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3" r:id="rId2"/>
  </p:sldMasterIdLst>
  <p:notesMasterIdLst>
    <p:notesMasterId r:id="rId28"/>
  </p:notesMasterIdLst>
  <p:sldIdLst>
    <p:sldId id="256" r:id="rId3"/>
    <p:sldId id="292" r:id="rId4"/>
    <p:sldId id="367" r:id="rId5"/>
    <p:sldId id="353" r:id="rId6"/>
    <p:sldId id="389" r:id="rId7"/>
    <p:sldId id="388" r:id="rId8"/>
    <p:sldId id="384" r:id="rId9"/>
    <p:sldId id="380" r:id="rId10"/>
    <p:sldId id="383" r:id="rId11"/>
    <p:sldId id="382" r:id="rId12"/>
    <p:sldId id="392" r:id="rId13"/>
    <p:sldId id="385" r:id="rId14"/>
    <p:sldId id="375" r:id="rId15"/>
    <p:sldId id="377" r:id="rId16"/>
    <p:sldId id="376" r:id="rId17"/>
    <p:sldId id="378" r:id="rId18"/>
    <p:sldId id="386" r:id="rId19"/>
    <p:sldId id="371" r:id="rId20"/>
    <p:sldId id="391" r:id="rId21"/>
    <p:sldId id="390" r:id="rId22"/>
    <p:sldId id="394" r:id="rId23"/>
    <p:sldId id="1774" r:id="rId24"/>
    <p:sldId id="304" r:id="rId25"/>
    <p:sldId id="305" r:id="rId26"/>
    <p:sldId id="306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9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171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>
              <a:gsLst>
                <a:gs pos="0">
                  <a:schemeClr val="accent1">
                    <a:lumMod val="50000"/>
                  </a:schemeClr>
                </a:gs>
                <a:gs pos="100000">
                  <a:srgbClr val="4A639A"/>
                </a:gs>
              </a:gsLst>
              <a:lin ang="2700000" scaled="1"/>
            </a:gradFill>
            <a:ln w="19050">
              <a:solidFill>
                <a:schemeClr val="accent1">
                  <a:lumMod val="50000"/>
                </a:schemeClr>
              </a:solidFill>
            </a:ln>
            <a:effectLst>
              <a:outerShdw blurRad="419100" dist="215900" dir="2700000" sx="90000" sy="90000" algn="tl" rotWithShape="0">
                <a:schemeClr val="tx1">
                  <a:alpha val="2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>
                <a:outerShdw blurRad="419100" dist="215900" dir="2700000" sx="90000" sy="90000" algn="tl" rotWithShape="0">
                  <a:schemeClr val="tx1">
                    <a:alpha val="2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214-4F5E-AFC8-6E93DBCE47F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>
                <a:outerShdw blurRad="419100" dist="215900" dir="2700000" sx="90000" sy="90000" algn="tl" rotWithShape="0">
                  <a:schemeClr val="tx1">
                    <a:alpha val="2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214-4F5E-AFC8-6E93DBCE47F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>
                <a:outerShdw blurRad="419100" dist="215900" dir="2700000" sx="90000" sy="90000" algn="tl" rotWithShape="0">
                  <a:schemeClr val="tx1">
                    <a:alpha val="2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214-4F5E-AFC8-6E93DBCE47F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>
                <a:outerShdw blurRad="419100" dist="215900" dir="2700000" sx="90000" sy="90000" algn="tl" rotWithShape="0">
                  <a:schemeClr val="tx1">
                    <a:alpha val="2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214-4F5E-AFC8-6E93DBCE47FF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4000</c:v>
                </c:pt>
                <c:pt idx="1">
                  <c:v>2500</c:v>
                </c:pt>
                <c:pt idx="2">
                  <c:v>3500</c:v>
                </c:pt>
                <c:pt idx="3">
                  <c:v>4500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214-4F5E-AFC8-6E93DBCE47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chemeClr val="bg1">
                    <a:lumMod val="90000"/>
                  </a:schemeClr>
                </a:gs>
              </a:gsLst>
              <a:lin ang="16200000" scaled="1"/>
              <a:tileRect/>
            </a:gradFill>
            <a:ln w="19050">
              <a:solidFill>
                <a:schemeClr val="bg1"/>
              </a:solidFill>
            </a:ln>
            <a:effectLst>
              <a:outerShdw blurRad="419100" dist="215900" dir="2700000" sx="90000" sy="90000" algn="tl" rotWithShape="0">
                <a:schemeClr val="tx1">
                  <a:alpha val="20000"/>
                </a:scheme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2400</c:v>
                </c:pt>
                <c:pt idx="1">
                  <c:v>4400</c:v>
                </c:pt>
                <c:pt idx="2">
                  <c:v>1800</c:v>
                </c:pt>
                <c:pt idx="3">
                  <c:v>2800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214-4F5E-AFC8-6E93DBCE4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2"/>
        <c:axId val="146590720"/>
        <c:axId val="146596608"/>
      </c:barChart>
      <c:catAx>
        <c:axId val="14659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6596608"/>
        <c:crosses val="autoZero"/>
        <c:auto val="1"/>
        <c:lblAlgn val="ctr"/>
        <c:lblOffset val="100"/>
        <c:noMultiLvlLbl val="0"/>
      </c:catAx>
      <c:valAx>
        <c:axId val="14659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659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solidFill>
            <a:schemeClr val="bg1">
              <a:lumMod val="50000"/>
            </a:schemeClr>
          </a:solidFill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0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>
          <a:latin typeface="+mn-lt"/>
          <a:ea typeface="+mn-ea"/>
          <a:cs typeface="+mn-ea"/>
          <a:sym typeface="+mn-lt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17E2E-57E4-4AEF-8FD4-36AD984203E9}" type="datetimeFigureOut">
              <a:rPr lang="zh-CN" altLang="en-US" smtClean="0"/>
              <a:t>2022/3/11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56220-0A68-443B-992C-CA7AD10C23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3530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3D6914-0520-4C86-9308-13C81DA590C9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3D6914-0520-4C86-9308-13C81DA590C9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3D6914-0520-4C86-9308-13C81DA590C9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3D6914-0520-4C86-9308-13C81DA590C9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3D6914-0520-4C86-9308-13C81DA590C9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3D6914-0520-4C86-9308-13C81DA590C9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3D6914-0520-4C86-9308-13C81DA590C9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3D6914-0520-4C86-9308-13C81DA590C9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8680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05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75022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63547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39589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67804" y="6588739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825648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782821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31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2943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2022/3/11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867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2022/3/11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587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943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018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23700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06078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53214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3539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2652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888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3273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1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7" r:id="rId15"/>
    <p:sldLayoutId id="2147483678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098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reeppt7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reeppt7.com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reeppt7.com/" TargetMode="External"/><Relationship Id="rId3" Type="http://schemas.openxmlformats.org/officeDocument/2006/relationships/hyperlink" Target="https://www.instagram.com/slidesfree/" TargetMode="External"/><Relationship Id="rId7" Type="http://schemas.openxmlformats.org/officeDocument/2006/relationships/hyperlink" Target="https://www.jpppt.com/" TargetMode="External"/><Relationship Id="rId2" Type="http://schemas.openxmlformats.org/officeDocument/2006/relationships/hyperlink" Target="https://www.youtube.com/c/Slidesfree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twitter.com/freeppt7_com" TargetMode="External"/><Relationship Id="rId5" Type="http://schemas.openxmlformats.org/officeDocument/2006/relationships/hyperlink" Target="https://www.facebook.com/groups/best.PowerPoint.templates" TargetMode="External"/><Relationship Id="rId4" Type="http://schemas.openxmlformats.org/officeDocument/2006/relationships/hyperlink" Target="https://www.facebook.com/freeppt7/" TargetMode="External"/><Relationship Id="rId9" Type="http://schemas.openxmlformats.org/officeDocument/2006/relationships/hyperlink" Target="http://www.pixabay.com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椭圆 53"/>
          <p:cNvSpPr/>
          <p:nvPr/>
        </p:nvSpPr>
        <p:spPr>
          <a:xfrm>
            <a:off x="749847" y="2934930"/>
            <a:ext cx="2846430" cy="2846428"/>
          </a:xfrm>
          <a:prstGeom prst="ellipse">
            <a:avLst/>
          </a:prstGeom>
          <a:gradFill flip="none" rotWithShape="1">
            <a:gsLst>
              <a:gs pos="0">
                <a:srgbClr val="F8F8FA"/>
              </a:gs>
              <a:gs pos="100000">
                <a:schemeClr val="accent1">
                  <a:alpha val="10000"/>
                </a:schemeClr>
              </a:gs>
            </a:gsLst>
            <a:lin ang="2700000" scaled="1"/>
            <a:tileRect/>
          </a:gradFill>
          <a:ln w="38100">
            <a:noFill/>
          </a:ln>
          <a:effectLst>
            <a:outerShdw blurRad="228600" dist="1397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2848466" y="2012654"/>
            <a:ext cx="8687968" cy="1955624"/>
            <a:chOff x="-1902539" y="1933694"/>
            <a:chExt cx="8687968" cy="1955624"/>
          </a:xfrm>
        </p:grpSpPr>
        <p:sp>
          <p:nvSpPr>
            <p:cNvPr id="12" name="文本框 11"/>
            <p:cNvSpPr txBox="1"/>
            <p:nvPr/>
          </p:nvSpPr>
          <p:spPr>
            <a:xfrm>
              <a:off x="-1902539" y="2641820"/>
              <a:ext cx="86879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4000" dirty="0">
                  <a:solidFill>
                    <a:schemeClr val="accent1"/>
                  </a:solidFill>
                  <a:cs typeface="+mn-ea"/>
                  <a:sym typeface="+mn-lt"/>
                </a:rPr>
                <a:t>FREE </a:t>
              </a:r>
              <a:r>
                <a:rPr lang="en-US" altLang="zh-CN" sz="4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PPT TEMPLATES</a:t>
              </a:r>
              <a:endParaRPr lang="zh-CN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752016" y="3471127"/>
              <a:ext cx="5033413" cy="418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Insert the Subtitle of Your Presentation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-1902539" y="1933694"/>
              <a:ext cx="8687968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4000" dirty="0"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rPr>
                <a:t>Fresh</a:t>
              </a:r>
              <a:endParaRPr lang="zh-CN" altLang="en-US" sz="40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8760862" y="5014023"/>
            <a:ext cx="2775572" cy="452349"/>
            <a:chOff x="4610118" y="4667323"/>
            <a:chExt cx="2775572" cy="452349"/>
          </a:xfrm>
        </p:grpSpPr>
        <p:grpSp>
          <p:nvGrpSpPr>
            <p:cNvPr id="5" name="组合 4"/>
            <p:cNvGrpSpPr/>
            <p:nvPr/>
          </p:nvGrpSpPr>
          <p:grpSpPr>
            <a:xfrm>
              <a:off x="4743981" y="4667323"/>
              <a:ext cx="2641709" cy="452349"/>
              <a:chOff x="3363799" y="4105116"/>
              <a:chExt cx="5343526" cy="914990"/>
            </a:xfrm>
            <a:gradFill>
              <a:gsLst>
                <a:gs pos="0">
                  <a:srgbClr val="005AAF"/>
                </a:gs>
                <a:gs pos="100000">
                  <a:srgbClr val="017FBC"/>
                </a:gs>
              </a:gsLst>
              <a:lin ang="0" scaled="1"/>
            </a:gradFill>
          </p:grpSpPr>
          <p:sp>
            <p:nvSpPr>
              <p:cNvPr id="14" name="矩形: 圆角 13"/>
              <p:cNvSpPr/>
              <p:nvPr/>
            </p:nvSpPr>
            <p:spPr>
              <a:xfrm>
                <a:off x="3363800" y="4105116"/>
                <a:ext cx="5343525" cy="91401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6C2EFC"/>
                  </a:gs>
                  <a:gs pos="100000">
                    <a:srgbClr val="8E58FF"/>
                  </a:gs>
                </a:gsLst>
                <a:lin ang="0" scaled="1"/>
              </a:gradFill>
              <a:ln>
                <a:noFill/>
              </a:ln>
              <a:effectLst>
                <a:outerShdw blurRad="114300" dist="139700" dir="13500000" algn="br" rotWithShape="0">
                  <a:schemeClr val="bg1">
                    <a:alpha val="8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" name="矩形: 圆角 2"/>
              <p:cNvSpPr/>
              <p:nvPr/>
            </p:nvSpPr>
            <p:spPr>
              <a:xfrm>
                <a:off x="3363799" y="4106088"/>
                <a:ext cx="5343524" cy="91401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  <a:effectLst>
                <a:outerShdw blurRad="355600" dist="152400" dir="2700000" algn="tl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4610118" y="4739524"/>
              <a:ext cx="26417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：</a:t>
              </a:r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JPPPT.COM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椭圆 9"/>
          <p:cNvSpPr/>
          <p:nvPr/>
        </p:nvSpPr>
        <p:spPr>
          <a:xfrm>
            <a:off x="464097" y="259523"/>
            <a:ext cx="571500" cy="57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55600" dist="165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6F41A28B-F583-474F-8889-A5B2D58B6FAF}"/>
              </a:ext>
            </a:extLst>
          </p:cNvPr>
          <p:cNvSpPr/>
          <p:nvPr/>
        </p:nvSpPr>
        <p:spPr>
          <a:xfrm>
            <a:off x="1723015" y="1244586"/>
            <a:ext cx="3995614" cy="3995612"/>
          </a:xfrm>
          <a:prstGeom prst="ellipse">
            <a:avLst/>
          </a:prstGeom>
          <a:gradFill flip="none" rotWithShape="1">
            <a:gsLst>
              <a:gs pos="0">
                <a:srgbClr val="F8F8FA"/>
              </a:gs>
              <a:gs pos="100000">
                <a:schemeClr val="accent1">
                  <a:alpha val="10000"/>
                </a:schemeClr>
              </a:gs>
            </a:gsLst>
            <a:lin ang="2700000" scaled="1"/>
            <a:tileRect/>
          </a:gradFill>
          <a:ln w="38100">
            <a:noFill/>
          </a:ln>
          <a:effectLst>
            <a:outerShdw blurRad="228600" dist="1397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AFC6B5C8-FE18-4960-ACF8-78D204AF6F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48" y="2227006"/>
            <a:ext cx="6199238" cy="3099619"/>
          </a:xfrm>
          <a:prstGeom prst="rect">
            <a:avLst/>
          </a:prstGeom>
        </p:spPr>
      </p:pic>
      <p:sp>
        <p:nvSpPr>
          <p:cNvPr id="15" name="Rounded Rectangle 7">
            <a:extLst>
              <a:ext uri="{FF2B5EF4-FFF2-40B4-BE49-F238E27FC236}">
                <a16:creationId xmlns:a16="http://schemas.microsoft.com/office/drawing/2014/main" id="{89C191AD-1206-4543-9366-EFDC3A0C2D52}"/>
              </a:ext>
            </a:extLst>
          </p:cNvPr>
          <p:cNvSpPr/>
          <p:nvPr/>
        </p:nvSpPr>
        <p:spPr>
          <a:xfrm>
            <a:off x="1330762" y="323895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3">
            <a:hlinkClick r:id="rId4"/>
            <a:extLst>
              <a:ext uri="{FF2B5EF4-FFF2-40B4-BE49-F238E27FC236}">
                <a16:creationId xmlns:a16="http://schemas.microsoft.com/office/drawing/2014/main" id="{AAC1C6D4-B232-46BF-9F47-C0EE0FF7299B}"/>
              </a:ext>
            </a:extLst>
          </p:cNvPr>
          <p:cNvSpPr txBox="1"/>
          <p:nvPr/>
        </p:nvSpPr>
        <p:spPr>
          <a:xfrm>
            <a:off x="6408997" y="6542725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>
            <a:extLst>
              <a:ext uri="{FF2B5EF4-FFF2-40B4-BE49-F238E27FC236}">
                <a16:creationId xmlns:a16="http://schemas.microsoft.com/office/drawing/2014/main" id="{AE5A7575-5C9C-44D3-8369-E8393003530E}"/>
              </a:ext>
            </a:extLst>
          </p:cNvPr>
          <p:cNvGrpSpPr/>
          <p:nvPr/>
        </p:nvGrpSpPr>
        <p:grpSpPr>
          <a:xfrm>
            <a:off x="478234" y="305388"/>
            <a:ext cx="5591416" cy="839076"/>
            <a:chOff x="793962" y="874920"/>
            <a:chExt cx="5591416" cy="839076"/>
          </a:xfrm>
        </p:grpSpPr>
        <p:sp>
          <p:nvSpPr>
            <p:cNvPr id="19" name="文本框 82">
              <a:extLst>
                <a:ext uri="{FF2B5EF4-FFF2-40B4-BE49-F238E27FC236}">
                  <a16:creationId xmlns:a16="http://schemas.microsoft.com/office/drawing/2014/main" id="{18978858-F017-454B-9885-FDA73F883423}"/>
                </a:ext>
              </a:extLst>
            </p:cNvPr>
            <p:cNvSpPr txBox="1"/>
            <p:nvPr/>
          </p:nvSpPr>
          <p:spPr>
            <a:xfrm>
              <a:off x="793962" y="874920"/>
              <a:ext cx="534146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83">
              <a:extLst>
                <a:ext uri="{FF2B5EF4-FFF2-40B4-BE49-F238E27FC236}">
                  <a16:creationId xmlns:a16="http://schemas.microsoft.com/office/drawing/2014/main" id="{F6EE296B-023C-4776-B52A-E364449D9160}"/>
                </a:ext>
              </a:extLst>
            </p:cNvPr>
            <p:cNvSpPr txBox="1"/>
            <p:nvPr/>
          </p:nvSpPr>
          <p:spPr>
            <a:xfrm>
              <a:off x="793962" y="1336585"/>
              <a:ext cx="5591416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矩形 20">
            <a:extLst>
              <a:ext uri="{FF2B5EF4-FFF2-40B4-BE49-F238E27FC236}">
                <a16:creationId xmlns:a16="http://schemas.microsoft.com/office/drawing/2014/main" id="{3FA683FC-6820-473C-B434-1DBCDCF65F29}"/>
              </a:ext>
            </a:extLst>
          </p:cNvPr>
          <p:cNvSpPr/>
          <p:nvPr/>
        </p:nvSpPr>
        <p:spPr>
          <a:xfrm>
            <a:off x="546100" y="3804877"/>
            <a:ext cx="11207750" cy="2747735"/>
          </a:xfrm>
          <a:prstGeom prst="rect">
            <a:avLst/>
          </a:prstGeom>
          <a:gradFill>
            <a:gsLst>
              <a:gs pos="0">
                <a:schemeClr val="bg1">
                  <a:lumMod val="75000"/>
                  <a:alpha val="51000"/>
                </a:schemeClr>
              </a:gs>
              <a:gs pos="100000">
                <a:srgbClr val="F4F3F2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3774B7B3-CF98-40D6-A9D4-42D53CC98F63}"/>
              </a:ext>
            </a:extLst>
          </p:cNvPr>
          <p:cNvGrpSpPr/>
          <p:nvPr/>
        </p:nvGrpSpPr>
        <p:grpSpPr>
          <a:xfrm>
            <a:off x="1777454" y="1182548"/>
            <a:ext cx="5246653" cy="5019067"/>
            <a:chOff x="3467099" y="910086"/>
            <a:chExt cx="5246653" cy="5019066"/>
          </a:xfrm>
        </p:grpSpPr>
        <p:sp>
          <p:nvSpPr>
            <p:cNvPr id="23" name="直角三角形 22">
              <a:extLst>
                <a:ext uri="{FF2B5EF4-FFF2-40B4-BE49-F238E27FC236}">
                  <a16:creationId xmlns:a16="http://schemas.microsoft.com/office/drawing/2014/main" id="{799C3A45-B349-4465-8085-3575926163B6}"/>
                </a:ext>
              </a:extLst>
            </p:cNvPr>
            <p:cNvSpPr/>
            <p:nvPr/>
          </p:nvSpPr>
          <p:spPr>
            <a:xfrm flipV="1">
              <a:off x="8123831" y="1882773"/>
              <a:ext cx="589921" cy="1437840"/>
            </a:xfrm>
            <a:prstGeom prst="rtTriangle">
              <a:avLst/>
            </a:prstGeom>
            <a:gradFill flip="none" rotWithShape="1">
              <a:gsLst>
                <a:gs pos="0">
                  <a:schemeClr val="bg1">
                    <a:lumMod val="30000"/>
                  </a:schemeClr>
                </a:gs>
                <a:gs pos="100000">
                  <a:srgbClr val="F4F3F2">
                    <a:alpha val="0"/>
                  </a:srgbClr>
                </a:gs>
              </a:gsLst>
              <a:lin ang="5400000" scaled="0"/>
              <a:tileRect/>
            </a:gra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cs typeface="+mn-ea"/>
                <a:sym typeface="+mn-lt"/>
              </a:endParaRPr>
            </a:p>
          </p:txBody>
        </p:sp>
        <p:sp>
          <p:nvSpPr>
            <p:cNvPr id="24" name="直角三角形 23">
              <a:extLst>
                <a:ext uri="{FF2B5EF4-FFF2-40B4-BE49-F238E27FC236}">
                  <a16:creationId xmlns:a16="http://schemas.microsoft.com/office/drawing/2014/main" id="{679E4D32-8D8D-4B56-B55E-66651EF892A4}"/>
                </a:ext>
              </a:extLst>
            </p:cNvPr>
            <p:cNvSpPr/>
            <p:nvPr/>
          </p:nvSpPr>
          <p:spPr>
            <a:xfrm flipH="1" flipV="1">
              <a:off x="3467099" y="1882773"/>
              <a:ext cx="589921" cy="1437840"/>
            </a:xfrm>
            <a:prstGeom prst="rtTriangle">
              <a:avLst/>
            </a:prstGeom>
            <a:gradFill flip="none" rotWithShape="1">
              <a:gsLst>
                <a:gs pos="0">
                  <a:schemeClr val="bg1">
                    <a:lumMod val="30000"/>
                  </a:schemeClr>
                </a:gs>
                <a:gs pos="100000">
                  <a:srgbClr val="F4F3F2">
                    <a:alpha val="0"/>
                  </a:srgbClr>
                </a:gs>
              </a:gsLst>
              <a:lin ang="5400000" scaled="0"/>
              <a:tileRect/>
            </a:gra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cs typeface="+mn-ea"/>
                <a:sym typeface="+mn-lt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A22F5131-180B-4B83-952D-5FF8883BD1F2}"/>
                </a:ext>
              </a:extLst>
            </p:cNvPr>
            <p:cNvSpPr/>
            <p:nvPr/>
          </p:nvSpPr>
          <p:spPr>
            <a:xfrm>
              <a:off x="3965430" y="1924050"/>
              <a:ext cx="4254645" cy="1060184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cs typeface="+mn-ea"/>
                <a:sym typeface="+mn-lt"/>
              </a:endParaRPr>
            </a:p>
          </p:txBody>
        </p:sp>
        <p:sp>
          <p:nvSpPr>
            <p:cNvPr id="26" name="上箭头 139">
              <a:extLst>
                <a:ext uri="{FF2B5EF4-FFF2-40B4-BE49-F238E27FC236}">
                  <a16:creationId xmlns:a16="http://schemas.microsoft.com/office/drawing/2014/main" id="{3A1F66F5-30FA-450F-8D59-111BAE0D9B31}"/>
                </a:ext>
              </a:extLst>
            </p:cNvPr>
            <p:cNvSpPr/>
            <p:nvPr/>
          </p:nvSpPr>
          <p:spPr>
            <a:xfrm>
              <a:off x="3964106" y="910086"/>
              <a:ext cx="4254261" cy="2068375"/>
            </a:xfrm>
            <a:prstGeom prst="upArrow">
              <a:avLst>
                <a:gd name="adj1" fmla="val 63833"/>
                <a:gd name="adj2" fmla="val 48619"/>
              </a:avLst>
            </a:prstGeom>
            <a:solidFill>
              <a:srgbClr val="E8E8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cs typeface="+mn-ea"/>
                <a:sym typeface="+mn-lt"/>
              </a:endParaRPr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A9B07778-82B4-460B-873D-39B6D8AFDF4F}"/>
                </a:ext>
              </a:extLst>
            </p:cNvPr>
            <p:cNvSpPr/>
            <p:nvPr/>
          </p:nvSpPr>
          <p:spPr>
            <a:xfrm>
              <a:off x="3956496" y="3018798"/>
              <a:ext cx="4269480" cy="17182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152400" dist="63500" dir="16200000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cs typeface="+mn-ea"/>
                <a:sym typeface="+mn-lt"/>
              </a:endParaRPr>
            </a:p>
          </p:txBody>
        </p: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id="{58F20557-C437-4477-9F0E-7C619DA2AC0E}"/>
                </a:ext>
              </a:extLst>
            </p:cNvPr>
            <p:cNvGrpSpPr/>
            <p:nvPr/>
          </p:nvGrpSpPr>
          <p:grpSpPr>
            <a:xfrm>
              <a:off x="3890362" y="2984234"/>
              <a:ext cx="4411277" cy="781503"/>
              <a:chOff x="3890362" y="2984234"/>
              <a:chExt cx="4411277" cy="781503"/>
            </a:xfrm>
            <a:effectLst>
              <a:outerShdw blurRad="127000" sx="102000" sy="102000" algn="ctr" rotWithShape="0">
                <a:prstClr val="black">
                  <a:alpha val="19000"/>
                </a:prstClr>
              </a:outerShdw>
            </a:effectLst>
          </p:grpSpPr>
          <p:grpSp>
            <p:nvGrpSpPr>
              <p:cNvPr id="128" name="组合 127">
                <a:extLst>
                  <a:ext uri="{FF2B5EF4-FFF2-40B4-BE49-F238E27FC236}">
                    <a16:creationId xmlns:a16="http://schemas.microsoft.com/office/drawing/2014/main" id="{82A42B77-F13E-4750-8681-215C37E1CABB}"/>
                  </a:ext>
                </a:extLst>
              </p:cNvPr>
              <p:cNvGrpSpPr/>
              <p:nvPr/>
            </p:nvGrpSpPr>
            <p:grpSpPr>
              <a:xfrm>
                <a:off x="3890362" y="2984234"/>
                <a:ext cx="4411277" cy="781503"/>
                <a:chOff x="3160294" y="3846283"/>
                <a:chExt cx="5871412" cy="1538158"/>
              </a:xfrm>
            </p:grpSpPr>
            <p:sp>
              <p:nvSpPr>
                <p:cNvPr id="132" name="梯形 131">
                  <a:extLst>
                    <a:ext uri="{FF2B5EF4-FFF2-40B4-BE49-F238E27FC236}">
                      <a16:creationId xmlns:a16="http://schemas.microsoft.com/office/drawing/2014/main" id="{8A47C19E-470C-4104-BA9B-6E416F23D206}"/>
                    </a:ext>
                  </a:extLst>
                </p:cNvPr>
                <p:cNvSpPr/>
                <p:nvPr/>
              </p:nvSpPr>
              <p:spPr>
                <a:xfrm>
                  <a:off x="3160294" y="3846283"/>
                  <a:ext cx="5871412" cy="938432"/>
                </a:xfrm>
                <a:prstGeom prst="trapezoid">
                  <a:avLst>
                    <a:gd name="adj" fmla="val 16883"/>
                  </a:avLst>
                </a:prstGeom>
                <a:solidFill>
                  <a:srgbClr val="F9F9F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33" name="梯形 132">
                  <a:extLst>
                    <a:ext uri="{FF2B5EF4-FFF2-40B4-BE49-F238E27FC236}">
                      <a16:creationId xmlns:a16="http://schemas.microsoft.com/office/drawing/2014/main" id="{E9A502B1-9559-4681-80AD-4CCAA57E27E1}"/>
                    </a:ext>
                  </a:extLst>
                </p:cNvPr>
                <p:cNvSpPr/>
                <p:nvPr/>
              </p:nvSpPr>
              <p:spPr>
                <a:xfrm flipV="1">
                  <a:off x="3160294" y="4784718"/>
                  <a:ext cx="5871412" cy="599723"/>
                </a:xfrm>
                <a:prstGeom prst="trapezoid">
                  <a:avLst>
                    <a:gd name="adj" fmla="val 29178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29" name="组合 128">
                <a:extLst>
                  <a:ext uri="{FF2B5EF4-FFF2-40B4-BE49-F238E27FC236}">
                    <a16:creationId xmlns:a16="http://schemas.microsoft.com/office/drawing/2014/main" id="{638EFFB5-8498-45F5-9A86-8702877C2090}"/>
                  </a:ext>
                </a:extLst>
              </p:cNvPr>
              <p:cNvGrpSpPr/>
              <p:nvPr/>
            </p:nvGrpSpPr>
            <p:grpSpPr>
              <a:xfrm>
                <a:off x="4648302" y="2984234"/>
                <a:ext cx="2895397" cy="781503"/>
                <a:chOff x="3160294" y="3846283"/>
                <a:chExt cx="5871412" cy="1538158"/>
              </a:xfrm>
              <a:effectLst/>
            </p:grpSpPr>
            <p:sp>
              <p:nvSpPr>
                <p:cNvPr id="130" name="梯形 129">
                  <a:extLst>
                    <a:ext uri="{FF2B5EF4-FFF2-40B4-BE49-F238E27FC236}">
                      <a16:creationId xmlns:a16="http://schemas.microsoft.com/office/drawing/2014/main" id="{64D73DC7-01D7-4252-83B2-B33405CA9B11}"/>
                    </a:ext>
                  </a:extLst>
                </p:cNvPr>
                <p:cNvSpPr/>
                <p:nvPr/>
              </p:nvSpPr>
              <p:spPr>
                <a:xfrm>
                  <a:off x="3160294" y="3846283"/>
                  <a:ext cx="5871412" cy="938432"/>
                </a:xfrm>
                <a:prstGeom prst="trapezoid">
                  <a:avLst>
                    <a:gd name="adj" fmla="val 1688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31" name="梯形 130">
                  <a:extLst>
                    <a:ext uri="{FF2B5EF4-FFF2-40B4-BE49-F238E27FC236}">
                      <a16:creationId xmlns:a16="http://schemas.microsoft.com/office/drawing/2014/main" id="{DF25DFB8-5AD9-424B-9138-2902F823A2E1}"/>
                    </a:ext>
                  </a:extLst>
                </p:cNvPr>
                <p:cNvSpPr/>
                <p:nvPr/>
              </p:nvSpPr>
              <p:spPr>
                <a:xfrm flipV="1">
                  <a:off x="3160294" y="4784718"/>
                  <a:ext cx="5871412" cy="599723"/>
                </a:xfrm>
                <a:prstGeom prst="trapezoid">
                  <a:avLst>
                    <a:gd name="adj" fmla="val 29178"/>
                  </a:avLst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id="{158EE9A6-55B6-486F-9B34-BAABFE11AA39}"/>
                </a:ext>
              </a:extLst>
            </p:cNvPr>
            <p:cNvSpPr/>
            <p:nvPr/>
          </p:nvSpPr>
          <p:spPr>
            <a:xfrm>
              <a:off x="3965430" y="3900763"/>
              <a:ext cx="4251614" cy="28229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165100" dist="266700" dir="16200000" rotWithShape="0">
                <a:prstClr val="black">
                  <a:alpha val="3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cs typeface="+mn-ea"/>
                <a:sym typeface="+mn-lt"/>
              </a:endParaRP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70C6DBAA-021C-4228-BA76-16229AF7CB25}"/>
                </a:ext>
              </a:extLst>
            </p:cNvPr>
            <p:cNvGrpSpPr/>
            <p:nvPr/>
          </p:nvGrpSpPr>
          <p:grpSpPr>
            <a:xfrm>
              <a:off x="3890362" y="3705371"/>
              <a:ext cx="4411277" cy="781505"/>
              <a:chOff x="3890362" y="3705371"/>
              <a:chExt cx="4411277" cy="781505"/>
            </a:xfrm>
            <a:effectLst>
              <a:outerShdw blurRad="127000" sx="102000" sy="102000" algn="ctr" rotWithShape="0">
                <a:prstClr val="black">
                  <a:alpha val="19000"/>
                </a:prstClr>
              </a:outerShdw>
            </a:effectLst>
          </p:grpSpPr>
          <p:grpSp>
            <p:nvGrpSpPr>
              <p:cNvPr id="122" name="组合 121">
                <a:extLst>
                  <a:ext uri="{FF2B5EF4-FFF2-40B4-BE49-F238E27FC236}">
                    <a16:creationId xmlns:a16="http://schemas.microsoft.com/office/drawing/2014/main" id="{16D4B745-705F-4D89-AEBA-375AF96D4948}"/>
                  </a:ext>
                </a:extLst>
              </p:cNvPr>
              <p:cNvGrpSpPr/>
              <p:nvPr/>
            </p:nvGrpSpPr>
            <p:grpSpPr>
              <a:xfrm>
                <a:off x="3890362" y="3705373"/>
                <a:ext cx="4411277" cy="781503"/>
                <a:chOff x="3160294" y="3846283"/>
                <a:chExt cx="5871412" cy="1538158"/>
              </a:xfrm>
            </p:grpSpPr>
            <p:sp>
              <p:nvSpPr>
                <p:cNvPr id="126" name="梯形 125">
                  <a:extLst>
                    <a:ext uri="{FF2B5EF4-FFF2-40B4-BE49-F238E27FC236}">
                      <a16:creationId xmlns:a16="http://schemas.microsoft.com/office/drawing/2014/main" id="{37E05B6A-EC9F-4BBF-B554-0497E0540D69}"/>
                    </a:ext>
                  </a:extLst>
                </p:cNvPr>
                <p:cNvSpPr/>
                <p:nvPr/>
              </p:nvSpPr>
              <p:spPr>
                <a:xfrm>
                  <a:off x="3160294" y="3846283"/>
                  <a:ext cx="5871412" cy="938432"/>
                </a:xfrm>
                <a:prstGeom prst="trapezoid">
                  <a:avLst>
                    <a:gd name="adj" fmla="val 16883"/>
                  </a:avLst>
                </a:prstGeom>
                <a:solidFill>
                  <a:srgbClr val="F9F9F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27" name="梯形 126">
                  <a:extLst>
                    <a:ext uri="{FF2B5EF4-FFF2-40B4-BE49-F238E27FC236}">
                      <a16:creationId xmlns:a16="http://schemas.microsoft.com/office/drawing/2014/main" id="{59A52E10-9F23-49C4-822E-37DA0AE276CA}"/>
                    </a:ext>
                  </a:extLst>
                </p:cNvPr>
                <p:cNvSpPr/>
                <p:nvPr/>
              </p:nvSpPr>
              <p:spPr>
                <a:xfrm flipV="1">
                  <a:off x="3160294" y="4784718"/>
                  <a:ext cx="5871412" cy="599723"/>
                </a:xfrm>
                <a:prstGeom prst="trapezoid">
                  <a:avLst>
                    <a:gd name="adj" fmla="val 29178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23" name="组合 122">
                <a:extLst>
                  <a:ext uri="{FF2B5EF4-FFF2-40B4-BE49-F238E27FC236}">
                    <a16:creationId xmlns:a16="http://schemas.microsoft.com/office/drawing/2014/main" id="{1F60C7B0-DB4E-4DF9-A6E2-B7A71404ACB0}"/>
                  </a:ext>
                </a:extLst>
              </p:cNvPr>
              <p:cNvGrpSpPr/>
              <p:nvPr/>
            </p:nvGrpSpPr>
            <p:grpSpPr>
              <a:xfrm>
                <a:off x="4648302" y="3705371"/>
                <a:ext cx="2895397" cy="781503"/>
                <a:chOff x="3160294" y="3846283"/>
                <a:chExt cx="5871412" cy="1538158"/>
              </a:xfrm>
              <a:effectLst/>
            </p:grpSpPr>
            <p:sp>
              <p:nvSpPr>
                <p:cNvPr id="124" name="梯形 123">
                  <a:extLst>
                    <a:ext uri="{FF2B5EF4-FFF2-40B4-BE49-F238E27FC236}">
                      <a16:creationId xmlns:a16="http://schemas.microsoft.com/office/drawing/2014/main" id="{751DDF5D-8F22-47F1-808B-9430E7568A56}"/>
                    </a:ext>
                  </a:extLst>
                </p:cNvPr>
                <p:cNvSpPr/>
                <p:nvPr/>
              </p:nvSpPr>
              <p:spPr>
                <a:xfrm>
                  <a:off x="3160294" y="3846283"/>
                  <a:ext cx="5871412" cy="938432"/>
                </a:xfrm>
                <a:prstGeom prst="trapezoid">
                  <a:avLst>
                    <a:gd name="adj" fmla="val 1688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25" name="梯形 124">
                  <a:extLst>
                    <a:ext uri="{FF2B5EF4-FFF2-40B4-BE49-F238E27FC236}">
                      <a16:creationId xmlns:a16="http://schemas.microsoft.com/office/drawing/2014/main" id="{B4475DFE-165D-4969-B0DC-98F274D5F048}"/>
                    </a:ext>
                  </a:extLst>
                </p:cNvPr>
                <p:cNvSpPr/>
                <p:nvPr/>
              </p:nvSpPr>
              <p:spPr>
                <a:xfrm flipV="1">
                  <a:off x="3160294" y="4784718"/>
                  <a:ext cx="5871412" cy="599723"/>
                </a:xfrm>
                <a:prstGeom prst="trapezoid">
                  <a:avLst>
                    <a:gd name="adj" fmla="val 29178"/>
                  </a:avLst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B4E9903A-4E63-4064-87A6-BBD114F3C52A}"/>
                </a:ext>
              </a:extLst>
            </p:cNvPr>
            <p:cNvSpPr/>
            <p:nvPr/>
          </p:nvSpPr>
          <p:spPr>
            <a:xfrm>
              <a:off x="3965430" y="4635442"/>
              <a:ext cx="4251614" cy="28229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165100" dist="266700" dir="16200000" rotWithShape="0">
                <a:prstClr val="black">
                  <a:alpha val="3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cs typeface="+mn-ea"/>
                <a:sym typeface="+mn-lt"/>
              </a:endParaRPr>
            </a:p>
          </p:txBody>
        </p:sp>
        <p:grpSp>
          <p:nvGrpSpPr>
            <p:cNvPr id="32" name="组合 31">
              <a:extLst>
                <a:ext uri="{FF2B5EF4-FFF2-40B4-BE49-F238E27FC236}">
                  <a16:creationId xmlns:a16="http://schemas.microsoft.com/office/drawing/2014/main" id="{B107C9C7-2079-4744-AD79-1535FF49AE0C}"/>
                </a:ext>
              </a:extLst>
            </p:cNvPr>
            <p:cNvGrpSpPr/>
            <p:nvPr/>
          </p:nvGrpSpPr>
          <p:grpSpPr>
            <a:xfrm>
              <a:off x="3890362" y="4426511"/>
              <a:ext cx="4411277" cy="781850"/>
              <a:chOff x="3890362" y="4426511"/>
              <a:chExt cx="4411277" cy="781850"/>
            </a:xfrm>
            <a:effectLst>
              <a:outerShdw blurRad="127000" sx="102000" sy="102000" algn="ctr" rotWithShape="0">
                <a:prstClr val="black">
                  <a:alpha val="19000"/>
                </a:prstClr>
              </a:outerShdw>
            </a:effectLst>
          </p:grpSpPr>
          <p:grpSp>
            <p:nvGrpSpPr>
              <p:cNvPr id="116" name="组合 115">
                <a:extLst>
                  <a:ext uri="{FF2B5EF4-FFF2-40B4-BE49-F238E27FC236}">
                    <a16:creationId xmlns:a16="http://schemas.microsoft.com/office/drawing/2014/main" id="{13CDD598-7065-4505-B170-68915F5D6A9A}"/>
                  </a:ext>
                </a:extLst>
              </p:cNvPr>
              <p:cNvGrpSpPr/>
              <p:nvPr/>
            </p:nvGrpSpPr>
            <p:grpSpPr>
              <a:xfrm>
                <a:off x="3890362" y="4426511"/>
                <a:ext cx="4411277" cy="781503"/>
                <a:chOff x="3160294" y="3846283"/>
                <a:chExt cx="5871412" cy="1538158"/>
              </a:xfrm>
            </p:grpSpPr>
            <p:sp>
              <p:nvSpPr>
                <p:cNvPr id="120" name="梯形 119">
                  <a:extLst>
                    <a:ext uri="{FF2B5EF4-FFF2-40B4-BE49-F238E27FC236}">
                      <a16:creationId xmlns:a16="http://schemas.microsoft.com/office/drawing/2014/main" id="{6AF70919-5C3B-4FDD-8632-6532BACFF350}"/>
                    </a:ext>
                  </a:extLst>
                </p:cNvPr>
                <p:cNvSpPr/>
                <p:nvPr/>
              </p:nvSpPr>
              <p:spPr>
                <a:xfrm>
                  <a:off x="3160294" y="3846283"/>
                  <a:ext cx="5871412" cy="938432"/>
                </a:xfrm>
                <a:prstGeom prst="trapezoid">
                  <a:avLst>
                    <a:gd name="adj" fmla="val 16883"/>
                  </a:avLst>
                </a:prstGeom>
                <a:solidFill>
                  <a:srgbClr val="F9F9F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21" name="梯形 120">
                  <a:extLst>
                    <a:ext uri="{FF2B5EF4-FFF2-40B4-BE49-F238E27FC236}">
                      <a16:creationId xmlns:a16="http://schemas.microsoft.com/office/drawing/2014/main" id="{C858FB01-5172-4D2D-91AB-63150E5C52DF}"/>
                    </a:ext>
                  </a:extLst>
                </p:cNvPr>
                <p:cNvSpPr/>
                <p:nvPr/>
              </p:nvSpPr>
              <p:spPr>
                <a:xfrm flipV="1">
                  <a:off x="3160294" y="4784718"/>
                  <a:ext cx="5871412" cy="599723"/>
                </a:xfrm>
                <a:prstGeom prst="trapezoid">
                  <a:avLst>
                    <a:gd name="adj" fmla="val 29178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7" name="组合 116">
                <a:extLst>
                  <a:ext uri="{FF2B5EF4-FFF2-40B4-BE49-F238E27FC236}">
                    <a16:creationId xmlns:a16="http://schemas.microsoft.com/office/drawing/2014/main" id="{36AFF2EA-37E8-4183-BCFB-7EB6098CD474}"/>
                  </a:ext>
                </a:extLst>
              </p:cNvPr>
              <p:cNvGrpSpPr/>
              <p:nvPr/>
            </p:nvGrpSpPr>
            <p:grpSpPr>
              <a:xfrm>
                <a:off x="4648302" y="4426858"/>
                <a:ext cx="2895397" cy="781503"/>
                <a:chOff x="3160294" y="3846283"/>
                <a:chExt cx="5871412" cy="1538158"/>
              </a:xfrm>
              <a:effectLst/>
            </p:grpSpPr>
            <p:sp>
              <p:nvSpPr>
                <p:cNvPr id="118" name="梯形 117">
                  <a:extLst>
                    <a:ext uri="{FF2B5EF4-FFF2-40B4-BE49-F238E27FC236}">
                      <a16:creationId xmlns:a16="http://schemas.microsoft.com/office/drawing/2014/main" id="{8786902E-F4F3-450A-BCCD-DFA8B6974326}"/>
                    </a:ext>
                  </a:extLst>
                </p:cNvPr>
                <p:cNvSpPr/>
                <p:nvPr/>
              </p:nvSpPr>
              <p:spPr>
                <a:xfrm>
                  <a:off x="3160294" y="3846283"/>
                  <a:ext cx="5871412" cy="938432"/>
                </a:xfrm>
                <a:prstGeom prst="trapezoid">
                  <a:avLst>
                    <a:gd name="adj" fmla="val 1688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梯形 118">
                  <a:extLst>
                    <a:ext uri="{FF2B5EF4-FFF2-40B4-BE49-F238E27FC236}">
                      <a16:creationId xmlns:a16="http://schemas.microsoft.com/office/drawing/2014/main" id="{8813CBF4-5CA3-4611-A1C1-89AFAFB4D234}"/>
                    </a:ext>
                  </a:extLst>
                </p:cNvPr>
                <p:cNvSpPr/>
                <p:nvPr/>
              </p:nvSpPr>
              <p:spPr>
                <a:xfrm flipV="1">
                  <a:off x="3160294" y="4784718"/>
                  <a:ext cx="5871412" cy="599723"/>
                </a:xfrm>
                <a:prstGeom prst="trapezoid">
                  <a:avLst>
                    <a:gd name="adj" fmla="val 29178"/>
                  </a:avLst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772C363F-0F15-4D61-9E4C-098EAC3F7B12}"/>
                </a:ext>
              </a:extLst>
            </p:cNvPr>
            <p:cNvSpPr/>
            <p:nvPr/>
          </p:nvSpPr>
          <p:spPr>
            <a:xfrm>
              <a:off x="3965430" y="5349774"/>
              <a:ext cx="4251614" cy="28229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165100" dist="266700" dir="16200000" rotWithShape="0">
                <a:prstClr val="black">
                  <a:alpha val="3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cs typeface="+mn-ea"/>
                <a:sym typeface="+mn-lt"/>
              </a:endParaRPr>
            </a:p>
          </p:txBody>
        </p:sp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566E1257-38EF-44EC-B5F7-EB79C9712C90}"/>
                </a:ext>
              </a:extLst>
            </p:cNvPr>
            <p:cNvGrpSpPr/>
            <p:nvPr/>
          </p:nvGrpSpPr>
          <p:grpSpPr>
            <a:xfrm>
              <a:off x="3890362" y="5147649"/>
              <a:ext cx="4411277" cy="781503"/>
              <a:chOff x="3890362" y="5147649"/>
              <a:chExt cx="4411277" cy="781503"/>
            </a:xfrm>
            <a:effectLst>
              <a:outerShdw blurRad="127000" sx="102000" sy="102000" algn="ctr" rotWithShape="0">
                <a:prstClr val="black">
                  <a:alpha val="19000"/>
                </a:prstClr>
              </a:outerShdw>
            </a:effectLst>
          </p:grpSpPr>
          <p:grpSp>
            <p:nvGrpSpPr>
              <p:cNvPr id="110" name="组合 109">
                <a:extLst>
                  <a:ext uri="{FF2B5EF4-FFF2-40B4-BE49-F238E27FC236}">
                    <a16:creationId xmlns:a16="http://schemas.microsoft.com/office/drawing/2014/main" id="{3446D943-033E-4C8A-A2F8-00005D793DB2}"/>
                  </a:ext>
                </a:extLst>
              </p:cNvPr>
              <p:cNvGrpSpPr/>
              <p:nvPr/>
            </p:nvGrpSpPr>
            <p:grpSpPr>
              <a:xfrm>
                <a:off x="3890362" y="5147649"/>
                <a:ext cx="4411277" cy="781503"/>
                <a:chOff x="3160294" y="3846283"/>
                <a:chExt cx="5871412" cy="1538158"/>
              </a:xfrm>
              <a:effectLst/>
            </p:grpSpPr>
            <p:sp>
              <p:nvSpPr>
                <p:cNvPr id="114" name="梯形 113">
                  <a:extLst>
                    <a:ext uri="{FF2B5EF4-FFF2-40B4-BE49-F238E27FC236}">
                      <a16:creationId xmlns:a16="http://schemas.microsoft.com/office/drawing/2014/main" id="{F7CDDAF0-84CB-4E66-A213-912B400ED937}"/>
                    </a:ext>
                  </a:extLst>
                </p:cNvPr>
                <p:cNvSpPr/>
                <p:nvPr/>
              </p:nvSpPr>
              <p:spPr>
                <a:xfrm>
                  <a:off x="3160294" y="3846283"/>
                  <a:ext cx="5871412" cy="938432"/>
                </a:xfrm>
                <a:prstGeom prst="trapezoid">
                  <a:avLst>
                    <a:gd name="adj" fmla="val 16883"/>
                  </a:avLst>
                </a:prstGeom>
                <a:solidFill>
                  <a:srgbClr val="F9F9F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梯形 114">
                  <a:extLst>
                    <a:ext uri="{FF2B5EF4-FFF2-40B4-BE49-F238E27FC236}">
                      <a16:creationId xmlns:a16="http://schemas.microsoft.com/office/drawing/2014/main" id="{1CF89DF3-7868-4217-B7B8-BB4BD6FCF7C5}"/>
                    </a:ext>
                  </a:extLst>
                </p:cNvPr>
                <p:cNvSpPr/>
                <p:nvPr/>
              </p:nvSpPr>
              <p:spPr>
                <a:xfrm flipV="1">
                  <a:off x="3160294" y="4784718"/>
                  <a:ext cx="5871412" cy="599723"/>
                </a:xfrm>
                <a:prstGeom prst="trapezoid">
                  <a:avLst>
                    <a:gd name="adj" fmla="val 29178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1" name="组合 110">
                <a:extLst>
                  <a:ext uri="{FF2B5EF4-FFF2-40B4-BE49-F238E27FC236}">
                    <a16:creationId xmlns:a16="http://schemas.microsoft.com/office/drawing/2014/main" id="{1C862944-9242-46A3-9E59-E720EFB6027C}"/>
                  </a:ext>
                </a:extLst>
              </p:cNvPr>
              <p:cNvGrpSpPr/>
              <p:nvPr/>
            </p:nvGrpSpPr>
            <p:grpSpPr>
              <a:xfrm>
                <a:off x="4648302" y="5147649"/>
                <a:ext cx="2895397" cy="781503"/>
                <a:chOff x="3160294" y="3846283"/>
                <a:chExt cx="5871412" cy="1538158"/>
              </a:xfrm>
              <a:effectLst/>
            </p:grpSpPr>
            <p:sp>
              <p:nvSpPr>
                <p:cNvPr id="112" name="梯形 111">
                  <a:extLst>
                    <a:ext uri="{FF2B5EF4-FFF2-40B4-BE49-F238E27FC236}">
                      <a16:creationId xmlns:a16="http://schemas.microsoft.com/office/drawing/2014/main" id="{FF4A4B8B-063D-4D08-BEF7-355C3531055A}"/>
                    </a:ext>
                  </a:extLst>
                </p:cNvPr>
                <p:cNvSpPr/>
                <p:nvPr/>
              </p:nvSpPr>
              <p:spPr>
                <a:xfrm>
                  <a:off x="3160294" y="3846283"/>
                  <a:ext cx="5871412" cy="938432"/>
                </a:xfrm>
                <a:prstGeom prst="trapezoid">
                  <a:avLst>
                    <a:gd name="adj" fmla="val 1688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13" name="梯形 112">
                  <a:extLst>
                    <a:ext uri="{FF2B5EF4-FFF2-40B4-BE49-F238E27FC236}">
                      <a16:creationId xmlns:a16="http://schemas.microsoft.com/office/drawing/2014/main" id="{4D1D348E-0F79-4362-9125-FEFEF4088776}"/>
                    </a:ext>
                  </a:extLst>
                </p:cNvPr>
                <p:cNvSpPr/>
                <p:nvPr/>
              </p:nvSpPr>
              <p:spPr>
                <a:xfrm flipV="1">
                  <a:off x="3160294" y="4784718"/>
                  <a:ext cx="5871412" cy="599723"/>
                </a:xfrm>
                <a:prstGeom prst="trapezoid">
                  <a:avLst>
                    <a:gd name="adj" fmla="val 29178"/>
                  </a:avLst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37" name="组合 36">
              <a:extLst>
                <a:ext uri="{FF2B5EF4-FFF2-40B4-BE49-F238E27FC236}">
                  <a16:creationId xmlns:a16="http://schemas.microsoft.com/office/drawing/2014/main" id="{2580F1D1-A78D-422F-91E1-7BBE7B95DA47}"/>
                </a:ext>
              </a:extLst>
            </p:cNvPr>
            <p:cNvGrpSpPr/>
            <p:nvPr/>
          </p:nvGrpSpPr>
          <p:grpSpPr>
            <a:xfrm>
              <a:off x="3800078" y="5078835"/>
              <a:ext cx="1035091" cy="615321"/>
              <a:chOff x="9714688" y="1379036"/>
              <a:chExt cx="1035091" cy="615321"/>
            </a:xfrm>
            <a:scene3d>
              <a:camera prst="perspectiveRelaxedModerately">
                <a:rot lat="20389120" lon="1171788" rev="21218507"/>
              </a:camera>
              <a:lightRig rig="threePt" dir="t"/>
            </a:scene3d>
          </p:grpSpPr>
          <p:sp>
            <p:nvSpPr>
              <p:cNvPr id="108" name="文本框 107">
                <a:extLst>
                  <a:ext uri="{FF2B5EF4-FFF2-40B4-BE49-F238E27FC236}">
                    <a16:creationId xmlns:a16="http://schemas.microsoft.com/office/drawing/2014/main" id="{1BC6D9BE-D90D-4154-A34E-C91DCC55EF89}"/>
                  </a:ext>
                </a:extLst>
              </p:cNvPr>
              <p:cNvSpPr txBox="1"/>
              <p:nvPr/>
            </p:nvSpPr>
            <p:spPr>
              <a:xfrm>
                <a:off x="9714688" y="1379036"/>
                <a:ext cx="10305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01</a:t>
                </a:r>
                <a:endParaRPr lang="zh-CN" altLang="en-US" sz="2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9" name="文本框 108">
                <a:extLst>
                  <a:ext uri="{FF2B5EF4-FFF2-40B4-BE49-F238E27FC236}">
                    <a16:creationId xmlns:a16="http://schemas.microsoft.com/office/drawing/2014/main" id="{A25906DA-597F-427C-865F-E55D994B9CDD}"/>
                  </a:ext>
                </a:extLst>
              </p:cNvPr>
              <p:cNvSpPr txBox="1"/>
              <p:nvPr/>
            </p:nvSpPr>
            <p:spPr>
              <a:xfrm>
                <a:off x="9719265" y="1737812"/>
                <a:ext cx="1030514" cy="256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05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OPTION</a:t>
                </a:r>
                <a:endParaRPr lang="zh-CN" altLang="en-US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1F35558D-5E3C-4AE0-AD09-6388A7A62B79}"/>
                </a:ext>
              </a:extLst>
            </p:cNvPr>
            <p:cNvGrpSpPr/>
            <p:nvPr/>
          </p:nvGrpSpPr>
          <p:grpSpPr>
            <a:xfrm>
              <a:off x="3800078" y="4354324"/>
              <a:ext cx="1035091" cy="615321"/>
              <a:chOff x="9714688" y="1379036"/>
              <a:chExt cx="1035091" cy="615321"/>
            </a:xfrm>
            <a:scene3d>
              <a:camera prst="perspectiveRelaxedModerately">
                <a:rot lat="20389120" lon="1171788" rev="21218507"/>
              </a:camera>
              <a:lightRig rig="threePt" dir="t"/>
            </a:scene3d>
          </p:grpSpPr>
          <p:sp>
            <p:nvSpPr>
              <p:cNvPr id="106" name="文本框 105">
                <a:extLst>
                  <a:ext uri="{FF2B5EF4-FFF2-40B4-BE49-F238E27FC236}">
                    <a16:creationId xmlns:a16="http://schemas.microsoft.com/office/drawing/2014/main" id="{A9CDFF79-8457-4100-A1FC-B936149A12D3}"/>
                  </a:ext>
                </a:extLst>
              </p:cNvPr>
              <p:cNvSpPr txBox="1"/>
              <p:nvPr/>
            </p:nvSpPr>
            <p:spPr>
              <a:xfrm>
                <a:off x="9714688" y="1379036"/>
                <a:ext cx="10305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02</a:t>
                </a:r>
                <a:endParaRPr lang="zh-CN" altLang="en-US" sz="2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7" name="文本框 106">
                <a:extLst>
                  <a:ext uri="{FF2B5EF4-FFF2-40B4-BE49-F238E27FC236}">
                    <a16:creationId xmlns:a16="http://schemas.microsoft.com/office/drawing/2014/main" id="{D81428D0-B9F6-4C83-A37E-1B79A2A075A1}"/>
                  </a:ext>
                </a:extLst>
              </p:cNvPr>
              <p:cNvSpPr txBox="1"/>
              <p:nvPr/>
            </p:nvSpPr>
            <p:spPr>
              <a:xfrm>
                <a:off x="9719265" y="1737812"/>
                <a:ext cx="1030514" cy="256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05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OPTION</a:t>
                </a:r>
                <a:endParaRPr lang="zh-CN" altLang="en-US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id="{A4821BE3-DB83-45E7-9B20-26A5784AAADF}"/>
                </a:ext>
              </a:extLst>
            </p:cNvPr>
            <p:cNvGrpSpPr/>
            <p:nvPr/>
          </p:nvGrpSpPr>
          <p:grpSpPr>
            <a:xfrm>
              <a:off x="3800078" y="3622312"/>
              <a:ext cx="1035091" cy="615321"/>
              <a:chOff x="9714688" y="1379036"/>
              <a:chExt cx="1035091" cy="615321"/>
            </a:xfrm>
            <a:scene3d>
              <a:camera prst="perspectiveRelaxedModerately">
                <a:rot lat="20389120" lon="1171788" rev="21218507"/>
              </a:camera>
              <a:lightRig rig="threePt" dir="t"/>
            </a:scene3d>
          </p:grpSpPr>
          <p:sp>
            <p:nvSpPr>
              <p:cNvPr id="104" name="文本框 103">
                <a:extLst>
                  <a:ext uri="{FF2B5EF4-FFF2-40B4-BE49-F238E27FC236}">
                    <a16:creationId xmlns:a16="http://schemas.microsoft.com/office/drawing/2014/main" id="{2B0C1F69-6A9D-4241-A835-CC60896DB14C}"/>
                  </a:ext>
                </a:extLst>
              </p:cNvPr>
              <p:cNvSpPr txBox="1"/>
              <p:nvPr/>
            </p:nvSpPr>
            <p:spPr>
              <a:xfrm>
                <a:off x="9714688" y="1379036"/>
                <a:ext cx="10305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03</a:t>
                </a:r>
                <a:endParaRPr lang="zh-CN" altLang="en-US" sz="2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5" name="文本框 104">
                <a:extLst>
                  <a:ext uri="{FF2B5EF4-FFF2-40B4-BE49-F238E27FC236}">
                    <a16:creationId xmlns:a16="http://schemas.microsoft.com/office/drawing/2014/main" id="{F89655E1-82CA-4699-A02E-91B6136F4A08}"/>
                  </a:ext>
                </a:extLst>
              </p:cNvPr>
              <p:cNvSpPr txBox="1"/>
              <p:nvPr/>
            </p:nvSpPr>
            <p:spPr>
              <a:xfrm>
                <a:off x="9719265" y="1737812"/>
                <a:ext cx="1030514" cy="256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05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OPTION</a:t>
                </a:r>
                <a:endParaRPr lang="zh-CN" altLang="en-US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2" name="组合 51">
              <a:extLst>
                <a:ext uri="{FF2B5EF4-FFF2-40B4-BE49-F238E27FC236}">
                  <a16:creationId xmlns:a16="http://schemas.microsoft.com/office/drawing/2014/main" id="{7E9B021D-5B23-40AD-B8C7-6605C0B0DC50}"/>
                </a:ext>
              </a:extLst>
            </p:cNvPr>
            <p:cNvGrpSpPr/>
            <p:nvPr/>
          </p:nvGrpSpPr>
          <p:grpSpPr>
            <a:xfrm>
              <a:off x="3800078" y="2906130"/>
              <a:ext cx="1035091" cy="615321"/>
              <a:chOff x="9714688" y="1379036"/>
              <a:chExt cx="1035091" cy="615321"/>
            </a:xfrm>
            <a:scene3d>
              <a:camera prst="perspectiveRelaxedModerately">
                <a:rot lat="20389120" lon="1171788" rev="21218507"/>
              </a:camera>
              <a:lightRig rig="threePt" dir="t"/>
            </a:scene3d>
          </p:grpSpPr>
          <p:sp>
            <p:nvSpPr>
              <p:cNvPr id="102" name="文本框 101">
                <a:extLst>
                  <a:ext uri="{FF2B5EF4-FFF2-40B4-BE49-F238E27FC236}">
                    <a16:creationId xmlns:a16="http://schemas.microsoft.com/office/drawing/2014/main" id="{9826B34E-699C-462A-BFD2-60ED132D99EC}"/>
                  </a:ext>
                </a:extLst>
              </p:cNvPr>
              <p:cNvSpPr txBox="1"/>
              <p:nvPr/>
            </p:nvSpPr>
            <p:spPr>
              <a:xfrm>
                <a:off x="9714688" y="1379036"/>
                <a:ext cx="10305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04</a:t>
                </a:r>
                <a:endParaRPr lang="zh-CN" altLang="en-US" sz="2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3" name="文本框 102">
                <a:extLst>
                  <a:ext uri="{FF2B5EF4-FFF2-40B4-BE49-F238E27FC236}">
                    <a16:creationId xmlns:a16="http://schemas.microsoft.com/office/drawing/2014/main" id="{01A53CC3-A878-4F14-BDA9-65848787A9F2}"/>
                  </a:ext>
                </a:extLst>
              </p:cNvPr>
              <p:cNvSpPr txBox="1"/>
              <p:nvPr/>
            </p:nvSpPr>
            <p:spPr>
              <a:xfrm>
                <a:off x="9719265" y="1737812"/>
                <a:ext cx="1030514" cy="256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05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OPTION</a:t>
                </a:r>
                <a:endParaRPr lang="zh-CN" altLang="en-US" sz="105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3" name="组合 52">
              <a:extLst>
                <a:ext uri="{FF2B5EF4-FFF2-40B4-BE49-F238E27FC236}">
                  <a16:creationId xmlns:a16="http://schemas.microsoft.com/office/drawing/2014/main" id="{B2908D61-582A-4913-B026-CECCEE4937F1}"/>
                </a:ext>
              </a:extLst>
            </p:cNvPr>
            <p:cNvGrpSpPr/>
            <p:nvPr/>
          </p:nvGrpSpPr>
          <p:grpSpPr>
            <a:xfrm>
              <a:off x="7703307" y="3020273"/>
              <a:ext cx="315987" cy="278974"/>
              <a:chOff x="10044251" y="4522834"/>
              <a:chExt cx="745082" cy="657806"/>
            </a:xfrm>
            <a:solidFill>
              <a:schemeClr val="bg1">
                <a:lumMod val="65000"/>
              </a:schemeClr>
            </a:solidFill>
            <a:effectLst>
              <a:reflection blurRad="6350" stA="50000" endA="300" endPos="55000" dir="5400000" sy="-100000" algn="bl" rotWithShape="0"/>
            </a:effectLst>
          </p:grpSpPr>
          <p:sp>
            <p:nvSpPr>
              <p:cNvPr id="95" name="Oval 423">
                <a:extLst>
                  <a:ext uri="{FF2B5EF4-FFF2-40B4-BE49-F238E27FC236}">
                    <a16:creationId xmlns:a16="http://schemas.microsoft.com/office/drawing/2014/main" id="{33D2EE2E-EFDE-4138-9538-F18887AB4A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3243" y="4610108"/>
                <a:ext cx="173829" cy="2012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96" name="Freeform 424">
                <a:extLst>
                  <a:ext uri="{FF2B5EF4-FFF2-40B4-BE49-F238E27FC236}">
                    <a16:creationId xmlns:a16="http://schemas.microsoft.com/office/drawing/2014/main" id="{8702CE1F-C099-4D71-96F2-B430C06671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67179" y="4817837"/>
                <a:ext cx="222154" cy="298610"/>
              </a:xfrm>
              <a:custGeom>
                <a:avLst/>
                <a:gdLst>
                  <a:gd name="T0" fmla="*/ 65 w 130"/>
                  <a:gd name="T1" fmla="*/ 3 h 175"/>
                  <a:gd name="T2" fmla="*/ 52 w 130"/>
                  <a:gd name="T3" fmla="*/ 89 h 175"/>
                  <a:gd name="T4" fmla="*/ 14 w 130"/>
                  <a:gd name="T5" fmla="*/ 112 h 175"/>
                  <a:gd name="T6" fmla="*/ 14 w 130"/>
                  <a:gd name="T7" fmla="*/ 78 h 175"/>
                  <a:gd name="T8" fmla="*/ 65 w 130"/>
                  <a:gd name="T9" fmla="*/ 3 h 175"/>
                  <a:gd name="T10" fmla="*/ 9 w 130"/>
                  <a:gd name="T11" fmla="*/ 58 h 175"/>
                  <a:gd name="T12" fmla="*/ 0 w 130"/>
                  <a:gd name="T13" fmla="*/ 89 h 175"/>
                  <a:gd name="T14" fmla="*/ 0 w 130"/>
                  <a:gd name="T15" fmla="*/ 137 h 175"/>
                  <a:gd name="T16" fmla="*/ 7 w 130"/>
                  <a:gd name="T17" fmla="*/ 160 h 175"/>
                  <a:gd name="T18" fmla="*/ 65 w 130"/>
                  <a:gd name="T19" fmla="*/ 175 h 175"/>
                  <a:gd name="T20" fmla="*/ 130 w 130"/>
                  <a:gd name="T21" fmla="*/ 149 h 175"/>
                  <a:gd name="T22" fmla="*/ 130 w 130"/>
                  <a:gd name="T23" fmla="*/ 45 h 175"/>
                  <a:gd name="T24" fmla="*/ 65 w 130"/>
                  <a:gd name="T25" fmla="*/ 3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0" h="175">
                    <a:moveTo>
                      <a:pt x="65" y="3"/>
                    </a:moveTo>
                    <a:cubicBezTo>
                      <a:pt x="52" y="89"/>
                      <a:pt x="52" y="89"/>
                      <a:pt x="52" y="89"/>
                    </a:cubicBezTo>
                    <a:cubicBezTo>
                      <a:pt x="14" y="112"/>
                      <a:pt x="14" y="112"/>
                      <a:pt x="14" y="112"/>
                    </a:cubicBezTo>
                    <a:cubicBezTo>
                      <a:pt x="14" y="78"/>
                      <a:pt x="14" y="78"/>
                      <a:pt x="14" y="78"/>
                    </a:cubicBezTo>
                    <a:cubicBezTo>
                      <a:pt x="65" y="3"/>
                      <a:pt x="65" y="3"/>
                      <a:pt x="65" y="3"/>
                    </a:cubicBezTo>
                    <a:cubicBezTo>
                      <a:pt x="35" y="3"/>
                      <a:pt x="18" y="33"/>
                      <a:pt x="9" y="58"/>
                    </a:cubicBezTo>
                    <a:cubicBezTo>
                      <a:pt x="3" y="75"/>
                      <a:pt x="0" y="89"/>
                      <a:pt x="0" y="89"/>
                    </a:cubicBezTo>
                    <a:cubicBezTo>
                      <a:pt x="0" y="89"/>
                      <a:pt x="0" y="116"/>
                      <a:pt x="0" y="137"/>
                    </a:cubicBezTo>
                    <a:cubicBezTo>
                      <a:pt x="0" y="146"/>
                      <a:pt x="2" y="153"/>
                      <a:pt x="7" y="160"/>
                    </a:cubicBezTo>
                    <a:cubicBezTo>
                      <a:pt x="14" y="169"/>
                      <a:pt x="31" y="175"/>
                      <a:pt x="65" y="175"/>
                    </a:cubicBezTo>
                    <a:cubicBezTo>
                      <a:pt x="122" y="175"/>
                      <a:pt x="130" y="149"/>
                      <a:pt x="130" y="149"/>
                    </a:cubicBezTo>
                    <a:cubicBezTo>
                      <a:pt x="130" y="149"/>
                      <a:pt x="130" y="89"/>
                      <a:pt x="130" y="45"/>
                    </a:cubicBezTo>
                    <a:cubicBezTo>
                      <a:pt x="130" y="0"/>
                      <a:pt x="65" y="3"/>
                      <a:pt x="65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97" name="Freeform 425">
                <a:extLst>
                  <a:ext uri="{FF2B5EF4-FFF2-40B4-BE49-F238E27FC236}">
                    <a16:creationId xmlns:a16="http://schemas.microsoft.com/office/drawing/2014/main" id="{49AB5EC2-896D-45E8-8632-294356A16A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29620" y="5001763"/>
                <a:ext cx="362082" cy="178877"/>
              </a:xfrm>
              <a:custGeom>
                <a:avLst/>
                <a:gdLst>
                  <a:gd name="T0" fmla="*/ 187 w 212"/>
                  <a:gd name="T1" fmla="*/ 55 h 105"/>
                  <a:gd name="T2" fmla="*/ 178 w 212"/>
                  <a:gd name="T3" fmla="*/ 0 h 105"/>
                  <a:gd name="T4" fmla="*/ 110 w 212"/>
                  <a:gd name="T5" fmla="*/ 20 h 105"/>
                  <a:gd name="T6" fmla="*/ 44 w 212"/>
                  <a:gd name="T7" fmla="*/ 0 h 105"/>
                  <a:gd name="T8" fmla="*/ 30 w 212"/>
                  <a:gd name="T9" fmla="*/ 56 h 105"/>
                  <a:gd name="T10" fmla="*/ 0 w 212"/>
                  <a:gd name="T11" fmla="*/ 72 h 105"/>
                  <a:gd name="T12" fmla="*/ 110 w 212"/>
                  <a:gd name="T13" fmla="*/ 105 h 105"/>
                  <a:gd name="T14" fmla="*/ 212 w 212"/>
                  <a:gd name="T15" fmla="*/ 72 h 105"/>
                  <a:gd name="T16" fmla="*/ 187 w 212"/>
                  <a:gd name="T17" fmla="*/ 5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2" h="105">
                    <a:moveTo>
                      <a:pt x="187" y="55"/>
                    </a:moveTo>
                    <a:cubicBezTo>
                      <a:pt x="173" y="33"/>
                      <a:pt x="178" y="0"/>
                      <a:pt x="178" y="0"/>
                    </a:cubicBezTo>
                    <a:cubicBezTo>
                      <a:pt x="178" y="0"/>
                      <a:pt x="156" y="20"/>
                      <a:pt x="110" y="20"/>
                    </a:cubicBezTo>
                    <a:cubicBezTo>
                      <a:pt x="64" y="20"/>
                      <a:pt x="44" y="0"/>
                      <a:pt x="44" y="0"/>
                    </a:cubicBezTo>
                    <a:cubicBezTo>
                      <a:pt x="44" y="0"/>
                      <a:pt x="49" y="34"/>
                      <a:pt x="30" y="56"/>
                    </a:cubicBezTo>
                    <a:cubicBezTo>
                      <a:pt x="23" y="64"/>
                      <a:pt x="14" y="70"/>
                      <a:pt x="0" y="72"/>
                    </a:cubicBezTo>
                    <a:cubicBezTo>
                      <a:pt x="0" y="72"/>
                      <a:pt x="32" y="105"/>
                      <a:pt x="110" y="105"/>
                    </a:cubicBezTo>
                    <a:cubicBezTo>
                      <a:pt x="187" y="105"/>
                      <a:pt x="212" y="72"/>
                      <a:pt x="212" y="72"/>
                    </a:cubicBezTo>
                    <a:cubicBezTo>
                      <a:pt x="200" y="70"/>
                      <a:pt x="193" y="63"/>
                      <a:pt x="187" y="5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98" name="Freeform 426">
                <a:extLst>
                  <a:ext uri="{FF2B5EF4-FFF2-40B4-BE49-F238E27FC236}">
                    <a16:creationId xmlns:a16="http://schemas.microsoft.com/office/drawing/2014/main" id="{5605EE6A-2D74-4CEE-B14F-A09120B2D9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75782" y="4701711"/>
                <a:ext cx="283463" cy="256054"/>
              </a:xfrm>
              <a:custGeom>
                <a:avLst/>
                <a:gdLst>
                  <a:gd name="T0" fmla="*/ 75 w 166"/>
                  <a:gd name="T1" fmla="*/ 150 h 150"/>
                  <a:gd name="T2" fmla="*/ 91 w 166"/>
                  <a:gd name="T3" fmla="*/ 150 h 150"/>
                  <a:gd name="T4" fmla="*/ 166 w 166"/>
                  <a:gd name="T5" fmla="*/ 125 h 150"/>
                  <a:gd name="T6" fmla="*/ 166 w 166"/>
                  <a:gd name="T7" fmla="*/ 122 h 150"/>
                  <a:gd name="T8" fmla="*/ 166 w 166"/>
                  <a:gd name="T9" fmla="*/ 59 h 150"/>
                  <a:gd name="T10" fmla="*/ 108 w 166"/>
                  <a:gd name="T11" fmla="*/ 0 h 150"/>
                  <a:gd name="T12" fmla="*/ 108 w 166"/>
                  <a:gd name="T13" fmla="*/ 0 h 150"/>
                  <a:gd name="T14" fmla="*/ 83 w 166"/>
                  <a:gd name="T15" fmla="*/ 10 h 150"/>
                  <a:gd name="T16" fmla="*/ 102 w 166"/>
                  <a:gd name="T17" fmla="*/ 82 h 150"/>
                  <a:gd name="T18" fmla="*/ 83 w 166"/>
                  <a:gd name="T19" fmla="*/ 111 h 150"/>
                  <a:gd name="T20" fmla="*/ 63 w 166"/>
                  <a:gd name="T21" fmla="*/ 82 h 150"/>
                  <a:gd name="T22" fmla="*/ 83 w 166"/>
                  <a:gd name="T23" fmla="*/ 10 h 150"/>
                  <a:gd name="T24" fmla="*/ 58 w 166"/>
                  <a:gd name="T25" fmla="*/ 0 h 150"/>
                  <a:gd name="T26" fmla="*/ 0 w 166"/>
                  <a:gd name="T27" fmla="*/ 59 h 150"/>
                  <a:gd name="T28" fmla="*/ 0 w 166"/>
                  <a:gd name="T29" fmla="*/ 122 h 150"/>
                  <a:gd name="T30" fmla="*/ 0 w 166"/>
                  <a:gd name="T31" fmla="*/ 123 h 150"/>
                  <a:gd name="T32" fmla="*/ 75 w 166"/>
                  <a:gd name="T33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6" h="150">
                    <a:moveTo>
                      <a:pt x="75" y="150"/>
                    </a:moveTo>
                    <a:cubicBezTo>
                      <a:pt x="91" y="150"/>
                      <a:pt x="91" y="150"/>
                      <a:pt x="91" y="150"/>
                    </a:cubicBezTo>
                    <a:cubicBezTo>
                      <a:pt x="150" y="150"/>
                      <a:pt x="163" y="132"/>
                      <a:pt x="166" y="125"/>
                    </a:cubicBezTo>
                    <a:cubicBezTo>
                      <a:pt x="166" y="123"/>
                      <a:pt x="166" y="122"/>
                      <a:pt x="166" y="122"/>
                    </a:cubicBezTo>
                    <a:cubicBezTo>
                      <a:pt x="166" y="122"/>
                      <a:pt x="166" y="113"/>
                      <a:pt x="166" y="59"/>
                    </a:cubicBezTo>
                    <a:cubicBezTo>
                      <a:pt x="166" y="22"/>
                      <a:pt x="130" y="6"/>
                      <a:pt x="108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83" y="10"/>
                      <a:pt x="83" y="10"/>
                      <a:pt x="83" y="10"/>
                    </a:cubicBezTo>
                    <a:cubicBezTo>
                      <a:pt x="102" y="82"/>
                      <a:pt x="102" y="82"/>
                      <a:pt x="102" y="82"/>
                    </a:cubicBezTo>
                    <a:cubicBezTo>
                      <a:pt x="83" y="111"/>
                      <a:pt x="83" y="111"/>
                      <a:pt x="83" y="111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83" y="10"/>
                      <a:pt x="83" y="10"/>
                      <a:pt x="83" y="1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36" y="6"/>
                      <a:pt x="0" y="22"/>
                      <a:pt x="0" y="59"/>
                    </a:cubicBezTo>
                    <a:cubicBezTo>
                      <a:pt x="0" y="113"/>
                      <a:pt x="0" y="122"/>
                      <a:pt x="0" y="122"/>
                    </a:cubicBezTo>
                    <a:cubicBezTo>
                      <a:pt x="0" y="122"/>
                      <a:pt x="0" y="123"/>
                      <a:pt x="0" y="123"/>
                    </a:cubicBezTo>
                    <a:cubicBezTo>
                      <a:pt x="1" y="127"/>
                      <a:pt x="9" y="150"/>
                      <a:pt x="75" y="1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99" name="Oval 427">
                <a:extLst>
                  <a:ext uri="{FF2B5EF4-FFF2-40B4-BE49-F238E27FC236}">
                    <a16:creationId xmlns:a16="http://schemas.microsoft.com/office/drawing/2014/main" id="{A52D5E6B-9BC5-4EC6-AA52-DC11923CE3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45746" y="4522834"/>
                <a:ext cx="143535" cy="1673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100" name="Freeform 428">
                <a:extLst>
                  <a:ext uri="{FF2B5EF4-FFF2-40B4-BE49-F238E27FC236}">
                    <a16:creationId xmlns:a16="http://schemas.microsoft.com/office/drawing/2014/main" id="{06E3F224-6469-4FBD-82D2-E5B87691F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44251" y="4816394"/>
                <a:ext cx="219990" cy="297889"/>
              </a:xfrm>
              <a:custGeom>
                <a:avLst/>
                <a:gdLst>
                  <a:gd name="T0" fmla="*/ 129 w 129"/>
                  <a:gd name="T1" fmla="*/ 138 h 175"/>
                  <a:gd name="T2" fmla="*/ 129 w 129"/>
                  <a:gd name="T3" fmla="*/ 89 h 175"/>
                  <a:gd name="T4" fmla="*/ 121 w 129"/>
                  <a:gd name="T5" fmla="*/ 58 h 175"/>
                  <a:gd name="T6" fmla="*/ 65 w 129"/>
                  <a:gd name="T7" fmla="*/ 3 h 175"/>
                  <a:gd name="T8" fmla="*/ 116 w 129"/>
                  <a:gd name="T9" fmla="*/ 78 h 175"/>
                  <a:gd name="T10" fmla="*/ 116 w 129"/>
                  <a:gd name="T11" fmla="*/ 113 h 175"/>
                  <a:gd name="T12" fmla="*/ 78 w 129"/>
                  <a:gd name="T13" fmla="*/ 89 h 175"/>
                  <a:gd name="T14" fmla="*/ 65 w 129"/>
                  <a:gd name="T15" fmla="*/ 3 h 175"/>
                  <a:gd name="T16" fmla="*/ 0 w 129"/>
                  <a:gd name="T17" fmla="*/ 45 h 175"/>
                  <a:gd name="T18" fmla="*/ 0 w 129"/>
                  <a:gd name="T19" fmla="*/ 149 h 175"/>
                  <a:gd name="T20" fmla="*/ 65 w 129"/>
                  <a:gd name="T21" fmla="*/ 175 h 175"/>
                  <a:gd name="T22" fmla="*/ 122 w 129"/>
                  <a:gd name="T23" fmla="*/ 161 h 175"/>
                  <a:gd name="T24" fmla="*/ 129 w 129"/>
                  <a:gd name="T25" fmla="*/ 138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9" h="175">
                    <a:moveTo>
                      <a:pt x="129" y="138"/>
                    </a:moveTo>
                    <a:cubicBezTo>
                      <a:pt x="129" y="117"/>
                      <a:pt x="129" y="89"/>
                      <a:pt x="129" y="89"/>
                    </a:cubicBezTo>
                    <a:cubicBezTo>
                      <a:pt x="129" y="89"/>
                      <a:pt x="127" y="75"/>
                      <a:pt x="121" y="58"/>
                    </a:cubicBezTo>
                    <a:cubicBezTo>
                      <a:pt x="112" y="33"/>
                      <a:pt x="95" y="3"/>
                      <a:pt x="65" y="3"/>
                    </a:cubicBezTo>
                    <a:cubicBezTo>
                      <a:pt x="116" y="78"/>
                      <a:pt x="116" y="78"/>
                      <a:pt x="116" y="78"/>
                    </a:cubicBezTo>
                    <a:cubicBezTo>
                      <a:pt x="116" y="113"/>
                      <a:pt x="116" y="113"/>
                      <a:pt x="116" y="113"/>
                    </a:cubicBezTo>
                    <a:cubicBezTo>
                      <a:pt x="78" y="89"/>
                      <a:pt x="78" y="89"/>
                      <a:pt x="78" y="89"/>
                    </a:cubicBezTo>
                    <a:cubicBezTo>
                      <a:pt x="65" y="3"/>
                      <a:pt x="65" y="3"/>
                      <a:pt x="65" y="3"/>
                    </a:cubicBezTo>
                    <a:cubicBezTo>
                      <a:pt x="65" y="3"/>
                      <a:pt x="0" y="0"/>
                      <a:pt x="0" y="45"/>
                    </a:cubicBezTo>
                    <a:cubicBezTo>
                      <a:pt x="0" y="90"/>
                      <a:pt x="0" y="149"/>
                      <a:pt x="0" y="149"/>
                    </a:cubicBezTo>
                    <a:cubicBezTo>
                      <a:pt x="0" y="149"/>
                      <a:pt x="8" y="175"/>
                      <a:pt x="65" y="175"/>
                    </a:cubicBezTo>
                    <a:cubicBezTo>
                      <a:pt x="97" y="175"/>
                      <a:pt x="114" y="170"/>
                      <a:pt x="122" y="161"/>
                    </a:cubicBezTo>
                    <a:cubicBezTo>
                      <a:pt x="128" y="155"/>
                      <a:pt x="129" y="147"/>
                      <a:pt x="129" y="1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101" name="Oval 429">
                <a:extLst>
                  <a:ext uri="{FF2B5EF4-FFF2-40B4-BE49-F238E27FC236}">
                    <a16:creationId xmlns:a16="http://schemas.microsoft.com/office/drawing/2014/main" id="{251A48E1-E551-48BC-9E54-84CA19C4EC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55791" y="4607944"/>
                <a:ext cx="173829" cy="20340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4" name="组合 53">
              <a:extLst>
                <a:ext uri="{FF2B5EF4-FFF2-40B4-BE49-F238E27FC236}">
                  <a16:creationId xmlns:a16="http://schemas.microsoft.com/office/drawing/2014/main" id="{CBEBA4A8-9D56-4CBB-8717-0423D6369B08}"/>
                </a:ext>
              </a:extLst>
            </p:cNvPr>
            <p:cNvGrpSpPr/>
            <p:nvPr/>
          </p:nvGrpSpPr>
          <p:grpSpPr>
            <a:xfrm>
              <a:off x="7707282" y="3729626"/>
              <a:ext cx="308035" cy="279281"/>
              <a:chOff x="10054349" y="2685014"/>
              <a:chExt cx="726328" cy="658528"/>
            </a:xfrm>
            <a:solidFill>
              <a:schemeClr val="bg1">
                <a:lumMod val="65000"/>
              </a:schemeClr>
            </a:solidFill>
            <a:effectLst>
              <a:reflection blurRad="6350" stA="50000" endA="300" endPos="55000" dir="5400000" sy="-100000" algn="bl" rotWithShape="0"/>
            </a:effectLst>
          </p:grpSpPr>
          <p:sp>
            <p:nvSpPr>
              <p:cNvPr id="79" name="Oval 440">
                <a:extLst>
                  <a:ext uri="{FF2B5EF4-FFF2-40B4-BE49-F238E27FC236}">
                    <a16:creationId xmlns:a16="http://schemas.microsoft.com/office/drawing/2014/main" id="{E9C9D88C-02AF-4BA1-AD8C-E217768058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9307" y="2954772"/>
                <a:ext cx="132715" cy="1550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80" name="Freeform 441">
                <a:extLst>
                  <a:ext uri="{FF2B5EF4-FFF2-40B4-BE49-F238E27FC236}">
                    <a16:creationId xmlns:a16="http://schemas.microsoft.com/office/drawing/2014/main" id="{57556DF2-ED3F-478A-B502-4D815F2DE9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06849" y="2685014"/>
                <a:ext cx="119011" cy="119732"/>
              </a:xfrm>
              <a:custGeom>
                <a:avLst/>
                <a:gdLst>
                  <a:gd name="T0" fmla="*/ 55 w 70"/>
                  <a:gd name="T1" fmla="*/ 70 h 70"/>
                  <a:gd name="T2" fmla="*/ 70 w 70"/>
                  <a:gd name="T3" fmla="*/ 70 h 70"/>
                  <a:gd name="T4" fmla="*/ 0 w 70"/>
                  <a:gd name="T5" fmla="*/ 0 h 70"/>
                  <a:gd name="T6" fmla="*/ 0 w 70"/>
                  <a:gd name="T7" fmla="*/ 14 h 70"/>
                  <a:gd name="T8" fmla="*/ 55 w 70"/>
                  <a:gd name="T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" h="70">
                    <a:moveTo>
                      <a:pt x="55" y="70"/>
                    </a:moveTo>
                    <a:cubicBezTo>
                      <a:pt x="70" y="70"/>
                      <a:pt x="70" y="70"/>
                      <a:pt x="70" y="70"/>
                    </a:cubicBezTo>
                    <a:cubicBezTo>
                      <a:pt x="70" y="31"/>
                      <a:pt x="39" y="0"/>
                      <a:pt x="0" y="0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31" y="14"/>
                      <a:pt x="55" y="39"/>
                      <a:pt x="55" y="7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81" name="Freeform 442">
                <a:extLst>
                  <a:ext uri="{FF2B5EF4-FFF2-40B4-BE49-F238E27FC236}">
                    <a16:creationId xmlns:a16="http://schemas.microsoft.com/office/drawing/2014/main" id="{D745BB2C-400D-4F7A-902B-6EFB96FE82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06849" y="2727569"/>
                <a:ext cx="76456" cy="77177"/>
              </a:xfrm>
              <a:custGeom>
                <a:avLst/>
                <a:gdLst>
                  <a:gd name="T0" fmla="*/ 33 w 45"/>
                  <a:gd name="T1" fmla="*/ 45 h 45"/>
                  <a:gd name="T2" fmla="*/ 45 w 45"/>
                  <a:gd name="T3" fmla="*/ 45 h 45"/>
                  <a:gd name="T4" fmla="*/ 0 w 45"/>
                  <a:gd name="T5" fmla="*/ 0 h 45"/>
                  <a:gd name="T6" fmla="*/ 0 w 45"/>
                  <a:gd name="T7" fmla="*/ 12 h 45"/>
                  <a:gd name="T8" fmla="*/ 33 w 45"/>
                  <a:gd name="T9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5">
                    <a:moveTo>
                      <a:pt x="33" y="45"/>
                    </a:moveTo>
                    <a:cubicBezTo>
                      <a:pt x="45" y="45"/>
                      <a:pt x="45" y="45"/>
                      <a:pt x="45" y="45"/>
                    </a:cubicBezTo>
                    <a:cubicBezTo>
                      <a:pt x="45" y="20"/>
                      <a:pt x="25" y="0"/>
                      <a:pt x="0" y="0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18" y="12"/>
                      <a:pt x="33" y="27"/>
                      <a:pt x="33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82" name="Freeform 443">
                <a:extLst>
                  <a:ext uri="{FF2B5EF4-FFF2-40B4-BE49-F238E27FC236}">
                    <a16:creationId xmlns:a16="http://schemas.microsoft.com/office/drawing/2014/main" id="{49EA3EE7-594C-4B02-8CAB-B52DF2B7A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06849" y="2762190"/>
                <a:ext cx="42556" cy="42556"/>
              </a:xfrm>
              <a:custGeom>
                <a:avLst/>
                <a:gdLst>
                  <a:gd name="T0" fmla="*/ 13 w 25"/>
                  <a:gd name="T1" fmla="*/ 25 h 25"/>
                  <a:gd name="T2" fmla="*/ 25 w 25"/>
                  <a:gd name="T3" fmla="*/ 25 h 25"/>
                  <a:gd name="T4" fmla="*/ 0 w 25"/>
                  <a:gd name="T5" fmla="*/ 0 h 25"/>
                  <a:gd name="T6" fmla="*/ 0 w 25"/>
                  <a:gd name="T7" fmla="*/ 12 h 25"/>
                  <a:gd name="T8" fmla="*/ 13 w 25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25">
                    <a:moveTo>
                      <a:pt x="13" y="25"/>
                    </a:moveTo>
                    <a:cubicBezTo>
                      <a:pt x="25" y="25"/>
                      <a:pt x="25" y="25"/>
                      <a:pt x="25" y="25"/>
                    </a:cubicBezTo>
                    <a:cubicBezTo>
                      <a:pt x="25" y="11"/>
                      <a:pt x="14" y="0"/>
                      <a:pt x="0" y="0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7" y="12"/>
                      <a:pt x="13" y="18"/>
                      <a:pt x="13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83" name="Freeform 444">
                <a:extLst>
                  <a:ext uri="{FF2B5EF4-FFF2-40B4-BE49-F238E27FC236}">
                    <a16:creationId xmlns:a16="http://schemas.microsoft.com/office/drawing/2014/main" id="{34FCE355-9DE0-416F-8E2E-A440A5FD2F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1898" y="3114896"/>
                <a:ext cx="168779" cy="228646"/>
              </a:xfrm>
              <a:custGeom>
                <a:avLst/>
                <a:gdLst>
                  <a:gd name="T0" fmla="*/ 49 w 99"/>
                  <a:gd name="T1" fmla="*/ 2 h 134"/>
                  <a:gd name="T2" fmla="*/ 40 w 99"/>
                  <a:gd name="T3" fmla="*/ 68 h 134"/>
                  <a:gd name="T4" fmla="*/ 10 w 99"/>
                  <a:gd name="T5" fmla="*/ 87 h 134"/>
                  <a:gd name="T6" fmla="*/ 10 w 99"/>
                  <a:gd name="T7" fmla="*/ 60 h 134"/>
                  <a:gd name="T8" fmla="*/ 49 w 99"/>
                  <a:gd name="T9" fmla="*/ 2 h 134"/>
                  <a:gd name="T10" fmla="*/ 0 w 99"/>
                  <a:gd name="T11" fmla="*/ 68 h 134"/>
                  <a:gd name="T12" fmla="*/ 0 w 99"/>
                  <a:gd name="T13" fmla="*/ 106 h 134"/>
                  <a:gd name="T14" fmla="*/ 49 w 99"/>
                  <a:gd name="T15" fmla="*/ 134 h 134"/>
                  <a:gd name="T16" fmla="*/ 99 w 99"/>
                  <a:gd name="T17" fmla="*/ 115 h 134"/>
                  <a:gd name="T18" fmla="*/ 99 w 99"/>
                  <a:gd name="T19" fmla="*/ 35 h 134"/>
                  <a:gd name="T20" fmla="*/ 49 w 99"/>
                  <a:gd name="T21" fmla="*/ 2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9" h="134">
                    <a:moveTo>
                      <a:pt x="49" y="2"/>
                    </a:moveTo>
                    <a:cubicBezTo>
                      <a:pt x="40" y="68"/>
                      <a:pt x="40" y="68"/>
                      <a:pt x="40" y="68"/>
                    </a:cubicBezTo>
                    <a:cubicBezTo>
                      <a:pt x="10" y="87"/>
                      <a:pt x="10" y="87"/>
                      <a:pt x="10" y="87"/>
                    </a:cubicBezTo>
                    <a:cubicBezTo>
                      <a:pt x="10" y="60"/>
                      <a:pt x="10" y="60"/>
                      <a:pt x="10" y="60"/>
                    </a:cubicBezTo>
                    <a:cubicBezTo>
                      <a:pt x="49" y="2"/>
                      <a:pt x="49" y="2"/>
                      <a:pt x="49" y="2"/>
                    </a:cubicBezTo>
                    <a:cubicBezTo>
                      <a:pt x="11" y="2"/>
                      <a:pt x="0" y="68"/>
                      <a:pt x="0" y="68"/>
                    </a:cubicBezTo>
                    <a:cubicBezTo>
                      <a:pt x="0" y="68"/>
                      <a:pt x="0" y="90"/>
                      <a:pt x="0" y="106"/>
                    </a:cubicBezTo>
                    <a:cubicBezTo>
                      <a:pt x="0" y="122"/>
                      <a:pt x="5" y="134"/>
                      <a:pt x="49" y="134"/>
                    </a:cubicBezTo>
                    <a:cubicBezTo>
                      <a:pt x="94" y="134"/>
                      <a:pt x="99" y="115"/>
                      <a:pt x="99" y="115"/>
                    </a:cubicBezTo>
                    <a:cubicBezTo>
                      <a:pt x="99" y="115"/>
                      <a:pt x="99" y="69"/>
                      <a:pt x="99" y="35"/>
                    </a:cubicBezTo>
                    <a:cubicBezTo>
                      <a:pt x="99" y="0"/>
                      <a:pt x="49" y="2"/>
                      <a:pt x="4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84" name="Freeform 445">
                <a:extLst>
                  <a:ext uri="{FF2B5EF4-FFF2-40B4-BE49-F238E27FC236}">
                    <a16:creationId xmlns:a16="http://schemas.microsoft.com/office/drawing/2014/main" id="{8FA96290-9D30-46E4-91A7-338F61ED3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44303" y="3058636"/>
                <a:ext cx="170222" cy="22360"/>
              </a:xfrm>
              <a:custGeom>
                <a:avLst/>
                <a:gdLst>
                  <a:gd name="T0" fmla="*/ 94 w 100"/>
                  <a:gd name="T1" fmla="*/ 0 h 13"/>
                  <a:gd name="T2" fmla="*/ 7 w 100"/>
                  <a:gd name="T3" fmla="*/ 0 h 13"/>
                  <a:gd name="T4" fmla="*/ 2 w 100"/>
                  <a:gd name="T5" fmla="*/ 2 h 13"/>
                  <a:gd name="T6" fmla="*/ 0 w 100"/>
                  <a:gd name="T7" fmla="*/ 6 h 13"/>
                  <a:gd name="T8" fmla="*/ 7 w 100"/>
                  <a:gd name="T9" fmla="*/ 13 h 13"/>
                  <a:gd name="T10" fmla="*/ 94 w 100"/>
                  <a:gd name="T11" fmla="*/ 13 h 13"/>
                  <a:gd name="T12" fmla="*/ 100 w 100"/>
                  <a:gd name="T13" fmla="*/ 6 h 13"/>
                  <a:gd name="T14" fmla="*/ 94 w 100"/>
                  <a:gd name="T15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0" h="13">
                    <a:moveTo>
                      <a:pt x="94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5" y="0"/>
                      <a:pt x="4" y="0"/>
                      <a:pt x="2" y="2"/>
                    </a:cubicBezTo>
                    <a:cubicBezTo>
                      <a:pt x="1" y="3"/>
                      <a:pt x="0" y="4"/>
                      <a:pt x="0" y="6"/>
                    </a:cubicBezTo>
                    <a:cubicBezTo>
                      <a:pt x="0" y="10"/>
                      <a:pt x="3" y="13"/>
                      <a:pt x="7" y="13"/>
                    </a:cubicBezTo>
                    <a:cubicBezTo>
                      <a:pt x="94" y="13"/>
                      <a:pt x="94" y="13"/>
                      <a:pt x="94" y="13"/>
                    </a:cubicBezTo>
                    <a:cubicBezTo>
                      <a:pt x="97" y="13"/>
                      <a:pt x="100" y="10"/>
                      <a:pt x="100" y="6"/>
                    </a:cubicBezTo>
                    <a:cubicBezTo>
                      <a:pt x="100" y="3"/>
                      <a:pt x="97" y="0"/>
                      <a:pt x="9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85" name="Freeform 446">
                <a:extLst>
                  <a:ext uri="{FF2B5EF4-FFF2-40B4-BE49-F238E27FC236}">
                    <a16:creationId xmlns:a16="http://schemas.microsoft.com/office/drawing/2014/main" id="{66E8D174-FB45-4F8A-8B00-9B2584A813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5478" y="2847301"/>
                <a:ext cx="56260" cy="64915"/>
              </a:xfrm>
              <a:custGeom>
                <a:avLst/>
                <a:gdLst>
                  <a:gd name="T0" fmla="*/ 17 w 33"/>
                  <a:gd name="T1" fmla="*/ 38 h 38"/>
                  <a:gd name="T2" fmla="*/ 33 w 33"/>
                  <a:gd name="T3" fmla="*/ 24 h 38"/>
                  <a:gd name="T4" fmla="*/ 33 w 33"/>
                  <a:gd name="T5" fmla="*/ 19 h 38"/>
                  <a:gd name="T6" fmla="*/ 18 w 33"/>
                  <a:gd name="T7" fmla="*/ 0 h 38"/>
                  <a:gd name="T8" fmla="*/ 17 w 33"/>
                  <a:gd name="T9" fmla="*/ 0 h 38"/>
                  <a:gd name="T10" fmla="*/ 0 w 33"/>
                  <a:gd name="T11" fmla="*/ 19 h 38"/>
                  <a:gd name="T12" fmla="*/ 17 w 33"/>
                  <a:gd name="T1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38">
                    <a:moveTo>
                      <a:pt x="17" y="38"/>
                    </a:moveTo>
                    <a:cubicBezTo>
                      <a:pt x="24" y="38"/>
                      <a:pt x="31" y="32"/>
                      <a:pt x="33" y="24"/>
                    </a:cubicBezTo>
                    <a:cubicBezTo>
                      <a:pt x="33" y="22"/>
                      <a:pt x="33" y="21"/>
                      <a:pt x="33" y="19"/>
                    </a:cubicBezTo>
                    <a:cubicBezTo>
                      <a:pt x="33" y="9"/>
                      <a:pt x="26" y="0"/>
                      <a:pt x="18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7" y="0"/>
                      <a:pt x="0" y="8"/>
                      <a:pt x="0" y="19"/>
                    </a:cubicBezTo>
                    <a:cubicBezTo>
                      <a:pt x="0" y="30"/>
                      <a:pt x="7" y="38"/>
                      <a:pt x="1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86" name="Freeform 447">
                <a:extLst>
                  <a:ext uri="{FF2B5EF4-FFF2-40B4-BE49-F238E27FC236}">
                    <a16:creationId xmlns:a16="http://schemas.microsoft.com/office/drawing/2014/main" id="{7B07795F-ED69-49F5-987A-5DD77601A4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34463" y="2918708"/>
                <a:ext cx="117569" cy="68522"/>
              </a:xfrm>
              <a:custGeom>
                <a:avLst/>
                <a:gdLst>
                  <a:gd name="T0" fmla="*/ 50 w 69"/>
                  <a:gd name="T1" fmla="*/ 0 h 40"/>
                  <a:gd name="T2" fmla="*/ 36 w 69"/>
                  <a:gd name="T3" fmla="*/ 5 h 40"/>
                  <a:gd name="T4" fmla="*/ 42 w 69"/>
                  <a:gd name="T5" fmla="*/ 25 h 40"/>
                  <a:gd name="T6" fmla="*/ 36 w 69"/>
                  <a:gd name="T7" fmla="*/ 35 h 40"/>
                  <a:gd name="T8" fmla="*/ 29 w 69"/>
                  <a:gd name="T9" fmla="*/ 25 h 40"/>
                  <a:gd name="T10" fmla="*/ 36 w 69"/>
                  <a:gd name="T11" fmla="*/ 5 h 40"/>
                  <a:gd name="T12" fmla="*/ 19 w 69"/>
                  <a:gd name="T13" fmla="*/ 0 h 40"/>
                  <a:gd name="T14" fmla="*/ 0 w 69"/>
                  <a:gd name="T15" fmla="*/ 20 h 40"/>
                  <a:gd name="T16" fmla="*/ 0 w 69"/>
                  <a:gd name="T17" fmla="*/ 40 h 40"/>
                  <a:gd name="T18" fmla="*/ 32 w 69"/>
                  <a:gd name="T19" fmla="*/ 40 h 40"/>
                  <a:gd name="T20" fmla="*/ 37 w 69"/>
                  <a:gd name="T21" fmla="*/ 40 h 40"/>
                  <a:gd name="T22" fmla="*/ 69 w 69"/>
                  <a:gd name="T23" fmla="*/ 40 h 40"/>
                  <a:gd name="T24" fmla="*/ 69 w 69"/>
                  <a:gd name="T25" fmla="*/ 20 h 40"/>
                  <a:gd name="T26" fmla="*/ 50 w 69"/>
                  <a:gd name="T2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9" h="40">
                    <a:moveTo>
                      <a:pt x="50" y="0"/>
                    </a:moveTo>
                    <a:cubicBezTo>
                      <a:pt x="36" y="5"/>
                      <a:pt x="36" y="5"/>
                      <a:pt x="36" y="5"/>
                    </a:cubicBezTo>
                    <a:cubicBezTo>
                      <a:pt x="42" y="25"/>
                      <a:pt x="42" y="25"/>
                      <a:pt x="42" y="25"/>
                    </a:cubicBezTo>
                    <a:cubicBezTo>
                      <a:pt x="36" y="35"/>
                      <a:pt x="36" y="35"/>
                      <a:pt x="36" y="35"/>
                    </a:cubicBezTo>
                    <a:cubicBezTo>
                      <a:pt x="29" y="25"/>
                      <a:pt x="29" y="25"/>
                      <a:pt x="29" y="25"/>
                    </a:cubicBezTo>
                    <a:cubicBezTo>
                      <a:pt x="36" y="5"/>
                      <a:pt x="36" y="5"/>
                      <a:pt x="36" y="5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0" y="3"/>
                      <a:pt x="0" y="8"/>
                      <a:pt x="0" y="2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7" y="40"/>
                      <a:pt x="37" y="40"/>
                      <a:pt x="37" y="40"/>
                    </a:cubicBezTo>
                    <a:cubicBezTo>
                      <a:pt x="69" y="40"/>
                      <a:pt x="69" y="40"/>
                      <a:pt x="69" y="40"/>
                    </a:cubicBezTo>
                    <a:cubicBezTo>
                      <a:pt x="69" y="40"/>
                      <a:pt x="69" y="40"/>
                      <a:pt x="69" y="20"/>
                    </a:cubicBezTo>
                    <a:cubicBezTo>
                      <a:pt x="69" y="8"/>
                      <a:pt x="59" y="3"/>
                      <a:pt x="5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87" name="Freeform 448">
                <a:extLst>
                  <a:ext uri="{FF2B5EF4-FFF2-40B4-BE49-F238E27FC236}">
                    <a16:creationId xmlns:a16="http://schemas.microsoft.com/office/drawing/2014/main" id="{1554AAD5-315A-48BB-9A8B-03240CFB4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80831" y="2814844"/>
                <a:ext cx="119732" cy="196188"/>
              </a:xfrm>
              <a:custGeom>
                <a:avLst/>
                <a:gdLst>
                  <a:gd name="T0" fmla="*/ 66 w 70"/>
                  <a:gd name="T1" fmla="*/ 0 h 115"/>
                  <a:gd name="T2" fmla="*/ 61 w 70"/>
                  <a:gd name="T3" fmla="*/ 4 h 115"/>
                  <a:gd name="T4" fmla="*/ 61 w 70"/>
                  <a:gd name="T5" fmla="*/ 56 h 115"/>
                  <a:gd name="T6" fmla="*/ 3 w 70"/>
                  <a:gd name="T7" fmla="*/ 56 h 115"/>
                  <a:gd name="T8" fmla="*/ 1 w 70"/>
                  <a:gd name="T9" fmla="*/ 57 h 115"/>
                  <a:gd name="T10" fmla="*/ 0 w 70"/>
                  <a:gd name="T11" fmla="*/ 61 h 115"/>
                  <a:gd name="T12" fmla="*/ 3 w 70"/>
                  <a:gd name="T13" fmla="*/ 65 h 115"/>
                  <a:gd name="T14" fmla="*/ 29 w 70"/>
                  <a:gd name="T15" fmla="*/ 65 h 115"/>
                  <a:gd name="T16" fmla="*/ 61 w 70"/>
                  <a:gd name="T17" fmla="*/ 65 h 115"/>
                  <a:gd name="T18" fmla="*/ 61 w 70"/>
                  <a:gd name="T19" fmla="*/ 111 h 115"/>
                  <a:gd name="T20" fmla="*/ 63 w 70"/>
                  <a:gd name="T21" fmla="*/ 114 h 115"/>
                  <a:gd name="T22" fmla="*/ 66 w 70"/>
                  <a:gd name="T23" fmla="*/ 115 h 115"/>
                  <a:gd name="T24" fmla="*/ 70 w 70"/>
                  <a:gd name="T25" fmla="*/ 111 h 115"/>
                  <a:gd name="T26" fmla="*/ 70 w 70"/>
                  <a:gd name="T27" fmla="*/ 61 h 115"/>
                  <a:gd name="T28" fmla="*/ 70 w 70"/>
                  <a:gd name="T29" fmla="*/ 4 h 115"/>
                  <a:gd name="T30" fmla="*/ 69 w 70"/>
                  <a:gd name="T31" fmla="*/ 1 h 115"/>
                  <a:gd name="T32" fmla="*/ 66 w 70"/>
                  <a:gd name="T3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" h="115">
                    <a:moveTo>
                      <a:pt x="66" y="0"/>
                    </a:moveTo>
                    <a:cubicBezTo>
                      <a:pt x="63" y="0"/>
                      <a:pt x="61" y="2"/>
                      <a:pt x="61" y="4"/>
                    </a:cubicBezTo>
                    <a:cubicBezTo>
                      <a:pt x="61" y="56"/>
                      <a:pt x="61" y="56"/>
                      <a:pt x="61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2" y="56"/>
                      <a:pt x="1" y="57"/>
                      <a:pt x="1" y="57"/>
                    </a:cubicBezTo>
                    <a:cubicBezTo>
                      <a:pt x="0" y="58"/>
                      <a:pt x="0" y="59"/>
                      <a:pt x="0" y="61"/>
                    </a:cubicBezTo>
                    <a:cubicBezTo>
                      <a:pt x="0" y="63"/>
                      <a:pt x="1" y="65"/>
                      <a:pt x="3" y="65"/>
                    </a:cubicBezTo>
                    <a:cubicBezTo>
                      <a:pt x="29" y="65"/>
                      <a:pt x="29" y="65"/>
                      <a:pt x="29" y="65"/>
                    </a:cubicBezTo>
                    <a:cubicBezTo>
                      <a:pt x="61" y="65"/>
                      <a:pt x="61" y="65"/>
                      <a:pt x="61" y="65"/>
                    </a:cubicBezTo>
                    <a:cubicBezTo>
                      <a:pt x="61" y="111"/>
                      <a:pt x="61" y="111"/>
                      <a:pt x="61" y="111"/>
                    </a:cubicBezTo>
                    <a:cubicBezTo>
                      <a:pt x="61" y="112"/>
                      <a:pt x="62" y="113"/>
                      <a:pt x="63" y="114"/>
                    </a:cubicBezTo>
                    <a:cubicBezTo>
                      <a:pt x="63" y="115"/>
                      <a:pt x="65" y="115"/>
                      <a:pt x="66" y="115"/>
                    </a:cubicBezTo>
                    <a:cubicBezTo>
                      <a:pt x="68" y="115"/>
                      <a:pt x="70" y="113"/>
                      <a:pt x="70" y="111"/>
                    </a:cubicBezTo>
                    <a:cubicBezTo>
                      <a:pt x="70" y="61"/>
                      <a:pt x="70" y="61"/>
                      <a:pt x="70" y="61"/>
                    </a:cubicBezTo>
                    <a:cubicBezTo>
                      <a:pt x="70" y="4"/>
                      <a:pt x="70" y="4"/>
                      <a:pt x="70" y="4"/>
                    </a:cubicBezTo>
                    <a:cubicBezTo>
                      <a:pt x="70" y="3"/>
                      <a:pt x="70" y="2"/>
                      <a:pt x="69" y="1"/>
                    </a:cubicBezTo>
                    <a:cubicBezTo>
                      <a:pt x="68" y="0"/>
                      <a:pt x="67" y="0"/>
                      <a:pt x="6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88" name="Freeform 449">
                <a:extLst>
                  <a:ext uri="{FF2B5EF4-FFF2-40B4-BE49-F238E27FC236}">
                    <a16:creationId xmlns:a16="http://schemas.microsoft.com/office/drawing/2014/main" id="{F132ECEA-E6D7-4B89-9BB1-764944F9D9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8141" y="2974968"/>
                <a:ext cx="62752" cy="37507"/>
              </a:xfrm>
              <a:custGeom>
                <a:avLst/>
                <a:gdLst>
                  <a:gd name="T0" fmla="*/ 27 w 37"/>
                  <a:gd name="T1" fmla="*/ 0 h 22"/>
                  <a:gd name="T2" fmla="*/ 19 w 37"/>
                  <a:gd name="T3" fmla="*/ 3 h 22"/>
                  <a:gd name="T4" fmla="*/ 23 w 37"/>
                  <a:gd name="T5" fmla="*/ 14 h 22"/>
                  <a:gd name="T6" fmla="*/ 19 w 37"/>
                  <a:gd name="T7" fmla="*/ 19 h 22"/>
                  <a:gd name="T8" fmla="*/ 15 w 37"/>
                  <a:gd name="T9" fmla="*/ 14 h 22"/>
                  <a:gd name="T10" fmla="*/ 19 w 37"/>
                  <a:gd name="T11" fmla="*/ 3 h 22"/>
                  <a:gd name="T12" fmla="*/ 15 w 37"/>
                  <a:gd name="T13" fmla="*/ 2 h 22"/>
                  <a:gd name="T14" fmla="*/ 10 w 37"/>
                  <a:gd name="T15" fmla="*/ 0 h 22"/>
                  <a:gd name="T16" fmla="*/ 0 w 37"/>
                  <a:gd name="T17" fmla="*/ 11 h 22"/>
                  <a:gd name="T18" fmla="*/ 0 w 37"/>
                  <a:gd name="T19" fmla="*/ 22 h 22"/>
                  <a:gd name="T20" fmla="*/ 17 w 37"/>
                  <a:gd name="T21" fmla="*/ 22 h 22"/>
                  <a:gd name="T22" fmla="*/ 19 w 37"/>
                  <a:gd name="T23" fmla="*/ 22 h 22"/>
                  <a:gd name="T24" fmla="*/ 20 w 37"/>
                  <a:gd name="T25" fmla="*/ 22 h 22"/>
                  <a:gd name="T26" fmla="*/ 37 w 37"/>
                  <a:gd name="T27" fmla="*/ 22 h 22"/>
                  <a:gd name="T28" fmla="*/ 37 w 37"/>
                  <a:gd name="T29" fmla="*/ 11 h 22"/>
                  <a:gd name="T30" fmla="*/ 27 w 37"/>
                  <a:gd name="T31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7" h="22">
                    <a:moveTo>
                      <a:pt x="27" y="0"/>
                    </a:moveTo>
                    <a:cubicBezTo>
                      <a:pt x="19" y="3"/>
                      <a:pt x="19" y="3"/>
                      <a:pt x="19" y="3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19" y="19"/>
                      <a:pt x="19" y="19"/>
                      <a:pt x="19" y="19"/>
                    </a:cubicBezTo>
                    <a:cubicBezTo>
                      <a:pt x="15" y="14"/>
                      <a:pt x="15" y="14"/>
                      <a:pt x="15" y="14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2"/>
                      <a:pt x="0" y="5"/>
                      <a:pt x="0" y="1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7" y="22"/>
                      <a:pt x="17" y="22"/>
                      <a:pt x="17" y="22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20" y="22"/>
                      <a:pt x="20" y="22"/>
                      <a:pt x="20" y="22"/>
                    </a:cubicBezTo>
                    <a:cubicBezTo>
                      <a:pt x="37" y="22"/>
                      <a:pt x="37" y="22"/>
                      <a:pt x="37" y="22"/>
                    </a:cubicBezTo>
                    <a:cubicBezTo>
                      <a:pt x="37" y="22"/>
                      <a:pt x="37" y="22"/>
                      <a:pt x="37" y="11"/>
                    </a:cubicBezTo>
                    <a:cubicBezTo>
                      <a:pt x="37" y="5"/>
                      <a:pt x="32" y="2"/>
                      <a:pt x="2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89" name="Freeform 450">
                <a:extLst>
                  <a:ext uri="{FF2B5EF4-FFF2-40B4-BE49-F238E27FC236}">
                    <a16:creationId xmlns:a16="http://schemas.microsoft.com/office/drawing/2014/main" id="{BC35C21C-631E-4DF3-BB45-7E78F3DF8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13288" y="2936019"/>
                <a:ext cx="32458" cy="35343"/>
              </a:xfrm>
              <a:custGeom>
                <a:avLst/>
                <a:gdLst>
                  <a:gd name="T0" fmla="*/ 8 w 19"/>
                  <a:gd name="T1" fmla="*/ 21 h 21"/>
                  <a:gd name="T2" fmla="*/ 10 w 19"/>
                  <a:gd name="T3" fmla="*/ 21 h 21"/>
                  <a:gd name="T4" fmla="*/ 19 w 19"/>
                  <a:gd name="T5" fmla="*/ 10 h 21"/>
                  <a:gd name="T6" fmla="*/ 10 w 19"/>
                  <a:gd name="T7" fmla="*/ 0 h 21"/>
                  <a:gd name="T8" fmla="*/ 0 w 19"/>
                  <a:gd name="T9" fmla="*/ 10 h 21"/>
                  <a:gd name="T10" fmla="*/ 8 w 19"/>
                  <a:gd name="T11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1">
                    <a:moveTo>
                      <a:pt x="8" y="21"/>
                    </a:moveTo>
                    <a:cubicBezTo>
                      <a:pt x="8" y="21"/>
                      <a:pt x="9" y="21"/>
                      <a:pt x="10" y="21"/>
                    </a:cubicBezTo>
                    <a:cubicBezTo>
                      <a:pt x="15" y="21"/>
                      <a:pt x="19" y="16"/>
                      <a:pt x="19" y="10"/>
                    </a:cubicBezTo>
                    <a:cubicBezTo>
                      <a:pt x="19" y="4"/>
                      <a:pt x="15" y="0"/>
                      <a:pt x="10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3" y="20"/>
                      <a:pt x="8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90" name="Oval 451">
                <a:extLst>
                  <a:ext uri="{FF2B5EF4-FFF2-40B4-BE49-F238E27FC236}">
                    <a16:creationId xmlns:a16="http://schemas.microsoft.com/office/drawing/2014/main" id="{C16F9D34-25B0-4852-A970-3D8FB5E1D2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13288" y="2816286"/>
                <a:ext cx="31015" cy="3750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91" name="Freeform 452">
                <a:extLst>
                  <a:ext uri="{FF2B5EF4-FFF2-40B4-BE49-F238E27FC236}">
                    <a16:creationId xmlns:a16="http://schemas.microsoft.com/office/drawing/2014/main" id="{ED916AAA-1B53-47A1-A762-CA66E20BFB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6699" y="2857399"/>
                <a:ext cx="64194" cy="36064"/>
              </a:xfrm>
              <a:custGeom>
                <a:avLst/>
                <a:gdLst>
                  <a:gd name="T0" fmla="*/ 20 w 38"/>
                  <a:gd name="T1" fmla="*/ 21 h 21"/>
                  <a:gd name="T2" fmla="*/ 20 w 38"/>
                  <a:gd name="T3" fmla="*/ 21 h 21"/>
                  <a:gd name="T4" fmla="*/ 38 w 38"/>
                  <a:gd name="T5" fmla="*/ 21 h 21"/>
                  <a:gd name="T6" fmla="*/ 38 w 38"/>
                  <a:gd name="T7" fmla="*/ 10 h 21"/>
                  <a:gd name="T8" fmla="*/ 28 w 38"/>
                  <a:gd name="T9" fmla="*/ 0 h 21"/>
                  <a:gd name="T10" fmla="*/ 20 w 38"/>
                  <a:gd name="T11" fmla="*/ 3 h 21"/>
                  <a:gd name="T12" fmla="*/ 23 w 38"/>
                  <a:gd name="T13" fmla="*/ 13 h 21"/>
                  <a:gd name="T14" fmla="*/ 20 w 38"/>
                  <a:gd name="T15" fmla="*/ 19 h 21"/>
                  <a:gd name="T16" fmla="*/ 16 w 38"/>
                  <a:gd name="T17" fmla="*/ 13 h 21"/>
                  <a:gd name="T18" fmla="*/ 20 w 38"/>
                  <a:gd name="T19" fmla="*/ 3 h 21"/>
                  <a:gd name="T20" fmla="*/ 10 w 38"/>
                  <a:gd name="T21" fmla="*/ 0 h 21"/>
                  <a:gd name="T22" fmla="*/ 0 w 38"/>
                  <a:gd name="T23" fmla="*/ 10 h 21"/>
                  <a:gd name="T24" fmla="*/ 0 w 38"/>
                  <a:gd name="T25" fmla="*/ 21 h 21"/>
                  <a:gd name="T26" fmla="*/ 18 w 38"/>
                  <a:gd name="T27" fmla="*/ 21 h 21"/>
                  <a:gd name="T28" fmla="*/ 20 w 38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8" h="21">
                    <a:moveTo>
                      <a:pt x="20" y="21"/>
                    </a:moveTo>
                    <a:cubicBezTo>
                      <a:pt x="20" y="21"/>
                      <a:pt x="20" y="21"/>
                      <a:pt x="20" y="21"/>
                    </a:cubicBezTo>
                    <a:cubicBezTo>
                      <a:pt x="38" y="21"/>
                      <a:pt x="38" y="21"/>
                      <a:pt x="38" y="21"/>
                    </a:cubicBezTo>
                    <a:cubicBezTo>
                      <a:pt x="38" y="21"/>
                      <a:pt x="38" y="21"/>
                      <a:pt x="38" y="10"/>
                    </a:cubicBezTo>
                    <a:cubicBezTo>
                      <a:pt x="38" y="4"/>
                      <a:pt x="32" y="1"/>
                      <a:pt x="28" y="0"/>
                    </a:cubicBezTo>
                    <a:cubicBezTo>
                      <a:pt x="20" y="3"/>
                      <a:pt x="20" y="3"/>
                      <a:pt x="20" y="3"/>
                    </a:cubicBezTo>
                    <a:cubicBezTo>
                      <a:pt x="23" y="13"/>
                      <a:pt x="23" y="13"/>
                      <a:pt x="23" y="13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20" y="3"/>
                      <a:pt x="20" y="3"/>
                      <a:pt x="20" y="3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6" y="1"/>
                      <a:pt x="0" y="4"/>
                      <a:pt x="0" y="10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20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92" name="Freeform 453">
                <a:extLst>
                  <a:ext uri="{FF2B5EF4-FFF2-40B4-BE49-F238E27FC236}">
                    <a16:creationId xmlns:a16="http://schemas.microsoft.com/office/drawing/2014/main" id="{B43A5EFD-5373-43EA-BB70-1F2E2B3B7F0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238275" y="2785993"/>
                <a:ext cx="383721" cy="262546"/>
              </a:xfrm>
              <a:custGeom>
                <a:avLst/>
                <a:gdLst>
                  <a:gd name="T0" fmla="*/ 225 w 225"/>
                  <a:gd name="T1" fmla="*/ 137 h 154"/>
                  <a:gd name="T2" fmla="*/ 225 w 225"/>
                  <a:gd name="T3" fmla="*/ 80 h 154"/>
                  <a:gd name="T4" fmla="*/ 225 w 225"/>
                  <a:gd name="T5" fmla="*/ 66 h 154"/>
                  <a:gd name="T6" fmla="*/ 225 w 225"/>
                  <a:gd name="T7" fmla="*/ 56 h 154"/>
                  <a:gd name="T8" fmla="*/ 225 w 225"/>
                  <a:gd name="T9" fmla="*/ 42 h 154"/>
                  <a:gd name="T10" fmla="*/ 225 w 225"/>
                  <a:gd name="T11" fmla="*/ 35 h 154"/>
                  <a:gd name="T12" fmla="*/ 225 w 225"/>
                  <a:gd name="T13" fmla="*/ 21 h 154"/>
                  <a:gd name="T14" fmla="*/ 225 w 225"/>
                  <a:gd name="T15" fmla="*/ 18 h 154"/>
                  <a:gd name="T16" fmla="*/ 223 w 225"/>
                  <a:gd name="T17" fmla="*/ 11 h 154"/>
                  <a:gd name="T18" fmla="*/ 216 w 225"/>
                  <a:gd name="T19" fmla="*/ 3 h 154"/>
                  <a:gd name="T20" fmla="*/ 209 w 225"/>
                  <a:gd name="T21" fmla="*/ 0 h 154"/>
                  <a:gd name="T22" fmla="*/ 207 w 225"/>
                  <a:gd name="T23" fmla="*/ 0 h 154"/>
                  <a:gd name="T24" fmla="*/ 193 w 225"/>
                  <a:gd name="T25" fmla="*/ 0 h 154"/>
                  <a:gd name="T26" fmla="*/ 185 w 225"/>
                  <a:gd name="T27" fmla="*/ 0 h 154"/>
                  <a:gd name="T28" fmla="*/ 172 w 225"/>
                  <a:gd name="T29" fmla="*/ 0 h 154"/>
                  <a:gd name="T30" fmla="*/ 161 w 225"/>
                  <a:gd name="T31" fmla="*/ 0 h 154"/>
                  <a:gd name="T32" fmla="*/ 147 w 225"/>
                  <a:gd name="T33" fmla="*/ 0 h 154"/>
                  <a:gd name="T34" fmla="*/ 18 w 225"/>
                  <a:gd name="T35" fmla="*/ 0 h 154"/>
                  <a:gd name="T36" fmla="*/ 0 w 225"/>
                  <a:gd name="T37" fmla="*/ 18 h 154"/>
                  <a:gd name="T38" fmla="*/ 0 w 225"/>
                  <a:gd name="T39" fmla="*/ 137 h 154"/>
                  <a:gd name="T40" fmla="*/ 18 w 225"/>
                  <a:gd name="T41" fmla="*/ 154 h 154"/>
                  <a:gd name="T42" fmla="*/ 207 w 225"/>
                  <a:gd name="T43" fmla="*/ 154 h 154"/>
                  <a:gd name="T44" fmla="*/ 225 w 225"/>
                  <a:gd name="T45" fmla="*/ 137 h 154"/>
                  <a:gd name="T46" fmla="*/ 211 w 225"/>
                  <a:gd name="T47" fmla="*/ 126 h 154"/>
                  <a:gd name="T48" fmla="*/ 196 w 225"/>
                  <a:gd name="T49" fmla="*/ 141 h 154"/>
                  <a:gd name="T50" fmla="*/ 55 w 225"/>
                  <a:gd name="T51" fmla="*/ 141 h 154"/>
                  <a:gd name="T52" fmla="*/ 29 w 225"/>
                  <a:gd name="T53" fmla="*/ 141 h 154"/>
                  <a:gd name="T54" fmla="*/ 13 w 225"/>
                  <a:gd name="T55" fmla="*/ 126 h 154"/>
                  <a:gd name="T56" fmla="*/ 13 w 225"/>
                  <a:gd name="T57" fmla="*/ 26 h 154"/>
                  <a:gd name="T58" fmla="*/ 29 w 225"/>
                  <a:gd name="T59" fmla="*/ 11 h 154"/>
                  <a:gd name="T60" fmla="*/ 91 w 225"/>
                  <a:gd name="T61" fmla="*/ 11 h 154"/>
                  <a:gd name="T62" fmla="*/ 146 w 225"/>
                  <a:gd name="T63" fmla="*/ 11 h 154"/>
                  <a:gd name="T64" fmla="*/ 160 w 225"/>
                  <a:gd name="T65" fmla="*/ 11 h 154"/>
                  <a:gd name="T66" fmla="*/ 170 w 225"/>
                  <a:gd name="T67" fmla="*/ 11 h 154"/>
                  <a:gd name="T68" fmla="*/ 183 w 225"/>
                  <a:gd name="T69" fmla="*/ 11 h 154"/>
                  <a:gd name="T70" fmla="*/ 191 w 225"/>
                  <a:gd name="T71" fmla="*/ 11 h 154"/>
                  <a:gd name="T72" fmla="*/ 196 w 225"/>
                  <a:gd name="T73" fmla="*/ 11 h 154"/>
                  <a:gd name="T74" fmla="*/ 203 w 225"/>
                  <a:gd name="T75" fmla="*/ 13 h 154"/>
                  <a:gd name="T76" fmla="*/ 211 w 225"/>
                  <a:gd name="T77" fmla="*/ 23 h 154"/>
                  <a:gd name="T78" fmla="*/ 211 w 225"/>
                  <a:gd name="T79" fmla="*/ 26 h 154"/>
                  <a:gd name="T80" fmla="*/ 211 w 225"/>
                  <a:gd name="T81" fmla="*/ 36 h 154"/>
                  <a:gd name="T82" fmla="*/ 211 w 225"/>
                  <a:gd name="T83" fmla="*/ 43 h 154"/>
                  <a:gd name="T84" fmla="*/ 211 w 225"/>
                  <a:gd name="T85" fmla="*/ 57 h 154"/>
                  <a:gd name="T86" fmla="*/ 211 w 225"/>
                  <a:gd name="T87" fmla="*/ 66 h 154"/>
                  <a:gd name="T88" fmla="*/ 211 w 225"/>
                  <a:gd name="T89" fmla="*/ 81 h 154"/>
                  <a:gd name="T90" fmla="*/ 211 w 225"/>
                  <a:gd name="T91" fmla="*/ 126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25" h="154">
                    <a:moveTo>
                      <a:pt x="225" y="137"/>
                    </a:moveTo>
                    <a:cubicBezTo>
                      <a:pt x="225" y="80"/>
                      <a:pt x="225" y="80"/>
                      <a:pt x="225" y="80"/>
                    </a:cubicBezTo>
                    <a:cubicBezTo>
                      <a:pt x="225" y="66"/>
                      <a:pt x="225" y="66"/>
                      <a:pt x="225" y="66"/>
                    </a:cubicBezTo>
                    <a:cubicBezTo>
                      <a:pt x="225" y="56"/>
                      <a:pt x="225" y="56"/>
                      <a:pt x="225" y="56"/>
                    </a:cubicBezTo>
                    <a:cubicBezTo>
                      <a:pt x="225" y="42"/>
                      <a:pt x="225" y="42"/>
                      <a:pt x="225" y="42"/>
                    </a:cubicBezTo>
                    <a:cubicBezTo>
                      <a:pt x="225" y="35"/>
                      <a:pt x="225" y="35"/>
                      <a:pt x="225" y="35"/>
                    </a:cubicBezTo>
                    <a:cubicBezTo>
                      <a:pt x="225" y="21"/>
                      <a:pt x="225" y="21"/>
                      <a:pt x="225" y="21"/>
                    </a:cubicBezTo>
                    <a:cubicBezTo>
                      <a:pt x="225" y="18"/>
                      <a:pt x="225" y="18"/>
                      <a:pt x="225" y="18"/>
                    </a:cubicBezTo>
                    <a:cubicBezTo>
                      <a:pt x="225" y="15"/>
                      <a:pt x="224" y="13"/>
                      <a:pt x="223" y="11"/>
                    </a:cubicBezTo>
                    <a:cubicBezTo>
                      <a:pt x="222" y="7"/>
                      <a:pt x="219" y="5"/>
                      <a:pt x="216" y="3"/>
                    </a:cubicBezTo>
                    <a:cubicBezTo>
                      <a:pt x="214" y="1"/>
                      <a:pt x="212" y="1"/>
                      <a:pt x="209" y="0"/>
                    </a:cubicBezTo>
                    <a:cubicBezTo>
                      <a:pt x="208" y="0"/>
                      <a:pt x="208" y="0"/>
                      <a:pt x="207" y="0"/>
                    </a:cubicBezTo>
                    <a:cubicBezTo>
                      <a:pt x="193" y="0"/>
                      <a:pt x="193" y="0"/>
                      <a:pt x="193" y="0"/>
                    </a:cubicBezTo>
                    <a:cubicBezTo>
                      <a:pt x="185" y="0"/>
                      <a:pt x="185" y="0"/>
                      <a:pt x="185" y="0"/>
                    </a:cubicBezTo>
                    <a:cubicBezTo>
                      <a:pt x="172" y="0"/>
                      <a:pt x="172" y="0"/>
                      <a:pt x="172" y="0"/>
                    </a:cubicBezTo>
                    <a:cubicBezTo>
                      <a:pt x="161" y="0"/>
                      <a:pt x="161" y="0"/>
                      <a:pt x="161" y="0"/>
                    </a:cubicBezTo>
                    <a:cubicBezTo>
                      <a:pt x="147" y="0"/>
                      <a:pt x="147" y="0"/>
                      <a:pt x="147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8" y="0"/>
                      <a:pt x="0" y="8"/>
                      <a:pt x="0" y="18"/>
                    </a:cubicBezTo>
                    <a:cubicBezTo>
                      <a:pt x="0" y="137"/>
                      <a:pt x="0" y="137"/>
                      <a:pt x="0" y="137"/>
                    </a:cubicBezTo>
                    <a:cubicBezTo>
                      <a:pt x="0" y="146"/>
                      <a:pt x="8" y="154"/>
                      <a:pt x="18" y="154"/>
                    </a:cubicBezTo>
                    <a:cubicBezTo>
                      <a:pt x="207" y="154"/>
                      <a:pt x="207" y="154"/>
                      <a:pt x="207" y="154"/>
                    </a:cubicBezTo>
                    <a:cubicBezTo>
                      <a:pt x="217" y="154"/>
                      <a:pt x="225" y="146"/>
                      <a:pt x="225" y="137"/>
                    </a:cubicBezTo>
                    <a:close/>
                    <a:moveTo>
                      <a:pt x="211" y="126"/>
                    </a:moveTo>
                    <a:cubicBezTo>
                      <a:pt x="211" y="135"/>
                      <a:pt x="204" y="141"/>
                      <a:pt x="196" y="141"/>
                    </a:cubicBezTo>
                    <a:cubicBezTo>
                      <a:pt x="55" y="141"/>
                      <a:pt x="55" y="141"/>
                      <a:pt x="55" y="141"/>
                    </a:cubicBezTo>
                    <a:cubicBezTo>
                      <a:pt x="29" y="141"/>
                      <a:pt x="29" y="141"/>
                      <a:pt x="29" y="141"/>
                    </a:cubicBezTo>
                    <a:cubicBezTo>
                      <a:pt x="20" y="141"/>
                      <a:pt x="13" y="135"/>
                      <a:pt x="13" y="126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3" y="18"/>
                      <a:pt x="20" y="11"/>
                      <a:pt x="29" y="11"/>
                    </a:cubicBezTo>
                    <a:cubicBezTo>
                      <a:pt x="91" y="11"/>
                      <a:pt x="91" y="11"/>
                      <a:pt x="91" y="11"/>
                    </a:cubicBezTo>
                    <a:cubicBezTo>
                      <a:pt x="146" y="11"/>
                      <a:pt x="146" y="11"/>
                      <a:pt x="146" y="11"/>
                    </a:cubicBezTo>
                    <a:cubicBezTo>
                      <a:pt x="160" y="11"/>
                      <a:pt x="160" y="11"/>
                      <a:pt x="160" y="11"/>
                    </a:cubicBezTo>
                    <a:cubicBezTo>
                      <a:pt x="170" y="11"/>
                      <a:pt x="170" y="11"/>
                      <a:pt x="170" y="11"/>
                    </a:cubicBezTo>
                    <a:cubicBezTo>
                      <a:pt x="183" y="11"/>
                      <a:pt x="183" y="11"/>
                      <a:pt x="183" y="11"/>
                    </a:cubicBezTo>
                    <a:cubicBezTo>
                      <a:pt x="191" y="11"/>
                      <a:pt x="191" y="11"/>
                      <a:pt x="191" y="11"/>
                    </a:cubicBezTo>
                    <a:cubicBezTo>
                      <a:pt x="196" y="11"/>
                      <a:pt x="196" y="11"/>
                      <a:pt x="196" y="11"/>
                    </a:cubicBezTo>
                    <a:cubicBezTo>
                      <a:pt x="198" y="11"/>
                      <a:pt x="201" y="12"/>
                      <a:pt x="203" y="13"/>
                    </a:cubicBezTo>
                    <a:cubicBezTo>
                      <a:pt x="207" y="15"/>
                      <a:pt x="210" y="19"/>
                      <a:pt x="211" y="23"/>
                    </a:cubicBezTo>
                    <a:cubicBezTo>
                      <a:pt x="211" y="24"/>
                      <a:pt x="211" y="25"/>
                      <a:pt x="211" y="26"/>
                    </a:cubicBezTo>
                    <a:cubicBezTo>
                      <a:pt x="211" y="36"/>
                      <a:pt x="211" y="36"/>
                      <a:pt x="211" y="36"/>
                    </a:cubicBezTo>
                    <a:cubicBezTo>
                      <a:pt x="211" y="43"/>
                      <a:pt x="211" y="43"/>
                      <a:pt x="211" y="43"/>
                    </a:cubicBezTo>
                    <a:cubicBezTo>
                      <a:pt x="211" y="57"/>
                      <a:pt x="211" y="57"/>
                      <a:pt x="211" y="57"/>
                    </a:cubicBezTo>
                    <a:cubicBezTo>
                      <a:pt x="211" y="66"/>
                      <a:pt x="211" y="66"/>
                      <a:pt x="211" y="66"/>
                    </a:cubicBezTo>
                    <a:cubicBezTo>
                      <a:pt x="211" y="81"/>
                      <a:pt x="211" y="81"/>
                      <a:pt x="211" y="81"/>
                    </a:cubicBezTo>
                    <a:lnTo>
                      <a:pt x="211" y="1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93" name="Freeform 454">
                <a:extLst>
                  <a:ext uri="{FF2B5EF4-FFF2-40B4-BE49-F238E27FC236}">
                    <a16:creationId xmlns:a16="http://schemas.microsoft.com/office/drawing/2014/main" id="{D1B27F31-14A1-4798-81F8-B233C5D029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54349" y="3114896"/>
                <a:ext cx="168779" cy="228646"/>
              </a:xfrm>
              <a:custGeom>
                <a:avLst/>
                <a:gdLst>
                  <a:gd name="T0" fmla="*/ 50 w 99"/>
                  <a:gd name="T1" fmla="*/ 2 h 134"/>
                  <a:gd name="T2" fmla="*/ 89 w 99"/>
                  <a:gd name="T3" fmla="*/ 59 h 134"/>
                  <a:gd name="T4" fmla="*/ 89 w 99"/>
                  <a:gd name="T5" fmla="*/ 86 h 134"/>
                  <a:gd name="T6" fmla="*/ 59 w 99"/>
                  <a:gd name="T7" fmla="*/ 68 h 134"/>
                  <a:gd name="T8" fmla="*/ 50 w 99"/>
                  <a:gd name="T9" fmla="*/ 2 h 134"/>
                  <a:gd name="T10" fmla="*/ 0 w 99"/>
                  <a:gd name="T11" fmla="*/ 34 h 134"/>
                  <a:gd name="T12" fmla="*/ 0 w 99"/>
                  <a:gd name="T13" fmla="*/ 114 h 134"/>
                  <a:gd name="T14" fmla="*/ 50 w 99"/>
                  <a:gd name="T15" fmla="*/ 134 h 134"/>
                  <a:gd name="T16" fmla="*/ 99 w 99"/>
                  <a:gd name="T17" fmla="*/ 105 h 134"/>
                  <a:gd name="T18" fmla="*/ 99 w 99"/>
                  <a:gd name="T19" fmla="*/ 68 h 134"/>
                  <a:gd name="T20" fmla="*/ 50 w 99"/>
                  <a:gd name="T21" fmla="*/ 2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9" h="134">
                    <a:moveTo>
                      <a:pt x="50" y="2"/>
                    </a:moveTo>
                    <a:cubicBezTo>
                      <a:pt x="89" y="59"/>
                      <a:pt x="89" y="59"/>
                      <a:pt x="89" y="59"/>
                    </a:cubicBezTo>
                    <a:cubicBezTo>
                      <a:pt x="89" y="86"/>
                      <a:pt x="89" y="86"/>
                      <a:pt x="89" y="86"/>
                    </a:cubicBezTo>
                    <a:cubicBezTo>
                      <a:pt x="59" y="68"/>
                      <a:pt x="59" y="68"/>
                      <a:pt x="59" y="68"/>
                    </a:cubicBezTo>
                    <a:cubicBezTo>
                      <a:pt x="50" y="2"/>
                      <a:pt x="50" y="2"/>
                      <a:pt x="50" y="2"/>
                    </a:cubicBezTo>
                    <a:cubicBezTo>
                      <a:pt x="50" y="2"/>
                      <a:pt x="0" y="0"/>
                      <a:pt x="0" y="34"/>
                    </a:cubicBezTo>
                    <a:cubicBezTo>
                      <a:pt x="0" y="68"/>
                      <a:pt x="0" y="114"/>
                      <a:pt x="0" y="114"/>
                    </a:cubicBezTo>
                    <a:cubicBezTo>
                      <a:pt x="0" y="114"/>
                      <a:pt x="5" y="134"/>
                      <a:pt x="50" y="134"/>
                    </a:cubicBezTo>
                    <a:cubicBezTo>
                      <a:pt x="94" y="134"/>
                      <a:pt x="99" y="121"/>
                      <a:pt x="99" y="105"/>
                    </a:cubicBezTo>
                    <a:cubicBezTo>
                      <a:pt x="99" y="89"/>
                      <a:pt x="99" y="68"/>
                      <a:pt x="99" y="68"/>
                    </a:cubicBezTo>
                    <a:cubicBezTo>
                      <a:pt x="99" y="68"/>
                      <a:pt x="88" y="2"/>
                      <a:pt x="5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94" name="Oval 455">
                <a:extLst>
                  <a:ext uri="{FF2B5EF4-FFF2-40B4-BE49-F238E27FC236}">
                    <a16:creationId xmlns:a16="http://schemas.microsoft.com/office/drawing/2014/main" id="{A9A0AA70-F95E-4426-9F00-23DBA19D63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63004" y="2954772"/>
                <a:ext cx="132715" cy="1550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5" name="组合 54">
              <a:extLst>
                <a:ext uri="{FF2B5EF4-FFF2-40B4-BE49-F238E27FC236}">
                  <a16:creationId xmlns:a16="http://schemas.microsoft.com/office/drawing/2014/main" id="{93B21B88-DAF3-4D10-B040-C875645509B5}"/>
                </a:ext>
              </a:extLst>
            </p:cNvPr>
            <p:cNvGrpSpPr/>
            <p:nvPr/>
          </p:nvGrpSpPr>
          <p:grpSpPr>
            <a:xfrm>
              <a:off x="7759285" y="4433906"/>
              <a:ext cx="204031" cy="304975"/>
              <a:chOff x="10182016" y="3597432"/>
              <a:chExt cx="481093" cy="719115"/>
            </a:xfrm>
            <a:solidFill>
              <a:schemeClr val="bg1">
                <a:lumMod val="65000"/>
              </a:schemeClr>
            </a:solidFill>
            <a:effectLst>
              <a:reflection blurRad="6350" stA="50000" endA="300" endPos="55000" dir="5400000" sy="-100000" algn="bl" rotWithShape="0"/>
            </a:effectLst>
          </p:grpSpPr>
          <p:sp>
            <p:nvSpPr>
              <p:cNvPr id="75" name="Freeform 456">
                <a:extLst>
                  <a:ext uri="{FF2B5EF4-FFF2-40B4-BE49-F238E27FC236}">
                    <a16:creationId xmlns:a16="http://schemas.microsoft.com/office/drawing/2014/main" id="{D911BA34-E0DD-43DC-96A3-5CD90C72CE1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274339" y="3841224"/>
                <a:ext cx="388770" cy="347657"/>
              </a:xfrm>
              <a:custGeom>
                <a:avLst/>
                <a:gdLst>
                  <a:gd name="T0" fmla="*/ 148 w 228"/>
                  <a:gd name="T1" fmla="*/ 0 h 204"/>
                  <a:gd name="T2" fmla="*/ 148 w 228"/>
                  <a:gd name="T3" fmla="*/ 0 h 204"/>
                  <a:gd name="T4" fmla="*/ 114 w 228"/>
                  <a:gd name="T5" fmla="*/ 13 h 204"/>
                  <a:gd name="T6" fmla="*/ 80 w 228"/>
                  <a:gd name="T7" fmla="*/ 0 h 204"/>
                  <a:gd name="T8" fmla="*/ 0 w 228"/>
                  <a:gd name="T9" fmla="*/ 80 h 204"/>
                  <a:gd name="T10" fmla="*/ 0 w 228"/>
                  <a:gd name="T11" fmla="*/ 98 h 204"/>
                  <a:gd name="T12" fmla="*/ 7 w 228"/>
                  <a:gd name="T13" fmla="*/ 84 h 204"/>
                  <a:gd name="T14" fmla="*/ 17 w 228"/>
                  <a:gd name="T15" fmla="*/ 84 h 204"/>
                  <a:gd name="T16" fmla="*/ 93 w 228"/>
                  <a:gd name="T17" fmla="*/ 137 h 204"/>
                  <a:gd name="T18" fmla="*/ 93 w 228"/>
                  <a:gd name="T19" fmla="*/ 204 h 204"/>
                  <a:gd name="T20" fmla="*/ 104 w 228"/>
                  <a:gd name="T21" fmla="*/ 204 h 204"/>
                  <a:gd name="T22" fmla="*/ 124 w 228"/>
                  <a:gd name="T23" fmla="*/ 204 h 204"/>
                  <a:gd name="T24" fmla="*/ 228 w 228"/>
                  <a:gd name="T25" fmla="*/ 167 h 204"/>
                  <a:gd name="T26" fmla="*/ 228 w 228"/>
                  <a:gd name="T27" fmla="*/ 80 h 204"/>
                  <a:gd name="T28" fmla="*/ 148 w 228"/>
                  <a:gd name="T29" fmla="*/ 0 h 204"/>
                  <a:gd name="T30" fmla="*/ 114 w 228"/>
                  <a:gd name="T31" fmla="*/ 151 h 204"/>
                  <a:gd name="T32" fmla="*/ 101 w 228"/>
                  <a:gd name="T33" fmla="*/ 132 h 204"/>
                  <a:gd name="T34" fmla="*/ 87 w 228"/>
                  <a:gd name="T35" fmla="*/ 112 h 204"/>
                  <a:gd name="T36" fmla="*/ 114 w 228"/>
                  <a:gd name="T37" fmla="*/ 13 h 204"/>
                  <a:gd name="T38" fmla="*/ 141 w 228"/>
                  <a:gd name="T39" fmla="*/ 112 h 204"/>
                  <a:gd name="T40" fmla="*/ 114 w 228"/>
                  <a:gd name="T41" fmla="*/ 151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28" h="204">
                    <a:moveTo>
                      <a:pt x="148" y="0"/>
                    </a:moveTo>
                    <a:cubicBezTo>
                      <a:pt x="148" y="0"/>
                      <a:pt x="148" y="0"/>
                      <a:pt x="148" y="0"/>
                    </a:cubicBezTo>
                    <a:cubicBezTo>
                      <a:pt x="114" y="13"/>
                      <a:pt x="114" y="13"/>
                      <a:pt x="114" y="13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50" y="9"/>
                      <a:pt x="0" y="30"/>
                      <a:pt x="0" y="80"/>
                    </a:cubicBezTo>
                    <a:cubicBezTo>
                      <a:pt x="0" y="87"/>
                      <a:pt x="0" y="92"/>
                      <a:pt x="0" y="98"/>
                    </a:cubicBezTo>
                    <a:cubicBezTo>
                      <a:pt x="5" y="90"/>
                      <a:pt x="7" y="84"/>
                      <a:pt x="7" y="84"/>
                    </a:cubicBezTo>
                    <a:cubicBezTo>
                      <a:pt x="17" y="84"/>
                      <a:pt x="17" y="84"/>
                      <a:pt x="17" y="84"/>
                    </a:cubicBezTo>
                    <a:cubicBezTo>
                      <a:pt x="17" y="84"/>
                      <a:pt x="33" y="137"/>
                      <a:pt x="93" y="137"/>
                    </a:cubicBezTo>
                    <a:cubicBezTo>
                      <a:pt x="93" y="204"/>
                      <a:pt x="93" y="204"/>
                      <a:pt x="93" y="204"/>
                    </a:cubicBezTo>
                    <a:cubicBezTo>
                      <a:pt x="97" y="204"/>
                      <a:pt x="100" y="204"/>
                      <a:pt x="104" y="204"/>
                    </a:cubicBezTo>
                    <a:cubicBezTo>
                      <a:pt x="124" y="204"/>
                      <a:pt x="124" y="204"/>
                      <a:pt x="124" y="204"/>
                    </a:cubicBezTo>
                    <a:cubicBezTo>
                      <a:pt x="225" y="204"/>
                      <a:pt x="228" y="167"/>
                      <a:pt x="228" y="167"/>
                    </a:cubicBezTo>
                    <a:cubicBezTo>
                      <a:pt x="228" y="167"/>
                      <a:pt x="228" y="154"/>
                      <a:pt x="228" y="80"/>
                    </a:cubicBezTo>
                    <a:cubicBezTo>
                      <a:pt x="228" y="30"/>
                      <a:pt x="178" y="9"/>
                      <a:pt x="148" y="0"/>
                    </a:cubicBezTo>
                    <a:close/>
                    <a:moveTo>
                      <a:pt x="114" y="151"/>
                    </a:moveTo>
                    <a:cubicBezTo>
                      <a:pt x="101" y="132"/>
                      <a:pt x="101" y="132"/>
                      <a:pt x="101" y="132"/>
                    </a:cubicBezTo>
                    <a:cubicBezTo>
                      <a:pt x="87" y="112"/>
                      <a:pt x="87" y="112"/>
                      <a:pt x="87" y="112"/>
                    </a:cubicBezTo>
                    <a:cubicBezTo>
                      <a:pt x="114" y="13"/>
                      <a:pt x="114" y="13"/>
                      <a:pt x="114" y="13"/>
                    </a:cubicBezTo>
                    <a:cubicBezTo>
                      <a:pt x="141" y="112"/>
                      <a:pt x="141" y="112"/>
                      <a:pt x="141" y="112"/>
                    </a:cubicBezTo>
                    <a:lnTo>
                      <a:pt x="114" y="15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76" name="Oval 457">
                <a:extLst>
                  <a:ext uri="{FF2B5EF4-FFF2-40B4-BE49-F238E27FC236}">
                    <a16:creationId xmlns:a16="http://schemas.microsoft.com/office/drawing/2014/main" id="{DD3FCFCD-0E17-45C2-A835-5A38DCCF57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71712" y="3597432"/>
                <a:ext cx="195467" cy="227924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77" name="Freeform 458">
                <a:extLst>
                  <a:ext uri="{FF2B5EF4-FFF2-40B4-BE49-F238E27FC236}">
                    <a16:creationId xmlns:a16="http://schemas.microsoft.com/office/drawing/2014/main" id="{904EAF9D-B747-44C2-9E14-DFCA3012B0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41882" y="4125408"/>
                <a:ext cx="108913" cy="109634"/>
              </a:xfrm>
              <a:custGeom>
                <a:avLst/>
                <a:gdLst>
                  <a:gd name="T0" fmla="*/ 20 w 64"/>
                  <a:gd name="T1" fmla="*/ 2 h 64"/>
                  <a:gd name="T2" fmla="*/ 0 w 64"/>
                  <a:gd name="T3" fmla="*/ 32 h 64"/>
                  <a:gd name="T4" fmla="*/ 32 w 64"/>
                  <a:gd name="T5" fmla="*/ 64 h 64"/>
                  <a:gd name="T6" fmla="*/ 64 w 64"/>
                  <a:gd name="T7" fmla="*/ 32 h 64"/>
                  <a:gd name="T8" fmla="*/ 64 w 64"/>
                  <a:gd name="T9" fmla="*/ 31 h 64"/>
                  <a:gd name="T10" fmla="*/ 32 w 64"/>
                  <a:gd name="T11" fmla="*/ 0 h 64"/>
                  <a:gd name="T12" fmla="*/ 20 w 64"/>
                  <a:gd name="T13" fmla="*/ 2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" h="64">
                    <a:moveTo>
                      <a:pt x="20" y="2"/>
                    </a:moveTo>
                    <a:cubicBezTo>
                      <a:pt x="8" y="7"/>
                      <a:pt x="0" y="18"/>
                      <a:pt x="0" y="32"/>
                    </a:cubicBezTo>
                    <a:cubicBezTo>
                      <a:pt x="0" y="49"/>
                      <a:pt x="14" y="64"/>
                      <a:pt x="32" y="64"/>
                    </a:cubicBezTo>
                    <a:cubicBezTo>
                      <a:pt x="50" y="64"/>
                      <a:pt x="64" y="49"/>
                      <a:pt x="64" y="32"/>
                    </a:cubicBezTo>
                    <a:cubicBezTo>
                      <a:pt x="64" y="32"/>
                      <a:pt x="64" y="31"/>
                      <a:pt x="64" y="31"/>
                    </a:cubicBezTo>
                    <a:cubicBezTo>
                      <a:pt x="64" y="14"/>
                      <a:pt x="49" y="0"/>
                      <a:pt x="32" y="0"/>
                    </a:cubicBezTo>
                    <a:cubicBezTo>
                      <a:pt x="28" y="0"/>
                      <a:pt x="24" y="1"/>
                      <a:pt x="2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78" name="Freeform 459">
                <a:extLst>
                  <a:ext uri="{FF2B5EF4-FFF2-40B4-BE49-F238E27FC236}">
                    <a16:creationId xmlns:a16="http://schemas.microsoft.com/office/drawing/2014/main" id="{72BD4207-43F6-4786-B22F-F70EACF228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82016" y="4011446"/>
                <a:ext cx="228646" cy="305101"/>
              </a:xfrm>
              <a:custGeom>
                <a:avLst/>
                <a:gdLst>
                  <a:gd name="T0" fmla="*/ 66 w 134"/>
                  <a:gd name="T1" fmla="*/ 0 h 179"/>
                  <a:gd name="T2" fmla="*/ 54 w 134"/>
                  <a:gd name="T3" fmla="*/ 18 h 179"/>
                  <a:gd name="T4" fmla="*/ 0 w 134"/>
                  <a:gd name="T5" fmla="*/ 48 h 179"/>
                  <a:gd name="T6" fmla="*/ 0 w 134"/>
                  <a:gd name="T7" fmla="*/ 117 h 179"/>
                  <a:gd name="T8" fmla="*/ 66 w 134"/>
                  <a:gd name="T9" fmla="*/ 179 h 179"/>
                  <a:gd name="T10" fmla="*/ 134 w 134"/>
                  <a:gd name="T11" fmla="*/ 116 h 179"/>
                  <a:gd name="T12" fmla="*/ 134 w 134"/>
                  <a:gd name="T13" fmla="*/ 104 h 179"/>
                  <a:gd name="T14" fmla="*/ 134 w 134"/>
                  <a:gd name="T15" fmla="*/ 48 h 179"/>
                  <a:gd name="T16" fmla="*/ 66 w 134"/>
                  <a:gd name="T17" fmla="*/ 0 h 179"/>
                  <a:gd name="T18" fmla="*/ 107 w 134"/>
                  <a:gd name="T19" fmla="*/ 99 h 179"/>
                  <a:gd name="T20" fmla="*/ 107 w 134"/>
                  <a:gd name="T21" fmla="*/ 100 h 179"/>
                  <a:gd name="T22" fmla="*/ 67 w 134"/>
                  <a:gd name="T23" fmla="*/ 139 h 179"/>
                  <a:gd name="T24" fmla="*/ 27 w 134"/>
                  <a:gd name="T25" fmla="*/ 99 h 179"/>
                  <a:gd name="T26" fmla="*/ 54 w 134"/>
                  <a:gd name="T27" fmla="*/ 60 h 179"/>
                  <a:gd name="T28" fmla="*/ 67 w 134"/>
                  <a:gd name="T29" fmla="*/ 58 h 179"/>
                  <a:gd name="T30" fmla="*/ 107 w 134"/>
                  <a:gd name="T31" fmla="*/ 9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34" h="179">
                    <a:moveTo>
                      <a:pt x="66" y="0"/>
                    </a:moveTo>
                    <a:cubicBezTo>
                      <a:pt x="66" y="0"/>
                      <a:pt x="62" y="9"/>
                      <a:pt x="54" y="18"/>
                    </a:cubicBezTo>
                    <a:cubicBezTo>
                      <a:pt x="44" y="30"/>
                      <a:pt x="27" y="45"/>
                      <a:pt x="0" y="48"/>
                    </a:cubicBezTo>
                    <a:cubicBezTo>
                      <a:pt x="0" y="117"/>
                      <a:pt x="0" y="117"/>
                      <a:pt x="0" y="117"/>
                    </a:cubicBezTo>
                    <a:cubicBezTo>
                      <a:pt x="0" y="153"/>
                      <a:pt x="66" y="179"/>
                      <a:pt x="66" y="179"/>
                    </a:cubicBezTo>
                    <a:cubicBezTo>
                      <a:pt x="124" y="164"/>
                      <a:pt x="134" y="116"/>
                      <a:pt x="134" y="116"/>
                    </a:cubicBezTo>
                    <a:cubicBezTo>
                      <a:pt x="134" y="104"/>
                      <a:pt x="134" y="104"/>
                      <a:pt x="134" y="104"/>
                    </a:cubicBezTo>
                    <a:cubicBezTo>
                      <a:pt x="134" y="48"/>
                      <a:pt x="134" y="48"/>
                      <a:pt x="134" y="48"/>
                    </a:cubicBezTo>
                    <a:cubicBezTo>
                      <a:pt x="81" y="46"/>
                      <a:pt x="66" y="0"/>
                      <a:pt x="66" y="0"/>
                    </a:cubicBezTo>
                    <a:close/>
                    <a:moveTo>
                      <a:pt x="107" y="99"/>
                    </a:moveTo>
                    <a:cubicBezTo>
                      <a:pt x="107" y="99"/>
                      <a:pt x="107" y="100"/>
                      <a:pt x="107" y="100"/>
                    </a:cubicBezTo>
                    <a:cubicBezTo>
                      <a:pt x="106" y="122"/>
                      <a:pt x="89" y="139"/>
                      <a:pt x="67" y="139"/>
                    </a:cubicBezTo>
                    <a:cubicBezTo>
                      <a:pt x="45" y="139"/>
                      <a:pt x="27" y="121"/>
                      <a:pt x="27" y="99"/>
                    </a:cubicBezTo>
                    <a:cubicBezTo>
                      <a:pt x="27" y="81"/>
                      <a:pt x="38" y="66"/>
                      <a:pt x="54" y="60"/>
                    </a:cubicBezTo>
                    <a:cubicBezTo>
                      <a:pt x="58" y="59"/>
                      <a:pt x="63" y="58"/>
                      <a:pt x="67" y="58"/>
                    </a:cubicBezTo>
                    <a:cubicBezTo>
                      <a:pt x="89" y="58"/>
                      <a:pt x="107" y="76"/>
                      <a:pt x="107" y="9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6DDEEB2D-B402-4183-8122-78E2024927D3}"/>
                </a:ext>
              </a:extLst>
            </p:cNvPr>
            <p:cNvGrpSpPr/>
            <p:nvPr/>
          </p:nvGrpSpPr>
          <p:grpSpPr>
            <a:xfrm>
              <a:off x="7719213" y="5165939"/>
              <a:ext cx="284175" cy="320882"/>
              <a:chOff x="1027865" y="1177546"/>
              <a:chExt cx="670069" cy="756622"/>
            </a:xfrm>
            <a:solidFill>
              <a:schemeClr val="bg1">
                <a:lumMod val="65000"/>
              </a:schemeClr>
            </a:solidFill>
            <a:effectLst>
              <a:reflection blurRad="6350" stA="50000" endA="300" endPos="55000" dir="5400000" sy="-100000" algn="bl" rotWithShape="0"/>
            </a:effectLst>
          </p:grpSpPr>
          <p:sp>
            <p:nvSpPr>
              <p:cNvPr id="63" name="Oval 648">
                <a:extLst>
                  <a:ext uri="{FF2B5EF4-FFF2-40B4-BE49-F238E27FC236}">
                    <a16:creationId xmlns:a16="http://schemas.microsoft.com/office/drawing/2014/main" id="{49D176C6-B8D2-4BBA-8AFD-567DDE67E0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533" y="1264821"/>
                <a:ext cx="189697" cy="219269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64" name="Freeform 649">
                <a:extLst>
                  <a:ext uri="{FF2B5EF4-FFF2-40B4-BE49-F238E27FC236}">
                    <a16:creationId xmlns:a16="http://schemas.microsoft.com/office/drawing/2014/main" id="{B23B2C4B-5123-45D0-B902-A2B5C7E82CA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01951" y="1177546"/>
                <a:ext cx="199795" cy="173829"/>
              </a:xfrm>
              <a:custGeom>
                <a:avLst/>
                <a:gdLst>
                  <a:gd name="T0" fmla="*/ 106 w 117"/>
                  <a:gd name="T1" fmla="*/ 67 h 102"/>
                  <a:gd name="T2" fmla="*/ 117 w 117"/>
                  <a:gd name="T3" fmla="*/ 45 h 102"/>
                  <a:gd name="T4" fmla="*/ 117 w 117"/>
                  <a:gd name="T5" fmla="*/ 24 h 102"/>
                  <a:gd name="T6" fmla="*/ 94 w 117"/>
                  <a:gd name="T7" fmla="*/ 0 h 102"/>
                  <a:gd name="T8" fmla="*/ 23 w 117"/>
                  <a:gd name="T9" fmla="*/ 0 h 102"/>
                  <a:gd name="T10" fmla="*/ 0 w 117"/>
                  <a:gd name="T11" fmla="*/ 24 h 102"/>
                  <a:gd name="T12" fmla="*/ 0 w 117"/>
                  <a:gd name="T13" fmla="*/ 45 h 102"/>
                  <a:gd name="T14" fmla="*/ 23 w 117"/>
                  <a:gd name="T15" fmla="*/ 70 h 102"/>
                  <a:gd name="T16" fmla="*/ 73 w 117"/>
                  <a:gd name="T17" fmla="*/ 70 h 102"/>
                  <a:gd name="T18" fmla="*/ 110 w 117"/>
                  <a:gd name="T19" fmla="*/ 102 h 102"/>
                  <a:gd name="T20" fmla="*/ 106 w 117"/>
                  <a:gd name="T21" fmla="*/ 67 h 102"/>
                  <a:gd name="T22" fmla="*/ 88 w 117"/>
                  <a:gd name="T23" fmla="*/ 60 h 102"/>
                  <a:gd name="T24" fmla="*/ 31 w 117"/>
                  <a:gd name="T25" fmla="*/ 60 h 102"/>
                  <a:gd name="T26" fmla="*/ 13 w 117"/>
                  <a:gd name="T27" fmla="*/ 43 h 102"/>
                  <a:gd name="T28" fmla="*/ 13 w 117"/>
                  <a:gd name="T29" fmla="*/ 27 h 102"/>
                  <a:gd name="T30" fmla="*/ 31 w 117"/>
                  <a:gd name="T31" fmla="*/ 9 h 102"/>
                  <a:gd name="T32" fmla="*/ 88 w 117"/>
                  <a:gd name="T33" fmla="*/ 9 h 102"/>
                  <a:gd name="T34" fmla="*/ 106 w 117"/>
                  <a:gd name="T35" fmla="*/ 27 h 102"/>
                  <a:gd name="T36" fmla="*/ 106 w 117"/>
                  <a:gd name="T37" fmla="*/ 43 h 102"/>
                  <a:gd name="T38" fmla="*/ 88 w 117"/>
                  <a:gd name="T39" fmla="*/ 6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17" h="102">
                    <a:moveTo>
                      <a:pt x="106" y="67"/>
                    </a:moveTo>
                    <a:cubicBezTo>
                      <a:pt x="112" y="62"/>
                      <a:pt x="117" y="55"/>
                      <a:pt x="117" y="45"/>
                    </a:cubicBezTo>
                    <a:cubicBezTo>
                      <a:pt x="117" y="24"/>
                      <a:pt x="117" y="24"/>
                      <a:pt x="117" y="24"/>
                    </a:cubicBezTo>
                    <a:cubicBezTo>
                      <a:pt x="117" y="11"/>
                      <a:pt x="107" y="0"/>
                      <a:pt x="9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1"/>
                      <a:pt x="0" y="24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59"/>
                      <a:pt x="10" y="70"/>
                      <a:pt x="23" y="70"/>
                    </a:cubicBezTo>
                    <a:cubicBezTo>
                      <a:pt x="73" y="70"/>
                      <a:pt x="73" y="70"/>
                      <a:pt x="73" y="70"/>
                    </a:cubicBezTo>
                    <a:cubicBezTo>
                      <a:pt x="110" y="102"/>
                      <a:pt x="110" y="102"/>
                      <a:pt x="110" y="102"/>
                    </a:cubicBezTo>
                    <a:lnTo>
                      <a:pt x="106" y="67"/>
                    </a:lnTo>
                    <a:close/>
                    <a:moveTo>
                      <a:pt x="88" y="60"/>
                    </a:moveTo>
                    <a:cubicBezTo>
                      <a:pt x="31" y="60"/>
                      <a:pt x="31" y="60"/>
                      <a:pt x="31" y="60"/>
                    </a:cubicBezTo>
                    <a:cubicBezTo>
                      <a:pt x="21" y="60"/>
                      <a:pt x="13" y="52"/>
                      <a:pt x="13" y="43"/>
                    </a:cubicBezTo>
                    <a:cubicBezTo>
                      <a:pt x="13" y="27"/>
                      <a:pt x="13" y="27"/>
                      <a:pt x="13" y="27"/>
                    </a:cubicBezTo>
                    <a:cubicBezTo>
                      <a:pt x="13" y="17"/>
                      <a:pt x="21" y="9"/>
                      <a:pt x="31" y="9"/>
                    </a:cubicBezTo>
                    <a:cubicBezTo>
                      <a:pt x="88" y="9"/>
                      <a:pt x="88" y="9"/>
                      <a:pt x="88" y="9"/>
                    </a:cubicBezTo>
                    <a:cubicBezTo>
                      <a:pt x="98" y="9"/>
                      <a:pt x="106" y="17"/>
                      <a:pt x="106" y="27"/>
                    </a:cubicBezTo>
                    <a:cubicBezTo>
                      <a:pt x="106" y="43"/>
                      <a:pt x="106" y="43"/>
                      <a:pt x="106" y="43"/>
                    </a:cubicBezTo>
                    <a:cubicBezTo>
                      <a:pt x="106" y="52"/>
                      <a:pt x="98" y="60"/>
                      <a:pt x="88" y="6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65" name="Freeform 650">
                <a:extLst>
                  <a:ext uri="{FF2B5EF4-FFF2-40B4-BE49-F238E27FC236}">
                    <a16:creationId xmlns:a16="http://schemas.microsoft.com/office/drawing/2014/main" id="{0B4AF52E-D79A-44DB-86C0-839AA267AF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5584" y="1491302"/>
                <a:ext cx="242350" cy="325297"/>
              </a:xfrm>
              <a:custGeom>
                <a:avLst/>
                <a:gdLst>
                  <a:gd name="T0" fmla="*/ 71 w 142"/>
                  <a:gd name="T1" fmla="*/ 3 h 191"/>
                  <a:gd name="T2" fmla="*/ 57 w 142"/>
                  <a:gd name="T3" fmla="*/ 97 h 191"/>
                  <a:gd name="T4" fmla="*/ 15 w 142"/>
                  <a:gd name="T5" fmla="*/ 123 h 191"/>
                  <a:gd name="T6" fmla="*/ 15 w 142"/>
                  <a:gd name="T7" fmla="*/ 85 h 191"/>
                  <a:gd name="T8" fmla="*/ 71 w 142"/>
                  <a:gd name="T9" fmla="*/ 3 h 191"/>
                  <a:gd name="T10" fmla="*/ 0 w 142"/>
                  <a:gd name="T11" fmla="*/ 97 h 191"/>
                  <a:gd name="T12" fmla="*/ 0 w 142"/>
                  <a:gd name="T13" fmla="*/ 150 h 191"/>
                  <a:gd name="T14" fmla="*/ 71 w 142"/>
                  <a:gd name="T15" fmla="*/ 191 h 191"/>
                  <a:gd name="T16" fmla="*/ 142 w 142"/>
                  <a:gd name="T17" fmla="*/ 163 h 191"/>
                  <a:gd name="T18" fmla="*/ 142 w 142"/>
                  <a:gd name="T19" fmla="*/ 49 h 191"/>
                  <a:gd name="T20" fmla="*/ 71 w 142"/>
                  <a:gd name="T21" fmla="*/ 3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2" h="191">
                    <a:moveTo>
                      <a:pt x="71" y="3"/>
                    </a:moveTo>
                    <a:cubicBezTo>
                      <a:pt x="57" y="97"/>
                      <a:pt x="57" y="97"/>
                      <a:pt x="57" y="97"/>
                    </a:cubicBezTo>
                    <a:cubicBezTo>
                      <a:pt x="15" y="123"/>
                      <a:pt x="15" y="123"/>
                      <a:pt x="15" y="123"/>
                    </a:cubicBezTo>
                    <a:cubicBezTo>
                      <a:pt x="15" y="85"/>
                      <a:pt x="15" y="85"/>
                      <a:pt x="15" y="85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16" y="3"/>
                      <a:pt x="0" y="97"/>
                      <a:pt x="0" y="97"/>
                    </a:cubicBezTo>
                    <a:cubicBezTo>
                      <a:pt x="0" y="97"/>
                      <a:pt x="0" y="128"/>
                      <a:pt x="0" y="150"/>
                    </a:cubicBezTo>
                    <a:cubicBezTo>
                      <a:pt x="0" y="173"/>
                      <a:pt x="8" y="191"/>
                      <a:pt x="71" y="191"/>
                    </a:cubicBezTo>
                    <a:cubicBezTo>
                      <a:pt x="134" y="191"/>
                      <a:pt x="142" y="163"/>
                      <a:pt x="142" y="163"/>
                    </a:cubicBezTo>
                    <a:cubicBezTo>
                      <a:pt x="142" y="163"/>
                      <a:pt x="142" y="98"/>
                      <a:pt x="142" y="49"/>
                    </a:cubicBezTo>
                    <a:cubicBezTo>
                      <a:pt x="142" y="0"/>
                      <a:pt x="71" y="3"/>
                      <a:pt x="7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66" name="Oval 651">
                <a:extLst>
                  <a:ext uri="{FF2B5EF4-FFF2-40B4-BE49-F238E27FC236}">
                    <a16:creationId xmlns:a16="http://schemas.microsoft.com/office/drawing/2014/main" id="{1B993866-B9ED-45AB-AF16-9660BFFA6D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683" y="1225150"/>
                <a:ext cx="21638" cy="23802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67" name="Oval 652">
                <a:extLst>
                  <a:ext uri="{FF2B5EF4-FFF2-40B4-BE49-F238E27FC236}">
                    <a16:creationId xmlns:a16="http://schemas.microsoft.com/office/drawing/2014/main" id="{DED6914C-C762-430C-94E0-5C7000BD1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7062" y="1225150"/>
                <a:ext cx="23802" cy="23802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68" name="Oval 653">
                <a:extLst>
                  <a:ext uri="{FF2B5EF4-FFF2-40B4-BE49-F238E27FC236}">
                    <a16:creationId xmlns:a16="http://schemas.microsoft.com/office/drawing/2014/main" id="{188B1B11-9FB0-4D21-AB05-DCA47AF8A4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1719" y="1223708"/>
                <a:ext cx="23802" cy="23802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69" name="Oval 654">
                <a:extLst>
                  <a:ext uri="{FF2B5EF4-FFF2-40B4-BE49-F238E27FC236}">
                    <a16:creationId xmlns:a16="http://schemas.microsoft.com/office/drawing/2014/main" id="{1B40AF1D-6404-4A1F-9AED-89D131135E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3162" y="1396094"/>
                <a:ext cx="22360" cy="216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70" name="Oval 655">
                <a:extLst>
                  <a:ext uri="{FF2B5EF4-FFF2-40B4-BE49-F238E27FC236}">
                    <a16:creationId xmlns:a16="http://schemas.microsoft.com/office/drawing/2014/main" id="{0CC11AC7-6C71-4B10-9204-CB0A868F83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7098" y="1397536"/>
                <a:ext cx="22360" cy="2236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71" name="Oval 656">
                <a:extLst>
                  <a:ext uri="{FF2B5EF4-FFF2-40B4-BE49-F238E27FC236}">
                    <a16:creationId xmlns:a16="http://schemas.microsoft.com/office/drawing/2014/main" id="{D9D44E96-59D0-4CBC-91DE-05EC5DBAC1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198" y="1397536"/>
                <a:ext cx="23802" cy="2236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72" name="Freeform 657">
                <a:extLst>
                  <a:ext uri="{FF2B5EF4-FFF2-40B4-BE49-F238E27FC236}">
                    <a16:creationId xmlns:a16="http://schemas.microsoft.com/office/drawing/2014/main" id="{4237CA08-BBB9-47A3-A982-D6EBC2978C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7865" y="1608871"/>
                <a:ext cx="240186" cy="325297"/>
              </a:xfrm>
              <a:custGeom>
                <a:avLst/>
                <a:gdLst>
                  <a:gd name="T0" fmla="*/ 71 w 141"/>
                  <a:gd name="T1" fmla="*/ 3 h 191"/>
                  <a:gd name="T2" fmla="*/ 127 w 141"/>
                  <a:gd name="T3" fmla="*/ 84 h 191"/>
                  <a:gd name="T4" fmla="*/ 127 w 141"/>
                  <a:gd name="T5" fmla="*/ 122 h 191"/>
                  <a:gd name="T6" fmla="*/ 85 w 141"/>
                  <a:gd name="T7" fmla="*/ 97 h 191"/>
                  <a:gd name="T8" fmla="*/ 71 w 141"/>
                  <a:gd name="T9" fmla="*/ 3 h 191"/>
                  <a:gd name="T10" fmla="*/ 0 w 141"/>
                  <a:gd name="T11" fmla="*/ 48 h 191"/>
                  <a:gd name="T12" fmla="*/ 0 w 141"/>
                  <a:gd name="T13" fmla="*/ 163 h 191"/>
                  <a:gd name="T14" fmla="*/ 71 w 141"/>
                  <a:gd name="T15" fmla="*/ 191 h 191"/>
                  <a:gd name="T16" fmla="*/ 141 w 141"/>
                  <a:gd name="T17" fmla="*/ 150 h 191"/>
                  <a:gd name="T18" fmla="*/ 141 w 141"/>
                  <a:gd name="T19" fmla="*/ 97 h 191"/>
                  <a:gd name="T20" fmla="*/ 71 w 141"/>
                  <a:gd name="T21" fmla="*/ 3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1" h="191">
                    <a:moveTo>
                      <a:pt x="71" y="3"/>
                    </a:moveTo>
                    <a:cubicBezTo>
                      <a:pt x="127" y="84"/>
                      <a:pt x="127" y="84"/>
                      <a:pt x="127" y="84"/>
                    </a:cubicBezTo>
                    <a:cubicBezTo>
                      <a:pt x="127" y="122"/>
                      <a:pt x="127" y="122"/>
                      <a:pt x="127" y="122"/>
                    </a:cubicBezTo>
                    <a:cubicBezTo>
                      <a:pt x="85" y="97"/>
                      <a:pt x="85" y="97"/>
                      <a:pt x="85" y="97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71" y="3"/>
                      <a:pt x="0" y="0"/>
                      <a:pt x="0" y="48"/>
                    </a:cubicBezTo>
                    <a:cubicBezTo>
                      <a:pt x="0" y="98"/>
                      <a:pt x="0" y="163"/>
                      <a:pt x="0" y="163"/>
                    </a:cubicBezTo>
                    <a:cubicBezTo>
                      <a:pt x="0" y="163"/>
                      <a:pt x="8" y="191"/>
                      <a:pt x="71" y="191"/>
                    </a:cubicBezTo>
                    <a:cubicBezTo>
                      <a:pt x="134" y="191"/>
                      <a:pt x="141" y="173"/>
                      <a:pt x="141" y="150"/>
                    </a:cubicBezTo>
                    <a:cubicBezTo>
                      <a:pt x="141" y="127"/>
                      <a:pt x="141" y="97"/>
                      <a:pt x="141" y="97"/>
                    </a:cubicBezTo>
                    <a:cubicBezTo>
                      <a:pt x="141" y="97"/>
                      <a:pt x="126" y="3"/>
                      <a:pt x="7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73" name="Freeform 658">
                <a:extLst>
                  <a:ext uri="{FF2B5EF4-FFF2-40B4-BE49-F238E27FC236}">
                    <a16:creationId xmlns:a16="http://schemas.microsoft.com/office/drawing/2014/main" id="{68209DF7-5BF9-41F9-A8E6-ADB235F5897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26938" y="1347768"/>
                <a:ext cx="197631" cy="175992"/>
              </a:xfrm>
              <a:custGeom>
                <a:avLst/>
                <a:gdLst>
                  <a:gd name="T0" fmla="*/ 94 w 116"/>
                  <a:gd name="T1" fmla="*/ 0 h 103"/>
                  <a:gd name="T2" fmla="*/ 22 w 116"/>
                  <a:gd name="T3" fmla="*/ 0 h 103"/>
                  <a:gd name="T4" fmla="*/ 0 w 116"/>
                  <a:gd name="T5" fmla="*/ 25 h 103"/>
                  <a:gd name="T6" fmla="*/ 0 w 116"/>
                  <a:gd name="T7" fmla="*/ 46 h 103"/>
                  <a:gd name="T8" fmla="*/ 11 w 116"/>
                  <a:gd name="T9" fmla="*/ 67 h 103"/>
                  <a:gd name="T10" fmla="*/ 6 w 116"/>
                  <a:gd name="T11" fmla="*/ 103 h 103"/>
                  <a:gd name="T12" fmla="*/ 43 w 116"/>
                  <a:gd name="T13" fmla="*/ 71 h 103"/>
                  <a:gd name="T14" fmla="*/ 94 w 116"/>
                  <a:gd name="T15" fmla="*/ 71 h 103"/>
                  <a:gd name="T16" fmla="*/ 116 w 116"/>
                  <a:gd name="T17" fmla="*/ 46 h 103"/>
                  <a:gd name="T18" fmla="*/ 116 w 116"/>
                  <a:gd name="T19" fmla="*/ 25 h 103"/>
                  <a:gd name="T20" fmla="*/ 94 w 116"/>
                  <a:gd name="T21" fmla="*/ 0 h 103"/>
                  <a:gd name="T22" fmla="*/ 104 w 116"/>
                  <a:gd name="T23" fmla="*/ 43 h 103"/>
                  <a:gd name="T24" fmla="*/ 86 w 116"/>
                  <a:gd name="T25" fmla="*/ 61 h 103"/>
                  <a:gd name="T26" fmla="*/ 29 w 116"/>
                  <a:gd name="T27" fmla="*/ 61 h 103"/>
                  <a:gd name="T28" fmla="*/ 11 w 116"/>
                  <a:gd name="T29" fmla="*/ 43 h 103"/>
                  <a:gd name="T30" fmla="*/ 11 w 116"/>
                  <a:gd name="T31" fmla="*/ 28 h 103"/>
                  <a:gd name="T32" fmla="*/ 29 w 116"/>
                  <a:gd name="T33" fmla="*/ 10 h 103"/>
                  <a:gd name="T34" fmla="*/ 86 w 116"/>
                  <a:gd name="T35" fmla="*/ 10 h 103"/>
                  <a:gd name="T36" fmla="*/ 104 w 116"/>
                  <a:gd name="T37" fmla="*/ 28 h 103"/>
                  <a:gd name="T38" fmla="*/ 104 w 116"/>
                  <a:gd name="T39" fmla="*/ 4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16" h="103">
                    <a:moveTo>
                      <a:pt x="94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5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55"/>
                      <a:pt x="4" y="63"/>
                      <a:pt x="11" y="67"/>
                    </a:cubicBezTo>
                    <a:cubicBezTo>
                      <a:pt x="6" y="103"/>
                      <a:pt x="6" y="103"/>
                      <a:pt x="6" y="103"/>
                    </a:cubicBezTo>
                    <a:cubicBezTo>
                      <a:pt x="43" y="71"/>
                      <a:pt x="43" y="71"/>
                      <a:pt x="43" y="71"/>
                    </a:cubicBezTo>
                    <a:cubicBezTo>
                      <a:pt x="94" y="71"/>
                      <a:pt x="94" y="71"/>
                      <a:pt x="94" y="71"/>
                    </a:cubicBezTo>
                    <a:cubicBezTo>
                      <a:pt x="106" y="71"/>
                      <a:pt x="116" y="60"/>
                      <a:pt x="116" y="46"/>
                    </a:cubicBezTo>
                    <a:cubicBezTo>
                      <a:pt x="116" y="25"/>
                      <a:pt x="116" y="25"/>
                      <a:pt x="116" y="25"/>
                    </a:cubicBezTo>
                    <a:cubicBezTo>
                      <a:pt x="116" y="11"/>
                      <a:pt x="106" y="0"/>
                      <a:pt x="94" y="0"/>
                    </a:cubicBezTo>
                    <a:close/>
                    <a:moveTo>
                      <a:pt x="104" y="43"/>
                    </a:moveTo>
                    <a:cubicBezTo>
                      <a:pt x="104" y="53"/>
                      <a:pt x="96" y="61"/>
                      <a:pt x="86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19" y="61"/>
                      <a:pt x="11" y="53"/>
                      <a:pt x="11" y="43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18"/>
                      <a:pt x="19" y="10"/>
                      <a:pt x="29" y="10"/>
                    </a:cubicBezTo>
                    <a:cubicBezTo>
                      <a:pt x="86" y="10"/>
                      <a:pt x="86" y="10"/>
                      <a:pt x="86" y="10"/>
                    </a:cubicBezTo>
                    <a:cubicBezTo>
                      <a:pt x="96" y="10"/>
                      <a:pt x="104" y="18"/>
                      <a:pt x="104" y="28"/>
                    </a:cubicBezTo>
                    <a:lnTo>
                      <a:pt x="104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  <p:sp>
            <p:nvSpPr>
              <p:cNvPr id="74" name="Oval 659">
                <a:extLst>
                  <a:ext uri="{FF2B5EF4-FFF2-40B4-BE49-F238E27FC236}">
                    <a16:creationId xmlns:a16="http://schemas.microsoft.com/office/drawing/2014/main" id="{8DB3F021-E499-4120-97F8-A5674AD045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1569" y="1380225"/>
                <a:ext cx="188975" cy="222154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000" dirty="0">
                  <a:cs typeface="+mn-ea"/>
                  <a:sym typeface="+mn-lt"/>
                </a:endParaRPr>
              </a:p>
            </p:txBody>
          </p:sp>
        </p:grpSp>
        <p:sp>
          <p:nvSpPr>
            <p:cNvPr id="57" name="Freeform 48">
              <a:extLst>
                <a:ext uri="{FF2B5EF4-FFF2-40B4-BE49-F238E27FC236}">
                  <a16:creationId xmlns:a16="http://schemas.microsoft.com/office/drawing/2014/main" id="{4AF4F894-A52F-4535-9749-69168E1083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51277" y="1411019"/>
              <a:ext cx="489447" cy="532323"/>
            </a:xfrm>
            <a:custGeom>
              <a:avLst/>
              <a:gdLst>
                <a:gd name="T0" fmla="*/ 189 w 311"/>
                <a:gd name="T1" fmla="*/ 220 h 339"/>
                <a:gd name="T2" fmla="*/ 209 w 311"/>
                <a:gd name="T3" fmla="*/ 163 h 339"/>
                <a:gd name="T4" fmla="*/ 221 w 311"/>
                <a:gd name="T5" fmla="*/ 120 h 339"/>
                <a:gd name="T6" fmla="*/ 221 w 311"/>
                <a:gd name="T7" fmla="*/ 120 h 339"/>
                <a:gd name="T8" fmla="*/ 222 w 311"/>
                <a:gd name="T9" fmla="*/ 116 h 339"/>
                <a:gd name="T10" fmla="*/ 222 w 311"/>
                <a:gd name="T11" fmla="*/ 112 h 339"/>
                <a:gd name="T12" fmla="*/ 223 w 311"/>
                <a:gd name="T13" fmla="*/ 109 h 339"/>
                <a:gd name="T14" fmla="*/ 223 w 311"/>
                <a:gd name="T15" fmla="*/ 105 h 339"/>
                <a:gd name="T16" fmla="*/ 223 w 311"/>
                <a:gd name="T17" fmla="*/ 102 h 339"/>
                <a:gd name="T18" fmla="*/ 224 w 311"/>
                <a:gd name="T19" fmla="*/ 98 h 339"/>
                <a:gd name="T20" fmla="*/ 224 w 311"/>
                <a:gd name="T21" fmla="*/ 95 h 339"/>
                <a:gd name="T22" fmla="*/ 224 w 311"/>
                <a:gd name="T23" fmla="*/ 92 h 339"/>
                <a:gd name="T24" fmla="*/ 223 w 311"/>
                <a:gd name="T25" fmla="*/ 89 h 339"/>
                <a:gd name="T26" fmla="*/ 223 w 311"/>
                <a:gd name="T27" fmla="*/ 87 h 339"/>
                <a:gd name="T28" fmla="*/ 223 w 311"/>
                <a:gd name="T29" fmla="*/ 85 h 339"/>
                <a:gd name="T30" fmla="*/ 223 w 311"/>
                <a:gd name="T31" fmla="*/ 83 h 339"/>
                <a:gd name="T32" fmla="*/ 223 w 311"/>
                <a:gd name="T33" fmla="*/ 82 h 339"/>
                <a:gd name="T34" fmla="*/ 223 w 311"/>
                <a:gd name="T35" fmla="*/ 81 h 339"/>
                <a:gd name="T36" fmla="*/ 223 w 311"/>
                <a:gd name="T37" fmla="*/ 81 h 339"/>
                <a:gd name="T38" fmla="*/ 108 w 311"/>
                <a:gd name="T39" fmla="*/ 36 h 339"/>
                <a:gd name="T40" fmla="*/ 78 w 311"/>
                <a:gd name="T41" fmla="*/ 55 h 339"/>
                <a:gd name="T42" fmla="*/ 77 w 311"/>
                <a:gd name="T43" fmla="*/ 59 h 339"/>
                <a:gd name="T44" fmla="*/ 76 w 311"/>
                <a:gd name="T45" fmla="*/ 64 h 339"/>
                <a:gd name="T46" fmla="*/ 76 w 311"/>
                <a:gd name="T47" fmla="*/ 69 h 339"/>
                <a:gd name="T48" fmla="*/ 75 w 311"/>
                <a:gd name="T49" fmla="*/ 74 h 339"/>
                <a:gd name="T50" fmla="*/ 75 w 311"/>
                <a:gd name="T51" fmla="*/ 78 h 339"/>
                <a:gd name="T52" fmla="*/ 76 w 311"/>
                <a:gd name="T53" fmla="*/ 83 h 339"/>
                <a:gd name="T54" fmla="*/ 76 w 311"/>
                <a:gd name="T55" fmla="*/ 87 h 339"/>
                <a:gd name="T56" fmla="*/ 77 w 311"/>
                <a:gd name="T57" fmla="*/ 92 h 339"/>
                <a:gd name="T58" fmla="*/ 77 w 311"/>
                <a:gd name="T59" fmla="*/ 96 h 339"/>
                <a:gd name="T60" fmla="*/ 78 w 311"/>
                <a:gd name="T61" fmla="*/ 100 h 339"/>
                <a:gd name="T62" fmla="*/ 79 w 311"/>
                <a:gd name="T63" fmla="*/ 104 h 339"/>
                <a:gd name="T64" fmla="*/ 80 w 311"/>
                <a:gd name="T65" fmla="*/ 106 h 339"/>
                <a:gd name="T66" fmla="*/ 84 w 311"/>
                <a:gd name="T67" fmla="*/ 119 h 339"/>
                <a:gd name="T68" fmla="*/ 92 w 311"/>
                <a:gd name="T69" fmla="*/ 161 h 339"/>
                <a:gd name="T70" fmla="*/ 104 w 311"/>
                <a:gd name="T71" fmla="*/ 238 h 339"/>
                <a:gd name="T72" fmla="*/ 0 w 311"/>
                <a:gd name="T73" fmla="*/ 339 h 339"/>
                <a:gd name="T74" fmla="*/ 148 w 311"/>
                <a:gd name="T75" fmla="*/ 271 h 339"/>
                <a:gd name="T76" fmla="*/ 146 w 311"/>
                <a:gd name="T77" fmla="*/ 249 h 339"/>
                <a:gd name="T78" fmla="*/ 175 w 311"/>
                <a:gd name="T79" fmla="*/ 258 h 339"/>
                <a:gd name="T80" fmla="*/ 174 w 311"/>
                <a:gd name="T81" fmla="*/ 339 h 339"/>
                <a:gd name="T82" fmla="*/ 216 w 311"/>
                <a:gd name="T83" fmla="*/ 244 h 339"/>
                <a:gd name="T84" fmla="*/ 81 w 311"/>
                <a:gd name="T85" fmla="*/ 139 h 339"/>
                <a:gd name="T86" fmla="*/ 93 w 311"/>
                <a:gd name="T87" fmla="*/ 136 h 339"/>
                <a:gd name="T88" fmla="*/ 105 w 311"/>
                <a:gd name="T89" fmla="*/ 72 h 339"/>
                <a:gd name="T90" fmla="*/ 211 w 311"/>
                <a:gd name="T91" fmla="*/ 131 h 339"/>
                <a:gd name="T92" fmla="*/ 222 w 311"/>
                <a:gd name="T93" fmla="*/ 130 h 339"/>
                <a:gd name="T94" fmla="*/ 183 w 311"/>
                <a:gd name="T95" fmla="*/ 201 h 339"/>
                <a:gd name="T96" fmla="*/ 96 w 311"/>
                <a:gd name="T97" fmla="*/ 158 h 339"/>
                <a:gd name="T98" fmla="*/ 166 w 311"/>
                <a:gd name="T99" fmla="*/ 245 h 339"/>
                <a:gd name="T100" fmla="*/ 117 w 311"/>
                <a:gd name="T101" fmla="*/ 225 h 339"/>
                <a:gd name="T102" fmla="*/ 152 w 311"/>
                <a:gd name="T103" fmla="*/ 220 h 339"/>
                <a:gd name="T104" fmla="*/ 185 w 311"/>
                <a:gd name="T105" fmla="*/ 222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1" h="339">
                  <a:moveTo>
                    <a:pt x="216" y="244"/>
                  </a:moveTo>
                  <a:cubicBezTo>
                    <a:pt x="194" y="236"/>
                    <a:pt x="189" y="220"/>
                    <a:pt x="189" y="220"/>
                  </a:cubicBezTo>
                  <a:cubicBezTo>
                    <a:pt x="189" y="202"/>
                    <a:pt x="189" y="202"/>
                    <a:pt x="189" y="202"/>
                  </a:cubicBezTo>
                  <a:cubicBezTo>
                    <a:pt x="205" y="182"/>
                    <a:pt x="209" y="163"/>
                    <a:pt x="209" y="163"/>
                  </a:cubicBezTo>
                  <a:cubicBezTo>
                    <a:pt x="212" y="160"/>
                    <a:pt x="218" y="154"/>
                    <a:pt x="218" y="154"/>
                  </a:cubicBezTo>
                  <a:cubicBezTo>
                    <a:pt x="229" y="137"/>
                    <a:pt x="225" y="116"/>
                    <a:pt x="221" y="120"/>
                  </a:cubicBezTo>
                  <a:cubicBezTo>
                    <a:pt x="221" y="120"/>
                    <a:pt x="221" y="121"/>
                    <a:pt x="220" y="122"/>
                  </a:cubicBezTo>
                  <a:cubicBezTo>
                    <a:pt x="220" y="121"/>
                    <a:pt x="221" y="121"/>
                    <a:pt x="221" y="120"/>
                  </a:cubicBezTo>
                  <a:cubicBezTo>
                    <a:pt x="221" y="120"/>
                    <a:pt x="221" y="119"/>
                    <a:pt x="221" y="119"/>
                  </a:cubicBezTo>
                  <a:cubicBezTo>
                    <a:pt x="221" y="118"/>
                    <a:pt x="221" y="117"/>
                    <a:pt x="222" y="116"/>
                  </a:cubicBezTo>
                  <a:cubicBezTo>
                    <a:pt x="222" y="116"/>
                    <a:pt x="222" y="116"/>
                    <a:pt x="222" y="115"/>
                  </a:cubicBezTo>
                  <a:cubicBezTo>
                    <a:pt x="222" y="114"/>
                    <a:pt x="222" y="113"/>
                    <a:pt x="222" y="112"/>
                  </a:cubicBezTo>
                  <a:cubicBezTo>
                    <a:pt x="222" y="112"/>
                    <a:pt x="222" y="112"/>
                    <a:pt x="222" y="111"/>
                  </a:cubicBezTo>
                  <a:cubicBezTo>
                    <a:pt x="223" y="110"/>
                    <a:pt x="223" y="110"/>
                    <a:pt x="223" y="109"/>
                  </a:cubicBezTo>
                  <a:cubicBezTo>
                    <a:pt x="223" y="108"/>
                    <a:pt x="223" y="108"/>
                    <a:pt x="223" y="108"/>
                  </a:cubicBezTo>
                  <a:cubicBezTo>
                    <a:pt x="223" y="107"/>
                    <a:pt x="223" y="106"/>
                    <a:pt x="223" y="105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23" y="103"/>
                    <a:pt x="223" y="103"/>
                    <a:pt x="223" y="102"/>
                  </a:cubicBezTo>
                  <a:cubicBezTo>
                    <a:pt x="223" y="101"/>
                    <a:pt x="223" y="101"/>
                    <a:pt x="224" y="101"/>
                  </a:cubicBezTo>
                  <a:cubicBezTo>
                    <a:pt x="224" y="100"/>
                    <a:pt x="224" y="99"/>
                    <a:pt x="224" y="98"/>
                  </a:cubicBezTo>
                  <a:cubicBezTo>
                    <a:pt x="224" y="98"/>
                    <a:pt x="224" y="98"/>
                    <a:pt x="224" y="98"/>
                  </a:cubicBezTo>
                  <a:cubicBezTo>
                    <a:pt x="224" y="97"/>
                    <a:pt x="224" y="96"/>
                    <a:pt x="224" y="95"/>
                  </a:cubicBezTo>
                  <a:cubicBezTo>
                    <a:pt x="224" y="95"/>
                    <a:pt x="224" y="95"/>
                    <a:pt x="224" y="94"/>
                  </a:cubicBezTo>
                  <a:cubicBezTo>
                    <a:pt x="224" y="94"/>
                    <a:pt x="224" y="93"/>
                    <a:pt x="224" y="92"/>
                  </a:cubicBezTo>
                  <a:cubicBezTo>
                    <a:pt x="224" y="92"/>
                    <a:pt x="224" y="92"/>
                    <a:pt x="224" y="91"/>
                  </a:cubicBezTo>
                  <a:cubicBezTo>
                    <a:pt x="224" y="91"/>
                    <a:pt x="224" y="90"/>
                    <a:pt x="223" y="89"/>
                  </a:cubicBezTo>
                  <a:cubicBezTo>
                    <a:pt x="223" y="89"/>
                    <a:pt x="223" y="89"/>
                    <a:pt x="223" y="89"/>
                  </a:cubicBezTo>
                  <a:cubicBezTo>
                    <a:pt x="223" y="88"/>
                    <a:pt x="223" y="88"/>
                    <a:pt x="223" y="87"/>
                  </a:cubicBezTo>
                  <a:cubicBezTo>
                    <a:pt x="223" y="87"/>
                    <a:pt x="223" y="87"/>
                    <a:pt x="223" y="87"/>
                  </a:cubicBezTo>
                  <a:cubicBezTo>
                    <a:pt x="223" y="86"/>
                    <a:pt x="223" y="86"/>
                    <a:pt x="223" y="85"/>
                  </a:cubicBezTo>
                  <a:cubicBezTo>
                    <a:pt x="223" y="85"/>
                    <a:pt x="223" y="85"/>
                    <a:pt x="223" y="85"/>
                  </a:cubicBezTo>
                  <a:cubicBezTo>
                    <a:pt x="223" y="84"/>
                    <a:pt x="223" y="84"/>
                    <a:pt x="223" y="83"/>
                  </a:cubicBezTo>
                  <a:cubicBezTo>
                    <a:pt x="223" y="83"/>
                    <a:pt x="223" y="83"/>
                    <a:pt x="223" y="83"/>
                  </a:cubicBezTo>
                  <a:cubicBezTo>
                    <a:pt x="223" y="83"/>
                    <a:pt x="223" y="82"/>
                    <a:pt x="223" y="82"/>
                  </a:cubicBezTo>
                  <a:cubicBezTo>
                    <a:pt x="223" y="82"/>
                    <a:pt x="223" y="82"/>
                    <a:pt x="223" y="82"/>
                  </a:cubicBezTo>
                  <a:cubicBezTo>
                    <a:pt x="223" y="82"/>
                    <a:pt x="223" y="81"/>
                    <a:pt x="223" y="81"/>
                  </a:cubicBezTo>
                  <a:cubicBezTo>
                    <a:pt x="223" y="81"/>
                    <a:pt x="223" y="81"/>
                    <a:pt x="223" y="81"/>
                  </a:cubicBezTo>
                  <a:cubicBezTo>
                    <a:pt x="223" y="81"/>
                    <a:pt x="223" y="81"/>
                    <a:pt x="223" y="81"/>
                  </a:cubicBezTo>
                  <a:cubicBezTo>
                    <a:pt x="221" y="33"/>
                    <a:pt x="182" y="21"/>
                    <a:pt x="182" y="21"/>
                  </a:cubicBezTo>
                  <a:cubicBezTo>
                    <a:pt x="134" y="0"/>
                    <a:pt x="108" y="36"/>
                    <a:pt x="108" y="36"/>
                  </a:cubicBezTo>
                  <a:cubicBezTo>
                    <a:pt x="89" y="27"/>
                    <a:pt x="79" y="51"/>
                    <a:pt x="79" y="51"/>
                  </a:cubicBezTo>
                  <a:cubicBezTo>
                    <a:pt x="79" y="52"/>
                    <a:pt x="78" y="54"/>
                    <a:pt x="78" y="55"/>
                  </a:cubicBezTo>
                  <a:cubicBezTo>
                    <a:pt x="78" y="55"/>
                    <a:pt x="78" y="56"/>
                    <a:pt x="78" y="56"/>
                  </a:cubicBezTo>
                  <a:cubicBezTo>
                    <a:pt x="78" y="57"/>
                    <a:pt x="77" y="58"/>
                    <a:pt x="77" y="59"/>
                  </a:cubicBezTo>
                  <a:cubicBezTo>
                    <a:pt x="77" y="60"/>
                    <a:pt x="77" y="60"/>
                    <a:pt x="77" y="61"/>
                  </a:cubicBezTo>
                  <a:cubicBezTo>
                    <a:pt x="77" y="62"/>
                    <a:pt x="76" y="63"/>
                    <a:pt x="76" y="64"/>
                  </a:cubicBezTo>
                  <a:cubicBezTo>
                    <a:pt x="76" y="65"/>
                    <a:pt x="76" y="65"/>
                    <a:pt x="76" y="65"/>
                  </a:cubicBezTo>
                  <a:cubicBezTo>
                    <a:pt x="76" y="66"/>
                    <a:pt x="76" y="68"/>
                    <a:pt x="76" y="69"/>
                  </a:cubicBezTo>
                  <a:cubicBezTo>
                    <a:pt x="76" y="70"/>
                    <a:pt x="76" y="70"/>
                    <a:pt x="76" y="71"/>
                  </a:cubicBezTo>
                  <a:cubicBezTo>
                    <a:pt x="76" y="72"/>
                    <a:pt x="75" y="73"/>
                    <a:pt x="75" y="74"/>
                  </a:cubicBezTo>
                  <a:cubicBezTo>
                    <a:pt x="75" y="74"/>
                    <a:pt x="75" y="75"/>
                    <a:pt x="75" y="75"/>
                  </a:cubicBezTo>
                  <a:cubicBezTo>
                    <a:pt x="75" y="76"/>
                    <a:pt x="75" y="77"/>
                    <a:pt x="75" y="78"/>
                  </a:cubicBezTo>
                  <a:cubicBezTo>
                    <a:pt x="75" y="79"/>
                    <a:pt x="75" y="79"/>
                    <a:pt x="75" y="79"/>
                  </a:cubicBezTo>
                  <a:cubicBezTo>
                    <a:pt x="75" y="81"/>
                    <a:pt x="76" y="82"/>
                    <a:pt x="76" y="83"/>
                  </a:cubicBezTo>
                  <a:cubicBezTo>
                    <a:pt x="76" y="84"/>
                    <a:pt x="76" y="84"/>
                    <a:pt x="76" y="84"/>
                  </a:cubicBezTo>
                  <a:cubicBezTo>
                    <a:pt x="76" y="85"/>
                    <a:pt x="76" y="86"/>
                    <a:pt x="76" y="87"/>
                  </a:cubicBezTo>
                  <a:cubicBezTo>
                    <a:pt x="76" y="88"/>
                    <a:pt x="76" y="88"/>
                    <a:pt x="76" y="89"/>
                  </a:cubicBezTo>
                  <a:cubicBezTo>
                    <a:pt x="76" y="90"/>
                    <a:pt x="76" y="91"/>
                    <a:pt x="77" y="92"/>
                  </a:cubicBezTo>
                  <a:cubicBezTo>
                    <a:pt x="77" y="92"/>
                    <a:pt x="77" y="92"/>
                    <a:pt x="77" y="93"/>
                  </a:cubicBezTo>
                  <a:cubicBezTo>
                    <a:pt x="77" y="94"/>
                    <a:pt x="77" y="95"/>
                    <a:pt x="77" y="96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8" y="98"/>
                    <a:pt x="78" y="99"/>
                    <a:pt x="78" y="100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9" y="102"/>
                    <a:pt x="79" y="103"/>
                    <a:pt x="79" y="104"/>
                  </a:cubicBezTo>
                  <a:cubicBezTo>
                    <a:pt x="79" y="104"/>
                    <a:pt x="79" y="105"/>
                    <a:pt x="79" y="105"/>
                  </a:cubicBezTo>
                  <a:cubicBezTo>
                    <a:pt x="79" y="105"/>
                    <a:pt x="80" y="105"/>
                    <a:pt x="80" y="106"/>
                  </a:cubicBezTo>
                  <a:cubicBezTo>
                    <a:pt x="80" y="106"/>
                    <a:pt x="80" y="106"/>
                    <a:pt x="80" y="106"/>
                  </a:cubicBezTo>
                  <a:cubicBezTo>
                    <a:pt x="81" y="111"/>
                    <a:pt x="83" y="115"/>
                    <a:pt x="84" y="119"/>
                  </a:cubicBezTo>
                  <a:cubicBezTo>
                    <a:pt x="77" y="115"/>
                    <a:pt x="76" y="123"/>
                    <a:pt x="76" y="123"/>
                  </a:cubicBezTo>
                  <a:cubicBezTo>
                    <a:pt x="76" y="152"/>
                    <a:pt x="92" y="161"/>
                    <a:pt x="92" y="161"/>
                  </a:cubicBezTo>
                  <a:cubicBezTo>
                    <a:pt x="95" y="180"/>
                    <a:pt x="114" y="200"/>
                    <a:pt x="114" y="200"/>
                  </a:cubicBezTo>
                  <a:cubicBezTo>
                    <a:pt x="121" y="227"/>
                    <a:pt x="104" y="238"/>
                    <a:pt x="104" y="238"/>
                  </a:cubicBezTo>
                  <a:cubicBezTo>
                    <a:pt x="75" y="249"/>
                    <a:pt x="75" y="249"/>
                    <a:pt x="75" y="249"/>
                  </a:cubicBezTo>
                  <a:cubicBezTo>
                    <a:pt x="0" y="273"/>
                    <a:pt x="0" y="339"/>
                    <a:pt x="0" y="339"/>
                  </a:cubicBezTo>
                  <a:cubicBezTo>
                    <a:pt x="137" y="339"/>
                    <a:pt x="137" y="339"/>
                    <a:pt x="137" y="339"/>
                  </a:cubicBezTo>
                  <a:cubicBezTo>
                    <a:pt x="148" y="271"/>
                    <a:pt x="148" y="271"/>
                    <a:pt x="148" y="271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46" y="249"/>
                    <a:pt x="146" y="249"/>
                    <a:pt x="146" y="249"/>
                  </a:cubicBezTo>
                  <a:cubicBezTo>
                    <a:pt x="166" y="249"/>
                    <a:pt x="166" y="249"/>
                    <a:pt x="166" y="249"/>
                  </a:cubicBezTo>
                  <a:cubicBezTo>
                    <a:pt x="175" y="258"/>
                    <a:pt x="175" y="258"/>
                    <a:pt x="175" y="258"/>
                  </a:cubicBezTo>
                  <a:cubicBezTo>
                    <a:pt x="164" y="271"/>
                    <a:pt x="164" y="271"/>
                    <a:pt x="164" y="271"/>
                  </a:cubicBezTo>
                  <a:cubicBezTo>
                    <a:pt x="174" y="339"/>
                    <a:pt x="174" y="339"/>
                    <a:pt x="174" y="339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307" y="274"/>
                    <a:pt x="238" y="252"/>
                    <a:pt x="216" y="244"/>
                  </a:cubicBezTo>
                  <a:close/>
                  <a:moveTo>
                    <a:pt x="96" y="158"/>
                  </a:moveTo>
                  <a:cubicBezTo>
                    <a:pt x="94" y="157"/>
                    <a:pt x="86" y="153"/>
                    <a:pt x="81" y="139"/>
                  </a:cubicBezTo>
                  <a:cubicBezTo>
                    <a:pt x="81" y="139"/>
                    <a:pt x="77" y="124"/>
                    <a:pt x="81" y="123"/>
                  </a:cubicBezTo>
                  <a:cubicBezTo>
                    <a:pt x="81" y="123"/>
                    <a:pt x="86" y="119"/>
                    <a:pt x="93" y="136"/>
                  </a:cubicBezTo>
                  <a:cubicBezTo>
                    <a:pt x="94" y="139"/>
                    <a:pt x="96" y="142"/>
                    <a:pt x="97" y="143"/>
                  </a:cubicBezTo>
                  <a:cubicBezTo>
                    <a:pt x="97" y="143"/>
                    <a:pt x="82" y="98"/>
                    <a:pt x="105" y="72"/>
                  </a:cubicBezTo>
                  <a:cubicBezTo>
                    <a:pt x="105" y="72"/>
                    <a:pt x="155" y="137"/>
                    <a:pt x="211" y="104"/>
                  </a:cubicBezTo>
                  <a:cubicBezTo>
                    <a:pt x="211" y="131"/>
                    <a:pt x="211" y="131"/>
                    <a:pt x="211" y="131"/>
                  </a:cubicBezTo>
                  <a:cubicBezTo>
                    <a:pt x="211" y="138"/>
                    <a:pt x="211" y="143"/>
                    <a:pt x="215" y="136"/>
                  </a:cubicBezTo>
                  <a:cubicBezTo>
                    <a:pt x="222" y="120"/>
                    <a:pt x="222" y="130"/>
                    <a:pt x="222" y="130"/>
                  </a:cubicBezTo>
                  <a:cubicBezTo>
                    <a:pt x="220" y="148"/>
                    <a:pt x="212" y="156"/>
                    <a:pt x="206" y="161"/>
                  </a:cubicBezTo>
                  <a:cubicBezTo>
                    <a:pt x="201" y="176"/>
                    <a:pt x="193" y="190"/>
                    <a:pt x="183" y="201"/>
                  </a:cubicBezTo>
                  <a:cubicBezTo>
                    <a:pt x="152" y="236"/>
                    <a:pt x="121" y="201"/>
                    <a:pt x="121" y="201"/>
                  </a:cubicBezTo>
                  <a:cubicBezTo>
                    <a:pt x="109" y="191"/>
                    <a:pt x="101" y="175"/>
                    <a:pt x="96" y="158"/>
                  </a:cubicBezTo>
                  <a:close/>
                  <a:moveTo>
                    <a:pt x="185" y="222"/>
                  </a:moveTo>
                  <a:cubicBezTo>
                    <a:pt x="166" y="245"/>
                    <a:pt x="166" y="245"/>
                    <a:pt x="166" y="245"/>
                  </a:cubicBezTo>
                  <a:cubicBezTo>
                    <a:pt x="147" y="245"/>
                    <a:pt x="147" y="245"/>
                    <a:pt x="147" y="245"/>
                  </a:cubicBezTo>
                  <a:cubicBezTo>
                    <a:pt x="117" y="225"/>
                    <a:pt x="117" y="225"/>
                    <a:pt x="117" y="225"/>
                  </a:cubicBezTo>
                  <a:cubicBezTo>
                    <a:pt x="117" y="225"/>
                    <a:pt x="119" y="216"/>
                    <a:pt x="119" y="204"/>
                  </a:cubicBezTo>
                  <a:cubicBezTo>
                    <a:pt x="119" y="204"/>
                    <a:pt x="132" y="221"/>
                    <a:pt x="152" y="220"/>
                  </a:cubicBezTo>
                  <a:cubicBezTo>
                    <a:pt x="152" y="220"/>
                    <a:pt x="171" y="222"/>
                    <a:pt x="185" y="204"/>
                  </a:cubicBezTo>
                  <a:lnTo>
                    <a:pt x="185" y="22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000" dirty="0">
                <a:cs typeface="+mn-ea"/>
                <a:sym typeface="+mn-lt"/>
              </a:endParaRP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6AA21F1C-A701-48B1-B028-C90D843E2D6C}"/>
                </a:ext>
              </a:extLst>
            </p:cNvPr>
            <p:cNvSpPr txBox="1"/>
            <p:nvPr/>
          </p:nvSpPr>
          <p:spPr>
            <a:xfrm>
              <a:off x="4932511" y="2027709"/>
              <a:ext cx="23269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A6A6A6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rgbClr val="A6A6A6"/>
                </a:solidFill>
                <a:cs typeface="+mn-ea"/>
                <a:sym typeface="+mn-lt"/>
              </a:endParaRPr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4B399034-151E-435D-A4EA-F67ADBA9D729}"/>
                </a:ext>
              </a:extLst>
            </p:cNvPr>
            <p:cNvSpPr txBox="1"/>
            <p:nvPr/>
          </p:nvSpPr>
          <p:spPr>
            <a:xfrm>
              <a:off x="4932511" y="3032696"/>
              <a:ext cx="2326979" cy="400110"/>
            </a:xfrm>
            <a:prstGeom prst="rect">
              <a:avLst/>
            </a:prstGeom>
            <a:noFill/>
            <a:scene3d>
              <a:camera prst="perspectiveRelaxedModerately">
                <a:rot lat="19734151" lon="223547" rev="2149834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9EBC64B8-C4D7-4496-BDDD-D6E926B2A12B}"/>
                </a:ext>
              </a:extLst>
            </p:cNvPr>
            <p:cNvSpPr txBox="1"/>
            <p:nvPr/>
          </p:nvSpPr>
          <p:spPr>
            <a:xfrm>
              <a:off x="4932511" y="3755222"/>
              <a:ext cx="2326979" cy="400110"/>
            </a:xfrm>
            <a:prstGeom prst="rect">
              <a:avLst/>
            </a:prstGeom>
            <a:noFill/>
            <a:scene3d>
              <a:camera prst="perspectiveRelaxedModerately">
                <a:rot lat="19734151" lon="223547" rev="2149834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F753BF7B-97EC-4A49-BDDD-E6717CD968B8}"/>
                </a:ext>
              </a:extLst>
            </p:cNvPr>
            <p:cNvSpPr txBox="1"/>
            <p:nvPr/>
          </p:nvSpPr>
          <p:spPr>
            <a:xfrm>
              <a:off x="4932511" y="4496884"/>
              <a:ext cx="2326979" cy="400110"/>
            </a:xfrm>
            <a:prstGeom prst="rect">
              <a:avLst/>
            </a:prstGeom>
            <a:noFill/>
            <a:scene3d>
              <a:camera prst="perspectiveRelaxedModerately">
                <a:rot lat="19734151" lon="223547" rev="2149834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EDC9754C-A9AF-4772-9BAE-5495BB074E48}"/>
                </a:ext>
              </a:extLst>
            </p:cNvPr>
            <p:cNvSpPr txBox="1"/>
            <p:nvPr/>
          </p:nvSpPr>
          <p:spPr>
            <a:xfrm>
              <a:off x="4932511" y="5190221"/>
              <a:ext cx="2326979" cy="400110"/>
            </a:xfrm>
            <a:prstGeom prst="rect">
              <a:avLst/>
            </a:prstGeom>
            <a:noFill/>
            <a:scene3d>
              <a:camera prst="perspectiveRelaxedModerately">
                <a:rot lat="19734151" lon="223547" rev="2149834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4" name="组合 133">
            <a:extLst>
              <a:ext uri="{FF2B5EF4-FFF2-40B4-BE49-F238E27FC236}">
                <a16:creationId xmlns:a16="http://schemas.microsoft.com/office/drawing/2014/main" id="{75D1BEA9-B297-4314-98C5-60A66DB089A6}"/>
              </a:ext>
            </a:extLst>
          </p:cNvPr>
          <p:cNvGrpSpPr/>
          <p:nvPr/>
        </p:nvGrpSpPr>
        <p:grpSpPr>
          <a:xfrm flipV="1">
            <a:off x="6439386" y="2783175"/>
            <a:ext cx="1722495" cy="703437"/>
            <a:chOff x="5265817" y="4622060"/>
            <a:chExt cx="1755935" cy="703437"/>
          </a:xfrm>
        </p:grpSpPr>
        <p:sp>
          <p:nvSpPr>
            <p:cNvPr id="135" name="椭圆 134">
              <a:extLst>
                <a:ext uri="{FF2B5EF4-FFF2-40B4-BE49-F238E27FC236}">
                  <a16:creationId xmlns:a16="http://schemas.microsoft.com/office/drawing/2014/main" id="{74F94529-3948-4563-A7CB-6E509B43A7A7}"/>
                </a:ext>
              </a:extLst>
            </p:cNvPr>
            <p:cNvSpPr/>
            <p:nvPr/>
          </p:nvSpPr>
          <p:spPr>
            <a:xfrm>
              <a:off x="5265817" y="4622060"/>
              <a:ext cx="89123" cy="8912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6" name="任意多边形 152">
              <a:extLst>
                <a:ext uri="{FF2B5EF4-FFF2-40B4-BE49-F238E27FC236}">
                  <a16:creationId xmlns:a16="http://schemas.microsoft.com/office/drawing/2014/main" id="{4FB7DB21-1A21-4E04-9178-02C6F910B2BA}"/>
                </a:ext>
              </a:extLst>
            </p:cNvPr>
            <p:cNvSpPr/>
            <p:nvPr/>
          </p:nvSpPr>
          <p:spPr>
            <a:xfrm>
              <a:off x="5335429" y="4686869"/>
              <a:ext cx="1686323" cy="638628"/>
            </a:xfrm>
            <a:custGeom>
              <a:avLst/>
              <a:gdLst>
                <a:gd name="connsiteX0" fmla="*/ 0 w 2815771"/>
                <a:gd name="connsiteY0" fmla="*/ 0 h 638628"/>
                <a:gd name="connsiteX1" fmla="*/ 725714 w 2815771"/>
                <a:gd name="connsiteY1" fmla="*/ 638628 h 638628"/>
                <a:gd name="connsiteX2" fmla="*/ 2815771 w 2815771"/>
                <a:gd name="connsiteY2" fmla="*/ 638628 h 63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5771" h="638628">
                  <a:moveTo>
                    <a:pt x="0" y="0"/>
                  </a:moveTo>
                  <a:lnTo>
                    <a:pt x="725714" y="638628"/>
                  </a:lnTo>
                  <a:lnTo>
                    <a:pt x="2815771" y="638628"/>
                  </a:lnTo>
                </a:path>
              </a:pathLst>
            </a:cu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7" name="组合 136">
            <a:extLst>
              <a:ext uri="{FF2B5EF4-FFF2-40B4-BE49-F238E27FC236}">
                <a16:creationId xmlns:a16="http://schemas.microsoft.com/office/drawing/2014/main" id="{DE78E214-8E79-4F00-ADDB-863ED7966C22}"/>
              </a:ext>
            </a:extLst>
          </p:cNvPr>
          <p:cNvGrpSpPr/>
          <p:nvPr/>
        </p:nvGrpSpPr>
        <p:grpSpPr>
          <a:xfrm flipV="1">
            <a:off x="6439386" y="3511309"/>
            <a:ext cx="1722495" cy="703437"/>
            <a:chOff x="5265817" y="4622060"/>
            <a:chExt cx="1755935" cy="703437"/>
          </a:xfrm>
        </p:grpSpPr>
        <p:sp>
          <p:nvSpPr>
            <p:cNvPr id="138" name="椭圆 137">
              <a:extLst>
                <a:ext uri="{FF2B5EF4-FFF2-40B4-BE49-F238E27FC236}">
                  <a16:creationId xmlns:a16="http://schemas.microsoft.com/office/drawing/2014/main" id="{95F490CE-1CFA-4122-8AFE-0FF0DF35E3ED}"/>
                </a:ext>
              </a:extLst>
            </p:cNvPr>
            <p:cNvSpPr/>
            <p:nvPr/>
          </p:nvSpPr>
          <p:spPr>
            <a:xfrm>
              <a:off x="5265817" y="4622060"/>
              <a:ext cx="89123" cy="8912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9" name="任意多边形 164">
              <a:extLst>
                <a:ext uri="{FF2B5EF4-FFF2-40B4-BE49-F238E27FC236}">
                  <a16:creationId xmlns:a16="http://schemas.microsoft.com/office/drawing/2014/main" id="{A0C6E48F-4DA2-44B0-A439-13073729F921}"/>
                </a:ext>
              </a:extLst>
            </p:cNvPr>
            <p:cNvSpPr/>
            <p:nvPr/>
          </p:nvSpPr>
          <p:spPr>
            <a:xfrm>
              <a:off x="5335429" y="4686869"/>
              <a:ext cx="1686323" cy="638628"/>
            </a:xfrm>
            <a:custGeom>
              <a:avLst/>
              <a:gdLst>
                <a:gd name="connsiteX0" fmla="*/ 0 w 2815771"/>
                <a:gd name="connsiteY0" fmla="*/ 0 h 638628"/>
                <a:gd name="connsiteX1" fmla="*/ 725714 w 2815771"/>
                <a:gd name="connsiteY1" fmla="*/ 638628 h 638628"/>
                <a:gd name="connsiteX2" fmla="*/ 2815771 w 2815771"/>
                <a:gd name="connsiteY2" fmla="*/ 638628 h 63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5771" h="638628">
                  <a:moveTo>
                    <a:pt x="0" y="0"/>
                  </a:moveTo>
                  <a:lnTo>
                    <a:pt x="725714" y="638628"/>
                  </a:lnTo>
                  <a:lnTo>
                    <a:pt x="2815771" y="638628"/>
                  </a:lnTo>
                </a:path>
              </a:pathLst>
            </a:cu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0" name="组合 139">
            <a:extLst>
              <a:ext uri="{FF2B5EF4-FFF2-40B4-BE49-F238E27FC236}">
                <a16:creationId xmlns:a16="http://schemas.microsoft.com/office/drawing/2014/main" id="{19AC6877-5BA1-4F62-AC8C-A18C52B40ABF}"/>
              </a:ext>
            </a:extLst>
          </p:cNvPr>
          <p:cNvGrpSpPr/>
          <p:nvPr/>
        </p:nvGrpSpPr>
        <p:grpSpPr>
          <a:xfrm flipV="1">
            <a:off x="6439386" y="4239442"/>
            <a:ext cx="1722495" cy="703437"/>
            <a:chOff x="5265817" y="4622060"/>
            <a:chExt cx="1755935" cy="703437"/>
          </a:xfrm>
        </p:grpSpPr>
        <p:sp>
          <p:nvSpPr>
            <p:cNvPr id="141" name="椭圆 140">
              <a:extLst>
                <a:ext uri="{FF2B5EF4-FFF2-40B4-BE49-F238E27FC236}">
                  <a16:creationId xmlns:a16="http://schemas.microsoft.com/office/drawing/2014/main" id="{5D73082C-8BB2-49E2-9462-8D6547639DDB}"/>
                </a:ext>
              </a:extLst>
            </p:cNvPr>
            <p:cNvSpPr/>
            <p:nvPr/>
          </p:nvSpPr>
          <p:spPr>
            <a:xfrm>
              <a:off x="5265817" y="4622060"/>
              <a:ext cx="89123" cy="8912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2" name="任意多边形 167">
              <a:extLst>
                <a:ext uri="{FF2B5EF4-FFF2-40B4-BE49-F238E27FC236}">
                  <a16:creationId xmlns:a16="http://schemas.microsoft.com/office/drawing/2014/main" id="{2FEF56DE-7879-41A7-855A-32D458045EFC}"/>
                </a:ext>
              </a:extLst>
            </p:cNvPr>
            <p:cNvSpPr/>
            <p:nvPr/>
          </p:nvSpPr>
          <p:spPr>
            <a:xfrm>
              <a:off x="5335429" y="4686869"/>
              <a:ext cx="1686323" cy="638628"/>
            </a:xfrm>
            <a:custGeom>
              <a:avLst/>
              <a:gdLst>
                <a:gd name="connsiteX0" fmla="*/ 0 w 2815771"/>
                <a:gd name="connsiteY0" fmla="*/ 0 h 638628"/>
                <a:gd name="connsiteX1" fmla="*/ 725714 w 2815771"/>
                <a:gd name="connsiteY1" fmla="*/ 638628 h 638628"/>
                <a:gd name="connsiteX2" fmla="*/ 2815771 w 2815771"/>
                <a:gd name="connsiteY2" fmla="*/ 638628 h 63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5771" h="638628">
                  <a:moveTo>
                    <a:pt x="0" y="0"/>
                  </a:moveTo>
                  <a:lnTo>
                    <a:pt x="725714" y="638628"/>
                  </a:lnTo>
                  <a:lnTo>
                    <a:pt x="2815771" y="638628"/>
                  </a:lnTo>
                </a:path>
              </a:pathLst>
            </a:cu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3" name="组合 142">
            <a:extLst>
              <a:ext uri="{FF2B5EF4-FFF2-40B4-BE49-F238E27FC236}">
                <a16:creationId xmlns:a16="http://schemas.microsoft.com/office/drawing/2014/main" id="{9DAC1219-9144-443A-8617-193FB3637CEE}"/>
              </a:ext>
            </a:extLst>
          </p:cNvPr>
          <p:cNvGrpSpPr/>
          <p:nvPr/>
        </p:nvGrpSpPr>
        <p:grpSpPr>
          <a:xfrm flipV="1">
            <a:off x="6439386" y="4967575"/>
            <a:ext cx="1722495" cy="703437"/>
            <a:chOff x="5265817" y="4622060"/>
            <a:chExt cx="1755935" cy="703437"/>
          </a:xfrm>
        </p:grpSpPr>
        <p:sp>
          <p:nvSpPr>
            <p:cNvPr id="144" name="椭圆 143">
              <a:extLst>
                <a:ext uri="{FF2B5EF4-FFF2-40B4-BE49-F238E27FC236}">
                  <a16:creationId xmlns:a16="http://schemas.microsoft.com/office/drawing/2014/main" id="{87FBC26A-C058-41FF-8FD6-505104F3227A}"/>
                </a:ext>
              </a:extLst>
            </p:cNvPr>
            <p:cNvSpPr/>
            <p:nvPr/>
          </p:nvSpPr>
          <p:spPr>
            <a:xfrm>
              <a:off x="5265817" y="4622060"/>
              <a:ext cx="89123" cy="8912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5" name="任意多边形 170">
              <a:extLst>
                <a:ext uri="{FF2B5EF4-FFF2-40B4-BE49-F238E27FC236}">
                  <a16:creationId xmlns:a16="http://schemas.microsoft.com/office/drawing/2014/main" id="{9D098F0B-DEF5-4231-9EB2-9C1EFBF52257}"/>
                </a:ext>
              </a:extLst>
            </p:cNvPr>
            <p:cNvSpPr/>
            <p:nvPr/>
          </p:nvSpPr>
          <p:spPr>
            <a:xfrm>
              <a:off x="5335429" y="4686869"/>
              <a:ext cx="1686323" cy="638628"/>
            </a:xfrm>
            <a:custGeom>
              <a:avLst/>
              <a:gdLst>
                <a:gd name="connsiteX0" fmla="*/ 0 w 2815771"/>
                <a:gd name="connsiteY0" fmla="*/ 0 h 638628"/>
                <a:gd name="connsiteX1" fmla="*/ 725714 w 2815771"/>
                <a:gd name="connsiteY1" fmla="*/ 638628 h 638628"/>
                <a:gd name="connsiteX2" fmla="*/ 2815771 w 2815771"/>
                <a:gd name="connsiteY2" fmla="*/ 638628 h 63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5771" h="638628">
                  <a:moveTo>
                    <a:pt x="0" y="0"/>
                  </a:moveTo>
                  <a:lnTo>
                    <a:pt x="725714" y="638628"/>
                  </a:lnTo>
                  <a:lnTo>
                    <a:pt x="2815771" y="638628"/>
                  </a:lnTo>
                </a:path>
              </a:pathLst>
            </a:cu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46" name="Title 20">
            <a:extLst>
              <a:ext uri="{FF2B5EF4-FFF2-40B4-BE49-F238E27FC236}">
                <a16:creationId xmlns:a16="http://schemas.microsoft.com/office/drawing/2014/main" id="{D1043706-4A34-473F-AD62-2270FCBCF057}"/>
              </a:ext>
            </a:extLst>
          </p:cNvPr>
          <p:cNvSpPr txBox="1"/>
          <p:nvPr/>
        </p:nvSpPr>
        <p:spPr>
          <a:xfrm>
            <a:off x="8225032" y="2306529"/>
            <a:ext cx="1370001" cy="215444"/>
          </a:xfrm>
          <a:prstGeom prst="rect">
            <a:avLst/>
          </a:prstGeom>
        </p:spPr>
        <p:txBody>
          <a:bodyPr vert="horz" wrap="none" lIns="121893" tIns="0" rIns="12189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7" name="Title 20">
            <a:extLst>
              <a:ext uri="{FF2B5EF4-FFF2-40B4-BE49-F238E27FC236}">
                <a16:creationId xmlns:a16="http://schemas.microsoft.com/office/drawing/2014/main" id="{FAFFE7C2-9511-4357-82D9-4DC429853E47}"/>
              </a:ext>
            </a:extLst>
          </p:cNvPr>
          <p:cNvSpPr txBox="1"/>
          <p:nvPr/>
        </p:nvSpPr>
        <p:spPr>
          <a:xfrm>
            <a:off x="8225032" y="2516917"/>
            <a:ext cx="2466381" cy="547494"/>
          </a:xfrm>
          <a:prstGeom prst="rect">
            <a:avLst/>
          </a:prstGeom>
        </p:spPr>
        <p:txBody>
          <a:bodyPr vert="horz" wrap="square" lIns="121893" tIns="60946" rIns="121893" bIns="60946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8" name="Title 20">
            <a:extLst>
              <a:ext uri="{FF2B5EF4-FFF2-40B4-BE49-F238E27FC236}">
                <a16:creationId xmlns:a16="http://schemas.microsoft.com/office/drawing/2014/main" id="{B36E6891-75EF-465B-B719-B6CD0AB968FF}"/>
              </a:ext>
            </a:extLst>
          </p:cNvPr>
          <p:cNvSpPr txBox="1"/>
          <p:nvPr/>
        </p:nvSpPr>
        <p:spPr>
          <a:xfrm>
            <a:off x="8225032" y="3149804"/>
            <a:ext cx="1370001" cy="215444"/>
          </a:xfrm>
          <a:prstGeom prst="rect">
            <a:avLst/>
          </a:prstGeom>
        </p:spPr>
        <p:txBody>
          <a:bodyPr vert="horz" wrap="none" lIns="121893" tIns="0" rIns="12189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9" name="Title 20">
            <a:extLst>
              <a:ext uri="{FF2B5EF4-FFF2-40B4-BE49-F238E27FC236}">
                <a16:creationId xmlns:a16="http://schemas.microsoft.com/office/drawing/2014/main" id="{4AEB9B2E-A1BF-4B99-AB79-30E2BF622AA8}"/>
              </a:ext>
            </a:extLst>
          </p:cNvPr>
          <p:cNvSpPr txBox="1"/>
          <p:nvPr/>
        </p:nvSpPr>
        <p:spPr>
          <a:xfrm>
            <a:off x="8225032" y="3360192"/>
            <a:ext cx="2466381" cy="547494"/>
          </a:xfrm>
          <a:prstGeom prst="rect">
            <a:avLst/>
          </a:prstGeom>
        </p:spPr>
        <p:txBody>
          <a:bodyPr vert="horz" wrap="square" lIns="121893" tIns="60946" rIns="121893" bIns="60946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0" name="Title 20">
            <a:extLst>
              <a:ext uri="{FF2B5EF4-FFF2-40B4-BE49-F238E27FC236}">
                <a16:creationId xmlns:a16="http://schemas.microsoft.com/office/drawing/2014/main" id="{3DCAF5CF-3C29-47C1-8810-B76CA5829DA8}"/>
              </a:ext>
            </a:extLst>
          </p:cNvPr>
          <p:cNvSpPr txBox="1"/>
          <p:nvPr/>
        </p:nvSpPr>
        <p:spPr>
          <a:xfrm>
            <a:off x="8225032" y="3993079"/>
            <a:ext cx="1370001" cy="215444"/>
          </a:xfrm>
          <a:prstGeom prst="rect">
            <a:avLst/>
          </a:prstGeom>
        </p:spPr>
        <p:txBody>
          <a:bodyPr vert="horz" wrap="none" lIns="121893" tIns="0" rIns="12189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1" name="Title 20">
            <a:extLst>
              <a:ext uri="{FF2B5EF4-FFF2-40B4-BE49-F238E27FC236}">
                <a16:creationId xmlns:a16="http://schemas.microsoft.com/office/drawing/2014/main" id="{C0124D90-A1C6-4A75-9481-CC93E43DB6C2}"/>
              </a:ext>
            </a:extLst>
          </p:cNvPr>
          <p:cNvSpPr txBox="1"/>
          <p:nvPr/>
        </p:nvSpPr>
        <p:spPr>
          <a:xfrm>
            <a:off x="8225032" y="4203467"/>
            <a:ext cx="2466381" cy="547494"/>
          </a:xfrm>
          <a:prstGeom prst="rect">
            <a:avLst/>
          </a:prstGeom>
        </p:spPr>
        <p:txBody>
          <a:bodyPr vert="horz" wrap="square" lIns="121893" tIns="60946" rIns="121893" bIns="60946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2" name="Title 20">
            <a:extLst>
              <a:ext uri="{FF2B5EF4-FFF2-40B4-BE49-F238E27FC236}">
                <a16:creationId xmlns:a16="http://schemas.microsoft.com/office/drawing/2014/main" id="{0600F6E0-7195-4956-9CE3-0A2D1544B6B3}"/>
              </a:ext>
            </a:extLst>
          </p:cNvPr>
          <p:cNvSpPr txBox="1"/>
          <p:nvPr/>
        </p:nvSpPr>
        <p:spPr>
          <a:xfrm>
            <a:off x="8225032" y="4836354"/>
            <a:ext cx="1370001" cy="215444"/>
          </a:xfrm>
          <a:prstGeom prst="rect">
            <a:avLst/>
          </a:prstGeom>
        </p:spPr>
        <p:txBody>
          <a:bodyPr vert="horz" wrap="none" lIns="121893" tIns="0" rIns="12189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3" name="Title 20">
            <a:extLst>
              <a:ext uri="{FF2B5EF4-FFF2-40B4-BE49-F238E27FC236}">
                <a16:creationId xmlns:a16="http://schemas.microsoft.com/office/drawing/2014/main" id="{B1E78F31-E803-484E-B6F4-B4C0F0E68F2F}"/>
              </a:ext>
            </a:extLst>
          </p:cNvPr>
          <p:cNvSpPr txBox="1"/>
          <p:nvPr/>
        </p:nvSpPr>
        <p:spPr>
          <a:xfrm>
            <a:off x="8225032" y="5046742"/>
            <a:ext cx="2466381" cy="547494"/>
          </a:xfrm>
          <a:prstGeom prst="rect">
            <a:avLst/>
          </a:prstGeom>
        </p:spPr>
        <p:txBody>
          <a:bodyPr vert="horz" wrap="square" lIns="121893" tIns="60946" rIns="121893" bIns="60946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id="{6CC531F5-EA74-41B9-B6CB-C3C522A13A7F}"/>
              </a:ext>
            </a:extLst>
          </p:cNvPr>
          <p:cNvGrpSpPr/>
          <p:nvPr/>
        </p:nvGrpSpPr>
        <p:grpSpPr>
          <a:xfrm>
            <a:off x="478234" y="305388"/>
            <a:ext cx="5591416" cy="839076"/>
            <a:chOff x="793962" y="874920"/>
            <a:chExt cx="5591416" cy="839076"/>
          </a:xfrm>
        </p:grpSpPr>
        <p:sp>
          <p:nvSpPr>
            <p:cNvPr id="18" name="文本框 82">
              <a:extLst>
                <a:ext uri="{FF2B5EF4-FFF2-40B4-BE49-F238E27FC236}">
                  <a16:creationId xmlns:a16="http://schemas.microsoft.com/office/drawing/2014/main" id="{7083FA5F-16B7-4BCF-806D-FE8E344DF67B}"/>
                </a:ext>
              </a:extLst>
            </p:cNvPr>
            <p:cNvSpPr txBox="1"/>
            <p:nvPr/>
          </p:nvSpPr>
          <p:spPr>
            <a:xfrm>
              <a:off x="793962" y="874920"/>
              <a:ext cx="534146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文本框 83">
              <a:extLst>
                <a:ext uri="{FF2B5EF4-FFF2-40B4-BE49-F238E27FC236}">
                  <a16:creationId xmlns:a16="http://schemas.microsoft.com/office/drawing/2014/main" id="{E57CF08F-57B7-4FD5-B7B4-45D48E0B4D1A}"/>
                </a:ext>
              </a:extLst>
            </p:cNvPr>
            <p:cNvSpPr txBox="1"/>
            <p:nvPr/>
          </p:nvSpPr>
          <p:spPr>
            <a:xfrm>
              <a:off x="793962" y="1336585"/>
              <a:ext cx="5591416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20" name="图表 19">
            <a:extLst>
              <a:ext uri="{FF2B5EF4-FFF2-40B4-BE49-F238E27FC236}">
                <a16:creationId xmlns:a16="http://schemas.microsoft.com/office/drawing/2014/main" id="{8935C8C4-FCC2-40C3-970B-3E60FD2828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0154531"/>
              </p:ext>
            </p:extLst>
          </p:nvPr>
        </p:nvGraphicFramePr>
        <p:xfrm>
          <a:off x="1688266" y="1474406"/>
          <a:ext cx="8697466" cy="3669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文本框 20">
            <a:extLst>
              <a:ext uri="{FF2B5EF4-FFF2-40B4-BE49-F238E27FC236}">
                <a16:creationId xmlns:a16="http://schemas.microsoft.com/office/drawing/2014/main" id="{1AE65FDD-801A-4BA7-887A-D46BC78F3885}"/>
              </a:ext>
            </a:extLst>
          </p:cNvPr>
          <p:cNvSpPr txBox="1"/>
          <p:nvPr/>
        </p:nvSpPr>
        <p:spPr>
          <a:xfrm>
            <a:off x="1688266" y="5333472"/>
            <a:ext cx="1213089" cy="276999"/>
          </a:xfrm>
          <a:prstGeom prst="rect">
            <a:avLst/>
          </a:prstGeom>
          <a:noFill/>
          <a:effectLst/>
        </p:spPr>
        <p:txBody>
          <a:bodyPr wrap="none" rtlCol="0" anchor="ctr">
            <a:spAutoFit/>
          </a:bodyPr>
          <a:lstStyle>
            <a:defPPr>
              <a:defRPr lang="zh-CN"/>
            </a:defPPr>
            <a:lvl1pPr algn="ctr">
              <a:defRPr sz="1600" b="1">
                <a:gradFill>
                  <a:gsLst>
                    <a:gs pos="0">
                      <a:srgbClr val="FFC9C3"/>
                    </a:gs>
                    <a:gs pos="100000">
                      <a:srgbClr val="FFF6F5"/>
                    </a:gs>
                  </a:gsLst>
                  <a:lin ang="16200000" scaled="0"/>
                </a:gradFill>
                <a:effectLst>
                  <a:outerShdw blurRad="101600" dist="63500" dir="5400000" algn="ctr" rotWithShape="0">
                    <a:srgbClr val="BE1414">
                      <a:alpha val="62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TextBox 11">
            <a:extLst>
              <a:ext uri="{FF2B5EF4-FFF2-40B4-BE49-F238E27FC236}">
                <a16:creationId xmlns:a16="http://schemas.microsoft.com/office/drawing/2014/main" id="{890DFB34-DC02-439B-BD7B-B05322EF2F00}"/>
              </a:ext>
            </a:extLst>
          </p:cNvPr>
          <p:cNvSpPr txBox="1"/>
          <p:nvPr/>
        </p:nvSpPr>
        <p:spPr>
          <a:xfrm>
            <a:off x="1688266" y="5563429"/>
            <a:ext cx="2020572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6A62963F-F09B-48B2-A9EE-C77FE5BA467F}"/>
              </a:ext>
            </a:extLst>
          </p:cNvPr>
          <p:cNvSpPr txBox="1"/>
          <p:nvPr/>
        </p:nvSpPr>
        <p:spPr>
          <a:xfrm>
            <a:off x="3945329" y="5333472"/>
            <a:ext cx="1213089" cy="276999"/>
          </a:xfrm>
          <a:prstGeom prst="rect">
            <a:avLst/>
          </a:prstGeom>
          <a:noFill/>
          <a:effectLst/>
        </p:spPr>
        <p:txBody>
          <a:bodyPr wrap="none" rtlCol="0" anchor="ctr">
            <a:spAutoFit/>
          </a:bodyPr>
          <a:lstStyle>
            <a:defPPr>
              <a:defRPr lang="zh-CN"/>
            </a:defPPr>
            <a:lvl1pPr algn="ctr">
              <a:defRPr sz="1600" b="1">
                <a:gradFill>
                  <a:gsLst>
                    <a:gs pos="0">
                      <a:srgbClr val="FFC9C3"/>
                    </a:gs>
                    <a:gs pos="100000">
                      <a:srgbClr val="FFF6F5"/>
                    </a:gs>
                  </a:gsLst>
                  <a:lin ang="16200000" scaled="0"/>
                </a:gradFill>
                <a:effectLst>
                  <a:outerShdw blurRad="101600" dist="63500" dir="5400000" algn="ctr" rotWithShape="0">
                    <a:srgbClr val="BE1414">
                      <a:alpha val="62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TextBox 11">
            <a:extLst>
              <a:ext uri="{FF2B5EF4-FFF2-40B4-BE49-F238E27FC236}">
                <a16:creationId xmlns:a16="http://schemas.microsoft.com/office/drawing/2014/main" id="{3732CF80-A3AC-4C92-A525-07012BA1B335}"/>
              </a:ext>
            </a:extLst>
          </p:cNvPr>
          <p:cNvSpPr txBox="1"/>
          <p:nvPr/>
        </p:nvSpPr>
        <p:spPr>
          <a:xfrm>
            <a:off x="3945329" y="5563429"/>
            <a:ext cx="2020572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C860132F-24BB-429D-96AB-C90F8C54247F}"/>
              </a:ext>
            </a:extLst>
          </p:cNvPr>
          <p:cNvSpPr txBox="1"/>
          <p:nvPr/>
        </p:nvSpPr>
        <p:spPr>
          <a:xfrm>
            <a:off x="6202392" y="5333472"/>
            <a:ext cx="1213089" cy="276999"/>
          </a:xfrm>
          <a:prstGeom prst="rect">
            <a:avLst/>
          </a:prstGeom>
          <a:noFill/>
          <a:effectLst/>
        </p:spPr>
        <p:txBody>
          <a:bodyPr wrap="none" rtlCol="0" anchor="ctr">
            <a:spAutoFit/>
          </a:bodyPr>
          <a:lstStyle>
            <a:defPPr>
              <a:defRPr lang="zh-CN"/>
            </a:defPPr>
            <a:lvl1pPr algn="ctr">
              <a:defRPr sz="1600" b="1">
                <a:gradFill>
                  <a:gsLst>
                    <a:gs pos="0">
                      <a:srgbClr val="FFC9C3"/>
                    </a:gs>
                    <a:gs pos="100000">
                      <a:srgbClr val="FFF6F5"/>
                    </a:gs>
                  </a:gsLst>
                  <a:lin ang="16200000" scaled="0"/>
                </a:gradFill>
                <a:effectLst>
                  <a:outerShdw blurRad="101600" dist="63500" dir="5400000" algn="ctr" rotWithShape="0">
                    <a:srgbClr val="BE1414">
                      <a:alpha val="62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E644AA3F-3E7F-40FE-BF64-04B92A2B7BC2}"/>
              </a:ext>
            </a:extLst>
          </p:cNvPr>
          <p:cNvSpPr txBox="1"/>
          <p:nvPr/>
        </p:nvSpPr>
        <p:spPr>
          <a:xfrm>
            <a:off x="6202392" y="5563429"/>
            <a:ext cx="2020572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B1BCBCFD-0A5E-457D-8541-9B10D01DD7F4}"/>
              </a:ext>
            </a:extLst>
          </p:cNvPr>
          <p:cNvSpPr txBox="1"/>
          <p:nvPr/>
        </p:nvSpPr>
        <p:spPr>
          <a:xfrm>
            <a:off x="8459455" y="5333472"/>
            <a:ext cx="1213089" cy="276999"/>
          </a:xfrm>
          <a:prstGeom prst="rect">
            <a:avLst/>
          </a:prstGeom>
          <a:noFill/>
          <a:effectLst/>
        </p:spPr>
        <p:txBody>
          <a:bodyPr wrap="none" rtlCol="0" anchor="ctr">
            <a:spAutoFit/>
          </a:bodyPr>
          <a:lstStyle>
            <a:defPPr>
              <a:defRPr lang="zh-CN"/>
            </a:defPPr>
            <a:lvl1pPr algn="ctr">
              <a:defRPr sz="1600" b="1">
                <a:gradFill>
                  <a:gsLst>
                    <a:gs pos="0">
                      <a:srgbClr val="FFC9C3"/>
                    </a:gs>
                    <a:gs pos="100000">
                      <a:srgbClr val="FFF6F5"/>
                    </a:gs>
                  </a:gsLst>
                  <a:lin ang="16200000" scaled="0"/>
                </a:gradFill>
                <a:effectLst>
                  <a:outerShdw blurRad="101600" dist="63500" dir="5400000" algn="ctr" rotWithShape="0">
                    <a:srgbClr val="BE1414">
                      <a:alpha val="62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TextBox 11">
            <a:extLst>
              <a:ext uri="{FF2B5EF4-FFF2-40B4-BE49-F238E27FC236}">
                <a16:creationId xmlns:a16="http://schemas.microsoft.com/office/drawing/2014/main" id="{6DB98AE4-84A6-4701-8CD8-6D8CA9190205}"/>
              </a:ext>
            </a:extLst>
          </p:cNvPr>
          <p:cNvSpPr txBox="1"/>
          <p:nvPr/>
        </p:nvSpPr>
        <p:spPr>
          <a:xfrm>
            <a:off x="8459455" y="5563429"/>
            <a:ext cx="2020572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id="{21636570-7771-4F56-8550-7446F482FC3B}"/>
              </a:ext>
            </a:extLst>
          </p:cNvPr>
          <p:cNvSpPr txBox="1"/>
          <p:nvPr/>
        </p:nvSpPr>
        <p:spPr>
          <a:xfrm>
            <a:off x="3104546" y="-112017"/>
            <a:ext cx="9242970" cy="538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44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03/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305D4D2-A887-4A2E-A5BE-05AEB39D5F30}"/>
              </a:ext>
            </a:extLst>
          </p:cNvPr>
          <p:cNvSpPr/>
          <p:nvPr/>
        </p:nvSpPr>
        <p:spPr>
          <a:xfrm>
            <a:off x="0" y="2135988"/>
            <a:ext cx="8903127" cy="240495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6400" dist="2032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B9032AD-4A35-49EA-9150-DB2590F62732}"/>
              </a:ext>
            </a:extLst>
          </p:cNvPr>
          <p:cNvSpPr txBox="1"/>
          <p:nvPr/>
        </p:nvSpPr>
        <p:spPr>
          <a:xfrm>
            <a:off x="1041010" y="2598003"/>
            <a:ext cx="67057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48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D866704-C9C5-44E8-A0C3-49366417039F}"/>
              </a:ext>
            </a:extLst>
          </p:cNvPr>
          <p:cNvSpPr txBox="1"/>
          <p:nvPr/>
        </p:nvSpPr>
        <p:spPr>
          <a:xfrm>
            <a:off x="2929715" y="3506119"/>
            <a:ext cx="4723550" cy="37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 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247E0CB-F27D-47C9-BC14-F7159682CB11}"/>
              </a:ext>
            </a:extLst>
          </p:cNvPr>
          <p:cNvSpPr/>
          <p:nvPr/>
        </p:nvSpPr>
        <p:spPr>
          <a:xfrm>
            <a:off x="8903127" y="2135988"/>
            <a:ext cx="3288873" cy="24054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57200" dist="1270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32B230C-829C-4068-B71D-261DFB96ECBF}"/>
              </a:ext>
            </a:extLst>
          </p:cNvPr>
          <p:cNvSpPr txBox="1"/>
          <p:nvPr/>
        </p:nvSpPr>
        <p:spPr>
          <a:xfrm>
            <a:off x="9797971" y="2876799"/>
            <a:ext cx="1499184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cs typeface="+mn-ea"/>
                <a:sym typeface="+mn-lt"/>
              </a:rPr>
              <a:t>03/</a:t>
            </a: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D5BD7327-B328-443E-90F6-6A6CCA2CA204}"/>
              </a:ext>
            </a:extLst>
          </p:cNvPr>
          <p:cNvSpPr/>
          <p:nvPr/>
        </p:nvSpPr>
        <p:spPr>
          <a:xfrm>
            <a:off x="1072936" y="1092157"/>
            <a:ext cx="571500" cy="57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55600" dist="165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CDA21822-808D-4B53-A1BD-4DC67ED86A49}"/>
              </a:ext>
            </a:extLst>
          </p:cNvPr>
          <p:cNvSpPr/>
          <p:nvPr/>
        </p:nvSpPr>
        <p:spPr>
          <a:xfrm>
            <a:off x="9193485" y="5596633"/>
            <a:ext cx="571500" cy="57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55600" dist="165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504584" y="305388"/>
            <a:ext cx="5591416" cy="737253"/>
            <a:chOff x="793962" y="874920"/>
            <a:chExt cx="5591416" cy="737253"/>
          </a:xfrm>
        </p:grpSpPr>
        <p:sp>
          <p:nvSpPr>
            <p:cNvPr id="47" name="文本框 82"/>
            <p:cNvSpPr txBox="1"/>
            <p:nvPr/>
          </p:nvSpPr>
          <p:spPr>
            <a:xfrm>
              <a:off x="793962" y="874920"/>
              <a:ext cx="534146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8" name="文本框 83"/>
            <p:cNvSpPr txBox="1"/>
            <p:nvPr/>
          </p:nvSpPr>
          <p:spPr>
            <a:xfrm>
              <a:off x="793962" y="1336585"/>
              <a:ext cx="5591416" cy="275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9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B7E96797-E3AB-4081-A104-6BF6CC91CB74}"/>
              </a:ext>
            </a:extLst>
          </p:cNvPr>
          <p:cNvGrpSpPr/>
          <p:nvPr/>
        </p:nvGrpSpPr>
        <p:grpSpPr>
          <a:xfrm>
            <a:off x="3559056" y="1178643"/>
            <a:ext cx="5119729" cy="4935556"/>
            <a:chOff x="2659180" y="342900"/>
            <a:chExt cx="6688546" cy="6447938"/>
          </a:xfrm>
        </p:grpSpPr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3022023C-D2FE-4FCF-8560-B8E4FD06E1EB}"/>
                </a:ext>
              </a:extLst>
            </p:cNvPr>
            <p:cNvGrpSpPr/>
            <p:nvPr/>
          </p:nvGrpSpPr>
          <p:grpSpPr>
            <a:xfrm>
              <a:off x="3410169" y="924409"/>
              <a:ext cx="5351067" cy="5304331"/>
              <a:chOff x="3101515" y="444795"/>
              <a:chExt cx="6020998" cy="5968411"/>
            </a:xfrm>
          </p:grpSpPr>
          <p:sp>
            <p:nvSpPr>
              <p:cNvPr id="58" name="任意多边形 6">
                <a:extLst>
                  <a:ext uri="{FF2B5EF4-FFF2-40B4-BE49-F238E27FC236}">
                    <a16:creationId xmlns:a16="http://schemas.microsoft.com/office/drawing/2014/main" id="{955333CD-7D30-4A80-AE9E-EBBD706B3DD9}"/>
                  </a:ext>
                </a:extLst>
              </p:cNvPr>
              <p:cNvSpPr/>
              <p:nvPr/>
            </p:nvSpPr>
            <p:spPr>
              <a:xfrm>
                <a:off x="6112014" y="444796"/>
                <a:ext cx="3010499" cy="2984205"/>
              </a:xfrm>
              <a:custGeom>
                <a:avLst/>
                <a:gdLst>
                  <a:gd name="connsiteX0" fmla="*/ 0 w 3010499"/>
                  <a:gd name="connsiteY0" fmla="*/ 0 h 2984205"/>
                  <a:gd name="connsiteX1" fmla="*/ 139731 w 3010499"/>
                  <a:gd name="connsiteY1" fmla="*/ 3485 h 2984205"/>
                  <a:gd name="connsiteX2" fmla="*/ 3010499 w 3010499"/>
                  <a:gd name="connsiteY2" fmla="*/ 2984205 h 2984205"/>
                  <a:gd name="connsiteX3" fmla="*/ 1895270 w 3010499"/>
                  <a:gd name="connsiteY3" fmla="*/ 2984205 h 2984205"/>
                  <a:gd name="connsiteX4" fmla="*/ 179404 w 3010499"/>
                  <a:gd name="connsiteY4" fmla="*/ 1124480 h 2984205"/>
                  <a:gd name="connsiteX5" fmla="*/ 0 w 3010499"/>
                  <a:gd name="connsiteY5" fmla="*/ 1115619 h 2984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0499" h="2984205">
                    <a:moveTo>
                      <a:pt x="0" y="0"/>
                    </a:moveTo>
                    <a:lnTo>
                      <a:pt x="139731" y="3485"/>
                    </a:lnTo>
                    <a:cubicBezTo>
                      <a:pt x="1738848" y="83422"/>
                      <a:pt x="3010499" y="1387365"/>
                      <a:pt x="3010499" y="2984205"/>
                    </a:cubicBezTo>
                    <a:lnTo>
                      <a:pt x="1895270" y="2984205"/>
                    </a:lnTo>
                    <a:cubicBezTo>
                      <a:pt x="1895270" y="2016304"/>
                      <a:pt x="1143181" y="1220210"/>
                      <a:pt x="179404" y="1124480"/>
                    </a:cubicBezTo>
                    <a:lnTo>
                      <a:pt x="0" y="111561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gradFill>
                    <a:gsLst>
                      <a:gs pos="0">
                        <a:schemeClr val="accent1">
                          <a:lumMod val="50000"/>
                        </a:schemeClr>
                      </a:gs>
                      <a:gs pos="100000">
                        <a:srgbClr val="4A639A"/>
                      </a:gs>
                    </a:gsLst>
                    <a:lin ang="2700000" scaled="1"/>
                  </a:gradFill>
                  <a:cs typeface="+mn-ea"/>
                  <a:sym typeface="+mn-lt"/>
                </a:endParaRPr>
              </a:p>
            </p:txBody>
          </p:sp>
          <p:sp>
            <p:nvSpPr>
              <p:cNvPr id="59" name="任意多边形 7">
                <a:extLst>
                  <a:ext uri="{FF2B5EF4-FFF2-40B4-BE49-F238E27FC236}">
                    <a16:creationId xmlns:a16="http://schemas.microsoft.com/office/drawing/2014/main" id="{B420B282-027D-4922-8075-3E2DF719BDE5}"/>
                  </a:ext>
                </a:extLst>
              </p:cNvPr>
              <p:cNvSpPr/>
              <p:nvPr/>
            </p:nvSpPr>
            <p:spPr>
              <a:xfrm flipH="1">
                <a:off x="3101515" y="444795"/>
                <a:ext cx="3010500" cy="2984205"/>
              </a:xfrm>
              <a:custGeom>
                <a:avLst/>
                <a:gdLst>
                  <a:gd name="connsiteX0" fmla="*/ 0 w 3010499"/>
                  <a:gd name="connsiteY0" fmla="*/ 0 h 2984205"/>
                  <a:gd name="connsiteX1" fmla="*/ 139731 w 3010499"/>
                  <a:gd name="connsiteY1" fmla="*/ 3485 h 2984205"/>
                  <a:gd name="connsiteX2" fmla="*/ 3010499 w 3010499"/>
                  <a:gd name="connsiteY2" fmla="*/ 2984205 h 2984205"/>
                  <a:gd name="connsiteX3" fmla="*/ 1895270 w 3010499"/>
                  <a:gd name="connsiteY3" fmla="*/ 2984205 h 2984205"/>
                  <a:gd name="connsiteX4" fmla="*/ 179404 w 3010499"/>
                  <a:gd name="connsiteY4" fmla="*/ 1124480 h 2984205"/>
                  <a:gd name="connsiteX5" fmla="*/ 0 w 3010499"/>
                  <a:gd name="connsiteY5" fmla="*/ 1115619 h 2984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0499" h="2984205">
                    <a:moveTo>
                      <a:pt x="0" y="0"/>
                    </a:moveTo>
                    <a:lnTo>
                      <a:pt x="139731" y="3485"/>
                    </a:lnTo>
                    <a:cubicBezTo>
                      <a:pt x="1738848" y="83422"/>
                      <a:pt x="3010499" y="1387365"/>
                      <a:pt x="3010499" y="2984205"/>
                    </a:cubicBezTo>
                    <a:lnTo>
                      <a:pt x="1895270" y="2984205"/>
                    </a:lnTo>
                    <a:cubicBezTo>
                      <a:pt x="1895270" y="2016304"/>
                      <a:pt x="1143181" y="1220210"/>
                      <a:pt x="179404" y="1124480"/>
                    </a:cubicBezTo>
                    <a:lnTo>
                      <a:pt x="0" y="111561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任意多边形 8">
                <a:extLst>
                  <a:ext uri="{FF2B5EF4-FFF2-40B4-BE49-F238E27FC236}">
                    <a16:creationId xmlns:a16="http://schemas.microsoft.com/office/drawing/2014/main" id="{B4C11C99-993E-4FE4-8EF7-72E1014FDD41}"/>
                  </a:ext>
                </a:extLst>
              </p:cNvPr>
              <p:cNvSpPr/>
              <p:nvPr/>
            </p:nvSpPr>
            <p:spPr>
              <a:xfrm flipV="1">
                <a:off x="6112014" y="3429001"/>
                <a:ext cx="3010499" cy="2984205"/>
              </a:xfrm>
              <a:custGeom>
                <a:avLst/>
                <a:gdLst>
                  <a:gd name="connsiteX0" fmla="*/ 0 w 3010499"/>
                  <a:gd name="connsiteY0" fmla="*/ 0 h 2984205"/>
                  <a:gd name="connsiteX1" fmla="*/ 139731 w 3010499"/>
                  <a:gd name="connsiteY1" fmla="*/ 3485 h 2984205"/>
                  <a:gd name="connsiteX2" fmla="*/ 3010499 w 3010499"/>
                  <a:gd name="connsiteY2" fmla="*/ 2984205 h 2984205"/>
                  <a:gd name="connsiteX3" fmla="*/ 1895270 w 3010499"/>
                  <a:gd name="connsiteY3" fmla="*/ 2984205 h 2984205"/>
                  <a:gd name="connsiteX4" fmla="*/ 179404 w 3010499"/>
                  <a:gd name="connsiteY4" fmla="*/ 1124480 h 2984205"/>
                  <a:gd name="connsiteX5" fmla="*/ 0 w 3010499"/>
                  <a:gd name="connsiteY5" fmla="*/ 1115619 h 2984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0499" h="2984205">
                    <a:moveTo>
                      <a:pt x="0" y="0"/>
                    </a:moveTo>
                    <a:lnTo>
                      <a:pt x="139731" y="3485"/>
                    </a:lnTo>
                    <a:cubicBezTo>
                      <a:pt x="1738848" y="83422"/>
                      <a:pt x="3010499" y="1387365"/>
                      <a:pt x="3010499" y="2984205"/>
                    </a:cubicBezTo>
                    <a:lnTo>
                      <a:pt x="1895270" y="2984205"/>
                    </a:lnTo>
                    <a:cubicBezTo>
                      <a:pt x="1895270" y="2016304"/>
                      <a:pt x="1143181" y="1220210"/>
                      <a:pt x="179404" y="1124480"/>
                    </a:cubicBezTo>
                    <a:lnTo>
                      <a:pt x="0" y="111561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gradFill>
                    <a:gsLst>
                      <a:gs pos="0">
                        <a:schemeClr val="accent1">
                          <a:lumMod val="50000"/>
                        </a:schemeClr>
                      </a:gs>
                      <a:gs pos="100000">
                        <a:srgbClr val="4A639A"/>
                      </a:gs>
                    </a:gsLst>
                    <a:lin ang="2700000" scaled="1"/>
                  </a:gradFill>
                  <a:cs typeface="+mn-ea"/>
                  <a:sym typeface="+mn-lt"/>
                </a:endParaRPr>
              </a:p>
            </p:txBody>
          </p:sp>
          <p:sp>
            <p:nvSpPr>
              <p:cNvPr id="62" name="任意多边形 9">
                <a:extLst>
                  <a:ext uri="{FF2B5EF4-FFF2-40B4-BE49-F238E27FC236}">
                    <a16:creationId xmlns:a16="http://schemas.microsoft.com/office/drawing/2014/main" id="{A345D775-C44F-4692-8678-C6327573E3A0}"/>
                  </a:ext>
                </a:extLst>
              </p:cNvPr>
              <p:cNvSpPr/>
              <p:nvPr/>
            </p:nvSpPr>
            <p:spPr>
              <a:xfrm flipH="1" flipV="1">
                <a:off x="3101515" y="3429000"/>
                <a:ext cx="3010499" cy="2984205"/>
              </a:xfrm>
              <a:custGeom>
                <a:avLst/>
                <a:gdLst>
                  <a:gd name="connsiteX0" fmla="*/ 0 w 3010499"/>
                  <a:gd name="connsiteY0" fmla="*/ 0 h 2984205"/>
                  <a:gd name="connsiteX1" fmla="*/ 139731 w 3010499"/>
                  <a:gd name="connsiteY1" fmla="*/ 3485 h 2984205"/>
                  <a:gd name="connsiteX2" fmla="*/ 3010499 w 3010499"/>
                  <a:gd name="connsiteY2" fmla="*/ 2984205 h 2984205"/>
                  <a:gd name="connsiteX3" fmla="*/ 1895270 w 3010499"/>
                  <a:gd name="connsiteY3" fmla="*/ 2984205 h 2984205"/>
                  <a:gd name="connsiteX4" fmla="*/ 179404 w 3010499"/>
                  <a:gd name="connsiteY4" fmla="*/ 1124480 h 2984205"/>
                  <a:gd name="connsiteX5" fmla="*/ 0 w 3010499"/>
                  <a:gd name="connsiteY5" fmla="*/ 1115619 h 2984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0499" h="2984205">
                    <a:moveTo>
                      <a:pt x="0" y="0"/>
                    </a:moveTo>
                    <a:lnTo>
                      <a:pt x="139731" y="3485"/>
                    </a:lnTo>
                    <a:cubicBezTo>
                      <a:pt x="1738848" y="83422"/>
                      <a:pt x="3010499" y="1387365"/>
                      <a:pt x="3010499" y="2984205"/>
                    </a:cubicBezTo>
                    <a:lnTo>
                      <a:pt x="1895270" y="2984205"/>
                    </a:lnTo>
                    <a:cubicBezTo>
                      <a:pt x="1895270" y="2016304"/>
                      <a:pt x="1143181" y="1220210"/>
                      <a:pt x="179404" y="1124480"/>
                    </a:cubicBezTo>
                    <a:lnTo>
                      <a:pt x="0" y="111561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gradFill>
                    <a:gsLst>
                      <a:gs pos="0">
                        <a:schemeClr val="accent1">
                          <a:lumMod val="50000"/>
                        </a:schemeClr>
                      </a:gs>
                      <a:gs pos="100000">
                        <a:srgbClr val="4A639A"/>
                      </a:gs>
                    </a:gsLst>
                    <a:lin ang="2700000" scaled="1"/>
                  </a:gradFill>
                  <a:cs typeface="+mn-ea"/>
                  <a:sym typeface="+mn-lt"/>
                </a:endParaRPr>
              </a:p>
            </p:txBody>
          </p:sp>
        </p:grpSp>
        <p:sp>
          <p:nvSpPr>
            <p:cNvPr id="26" name="同心圆 18">
              <a:extLst>
                <a:ext uri="{FF2B5EF4-FFF2-40B4-BE49-F238E27FC236}">
                  <a16:creationId xmlns:a16="http://schemas.microsoft.com/office/drawing/2014/main" id="{0F87DB66-A54A-4172-B704-7B249D38CBA3}"/>
                </a:ext>
              </a:extLst>
            </p:cNvPr>
            <p:cNvSpPr/>
            <p:nvPr/>
          </p:nvSpPr>
          <p:spPr>
            <a:xfrm>
              <a:off x="3405189" y="896060"/>
              <a:ext cx="5361028" cy="5361027"/>
            </a:xfrm>
            <a:prstGeom prst="donut">
              <a:avLst>
                <a:gd name="adj" fmla="val 3568"/>
              </a:avLst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7" name="同心圆 19">
              <a:extLst>
                <a:ext uri="{FF2B5EF4-FFF2-40B4-BE49-F238E27FC236}">
                  <a16:creationId xmlns:a16="http://schemas.microsoft.com/office/drawing/2014/main" id="{45B5F4FB-A70B-4D24-AF77-5B78002BCC9C}"/>
                </a:ext>
              </a:extLst>
            </p:cNvPr>
            <p:cNvSpPr/>
            <p:nvPr/>
          </p:nvSpPr>
          <p:spPr>
            <a:xfrm>
              <a:off x="3173646" y="664517"/>
              <a:ext cx="5824114" cy="5824113"/>
            </a:xfrm>
            <a:prstGeom prst="donut">
              <a:avLst>
                <a:gd name="adj" fmla="val 4163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114300" sx="97000" sy="97000" algn="c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75">
              <a:extLst>
                <a:ext uri="{FF2B5EF4-FFF2-40B4-BE49-F238E27FC236}">
                  <a16:creationId xmlns:a16="http://schemas.microsoft.com/office/drawing/2014/main" id="{056553B9-D804-4D8E-AD65-A62661F94C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13238" y="1927577"/>
              <a:ext cx="320575" cy="461235"/>
            </a:xfrm>
            <a:custGeom>
              <a:avLst/>
              <a:gdLst>
                <a:gd name="T0" fmla="*/ 45 w 83"/>
                <a:gd name="T1" fmla="*/ 17 h 119"/>
                <a:gd name="T2" fmla="*/ 70 w 83"/>
                <a:gd name="T3" fmla="*/ 31 h 119"/>
                <a:gd name="T4" fmla="*/ 73 w 83"/>
                <a:gd name="T5" fmla="*/ 27 h 119"/>
                <a:gd name="T6" fmla="*/ 73 w 83"/>
                <a:gd name="T7" fmla="*/ 24 h 119"/>
                <a:gd name="T8" fmla="*/ 72 w 83"/>
                <a:gd name="T9" fmla="*/ 21 h 119"/>
                <a:gd name="T10" fmla="*/ 53 w 83"/>
                <a:gd name="T11" fmla="*/ 11 h 119"/>
                <a:gd name="T12" fmla="*/ 50 w 83"/>
                <a:gd name="T13" fmla="*/ 10 h 119"/>
                <a:gd name="T14" fmla="*/ 48 w 83"/>
                <a:gd name="T15" fmla="*/ 12 h 119"/>
                <a:gd name="T16" fmla="*/ 45 w 83"/>
                <a:gd name="T17" fmla="*/ 17 h 119"/>
                <a:gd name="T18" fmla="*/ 40 w 83"/>
                <a:gd name="T19" fmla="*/ 26 h 119"/>
                <a:gd name="T20" fmla="*/ 45 w 83"/>
                <a:gd name="T21" fmla="*/ 29 h 119"/>
                <a:gd name="T22" fmla="*/ 24 w 83"/>
                <a:gd name="T23" fmla="*/ 66 h 119"/>
                <a:gd name="T24" fmla="*/ 18 w 83"/>
                <a:gd name="T25" fmla="*/ 63 h 119"/>
                <a:gd name="T26" fmla="*/ 40 w 83"/>
                <a:gd name="T27" fmla="*/ 26 h 119"/>
                <a:gd name="T28" fmla="*/ 13 w 83"/>
                <a:gd name="T29" fmla="*/ 72 h 119"/>
                <a:gd name="T30" fmla="*/ 11 w 83"/>
                <a:gd name="T31" fmla="*/ 93 h 119"/>
                <a:gd name="T32" fmla="*/ 22 w 83"/>
                <a:gd name="T33" fmla="*/ 98 h 119"/>
                <a:gd name="T34" fmla="*/ 39 w 83"/>
                <a:gd name="T35" fmla="*/ 87 h 119"/>
                <a:gd name="T36" fmla="*/ 24 w 83"/>
                <a:gd name="T37" fmla="*/ 82 h 119"/>
                <a:gd name="T38" fmla="*/ 13 w 83"/>
                <a:gd name="T39" fmla="*/ 72 h 119"/>
                <a:gd name="T40" fmla="*/ 45 w 83"/>
                <a:gd name="T41" fmla="*/ 94 h 119"/>
                <a:gd name="T42" fmla="*/ 8 w 83"/>
                <a:gd name="T43" fmla="*/ 119 h 119"/>
                <a:gd name="T44" fmla="*/ 0 w 83"/>
                <a:gd name="T45" fmla="*/ 115 h 119"/>
                <a:gd name="T46" fmla="*/ 3 w 83"/>
                <a:gd name="T47" fmla="*/ 70 h 119"/>
                <a:gd name="T48" fmla="*/ 6 w 83"/>
                <a:gd name="T49" fmla="*/ 66 h 119"/>
                <a:gd name="T50" fmla="*/ 28 w 83"/>
                <a:gd name="T51" fmla="*/ 27 h 119"/>
                <a:gd name="T52" fmla="*/ 37 w 83"/>
                <a:gd name="T53" fmla="*/ 12 h 119"/>
                <a:gd name="T54" fmla="*/ 40 w 83"/>
                <a:gd name="T55" fmla="*/ 7 h 119"/>
                <a:gd name="T56" fmla="*/ 48 w 83"/>
                <a:gd name="T57" fmla="*/ 1 h 119"/>
                <a:gd name="T58" fmla="*/ 58 w 83"/>
                <a:gd name="T59" fmla="*/ 2 h 119"/>
                <a:gd name="T60" fmla="*/ 76 w 83"/>
                <a:gd name="T61" fmla="*/ 13 h 119"/>
                <a:gd name="T62" fmla="*/ 83 w 83"/>
                <a:gd name="T63" fmla="*/ 21 h 119"/>
                <a:gd name="T64" fmla="*/ 81 w 83"/>
                <a:gd name="T65" fmla="*/ 31 h 119"/>
                <a:gd name="T66" fmla="*/ 45 w 83"/>
                <a:gd name="T67" fmla="*/ 94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3" h="119">
                  <a:moveTo>
                    <a:pt x="45" y="17"/>
                  </a:moveTo>
                  <a:cubicBezTo>
                    <a:pt x="70" y="31"/>
                    <a:pt x="70" y="31"/>
                    <a:pt x="70" y="31"/>
                  </a:cubicBezTo>
                  <a:cubicBezTo>
                    <a:pt x="73" y="27"/>
                    <a:pt x="73" y="27"/>
                    <a:pt x="73" y="27"/>
                  </a:cubicBezTo>
                  <a:cubicBezTo>
                    <a:pt x="74" y="26"/>
                    <a:pt x="74" y="25"/>
                    <a:pt x="73" y="24"/>
                  </a:cubicBezTo>
                  <a:cubicBezTo>
                    <a:pt x="73" y="23"/>
                    <a:pt x="73" y="22"/>
                    <a:pt x="72" y="21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2" y="10"/>
                    <a:pt x="51" y="10"/>
                    <a:pt x="50" y="10"/>
                  </a:cubicBezTo>
                  <a:cubicBezTo>
                    <a:pt x="49" y="10"/>
                    <a:pt x="48" y="11"/>
                    <a:pt x="48" y="12"/>
                  </a:cubicBezTo>
                  <a:cubicBezTo>
                    <a:pt x="45" y="17"/>
                    <a:pt x="45" y="17"/>
                    <a:pt x="45" y="17"/>
                  </a:cubicBezTo>
                  <a:close/>
                  <a:moveTo>
                    <a:pt x="40" y="26"/>
                  </a:moveTo>
                  <a:cubicBezTo>
                    <a:pt x="45" y="29"/>
                    <a:pt x="45" y="29"/>
                    <a:pt x="45" y="29"/>
                  </a:cubicBezTo>
                  <a:cubicBezTo>
                    <a:pt x="24" y="66"/>
                    <a:pt x="24" y="66"/>
                    <a:pt x="24" y="66"/>
                  </a:cubicBezTo>
                  <a:cubicBezTo>
                    <a:pt x="18" y="63"/>
                    <a:pt x="18" y="63"/>
                    <a:pt x="18" y="63"/>
                  </a:cubicBezTo>
                  <a:cubicBezTo>
                    <a:pt x="40" y="26"/>
                    <a:pt x="40" y="26"/>
                    <a:pt x="40" y="26"/>
                  </a:cubicBezTo>
                  <a:close/>
                  <a:moveTo>
                    <a:pt x="13" y="72"/>
                  </a:moveTo>
                  <a:cubicBezTo>
                    <a:pt x="11" y="93"/>
                    <a:pt x="11" y="93"/>
                    <a:pt x="11" y="93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39" y="87"/>
                    <a:pt x="39" y="87"/>
                    <a:pt x="39" y="87"/>
                  </a:cubicBezTo>
                  <a:cubicBezTo>
                    <a:pt x="35" y="83"/>
                    <a:pt x="30" y="82"/>
                    <a:pt x="24" y="82"/>
                  </a:cubicBezTo>
                  <a:cubicBezTo>
                    <a:pt x="20" y="77"/>
                    <a:pt x="17" y="74"/>
                    <a:pt x="13" y="72"/>
                  </a:cubicBezTo>
                  <a:close/>
                  <a:moveTo>
                    <a:pt x="45" y="94"/>
                  </a:moveTo>
                  <a:cubicBezTo>
                    <a:pt x="8" y="119"/>
                    <a:pt x="8" y="119"/>
                    <a:pt x="8" y="119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6" y="66"/>
                    <a:pt x="6" y="66"/>
                    <a:pt x="6" y="66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42" y="4"/>
                    <a:pt x="44" y="2"/>
                    <a:pt x="48" y="1"/>
                  </a:cubicBezTo>
                  <a:cubicBezTo>
                    <a:pt x="51" y="0"/>
                    <a:pt x="55" y="0"/>
                    <a:pt x="58" y="2"/>
                  </a:cubicBezTo>
                  <a:cubicBezTo>
                    <a:pt x="76" y="13"/>
                    <a:pt x="76" y="13"/>
                    <a:pt x="76" y="13"/>
                  </a:cubicBezTo>
                  <a:cubicBezTo>
                    <a:pt x="80" y="15"/>
                    <a:pt x="82" y="18"/>
                    <a:pt x="83" y="21"/>
                  </a:cubicBezTo>
                  <a:cubicBezTo>
                    <a:pt x="83" y="24"/>
                    <a:pt x="83" y="28"/>
                    <a:pt x="81" y="31"/>
                  </a:cubicBezTo>
                  <a:cubicBezTo>
                    <a:pt x="69" y="52"/>
                    <a:pt x="57" y="73"/>
                    <a:pt x="45" y="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12119859-25E4-4CDF-8813-9A10A55FA6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67221" y="1856160"/>
              <a:ext cx="452285" cy="498670"/>
            </a:xfrm>
            <a:custGeom>
              <a:avLst/>
              <a:gdLst>
                <a:gd name="T0" fmla="*/ 25 w 99"/>
                <a:gd name="T1" fmla="*/ 58 h 109"/>
                <a:gd name="T2" fmla="*/ 15 w 99"/>
                <a:gd name="T3" fmla="*/ 61 h 109"/>
                <a:gd name="T4" fmla="*/ 51 w 99"/>
                <a:gd name="T5" fmla="*/ 55 h 109"/>
                <a:gd name="T6" fmla="*/ 63 w 99"/>
                <a:gd name="T7" fmla="*/ 46 h 109"/>
                <a:gd name="T8" fmla="*/ 56 w 99"/>
                <a:gd name="T9" fmla="*/ 59 h 109"/>
                <a:gd name="T10" fmla="*/ 51 w 99"/>
                <a:gd name="T11" fmla="*/ 67 h 109"/>
                <a:gd name="T12" fmla="*/ 46 w 99"/>
                <a:gd name="T13" fmla="*/ 57 h 109"/>
                <a:gd name="T14" fmla="*/ 38 w 99"/>
                <a:gd name="T15" fmla="*/ 37 h 109"/>
                <a:gd name="T16" fmla="*/ 51 w 99"/>
                <a:gd name="T17" fmla="*/ 55 h 109"/>
                <a:gd name="T18" fmla="*/ 42 w 99"/>
                <a:gd name="T19" fmla="*/ 33 h 109"/>
                <a:gd name="T20" fmla="*/ 42 w 99"/>
                <a:gd name="T21" fmla="*/ 0 h 109"/>
                <a:gd name="T22" fmla="*/ 15 w 99"/>
                <a:gd name="T23" fmla="*/ 25 h 109"/>
                <a:gd name="T24" fmla="*/ 15 w 99"/>
                <a:gd name="T25" fmla="*/ 94 h 109"/>
                <a:gd name="T26" fmla="*/ 84 w 99"/>
                <a:gd name="T27" fmla="*/ 94 h 109"/>
                <a:gd name="T28" fmla="*/ 97 w 99"/>
                <a:gd name="T29" fmla="*/ 73 h 109"/>
                <a:gd name="T30" fmla="*/ 85 w 99"/>
                <a:gd name="T31" fmla="*/ 71 h 109"/>
                <a:gd name="T32" fmla="*/ 49 w 99"/>
                <a:gd name="T33" fmla="*/ 97 h 109"/>
                <a:gd name="T34" fmla="*/ 12 w 99"/>
                <a:gd name="T35" fmla="*/ 60 h 109"/>
                <a:gd name="T36" fmla="*/ 42 w 99"/>
                <a:gd name="T37" fmla="*/ 22 h 109"/>
                <a:gd name="T38" fmla="*/ 85 w 99"/>
                <a:gd name="T39" fmla="*/ 47 h 109"/>
                <a:gd name="T40" fmla="*/ 95 w 99"/>
                <a:gd name="T41" fmla="*/ 41 h 109"/>
                <a:gd name="T42" fmla="*/ 98 w 99"/>
                <a:gd name="T43" fmla="*/ 53 h 109"/>
                <a:gd name="T44" fmla="*/ 87 w 99"/>
                <a:gd name="T45" fmla="*/ 56 h 109"/>
                <a:gd name="T46" fmla="*/ 87 w 99"/>
                <a:gd name="T47" fmla="*/ 67 h 109"/>
                <a:gd name="T48" fmla="*/ 87 w 99"/>
                <a:gd name="T49" fmla="*/ 59 h 109"/>
                <a:gd name="T50" fmla="*/ 99 w 99"/>
                <a:gd name="T51" fmla="*/ 57 h 109"/>
                <a:gd name="T52" fmla="*/ 99 w 99"/>
                <a:gd name="T53" fmla="*/ 60 h 109"/>
                <a:gd name="T54" fmla="*/ 97 w 99"/>
                <a:gd name="T55" fmla="*/ 71 h 109"/>
                <a:gd name="T56" fmla="*/ 87 w 99"/>
                <a:gd name="T57" fmla="*/ 67 h 109"/>
                <a:gd name="T58" fmla="*/ 80 w 99"/>
                <a:gd name="T59" fmla="*/ 37 h 109"/>
                <a:gd name="T60" fmla="*/ 88 w 99"/>
                <a:gd name="T61" fmla="*/ 28 h 109"/>
                <a:gd name="T62" fmla="*/ 94 w 99"/>
                <a:gd name="T63" fmla="*/ 38 h 109"/>
                <a:gd name="T64" fmla="*/ 84 w 99"/>
                <a:gd name="T65" fmla="*/ 44 h 109"/>
                <a:gd name="T66" fmla="*/ 77 w 99"/>
                <a:gd name="T67" fmla="*/ 34 h 109"/>
                <a:gd name="T68" fmla="*/ 71 w 99"/>
                <a:gd name="T69" fmla="*/ 28 h 109"/>
                <a:gd name="T70" fmla="*/ 76 w 99"/>
                <a:gd name="T71" fmla="*/ 18 h 109"/>
                <a:gd name="T72" fmla="*/ 84 w 99"/>
                <a:gd name="T73" fmla="*/ 25 h 109"/>
                <a:gd name="T74" fmla="*/ 86 w 99"/>
                <a:gd name="T75" fmla="*/ 27 h 109"/>
                <a:gd name="T76" fmla="*/ 50 w 99"/>
                <a:gd name="T77" fmla="*/ 93 h 109"/>
                <a:gd name="T78" fmla="*/ 53 w 99"/>
                <a:gd name="T79" fmla="*/ 83 h 109"/>
                <a:gd name="T80" fmla="*/ 50 w 99"/>
                <a:gd name="T81" fmla="*/ 93 h 109"/>
                <a:gd name="T82" fmla="*/ 67 w 99"/>
                <a:gd name="T83" fmla="*/ 76 h 109"/>
                <a:gd name="T84" fmla="*/ 77 w 99"/>
                <a:gd name="T85" fmla="*/ 81 h 109"/>
                <a:gd name="T86" fmla="*/ 25 w 99"/>
                <a:gd name="T87" fmla="*/ 83 h 109"/>
                <a:gd name="T88" fmla="*/ 34 w 99"/>
                <a:gd name="T89" fmla="*/ 78 h 109"/>
                <a:gd name="T90" fmla="*/ 25 w 99"/>
                <a:gd name="T91" fmla="*/ 83 h 109"/>
                <a:gd name="T92" fmla="*/ 33 w 99"/>
                <a:gd name="T93" fmla="*/ 40 h 109"/>
                <a:gd name="T94" fmla="*/ 23 w 99"/>
                <a:gd name="T95" fmla="*/ 36 h 109"/>
                <a:gd name="T96" fmla="*/ 75 w 99"/>
                <a:gd name="T97" fmla="*/ 34 h 109"/>
                <a:gd name="T98" fmla="*/ 66 w 99"/>
                <a:gd name="T99" fmla="*/ 39 h 109"/>
                <a:gd name="T100" fmla="*/ 75 w 99"/>
                <a:gd name="T101" fmla="*/ 34 h 109"/>
                <a:gd name="T102" fmla="*/ 75 w 99"/>
                <a:gd name="T103" fmla="*/ 59 h 109"/>
                <a:gd name="T104" fmla="*/ 85 w 99"/>
                <a:gd name="T105" fmla="*/ 5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9" h="109">
                  <a:moveTo>
                    <a:pt x="15" y="58"/>
                  </a:moveTo>
                  <a:cubicBezTo>
                    <a:pt x="25" y="58"/>
                    <a:pt x="25" y="58"/>
                    <a:pt x="25" y="58"/>
                  </a:cubicBezTo>
                  <a:cubicBezTo>
                    <a:pt x="25" y="61"/>
                    <a:pt x="25" y="61"/>
                    <a:pt x="25" y="61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15" y="58"/>
                    <a:pt x="15" y="58"/>
                    <a:pt x="15" y="58"/>
                  </a:cubicBezTo>
                  <a:close/>
                  <a:moveTo>
                    <a:pt x="51" y="55"/>
                  </a:moveTo>
                  <a:cubicBezTo>
                    <a:pt x="52" y="55"/>
                    <a:pt x="52" y="55"/>
                    <a:pt x="53" y="55"/>
                  </a:cubicBezTo>
                  <a:cubicBezTo>
                    <a:pt x="56" y="52"/>
                    <a:pt x="60" y="48"/>
                    <a:pt x="63" y="46"/>
                  </a:cubicBezTo>
                  <a:cubicBezTo>
                    <a:pt x="64" y="46"/>
                    <a:pt x="65" y="47"/>
                    <a:pt x="66" y="48"/>
                  </a:cubicBezTo>
                  <a:cubicBezTo>
                    <a:pt x="63" y="53"/>
                    <a:pt x="60" y="56"/>
                    <a:pt x="56" y="59"/>
                  </a:cubicBezTo>
                  <a:cubicBezTo>
                    <a:pt x="57" y="60"/>
                    <a:pt x="57" y="60"/>
                    <a:pt x="57" y="61"/>
                  </a:cubicBezTo>
                  <a:cubicBezTo>
                    <a:pt x="57" y="64"/>
                    <a:pt x="54" y="67"/>
                    <a:pt x="51" y="67"/>
                  </a:cubicBezTo>
                  <a:cubicBezTo>
                    <a:pt x="47" y="67"/>
                    <a:pt x="45" y="64"/>
                    <a:pt x="45" y="61"/>
                  </a:cubicBezTo>
                  <a:cubicBezTo>
                    <a:pt x="45" y="59"/>
                    <a:pt x="45" y="58"/>
                    <a:pt x="46" y="57"/>
                  </a:cubicBezTo>
                  <a:cubicBezTo>
                    <a:pt x="41" y="51"/>
                    <a:pt x="38" y="45"/>
                    <a:pt x="35" y="38"/>
                  </a:cubicBezTo>
                  <a:cubicBezTo>
                    <a:pt x="36" y="38"/>
                    <a:pt x="37" y="37"/>
                    <a:pt x="38" y="37"/>
                  </a:cubicBezTo>
                  <a:cubicBezTo>
                    <a:pt x="42" y="42"/>
                    <a:pt x="46" y="49"/>
                    <a:pt x="49" y="55"/>
                  </a:cubicBezTo>
                  <a:cubicBezTo>
                    <a:pt x="49" y="55"/>
                    <a:pt x="50" y="55"/>
                    <a:pt x="51" y="55"/>
                  </a:cubicBezTo>
                  <a:close/>
                  <a:moveTo>
                    <a:pt x="42" y="22"/>
                  </a:moveTo>
                  <a:cubicBezTo>
                    <a:pt x="42" y="33"/>
                    <a:pt x="42" y="33"/>
                    <a:pt x="42" y="33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32" y="12"/>
                    <a:pt x="22" y="17"/>
                    <a:pt x="15" y="25"/>
                  </a:cubicBezTo>
                  <a:cubicBezTo>
                    <a:pt x="5" y="34"/>
                    <a:pt x="0" y="46"/>
                    <a:pt x="0" y="60"/>
                  </a:cubicBezTo>
                  <a:cubicBezTo>
                    <a:pt x="0" y="73"/>
                    <a:pt x="5" y="85"/>
                    <a:pt x="15" y="94"/>
                  </a:cubicBezTo>
                  <a:cubicBezTo>
                    <a:pt x="24" y="104"/>
                    <a:pt x="36" y="109"/>
                    <a:pt x="49" y="109"/>
                  </a:cubicBezTo>
                  <a:cubicBezTo>
                    <a:pt x="63" y="109"/>
                    <a:pt x="75" y="104"/>
                    <a:pt x="84" y="94"/>
                  </a:cubicBezTo>
                  <a:cubicBezTo>
                    <a:pt x="90" y="89"/>
                    <a:pt x="94" y="82"/>
                    <a:pt x="96" y="75"/>
                  </a:cubicBezTo>
                  <a:cubicBezTo>
                    <a:pt x="97" y="73"/>
                    <a:pt x="97" y="73"/>
                    <a:pt x="97" y="73"/>
                  </a:cubicBezTo>
                  <a:cubicBezTo>
                    <a:pt x="86" y="70"/>
                    <a:pt x="86" y="70"/>
                    <a:pt x="86" y="70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4" y="77"/>
                    <a:pt x="80" y="82"/>
                    <a:pt x="76" y="86"/>
                  </a:cubicBezTo>
                  <a:cubicBezTo>
                    <a:pt x="69" y="93"/>
                    <a:pt x="60" y="97"/>
                    <a:pt x="49" y="97"/>
                  </a:cubicBezTo>
                  <a:cubicBezTo>
                    <a:pt x="39" y="97"/>
                    <a:pt x="30" y="93"/>
                    <a:pt x="23" y="86"/>
                  </a:cubicBezTo>
                  <a:cubicBezTo>
                    <a:pt x="16" y="79"/>
                    <a:pt x="12" y="70"/>
                    <a:pt x="12" y="60"/>
                  </a:cubicBezTo>
                  <a:cubicBezTo>
                    <a:pt x="12" y="50"/>
                    <a:pt x="16" y="40"/>
                    <a:pt x="23" y="33"/>
                  </a:cubicBezTo>
                  <a:cubicBezTo>
                    <a:pt x="28" y="28"/>
                    <a:pt x="35" y="24"/>
                    <a:pt x="42" y="22"/>
                  </a:cubicBezTo>
                  <a:close/>
                  <a:moveTo>
                    <a:pt x="87" y="54"/>
                  </a:moveTo>
                  <a:cubicBezTo>
                    <a:pt x="87" y="52"/>
                    <a:pt x="86" y="49"/>
                    <a:pt x="85" y="47"/>
                  </a:cubicBezTo>
                  <a:cubicBezTo>
                    <a:pt x="84" y="45"/>
                    <a:pt x="84" y="45"/>
                    <a:pt x="84" y="45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6" y="43"/>
                    <a:pt x="96" y="43"/>
                    <a:pt x="96" y="43"/>
                  </a:cubicBezTo>
                  <a:cubicBezTo>
                    <a:pt x="97" y="46"/>
                    <a:pt x="98" y="50"/>
                    <a:pt x="98" y="53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7" y="54"/>
                    <a:pt x="87" y="54"/>
                    <a:pt x="87" y="54"/>
                  </a:cubicBezTo>
                  <a:close/>
                  <a:moveTo>
                    <a:pt x="87" y="67"/>
                  </a:moveTo>
                  <a:cubicBezTo>
                    <a:pt x="87" y="64"/>
                    <a:pt x="87" y="62"/>
                    <a:pt x="87" y="60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99" y="57"/>
                    <a:pt x="99" y="57"/>
                    <a:pt x="99" y="57"/>
                  </a:cubicBezTo>
                  <a:cubicBezTo>
                    <a:pt x="99" y="59"/>
                    <a:pt x="99" y="59"/>
                    <a:pt x="99" y="59"/>
                  </a:cubicBezTo>
                  <a:cubicBezTo>
                    <a:pt x="99" y="59"/>
                    <a:pt x="99" y="59"/>
                    <a:pt x="99" y="60"/>
                  </a:cubicBezTo>
                  <a:cubicBezTo>
                    <a:pt x="99" y="63"/>
                    <a:pt x="99" y="66"/>
                    <a:pt x="98" y="69"/>
                  </a:cubicBezTo>
                  <a:cubicBezTo>
                    <a:pt x="97" y="71"/>
                    <a:pt x="97" y="71"/>
                    <a:pt x="97" y="71"/>
                  </a:cubicBezTo>
                  <a:cubicBezTo>
                    <a:pt x="86" y="68"/>
                    <a:pt x="86" y="68"/>
                    <a:pt x="86" y="68"/>
                  </a:cubicBezTo>
                  <a:cubicBezTo>
                    <a:pt x="87" y="67"/>
                    <a:pt x="87" y="67"/>
                    <a:pt x="87" y="67"/>
                  </a:cubicBezTo>
                  <a:close/>
                  <a:moveTo>
                    <a:pt x="83" y="42"/>
                  </a:moveTo>
                  <a:cubicBezTo>
                    <a:pt x="82" y="40"/>
                    <a:pt x="81" y="38"/>
                    <a:pt x="80" y="37"/>
                  </a:cubicBezTo>
                  <a:cubicBezTo>
                    <a:pt x="78" y="35"/>
                    <a:pt x="78" y="35"/>
                    <a:pt x="78" y="35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89" y="30"/>
                    <a:pt x="89" y="30"/>
                    <a:pt x="89" y="30"/>
                  </a:cubicBezTo>
                  <a:cubicBezTo>
                    <a:pt x="91" y="32"/>
                    <a:pt x="92" y="35"/>
                    <a:pt x="94" y="38"/>
                  </a:cubicBezTo>
                  <a:cubicBezTo>
                    <a:pt x="95" y="40"/>
                    <a:pt x="95" y="40"/>
                    <a:pt x="95" y="40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83" y="42"/>
                    <a:pt x="83" y="42"/>
                    <a:pt x="83" y="42"/>
                  </a:cubicBezTo>
                  <a:close/>
                  <a:moveTo>
                    <a:pt x="77" y="34"/>
                  </a:moveTo>
                  <a:cubicBezTo>
                    <a:pt x="76" y="33"/>
                    <a:pt x="76" y="33"/>
                    <a:pt x="76" y="33"/>
                  </a:cubicBezTo>
                  <a:cubicBezTo>
                    <a:pt x="75" y="31"/>
                    <a:pt x="73" y="30"/>
                    <a:pt x="71" y="28"/>
                  </a:cubicBezTo>
                  <a:cubicBezTo>
                    <a:pt x="69" y="27"/>
                    <a:pt x="69" y="27"/>
                    <a:pt x="69" y="27"/>
                  </a:cubicBezTo>
                  <a:cubicBezTo>
                    <a:pt x="76" y="18"/>
                    <a:pt x="76" y="18"/>
                    <a:pt x="76" y="18"/>
                  </a:cubicBezTo>
                  <a:cubicBezTo>
                    <a:pt x="78" y="19"/>
                    <a:pt x="78" y="19"/>
                    <a:pt x="78" y="19"/>
                  </a:cubicBezTo>
                  <a:cubicBezTo>
                    <a:pt x="80" y="21"/>
                    <a:pt x="82" y="23"/>
                    <a:pt x="84" y="25"/>
                  </a:cubicBezTo>
                  <a:cubicBezTo>
                    <a:pt x="85" y="25"/>
                    <a:pt x="85" y="25"/>
                    <a:pt x="85" y="25"/>
                  </a:cubicBezTo>
                  <a:cubicBezTo>
                    <a:pt x="86" y="27"/>
                    <a:pt x="86" y="27"/>
                    <a:pt x="86" y="27"/>
                  </a:cubicBezTo>
                  <a:cubicBezTo>
                    <a:pt x="77" y="34"/>
                    <a:pt x="77" y="34"/>
                    <a:pt x="77" y="34"/>
                  </a:cubicBezTo>
                  <a:close/>
                  <a:moveTo>
                    <a:pt x="50" y="93"/>
                  </a:moveTo>
                  <a:cubicBezTo>
                    <a:pt x="50" y="83"/>
                    <a:pt x="50" y="83"/>
                    <a:pt x="50" y="83"/>
                  </a:cubicBezTo>
                  <a:cubicBezTo>
                    <a:pt x="53" y="83"/>
                    <a:pt x="53" y="83"/>
                    <a:pt x="53" y="83"/>
                  </a:cubicBezTo>
                  <a:cubicBezTo>
                    <a:pt x="53" y="93"/>
                    <a:pt x="53" y="93"/>
                    <a:pt x="53" y="93"/>
                  </a:cubicBezTo>
                  <a:cubicBezTo>
                    <a:pt x="50" y="93"/>
                    <a:pt x="50" y="93"/>
                    <a:pt x="50" y="93"/>
                  </a:cubicBezTo>
                  <a:close/>
                  <a:moveTo>
                    <a:pt x="74" y="83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7" y="81"/>
                    <a:pt x="77" y="81"/>
                    <a:pt x="77" y="81"/>
                  </a:cubicBezTo>
                  <a:cubicBezTo>
                    <a:pt x="74" y="83"/>
                    <a:pt x="74" y="83"/>
                    <a:pt x="74" y="83"/>
                  </a:cubicBezTo>
                  <a:close/>
                  <a:moveTo>
                    <a:pt x="25" y="83"/>
                  </a:moveTo>
                  <a:cubicBezTo>
                    <a:pt x="32" y="76"/>
                    <a:pt x="32" y="76"/>
                    <a:pt x="32" y="76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5" y="83"/>
                    <a:pt x="25" y="83"/>
                    <a:pt x="25" y="83"/>
                  </a:cubicBezTo>
                  <a:close/>
                  <a:moveTo>
                    <a:pt x="26" y="33"/>
                  </a:moveTo>
                  <a:cubicBezTo>
                    <a:pt x="33" y="40"/>
                    <a:pt x="33" y="40"/>
                    <a:pt x="33" y="40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6" y="33"/>
                    <a:pt x="26" y="33"/>
                    <a:pt x="26" y="33"/>
                  </a:cubicBezTo>
                  <a:close/>
                  <a:moveTo>
                    <a:pt x="75" y="34"/>
                  </a:moveTo>
                  <a:cubicBezTo>
                    <a:pt x="73" y="32"/>
                    <a:pt x="73" y="32"/>
                    <a:pt x="73" y="32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75" y="34"/>
                    <a:pt x="75" y="34"/>
                    <a:pt x="75" y="34"/>
                  </a:cubicBezTo>
                  <a:close/>
                  <a:moveTo>
                    <a:pt x="85" y="59"/>
                  </a:moveTo>
                  <a:cubicBezTo>
                    <a:pt x="75" y="59"/>
                    <a:pt x="75" y="59"/>
                    <a:pt x="75" y="59"/>
                  </a:cubicBezTo>
                  <a:cubicBezTo>
                    <a:pt x="75" y="56"/>
                    <a:pt x="75" y="56"/>
                    <a:pt x="75" y="56"/>
                  </a:cubicBezTo>
                  <a:cubicBezTo>
                    <a:pt x="85" y="56"/>
                    <a:pt x="85" y="56"/>
                    <a:pt x="85" y="56"/>
                  </a:cubicBezTo>
                  <a:lnTo>
                    <a:pt x="85" y="5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Freeform 72">
              <a:extLst>
                <a:ext uri="{FF2B5EF4-FFF2-40B4-BE49-F238E27FC236}">
                  <a16:creationId xmlns:a16="http://schemas.microsoft.com/office/drawing/2014/main" id="{68D7014A-FB1C-4475-B968-515A8C646E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46078" y="4820949"/>
              <a:ext cx="433307" cy="461841"/>
            </a:xfrm>
            <a:custGeom>
              <a:avLst/>
              <a:gdLst>
                <a:gd name="T0" fmla="*/ 127 w 358"/>
                <a:gd name="T1" fmla="*/ 292 h 382"/>
                <a:gd name="T2" fmla="*/ 322 w 358"/>
                <a:gd name="T3" fmla="*/ 63 h 382"/>
                <a:gd name="T4" fmla="*/ 333 w 358"/>
                <a:gd name="T5" fmla="*/ 113 h 382"/>
                <a:gd name="T6" fmla="*/ 336 w 358"/>
                <a:gd name="T7" fmla="*/ 178 h 382"/>
                <a:gd name="T8" fmla="*/ 338 w 358"/>
                <a:gd name="T9" fmla="*/ 245 h 382"/>
                <a:gd name="T10" fmla="*/ 321 w 358"/>
                <a:gd name="T11" fmla="*/ 314 h 382"/>
                <a:gd name="T12" fmla="*/ 271 w 358"/>
                <a:gd name="T13" fmla="*/ 382 h 382"/>
                <a:gd name="T14" fmla="*/ 172 w 358"/>
                <a:gd name="T15" fmla="*/ 226 h 382"/>
                <a:gd name="T16" fmla="*/ 123 w 358"/>
                <a:gd name="T17" fmla="*/ 197 h 382"/>
                <a:gd name="T18" fmla="*/ 125 w 358"/>
                <a:gd name="T19" fmla="*/ 208 h 382"/>
                <a:gd name="T20" fmla="*/ 174 w 358"/>
                <a:gd name="T21" fmla="*/ 236 h 382"/>
                <a:gd name="T22" fmla="*/ 172 w 358"/>
                <a:gd name="T23" fmla="*/ 226 h 382"/>
                <a:gd name="T24" fmla="*/ 288 w 358"/>
                <a:gd name="T25" fmla="*/ 136 h 382"/>
                <a:gd name="T26" fmla="*/ 263 w 358"/>
                <a:gd name="T27" fmla="*/ 125 h 382"/>
                <a:gd name="T28" fmla="*/ 171 w 358"/>
                <a:gd name="T29" fmla="*/ 70 h 382"/>
                <a:gd name="T30" fmla="*/ 148 w 358"/>
                <a:gd name="T31" fmla="*/ 54 h 382"/>
                <a:gd name="T32" fmla="*/ 171 w 358"/>
                <a:gd name="T33" fmla="*/ 70 h 382"/>
                <a:gd name="T34" fmla="*/ 204 w 358"/>
                <a:gd name="T35" fmla="*/ 39 h 382"/>
                <a:gd name="T36" fmla="*/ 193 w 358"/>
                <a:gd name="T37" fmla="*/ 64 h 382"/>
                <a:gd name="T38" fmla="*/ 258 w 358"/>
                <a:gd name="T39" fmla="*/ 103 h 382"/>
                <a:gd name="T40" fmla="*/ 274 w 358"/>
                <a:gd name="T41" fmla="*/ 80 h 382"/>
                <a:gd name="T42" fmla="*/ 258 w 358"/>
                <a:gd name="T43" fmla="*/ 103 h 382"/>
                <a:gd name="T44" fmla="*/ 249 w 358"/>
                <a:gd name="T45" fmla="*/ 55 h 382"/>
                <a:gd name="T46" fmla="*/ 226 w 358"/>
                <a:gd name="T47" fmla="*/ 71 h 382"/>
                <a:gd name="T48" fmla="*/ 182 w 358"/>
                <a:gd name="T49" fmla="*/ 209 h 382"/>
                <a:gd name="T50" fmla="*/ 133 w 358"/>
                <a:gd name="T51" fmla="*/ 180 h 382"/>
                <a:gd name="T52" fmla="*/ 135 w 358"/>
                <a:gd name="T53" fmla="*/ 190 h 382"/>
                <a:gd name="T54" fmla="*/ 184 w 358"/>
                <a:gd name="T55" fmla="*/ 219 h 382"/>
                <a:gd name="T56" fmla="*/ 182 w 358"/>
                <a:gd name="T57" fmla="*/ 209 h 382"/>
                <a:gd name="T58" fmla="*/ 157 w 358"/>
                <a:gd name="T59" fmla="*/ 104 h 382"/>
                <a:gd name="T60" fmla="*/ 186 w 358"/>
                <a:gd name="T61" fmla="*/ 195 h 382"/>
                <a:gd name="T62" fmla="*/ 222 w 358"/>
                <a:gd name="T63" fmla="*/ 90 h 382"/>
                <a:gd name="T64" fmla="*/ 136 w 358"/>
                <a:gd name="T65" fmla="*/ 238 h 382"/>
                <a:gd name="T66" fmla="*/ 129 w 358"/>
                <a:gd name="T67" fmla="*/ 216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58" h="382">
                  <a:moveTo>
                    <a:pt x="131" y="382"/>
                  </a:moveTo>
                  <a:cubicBezTo>
                    <a:pt x="135" y="352"/>
                    <a:pt x="135" y="320"/>
                    <a:pt x="127" y="292"/>
                  </a:cubicBezTo>
                  <a:cubicBezTo>
                    <a:pt x="0" y="220"/>
                    <a:pt x="34" y="56"/>
                    <a:pt x="140" y="23"/>
                  </a:cubicBezTo>
                  <a:cubicBezTo>
                    <a:pt x="196" y="0"/>
                    <a:pt x="272" y="14"/>
                    <a:pt x="322" y="63"/>
                  </a:cubicBezTo>
                  <a:cubicBezTo>
                    <a:pt x="358" y="99"/>
                    <a:pt x="340" y="109"/>
                    <a:pt x="340" y="109"/>
                  </a:cubicBezTo>
                  <a:cubicBezTo>
                    <a:pt x="333" y="113"/>
                    <a:pt x="333" y="113"/>
                    <a:pt x="333" y="113"/>
                  </a:cubicBezTo>
                  <a:cubicBezTo>
                    <a:pt x="337" y="130"/>
                    <a:pt x="345" y="162"/>
                    <a:pt x="344" y="166"/>
                  </a:cubicBezTo>
                  <a:cubicBezTo>
                    <a:pt x="342" y="172"/>
                    <a:pt x="336" y="178"/>
                    <a:pt x="336" y="178"/>
                  </a:cubicBezTo>
                  <a:cubicBezTo>
                    <a:pt x="354" y="239"/>
                    <a:pt x="354" y="239"/>
                    <a:pt x="354" y="239"/>
                  </a:cubicBezTo>
                  <a:cubicBezTo>
                    <a:pt x="338" y="245"/>
                    <a:pt x="338" y="245"/>
                    <a:pt x="338" y="245"/>
                  </a:cubicBezTo>
                  <a:cubicBezTo>
                    <a:pt x="341" y="265"/>
                    <a:pt x="343" y="281"/>
                    <a:pt x="341" y="300"/>
                  </a:cubicBezTo>
                  <a:cubicBezTo>
                    <a:pt x="341" y="304"/>
                    <a:pt x="330" y="313"/>
                    <a:pt x="321" y="314"/>
                  </a:cubicBezTo>
                  <a:cubicBezTo>
                    <a:pt x="267" y="317"/>
                    <a:pt x="267" y="317"/>
                    <a:pt x="267" y="317"/>
                  </a:cubicBezTo>
                  <a:cubicBezTo>
                    <a:pt x="271" y="382"/>
                    <a:pt x="271" y="382"/>
                    <a:pt x="271" y="382"/>
                  </a:cubicBezTo>
                  <a:cubicBezTo>
                    <a:pt x="131" y="382"/>
                    <a:pt x="131" y="382"/>
                    <a:pt x="131" y="382"/>
                  </a:cubicBezTo>
                  <a:close/>
                  <a:moveTo>
                    <a:pt x="172" y="226"/>
                  </a:moveTo>
                  <a:cubicBezTo>
                    <a:pt x="132" y="196"/>
                    <a:pt x="132" y="196"/>
                    <a:pt x="132" y="196"/>
                  </a:cubicBezTo>
                  <a:cubicBezTo>
                    <a:pt x="129" y="193"/>
                    <a:pt x="125" y="194"/>
                    <a:pt x="123" y="197"/>
                  </a:cubicBezTo>
                  <a:cubicBezTo>
                    <a:pt x="123" y="197"/>
                    <a:pt x="123" y="197"/>
                    <a:pt x="123" y="197"/>
                  </a:cubicBezTo>
                  <a:cubicBezTo>
                    <a:pt x="121" y="201"/>
                    <a:pt x="122" y="205"/>
                    <a:pt x="125" y="208"/>
                  </a:cubicBezTo>
                  <a:cubicBezTo>
                    <a:pt x="165" y="238"/>
                    <a:pt x="165" y="238"/>
                    <a:pt x="165" y="238"/>
                  </a:cubicBezTo>
                  <a:cubicBezTo>
                    <a:pt x="168" y="240"/>
                    <a:pt x="172" y="239"/>
                    <a:pt x="174" y="236"/>
                  </a:cubicBezTo>
                  <a:cubicBezTo>
                    <a:pt x="174" y="236"/>
                    <a:pt x="174" y="236"/>
                    <a:pt x="174" y="236"/>
                  </a:cubicBezTo>
                  <a:cubicBezTo>
                    <a:pt x="176" y="233"/>
                    <a:pt x="175" y="228"/>
                    <a:pt x="172" y="226"/>
                  </a:cubicBezTo>
                  <a:close/>
                  <a:moveTo>
                    <a:pt x="263" y="136"/>
                  </a:moveTo>
                  <a:cubicBezTo>
                    <a:pt x="288" y="136"/>
                    <a:pt x="288" y="136"/>
                    <a:pt x="288" y="136"/>
                  </a:cubicBezTo>
                  <a:cubicBezTo>
                    <a:pt x="288" y="125"/>
                    <a:pt x="288" y="125"/>
                    <a:pt x="288" y="125"/>
                  </a:cubicBezTo>
                  <a:cubicBezTo>
                    <a:pt x="263" y="125"/>
                    <a:pt x="263" y="125"/>
                    <a:pt x="263" y="125"/>
                  </a:cubicBezTo>
                  <a:cubicBezTo>
                    <a:pt x="263" y="136"/>
                    <a:pt x="263" y="136"/>
                    <a:pt x="263" y="136"/>
                  </a:cubicBezTo>
                  <a:close/>
                  <a:moveTo>
                    <a:pt x="171" y="70"/>
                  </a:moveTo>
                  <a:cubicBezTo>
                    <a:pt x="158" y="48"/>
                    <a:pt x="158" y="48"/>
                    <a:pt x="158" y="48"/>
                  </a:cubicBezTo>
                  <a:cubicBezTo>
                    <a:pt x="148" y="54"/>
                    <a:pt x="148" y="54"/>
                    <a:pt x="148" y="54"/>
                  </a:cubicBezTo>
                  <a:cubicBezTo>
                    <a:pt x="161" y="76"/>
                    <a:pt x="161" y="76"/>
                    <a:pt x="161" y="76"/>
                  </a:cubicBezTo>
                  <a:cubicBezTo>
                    <a:pt x="171" y="70"/>
                    <a:pt x="171" y="70"/>
                    <a:pt x="171" y="70"/>
                  </a:cubicBezTo>
                  <a:close/>
                  <a:moveTo>
                    <a:pt x="204" y="64"/>
                  </a:moveTo>
                  <a:cubicBezTo>
                    <a:pt x="204" y="39"/>
                    <a:pt x="204" y="39"/>
                    <a:pt x="204" y="39"/>
                  </a:cubicBezTo>
                  <a:cubicBezTo>
                    <a:pt x="193" y="39"/>
                    <a:pt x="193" y="39"/>
                    <a:pt x="193" y="39"/>
                  </a:cubicBezTo>
                  <a:cubicBezTo>
                    <a:pt x="193" y="64"/>
                    <a:pt x="193" y="64"/>
                    <a:pt x="193" y="64"/>
                  </a:cubicBezTo>
                  <a:cubicBezTo>
                    <a:pt x="204" y="64"/>
                    <a:pt x="204" y="64"/>
                    <a:pt x="204" y="64"/>
                  </a:cubicBezTo>
                  <a:close/>
                  <a:moveTo>
                    <a:pt x="258" y="103"/>
                  </a:moveTo>
                  <a:cubicBezTo>
                    <a:pt x="279" y="90"/>
                    <a:pt x="279" y="90"/>
                    <a:pt x="279" y="90"/>
                  </a:cubicBezTo>
                  <a:cubicBezTo>
                    <a:pt x="274" y="80"/>
                    <a:pt x="274" y="80"/>
                    <a:pt x="274" y="80"/>
                  </a:cubicBezTo>
                  <a:cubicBezTo>
                    <a:pt x="252" y="93"/>
                    <a:pt x="252" y="93"/>
                    <a:pt x="252" y="93"/>
                  </a:cubicBezTo>
                  <a:cubicBezTo>
                    <a:pt x="258" y="103"/>
                    <a:pt x="258" y="103"/>
                    <a:pt x="258" y="103"/>
                  </a:cubicBezTo>
                  <a:close/>
                  <a:moveTo>
                    <a:pt x="236" y="76"/>
                  </a:moveTo>
                  <a:cubicBezTo>
                    <a:pt x="249" y="55"/>
                    <a:pt x="249" y="55"/>
                    <a:pt x="249" y="55"/>
                  </a:cubicBezTo>
                  <a:cubicBezTo>
                    <a:pt x="239" y="49"/>
                    <a:pt x="239" y="49"/>
                    <a:pt x="239" y="49"/>
                  </a:cubicBezTo>
                  <a:cubicBezTo>
                    <a:pt x="226" y="71"/>
                    <a:pt x="226" y="71"/>
                    <a:pt x="226" y="71"/>
                  </a:cubicBezTo>
                  <a:cubicBezTo>
                    <a:pt x="236" y="76"/>
                    <a:pt x="236" y="76"/>
                    <a:pt x="236" y="76"/>
                  </a:cubicBezTo>
                  <a:close/>
                  <a:moveTo>
                    <a:pt x="182" y="209"/>
                  </a:moveTo>
                  <a:cubicBezTo>
                    <a:pt x="142" y="178"/>
                    <a:pt x="142" y="178"/>
                    <a:pt x="142" y="178"/>
                  </a:cubicBezTo>
                  <a:cubicBezTo>
                    <a:pt x="139" y="176"/>
                    <a:pt x="135" y="177"/>
                    <a:pt x="133" y="180"/>
                  </a:cubicBezTo>
                  <a:cubicBezTo>
                    <a:pt x="133" y="180"/>
                    <a:pt x="133" y="180"/>
                    <a:pt x="133" y="180"/>
                  </a:cubicBezTo>
                  <a:cubicBezTo>
                    <a:pt x="131" y="183"/>
                    <a:pt x="132" y="188"/>
                    <a:pt x="135" y="190"/>
                  </a:cubicBezTo>
                  <a:cubicBezTo>
                    <a:pt x="175" y="221"/>
                    <a:pt x="175" y="221"/>
                    <a:pt x="175" y="221"/>
                  </a:cubicBezTo>
                  <a:cubicBezTo>
                    <a:pt x="178" y="223"/>
                    <a:pt x="182" y="222"/>
                    <a:pt x="184" y="219"/>
                  </a:cubicBezTo>
                  <a:cubicBezTo>
                    <a:pt x="184" y="219"/>
                    <a:pt x="184" y="219"/>
                    <a:pt x="184" y="219"/>
                  </a:cubicBezTo>
                  <a:cubicBezTo>
                    <a:pt x="186" y="216"/>
                    <a:pt x="185" y="211"/>
                    <a:pt x="182" y="209"/>
                  </a:cubicBezTo>
                  <a:close/>
                  <a:moveTo>
                    <a:pt x="222" y="90"/>
                  </a:moveTo>
                  <a:cubicBezTo>
                    <a:pt x="198" y="76"/>
                    <a:pt x="169" y="83"/>
                    <a:pt x="157" y="104"/>
                  </a:cubicBezTo>
                  <a:cubicBezTo>
                    <a:pt x="144" y="126"/>
                    <a:pt x="160" y="151"/>
                    <a:pt x="149" y="174"/>
                  </a:cubicBezTo>
                  <a:cubicBezTo>
                    <a:pt x="186" y="195"/>
                    <a:pt x="186" y="195"/>
                    <a:pt x="186" y="195"/>
                  </a:cubicBezTo>
                  <a:cubicBezTo>
                    <a:pt x="200" y="174"/>
                    <a:pt x="229" y="176"/>
                    <a:pt x="242" y="154"/>
                  </a:cubicBezTo>
                  <a:cubicBezTo>
                    <a:pt x="255" y="132"/>
                    <a:pt x="245" y="104"/>
                    <a:pt x="222" y="90"/>
                  </a:cubicBezTo>
                  <a:close/>
                  <a:moveTo>
                    <a:pt x="129" y="216"/>
                  </a:moveTo>
                  <a:cubicBezTo>
                    <a:pt x="125" y="224"/>
                    <a:pt x="128" y="233"/>
                    <a:pt x="136" y="238"/>
                  </a:cubicBezTo>
                  <a:cubicBezTo>
                    <a:pt x="142" y="241"/>
                    <a:pt x="150" y="240"/>
                    <a:pt x="155" y="236"/>
                  </a:cubicBezTo>
                  <a:lnTo>
                    <a:pt x="129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8DF70AF0-C0F7-4806-8919-9DED4CF419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26323" y="4868117"/>
              <a:ext cx="352802" cy="367104"/>
            </a:xfrm>
            <a:custGeom>
              <a:avLst/>
              <a:gdLst>
                <a:gd name="T0" fmla="*/ 81 w 94"/>
                <a:gd name="T1" fmla="*/ 57 h 98"/>
                <a:gd name="T2" fmla="*/ 81 w 94"/>
                <a:gd name="T3" fmla="*/ 95 h 98"/>
                <a:gd name="T4" fmla="*/ 81 w 94"/>
                <a:gd name="T5" fmla="*/ 98 h 98"/>
                <a:gd name="T6" fmla="*/ 78 w 94"/>
                <a:gd name="T7" fmla="*/ 98 h 98"/>
                <a:gd name="T8" fmla="*/ 67 w 94"/>
                <a:gd name="T9" fmla="*/ 98 h 98"/>
                <a:gd name="T10" fmla="*/ 67 w 94"/>
                <a:gd name="T11" fmla="*/ 68 h 98"/>
                <a:gd name="T12" fmla="*/ 62 w 94"/>
                <a:gd name="T13" fmla="*/ 64 h 98"/>
                <a:gd name="T14" fmla="*/ 49 w 94"/>
                <a:gd name="T15" fmla="*/ 64 h 98"/>
                <a:gd name="T16" fmla="*/ 45 w 94"/>
                <a:gd name="T17" fmla="*/ 68 h 98"/>
                <a:gd name="T18" fmla="*/ 45 w 94"/>
                <a:gd name="T19" fmla="*/ 98 h 98"/>
                <a:gd name="T20" fmla="*/ 15 w 94"/>
                <a:gd name="T21" fmla="*/ 98 h 98"/>
                <a:gd name="T22" fmla="*/ 12 w 94"/>
                <a:gd name="T23" fmla="*/ 98 h 98"/>
                <a:gd name="T24" fmla="*/ 12 w 94"/>
                <a:gd name="T25" fmla="*/ 95 h 98"/>
                <a:gd name="T26" fmla="*/ 12 w 94"/>
                <a:gd name="T27" fmla="*/ 57 h 98"/>
                <a:gd name="T28" fmla="*/ 3 w 94"/>
                <a:gd name="T29" fmla="*/ 57 h 98"/>
                <a:gd name="T30" fmla="*/ 0 w 94"/>
                <a:gd name="T31" fmla="*/ 50 h 98"/>
                <a:gd name="T32" fmla="*/ 44 w 94"/>
                <a:gd name="T33" fmla="*/ 3 h 98"/>
                <a:gd name="T34" fmla="*/ 47 w 94"/>
                <a:gd name="T35" fmla="*/ 0 h 98"/>
                <a:gd name="T36" fmla="*/ 50 w 94"/>
                <a:gd name="T37" fmla="*/ 3 h 98"/>
                <a:gd name="T38" fmla="*/ 94 w 94"/>
                <a:gd name="T39" fmla="*/ 50 h 98"/>
                <a:gd name="T40" fmla="*/ 90 w 94"/>
                <a:gd name="T41" fmla="*/ 57 h 98"/>
                <a:gd name="T42" fmla="*/ 81 w 94"/>
                <a:gd name="T43" fmla="*/ 57 h 98"/>
                <a:gd name="T44" fmla="*/ 74 w 94"/>
                <a:gd name="T45" fmla="*/ 8 h 98"/>
                <a:gd name="T46" fmla="*/ 77 w 94"/>
                <a:gd name="T47" fmla="*/ 8 h 98"/>
                <a:gd name="T48" fmla="*/ 77 w 94"/>
                <a:gd name="T49" fmla="*/ 2 h 98"/>
                <a:gd name="T50" fmla="*/ 61 w 94"/>
                <a:gd name="T51" fmla="*/ 2 h 98"/>
                <a:gd name="T52" fmla="*/ 61 w 94"/>
                <a:gd name="T53" fmla="*/ 8 h 98"/>
                <a:gd name="T54" fmla="*/ 64 w 94"/>
                <a:gd name="T55" fmla="*/ 8 h 98"/>
                <a:gd name="T56" fmla="*/ 64 w 94"/>
                <a:gd name="T57" fmla="*/ 13 h 98"/>
                <a:gd name="T58" fmla="*/ 74 w 94"/>
                <a:gd name="T59" fmla="*/ 25 h 98"/>
                <a:gd name="T60" fmla="*/ 74 w 94"/>
                <a:gd name="T61" fmla="*/ 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4" h="98">
                  <a:moveTo>
                    <a:pt x="81" y="57"/>
                  </a:moveTo>
                  <a:cubicBezTo>
                    <a:pt x="81" y="95"/>
                    <a:pt x="81" y="95"/>
                    <a:pt x="81" y="95"/>
                  </a:cubicBezTo>
                  <a:cubicBezTo>
                    <a:pt x="81" y="98"/>
                    <a:pt x="81" y="98"/>
                    <a:pt x="81" y="98"/>
                  </a:cubicBezTo>
                  <a:cubicBezTo>
                    <a:pt x="78" y="98"/>
                    <a:pt x="78" y="98"/>
                    <a:pt x="78" y="98"/>
                  </a:cubicBezTo>
                  <a:cubicBezTo>
                    <a:pt x="67" y="98"/>
                    <a:pt x="67" y="98"/>
                    <a:pt x="67" y="98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67" y="66"/>
                    <a:pt x="65" y="64"/>
                    <a:pt x="62" y="64"/>
                  </a:cubicBezTo>
                  <a:cubicBezTo>
                    <a:pt x="49" y="64"/>
                    <a:pt x="49" y="64"/>
                    <a:pt x="49" y="64"/>
                  </a:cubicBezTo>
                  <a:cubicBezTo>
                    <a:pt x="47" y="64"/>
                    <a:pt x="45" y="66"/>
                    <a:pt x="45" y="68"/>
                  </a:cubicBezTo>
                  <a:cubicBezTo>
                    <a:pt x="45" y="98"/>
                    <a:pt x="45" y="98"/>
                    <a:pt x="45" y="98"/>
                  </a:cubicBezTo>
                  <a:cubicBezTo>
                    <a:pt x="15" y="98"/>
                    <a:pt x="15" y="98"/>
                    <a:pt x="15" y="98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2" y="57"/>
                    <a:pt x="12" y="57"/>
                    <a:pt x="12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0" y="57"/>
                    <a:pt x="90" y="57"/>
                    <a:pt x="90" y="57"/>
                  </a:cubicBezTo>
                  <a:cubicBezTo>
                    <a:pt x="81" y="57"/>
                    <a:pt x="81" y="57"/>
                    <a:pt x="81" y="57"/>
                  </a:cubicBezTo>
                  <a:close/>
                  <a:moveTo>
                    <a:pt x="74" y="8"/>
                  </a:moveTo>
                  <a:cubicBezTo>
                    <a:pt x="77" y="8"/>
                    <a:pt x="77" y="8"/>
                    <a:pt x="77" y="8"/>
                  </a:cubicBezTo>
                  <a:cubicBezTo>
                    <a:pt x="77" y="2"/>
                    <a:pt x="77" y="2"/>
                    <a:pt x="77" y="2"/>
                  </a:cubicBezTo>
                  <a:cubicBezTo>
                    <a:pt x="61" y="2"/>
                    <a:pt x="61" y="2"/>
                    <a:pt x="61" y="2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13"/>
                    <a:pt x="64" y="13"/>
                    <a:pt x="64" y="13"/>
                  </a:cubicBezTo>
                  <a:cubicBezTo>
                    <a:pt x="74" y="25"/>
                    <a:pt x="74" y="25"/>
                    <a:pt x="74" y="25"/>
                  </a:cubicBezTo>
                  <a:lnTo>
                    <a:pt x="74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 useBgFill="1">
          <p:nvSpPr>
            <p:cNvPr id="32" name="椭圆 31">
              <a:extLst>
                <a:ext uri="{FF2B5EF4-FFF2-40B4-BE49-F238E27FC236}">
                  <a16:creationId xmlns:a16="http://schemas.microsoft.com/office/drawing/2014/main" id="{C9EBB371-8940-4ADA-81F0-DB21D68DF62E}"/>
                </a:ext>
              </a:extLst>
            </p:cNvPr>
            <p:cNvSpPr/>
            <p:nvPr/>
          </p:nvSpPr>
          <p:spPr>
            <a:xfrm>
              <a:off x="4406902" y="1888452"/>
              <a:ext cx="3348576" cy="3348576"/>
            </a:xfrm>
            <a:prstGeom prst="ellipse">
              <a:avLst/>
            </a:prstGeom>
            <a:ln>
              <a:solidFill>
                <a:schemeClr val="bg1"/>
              </a:solidFill>
            </a:ln>
            <a:effectLst>
              <a:outerShdw blurRad="139700" sx="105000" sy="105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E2A2A7B6-C30E-4F65-94BF-0AE524FDAB35}"/>
                </a:ext>
              </a:extLst>
            </p:cNvPr>
            <p:cNvSpPr txBox="1"/>
            <p:nvPr/>
          </p:nvSpPr>
          <p:spPr>
            <a:xfrm>
              <a:off x="5328584" y="2987192"/>
              <a:ext cx="1742798" cy="3618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>
                  <a:solidFill>
                    <a:schemeClr val="bg2">
                      <a:lumMod val="25000"/>
                    </a:schemeClr>
                  </a:solidFill>
                  <a:cs typeface="+mn-ea"/>
                  <a:sym typeface="+mn-lt"/>
                </a:rPr>
                <a:t>INFOGRAPHICS</a:t>
              </a:r>
              <a:endParaRPr lang="zh-CN" altLang="en-US" sz="12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46578850-991F-4D3B-ACDB-F957479F567B}"/>
                </a:ext>
              </a:extLst>
            </p:cNvPr>
            <p:cNvSpPr/>
            <p:nvPr/>
          </p:nvSpPr>
          <p:spPr>
            <a:xfrm>
              <a:off x="4845114" y="3352012"/>
              <a:ext cx="2592825" cy="9248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altLang="zh-CN" sz="1000" kern="1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Though there is much to be concerned about, there is far, far more for which to be thankful. </a:t>
              </a:r>
              <a:endParaRPr lang="zh-CN" altLang="zh-CN" sz="1000" kern="1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94AA522F-CF2D-47E0-8391-C734A69C2030}"/>
                </a:ext>
              </a:extLst>
            </p:cNvPr>
            <p:cNvGrpSpPr/>
            <p:nvPr/>
          </p:nvGrpSpPr>
          <p:grpSpPr>
            <a:xfrm>
              <a:off x="5019005" y="342900"/>
              <a:ext cx="2037263" cy="2037263"/>
              <a:chOff x="4820296" y="-171450"/>
              <a:chExt cx="2470170" cy="2470170"/>
            </a:xfrm>
          </p:grpSpPr>
          <p:sp>
            <p:nvSpPr>
              <p:cNvPr id="55" name="椭圆 54">
                <a:extLst>
                  <a:ext uri="{FF2B5EF4-FFF2-40B4-BE49-F238E27FC236}">
                    <a16:creationId xmlns:a16="http://schemas.microsoft.com/office/drawing/2014/main" id="{E1409D80-F03D-4212-A744-D1D0BC54157D}"/>
                  </a:ext>
                </a:extLst>
              </p:cNvPr>
              <p:cNvSpPr/>
              <p:nvPr/>
            </p:nvSpPr>
            <p:spPr>
              <a:xfrm>
                <a:off x="4820296" y="-171450"/>
                <a:ext cx="2470170" cy="247017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alpha val="73000"/>
                    </a:schemeClr>
                  </a:gs>
                  <a:gs pos="90000">
                    <a:schemeClr val="bg1">
                      <a:alpha val="53000"/>
                    </a:schemeClr>
                  </a:gs>
                  <a:gs pos="0">
                    <a:schemeClr val="bg1">
                      <a:alpha val="22000"/>
                    </a:schemeClr>
                  </a:gs>
                </a:gsLst>
                <a:lin ang="16200000" scaled="1"/>
                <a:tileRect/>
              </a:gra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56" name="椭圆 55">
                <a:extLst>
                  <a:ext uri="{FF2B5EF4-FFF2-40B4-BE49-F238E27FC236}">
                    <a16:creationId xmlns:a16="http://schemas.microsoft.com/office/drawing/2014/main" id="{8D0A8015-6DD7-4701-A622-46B966CB6716}"/>
                  </a:ext>
                </a:extLst>
              </p:cNvPr>
              <p:cNvSpPr/>
              <p:nvPr/>
            </p:nvSpPr>
            <p:spPr>
              <a:xfrm>
                <a:off x="5220799" y="185632"/>
                <a:ext cx="1756006" cy="1756006"/>
              </a:xfrm>
              <a:prstGeom prst="ellipse">
                <a:avLst/>
              </a:prstGeom>
              <a:gradFill flip="none" rotWithShape="1">
                <a:gsLst>
                  <a:gs pos="65000">
                    <a:srgbClr val="DCDADA"/>
                  </a:gs>
                  <a:gs pos="100000">
                    <a:schemeClr val="bg2">
                      <a:lumMod val="50000"/>
                    </a:schemeClr>
                  </a:gs>
                  <a:gs pos="72000">
                    <a:schemeClr val="bg2">
                      <a:lumMod val="90000"/>
                    </a:schemeClr>
                  </a:gs>
                  <a:gs pos="2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5600" dist="203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id="{63452F91-1647-44D0-9895-3117C6BBEC3D}"/>
                  </a:ext>
                </a:extLst>
              </p:cNvPr>
              <p:cNvSpPr/>
              <p:nvPr/>
            </p:nvSpPr>
            <p:spPr>
              <a:xfrm>
                <a:off x="5211850" y="107370"/>
                <a:ext cx="1360044" cy="1360044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alpha val="0"/>
                    </a:schemeClr>
                  </a:gs>
                  <a:gs pos="38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BD416A87-14B5-4A24-9B3F-B9AF14F12AE7}"/>
                </a:ext>
              </a:extLst>
            </p:cNvPr>
            <p:cNvGrpSpPr/>
            <p:nvPr/>
          </p:nvGrpSpPr>
          <p:grpSpPr>
            <a:xfrm>
              <a:off x="7310463" y="2571543"/>
              <a:ext cx="2037263" cy="2037263"/>
              <a:chOff x="4820296" y="-171450"/>
              <a:chExt cx="2470170" cy="2470170"/>
            </a:xfrm>
          </p:grpSpPr>
          <p:sp>
            <p:nvSpPr>
              <p:cNvPr id="52" name="椭圆 51">
                <a:extLst>
                  <a:ext uri="{FF2B5EF4-FFF2-40B4-BE49-F238E27FC236}">
                    <a16:creationId xmlns:a16="http://schemas.microsoft.com/office/drawing/2014/main" id="{06225197-D91D-45A2-8566-5AF12FE4D16A}"/>
                  </a:ext>
                </a:extLst>
              </p:cNvPr>
              <p:cNvSpPr/>
              <p:nvPr/>
            </p:nvSpPr>
            <p:spPr>
              <a:xfrm>
                <a:off x="4820296" y="-171450"/>
                <a:ext cx="2470170" cy="247017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alpha val="73000"/>
                    </a:schemeClr>
                  </a:gs>
                  <a:gs pos="90000">
                    <a:schemeClr val="bg1">
                      <a:alpha val="53000"/>
                    </a:schemeClr>
                  </a:gs>
                  <a:gs pos="0">
                    <a:schemeClr val="bg1">
                      <a:alpha val="22000"/>
                    </a:schemeClr>
                  </a:gs>
                </a:gsLst>
                <a:lin ang="16200000" scaled="1"/>
                <a:tileRect/>
              </a:gra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53" name="椭圆 52">
                <a:extLst>
                  <a:ext uri="{FF2B5EF4-FFF2-40B4-BE49-F238E27FC236}">
                    <a16:creationId xmlns:a16="http://schemas.microsoft.com/office/drawing/2014/main" id="{06B6F2A4-F56B-46E6-BBC6-3D88E5AC9A98}"/>
                  </a:ext>
                </a:extLst>
              </p:cNvPr>
              <p:cNvSpPr/>
              <p:nvPr/>
            </p:nvSpPr>
            <p:spPr>
              <a:xfrm>
                <a:off x="5220799" y="185632"/>
                <a:ext cx="1756006" cy="1756006"/>
              </a:xfrm>
              <a:prstGeom prst="ellipse">
                <a:avLst/>
              </a:prstGeom>
              <a:gradFill flip="none" rotWithShape="1">
                <a:gsLst>
                  <a:gs pos="65000">
                    <a:srgbClr val="DCDADA"/>
                  </a:gs>
                  <a:gs pos="100000">
                    <a:schemeClr val="bg2">
                      <a:lumMod val="50000"/>
                    </a:schemeClr>
                  </a:gs>
                  <a:gs pos="72000">
                    <a:schemeClr val="bg2">
                      <a:lumMod val="90000"/>
                    </a:schemeClr>
                  </a:gs>
                  <a:gs pos="2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5600" dist="203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id="{15004F8F-0C80-4873-8995-33A32B1C50F4}"/>
                  </a:ext>
                </a:extLst>
              </p:cNvPr>
              <p:cNvSpPr/>
              <p:nvPr/>
            </p:nvSpPr>
            <p:spPr>
              <a:xfrm>
                <a:off x="5211850" y="107370"/>
                <a:ext cx="1360044" cy="1360044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alpha val="0"/>
                    </a:schemeClr>
                  </a:gs>
                  <a:gs pos="38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7" name="组合 36">
              <a:extLst>
                <a:ext uri="{FF2B5EF4-FFF2-40B4-BE49-F238E27FC236}">
                  <a16:creationId xmlns:a16="http://schemas.microsoft.com/office/drawing/2014/main" id="{7077E406-4BF0-4FBE-8623-067F70A8632B}"/>
                </a:ext>
              </a:extLst>
            </p:cNvPr>
            <p:cNvGrpSpPr/>
            <p:nvPr/>
          </p:nvGrpSpPr>
          <p:grpSpPr>
            <a:xfrm>
              <a:off x="5019005" y="4753575"/>
              <a:ext cx="2037263" cy="2037263"/>
              <a:chOff x="4820296" y="-171450"/>
              <a:chExt cx="2470170" cy="2470170"/>
            </a:xfrm>
          </p:grpSpPr>
          <p:sp>
            <p:nvSpPr>
              <p:cNvPr id="46" name="椭圆 45">
                <a:extLst>
                  <a:ext uri="{FF2B5EF4-FFF2-40B4-BE49-F238E27FC236}">
                    <a16:creationId xmlns:a16="http://schemas.microsoft.com/office/drawing/2014/main" id="{B787DE70-E995-4359-8C1C-3C8E8BB2162D}"/>
                  </a:ext>
                </a:extLst>
              </p:cNvPr>
              <p:cNvSpPr/>
              <p:nvPr/>
            </p:nvSpPr>
            <p:spPr>
              <a:xfrm>
                <a:off x="4820296" y="-171450"/>
                <a:ext cx="2470170" cy="247017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alpha val="73000"/>
                    </a:schemeClr>
                  </a:gs>
                  <a:gs pos="90000">
                    <a:schemeClr val="bg1">
                      <a:alpha val="53000"/>
                    </a:schemeClr>
                  </a:gs>
                  <a:gs pos="0">
                    <a:schemeClr val="bg1">
                      <a:alpha val="22000"/>
                    </a:schemeClr>
                  </a:gs>
                </a:gsLst>
                <a:lin ang="16200000" scaled="1"/>
                <a:tileRect/>
              </a:gra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9" name="椭圆 48">
                <a:extLst>
                  <a:ext uri="{FF2B5EF4-FFF2-40B4-BE49-F238E27FC236}">
                    <a16:creationId xmlns:a16="http://schemas.microsoft.com/office/drawing/2014/main" id="{2C9A969D-76FF-4201-B8CC-39B7D02D2534}"/>
                  </a:ext>
                </a:extLst>
              </p:cNvPr>
              <p:cNvSpPr/>
              <p:nvPr/>
            </p:nvSpPr>
            <p:spPr>
              <a:xfrm>
                <a:off x="5220799" y="185632"/>
                <a:ext cx="1756006" cy="1756006"/>
              </a:xfrm>
              <a:prstGeom prst="ellipse">
                <a:avLst/>
              </a:prstGeom>
              <a:gradFill flip="none" rotWithShape="1">
                <a:gsLst>
                  <a:gs pos="65000">
                    <a:srgbClr val="DCDADA"/>
                  </a:gs>
                  <a:gs pos="100000">
                    <a:schemeClr val="bg2">
                      <a:lumMod val="50000"/>
                    </a:schemeClr>
                  </a:gs>
                  <a:gs pos="72000">
                    <a:schemeClr val="bg2">
                      <a:lumMod val="90000"/>
                    </a:schemeClr>
                  </a:gs>
                  <a:gs pos="2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5600" dist="203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id="{478BF4E6-440D-49E1-9865-1045A8247C01}"/>
                  </a:ext>
                </a:extLst>
              </p:cNvPr>
              <p:cNvSpPr/>
              <p:nvPr/>
            </p:nvSpPr>
            <p:spPr>
              <a:xfrm>
                <a:off x="5211850" y="107370"/>
                <a:ext cx="1360044" cy="1360044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alpha val="0"/>
                    </a:schemeClr>
                  </a:gs>
                  <a:gs pos="38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95059426-D829-44D6-965B-089A0518CF1F}"/>
                </a:ext>
              </a:extLst>
            </p:cNvPr>
            <p:cNvGrpSpPr/>
            <p:nvPr/>
          </p:nvGrpSpPr>
          <p:grpSpPr>
            <a:xfrm>
              <a:off x="2659180" y="2571543"/>
              <a:ext cx="2037263" cy="2037263"/>
              <a:chOff x="4820296" y="-171450"/>
              <a:chExt cx="2470170" cy="2470170"/>
            </a:xfrm>
          </p:grpSpPr>
          <p:sp>
            <p:nvSpPr>
              <p:cNvPr id="43" name="椭圆 42">
                <a:extLst>
                  <a:ext uri="{FF2B5EF4-FFF2-40B4-BE49-F238E27FC236}">
                    <a16:creationId xmlns:a16="http://schemas.microsoft.com/office/drawing/2014/main" id="{75C9F579-5D53-4A45-9F9B-3D2BC743FDA1}"/>
                  </a:ext>
                </a:extLst>
              </p:cNvPr>
              <p:cNvSpPr/>
              <p:nvPr/>
            </p:nvSpPr>
            <p:spPr>
              <a:xfrm>
                <a:off x="4820296" y="-171450"/>
                <a:ext cx="2470170" cy="247017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alpha val="73000"/>
                    </a:schemeClr>
                  </a:gs>
                  <a:gs pos="90000">
                    <a:schemeClr val="bg1">
                      <a:alpha val="53000"/>
                    </a:schemeClr>
                  </a:gs>
                  <a:gs pos="0">
                    <a:schemeClr val="bg1">
                      <a:alpha val="22000"/>
                    </a:schemeClr>
                  </a:gs>
                </a:gsLst>
                <a:lin ang="16200000" scaled="1"/>
                <a:tileRect/>
              </a:gra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4" name="椭圆 43">
                <a:extLst>
                  <a:ext uri="{FF2B5EF4-FFF2-40B4-BE49-F238E27FC236}">
                    <a16:creationId xmlns:a16="http://schemas.microsoft.com/office/drawing/2014/main" id="{0B9D8DB2-DB7E-4402-A280-0C96F32F3EA0}"/>
                  </a:ext>
                </a:extLst>
              </p:cNvPr>
              <p:cNvSpPr/>
              <p:nvPr/>
            </p:nvSpPr>
            <p:spPr>
              <a:xfrm>
                <a:off x="5220799" y="185632"/>
                <a:ext cx="1756006" cy="1756006"/>
              </a:xfrm>
              <a:prstGeom prst="ellipse">
                <a:avLst/>
              </a:prstGeom>
              <a:gradFill flip="none" rotWithShape="1">
                <a:gsLst>
                  <a:gs pos="65000">
                    <a:srgbClr val="DCDADA"/>
                  </a:gs>
                  <a:gs pos="100000">
                    <a:schemeClr val="bg2">
                      <a:lumMod val="50000"/>
                    </a:schemeClr>
                  </a:gs>
                  <a:gs pos="72000">
                    <a:schemeClr val="bg2">
                      <a:lumMod val="90000"/>
                    </a:schemeClr>
                  </a:gs>
                  <a:gs pos="2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5600" dist="203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id="{7DA70848-C387-415D-A061-3D7CBC3EA793}"/>
                  </a:ext>
                </a:extLst>
              </p:cNvPr>
              <p:cNvSpPr/>
              <p:nvPr/>
            </p:nvSpPr>
            <p:spPr>
              <a:xfrm>
                <a:off x="5211850" y="107370"/>
                <a:ext cx="1360044" cy="1360044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alpha val="0"/>
                    </a:schemeClr>
                  </a:gs>
                  <a:gs pos="3800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F67F2C8D-A890-4FF2-8E9B-7D240284606F}"/>
                </a:ext>
              </a:extLst>
            </p:cNvPr>
            <p:cNvSpPr txBox="1"/>
            <p:nvPr/>
          </p:nvSpPr>
          <p:spPr>
            <a:xfrm>
              <a:off x="5690735" y="981830"/>
              <a:ext cx="789934" cy="683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chemeClr val="accent1"/>
                  </a:solidFill>
                  <a:cs typeface="+mn-ea"/>
                  <a:sym typeface="+mn-lt"/>
                </a:rPr>
                <a:t>01</a:t>
              </a:r>
              <a:endParaRPr lang="zh-CN" altLang="en-US" sz="28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C26AD60D-649B-4432-B947-5AA390B4315A}"/>
                </a:ext>
              </a:extLst>
            </p:cNvPr>
            <p:cNvSpPr txBox="1"/>
            <p:nvPr/>
          </p:nvSpPr>
          <p:spPr>
            <a:xfrm>
              <a:off x="5668608" y="5424437"/>
              <a:ext cx="789936" cy="683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chemeClr val="accent1"/>
                  </a:solidFill>
                  <a:cs typeface="+mn-ea"/>
                  <a:sym typeface="+mn-lt"/>
                </a:rPr>
                <a:t>03</a:t>
              </a:r>
              <a:endParaRPr lang="zh-CN" altLang="en-US" sz="28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E668119F-D7EB-468D-A6C5-F010E027CC5A}"/>
                </a:ext>
              </a:extLst>
            </p:cNvPr>
            <p:cNvSpPr txBox="1"/>
            <p:nvPr/>
          </p:nvSpPr>
          <p:spPr>
            <a:xfrm>
              <a:off x="7972152" y="3249845"/>
              <a:ext cx="789934" cy="683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chemeClr val="accent1"/>
                  </a:solidFill>
                  <a:cs typeface="+mn-ea"/>
                  <a:sym typeface="+mn-lt"/>
                </a:rPr>
                <a:t>04</a:t>
              </a:r>
              <a:endParaRPr lang="zh-CN" altLang="en-US" sz="28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E3584318-8AEB-4998-AB29-18F1849F1509}"/>
                </a:ext>
              </a:extLst>
            </p:cNvPr>
            <p:cNvSpPr txBox="1"/>
            <p:nvPr/>
          </p:nvSpPr>
          <p:spPr>
            <a:xfrm>
              <a:off x="3282842" y="3249845"/>
              <a:ext cx="789934" cy="683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chemeClr val="accent1"/>
                  </a:solidFill>
                  <a:cs typeface="+mn-ea"/>
                  <a:sym typeface="+mn-lt"/>
                </a:rPr>
                <a:t>02</a:t>
              </a:r>
              <a:endParaRPr lang="zh-CN" altLang="en-US" sz="28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5" name="Text Placeholder 32">
            <a:extLst>
              <a:ext uri="{FF2B5EF4-FFF2-40B4-BE49-F238E27FC236}">
                <a16:creationId xmlns:a16="http://schemas.microsoft.com/office/drawing/2014/main" id="{C806C36D-6FB0-4CE3-AD1F-1F36AE863E4F}"/>
              </a:ext>
            </a:extLst>
          </p:cNvPr>
          <p:cNvSpPr txBox="1">
            <a:spLocks/>
          </p:cNvSpPr>
          <p:nvPr/>
        </p:nvSpPr>
        <p:spPr>
          <a:xfrm>
            <a:off x="1355141" y="2517721"/>
            <a:ext cx="1955558" cy="5213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67" name="Text Placeholder 33">
            <a:extLst>
              <a:ext uri="{FF2B5EF4-FFF2-40B4-BE49-F238E27FC236}">
                <a16:creationId xmlns:a16="http://schemas.microsoft.com/office/drawing/2014/main" id="{5894CCBC-8C51-446A-882D-1290696D2852}"/>
              </a:ext>
            </a:extLst>
          </p:cNvPr>
          <p:cNvSpPr txBox="1">
            <a:spLocks/>
          </p:cNvSpPr>
          <p:nvPr/>
        </p:nvSpPr>
        <p:spPr>
          <a:xfrm>
            <a:off x="1355139" y="2216972"/>
            <a:ext cx="220391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68" name="Text Placeholder 32">
            <a:extLst>
              <a:ext uri="{FF2B5EF4-FFF2-40B4-BE49-F238E27FC236}">
                <a16:creationId xmlns:a16="http://schemas.microsoft.com/office/drawing/2014/main" id="{2B9FDF5A-B853-4DAF-A982-3DB8FBAFF733}"/>
              </a:ext>
            </a:extLst>
          </p:cNvPr>
          <p:cNvSpPr txBox="1">
            <a:spLocks/>
          </p:cNvSpPr>
          <p:nvPr/>
        </p:nvSpPr>
        <p:spPr>
          <a:xfrm>
            <a:off x="8989416" y="2517721"/>
            <a:ext cx="1961835" cy="5213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50000"/>
              </a:lnSpc>
              <a:buNone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69" name="Text Placeholder 33">
            <a:extLst>
              <a:ext uri="{FF2B5EF4-FFF2-40B4-BE49-F238E27FC236}">
                <a16:creationId xmlns:a16="http://schemas.microsoft.com/office/drawing/2014/main" id="{77F3B7A5-F424-46F1-AB53-C52F47D1C2A6}"/>
              </a:ext>
            </a:extLst>
          </p:cNvPr>
          <p:cNvSpPr txBox="1">
            <a:spLocks/>
          </p:cNvSpPr>
          <p:nvPr/>
        </p:nvSpPr>
        <p:spPr>
          <a:xfrm>
            <a:off x="8747335" y="2216972"/>
            <a:ext cx="220391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70" name="Text Placeholder 32">
            <a:extLst>
              <a:ext uri="{FF2B5EF4-FFF2-40B4-BE49-F238E27FC236}">
                <a16:creationId xmlns:a16="http://schemas.microsoft.com/office/drawing/2014/main" id="{E922E22B-B8D7-4238-9418-342C520300CA}"/>
              </a:ext>
            </a:extLst>
          </p:cNvPr>
          <p:cNvSpPr txBox="1">
            <a:spLocks/>
          </p:cNvSpPr>
          <p:nvPr/>
        </p:nvSpPr>
        <p:spPr>
          <a:xfrm>
            <a:off x="1355141" y="4559806"/>
            <a:ext cx="1955558" cy="5213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71" name="Text Placeholder 33">
            <a:extLst>
              <a:ext uri="{FF2B5EF4-FFF2-40B4-BE49-F238E27FC236}">
                <a16:creationId xmlns:a16="http://schemas.microsoft.com/office/drawing/2014/main" id="{4D546E38-3616-4093-BDF2-ECF7FF2CAA0D}"/>
              </a:ext>
            </a:extLst>
          </p:cNvPr>
          <p:cNvSpPr txBox="1">
            <a:spLocks/>
          </p:cNvSpPr>
          <p:nvPr/>
        </p:nvSpPr>
        <p:spPr>
          <a:xfrm>
            <a:off x="1355139" y="4247392"/>
            <a:ext cx="220391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72" name="Text Placeholder 32">
            <a:extLst>
              <a:ext uri="{FF2B5EF4-FFF2-40B4-BE49-F238E27FC236}">
                <a16:creationId xmlns:a16="http://schemas.microsoft.com/office/drawing/2014/main" id="{2DBE544E-077B-4FEE-8CA5-CEF9187FA63F}"/>
              </a:ext>
            </a:extLst>
          </p:cNvPr>
          <p:cNvSpPr txBox="1">
            <a:spLocks/>
          </p:cNvSpPr>
          <p:nvPr/>
        </p:nvSpPr>
        <p:spPr>
          <a:xfrm>
            <a:off x="8989416" y="4559806"/>
            <a:ext cx="1961835" cy="5213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50000"/>
              </a:lnSpc>
              <a:buNone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78" name="Text Placeholder 33">
            <a:extLst>
              <a:ext uri="{FF2B5EF4-FFF2-40B4-BE49-F238E27FC236}">
                <a16:creationId xmlns:a16="http://schemas.microsoft.com/office/drawing/2014/main" id="{76F68652-B79D-4B2B-9990-F49C5EA080D4}"/>
              </a:ext>
            </a:extLst>
          </p:cNvPr>
          <p:cNvSpPr txBox="1">
            <a:spLocks/>
          </p:cNvSpPr>
          <p:nvPr/>
        </p:nvSpPr>
        <p:spPr>
          <a:xfrm>
            <a:off x="8731062" y="4139670"/>
            <a:ext cx="220391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68" grpId="0"/>
      <p:bldP spid="69" grpId="0"/>
      <p:bldP spid="70" grpId="0"/>
      <p:bldP spid="71" grpId="0"/>
      <p:bldP spid="72" grpId="0"/>
      <p:bldP spid="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>
            <a:extLst>
              <a:ext uri="{FF2B5EF4-FFF2-40B4-BE49-F238E27FC236}">
                <a16:creationId xmlns:a16="http://schemas.microsoft.com/office/drawing/2014/main" id="{3E2D7FF9-91AA-4273-B077-E9E768684F7C}"/>
              </a:ext>
            </a:extLst>
          </p:cNvPr>
          <p:cNvGrpSpPr/>
          <p:nvPr/>
        </p:nvGrpSpPr>
        <p:grpSpPr>
          <a:xfrm>
            <a:off x="504584" y="305388"/>
            <a:ext cx="5591416" cy="839076"/>
            <a:chOff x="793962" y="874920"/>
            <a:chExt cx="5591416" cy="839076"/>
          </a:xfrm>
        </p:grpSpPr>
        <p:sp>
          <p:nvSpPr>
            <p:cNvPr id="23" name="文本框 82">
              <a:extLst>
                <a:ext uri="{FF2B5EF4-FFF2-40B4-BE49-F238E27FC236}">
                  <a16:creationId xmlns:a16="http://schemas.microsoft.com/office/drawing/2014/main" id="{5882F41F-18B5-4013-B2EF-8B970E37D210}"/>
                </a:ext>
              </a:extLst>
            </p:cNvPr>
            <p:cNvSpPr txBox="1"/>
            <p:nvPr/>
          </p:nvSpPr>
          <p:spPr>
            <a:xfrm>
              <a:off x="793962" y="874920"/>
              <a:ext cx="534146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文本框 83">
              <a:extLst>
                <a:ext uri="{FF2B5EF4-FFF2-40B4-BE49-F238E27FC236}">
                  <a16:creationId xmlns:a16="http://schemas.microsoft.com/office/drawing/2014/main" id="{1ABD01CF-E081-47BB-A579-39CEBCF42943}"/>
                </a:ext>
              </a:extLst>
            </p:cNvPr>
            <p:cNvSpPr txBox="1"/>
            <p:nvPr/>
          </p:nvSpPr>
          <p:spPr>
            <a:xfrm>
              <a:off x="793962" y="1336585"/>
              <a:ext cx="5591416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5" name="任意多边形 43">
            <a:extLst>
              <a:ext uri="{FF2B5EF4-FFF2-40B4-BE49-F238E27FC236}">
                <a16:creationId xmlns:a16="http://schemas.microsoft.com/office/drawing/2014/main" id="{AD19336F-9635-494E-95E2-D8C61418E6B0}"/>
              </a:ext>
            </a:extLst>
          </p:cNvPr>
          <p:cNvSpPr>
            <a:spLocks/>
          </p:cNvSpPr>
          <p:nvPr/>
        </p:nvSpPr>
        <p:spPr bwMode="auto">
          <a:xfrm>
            <a:off x="4996352" y="1897632"/>
            <a:ext cx="2593446" cy="1543658"/>
          </a:xfrm>
          <a:custGeom>
            <a:avLst/>
            <a:gdLst>
              <a:gd name="connsiteX0" fmla="*/ 2389719 w 3268922"/>
              <a:gd name="connsiteY0" fmla="*/ 97 h 1945710"/>
              <a:gd name="connsiteX1" fmla="*/ 2489590 w 3268922"/>
              <a:gd name="connsiteY1" fmla="*/ 73289 h 1945710"/>
              <a:gd name="connsiteX2" fmla="*/ 3193503 w 3268922"/>
              <a:gd name="connsiteY2" fmla="*/ 771568 h 1945710"/>
              <a:gd name="connsiteX3" fmla="*/ 3193503 w 3268922"/>
              <a:gd name="connsiteY3" fmla="*/ 1159501 h 1945710"/>
              <a:gd name="connsiteX4" fmla="*/ 2489590 w 3268922"/>
              <a:gd name="connsiteY4" fmla="*/ 1883641 h 1945710"/>
              <a:gd name="connsiteX5" fmla="*/ 2313612 w 3268922"/>
              <a:gd name="connsiteY5" fmla="*/ 1806055 h 1945710"/>
              <a:gd name="connsiteX6" fmla="*/ 2037075 w 3268922"/>
              <a:gd name="connsiteY6" fmla="*/ 1521571 h 1945710"/>
              <a:gd name="connsiteX7" fmla="*/ 1374210 w 3268922"/>
              <a:gd name="connsiteY7" fmla="*/ 1521571 h 1945710"/>
              <a:gd name="connsiteX8" fmla="*/ 1283452 w 3268922"/>
              <a:gd name="connsiteY8" fmla="*/ 1521571 h 1945710"/>
              <a:gd name="connsiteX9" fmla="*/ 1283452 w 3268922"/>
              <a:gd name="connsiteY9" fmla="*/ 1521571 h 1945710"/>
              <a:gd name="connsiteX10" fmla="*/ 1275261 w 3268922"/>
              <a:gd name="connsiteY10" fmla="*/ 1521571 h 1945710"/>
              <a:gd name="connsiteX11" fmla="*/ 1108752 w 3268922"/>
              <a:gd name="connsiteY11" fmla="*/ 1521571 h 1945710"/>
              <a:gd name="connsiteX12" fmla="*/ 956065 w 3268922"/>
              <a:gd name="connsiteY12" fmla="*/ 1521571 h 1945710"/>
              <a:gd name="connsiteX13" fmla="*/ 947874 w 3268922"/>
              <a:gd name="connsiteY13" fmla="*/ 1521571 h 1945710"/>
              <a:gd name="connsiteX14" fmla="*/ 903970 w 3268922"/>
              <a:gd name="connsiteY14" fmla="*/ 1521571 h 1945710"/>
              <a:gd name="connsiteX15" fmla="*/ 781365 w 3268922"/>
              <a:gd name="connsiteY15" fmla="*/ 1521571 h 1945710"/>
              <a:gd name="connsiteX16" fmla="*/ 654774 w 3268922"/>
              <a:gd name="connsiteY16" fmla="*/ 1521571 h 1945710"/>
              <a:gd name="connsiteX17" fmla="*/ 646583 w 3268922"/>
              <a:gd name="connsiteY17" fmla="*/ 1521571 h 1945710"/>
              <a:gd name="connsiteX18" fmla="*/ 576583 w 3268922"/>
              <a:gd name="connsiteY18" fmla="*/ 1521571 h 1945710"/>
              <a:gd name="connsiteX19" fmla="*/ 480074 w 3268922"/>
              <a:gd name="connsiteY19" fmla="*/ 1521571 h 1945710"/>
              <a:gd name="connsiteX20" fmla="*/ 275292 w 3268922"/>
              <a:gd name="connsiteY20" fmla="*/ 1521571 h 1945710"/>
              <a:gd name="connsiteX21" fmla="*/ 0 w 3268922"/>
              <a:gd name="connsiteY21" fmla="*/ 1237087 h 1945710"/>
              <a:gd name="connsiteX22" fmla="*/ 0 w 3268922"/>
              <a:gd name="connsiteY22" fmla="*/ 693981 h 1945710"/>
              <a:gd name="connsiteX23" fmla="*/ 275292 w 3268922"/>
              <a:gd name="connsiteY23" fmla="*/ 409497 h 1945710"/>
              <a:gd name="connsiteX24" fmla="*/ 501631 w 3268922"/>
              <a:gd name="connsiteY24" fmla="*/ 409497 h 1945710"/>
              <a:gd name="connsiteX25" fmla="*/ 576583 w 3268922"/>
              <a:gd name="connsiteY25" fmla="*/ 409497 h 1945710"/>
              <a:gd name="connsiteX26" fmla="*/ 604876 w 3268922"/>
              <a:gd name="connsiteY26" fmla="*/ 409497 h 1945710"/>
              <a:gd name="connsiteX27" fmla="*/ 613150 w 3268922"/>
              <a:gd name="connsiteY27" fmla="*/ 409497 h 1945710"/>
              <a:gd name="connsiteX28" fmla="*/ 631842 w 3268922"/>
              <a:gd name="connsiteY28" fmla="*/ 409497 h 1945710"/>
              <a:gd name="connsiteX29" fmla="*/ 654774 w 3268922"/>
              <a:gd name="connsiteY29" fmla="*/ 409497 h 1945710"/>
              <a:gd name="connsiteX30" fmla="*/ 672070 w 3268922"/>
              <a:gd name="connsiteY30" fmla="*/ 409497 h 1945710"/>
              <a:gd name="connsiteX31" fmla="*/ 802922 w 3268922"/>
              <a:gd name="connsiteY31" fmla="*/ 409497 h 1945710"/>
              <a:gd name="connsiteX32" fmla="*/ 903970 w 3268922"/>
              <a:gd name="connsiteY32" fmla="*/ 409497 h 1945710"/>
              <a:gd name="connsiteX33" fmla="*/ 909249 w 3268922"/>
              <a:gd name="connsiteY33" fmla="*/ 409497 h 1945710"/>
              <a:gd name="connsiteX34" fmla="*/ 914441 w 3268922"/>
              <a:gd name="connsiteY34" fmla="*/ 409497 h 1945710"/>
              <a:gd name="connsiteX35" fmla="*/ 921787 w 3268922"/>
              <a:gd name="connsiteY35" fmla="*/ 409497 h 1945710"/>
              <a:gd name="connsiteX36" fmla="*/ 946202 w 3268922"/>
              <a:gd name="connsiteY36" fmla="*/ 409497 h 1945710"/>
              <a:gd name="connsiteX37" fmla="*/ 956065 w 3268922"/>
              <a:gd name="connsiteY37" fmla="*/ 409497 h 1945710"/>
              <a:gd name="connsiteX38" fmla="*/ 986455 w 3268922"/>
              <a:gd name="connsiteY38" fmla="*/ 409497 h 1945710"/>
              <a:gd name="connsiteX39" fmla="*/ 1241828 w 3268922"/>
              <a:gd name="connsiteY39" fmla="*/ 409497 h 1945710"/>
              <a:gd name="connsiteX40" fmla="*/ 1283452 w 3268922"/>
              <a:gd name="connsiteY40" fmla="*/ 409497 h 1945710"/>
              <a:gd name="connsiteX41" fmla="*/ 1283452 w 3268922"/>
              <a:gd name="connsiteY41" fmla="*/ 409497 h 1945710"/>
              <a:gd name="connsiteX42" fmla="*/ 1333161 w 3268922"/>
              <a:gd name="connsiteY42" fmla="*/ 409497 h 1945710"/>
              <a:gd name="connsiteX43" fmla="*/ 2037075 w 3268922"/>
              <a:gd name="connsiteY43" fmla="*/ 409497 h 1945710"/>
              <a:gd name="connsiteX44" fmla="*/ 2313612 w 3268922"/>
              <a:gd name="connsiteY44" fmla="*/ 150875 h 1945710"/>
              <a:gd name="connsiteX45" fmla="*/ 2389719 w 3268922"/>
              <a:gd name="connsiteY45" fmla="*/ 97 h 1945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268922" h="1945710">
                <a:moveTo>
                  <a:pt x="2389719" y="97"/>
                </a:moveTo>
                <a:cubicBezTo>
                  <a:pt x="2417706" y="1764"/>
                  <a:pt x="2451881" y="24797"/>
                  <a:pt x="2489590" y="73289"/>
                </a:cubicBezTo>
                <a:cubicBezTo>
                  <a:pt x="2489590" y="73289"/>
                  <a:pt x="2489590" y="73289"/>
                  <a:pt x="3193503" y="771568"/>
                </a:cubicBezTo>
                <a:cubicBezTo>
                  <a:pt x="3294062" y="875016"/>
                  <a:pt x="3294062" y="1056052"/>
                  <a:pt x="3193503" y="1159501"/>
                </a:cubicBezTo>
                <a:lnTo>
                  <a:pt x="2489590" y="1883641"/>
                </a:lnTo>
                <a:cubicBezTo>
                  <a:pt x="2389031" y="1987090"/>
                  <a:pt x="2313612" y="1961228"/>
                  <a:pt x="2313612" y="1806055"/>
                </a:cubicBezTo>
                <a:cubicBezTo>
                  <a:pt x="2313612" y="1650882"/>
                  <a:pt x="2187913" y="1521571"/>
                  <a:pt x="2037075" y="1521571"/>
                </a:cubicBezTo>
                <a:cubicBezTo>
                  <a:pt x="2037075" y="1521571"/>
                  <a:pt x="2037075" y="1521571"/>
                  <a:pt x="1374210" y="1521571"/>
                </a:cubicBezTo>
                <a:lnTo>
                  <a:pt x="1283452" y="1521571"/>
                </a:lnTo>
                <a:lnTo>
                  <a:pt x="1283452" y="1521571"/>
                </a:lnTo>
                <a:lnTo>
                  <a:pt x="1275261" y="1521571"/>
                </a:lnTo>
                <a:cubicBezTo>
                  <a:pt x="1225697" y="1521571"/>
                  <a:pt x="1170414" y="1521571"/>
                  <a:pt x="1108752" y="1521571"/>
                </a:cubicBezTo>
                <a:lnTo>
                  <a:pt x="956065" y="1521571"/>
                </a:lnTo>
                <a:lnTo>
                  <a:pt x="947874" y="1521571"/>
                </a:lnTo>
                <a:lnTo>
                  <a:pt x="903970" y="1521571"/>
                </a:lnTo>
                <a:lnTo>
                  <a:pt x="781365" y="1521571"/>
                </a:lnTo>
                <a:lnTo>
                  <a:pt x="654774" y="1521571"/>
                </a:lnTo>
                <a:lnTo>
                  <a:pt x="646583" y="1521571"/>
                </a:lnTo>
                <a:lnTo>
                  <a:pt x="576583" y="1521571"/>
                </a:lnTo>
                <a:lnTo>
                  <a:pt x="480074" y="1521571"/>
                </a:lnTo>
                <a:cubicBezTo>
                  <a:pt x="418412" y="1521571"/>
                  <a:pt x="350372" y="1521571"/>
                  <a:pt x="275292" y="1521571"/>
                </a:cubicBezTo>
                <a:cubicBezTo>
                  <a:pt x="125133" y="1521571"/>
                  <a:pt x="0" y="1392260"/>
                  <a:pt x="0" y="1237087"/>
                </a:cubicBezTo>
                <a:cubicBezTo>
                  <a:pt x="0" y="1237087"/>
                  <a:pt x="0" y="1237087"/>
                  <a:pt x="0" y="693981"/>
                </a:cubicBezTo>
                <a:cubicBezTo>
                  <a:pt x="0" y="538808"/>
                  <a:pt x="125133" y="409497"/>
                  <a:pt x="275292" y="409497"/>
                </a:cubicBezTo>
                <a:cubicBezTo>
                  <a:pt x="275292" y="409497"/>
                  <a:pt x="275292" y="409497"/>
                  <a:pt x="501631" y="409497"/>
                </a:cubicBezTo>
                <a:lnTo>
                  <a:pt x="576583" y="409497"/>
                </a:lnTo>
                <a:cubicBezTo>
                  <a:pt x="576583" y="409497"/>
                  <a:pt x="576583" y="409497"/>
                  <a:pt x="604876" y="409497"/>
                </a:cubicBezTo>
                <a:lnTo>
                  <a:pt x="613150" y="409497"/>
                </a:lnTo>
                <a:lnTo>
                  <a:pt x="631842" y="409497"/>
                </a:lnTo>
                <a:lnTo>
                  <a:pt x="654774" y="409497"/>
                </a:lnTo>
                <a:lnTo>
                  <a:pt x="672070" y="409497"/>
                </a:lnTo>
                <a:cubicBezTo>
                  <a:pt x="703899" y="409497"/>
                  <a:pt x="746337" y="409497"/>
                  <a:pt x="802922" y="409497"/>
                </a:cubicBezTo>
                <a:lnTo>
                  <a:pt x="903970" y="409497"/>
                </a:lnTo>
                <a:lnTo>
                  <a:pt x="909249" y="409497"/>
                </a:lnTo>
                <a:lnTo>
                  <a:pt x="914441" y="409497"/>
                </a:lnTo>
                <a:lnTo>
                  <a:pt x="921787" y="409497"/>
                </a:lnTo>
                <a:lnTo>
                  <a:pt x="946202" y="409497"/>
                </a:lnTo>
                <a:lnTo>
                  <a:pt x="956065" y="409497"/>
                </a:lnTo>
                <a:lnTo>
                  <a:pt x="986455" y="409497"/>
                </a:lnTo>
                <a:cubicBezTo>
                  <a:pt x="1035946" y="409497"/>
                  <a:pt x="1115131" y="409497"/>
                  <a:pt x="1241828" y="409497"/>
                </a:cubicBezTo>
                <a:lnTo>
                  <a:pt x="1283452" y="409497"/>
                </a:lnTo>
                <a:lnTo>
                  <a:pt x="1283452" y="409497"/>
                </a:lnTo>
                <a:lnTo>
                  <a:pt x="1333161" y="409497"/>
                </a:lnTo>
                <a:cubicBezTo>
                  <a:pt x="1433721" y="409497"/>
                  <a:pt x="1634839" y="409497"/>
                  <a:pt x="2037075" y="409497"/>
                </a:cubicBezTo>
                <a:cubicBezTo>
                  <a:pt x="2187913" y="409497"/>
                  <a:pt x="2313612" y="306048"/>
                  <a:pt x="2313612" y="150875"/>
                </a:cubicBezTo>
                <a:cubicBezTo>
                  <a:pt x="2313612" y="53892"/>
                  <a:pt x="2343073" y="-2681"/>
                  <a:pt x="2389719" y="97"/>
                </a:cubicBezTo>
                <a:close/>
              </a:path>
            </a:pathLst>
          </a:custGeom>
          <a:gradFill>
            <a:gsLst>
              <a:gs pos="53000">
                <a:srgbClr val="F2F2F2"/>
              </a:gs>
              <a:gs pos="100000">
                <a:schemeClr val="bg1"/>
              </a:gs>
              <a:gs pos="0">
                <a:srgbClr val="D7D7D7"/>
              </a:gs>
            </a:gsLst>
            <a:lin ang="3600000" scaled="0"/>
          </a:gradFill>
          <a:ln w="28575">
            <a:gradFill>
              <a:gsLst>
                <a:gs pos="22000">
                  <a:schemeClr val="bg1"/>
                </a:gs>
                <a:gs pos="58000">
                  <a:srgbClr val="EEEEEE"/>
                </a:gs>
                <a:gs pos="100000">
                  <a:srgbClr val="FAFAFA"/>
                </a:gs>
              </a:gsLst>
              <a:lin ang="3600000" scaled="0"/>
            </a:gradFill>
          </a:ln>
          <a:effectLst>
            <a:outerShdw blurRad="317500" dist="1270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任意多边形 45">
            <a:extLst>
              <a:ext uri="{FF2B5EF4-FFF2-40B4-BE49-F238E27FC236}">
                <a16:creationId xmlns:a16="http://schemas.microsoft.com/office/drawing/2014/main" id="{4F84DE49-FD33-4FF0-85BD-9073CFA918B0}"/>
              </a:ext>
            </a:extLst>
          </p:cNvPr>
          <p:cNvSpPr>
            <a:spLocks/>
          </p:cNvSpPr>
          <p:nvPr/>
        </p:nvSpPr>
        <p:spPr bwMode="auto">
          <a:xfrm>
            <a:off x="8423737" y="3278015"/>
            <a:ext cx="2593446" cy="1543658"/>
          </a:xfrm>
          <a:custGeom>
            <a:avLst/>
            <a:gdLst>
              <a:gd name="connsiteX0" fmla="*/ 2389719 w 3268922"/>
              <a:gd name="connsiteY0" fmla="*/ 97 h 1945710"/>
              <a:gd name="connsiteX1" fmla="*/ 2489590 w 3268922"/>
              <a:gd name="connsiteY1" fmla="*/ 73289 h 1945710"/>
              <a:gd name="connsiteX2" fmla="*/ 3193503 w 3268922"/>
              <a:gd name="connsiteY2" fmla="*/ 771568 h 1945710"/>
              <a:gd name="connsiteX3" fmla="*/ 3193503 w 3268922"/>
              <a:gd name="connsiteY3" fmla="*/ 1159501 h 1945710"/>
              <a:gd name="connsiteX4" fmla="*/ 2489590 w 3268922"/>
              <a:gd name="connsiteY4" fmla="*/ 1883641 h 1945710"/>
              <a:gd name="connsiteX5" fmla="*/ 2313612 w 3268922"/>
              <a:gd name="connsiteY5" fmla="*/ 1806055 h 1945710"/>
              <a:gd name="connsiteX6" fmla="*/ 2037075 w 3268922"/>
              <a:gd name="connsiteY6" fmla="*/ 1521571 h 1945710"/>
              <a:gd name="connsiteX7" fmla="*/ 1374210 w 3268922"/>
              <a:gd name="connsiteY7" fmla="*/ 1521571 h 1945710"/>
              <a:gd name="connsiteX8" fmla="*/ 1283452 w 3268922"/>
              <a:gd name="connsiteY8" fmla="*/ 1521571 h 1945710"/>
              <a:gd name="connsiteX9" fmla="*/ 1283452 w 3268922"/>
              <a:gd name="connsiteY9" fmla="*/ 1521571 h 1945710"/>
              <a:gd name="connsiteX10" fmla="*/ 1275261 w 3268922"/>
              <a:gd name="connsiteY10" fmla="*/ 1521571 h 1945710"/>
              <a:gd name="connsiteX11" fmla="*/ 1108752 w 3268922"/>
              <a:gd name="connsiteY11" fmla="*/ 1521571 h 1945710"/>
              <a:gd name="connsiteX12" fmla="*/ 956065 w 3268922"/>
              <a:gd name="connsiteY12" fmla="*/ 1521571 h 1945710"/>
              <a:gd name="connsiteX13" fmla="*/ 947874 w 3268922"/>
              <a:gd name="connsiteY13" fmla="*/ 1521571 h 1945710"/>
              <a:gd name="connsiteX14" fmla="*/ 903970 w 3268922"/>
              <a:gd name="connsiteY14" fmla="*/ 1521571 h 1945710"/>
              <a:gd name="connsiteX15" fmla="*/ 781365 w 3268922"/>
              <a:gd name="connsiteY15" fmla="*/ 1521571 h 1945710"/>
              <a:gd name="connsiteX16" fmla="*/ 654774 w 3268922"/>
              <a:gd name="connsiteY16" fmla="*/ 1521571 h 1945710"/>
              <a:gd name="connsiteX17" fmla="*/ 646583 w 3268922"/>
              <a:gd name="connsiteY17" fmla="*/ 1521571 h 1945710"/>
              <a:gd name="connsiteX18" fmla="*/ 576583 w 3268922"/>
              <a:gd name="connsiteY18" fmla="*/ 1521571 h 1945710"/>
              <a:gd name="connsiteX19" fmla="*/ 480074 w 3268922"/>
              <a:gd name="connsiteY19" fmla="*/ 1521571 h 1945710"/>
              <a:gd name="connsiteX20" fmla="*/ 275292 w 3268922"/>
              <a:gd name="connsiteY20" fmla="*/ 1521571 h 1945710"/>
              <a:gd name="connsiteX21" fmla="*/ 0 w 3268922"/>
              <a:gd name="connsiteY21" fmla="*/ 1237087 h 1945710"/>
              <a:gd name="connsiteX22" fmla="*/ 0 w 3268922"/>
              <a:gd name="connsiteY22" fmla="*/ 693981 h 1945710"/>
              <a:gd name="connsiteX23" fmla="*/ 275292 w 3268922"/>
              <a:gd name="connsiteY23" fmla="*/ 409497 h 1945710"/>
              <a:gd name="connsiteX24" fmla="*/ 501631 w 3268922"/>
              <a:gd name="connsiteY24" fmla="*/ 409497 h 1945710"/>
              <a:gd name="connsiteX25" fmla="*/ 576583 w 3268922"/>
              <a:gd name="connsiteY25" fmla="*/ 409497 h 1945710"/>
              <a:gd name="connsiteX26" fmla="*/ 604876 w 3268922"/>
              <a:gd name="connsiteY26" fmla="*/ 409497 h 1945710"/>
              <a:gd name="connsiteX27" fmla="*/ 613150 w 3268922"/>
              <a:gd name="connsiteY27" fmla="*/ 409497 h 1945710"/>
              <a:gd name="connsiteX28" fmla="*/ 631842 w 3268922"/>
              <a:gd name="connsiteY28" fmla="*/ 409497 h 1945710"/>
              <a:gd name="connsiteX29" fmla="*/ 654774 w 3268922"/>
              <a:gd name="connsiteY29" fmla="*/ 409497 h 1945710"/>
              <a:gd name="connsiteX30" fmla="*/ 672070 w 3268922"/>
              <a:gd name="connsiteY30" fmla="*/ 409497 h 1945710"/>
              <a:gd name="connsiteX31" fmla="*/ 802922 w 3268922"/>
              <a:gd name="connsiteY31" fmla="*/ 409497 h 1945710"/>
              <a:gd name="connsiteX32" fmla="*/ 903970 w 3268922"/>
              <a:gd name="connsiteY32" fmla="*/ 409497 h 1945710"/>
              <a:gd name="connsiteX33" fmla="*/ 909249 w 3268922"/>
              <a:gd name="connsiteY33" fmla="*/ 409497 h 1945710"/>
              <a:gd name="connsiteX34" fmla="*/ 914441 w 3268922"/>
              <a:gd name="connsiteY34" fmla="*/ 409497 h 1945710"/>
              <a:gd name="connsiteX35" fmla="*/ 921787 w 3268922"/>
              <a:gd name="connsiteY35" fmla="*/ 409497 h 1945710"/>
              <a:gd name="connsiteX36" fmla="*/ 946202 w 3268922"/>
              <a:gd name="connsiteY36" fmla="*/ 409497 h 1945710"/>
              <a:gd name="connsiteX37" fmla="*/ 956065 w 3268922"/>
              <a:gd name="connsiteY37" fmla="*/ 409497 h 1945710"/>
              <a:gd name="connsiteX38" fmla="*/ 986455 w 3268922"/>
              <a:gd name="connsiteY38" fmla="*/ 409497 h 1945710"/>
              <a:gd name="connsiteX39" fmla="*/ 1241828 w 3268922"/>
              <a:gd name="connsiteY39" fmla="*/ 409497 h 1945710"/>
              <a:gd name="connsiteX40" fmla="*/ 1283452 w 3268922"/>
              <a:gd name="connsiteY40" fmla="*/ 409497 h 1945710"/>
              <a:gd name="connsiteX41" fmla="*/ 1283452 w 3268922"/>
              <a:gd name="connsiteY41" fmla="*/ 409497 h 1945710"/>
              <a:gd name="connsiteX42" fmla="*/ 1333161 w 3268922"/>
              <a:gd name="connsiteY42" fmla="*/ 409497 h 1945710"/>
              <a:gd name="connsiteX43" fmla="*/ 2037075 w 3268922"/>
              <a:gd name="connsiteY43" fmla="*/ 409497 h 1945710"/>
              <a:gd name="connsiteX44" fmla="*/ 2313612 w 3268922"/>
              <a:gd name="connsiteY44" fmla="*/ 150875 h 1945710"/>
              <a:gd name="connsiteX45" fmla="*/ 2389719 w 3268922"/>
              <a:gd name="connsiteY45" fmla="*/ 97 h 1945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268922" h="1945710">
                <a:moveTo>
                  <a:pt x="2389719" y="97"/>
                </a:moveTo>
                <a:cubicBezTo>
                  <a:pt x="2417706" y="1764"/>
                  <a:pt x="2451881" y="24797"/>
                  <a:pt x="2489590" y="73289"/>
                </a:cubicBezTo>
                <a:cubicBezTo>
                  <a:pt x="2489590" y="73289"/>
                  <a:pt x="2489590" y="73289"/>
                  <a:pt x="3193503" y="771568"/>
                </a:cubicBezTo>
                <a:cubicBezTo>
                  <a:pt x="3294062" y="875016"/>
                  <a:pt x="3294062" y="1056052"/>
                  <a:pt x="3193503" y="1159501"/>
                </a:cubicBezTo>
                <a:lnTo>
                  <a:pt x="2489590" y="1883641"/>
                </a:lnTo>
                <a:cubicBezTo>
                  <a:pt x="2389031" y="1987090"/>
                  <a:pt x="2313612" y="1961228"/>
                  <a:pt x="2313612" y="1806055"/>
                </a:cubicBezTo>
                <a:cubicBezTo>
                  <a:pt x="2313612" y="1650882"/>
                  <a:pt x="2187913" y="1521571"/>
                  <a:pt x="2037075" y="1521571"/>
                </a:cubicBezTo>
                <a:cubicBezTo>
                  <a:pt x="2037075" y="1521571"/>
                  <a:pt x="2037075" y="1521571"/>
                  <a:pt x="1374210" y="1521571"/>
                </a:cubicBezTo>
                <a:lnTo>
                  <a:pt x="1283452" y="1521571"/>
                </a:lnTo>
                <a:lnTo>
                  <a:pt x="1283452" y="1521571"/>
                </a:lnTo>
                <a:lnTo>
                  <a:pt x="1275261" y="1521571"/>
                </a:lnTo>
                <a:cubicBezTo>
                  <a:pt x="1225697" y="1521571"/>
                  <a:pt x="1170414" y="1521571"/>
                  <a:pt x="1108752" y="1521571"/>
                </a:cubicBezTo>
                <a:lnTo>
                  <a:pt x="956065" y="1521571"/>
                </a:lnTo>
                <a:lnTo>
                  <a:pt x="947874" y="1521571"/>
                </a:lnTo>
                <a:lnTo>
                  <a:pt x="903970" y="1521571"/>
                </a:lnTo>
                <a:lnTo>
                  <a:pt x="781365" y="1521571"/>
                </a:lnTo>
                <a:lnTo>
                  <a:pt x="654774" y="1521571"/>
                </a:lnTo>
                <a:lnTo>
                  <a:pt x="646583" y="1521571"/>
                </a:lnTo>
                <a:lnTo>
                  <a:pt x="576583" y="1521571"/>
                </a:lnTo>
                <a:lnTo>
                  <a:pt x="480074" y="1521571"/>
                </a:lnTo>
                <a:cubicBezTo>
                  <a:pt x="418412" y="1521571"/>
                  <a:pt x="350372" y="1521571"/>
                  <a:pt x="275292" y="1521571"/>
                </a:cubicBezTo>
                <a:cubicBezTo>
                  <a:pt x="125133" y="1521571"/>
                  <a:pt x="0" y="1392260"/>
                  <a:pt x="0" y="1237087"/>
                </a:cubicBezTo>
                <a:cubicBezTo>
                  <a:pt x="0" y="1237087"/>
                  <a:pt x="0" y="1237087"/>
                  <a:pt x="0" y="693981"/>
                </a:cubicBezTo>
                <a:cubicBezTo>
                  <a:pt x="0" y="538808"/>
                  <a:pt x="125133" y="409497"/>
                  <a:pt x="275292" y="409497"/>
                </a:cubicBezTo>
                <a:cubicBezTo>
                  <a:pt x="275292" y="409497"/>
                  <a:pt x="275292" y="409497"/>
                  <a:pt x="501631" y="409497"/>
                </a:cubicBezTo>
                <a:lnTo>
                  <a:pt x="576583" y="409497"/>
                </a:lnTo>
                <a:cubicBezTo>
                  <a:pt x="576583" y="409497"/>
                  <a:pt x="576583" y="409497"/>
                  <a:pt x="604876" y="409497"/>
                </a:cubicBezTo>
                <a:lnTo>
                  <a:pt x="613150" y="409497"/>
                </a:lnTo>
                <a:lnTo>
                  <a:pt x="631842" y="409497"/>
                </a:lnTo>
                <a:lnTo>
                  <a:pt x="654774" y="409497"/>
                </a:lnTo>
                <a:lnTo>
                  <a:pt x="672070" y="409497"/>
                </a:lnTo>
                <a:cubicBezTo>
                  <a:pt x="703899" y="409497"/>
                  <a:pt x="746337" y="409497"/>
                  <a:pt x="802922" y="409497"/>
                </a:cubicBezTo>
                <a:lnTo>
                  <a:pt x="903970" y="409497"/>
                </a:lnTo>
                <a:lnTo>
                  <a:pt x="909249" y="409497"/>
                </a:lnTo>
                <a:lnTo>
                  <a:pt x="914441" y="409497"/>
                </a:lnTo>
                <a:lnTo>
                  <a:pt x="921787" y="409497"/>
                </a:lnTo>
                <a:lnTo>
                  <a:pt x="946202" y="409497"/>
                </a:lnTo>
                <a:lnTo>
                  <a:pt x="956065" y="409497"/>
                </a:lnTo>
                <a:lnTo>
                  <a:pt x="986455" y="409497"/>
                </a:lnTo>
                <a:cubicBezTo>
                  <a:pt x="1035946" y="409497"/>
                  <a:pt x="1115131" y="409497"/>
                  <a:pt x="1241828" y="409497"/>
                </a:cubicBezTo>
                <a:lnTo>
                  <a:pt x="1283452" y="409497"/>
                </a:lnTo>
                <a:lnTo>
                  <a:pt x="1283452" y="409497"/>
                </a:lnTo>
                <a:lnTo>
                  <a:pt x="1333161" y="409497"/>
                </a:lnTo>
                <a:cubicBezTo>
                  <a:pt x="1433721" y="409497"/>
                  <a:pt x="1634839" y="409497"/>
                  <a:pt x="2037075" y="409497"/>
                </a:cubicBezTo>
                <a:cubicBezTo>
                  <a:pt x="2187913" y="409497"/>
                  <a:pt x="2313612" y="306048"/>
                  <a:pt x="2313612" y="150875"/>
                </a:cubicBezTo>
                <a:cubicBezTo>
                  <a:pt x="2313612" y="53892"/>
                  <a:pt x="2343073" y="-2681"/>
                  <a:pt x="2389719" y="97"/>
                </a:cubicBezTo>
                <a:close/>
              </a:path>
            </a:pathLst>
          </a:custGeom>
          <a:gradFill>
            <a:gsLst>
              <a:gs pos="53000">
                <a:srgbClr val="F2F2F2"/>
              </a:gs>
              <a:gs pos="100000">
                <a:schemeClr val="bg1"/>
              </a:gs>
              <a:gs pos="0">
                <a:srgbClr val="D7D7D7"/>
              </a:gs>
            </a:gsLst>
            <a:lin ang="3600000" scaled="0"/>
          </a:gradFill>
          <a:ln w="28575">
            <a:gradFill>
              <a:gsLst>
                <a:gs pos="22000">
                  <a:schemeClr val="bg1"/>
                </a:gs>
                <a:gs pos="58000">
                  <a:srgbClr val="EEEEEE"/>
                </a:gs>
                <a:gs pos="100000">
                  <a:srgbClr val="FAFAFA"/>
                </a:gs>
              </a:gsLst>
              <a:lin ang="3600000" scaled="0"/>
            </a:gradFill>
          </a:ln>
          <a:effectLst>
            <a:outerShdw blurRad="317500" dist="1270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任意多边形 37">
            <a:extLst>
              <a:ext uri="{FF2B5EF4-FFF2-40B4-BE49-F238E27FC236}">
                <a16:creationId xmlns:a16="http://schemas.microsoft.com/office/drawing/2014/main" id="{919604F5-E7C1-4565-A9D3-B0DB13333BAD}"/>
              </a:ext>
            </a:extLst>
          </p:cNvPr>
          <p:cNvSpPr>
            <a:spLocks/>
          </p:cNvSpPr>
          <p:nvPr/>
        </p:nvSpPr>
        <p:spPr bwMode="auto">
          <a:xfrm>
            <a:off x="1568967" y="3278015"/>
            <a:ext cx="2593446" cy="1543658"/>
          </a:xfrm>
          <a:custGeom>
            <a:avLst/>
            <a:gdLst>
              <a:gd name="connsiteX0" fmla="*/ 2389719 w 3268922"/>
              <a:gd name="connsiteY0" fmla="*/ 97 h 1945710"/>
              <a:gd name="connsiteX1" fmla="*/ 2489590 w 3268922"/>
              <a:gd name="connsiteY1" fmla="*/ 73289 h 1945710"/>
              <a:gd name="connsiteX2" fmla="*/ 3193503 w 3268922"/>
              <a:gd name="connsiteY2" fmla="*/ 771568 h 1945710"/>
              <a:gd name="connsiteX3" fmla="*/ 3193503 w 3268922"/>
              <a:gd name="connsiteY3" fmla="*/ 1159501 h 1945710"/>
              <a:gd name="connsiteX4" fmla="*/ 2489590 w 3268922"/>
              <a:gd name="connsiteY4" fmla="*/ 1883641 h 1945710"/>
              <a:gd name="connsiteX5" fmla="*/ 2313612 w 3268922"/>
              <a:gd name="connsiteY5" fmla="*/ 1806055 h 1945710"/>
              <a:gd name="connsiteX6" fmla="*/ 2037075 w 3268922"/>
              <a:gd name="connsiteY6" fmla="*/ 1521571 h 1945710"/>
              <a:gd name="connsiteX7" fmla="*/ 1374210 w 3268922"/>
              <a:gd name="connsiteY7" fmla="*/ 1521571 h 1945710"/>
              <a:gd name="connsiteX8" fmla="*/ 1283452 w 3268922"/>
              <a:gd name="connsiteY8" fmla="*/ 1521571 h 1945710"/>
              <a:gd name="connsiteX9" fmla="*/ 1283452 w 3268922"/>
              <a:gd name="connsiteY9" fmla="*/ 1521571 h 1945710"/>
              <a:gd name="connsiteX10" fmla="*/ 1275261 w 3268922"/>
              <a:gd name="connsiteY10" fmla="*/ 1521571 h 1945710"/>
              <a:gd name="connsiteX11" fmla="*/ 1108752 w 3268922"/>
              <a:gd name="connsiteY11" fmla="*/ 1521571 h 1945710"/>
              <a:gd name="connsiteX12" fmla="*/ 956065 w 3268922"/>
              <a:gd name="connsiteY12" fmla="*/ 1521571 h 1945710"/>
              <a:gd name="connsiteX13" fmla="*/ 947874 w 3268922"/>
              <a:gd name="connsiteY13" fmla="*/ 1521571 h 1945710"/>
              <a:gd name="connsiteX14" fmla="*/ 903970 w 3268922"/>
              <a:gd name="connsiteY14" fmla="*/ 1521571 h 1945710"/>
              <a:gd name="connsiteX15" fmla="*/ 781365 w 3268922"/>
              <a:gd name="connsiteY15" fmla="*/ 1521571 h 1945710"/>
              <a:gd name="connsiteX16" fmla="*/ 654774 w 3268922"/>
              <a:gd name="connsiteY16" fmla="*/ 1521571 h 1945710"/>
              <a:gd name="connsiteX17" fmla="*/ 646583 w 3268922"/>
              <a:gd name="connsiteY17" fmla="*/ 1521571 h 1945710"/>
              <a:gd name="connsiteX18" fmla="*/ 576583 w 3268922"/>
              <a:gd name="connsiteY18" fmla="*/ 1521571 h 1945710"/>
              <a:gd name="connsiteX19" fmla="*/ 480074 w 3268922"/>
              <a:gd name="connsiteY19" fmla="*/ 1521571 h 1945710"/>
              <a:gd name="connsiteX20" fmla="*/ 275292 w 3268922"/>
              <a:gd name="connsiteY20" fmla="*/ 1521571 h 1945710"/>
              <a:gd name="connsiteX21" fmla="*/ 0 w 3268922"/>
              <a:gd name="connsiteY21" fmla="*/ 1237087 h 1945710"/>
              <a:gd name="connsiteX22" fmla="*/ 0 w 3268922"/>
              <a:gd name="connsiteY22" fmla="*/ 693981 h 1945710"/>
              <a:gd name="connsiteX23" fmla="*/ 275292 w 3268922"/>
              <a:gd name="connsiteY23" fmla="*/ 409497 h 1945710"/>
              <a:gd name="connsiteX24" fmla="*/ 501631 w 3268922"/>
              <a:gd name="connsiteY24" fmla="*/ 409497 h 1945710"/>
              <a:gd name="connsiteX25" fmla="*/ 576583 w 3268922"/>
              <a:gd name="connsiteY25" fmla="*/ 409497 h 1945710"/>
              <a:gd name="connsiteX26" fmla="*/ 604876 w 3268922"/>
              <a:gd name="connsiteY26" fmla="*/ 409497 h 1945710"/>
              <a:gd name="connsiteX27" fmla="*/ 613150 w 3268922"/>
              <a:gd name="connsiteY27" fmla="*/ 409497 h 1945710"/>
              <a:gd name="connsiteX28" fmla="*/ 631842 w 3268922"/>
              <a:gd name="connsiteY28" fmla="*/ 409497 h 1945710"/>
              <a:gd name="connsiteX29" fmla="*/ 654774 w 3268922"/>
              <a:gd name="connsiteY29" fmla="*/ 409497 h 1945710"/>
              <a:gd name="connsiteX30" fmla="*/ 672070 w 3268922"/>
              <a:gd name="connsiteY30" fmla="*/ 409497 h 1945710"/>
              <a:gd name="connsiteX31" fmla="*/ 802922 w 3268922"/>
              <a:gd name="connsiteY31" fmla="*/ 409497 h 1945710"/>
              <a:gd name="connsiteX32" fmla="*/ 903970 w 3268922"/>
              <a:gd name="connsiteY32" fmla="*/ 409497 h 1945710"/>
              <a:gd name="connsiteX33" fmla="*/ 909249 w 3268922"/>
              <a:gd name="connsiteY33" fmla="*/ 409497 h 1945710"/>
              <a:gd name="connsiteX34" fmla="*/ 914441 w 3268922"/>
              <a:gd name="connsiteY34" fmla="*/ 409497 h 1945710"/>
              <a:gd name="connsiteX35" fmla="*/ 921787 w 3268922"/>
              <a:gd name="connsiteY35" fmla="*/ 409497 h 1945710"/>
              <a:gd name="connsiteX36" fmla="*/ 946202 w 3268922"/>
              <a:gd name="connsiteY36" fmla="*/ 409497 h 1945710"/>
              <a:gd name="connsiteX37" fmla="*/ 956065 w 3268922"/>
              <a:gd name="connsiteY37" fmla="*/ 409497 h 1945710"/>
              <a:gd name="connsiteX38" fmla="*/ 986455 w 3268922"/>
              <a:gd name="connsiteY38" fmla="*/ 409497 h 1945710"/>
              <a:gd name="connsiteX39" fmla="*/ 1241828 w 3268922"/>
              <a:gd name="connsiteY39" fmla="*/ 409497 h 1945710"/>
              <a:gd name="connsiteX40" fmla="*/ 1283452 w 3268922"/>
              <a:gd name="connsiteY40" fmla="*/ 409497 h 1945710"/>
              <a:gd name="connsiteX41" fmla="*/ 1283452 w 3268922"/>
              <a:gd name="connsiteY41" fmla="*/ 409497 h 1945710"/>
              <a:gd name="connsiteX42" fmla="*/ 1333161 w 3268922"/>
              <a:gd name="connsiteY42" fmla="*/ 409497 h 1945710"/>
              <a:gd name="connsiteX43" fmla="*/ 2037075 w 3268922"/>
              <a:gd name="connsiteY43" fmla="*/ 409497 h 1945710"/>
              <a:gd name="connsiteX44" fmla="*/ 2313612 w 3268922"/>
              <a:gd name="connsiteY44" fmla="*/ 150875 h 1945710"/>
              <a:gd name="connsiteX45" fmla="*/ 2389719 w 3268922"/>
              <a:gd name="connsiteY45" fmla="*/ 97 h 1945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268922" h="1945710">
                <a:moveTo>
                  <a:pt x="2389719" y="97"/>
                </a:moveTo>
                <a:cubicBezTo>
                  <a:pt x="2417706" y="1764"/>
                  <a:pt x="2451881" y="24797"/>
                  <a:pt x="2489590" y="73289"/>
                </a:cubicBezTo>
                <a:cubicBezTo>
                  <a:pt x="2489590" y="73289"/>
                  <a:pt x="2489590" y="73289"/>
                  <a:pt x="3193503" y="771568"/>
                </a:cubicBezTo>
                <a:cubicBezTo>
                  <a:pt x="3294062" y="875016"/>
                  <a:pt x="3294062" y="1056052"/>
                  <a:pt x="3193503" y="1159501"/>
                </a:cubicBezTo>
                <a:lnTo>
                  <a:pt x="2489590" y="1883641"/>
                </a:lnTo>
                <a:cubicBezTo>
                  <a:pt x="2389031" y="1987090"/>
                  <a:pt x="2313612" y="1961228"/>
                  <a:pt x="2313612" y="1806055"/>
                </a:cubicBezTo>
                <a:cubicBezTo>
                  <a:pt x="2313612" y="1650882"/>
                  <a:pt x="2187913" y="1521571"/>
                  <a:pt x="2037075" y="1521571"/>
                </a:cubicBezTo>
                <a:cubicBezTo>
                  <a:pt x="2037075" y="1521571"/>
                  <a:pt x="2037075" y="1521571"/>
                  <a:pt x="1374210" y="1521571"/>
                </a:cubicBezTo>
                <a:lnTo>
                  <a:pt x="1283452" y="1521571"/>
                </a:lnTo>
                <a:lnTo>
                  <a:pt x="1283452" y="1521571"/>
                </a:lnTo>
                <a:lnTo>
                  <a:pt x="1275261" y="1521571"/>
                </a:lnTo>
                <a:cubicBezTo>
                  <a:pt x="1225697" y="1521571"/>
                  <a:pt x="1170414" y="1521571"/>
                  <a:pt x="1108752" y="1521571"/>
                </a:cubicBezTo>
                <a:lnTo>
                  <a:pt x="956065" y="1521571"/>
                </a:lnTo>
                <a:lnTo>
                  <a:pt x="947874" y="1521571"/>
                </a:lnTo>
                <a:lnTo>
                  <a:pt x="903970" y="1521571"/>
                </a:lnTo>
                <a:lnTo>
                  <a:pt x="781365" y="1521571"/>
                </a:lnTo>
                <a:lnTo>
                  <a:pt x="654774" y="1521571"/>
                </a:lnTo>
                <a:lnTo>
                  <a:pt x="646583" y="1521571"/>
                </a:lnTo>
                <a:lnTo>
                  <a:pt x="576583" y="1521571"/>
                </a:lnTo>
                <a:lnTo>
                  <a:pt x="480074" y="1521571"/>
                </a:lnTo>
                <a:cubicBezTo>
                  <a:pt x="418412" y="1521571"/>
                  <a:pt x="350372" y="1521571"/>
                  <a:pt x="275292" y="1521571"/>
                </a:cubicBezTo>
                <a:cubicBezTo>
                  <a:pt x="125133" y="1521571"/>
                  <a:pt x="0" y="1392260"/>
                  <a:pt x="0" y="1237087"/>
                </a:cubicBezTo>
                <a:cubicBezTo>
                  <a:pt x="0" y="1237087"/>
                  <a:pt x="0" y="1237087"/>
                  <a:pt x="0" y="693981"/>
                </a:cubicBezTo>
                <a:cubicBezTo>
                  <a:pt x="0" y="538808"/>
                  <a:pt x="125133" y="409497"/>
                  <a:pt x="275292" y="409497"/>
                </a:cubicBezTo>
                <a:cubicBezTo>
                  <a:pt x="275292" y="409497"/>
                  <a:pt x="275292" y="409497"/>
                  <a:pt x="501631" y="409497"/>
                </a:cubicBezTo>
                <a:lnTo>
                  <a:pt x="576583" y="409497"/>
                </a:lnTo>
                <a:cubicBezTo>
                  <a:pt x="576583" y="409497"/>
                  <a:pt x="576583" y="409497"/>
                  <a:pt x="604876" y="409497"/>
                </a:cubicBezTo>
                <a:lnTo>
                  <a:pt x="613150" y="409497"/>
                </a:lnTo>
                <a:lnTo>
                  <a:pt x="631842" y="409497"/>
                </a:lnTo>
                <a:lnTo>
                  <a:pt x="654774" y="409497"/>
                </a:lnTo>
                <a:lnTo>
                  <a:pt x="672070" y="409497"/>
                </a:lnTo>
                <a:cubicBezTo>
                  <a:pt x="703899" y="409497"/>
                  <a:pt x="746337" y="409497"/>
                  <a:pt x="802922" y="409497"/>
                </a:cubicBezTo>
                <a:lnTo>
                  <a:pt x="903970" y="409497"/>
                </a:lnTo>
                <a:lnTo>
                  <a:pt x="909249" y="409497"/>
                </a:lnTo>
                <a:lnTo>
                  <a:pt x="914441" y="409497"/>
                </a:lnTo>
                <a:lnTo>
                  <a:pt x="921787" y="409497"/>
                </a:lnTo>
                <a:lnTo>
                  <a:pt x="946202" y="409497"/>
                </a:lnTo>
                <a:lnTo>
                  <a:pt x="956065" y="409497"/>
                </a:lnTo>
                <a:lnTo>
                  <a:pt x="986455" y="409497"/>
                </a:lnTo>
                <a:cubicBezTo>
                  <a:pt x="1035946" y="409497"/>
                  <a:pt x="1115131" y="409497"/>
                  <a:pt x="1241828" y="409497"/>
                </a:cubicBezTo>
                <a:lnTo>
                  <a:pt x="1283452" y="409497"/>
                </a:lnTo>
                <a:lnTo>
                  <a:pt x="1283452" y="409497"/>
                </a:lnTo>
                <a:lnTo>
                  <a:pt x="1333161" y="409497"/>
                </a:lnTo>
                <a:cubicBezTo>
                  <a:pt x="1433721" y="409497"/>
                  <a:pt x="1634839" y="409497"/>
                  <a:pt x="2037075" y="409497"/>
                </a:cubicBezTo>
                <a:cubicBezTo>
                  <a:pt x="2187913" y="409497"/>
                  <a:pt x="2313612" y="306048"/>
                  <a:pt x="2313612" y="150875"/>
                </a:cubicBezTo>
                <a:cubicBezTo>
                  <a:pt x="2313612" y="53892"/>
                  <a:pt x="2343073" y="-2681"/>
                  <a:pt x="2389719" y="97"/>
                </a:cubicBezTo>
                <a:close/>
              </a:path>
            </a:pathLst>
          </a:custGeom>
          <a:gradFill>
            <a:gsLst>
              <a:gs pos="53000">
                <a:srgbClr val="F2F2F2"/>
              </a:gs>
              <a:gs pos="100000">
                <a:schemeClr val="bg1"/>
              </a:gs>
              <a:gs pos="0">
                <a:srgbClr val="D7D7D7"/>
              </a:gs>
            </a:gsLst>
            <a:lin ang="3600000" scaled="0"/>
          </a:gradFill>
          <a:ln w="28575">
            <a:gradFill>
              <a:gsLst>
                <a:gs pos="22000">
                  <a:schemeClr val="bg1"/>
                </a:gs>
                <a:gs pos="58000">
                  <a:srgbClr val="EEEEEE"/>
                </a:gs>
                <a:gs pos="100000">
                  <a:srgbClr val="FAFAFA"/>
                </a:gs>
              </a:gsLst>
              <a:lin ang="3600000" scaled="0"/>
            </a:gradFill>
          </a:ln>
          <a:effectLst>
            <a:outerShdw blurRad="317500" dist="1270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B4B11A7F-2E9F-455D-90C2-2D6B0EE257AD}"/>
              </a:ext>
            </a:extLst>
          </p:cNvPr>
          <p:cNvGrpSpPr/>
          <p:nvPr/>
        </p:nvGrpSpPr>
        <p:grpSpPr>
          <a:xfrm>
            <a:off x="5273483" y="2431810"/>
            <a:ext cx="472080" cy="475299"/>
            <a:chOff x="3771900" y="3200400"/>
            <a:chExt cx="2011680" cy="2025396"/>
          </a:xfr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4A639A"/>
              </a:gs>
            </a:gsLst>
            <a:lin ang="2700000" scaled="1"/>
          </a:gradFill>
        </p:grpSpPr>
        <p:sp>
          <p:nvSpPr>
            <p:cNvPr id="29" name="任意多边形 47">
              <a:extLst>
                <a:ext uri="{FF2B5EF4-FFF2-40B4-BE49-F238E27FC236}">
                  <a16:creationId xmlns:a16="http://schemas.microsoft.com/office/drawing/2014/main" id="{D3CCE3ED-0BD9-4B7B-B0F3-D0109F8B0876}"/>
                </a:ext>
              </a:extLst>
            </p:cNvPr>
            <p:cNvSpPr/>
            <p:nvPr/>
          </p:nvSpPr>
          <p:spPr>
            <a:xfrm>
              <a:off x="3775166" y="3370217"/>
              <a:ext cx="770708" cy="796834"/>
            </a:xfrm>
            <a:custGeom>
              <a:avLst/>
              <a:gdLst>
                <a:gd name="connsiteX0" fmla="*/ 0 w 770708"/>
                <a:gd name="connsiteY0" fmla="*/ 104503 h 796834"/>
                <a:gd name="connsiteX1" fmla="*/ 0 w 770708"/>
                <a:gd name="connsiteY1" fmla="*/ 796834 h 796834"/>
                <a:gd name="connsiteX2" fmla="*/ 770708 w 770708"/>
                <a:gd name="connsiteY2" fmla="*/ 770709 h 796834"/>
                <a:gd name="connsiteX3" fmla="*/ 770708 w 770708"/>
                <a:gd name="connsiteY3" fmla="*/ 0 h 796834"/>
                <a:gd name="connsiteX4" fmla="*/ 0 w 770708"/>
                <a:gd name="connsiteY4" fmla="*/ 104503 h 79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0708" h="796834">
                  <a:moveTo>
                    <a:pt x="0" y="104503"/>
                  </a:moveTo>
                  <a:lnTo>
                    <a:pt x="0" y="796834"/>
                  </a:lnTo>
                  <a:lnTo>
                    <a:pt x="770708" y="770709"/>
                  </a:lnTo>
                  <a:lnTo>
                    <a:pt x="770708" y="0"/>
                  </a:lnTo>
                  <a:lnTo>
                    <a:pt x="0" y="104503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任意多边形 48">
              <a:extLst>
                <a:ext uri="{FF2B5EF4-FFF2-40B4-BE49-F238E27FC236}">
                  <a16:creationId xmlns:a16="http://schemas.microsoft.com/office/drawing/2014/main" id="{FECBC4F3-E724-418F-BE68-AEAC1E09E353}"/>
                </a:ext>
              </a:extLst>
            </p:cNvPr>
            <p:cNvSpPr/>
            <p:nvPr/>
          </p:nvSpPr>
          <p:spPr>
            <a:xfrm>
              <a:off x="4704588" y="3200400"/>
              <a:ext cx="1078992" cy="937260"/>
            </a:xfrm>
            <a:custGeom>
              <a:avLst/>
              <a:gdLst>
                <a:gd name="connsiteX0" fmla="*/ 0 w 1078992"/>
                <a:gd name="connsiteY0" fmla="*/ 155448 h 937260"/>
                <a:gd name="connsiteX1" fmla="*/ 1078992 w 1078992"/>
                <a:gd name="connsiteY1" fmla="*/ 0 h 937260"/>
                <a:gd name="connsiteX2" fmla="*/ 1078992 w 1078992"/>
                <a:gd name="connsiteY2" fmla="*/ 928116 h 937260"/>
                <a:gd name="connsiteX3" fmla="*/ 9144 w 1078992"/>
                <a:gd name="connsiteY3" fmla="*/ 937260 h 937260"/>
                <a:gd name="connsiteX4" fmla="*/ 0 w 1078992"/>
                <a:gd name="connsiteY4" fmla="*/ 155448 h 937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8992" h="937260">
                  <a:moveTo>
                    <a:pt x="0" y="155448"/>
                  </a:moveTo>
                  <a:lnTo>
                    <a:pt x="1078992" y="0"/>
                  </a:lnTo>
                  <a:lnTo>
                    <a:pt x="1078992" y="928116"/>
                  </a:lnTo>
                  <a:lnTo>
                    <a:pt x="9144" y="937260"/>
                  </a:lnTo>
                  <a:lnTo>
                    <a:pt x="0" y="155448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任意多边形 49">
              <a:extLst>
                <a:ext uri="{FF2B5EF4-FFF2-40B4-BE49-F238E27FC236}">
                  <a16:creationId xmlns:a16="http://schemas.microsoft.com/office/drawing/2014/main" id="{15251882-8ACB-45BB-A711-E1806FE9569D}"/>
                </a:ext>
              </a:extLst>
            </p:cNvPr>
            <p:cNvSpPr/>
            <p:nvPr/>
          </p:nvSpPr>
          <p:spPr>
            <a:xfrm>
              <a:off x="3771900" y="4279392"/>
              <a:ext cx="772668" cy="786384"/>
            </a:xfrm>
            <a:custGeom>
              <a:avLst/>
              <a:gdLst>
                <a:gd name="connsiteX0" fmla="*/ 0 w 772668"/>
                <a:gd name="connsiteY0" fmla="*/ 0 h 786384"/>
                <a:gd name="connsiteX1" fmla="*/ 772668 w 772668"/>
                <a:gd name="connsiteY1" fmla="*/ 13716 h 786384"/>
                <a:gd name="connsiteX2" fmla="*/ 772668 w 772668"/>
                <a:gd name="connsiteY2" fmla="*/ 786384 h 786384"/>
                <a:gd name="connsiteX3" fmla="*/ 4572 w 772668"/>
                <a:gd name="connsiteY3" fmla="*/ 667512 h 786384"/>
                <a:gd name="connsiteX4" fmla="*/ 0 w 772668"/>
                <a:gd name="connsiteY4" fmla="*/ 0 h 786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2668" h="786384">
                  <a:moveTo>
                    <a:pt x="0" y="0"/>
                  </a:moveTo>
                  <a:lnTo>
                    <a:pt x="772668" y="13716"/>
                  </a:lnTo>
                  <a:lnTo>
                    <a:pt x="772668" y="786384"/>
                  </a:lnTo>
                  <a:lnTo>
                    <a:pt x="4572" y="6675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任意多边形 50">
              <a:extLst>
                <a:ext uri="{FF2B5EF4-FFF2-40B4-BE49-F238E27FC236}">
                  <a16:creationId xmlns:a16="http://schemas.microsoft.com/office/drawing/2014/main" id="{687F2790-04E0-46CB-91F8-75E063E46C53}"/>
                </a:ext>
              </a:extLst>
            </p:cNvPr>
            <p:cNvSpPr/>
            <p:nvPr/>
          </p:nvSpPr>
          <p:spPr>
            <a:xfrm>
              <a:off x="4704587" y="4293109"/>
              <a:ext cx="1076201" cy="932687"/>
            </a:xfrm>
            <a:custGeom>
              <a:avLst/>
              <a:gdLst>
                <a:gd name="connsiteX0" fmla="*/ 0 w 1092708"/>
                <a:gd name="connsiteY0" fmla="*/ 0 h 932688"/>
                <a:gd name="connsiteX1" fmla="*/ 0 w 1092708"/>
                <a:gd name="connsiteY1" fmla="*/ 795528 h 932688"/>
                <a:gd name="connsiteX2" fmla="*/ 1092708 w 1092708"/>
                <a:gd name="connsiteY2" fmla="*/ 932688 h 932688"/>
                <a:gd name="connsiteX3" fmla="*/ 1092708 w 1092708"/>
                <a:gd name="connsiteY3" fmla="*/ 9144 h 932688"/>
                <a:gd name="connsiteX4" fmla="*/ 0 w 1092708"/>
                <a:gd name="connsiteY4" fmla="*/ 0 h 932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2708" h="932688">
                  <a:moveTo>
                    <a:pt x="0" y="0"/>
                  </a:moveTo>
                  <a:lnTo>
                    <a:pt x="0" y="795528"/>
                  </a:lnTo>
                  <a:lnTo>
                    <a:pt x="1092708" y="932688"/>
                  </a:lnTo>
                  <a:lnTo>
                    <a:pt x="1092708" y="9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BED2C731-0B24-441C-9EB9-87B20C7C8131}"/>
              </a:ext>
            </a:extLst>
          </p:cNvPr>
          <p:cNvGrpSpPr/>
          <p:nvPr/>
        </p:nvGrpSpPr>
        <p:grpSpPr>
          <a:xfrm>
            <a:off x="8656512" y="3727925"/>
            <a:ext cx="504723" cy="608427"/>
            <a:chOff x="4141788" y="809625"/>
            <a:chExt cx="3600450" cy="4340225"/>
          </a:xfr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4A639A"/>
              </a:gs>
            </a:gsLst>
            <a:lin ang="2700000" scaled="1"/>
          </a:gradFill>
        </p:grpSpPr>
        <p:sp>
          <p:nvSpPr>
            <p:cNvPr id="34" name="Freeform 7">
              <a:extLst>
                <a:ext uri="{FF2B5EF4-FFF2-40B4-BE49-F238E27FC236}">
                  <a16:creationId xmlns:a16="http://schemas.microsoft.com/office/drawing/2014/main" id="{9139EF4D-A34D-415E-AC80-2B81086264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1788" y="1774825"/>
              <a:ext cx="3600450" cy="3375025"/>
            </a:xfrm>
            <a:custGeom>
              <a:avLst/>
              <a:gdLst>
                <a:gd name="T0" fmla="*/ 923 w 958"/>
                <a:gd name="T1" fmla="*/ 114 h 898"/>
                <a:gd name="T2" fmla="*/ 721 w 958"/>
                <a:gd name="T3" fmla="*/ 0 h 898"/>
                <a:gd name="T4" fmla="*/ 508 w 958"/>
                <a:gd name="T5" fmla="*/ 65 h 898"/>
                <a:gd name="T6" fmla="*/ 326 w 958"/>
                <a:gd name="T7" fmla="*/ 3 h 898"/>
                <a:gd name="T8" fmla="*/ 0 w 958"/>
                <a:gd name="T9" fmla="*/ 341 h 898"/>
                <a:gd name="T10" fmla="*/ 107 w 958"/>
                <a:gd name="T11" fmla="*/ 734 h 898"/>
                <a:gd name="T12" fmla="*/ 301 w 958"/>
                <a:gd name="T13" fmla="*/ 898 h 898"/>
                <a:gd name="T14" fmla="*/ 494 w 958"/>
                <a:gd name="T15" fmla="*/ 849 h 898"/>
                <a:gd name="T16" fmla="*/ 681 w 958"/>
                <a:gd name="T17" fmla="*/ 894 h 898"/>
                <a:gd name="T18" fmla="*/ 958 w 958"/>
                <a:gd name="T19" fmla="*/ 583 h 898"/>
                <a:gd name="T20" fmla="*/ 956 w 958"/>
                <a:gd name="T21" fmla="*/ 567 h 898"/>
                <a:gd name="T22" fmla="*/ 956 w 958"/>
                <a:gd name="T23" fmla="*/ 559 h 898"/>
                <a:gd name="T24" fmla="*/ 812 w 958"/>
                <a:gd name="T25" fmla="*/ 327 h 898"/>
                <a:gd name="T26" fmla="*/ 920 w 958"/>
                <a:gd name="T27" fmla="*/ 116 h 898"/>
                <a:gd name="T28" fmla="*/ 923 w 958"/>
                <a:gd name="T29" fmla="*/ 114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58" h="898">
                  <a:moveTo>
                    <a:pt x="923" y="114"/>
                  </a:moveTo>
                  <a:cubicBezTo>
                    <a:pt x="877" y="57"/>
                    <a:pt x="816" y="0"/>
                    <a:pt x="721" y="0"/>
                  </a:cubicBezTo>
                  <a:cubicBezTo>
                    <a:pt x="655" y="0"/>
                    <a:pt x="599" y="65"/>
                    <a:pt x="508" y="65"/>
                  </a:cubicBezTo>
                  <a:cubicBezTo>
                    <a:pt x="435" y="65"/>
                    <a:pt x="405" y="3"/>
                    <a:pt x="326" y="3"/>
                  </a:cubicBezTo>
                  <a:cubicBezTo>
                    <a:pt x="162" y="3"/>
                    <a:pt x="0" y="150"/>
                    <a:pt x="0" y="341"/>
                  </a:cubicBezTo>
                  <a:cubicBezTo>
                    <a:pt x="0" y="442"/>
                    <a:pt x="33" y="598"/>
                    <a:pt x="107" y="734"/>
                  </a:cubicBezTo>
                  <a:cubicBezTo>
                    <a:pt x="161" y="834"/>
                    <a:pt x="227" y="898"/>
                    <a:pt x="301" y="898"/>
                  </a:cubicBezTo>
                  <a:cubicBezTo>
                    <a:pt x="355" y="898"/>
                    <a:pt x="418" y="849"/>
                    <a:pt x="494" y="849"/>
                  </a:cubicBezTo>
                  <a:cubicBezTo>
                    <a:pt x="560" y="849"/>
                    <a:pt x="621" y="894"/>
                    <a:pt x="681" y="894"/>
                  </a:cubicBezTo>
                  <a:cubicBezTo>
                    <a:pt x="825" y="894"/>
                    <a:pt x="958" y="707"/>
                    <a:pt x="958" y="583"/>
                  </a:cubicBezTo>
                  <a:cubicBezTo>
                    <a:pt x="958" y="576"/>
                    <a:pt x="956" y="572"/>
                    <a:pt x="956" y="567"/>
                  </a:cubicBezTo>
                  <a:cubicBezTo>
                    <a:pt x="956" y="559"/>
                    <a:pt x="956" y="559"/>
                    <a:pt x="956" y="559"/>
                  </a:cubicBezTo>
                  <a:cubicBezTo>
                    <a:pt x="863" y="509"/>
                    <a:pt x="812" y="434"/>
                    <a:pt x="812" y="327"/>
                  </a:cubicBezTo>
                  <a:cubicBezTo>
                    <a:pt x="812" y="240"/>
                    <a:pt x="850" y="164"/>
                    <a:pt x="920" y="116"/>
                  </a:cubicBezTo>
                  <a:cubicBezTo>
                    <a:pt x="923" y="114"/>
                    <a:pt x="923" y="114"/>
                    <a:pt x="923" y="1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Freeform 8">
              <a:extLst>
                <a:ext uri="{FF2B5EF4-FFF2-40B4-BE49-F238E27FC236}">
                  <a16:creationId xmlns:a16="http://schemas.microsoft.com/office/drawing/2014/main" id="{863615F7-65A7-4E37-BC4F-55C0A7E349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1388" y="809625"/>
              <a:ext cx="792163" cy="1135063"/>
            </a:xfrm>
            <a:custGeom>
              <a:avLst/>
              <a:gdLst>
                <a:gd name="T0" fmla="*/ 5 w 211"/>
                <a:gd name="T1" fmla="*/ 302 h 302"/>
                <a:gd name="T2" fmla="*/ 211 w 211"/>
                <a:gd name="T3" fmla="*/ 47 h 302"/>
                <a:gd name="T4" fmla="*/ 208 w 211"/>
                <a:gd name="T5" fmla="*/ 6 h 302"/>
                <a:gd name="T6" fmla="*/ 207 w 211"/>
                <a:gd name="T7" fmla="*/ 0 h 302"/>
                <a:gd name="T8" fmla="*/ 0 w 211"/>
                <a:gd name="T9" fmla="*/ 249 h 302"/>
                <a:gd name="T10" fmla="*/ 5 w 211"/>
                <a:gd name="T11" fmla="*/ 295 h 302"/>
                <a:gd name="T12" fmla="*/ 5 w 211"/>
                <a:gd name="T13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1" h="302">
                  <a:moveTo>
                    <a:pt x="5" y="302"/>
                  </a:moveTo>
                  <a:cubicBezTo>
                    <a:pt x="112" y="268"/>
                    <a:pt x="211" y="188"/>
                    <a:pt x="211" y="47"/>
                  </a:cubicBezTo>
                  <a:cubicBezTo>
                    <a:pt x="211" y="36"/>
                    <a:pt x="210" y="22"/>
                    <a:pt x="208" y="6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98" y="30"/>
                    <a:pt x="0" y="115"/>
                    <a:pt x="0" y="249"/>
                  </a:cubicBezTo>
                  <a:cubicBezTo>
                    <a:pt x="0" y="262"/>
                    <a:pt x="1" y="278"/>
                    <a:pt x="5" y="295"/>
                  </a:cubicBezTo>
                  <a:cubicBezTo>
                    <a:pt x="5" y="302"/>
                    <a:pt x="5" y="302"/>
                    <a:pt x="5" y="3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6" name="椭圆 70">
            <a:extLst>
              <a:ext uri="{FF2B5EF4-FFF2-40B4-BE49-F238E27FC236}">
                <a16:creationId xmlns:a16="http://schemas.microsoft.com/office/drawing/2014/main" id="{EC38EC25-A2E8-49F6-B8A1-C4650B549068}"/>
              </a:ext>
            </a:extLst>
          </p:cNvPr>
          <p:cNvSpPr/>
          <p:nvPr/>
        </p:nvSpPr>
        <p:spPr>
          <a:xfrm>
            <a:off x="1782530" y="3752423"/>
            <a:ext cx="493495" cy="594837"/>
          </a:xfrm>
          <a:custGeom>
            <a:avLst/>
            <a:gdLst/>
            <a:ahLst/>
            <a:cxnLst/>
            <a:rect l="l" t="t" r="r" b="b"/>
            <a:pathLst>
              <a:path w="1674290" h="2018114">
                <a:moveTo>
                  <a:pt x="307141" y="691642"/>
                </a:moveTo>
                <a:lnTo>
                  <a:pt x="1378912" y="691642"/>
                </a:lnTo>
                <a:lnTo>
                  <a:pt x="1369387" y="1458335"/>
                </a:lnTo>
                <a:cubicBezTo>
                  <a:pt x="1369387" y="1541769"/>
                  <a:pt x="1301750" y="1609406"/>
                  <a:pt x="1218316" y="1609406"/>
                </a:cubicBezTo>
                <a:lnTo>
                  <a:pt x="1158892" y="1609406"/>
                </a:lnTo>
                <a:lnTo>
                  <a:pt x="1158892" y="1898352"/>
                </a:lnTo>
                <a:cubicBezTo>
                  <a:pt x="1158892" y="1964495"/>
                  <a:pt x="1105273" y="2018114"/>
                  <a:pt x="1039130" y="2018114"/>
                </a:cubicBezTo>
                <a:cubicBezTo>
                  <a:pt x="972987" y="2018114"/>
                  <a:pt x="919368" y="1964495"/>
                  <a:pt x="919368" y="1898352"/>
                </a:cubicBezTo>
                <a:lnTo>
                  <a:pt x="919368" y="1609406"/>
                </a:lnTo>
                <a:lnTo>
                  <a:pt x="765901" y="1609406"/>
                </a:lnTo>
                <a:lnTo>
                  <a:pt x="765901" y="1898351"/>
                </a:lnTo>
                <a:cubicBezTo>
                  <a:pt x="765901" y="1964494"/>
                  <a:pt x="712282" y="2018113"/>
                  <a:pt x="646139" y="2018113"/>
                </a:cubicBezTo>
                <a:cubicBezTo>
                  <a:pt x="579996" y="2018113"/>
                  <a:pt x="526377" y="1964494"/>
                  <a:pt x="526377" y="1898351"/>
                </a:cubicBezTo>
                <a:lnTo>
                  <a:pt x="526377" y="1609406"/>
                </a:lnTo>
                <a:lnTo>
                  <a:pt x="458213" y="1609406"/>
                </a:lnTo>
                <a:cubicBezTo>
                  <a:pt x="374779" y="1609406"/>
                  <a:pt x="307141" y="1541769"/>
                  <a:pt x="307141" y="1458335"/>
                </a:cubicBezTo>
                <a:lnTo>
                  <a:pt x="307141" y="1156202"/>
                </a:lnTo>
                <a:lnTo>
                  <a:pt x="307141" y="854070"/>
                </a:lnTo>
                <a:close/>
                <a:moveTo>
                  <a:pt x="1554528" y="683951"/>
                </a:moveTo>
                <a:cubicBezTo>
                  <a:pt x="1620671" y="683951"/>
                  <a:pt x="1674290" y="737570"/>
                  <a:pt x="1674290" y="803713"/>
                </a:cubicBezTo>
                <a:lnTo>
                  <a:pt x="1674290" y="1299148"/>
                </a:lnTo>
                <a:cubicBezTo>
                  <a:pt x="1674290" y="1365291"/>
                  <a:pt x="1620671" y="1418910"/>
                  <a:pt x="1554528" y="1418910"/>
                </a:cubicBezTo>
                <a:cubicBezTo>
                  <a:pt x="1488385" y="1418910"/>
                  <a:pt x="1434766" y="1365291"/>
                  <a:pt x="1434766" y="1299148"/>
                </a:cubicBezTo>
                <a:lnTo>
                  <a:pt x="1434766" y="803713"/>
                </a:lnTo>
                <a:cubicBezTo>
                  <a:pt x="1434766" y="737570"/>
                  <a:pt x="1488385" y="683951"/>
                  <a:pt x="1554528" y="683951"/>
                </a:cubicBezTo>
                <a:close/>
                <a:moveTo>
                  <a:pt x="119762" y="683950"/>
                </a:moveTo>
                <a:cubicBezTo>
                  <a:pt x="185905" y="683950"/>
                  <a:pt x="239524" y="737569"/>
                  <a:pt x="239524" y="803712"/>
                </a:cubicBezTo>
                <a:lnTo>
                  <a:pt x="239524" y="1299147"/>
                </a:lnTo>
                <a:cubicBezTo>
                  <a:pt x="239524" y="1365290"/>
                  <a:pt x="185905" y="1418909"/>
                  <a:pt x="119762" y="1418909"/>
                </a:cubicBezTo>
                <a:cubicBezTo>
                  <a:pt x="53619" y="1418909"/>
                  <a:pt x="0" y="1365290"/>
                  <a:pt x="0" y="1299147"/>
                </a:cubicBezTo>
                <a:lnTo>
                  <a:pt x="0" y="803712"/>
                </a:lnTo>
                <a:cubicBezTo>
                  <a:pt x="0" y="737569"/>
                  <a:pt x="53619" y="683950"/>
                  <a:pt x="119762" y="683950"/>
                </a:cubicBezTo>
                <a:close/>
                <a:moveTo>
                  <a:pt x="1058285" y="381191"/>
                </a:moveTo>
                <a:cubicBezTo>
                  <a:pt x="1028091" y="381191"/>
                  <a:pt x="1003614" y="405668"/>
                  <a:pt x="1003614" y="435862"/>
                </a:cubicBezTo>
                <a:cubicBezTo>
                  <a:pt x="1003614" y="466056"/>
                  <a:pt x="1028091" y="490533"/>
                  <a:pt x="1058285" y="490533"/>
                </a:cubicBezTo>
                <a:cubicBezTo>
                  <a:pt x="1088479" y="490533"/>
                  <a:pt x="1112956" y="466056"/>
                  <a:pt x="1112956" y="435862"/>
                </a:cubicBezTo>
                <a:cubicBezTo>
                  <a:pt x="1112956" y="405668"/>
                  <a:pt x="1088479" y="381191"/>
                  <a:pt x="1058285" y="381191"/>
                </a:cubicBezTo>
                <a:close/>
                <a:moveTo>
                  <a:pt x="620445" y="381191"/>
                </a:moveTo>
                <a:cubicBezTo>
                  <a:pt x="590251" y="381191"/>
                  <a:pt x="565774" y="405668"/>
                  <a:pt x="565774" y="435862"/>
                </a:cubicBezTo>
                <a:cubicBezTo>
                  <a:pt x="565774" y="466056"/>
                  <a:pt x="590251" y="490533"/>
                  <a:pt x="620445" y="490533"/>
                </a:cubicBezTo>
                <a:cubicBezTo>
                  <a:pt x="650639" y="490533"/>
                  <a:pt x="675116" y="466056"/>
                  <a:pt x="675116" y="435862"/>
                </a:cubicBezTo>
                <a:cubicBezTo>
                  <a:pt x="675116" y="405668"/>
                  <a:pt x="650639" y="381191"/>
                  <a:pt x="620445" y="381191"/>
                </a:cubicBezTo>
                <a:close/>
                <a:moveTo>
                  <a:pt x="508384" y="1373"/>
                </a:moveTo>
                <a:cubicBezTo>
                  <a:pt x="515956" y="3701"/>
                  <a:pt x="522639" y="8917"/>
                  <a:pt x="526639" y="16470"/>
                </a:cubicBezTo>
                <a:lnTo>
                  <a:pt x="615978" y="185144"/>
                </a:lnTo>
                <a:cubicBezTo>
                  <a:pt x="687009" y="148129"/>
                  <a:pt x="767930" y="128483"/>
                  <a:pt x="853439" y="128483"/>
                </a:cubicBezTo>
                <a:cubicBezTo>
                  <a:pt x="932860" y="128483"/>
                  <a:pt x="1008322" y="145431"/>
                  <a:pt x="1075718" y="177325"/>
                </a:cubicBezTo>
                <a:lnTo>
                  <a:pt x="1150798" y="40824"/>
                </a:lnTo>
                <a:cubicBezTo>
                  <a:pt x="1154917" y="33335"/>
                  <a:pt x="1161682" y="28224"/>
                  <a:pt x="1169289" y="26016"/>
                </a:cubicBezTo>
                <a:cubicBezTo>
                  <a:pt x="1176896" y="23808"/>
                  <a:pt x="1185346" y="24501"/>
                  <a:pt x="1192835" y="28621"/>
                </a:cubicBezTo>
                <a:cubicBezTo>
                  <a:pt x="1207813" y="36859"/>
                  <a:pt x="1213277" y="55680"/>
                  <a:pt x="1205038" y="70658"/>
                </a:cubicBezTo>
                <a:lnTo>
                  <a:pt x="1130773" y="205677"/>
                </a:lnTo>
                <a:cubicBezTo>
                  <a:pt x="1280708" y="293097"/>
                  <a:pt x="1383706" y="450928"/>
                  <a:pt x="1395615" y="633899"/>
                </a:cubicBezTo>
                <a:lnTo>
                  <a:pt x="311263" y="633899"/>
                </a:lnTo>
                <a:cubicBezTo>
                  <a:pt x="322782" y="456918"/>
                  <a:pt x="419524" y="303459"/>
                  <a:pt x="560939" y="213488"/>
                </a:cubicBezTo>
                <a:lnTo>
                  <a:pt x="471935" y="45445"/>
                </a:lnTo>
                <a:cubicBezTo>
                  <a:pt x="463934" y="30339"/>
                  <a:pt x="469694" y="11606"/>
                  <a:pt x="484800" y="3605"/>
                </a:cubicBezTo>
                <a:cubicBezTo>
                  <a:pt x="492353" y="-395"/>
                  <a:pt x="500812" y="-955"/>
                  <a:pt x="508384" y="1373"/>
                </a:cubicBezTo>
                <a:close/>
              </a:path>
            </a:pathLst>
          </a:custGeom>
          <a:solidFill>
            <a:schemeClr val="accent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F1334D6-0190-489F-A9A8-98B913B98963}"/>
              </a:ext>
            </a:extLst>
          </p:cNvPr>
          <p:cNvSpPr txBox="1"/>
          <p:nvPr/>
        </p:nvSpPr>
        <p:spPr>
          <a:xfrm>
            <a:off x="2273206" y="3883212"/>
            <a:ext cx="16378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A9B7E430-020F-41B7-9A5F-AE6EF2C1B1E3}"/>
              </a:ext>
            </a:extLst>
          </p:cNvPr>
          <p:cNvSpPr txBox="1"/>
          <p:nvPr/>
        </p:nvSpPr>
        <p:spPr>
          <a:xfrm>
            <a:off x="5741652" y="2502830"/>
            <a:ext cx="16378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FD463A78-385C-4BDA-82E8-4CD44CC70EE0}"/>
              </a:ext>
            </a:extLst>
          </p:cNvPr>
          <p:cNvSpPr txBox="1"/>
          <p:nvPr/>
        </p:nvSpPr>
        <p:spPr>
          <a:xfrm>
            <a:off x="9161236" y="3883213"/>
            <a:ext cx="163786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Text Placeholder 32">
            <a:extLst>
              <a:ext uri="{FF2B5EF4-FFF2-40B4-BE49-F238E27FC236}">
                <a16:creationId xmlns:a16="http://schemas.microsoft.com/office/drawing/2014/main" id="{848CDF67-D4EB-42C2-A6F8-FA6F845582E8}"/>
              </a:ext>
            </a:extLst>
          </p:cNvPr>
          <p:cNvSpPr txBox="1">
            <a:spLocks/>
          </p:cNvSpPr>
          <p:nvPr/>
        </p:nvSpPr>
        <p:spPr>
          <a:xfrm>
            <a:off x="1656033" y="2292560"/>
            <a:ext cx="2156467" cy="45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41" name="Text Placeholder 33">
            <a:extLst>
              <a:ext uri="{FF2B5EF4-FFF2-40B4-BE49-F238E27FC236}">
                <a16:creationId xmlns:a16="http://schemas.microsoft.com/office/drawing/2014/main" id="{73385E50-E393-4C32-A489-AE2C4675079A}"/>
              </a:ext>
            </a:extLst>
          </p:cNvPr>
          <p:cNvSpPr txBox="1">
            <a:spLocks/>
          </p:cNvSpPr>
          <p:nvPr/>
        </p:nvSpPr>
        <p:spPr>
          <a:xfrm>
            <a:off x="1886896" y="1991811"/>
            <a:ext cx="169474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2" name="Text Placeholder 32">
            <a:extLst>
              <a:ext uri="{FF2B5EF4-FFF2-40B4-BE49-F238E27FC236}">
                <a16:creationId xmlns:a16="http://schemas.microsoft.com/office/drawing/2014/main" id="{D4D99396-2725-4EC3-9458-FB927CB77B7A}"/>
              </a:ext>
            </a:extLst>
          </p:cNvPr>
          <p:cNvSpPr txBox="1">
            <a:spLocks/>
          </p:cNvSpPr>
          <p:nvPr/>
        </p:nvSpPr>
        <p:spPr>
          <a:xfrm>
            <a:off x="4996352" y="3852842"/>
            <a:ext cx="2156467" cy="45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43" name="Text Placeholder 33">
            <a:extLst>
              <a:ext uri="{FF2B5EF4-FFF2-40B4-BE49-F238E27FC236}">
                <a16:creationId xmlns:a16="http://schemas.microsoft.com/office/drawing/2014/main" id="{6C038E3E-5866-4801-AFB7-DA6873BBFC35}"/>
              </a:ext>
            </a:extLst>
          </p:cNvPr>
          <p:cNvSpPr txBox="1">
            <a:spLocks/>
          </p:cNvSpPr>
          <p:nvPr/>
        </p:nvSpPr>
        <p:spPr>
          <a:xfrm>
            <a:off x="5227215" y="3552093"/>
            <a:ext cx="169474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4" name="Text Placeholder 32">
            <a:extLst>
              <a:ext uri="{FF2B5EF4-FFF2-40B4-BE49-F238E27FC236}">
                <a16:creationId xmlns:a16="http://schemas.microsoft.com/office/drawing/2014/main" id="{E7F401C7-EAD5-448E-8163-7116A0996552}"/>
              </a:ext>
            </a:extLst>
          </p:cNvPr>
          <p:cNvSpPr txBox="1">
            <a:spLocks/>
          </p:cNvSpPr>
          <p:nvPr/>
        </p:nvSpPr>
        <p:spPr>
          <a:xfrm>
            <a:off x="8425649" y="2292560"/>
            <a:ext cx="2156467" cy="45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45" name="Text Placeholder 33">
            <a:extLst>
              <a:ext uri="{FF2B5EF4-FFF2-40B4-BE49-F238E27FC236}">
                <a16:creationId xmlns:a16="http://schemas.microsoft.com/office/drawing/2014/main" id="{6508D7C9-98B5-4C38-87E4-7E603F67E06C}"/>
              </a:ext>
            </a:extLst>
          </p:cNvPr>
          <p:cNvSpPr txBox="1">
            <a:spLocks/>
          </p:cNvSpPr>
          <p:nvPr/>
        </p:nvSpPr>
        <p:spPr>
          <a:xfrm>
            <a:off x="8656512" y="1991811"/>
            <a:ext cx="169474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2" name="Rectangle 12">
            <a:extLst>
              <a:ext uri="{FF2B5EF4-FFF2-40B4-BE49-F238E27FC236}">
                <a16:creationId xmlns:a16="http://schemas.microsoft.com/office/drawing/2014/main" id="{CA01469A-65BD-44B5-BE6C-035C1C3DB79A}"/>
              </a:ext>
            </a:extLst>
          </p:cNvPr>
          <p:cNvSpPr/>
          <p:nvPr/>
        </p:nvSpPr>
        <p:spPr>
          <a:xfrm>
            <a:off x="6643201" y="5839182"/>
            <a:ext cx="12059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A8ACB9"/>
                </a:solidFill>
                <a:cs typeface="+mn-ea"/>
                <a:sym typeface="+mn-lt"/>
              </a:rPr>
              <a:t>part 01</a:t>
            </a:r>
            <a:endParaRPr lang="bg-BG" sz="32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id="{846503F0-C77B-476C-A9E4-EE3E48B06159}"/>
              </a:ext>
            </a:extLst>
          </p:cNvPr>
          <p:cNvSpPr/>
          <p:nvPr/>
        </p:nvSpPr>
        <p:spPr>
          <a:xfrm>
            <a:off x="7780872" y="5836223"/>
            <a:ext cx="12059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A8ACB9"/>
                </a:solidFill>
                <a:cs typeface="+mn-ea"/>
                <a:sym typeface="+mn-lt"/>
              </a:rPr>
              <a:t>part 02</a:t>
            </a:r>
            <a:endParaRPr lang="bg-BG" sz="32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sp>
        <p:nvSpPr>
          <p:cNvPr id="56" name="Rectangle 14">
            <a:extLst>
              <a:ext uri="{FF2B5EF4-FFF2-40B4-BE49-F238E27FC236}">
                <a16:creationId xmlns:a16="http://schemas.microsoft.com/office/drawing/2014/main" id="{C79A9404-119A-44CD-88E6-C4B21E0B8A0B}"/>
              </a:ext>
            </a:extLst>
          </p:cNvPr>
          <p:cNvSpPr/>
          <p:nvPr/>
        </p:nvSpPr>
        <p:spPr>
          <a:xfrm>
            <a:off x="8914260" y="5836223"/>
            <a:ext cx="12059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A8ACB9"/>
                </a:solidFill>
                <a:cs typeface="+mn-ea"/>
                <a:sym typeface="+mn-lt"/>
              </a:rPr>
              <a:t>part 03</a:t>
            </a:r>
            <a:endParaRPr lang="bg-BG" sz="32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sp>
        <p:nvSpPr>
          <p:cNvPr id="57" name="Rectangle 15">
            <a:extLst>
              <a:ext uri="{FF2B5EF4-FFF2-40B4-BE49-F238E27FC236}">
                <a16:creationId xmlns:a16="http://schemas.microsoft.com/office/drawing/2014/main" id="{DE42DE26-CADA-4B20-8415-69BE956413D8}"/>
              </a:ext>
            </a:extLst>
          </p:cNvPr>
          <p:cNvSpPr/>
          <p:nvPr/>
        </p:nvSpPr>
        <p:spPr>
          <a:xfrm>
            <a:off x="10051931" y="5842798"/>
            <a:ext cx="12059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A8ACB9"/>
                </a:solidFill>
                <a:cs typeface="+mn-ea"/>
                <a:sym typeface="+mn-lt"/>
              </a:rPr>
              <a:t>part 04</a:t>
            </a:r>
            <a:endParaRPr lang="bg-BG" sz="32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16DDAB37-F40C-4B58-A369-7638C2149B09}"/>
              </a:ext>
            </a:extLst>
          </p:cNvPr>
          <p:cNvGrpSpPr/>
          <p:nvPr/>
        </p:nvGrpSpPr>
        <p:grpSpPr>
          <a:xfrm>
            <a:off x="10271400" y="5033984"/>
            <a:ext cx="756000" cy="756000"/>
            <a:chOff x="4728966" y="4272088"/>
            <a:chExt cx="756000" cy="756000"/>
          </a:xfrm>
        </p:grpSpPr>
        <p:sp>
          <p:nvSpPr>
            <p:cNvPr id="61" name="Oval 25">
              <a:extLst>
                <a:ext uri="{FF2B5EF4-FFF2-40B4-BE49-F238E27FC236}">
                  <a16:creationId xmlns:a16="http://schemas.microsoft.com/office/drawing/2014/main" id="{73F4142D-9F25-474A-9DCA-F4BFD4C09877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4728966" y="4272088"/>
              <a:ext cx="756000" cy="756000"/>
            </a:xfrm>
            <a:prstGeom prst="ellipse">
              <a:avLst/>
            </a:prstGeom>
            <a:noFill/>
            <a:ln w="12700" cap="flat" cmpd="sng" algn="ctr">
              <a:solidFill>
                <a:srgbClr val="A8ACB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62" name="Group 37">
              <a:extLst>
                <a:ext uri="{FF2B5EF4-FFF2-40B4-BE49-F238E27FC236}">
                  <a16:creationId xmlns:a16="http://schemas.microsoft.com/office/drawing/2014/main" id="{E1072CD0-DD7F-4C10-AFE8-C1D8284DDFC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85400" y="4534602"/>
              <a:ext cx="252114" cy="252000"/>
              <a:chOff x="4949888" y="2073218"/>
              <a:chExt cx="3471863" cy="3470275"/>
            </a:xfrm>
            <a:solidFill>
              <a:srgbClr val="595F6F"/>
            </a:solidFill>
          </p:grpSpPr>
          <p:sp>
            <p:nvSpPr>
              <p:cNvPr id="63" name="Freeform 6">
                <a:extLst>
                  <a:ext uri="{FF2B5EF4-FFF2-40B4-BE49-F238E27FC236}">
                    <a16:creationId xmlns:a16="http://schemas.microsoft.com/office/drawing/2014/main" id="{C527D414-6EFC-4125-BB33-A88F4EBCAA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49888" y="2073218"/>
                <a:ext cx="3471863" cy="3470275"/>
              </a:xfrm>
              <a:custGeom>
                <a:avLst/>
                <a:gdLst>
                  <a:gd name="T0" fmla="*/ 991 w 4374"/>
                  <a:gd name="T1" fmla="*/ 393 h 4372"/>
                  <a:gd name="T2" fmla="*/ 912 w 4374"/>
                  <a:gd name="T3" fmla="*/ 1198 h 4372"/>
                  <a:gd name="T4" fmla="*/ 315 w 4374"/>
                  <a:gd name="T5" fmla="*/ 1286 h 4372"/>
                  <a:gd name="T6" fmla="*/ 285 w 4374"/>
                  <a:gd name="T7" fmla="*/ 1593 h 4372"/>
                  <a:gd name="T8" fmla="*/ 884 w 4374"/>
                  <a:gd name="T9" fmla="*/ 1705 h 4372"/>
                  <a:gd name="T10" fmla="*/ 967 w 4374"/>
                  <a:gd name="T11" fmla="*/ 2582 h 4372"/>
                  <a:gd name="T12" fmla="*/ 437 w 4374"/>
                  <a:gd name="T13" fmla="*/ 2677 h 4372"/>
                  <a:gd name="T14" fmla="*/ 243 w 4374"/>
                  <a:gd name="T15" fmla="*/ 2915 h 4372"/>
                  <a:gd name="T16" fmla="*/ 437 w 4374"/>
                  <a:gd name="T17" fmla="*/ 3152 h 4372"/>
                  <a:gd name="T18" fmla="*/ 967 w 4374"/>
                  <a:gd name="T19" fmla="*/ 3247 h 4372"/>
                  <a:gd name="T20" fmla="*/ 1079 w 4374"/>
                  <a:gd name="T21" fmla="*/ 4087 h 4372"/>
                  <a:gd name="T22" fmla="*/ 1386 w 4374"/>
                  <a:gd name="T23" fmla="*/ 4057 h 4372"/>
                  <a:gd name="T24" fmla="*/ 1474 w 4374"/>
                  <a:gd name="T25" fmla="*/ 3218 h 4372"/>
                  <a:gd name="T26" fmla="*/ 2856 w 4374"/>
                  <a:gd name="T27" fmla="*/ 3174 h 4372"/>
                  <a:gd name="T28" fmla="*/ 2934 w 4374"/>
                  <a:gd name="T29" fmla="*/ 3981 h 4372"/>
                  <a:gd name="T30" fmla="*/ 3207 w 4374"/>
                  <a:gd name="T31" fmla="*/ 4125 h 4372"/>
                  <a:gd name="T32" fmla="*/ 3401 w 4374"/>
                  <a:gd name="T33" fmla="*/ 3885 h 4372"/>
                  <a:gd name="T34" fmla="*/ 3522 w 4374"/>
                  <a:gd name="T35" fmla="*/ 3158 h 4372"/>
                  <a:gd name="T36" fmla="*/ 4111 w 4374"/>
                  <a:gd name="T37" fmla="*/ 3008 h 4372"/>
                  <a:gd name="T38" fmla="*/ 4023 w 4374"/>
                  <a:gd name="T39" fmla="*/ 2713 h 4372"/>
                  <a:gd name="T40" fmla="*/ 3437 w 4374"/>
                  <a:gd name="T41" fmla="*/ 2636 h 4372"/>
                  <a:gd name="T42" fmla="*/ 3437 w 4374"/>
                  <a:gd name="T43" fmla="*/ 1737 h 4372"/>
                  <a:gd name="T44" fmla="*/ 4023 w 4374"/>
                  <a:gd name="T45" fmla="*/ 1659 h 4372"/>
                  <a:gd name="T46" fmla="*/ 4111 w 4374"/>
                  <a:gd name="T47" fmla="*/ 1364 h 4372"/>
                  <a:gd name="T48" fmla="*/ 3522 w 4374"/>
                  <a:gd name="T49" fmla="*/ 1214 h 4372"/>
                  <a:gd name="T50" fmla="*/ 3401 w 4374"/>
                  <a:gd name="T51" fmla="*/ 487 h 4372"/>
                  <a:gd name="T52" fmla="*/ 3207 w 4374"/>
                  <a:gd name="T53" fmla="*/ 249 h 4372"/>
                  <a:gd name="T54" fmla="*/ 2934 w 4374"/>
                  <a:gd name="T55" fmla="*/ 393 h 4372"/>
                  <a:gd name="T56" fmla="*/ 2856 w 4374"/>
                  <a:gd name="T57" fmla="*/ 1198 h 4372"/>
                  <a:gd name="T58" fmla="*/ 1474 w 4374"/>
                  <a:gd name="T59" fmla="*/ 1154 h 4372"/>
                  <a:gd name="T60" fmla="*/ 1386 w 4374"/>
                  <a:gd name="T61" fmla="*/ 315 h 4372"/>
                  <a:gd name="T62" fmla="*/ 1354 w 4374"/>
                  <a:gd name="T63" fmla="*/ 22 h 4372"/>
                  <a:gd name="T64" fmla="*/ 1679 w 4374"/>
                  <a:gd name="T65" fmla="*/ 347 h 4372"/>
                  <a:gd name="T66" fmla="*/ 2693 w 4374"/>
                  <a:gd name="T67" fmla="*/ 347 h 4372"/>
                  <a:gd name="T68" fmla="*/ 3018 w 4374"/>
                  <a:gd name="T69" fmla="*/ 22 h 4372"/>
                  <a:gd name="T70" fmla="*/ 3476 w 4374"/>
                  <a:gd name="T71" fmla="*/ 120 h 4372"/>
                  <a:gd name="T72" fmla="*/ 3644 w 4374"/>
                  <a:gd name="T73" fmla="*/ 973 h 4372"/>
                  <a:gd name="T74" fmla="*/ 4254 w 4374"/>
                  <a:gd name="T75" fmla="*/ 1139 h 4372"/>
                  <a:gd name="T76" fmla="*/ 4352 w 4374"/>
                  <a:gd name="T77" fmla="*/ 1597 h 4372"/>
                  <a:gd name="T78" fmla="*/ 4027 w 4374"/>
                  <a:gd name="T79" fmla="*/ 1922 h 4372"/>
                  <a:gd name="T80" fmla="*/ 4027 w 4374"/>
                  <a:gd name="T81" fmla="*/ 2450 h 4372"/>
                  <a:gd name="T82" fmla="*/ 4352 w 4374"/>
                  <a:gd name="T83" fmla="*/ 2775 h 4372"/>
                  <a:gd name="T84" fmla="*/ 4254 w 4374"/>
                  <a:gd name="T85" fmla="*/ 3234 h 4372"/>
                  <a:gd name="T86" fmla="*/ 3644 w 4374"/>
                  <a:gd name="T87" fmla="*/ 3401 h 4372"/>
                  <a:gd name="T88" fmla="*/ 3476 w 4374"/>
                  <a:gd name="T89" fmla="*/ 4252 h 4372"/>
                  <a:gd name="T90" fmla="*/ 3018 w 4374"/>
                  <a:gd name="T91" fmla="*/ 4350 h 4372"/>
                  <a:gd name="T92" fmla="*/ 2693 w 4374"/>
                  <a:gd name="T93" fmla="*/ 4025 h 4372"/>
                  <a:gd name="T94" fmla="*/ 1679 w 4374"/>
                  <a:gd name="T95" fmla="*/ 4025 h 4372"/>
                  <a:gd name="T96" fmla="*/ 1354 w 4374"/>
                  <a:gd name="T97" fmla="*/ 4350 h 4372"/>
                  <a:gd name="T98" fmla="*/ 896 w 4374"/>
                  <a:gd name="T99" fmla="*/ 4252 h 4372"/>
                  <a:gd name="T100" fmla="*/ 730 w 4374"/>
                  <a:gd name="T101" fmla="*/ 3401 h 4372"/>
                  <a:gd name="T102" fmla="*/ 120 w 4374"/>
                  <a:gd name="T103" fmla="*/ 3234 h 4372"/>
                  <a:gd name="T104" fmla="*/ 20 w 4374"/>
                  <a:gd name="T105" fmla="*/ 2775 h 4372"/>
                  <a:gd name="T106" fmla="*/ 347 w 4374"/>
                  <a:gd name="T107" fmla="*/ 2450 h 4372"/>
                  <a:gd name="T108" fmla="*/ 347 w 4374"/>
                  <a:gd name="T109" fmla="*/ 1922 h 4372"/>
                  <a:gd name="T110" fmla="*/ 20 w 4374"/>
                  <a:gd name="T111" fmla="*/ 1597 h 4372"/>
                  <a:gd name="T112" fmla="*/ 120 w 4374"/>
                  <a:gd name="T113" fmla="*/ 1139 h 4372"/>
                  <a:gd name="T114" fmla="*/ 730 w 4374"/>
                  <a:gd name="T115" fmla="*/ 973 h 4372"/>
                  <a:gd name="T116" fmla="*/ 896 w 4374"/>
                  <a:gd name="T117" fmla="*/ 120 h 4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374" h="4372">
                    <a:moveTo>
                      <a:pt x="1215" y="244"/>
                    </a:moveTo>
                    <a:lnTo>
                      <a:pt x="1167" y="249"/>
                    </a:lnTo>
                    <a:lnTo>
                      <a:pt x="1121" y="263"/>
                    </a:lnTo>
                    <a:lnTo>
                      <a:pt x="1079" y="285"/>
                    </a:lnTo>
                    <a:lnTo>
                      <a:pt x="1043" y="315"/>
                    </a:lnTo>
                    <a:lnTo>
                      <a:pt x="1013" y="351"/>
                    </a:lnTo>
                    <a:lnTo>
                      <a:pt x="991" y="393"/>
                    </a:lnTo>
                    <a:lnTo>
                      <a:pt x="977" y="439"/>
                    </a:lnTo>
                    <a:lnTo>
                      <a:pt x="971" y="487"/>
                    </a:lnTo>
                    <a:lnTo>
                      <a:pt x="971" y="1093"/>
                    </a:lnTo>
                    <a:lnTo>
                      <a:pt x="967" y="1127"/>
                    </a:lnTo>
                    <a:lnTo>
                      <a:pt x="955" y="1154"/>
                    </a:lnTo>
                    <a:lnTo>
                      <a:pt x="937" y="1180"/>
                    </a:lnTo>
                    <a:lnTo>
                      <a:pt x="912" y="1198"/>
                    </a:lnTo>
                    <a:lnTo>
                      <a:pt x="884" y="1210"/>
                    </a:lnTo>
                    <a:lnTo>
                      <a:pt x="850" y="1214"/>
                    </a:lnTo>
                    <a:lnTo>
                      <a:pt x="487" y="1214"/>
                    </a:lnTo>
                    <a:lnTo>
                      <a:pt x="437" y="1220"/>
                    </a:lnTo>
                    <a:lnTo>
                      <a:pt x="391" y="1234"/>
                    </a:lnTo>
                    <a:lnTo>
                      <a:pt x="351" y="1256"/>
                    </a:lnTo>
                    <a:lnTo>
                      <a:pt x="315" y="1286"/>
                    </a:lnTo>
                    <a:lnTo>
                      <a:pt x="285" y="1322"/>
                    </a:lnTo>
                    <a:lnTo>
                      <a:pt x="263" y="1364"/>
                    </a:lnTo>
                    <a:lnTo>
                      <a:pt x="247" y="1410"/>
                    </a:lnTo>
                    <a:lnTo>
                      <a:pt x="243" y="1457"/>
                    </a:lnTo>
                    <a:lnTo>
                      <a:pt x="247" y="1507"/>
                    </a:lnTo>
                    <a:lnTo>
                      <a:pt x="263" y="1553"/>
                    </a:lnTo>
                    <a:lnTo>
                      <a:pt x="285" y="1593"/>
                    </a:lnTo>
                    <a:lnTo>
                      <a:pt x="315" y="1629"/>
                    </a:lnTo>
                    <a:lnTo>
                      <a:pt x="351" y="1659"/>
                    </a:lnTo>
                    <a:lnTo>
                      <a:pt x="391" y="1681"/>
                    </a:lnTo>
                    <a:lnTo>
                      <a:pt x="437" y="1697"/>
                    </a:lnTo>
                    <a:lnTo>
                      <a:pt x="487" y="1701"/>
                    </a:lnTo>
                    <a:lnTo>
                      <a:pt x="850" y="1701"/>
                    </a:lnTo>
                    <a:lnTo>
                      <a:pt x="884" y="1705"/>
                    </a:lnTo>
                    <a:lnTo>
                      <a:pt x="912" y="1717"/>
                    </a:lnTo>
                    <a:lnTo>
                      <a:pt x="937" y="1737"/>
                    </a:lnTo>
                    <a:lnTo>
                      <a:pt x="955" y="1760"/>
                    </a:lnTo>
                    <a:lnTo>
                      <a:pt x="967" y="1790"/>
                    </a:lnTo>
                    <a:lnTo>
                      <a:pt x="971" y="1822"/>
                    </a:lnTo>
                    <a:lnTo>
                      <a:pt x="971" y="2550"/>
                    </a:lnTo>
                    <a:lnTo>
                      <a:pt x="967" y="2582"/>
                    </a:lnTo>
                    <a:lnTo>
                      <a:pt x="955" y="2612"/>
                    </a:lnTo>
                    <a:lnTo>
                      <a:pt x="937" y="2636"/>
                    </a:lnTo>
                    <a:lnTo>
                      <a:pt x="912" y="2655"/>
                    </a:lnTo>
                    <a:lnTo>
                      <a:pt x="884" y="2667"/>
                    </a:lnTo>
                    <a:lnTo>
                      <a:pt x="850" y="2671"/>
                    </a:lnTo>
                    <a:lnTo>
                      <a:pt x="487" y="2671"/>
                    </a:lnTo>
                    <a:lnTo>
                      <a:pt x="437" y="2677"/>
                    </a:lnTo>
                    <a:lnTo>
                      <a:pt x="391" y="2691"/>
                    </a:lnTo>
                    <a:lnTo>
                      <a:pt x="351" y="2713"/>
                    </a:lnTo>
                    <a:lnTo>
                      <a:pt x="315" y="2743"/>
                    </a:lnTo>
                    <a:lnTo>
                      <a:pt x="285" y="2779"/>
                    </a:lnTo>
                    <a:lnTo>
                      <a:pt x="263" y="2821"/>
                    </a:lnTo>
                    <a:lnTo>
                      <a:pt x="247" y="2867"/>
                    </a:lnTo>
                    <a:lnTo>
                      <a:pt x="243" y="2915"/>
                    </a:lnTo>
                    <a:lnTo>
                      <a:pt x="247" y="2964"/>
                    </a:lnTo>
                    <a:lnTo>
                      <a:pt x="263" y="3008"/>
                    </a:lnTo>
                    <a:lnTo>
                      <a:pt x="285" y="3050"/>
                    </a:lnTo>
                    <a:lnTo>
                      <a:pt x="315" y="3086"/>
                    </a:lnTo>
                    <a:lnTo>
                      <a:pt x="351" y="3116"/>
                    </a:lnTo>
                    <a:lnTo>
                      <a:pt x="391" y="3138"/>
                    </a:lnTo>
                    <a:lnTo>
                      <a:pt x="437" y="3152"/>
                    </a:lnTo>
                    <a:lnTo>
                      <a:pt x="487" y="3158"/>
                    </a:lnTo>
                    <a:lnTo>
                      <a:pt x="850" y="3158"/>
                    </a:lnTo>
                    <a:lnTo>
                      <a:pt x="884" y="3162"/>
                    </a:lnTo>
                    <a:lnTo>
                      <a:pt x="912" y="3174"/>
                    </a:lnTo>
                    <a:lnTo>
                      <a:pt x="937" y="3194"/>
                    </a:lnTo>
                    <a:lnTo>
                      <a:pt x="955" y="3218"/>
                    </a:lnTo>
                    <a:lnTo>
                      <a:pt x="967" y="3247"/>
                    </a:lnTo>
                    <a:lnTo>
                      <a:pt x="971" y="3279"/>
                    </a:lnTo>
                    <a:lnTo>
                      <a:pt x="971" y="3885"/>
                    </a:lnTo>
                    <a:lnTo>
                      <a:pt x="977" y="3935"/>
                    </a:lnTo>
                    <a:lnTo>
                      <a:pt x="991" y="3981"/>
                    </a:lnTo>
                    <a:lnTo>
                      <a:pt x="1013" y="4021"/>
                    </a:lnTo>
                    <a:lnTo>
                      <a:pt x="1043" y="4057"/>
                    </a:lnTo>
                    <a:lnTo>
                      <a:pt x="1079" y="4087"/>
                    </a:lnTo>
                    <a:lnTo>
                      <a:pt x="1121" y="4109"/>
                    </a:lnTo>
                    <a:lnTo>
                      <a:pt x="1167" y="4125"/>
                    </a:lnTo>
                    <a:lnTo>
                      <a:pt x="1215" y="4129"/>
                    </a:lnTo>
                    <a:lnTo>
                      <a:pt x="1265" y="4125"/>
                    </a:lnTo>
                    <a:lnTo>
                      <a:pt x="1310" y="4109"/>
                    </a:lnTo>
                    <a:lnTo>
                      <a:pt x="1350" y="4087"/>
                    </a:lnTo>
                    <a:lnTo>
                      <a:pt x="1386" y="4057"/>
                    </a:lnTo>
                    <a:lnTo>
                      <a:pt x="1416" y="4021"/>
                    </a:lnTo>
                    <a:lnTo>
                      <a:pt x="1438" y="3981"/>
                    </a:lnTo>
                    <a:lnTo>
                      <a:pt x="1452" y="3935"/>
                    </a:lnTo>
                    <a:lnTo>
                      <a:pt x="1458" y="3885"/>
                    </a:lnTo>
                    <a:lnTo>
                      <a:pt x="1458" y="3279"/>
                    </a:lnTo>
                    <a:lnTo>
                      <a:pt x="1462" y="3247"/>
                    </a:lnTo>
                    <a:lnTo>
                      <a:pt x="1474" y="3218"/>
                    </a:lnTo>
                    <a:lnTo>
                      <a:pt x="1494" y="3194"/>
                    </a:lnTo>
                    <a:lnTo>
                      <a:pt x="1518" y="3174"/>
                    </a:lnTo>
                    <a:lnTo>
                      <a:pt x="1548" y="3162"/>
                    </a:lnTo>
                    <a:lnTo>
                      <a:pt x="1580" y="3158"/>
                    </a:lnTo>
                    <a:lnTo>
                      <a:pt x="2794" y="3158"/>
                    </a:lnTo>
                    <a:lnTo>
                      <a:pt x="2826" y="3162"/>
                    </a:lnTo>
                    <a:lnTo>
                      <a:pt x="2856" y="3174"/>
                    </a:lnTo>
                    <a:lnTo>
                      <a:pt x="2880" y="3194"/>
                    </a:lnTo>
                    <a:lnTo>
                      <a:pt x="2898" y="3218"/>
                    </a:lnTo>
                    <a:lnTo>
                      <a:pt x="2912" y="3247"/>
                    </a:lnTo>
                    <a:lnTo>
                      <a:pt x="2916" y="3279"/>
                    </a:lnTo>
                    <a:lnTo>
                      <a:pt x="2916" y="3885"/>
                    </a:lnTo>
                    <a:lnTo>
                      <a:pt x="2920" y="3935"/>
                    </a:lnTo>
                    <a:lnTo>
                      <a:pt x="2934" y="3981"/>
                    </a:lnTo>
                    <a:lnTo>
                      <a:pt x="2958" y="4021"/>
                    </a:lnTo>
                    <a:lnTo>
                      <a:pt x="2988" y="4057"/>
                    </a:lnTo>
                    <a:lnTo>
                      <a:pt x="3024" y="4087"/>
                    </a:lnTo>
                    <a:lnTo>
                      <a:pt x="3064" y="4109"/>
                    </a:lnTo>
                    <a:lnTo>
                      <a:pt x="3109" y="4125"/>
                    </a:lnTo>
                    <a:lnTo>
                      <a:pt x="3159" y="4129"/>
                    </a:lnTo>
                    <a:lnTo>
                      <a:pt x="3207" y="4125"/>
                    </a:lnTo>
                    <a:lnTo>
                      <a:pt x="3253" y="4109"/>
                    </a:lnTo>
                    <a:lnTo>
                      <a:pt x="3295" y="4087"/>
                    </a:lnTo>
                    <a:lnTo>
                      <a:pt x="3331" y="4057"/>
                    </a:lnTo>
                    <a:lnTo>
                      <a:pt x="3361" y="4021"/>
                    </a:lnTo>
                    <a:lnTo>
                      <a:pt x="3383" y="3981"/>
                    </a:lnTo>
                    <a:lnTo>
                      <a:pt x="3397" y="3935"/>
                    </a:lnTo>
                    <a:lnTo>
                      <a:pt x="3401" y="3885"/>
                    </a:lnTo>
                    <a:lnTo>
                      <a:pt x="3401" y="3279"/>
                    </a:lnTo>
                    <a:lnTo>
                      <a:pt x="3407" y="3247"/>
                    </a:lnTo>
                    <a:lnTo>
                      <a:pt x="3419" y="3218"/>
                    </a:lnTo>
                    <a:lnTo>
                      <a:pt x="3437" y="3194"/>
                    </a:lnTo>
                    <a:lnTo>
                      <a:pt x="3463" y="3174"/>
                    </a:lnTo>
                    <a:lnTo>
                      <a:pt x="3490" y="3162"/>
                    </a:lnTo>
                    <a:lnTo>
                      <a:pt x="3522" y="3158"/>
                    </a:lnTo>
                    <a:lnTo>
                      <a:pt x="3887" y="3158"/>
                    </a:lnTo>
                    <a:lnTo>
                      <a:pt x="3935" y="3152"/>
                    </a:lnTo>
                    <a:lnTo>
                      <a:pt x="3981" y="3138"/>
                    </a:lnTo>
                    <a:lnTo>
                      <a:pt x="4023" y="3116"/>
                    </a:lnTo>
                    <a:lnTo>
                      <a:pt x="4059" y="3086"/>
                    </a:lnTo>
                    <a:lnTo>
                      <a:pt x="4089" y="3050"/>
                    </a:lnTo>
                    <a:lnTo>
                      <a:pt x="4111" y="3008"/>
                    </a:lnTo>
                    <a:lnTo>
                      <a:pt x="4125" y="2964"/>
                    </a:lnTo>
                    <a:lnTo>
                      <a:pt x="4131" y="2915"/>
                    </a:lnTo>
                    <a:lnTo>
                      <a:pt x="4125" y="2867"/>
                    </a:lnTo>
                    <a:lnTo>
                      <a:pt x="4111" y="2821"/>
                    </a:lnTo>
                    <a:lnTo>
                      <a:pt x="4089" y="2779"/>
                    </a:lnTo>
                    <a:lnTo>
                      <a:pt x="4059" y="2743"/>
                    </a:lnTo>
                    <a:lnTo>
                      <a:pt x="4023" y="2713"/>
                    </a:lnTo>
                    <a:lnTo>
                      <a:pt x="3981" y="2691"/>
                    </a:lnTo>
                    <a:lnTo>
                      <a:pt x="3935" y="2677"/>
                    </a:lnTo>
                    <a:lnTo>
                      <a:pt x="3887" y="2671"/>
                    </a:lnTo>
                    <a:lnTo>
                      <a:pt x="3522" y="2671"/>
                    </a:lnTo>
                    <a:lnTo>
                      <a:pt x="3490" y="2667"/>
                    </a:lnTo>
                    <a:lnTo>
                      <a:pt x="3463" y="2655"/>
                    </a:lnTo>
                    <a:lnTo>
                      <a:pt x="3437" y="2636"/>
                    </a:lnTo>
                    <a:lnTo>
                      <a:pt x="3419" y="2612"/>
                    </a:lnTo>
                    <a:lnTo>
                      <a:pt x="3407" y="2584"/>
                    </a:lnTo>
                    <a:lnTo>
                      <a:pt x="3401" y="2550"/>
                    </a:lnTo>
                    <a:lnTo>
                      <a:pt x="3401" y="1822"/>
                    </a:lnTo>
                    <a:lnTo>
                      <a:pt x="3407" y="1790"/>
                    </a:lnTo>
                    <a:lnTo>
                      <a:pt x="3419" y="1760"/>
                    </a:lnTo>
                    <a:lnTo>
                      <a:pt x="3437" y="1737"/>
                    </a:lnTo>
                    <a:lnTo>
                      <a:pt x="3463" y="1717"/>
                    </a:lnTo>
                    <a:lnTo>
                      <a:pt x="3490" y="1705"/>
                    </a:lnTo>
                    <a:lnTo>
                      <a:pt x="3522" y="1701"/>
                    </a:lnTo>
                    <a:lnTo>
                      <a:pt x="3887" y="1701"/>
                    </a:lnTo>
                    <a:lnTo>
                      <a:pt x="3935" y="1697"/>
                    </a:lnTo>
                    <a:lnTo>
                      <a:pt x="3981" y="1681"/>
                    </a:lnTo>
                    <a:lnTo>
                      <a:pt x="4023" y="1659"/>
                    </a:lnTo>
                    <a:lnTo>
                      <a:pt x="4059" y="1629"/>
                    </a:lnTo>
                    <a:lnTo>
                      <a:pt x="4089" y="1593"/>
                    </a:lnTo>
                    <a:lnTo>
                      <a:pt x="4111" y="1553"/>
                    </a:lnTo>
                    <a:lnTo>
                      <a:pt x="4125" y="1507"/>
                    </a:lnTo>
                    <a:lnTo>
                      <a:pt x="4131" y="1457"/>
                    </a:lnTo>
                    <a:lnTo>
                      <a:pt x="4125" y="1410"/>
                    </a:lnTo>
                    <a:lnTo>
                      <a:pt x="4111" y="1364"/>
                    </a:lnTo>
                    <a:lnTo>
                      <a:pt x="4089" y="1322"/>
                    </a:lnTo>
                    <a:lnTo>
                      <a:pt x="4059" y="1286"/>
                    </a:lnTo>
                    <a:lnTo>
                      <a:pt x="4023" y="1256"/>
                    </a:lnTo>
                    <a:lnTo>
                      <a:pt x="3981" y="1234"/>
                    </a:lnTo>
                    <a:lnTo>
                      <a:pt x="3935" y="1220"/>
                    </a:lnTo>
                    <a:lnTo>
                      <a:pt x="3887" y="1214"/>
                    </a:lnTo>
                    <a:lnTo>
                      <a:pt x="3522" y="1214"/>
                    </a:lnTo>
                    <a:lnTo>
                      <a:pt x="3490" y="1210"/>
                    </a:lnTo>
                    <a:lnTo>
                      <a:pt x="3463" y="1198"/>
                    </a:lnTo>
                    <a:lnTo>
                      <a:pt x="3437" y="1180"/>
                    </a:lnTo>
                    <a:lnTo>
                      <a:pt x="3419" y="1154"/>
                    </a:lnTo>
                    <a:lnTo>
                      <a:pt x="3407" y="1127"/>
                    </a:lnTo>
                    <a:lnTo>
                      <a:pt x="3401" y="1093"/>
                    </a:lnTo>
                    <a:lnTo>
                      <a:pt x="3401" y="487"/>
                    </a:lnTo>
                    <a:lnTo>
                      <a:pt x="3397" y="439"/>
                    </a:lnTo>
                    <a:lnTo>
                      <a:pt x="3383" y="393"/>
                    </a:lnTo>
                    <a:lnTo>
                      <a:pt x="3361" y="351"/>
                    </a:lnTo>
                    <a:lnTo>
                      <a:pt x="3331" y="315"/>
                    </a:lnTo>
                    <a:lnTo>
                      <a:pt x="3295" y="285"/>
                    </a:lnTo>
                    <a:lnTo>
                      <a:pt x="3253" y="263"/>
                    </a:lnTo>
                    <a:lnTo>
                      <a:pt x="3207" y="249"/>
                    </a:lnTo>
                    <a:lnTo>
                      <a:pt x="3159" y="244"/>
                    </a:lnTo>
                    <a:lnTo>
                      <a:pt x="3109" y="249"/>
                    </a:lnTo>
                    <a:lnTo>
                      <a:pt x="3064" y="263"/>
                    </a:lnTo>
                    <a:lnTo>
                      <a:pt x="3024" y="285"/>
                    </a:lnTo>
                    <a:lnTo>
                      <a:pt x="2988" y="315"/>
                    </a:lnTo>
                    <a:lnTo>
                      <a:pt x="2958" y="351"/>
                    </a:lnTo>
                    <a:lnTo>
                      <a:pt x="2934" y="393"/>
                    </a:lnTo>
                    <a:lnTo>
                      <a:pt x="2920" y="439"/>
                    </a:lnTo>
                    <a:lnTo>
                      <a:pt x="2916" y="487"/>
                    </a:lnTo>
                    <a:lnTo>
                      <a:pt x="2916" y="1093"/>
                    </a:lnTo>
                    <a:lnTo>
                      <a:pt x="2912" y="1127"/>
                    </a:lnTo>
                    <a:lnTo>
                      <a:pt x="2898" y="1154"/>
                    </a:lnTo>
                    <a:lnTo>
                      <a:pt x="2880" y="1180"/>
                    </a:lnTo>
                    <a:lnTo>
                      <a:pt x="2856" y="1198"/>
                    </a:lnTo>
                    <a:lnTo>
                      <a:pt x="2826" y="1210"/>
                    </a:lnTo>
                    <a:lnTo>
                      <a:pt x="2794" y="1214"/>
                    </a:lnTo>
                    <a:lnTo>
                      <a:pt x="1580" y="1214"/>
                    </a:lnTo>
                    <a:lnTo>
                      <a:pt x="1548" y="1210"/>
                    </a:lnTo>
                    <a:lnTo>
                      <a:pt x="1518" y="1198"/>
                    </a:lnTo>
                    <a:lnTo>
                      <a:pt x="1494" y="1180"/>
                    </a:lnTo>
                    <a:lnTo>
                      <a:pt x="1474" y="1154"/>
                    </a:lnTo>
                    <a:lnTo>
                      <a:pt x="1462" y="1127"/>
                    </a:lnTo>
                    <a:lnTo>
                      <a:pt x="1458" y="1093"/>
                    </a:lnTo>
                    <a:lnTo>
                      <a:pt x="1458" y="487"/>
                    </a:lnTo>
                    <a:lnTo>
                      <a:pt x="1452" y="439"/>
                    </a:lnTo>
                    <a:lnTo>
                      <a:pt x="1438" y="393"/>
                    </a:lnTo>
                    <a:lnTo>
                      <a:pt x="1416" y="351"/>
                    </a:lnTo>
                    <a:lnTo>
                      <a:pt x="1386" y="315"/>
                    </a:lnTo>
                    <a:lnTo>
                      <a:pt x="1350" y="285"/>
                    </a:lnTo>
                    <a:lnTo>
                      <a:pt x="1310" y="263"/>
                    </a:lnTo>
                    <a:lnTo>
                      <a:pt x="1265" y="249"/>
                    </a:lnTo>
                    <a:lnTo>
                      <a:pt x="1215" y="244"/>
                    </a:lnTo>
                    <a:close/>
                    <a:moveTo>
                      <a:pt x="1215" y="0"/>
                    </a:moveTo>
                    <a:lnTo>
                      <a:pt x="1286" y="6"/>
                    </a:lnTo>
                    <a:lnTo>
                      <a:pt x="1354" y="22"/>
                    </a:lnTo>
                    <a:lnTo>
                      <a:pt x="1420" y="46"/>
                    </a:lnTo>
                    <a:lnTo>
                      <a:pt x="1480" y="80"/>
                    </a:lnTo>
                    <a:lnTo>
                      <a:pt x="1534" y="120"/>
                    </a:lnTo>
                    <a:lnTo>
                      <a:pt x="1582" y="168"/>
                    </a:lnTo>
                    <a:lnTo>
                      <a:pt x="1622" y="222"/>
                    </a:lnTo>
                    <a:lnTo>
                      <a:pt x="1655" y="281"/>
                    </a:lnTo>
                    <a:lnTo>
                      <a:pt x="1679" y="347"/>
                    </a:lnTo>
                    <a:lnTo>
                      <a:pt x="1695" y="415"/>
                    </a:lnTo>
                    <a:lnTo>
                      <a:pt x="1701" y="487"/>
                    </a:lnTo>
                    <a:lnTo>
                      <a:pt x="1701" y="973"/>
                    </a:lnTo>
                    <a:lnTo>
                      <a:pt x="2673" y="973"/>
                    </a:lnTo>
                    <a:lnTo>
                      <a:pt x="2673" y="487"/>
                    </a:lnTo>
                    <a:lnTo>
                      <a:pt x="2679" y="415"/>
                    </a:lnTo>
                    <a:lnTo>
                      <a:pt x="2693" y="347"/>
                    </a:lnTo>
                    <a:lnTo>
                      <a:pt x="2719" y="281"/>
                    </a:lnTo>
                    <a:lnTo>
                      <a:pt x="2750" y="222"/>
                    </a:lnTo>
                    <a:lnTo>
                      <a:pt x="2792" y="168"/>
                    </a:lnTo>
                    <a:lnTo>
                      <a:pt x="2840" y="120"/>
                    </a:lnTo>
                    <a:lnTo>
                      <a:pt x="2894" y="80"/>
                    </a:lnTo>
                    <a:lnTo>
                      <a:pt x="2954" y="46"/>
                    </a:lnTo>
                    <a:lnTo>
                      <a:pt x="3018" y="22"/>
                    </a:lnTo>
                    <a:lnTo>
                      <a:pt x="3088" y="6"/>
                    </a:lnTo>
                    <a:lnTo>
                      <a:pt x="3159" y="0"/>
                    </a:lnTo>
                    <a:lnTo>
                      <a:pt x="3231" y="6"/>
                    </a:lnTo>
                    <a:lnTo>
                      <a:pt x="3299" y="22"/>
                    </a:lnTo>
                    <a:lnTo>
                      <a:pt x="3363" y="46"/>
                    </a:lnTo>
                    <a:lnTo>
                      <a:pt x="3423" y="80"/>
                    </a:lnTo>
                    <a:lnTo>
                      <a:pt x="3476" y="120"/>
                    </a:lnTo>
                    <a:lnTo>
                      <a:pt x="3524" y="168"/>
                    </a:lnTo>
                    <a:lnTo>
                      <a:pt x="3566" y="222"/>
                    </a:lnTo>
                    <a:lnTo>
                      <a:pt x="3600" y="281"/>
                    </a:lnTo>
                    <a:lnTo>
                      <a:pt x="3624" y="347"/>
                    </a:lnTo>
                    <a:lnTo>
                      <a:pt x="3640" y="415"/>
                    </a:lnTo>
                    <a:lnTo>
                      <a:pt x="3644" y="487"/>
                    </a:lnTo>
                    <a:lnTo>
                      <a:pt x="3644" y="973"/>
                    </a:lnTo>
                    <a:lnTo>
                      <a:pt x="3887" y="973"/>
                    </a:lnTo>
                    <a:lnTo>
                      <a:pt x="3959" y="977"/>
                    </a:lnTo>
                    <a:lnTo>
                      <a:pt x="4027" y="993"/>
                    </a:lnTo>
                    <a:lnTo>
                      <a:pt x="4093" y="1017"/>
                    </a:lnTo>
                    <a:lnTo>
                      <a:pt x="4153" y="1051"/>
                    </a:lnTo>
                    <a:lnTo>
                      <a:pt x="4206" y="1091"/>
                    </a:lnTo>
                    <a:lnTo>
                      <a:pt x="4254" y="1139"/>
                    </a:lnTo>
                    <a:lnTo>
                      <a:pt x="4294" y="1194"/>
                    </a:lnTo>
                    <a:lnTo>
                      <a:pt x="4328" y="1254"/>
                    </a:lnTo>
                    <a:lnTo>
                      <a:pt x="4352" y="1318"/>
                    </a:lnTo>
                    <a:lnTo>
                      <a:pt x="4368" y="1386"/>
                    </a:lnTo>
                    <a:lnTo>
                      <a:pt x="4374" y="1457"/>
                    </a:lnTo>
                    <a:lnTo>
                      <a:pt x="4368" y="1529"/>
                    </a:lnTo>
                    <a:lnTo>
                      <a:pt x="4352" y="1597"/>
                    </a:lnTo>
                    <a:lnTo>
                      <a:pt x="4328" y="1663"/>
                    </a:lnTo>
                    <a:lnTo>
                      <a:pt x="4294" y="1723"/>
                    </a:lnTo>
                    <a:lnTo>
                      <a:pt x="4254" y="1776"/>
                    </a:lnTo>
                    <a:lnTo>
                      <a:pt x="4206" y="1824"/>
                    </a:lnTo>
                    <a:lnTo>
                      <a:pt x="4153" y="1864"/>
                    </a:lnTo>
                    <a:lnTo>
                      <a:pt x="4093" y="1898"/>
                    </a:lnTo>
                    <a:lnTo>
                      <a:pt x="4027" y="1922"/>
                    </a:lnTo>
                    <a:lnTo>
                      <a:pt x="3959" y="1938"/>
                    </a:lnTo>
                    <a:lnTo>
                      <a:pt x="3887" y="1944"/>
                    </a:lnTo>
                    <a:lnTo>
                      <a:pt x="3644" y="1944"/>
                    </a:lnTo>
                    <a:lnTo>
                      <a:pt x="3644" y="2428"/>
                    </a:lnTo>
                    <a:lnTo>
                      <a:pt x="3887" y="2428"/>
                    </a:lnTo>
                    <a:lnTo>
                      <a:pt x="3959" y="2434"/>
                    </a:lnTo>
                    <a:lnTo>
                      <a:pt x="4027" y="2450"/>
                    </a:lnTo>
                    <a:lnTo>
                      <a:pt x="4093" y="2474"/>
                    </a:lnTo>
                    <a:lnTo>
                      <a:pt x="4153" y="2508"/>
                    </a:lnTo>
                    <a:lnTo>
                      <a:pt x="4206" y="2548"/>
                    </a:lnTo>
                    <a:lnTo>
                      <a:pt x="4254" y="2596"/>
                    </a:lnTo>
                    <a:lnTo>
                      <a:pt x="4294" y="2649"/>
                    </a:lnTo>
                    <a:lnTo>
                      <a:pt x="4328" y="2709"/>
                    </a:lnTo>
                    <a:lnTo>
                      <a:pt x="4352" y="2775"/>
                    </a:lnTo>
                    <a:lnTo>
                      <a:pt x="4368" y="2843"/>
                    </a:lnTo>
                    <a:lnTo>
                      <a:pt x="4374" y="2915"/>
                    </a:lnTo>
                    <a:lnTo>
                      <a:pt x="4368" y="2986"/>
                    </a:lnTo>
                    <a:lnTo>
                      <a:pt x="4352" y="3054"/>
                    </a:lnTo>
                    <a:lnTo>
                      <a:pt x="4328" y="3120"/>
                    </a:lnTo>
                    <a:lnTo>
                      <a:pt x="4294" y="3180"/>
                    </a:lnTo>
                    <a:lnTo>
                      <a:pt x="4254" y="3234"/>
                    </a:lnTo>
                    <a:lnTo>
                      <a:pt x="4206" y="3281"/>
                    </a:lnTo>
                    <a:lnTo>
                      <a:pt x="4153" y="3321"/>
                    </a:lnTo>
                    <a:lnTo>
                      <a:pt x="4093" y="3355"/>
                    </a:lnTo>
                    <a:lnTo>
                      <a:pt x="4027" y="3379"/>
                    </a:lnTo>
                    <a:lnTo>
                      <a:pt x="3959" y="3395"/>
                    </a:lnTo>
                    <a:lnTo>
                      <a:pt x="3887" y="3401"/>
                    </a:lnTo>
                    <a:lnTo>
                      <a:pt x="3644" y="3401"/>
                    </a:lnTo>
                    <a:lnTo>
                      <a:pt x="3644" y="3885"/>
                    </a:lnTo>
                    <a:lnTo>
                      <a:pt x="3640" y="3957"/>
                    </a:lnTo>
                    <a:lnTo>
                      <a:pt x="3624" y="4025"/>
                    </a:lnTo>
                    <a:lnTo>
                      <a:pt x="3600" y="4091"/>
                    </a:lnTo>
                    <a:lnTo>
                      <a:pt x="3566" y="4150"/>
                    </a:lnTo>
                    <a:lnTo>
                      <a:pt x="3524" y="4204"/>
                    </a:lnTo>
                    <a:lnTo>
                      <a:pt x="3476" y="4252"/>
                    </a:lnTo>
                    <a:lnTo>
                      <a:pt x="3423" y="4294"/>
                    </a:lnTo>
                    <a:lnTo>
                      <a:pt x="3363" y="4326"/>
                    </a:lnTo>
                    <a:lnTo>
                      <a:pt x="3299" y="4350"/>
                    </a:lnTo>
                    <a:lnTo>
                      <a:pt x="3231" y="4366"/>
                    </a:lnTo>
                    <a:lnTo>
                      <a:pt x="3159" y="4372"/>
                    </a:lnTo>
                    <a:lnTo>
                      <a:pt x="3088" y="4366"/>
                    </a:lnTo>
                    <a:lnTo>
                      <a:pt x="3018" y="4350"/>
                    </a:lnTo>
                    <a:lnTo>
                      <a:pt x="2954" y="4326"/>
                    </a:lnTo>
                    <a:lnTo>
                      <a:pt x="2894" y="4294"/>
                    </a:lnTo>
                    <a:lnTo>
                      <a:pt x="2840" y="4252"/>
                    </a:lnTo>
                    <a:lnTo>
                      <a:pt x="2792" y="4204"/>
                    </a:lnTo>
                    <a:lnTo>
                      <a:pt x="2750" y="4150"/>
                    </a:lnTo>
                    <a:lnTo>
                      <a:pt x="2719" y="4091"/>
                    </a:lnTo>
                    <a:lnTo>
                      <a:pt x="2693" y="4025"/>
                    </a:lnTo>
                    <a:lnTo>
                      <a:pt x="2679" y="3957"/>
                    </a:lnTo>
                    <a:lnTo>
                      <a:pt x="2673" y="3885"/>
                    </a:lnTo>
                    <a:lnTo>
                      <a:pt x="2673" y="3401"/>
                    </a:lnTo>
                    <a:lnTo>
                      <a:pt x="1701" y="3401"/>
                    </a:lnTo>
                    <a:lnTo>
                      <a:pt x="1701" y="3885"/>
                    </a:lnTo>
                    <a:lnTo>
                      <a:pt x="1695" y="3957"/>
                    </a:lnTo>
                    <a:lnTo>
                      <a:pt x="1679" y="4025"/>
                    </a:lnTo>
                    <a:lnTo>
                      <a:pt x="1655" y="4091"/>
                    </a:lnTo>
                    <a:lnTo>
                      <a:pt x="1622" y="4150"/>
                    </a:lnTo>
                    <a:lnTo>
                      <a:pt x="1582" y="4204"/>
                    </a:lnTo>
                    <a:lnTo>
                      <a:pt x="1534" y="4252"/>
                    </a:lnTo>
                    <a:lnTo>
                      <a:pt x="1480" y="4294"/>
                    </a:lnTo>
                    <a:lnTo>
                      <a:pt x="1420" y="4326"/>
                    </a:lnTo>
                    <a:lnTo>
                      <a:pt x="1354" y="4350"/>
                    </a:lnTo>
                    <a:lnTo>
                      <a:pt x="1286" y="4366"/>
                    </a:lnTo>
                    <a:lnTo>
                      <a:pt x="1215" y="4372"/>
                    </a:lnTo>
                    <a:lnTo>
                      <a:pt x="1143" y="4366"/>
                    </a:lnTo>
                    <a:lnTo>
                      <a:pt x="1075" y="4350"/>
                    </a:lnTo>
                    <a:lnTo>
                      <a:pt x="1011" y="4326"/>
                    </a:lnTo>
                    <a:lnTo>
                      <a:pt x="951" y="4294"/>
                    </a:lnTo>
                    <a:lnTo>
                      <a:pt x="896" y="4252"/>
                    </a:lnTo>
                    <a:lnTo>
                      <a:pt x="848" y="4204"/>
                    </a:lnTo>
                    <a:lnTo>
                      <a:pt x="808" y="4150"/>
                    </a:lnTo>
                    <a:lnTo>
                      <a:pt x="774" y="4091"/>
                    </a:lnTo>
                    <a:lnTo>
                      <a:pt x="750" y="4025"/>
                    </a:lnTo>
                    <a:lnTo>
                      <a:pt x="734" y="3957"/>
                    </a:lnTo>
                    <a:lnTo>
                      <a:pt x="730" y="3885"/>
                    </a:lnTo>
                    <a:lnTo>
                      <a:pt x="730" y="3401"/>
                    </a:lnTo>
                    <a:lnTo>
                      <a:pt x="487" y="3401"/>
                    </a:lnTo>
                    <a:lnTo>
                      <a:pt x="415" y="3395"/>
                    </a:lnTo>
                    <a:lnTo>
                      <a:pt x="347" y="3379"/>
                    </a:lnTo>
                    <a:lnTo>
                      <a:pt x="281" y="3355"/>
                    </a:lnTo>
                    <a:lnTo>
                      <a:pt x="221" y="3321"/>
                    </a:lnTo>
                    <a:lnTo>
                      <a:pt x="168" y="3281"/>
                    </a:lnTo>
                    <a:lnTo>
                      <a:pt x="120" y="3234"/>
                    </a:lnTo>
                    <a:lnTo>
                      <a:pt x="78" y="3180"/>
                    </a:lnTo>
                    <a:lnTo>
                      <a:pt x="46" y="3120"/>
                    </a:lnTo>
                    <a:lnTo>
                      <a:pt x="20" y="3054"/>
                    </a:lnTo>
                    <a:lnTo>
                      <a:pt x="6" y="2986"/>
                    </a:lnTo>
                    <a:lnTo>
                      <a:pt x="0" y="2915"/>
                    </a:lnTo>
                    <a:lnTo>
                      <a:pt x="6" y="2843"/>
                    </a:lnTo>
                    <a:lnTo>
                      <a:pt x="20" y="2775"/>
                    </a:lnTo>
                    <a:lnTo>
                      <a:pt x="46" y="2709"/>
                    </a:lnTo>
                    <a:lnTo>
                      <a:pt x="78" y="2649"/>
                    </a:lnTo>
                    <a:lnTo>
                      <a:pt x="120" y="2596"/>
                    </a:lnTo>
                    <a:lnTo>
                      <a:pt x="168" y="2548"/>
                    </a:lnTo>
                    <a:lnTo>
                      <a:pt x="221" y="2508"/>
                    </a:lnTo>
                    <a:lnTo>
                      <a:pt x="281" y="2474"/>
                    </a:lnTo>
                    <a:lnTo>
                      <a:pt x="347" y="2450"/>
                    </a:lnTo>
                    <a:lnTo>
                      <a:pt x="415" y="2434"/>
                    </a:lnTo>
                    <a:lnTo>
                      <a:pt x="487" y="2428"/>
                    </a:lnTo>
                    <a:lnTo>
                      <a:pt x="730" y="2428"/>
                    </a:lnTo>
                    <a:lnTo>
                      <a:pt x="730" y="1944"/>
                    </a:lnTo>
                    <a:lnTo>
                      <a:pt x="487" y="1944"/>
                    </a:lnTo>
                    <a:lnTo>
                      <a:pt x="415" y="1938"/>
                    </a:lnTo>
                    <a:lnTo>
                      <a:pt x="347" y="1922"/>
                    </a:lnTo>
                    <a:lnTo>
                      <a:pt x="281" y="1898"/>
                    </a:lnTo>
                    <a:lnTo>
                      <a:pt x="221" y="1864"/>
                    </a:lnTo>
                    <a:lnTo>
                      <a:pt x="168" y="1824"/>
                    </a:lnTo>
                    <a:lnTo>
                      <a:pt x="120" y="1776"/>
                    </a:lnTo>
                    <a:lnTo>
                      <a:pt x="78" y="1723"/>
                    </a:lnTo>
                    <a:lnTo>
                      <a:pt x="46" y="1663"/>
                    </a:lnTo>
                    <a:lnTo>
                      <a:pt x="20" y="1597"/>
                    </a:lnTo>
                    <a:lnTo>
                      <a:pt x="6" y="1529"/>
                    </a:lnTo>
                    <a:lnTo>
                      <a:pt x="0" y="1457"/>
                    </a:lnTo>
                    <a:lnTo>
                      <a:pt x="6" y="1386"/>
                    </a:lnTo>
                    <a:lnTo>
                      <a:pt x="20" y="1318"/>
                    </a:lnTo>
                    <a:lnTo>
                      <a:pt x="46" y="1254"/>
                    </a:lnTo>
                    <a:lnTo>
                      <a:pt x="78" y="1194"/>
                    </a:lnTo>
                    <a:lnTo>
                      <a:pt x="120" y="1139"/>
                    </a:lnTo>
                    <a:lnTo>
                      <a:pt x="168" y="1091"/>
                    </a:lnTo>
                    <a:lnTo>
                      <a:pt x="221" y="1051"/>
                    </a:lnTo>
                    <a:lnTo>
                      <a:pt x="281" y="1017"/>
                    </a:lnTo>
                    <a:lnTo>
                      <a:pt x="347" y="993"/>
                    </a:lnTo>
                    <a:lnTo>
                      <a:pt x="415" y="977"/>
                    </a:lnTo>
                    <a:lnTo>
                      <a:pt x="487" y="973"/>
                    </a:lnTo>
                    <a:lnTo>
                      <a:pt x="730" y="973"/>
                    </a:lnTo>
                    <a:lnTo>
                      <a:pt x="730" y="487"/>
                    </a:lnTo>
                    <a:lnTo>
                      <a:pt x="734" y="415"/>
                    </a:lnTo>
                    <a:lnTo>
                      <a:pt x="750" y="347"/>
                    </a:lnTo>
                    <a:lnTo>
                      <a:pt x="774" y="281"/>
                    </a:lnTo>
                    <a:lnTo>
                      <a:pt x="808" y="222"/>
                    </a:lnTo>
                    <a:lnTo>
                      <a:pt x="848" y="168"/>
                    </a:lnTo>
                    <a:lnTo>
                      <a:pt x="896" y="120"/>
                    </a:lnTo>
                    <a:lnTo>
                      <a:pt x="951" y="80"/>
                    </a:lnTo>
                    <a:lnTo>
                      <a:pt x="1011" y="46"/>
                    </a:lnTo>
                    <a:lnTo>
                      <a:pt x="1075" y="22"/>
                    </a:lnTo>
                    <a:lnTo>
                      <a:pt x="1143" y="6"/>
                    </a:lnTo>
                    <a:lnTo>
                      <a:pt x="12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4" name="Freeform 7">
                <a:extLst>
                  <a:ext uri="{FF2B5EF4-FFF2-40B4-BE49-F238E27FC236}">
                    <a16:creationId xmlns:a16="http://schemas.microsoft.com/office/drawing/2014/main" id="{ECB3E03F-4633-4EEE-A7F0-DA5F5F1259F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07176" y="3422593"/>
                <a:ext cx="1157288" cy="771525"/>
              </a:xfrm>
              <a:custGeom>
                <a:avLst/>
                <a:gdLst>
                  <a:gd name="T0" fmla="*/ 243 w 1458"/>
                  <a:gd name="T1" fmla="*/ 243 h 970"/>
                  <a:gd name="T2" fmla="*/ 243 w 1458"/>
                  <a:gd name="T3" fmla="*/ 727 h 970"/>
                  <a:gd name="T4" fmla="*/ 1215 w 1458"/>
                  <a:gd name="T5" fmla="*/ 727 h 970"/>
                  <a:gd name="T6" fmla="*/ 1215 w 1458"/>
                  <a:gd name="T7" fmla="*/ 243 h 970"/>
                  <a:gd name="T8" fmla="*/ 243 w 1458"/>
                  <a:gd name="T9" fmla="*/ 243 h 970"/>
                  <a:gd name="T10" fmla="*/ 122 w 1458"/>
                  <a:gd name="T11" fmla="*/ 0 h 970"/>
                  <a:gd name="T12" fmla="*/ 1336 w 1458"/>
                  <a:gd name="T13" fmla="*/ 0 h 970"/>
                  <a:gd name="T14" fmla="*/ 1368 w 1458"/>
                  <a:gd name="T15" fmla="*/ 4 h 970"/>
                  <a:gd name="T16" fmla="*/ 1398 w 1458"/>
                  <a:gd name="T17" fmla="*/ 16 h 970"/>
                  <a:gd name="T18" fmla="*/ 1422 w 1458"/>
                  <a:gd name="T19" fmla="*/ 36 h 970"/>
                  <a:gd name="T20" fmla="*/ 1442 w 1458"/>
                  <a:gd name="T21" fmla="*/ 59 h 970"/>
                  <a:gd name="T22" fmla="*/ 1454 w 1458"/>
                  <a:gd name="T23" fmla="*/ 89 h 970"/>
                  <a:gd name="T24" fmla="*/ 1458 w 1458"/>
                  <a:gd name="T25" fmla="*/ 121 h 970"/>
                  <a:gd name="T26" fmla="*/ 1458 w 1458"/>
                  <a:gd name="T27" fmla="*/ 849 h 970"/>
                  <a:gd name="T28" fmla="*/ 1454 w 1458"/>
                  <a:gd name="T29" fmla="*/ 881 h 970"/>
                  <a:gd name="T30" fmla="*/ 1442 w 1458"/>
                  <a:gd name="T31" fmla="*/ 911 h 970"/>
                  <a:gd name="T32" fmla="*/ 1422 w 1458"/>
                  <a:gd name="T33" fmla="*/ 935 h 970"/>
                  <a:gd name="T34" fmla="*/ 1398 w 1458"/>
                  <a:gd name="T35" fmla="*/ 954 h 970"/>
                  <a:gd name="T36" fmla="*/ 1368 w 1458"/>
                  <a:gd name="T37" fmla="*/ 966 h 970"/>
                  <a:gd name="T38" fmla="*/ 1336 w 1458"/>
                  <a:gd name="T39" fmla="*/ 970 h 970"/>
                  <a:gd name="T40" fmla="*/ 122 w 1458"/>
                  <a:gd name="T41" fmla="*/ 970 h 970"/>
                  <a:gd name="T42" fmla="*/ 90 w 1458"/>
                  <a:gd name="T43" fmla="*/ 966 h 970"/>
                  <a:gd name="T44" fmla="*/ 60 w 1458"/>
                  <a:gd name="T45" fmla="*/ 954 h 970"/>
                  <a:gd name="T46" fmla="*/ 36 w 1458"/>
                  <a:gd name="T47" fmla="*/ 935 h 970"/>
                  <a:gd name="T48" fmla="*/ 16 w 1458"/>
                  <a:gd name="T49" fmla="*/ 911 h 970"/>
                  <a:gd name="T50" fmla="*/ 4 w 1458"/>
                  <a:gd name="T51" fmla="*/ 881 h 970"/>
                  <a:gd name="T52" fmla="*/ 0 w 1458"/>
                  <a:gd name="T53" fmla="*/ 849 h 970"/>
                  <a:gd name="T54" fmla="*/ 0 w 1458"/>
                  <a:gd name="T55" fmla="*/ 121 h 970"/>
                  <a:gd name="T56" fmla="*/ 4 w 1458"/>
                  <a:gd name="T57" fmla="*/ 89 h 970"/>
                  <a:gd name="T58" fmla="*/ 16 w 1458"/>
                  <a:gd name="T59" fmla="*/ 59 h 970"/>
                  <a:gd name="T60" fmla="*/ 36 w 1458"/>
                  <a:gd name="T61" fmla="*/ 36 h 970"/>
                  <a:gd name="T62" fmla="*/ 60 w 1458"/>
                  <a:gd name="T63" fmla="*/ 16 h 970"/>
                  <a:gd name="T64" fmla="*/ 90 w 1458"/>
                  <a:gd name="T65" fmla="*/ 4 h 970"/>
                  <a:gd name="T66" fmla="*/ 122 w 1458"/>
                  <a:gd name="T67" fmla="*/ 0 h 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58" h="970">
                    <a:moveTo>
                      <a:pt x="243" y="243"/>
                    </a:moveTo>
                    <a:lnTo>
                      <a:pt x="243" y="727"/>
                    </a:lnTo>
                    <a:lnTo>
                      <a:pt x="1215" y="727"/>
                    </a:lnTo>
                    <a:lnTo>
                      <a:pt x="1215" y="243"/>
                    </a:lnTo>
                    <a:lnTo>
                      <a:pt x="243" y="243"/>
                    </a:lnTo>
                    <a:close/>
                    <a:moveTo>
                      <a:pt x="122" y="0"/>
                    </a:moveTo>
                    <a:lnTo>
                      <a:pt x="1336" y="0"/>
                    </a:lnTo>
                    <a:lnTo>
                      <a:pt x="1368" y="4"/>
                    </a:lnTo>
                    <a:lnTo>
                      <a:pt x="1398" y="16"/>
                    </a:lnTo>
                    <a:lnTo>
                      <a:pt x="1422" y="36"/>
                    </a:lnTo>
                    <a:lnTo>
                      <a:pt x="1442" y="59"/>
                    </a:lnTo>
                    <a:lnTo>
                      <a:pt x="1454" y="89"/>
                    </a:lnTo>
                    <a:lnTo>
                      <a:pt x="1458" y="121"/>
                    </a:lnTo>
                    <a:lnTo>
                      <a:pt x="1458" y="849"/>
                    </a:lnTo>
                    <a:lnTo>
                      <a:pt x="1454" y="881"/>
                    </a:lnTo>
                    <a:lnTo>
                      <a:pt x="1442" y="911"/>
                    </a:lnTo>
                    <a:lnTo>
                      <a:pt x="1422" y="935"/>
                    </a:lnTo>
                    <a:lnTo>
                      <a:pt x="1398" y="954"/>
                    </a:lnTo>
                    <a:lnTo>
                      <a:pt x="1368" y="966"/>
                    </a:lnTo>
                    <a:lnTo>
                      <a:pt x="1336" y="970"/>
                    </a:lnTo>
                    <a:lnTo>
                      <a:pt x="122" y="970"/>
                    </a:lnTo>
                    <a:lnTo>
                      <a:pt x="90" y="966"/>
                    </a:lnTo>
                    <a:lnTo>
                      <a:pt x="60" y="954"/>
                    </a:lnTo>
                    <a:lnTo>
                      <a:pt x="36" y="935"/>
                    </a:lnTo>
                    <a:lnTo>
                      <a:pt x="16" y="911"/>
                    </a:lnTo>
                    <a:lnTo>
                      <a:pt x="4" y="881"/>
                    </a:lnTo>
                    <a:lnTo>
                      <a:pt x="0" y="849"/>
                    </a:lnTo>
                    <a:lnTo>
                      <a:pt x="0" y="121"/>
                    </a:lnTo>
                    <a:lnTo>
                      <a:pt x="4" y="89"/>
                    </a:lnTo>
                    <a:lnTo>
                      <a:pt x="16" y="59"/>
                    </a:lnTo>
                    <a:lnTo>
                      <a:pt x="36" y="36"/>
                    </a:lnTo>
                    <a:lnTo>
                      <a:pt x="60" y="16"/>
                    </a:lnTo>
                    <a:lnTo>
                      <a:pt x="90" y="4"/>
                    </a:lnTo>
                    <a:lnTo>
                      <a:pt x="1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5" name="组合 64">
            <a:extLst>
              <a:ext uri="{FF2B5EF4-FFF2-40B4-BE49-F238E27FC236}">
                <a16:creationId xmlns:a16="http://schemas.microsoft.com/office/drawing/2014/main" id="{0190C920-7D32-41A2-A9C1-FA03FDE72308}"/>
              </a:ext>
            </a:extLst>
          </p:cNvPr>
          <p:cNvGrpSpPr/>
          <p:nvPr/>
        </p:nvGrpSpPr>
        <p:grpSpPr>
          <a:xfrm>
            <a:off x="6868163" y="5035685"/>
            <a:ext cx="756000" cy="756000"/>
            <a:chOff x="1325729" y="4273789"/>
            <a:chExt cx="756000" cy="756000"/>
          </a:xfrm>
        </p:grpSpPr>
        <p:sp>
          <p:nvSpPr>
            <p:cNvPr id="66" name="Oval 28">
              <a:extLst>
                <a:ext uri="{FF2B5EF4-FFF2-40B4-BE49-F238E27FC236}">
                  <a16:creationId xmlns:a16="http://schemas.microsoft.com/office/drawing/2014/main" id="{BDDC7DEB-493E-44B1-9522-21B972B96286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1325729" y="4273789"/>
              <a:ext cx="756000" cy="756000"/>
            </a:xfrm>
            <a:prstGeom prst="ellipse">
              <a:avLst/>
            </a:prstGeom>
            <a:noFill/>
            <a:ln w="12700" cap="flat" cmpd="sng" algn="ctr">
              <a:solidFill>
                <a:srgbClr val="A8ACB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67" name="Group 44">
              <a:extLst>
                <a:ext uri="{FF2B5EF4-FFF2-40B4-BE49-F238E27FC236}">
                  <a16:creationId xmlns:a16="http://schemas.microsoft.com/office/drawing/2014/main" id="{135EA997-F7A4-472B-BE9D-35E6F8ECA21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639388" y="4534602"/>
              <a:ext cx="128681" cy="252000"/>
              <a:chOff x="5943600" y="3128963"/>
              <a:chExt cx="304800" cy="596900"/>
            </a:xfrm>
          </p:grpSpPr>
          <p:sp>
            <p:nvSpPr>
              <p:cNvPr id="68" name="Freeform 13">
                <a:extLst>
                  <a:ext uri="{FF2B5EF4-FFF2-40B4-BE49-F238E27FC236}">
                    <a16:creationId xmlns:a16="http://schemas.microsoft.com/office/drawing/2014/main" id="{A8D7196B-F8A1-475C-8280-7EAE68804A9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943600" y="3128963"/>
                <a:ext cx="304800" cy="596900"/>
              </a:xfrm>
              <a:custGeom>
                <a:avLst/>
                <a:gdLst>
                  <a:gd name="T0" fmla="*/ 729 w 1728"/>
                  <a:gd name="T1" fmla="*/ 127 h 3382"/>
                  <a:gd name="T2" fmla="*/ 543 w 1728"/>
                  <a:gd name="T3" fmla="*/ 187 h 3382"/>
                  <a:gd name="T4" fmla="*/ 382 w 1728"/>
                  <a:gd name="T5" fmla="*/ 291 h 3382"/>
                  <a:gd name="T6" fmla="*/ 252 w 1728"/>
                  <a:gd name="T7" fmla="*/ 430 h 3382"/>
                  <a:gd name="T8" fmla="*/ 163 w 1728"/>
                  <a:gd name="T9" fmla="*/ 600 h 3382"/>
                  <a:gd name="T10" fmla="*/ 119 w 1728"/>
                  <a:gd name="T11" fmla="*/ 792 h 3382"/>
                  <a:gd name="T12" fmla="*/ 127 w 1728"/>
                  <a:gd name="T13" fmla="*/ 994 h 3382"/>
                  <a:gd name="T14" fmla="*/ 187 w 1728"/>
                  <a:gd name="T15" fmla="*/ 1179 h 3382"/>
                  <a:gd name="T16" fmla="*/ 292 w 1728"/>
                  <a:gd name="T17" fmla="*/ 1340 h 3382"/>
                  <a:gd name="T18" fmla="*/ 432 w 1728"/>
                  <a:gd name="T19" fmla="*/ 1468 h 3382"/>
                  <a:gd name="T20" fmla="*/ 603 w 1728"/>
                  <a:gd name="T21" fmla="*/ 1558 h 3382"/>
                  <a:gd name="T22" fmla="*/ 796 w 1728"/>
                  <a:gd name="T23" fmla="*/ 1601 h 3382"/>
                  <a:gd name="T24" fmla="*/ 999 w 1728"/>
                  <a:gd name="T25" fmla="*/ 1593 h 3382"/>
                  <a:gd name="T26" fmla="*/ 1185 w 1728"/>
                  <a:gd name="T27" fmla="*/ 1533 h 3382"/>
                  <a:gd name="T28" fmla="*/ 1346 w 1728"/>
                  <a:gd name="T29" fmla="*/ 1429 h 3382"/>
                  <a:gd name="T30" fmla="*/ 1476 w 1728"/>
                  <a:gd name="T31" fmla="*/ 1290 h 3382"/>
                  <a:gd name="T32" fmla="*/ 1565 w 1728"/>
                  <a:gd name="T33" fmla="*/ 1119 h 3382"/>
                  <a:gd name="T34" fmla="*/ 1609 w 1728"/>
                  <a:gd name="T35" fmla="*/ 928 h 3382"/>
                  <a:gd name="T36" fmla="*/ 1601 w 1728"/>
                  <a:gd name="T37" fmla="*/ 726 h 3382"/>
                  <a:gd name="T38" fmla="*/ 1541 w 1728"/>
                  <a:gd name="T39" fmla="*/ 541 h 3382"/>
                  <a:gd name="T40" fmla="*/ 1436 w 1728"/>
                  <a:gd name="T41" fmla="*/ 380 h 3382"/>
                  <a:gd name="T42" fmla="*/ 1296 w 1728"/>
                  <a:gd name="T43" fmla="*/ 251 h 3382"/>
                  <a:gd name="T44" fmla="*/ 1125 w 1728"/>
                  <a:gd name="T45" fmla="*/ 162 h 3382"/>
                  <a:gd name="T46" fmla="*/ 932 w 1728"/>
                  <a:gd name="T47" fmla="*/ 119 h 3382"/>
                  <a:gd name="T48" fmla="*/ 939 w 1728"/>
                  <a:gd name="T49" fmla="*/ 4 h 3382"/>
                  <a:gd name="T50" fmla="*/ 1151 w 1728"/>
                  <a:gd name="T51" fmla="*/ 48 h 3382"/>
                  <a:gd name="T52" fmla="*/ 1340 w 1728"/>
                  <a:gd name="T53" fmla="*/ 143 h 3382"/>
                  <a:gd name="T54" fmla="*/ 1499 w 1728"/>
                  <a:gd name="T55" fmla="*/ 277 h 3382"/>
                  <a:gd name="T56" fmla="*/ 1622 w 1728"/>
                  <a:gd name="T57" fmla="*/ 447 h 3382"/>
                  <a:gd name="T58" fmla="*/ 1700 w 1728"/>
                  <a:gd name="T59" fmla="*/ 643 h 3382"/>
                  <a:gd name="T60" fmla="*/ 1728 w 1728"/>
                  <a:gd name="T61" fmla="*/ 860 h 3382"/>
                  <a:gd name="T62" fmla="*/ 1699 w 1728"/>
                  <a:gd name="T63" fmla="*/ 1079 h 3382"/>
                  <a:gd name="T64" fmla="*/ 1619 w 1728"/>
                  <a:gd name="T65" fmla="*/ 1278 h 3382"/>
                  <a:gd name="T66" fmla="*/ 1494 w 1728"/>
                  <a:gd name="T67" fmla="*/ 1448 h 3382"/>
                  <a:gd name="T68" fmla="*/ 1330 w 1728"/>
                  <a:gd name="T69" fmla="*/ 1582 h 3382"/>
                  <a:gd name="T70" fmla="*/ 1138 w 1728"/>
                  <a:gd name="T71" fmla="*/ 1675 h 3382"/>
                  <a:gd name="T72" fmla="*/ 922 w 1728"/>
                  <a:gd name="T73" fmla="*/ 1717 h 3382"/>
                  <a:gd name="T74" fmla="*/ 911 w 1728"/>
                  <a:gd name="T75" fmla="*/ 3358 h 3382"/>
                  <a:gd name="T76" fmla="*/ 864 w 1728"/>
                  <a:gd name="T77" fmla="*/ 3382 h 3382"/>
                  <a:gd name="T78" fmla="*/ 817 w 1728"/>
                  <a:gd name="T79" fmla="*/ 3358 h 3382"/>
                  <a:gd name="T80" fmla="*/ 806 w 1728"/>
                  <a:gd name="T81" fmla="*/ 1717 h 3382"/>
                  <a:gd name="T82" fmla="*/ 590 w 1728"/>
                  <a:gd name="T83" fmla="*/ 1675 h 3382"/>
                  <a:gd name="T84" fmla="*/ 398 w 1728"/>
                  <a:gd name="T85" fmla="*/ 1582 h 3382"/>
                  <a:gd name="T86" fmla="*/ 234 w 1728"/>
                  <a:gd name="T87" fmla="*/ 1448 h 3382"/>
                  <a:gd name="T88" fmla="*/ 109 w 1728"/>
                  <a:gd name="T89" fmla="*/ 1278 h 3382"/>
                  <a:gd name="T90" fmla="*/ 29 w 1728"/>
                  <a:gd name="T91" fmla="*/ 1079 h 3382"/>
                  <a:gd name="T92" fmla="*/ 0 w 1728"/>
                  <a:gd name="T93" fmla="*/ 860 h 3382"/>
                  <a:gd name="T94" fmla="*/ 28 w 1728"/>
                  <a:gd name="T95" fmla="*/ 643 h 3382"/>
                  <a:gd name="T96" fmla="*/ 106 w 1728"/>
                  <a:gd name="T97" fmla="*/ 447 h 3382"/>
                  <a:gd name="T98" fmla="*/ 229 w 1728"/>
                  <a:gd name="T99" fmla="*/ 277 h 3382"/>
                  <a:gd name="T100" fmla="*/ 388 w 1728"/>
                  <a:gd name="T101" fmla="*/ 143 h 3382"/>
                  <a:gd name="T102" fmla="*/ 577 w 1728"/>
                  <a:gd name="T103" fmla="*/ 48 h 3382"/>
                  <a:gd name="T104" fmla="*/ 789 w 1728"/>
                  <a:gd name="T105" fmla="*/ 4 h 3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728" h="3382">
                    <a:moveTo>
                      <a:pt x="864" y="115"/>
                    </a:moveTo>
                    <a:lnTo>
                      <a:pt x="796" y="119"/>
                    </a:lnTo>
                    <a:lnTo>
                      <a:pt x="729" y="127"/>
                    </a:lnTo>
                    <a:lnTo>
                      <a:pt x="665" y="142"/>
                    </a:lnTo>
                    <a:lnTo>
                      <a:pt x="603" y="162"/>
                    </a:lnTo>
                    <a:lnTo>
                      <a:pt x="543" y="187"/>
                    </a:lnTo>
                    <a:lnTo>
                      <a:pt x="487" y="217"/>
                    </a:lnTo>
                    <a:lnTo>
                      <a:pt x="432" y="251"/>
                    </a:lnTo>
                    <a:lnTo>
                      <a:pt x="382" y="291"/>
                    </a:lnTo>
                    <a:lnTo>
                      <a:pt x="335" y="333"/>
                    </a:lnTo>
                    <a:lnTo>
                      <a:pt x="292" y="380"/>
                    </a:lnTo>
                    <a:lnTo>
                      <a:pt x="252" y="430"/>
                    </a:lnTo>
                    <a:lnTo>
                      <a:pt x="217" y="484"/>
                    </a:lnTo>
                    <a:lnTo>
                      <a:pt x="187" y="541"/>
                    </a:lnTo>
                    <a:lnTo>
                      <a:pt x="163" y="600"/>
                    </a:lnTo>
                    <a:lnTo>
                      <a:pt x="142" y="662"/>
                    </a:lnTo>
                    <a:lnTo>
                      <a:pt x="127" y="726"/>
                    </a:lnTo>
                    <a:lnTo>
                      <a:pt x="119" y="792"/>
                    </a:lnTo>
                    <a:lnTo>
                      <a:pt x="115" y="860"/>
                    </a:lnTo>
                    <a:lnTo>
                      <a:pt x="119" y="928"/>
                    </a:lnTo>
                    <a:lnTo>
                      <a:pt x="127" y="994"/>
                    </a:lnTo>
                    <a:lnTo>
                      <a:pt x="142" y="1058"/>
                    </a:lnTo>
                    <a:lnTo>
                      <a:pt x="163" y="1119"/>
                    </a:lnTo>
                    <a:lnTo>
                      <a:pt x="187" y="1179"/>
                    </a:lnTo>
                    <a:lnTo>
                      <a:pt x="217" y="1235"/>
                    </a:lnTo>
                    <a:lnTo>
                      <a:pt x="252" y="1290"/>
                    </a:lnTo>
                    <a:lnTo>
                      <a:pt x="292" y="1340"/>
                    </a:lnTo>
                    <a:lnTo>
                      <a:pt x="335" y="1386"/>
                    </a:lnTo>
                    <a:lnTo>
                      <a:pt x="382" y="1429"/>
                    </a:lnTo>
                    <a:lnTo>
                      <a:pt x="432" y="1468"/>
                    </a:lnTo>
                    <a:lnTo>
                      <a:pt x="487" y="1503"/>
                    </a:lnTo>
                    <a:lnTo>
                      <a:pt x="543" y="1533"/>
                    </a:lnTo>
                    <a:lnTo>
                      <a:pt x="603" y="1558"/>
                    </a:lnTo>
                    <a:lnTo>
                      <a:pt x="665" y="1578"/>
                    </a:lnTo>
                    <a:lnTo>
                      <a:pt x="729" y="1593"/>
                    </a:lnTo>
                    <a:lnTo>
                      <a:pt x="796" y="1601"/>
                    </a:lnTo>
                    <a:lnTo>
                      <a:pt x="864" y="1604"/>
                    </a:lnTo>
                    <a:lnTo>
                      <a:pt x="932" y="1601"/>
                    </a:lnTo>
                    <a:lnTo>
                      <a:pt x="999" y="1593"/>
                    </a:lnTo>
                    <a:lnTo>
                      <a:pt x="1063" y="1578"/>
                    </a:lnTo>
                    <a:lnTo>
                      <a:pt x="1125" y="1558"/>
                    </a:lnTo>
                    <a:lnTo>
                      <a:pt x="1185" y="1533"/>
                    </a:lnTo>
                    <a:lnTo>
                      <a:pt x="1241" y="1503"/>
                    </a:lnTo>
                    <a:lnTo>
                      <a:pt x="1296" y="1468"/>
                    </a:lnTo>
                    <a:lnTo>
                      <a:pt x="1346" y="1429"/>
                    </a:lnTo>
                    <a:lnTo>
                      <a:pt x="1393" y="1386"/>
                    </a:lnTo>
                    <a:lnTo>
                      <a:pt x="1436" y="1340"/>
                    </a:lnTo>
                    <a:lnTo>
                      <a:pt x="1476" y="1290"/>
                    </a:lnTo>
                    <a:lnTo>
                      <a:pt x="1511" y="1235"/>
                    </a:lnTo>
                    <a:lnTo>
                      <a:pt x="1541" y="1179"/>
                    </a:lnTo>
                    <a:lnTo>
                      <a:pt x="1565" y="1119"/>
                    </a:lnTo>
                    <a:lnTo>
                      <a:pt x="1586" y="1058"/>
                    </a:lnTo>
                    <a:lnTo>
                      <a:pt x="1601" y="994"/>
                    </a:lnTo>
                    <a:lnTo>
                      <a:pt x="1609" y="928"/>
                    </a:lnTo>
                    <a:lnTo>
                      <a:pt x="1613" y="860"/>
                    </a:lnTo>
                    <a:lnTo>
                      <a:pt x="1609" y="792"/>
                    </a:lnTo>
                    <a:lnTo>
                      <a:pt x="1601" y="726"/>
                    </a:lnTo>
                    <a:lnTo>
                      <a:pt x="1586" y="662"/>
                    </a:lnTo>
                    <a:lnTo>
                      <a:pt x="1565" y="600"/>
                    </a:lnTo>
                    <a:lnTo>
                      <a:pt x="1541" y="541"/>
                    </a:lnTo>
                    <a:lnTo>
                      <a:pt x="1511" y="484"/>
                    </a:lnTo>
                    <a:lnTo>
                      <a:pt x="1476" y="430"/>
                    </a:lnTo>
                    <a:lnTo>
                      <a:pt x="1436" y="380"/>
                    </a:lnTo>
                    <a:lnTo>
                      <a:pt x="1393" y="333"/>
                    </a:lnTo>
                    <a:lnTo>
                      <a:pt x="1346" y="291"/>
                    </a:lnTo>
                    <a:lnTo>
                      <a:pt x="1296" y="251"/>
                    </a:lnTo>
                    <a:lnTo>
                      <a:pt x="1241" y="217"/>
                    </a:lnTo>
                    <a:lnTo>
                      <a:pt x="1185" y="187"/>
                    </a:lnTo>
                    <a:lnTo>
                      <a:pt x="1125" y="162"/>
                    </a:lnTo>
                    <a:lnTo>
                      <a:pt x="1063" y="142"/>
                    </a:lnTo>
                    <a:lnTo>
                      <a:pt x="999" y="127"/>
                    </a:lnTo>
                    <a:lnTo>
                      <a:pt x="932" y="119"/>
                    </a:lnTo>
                    <a:lnTo>
                      <a:pt x="864" y="115"/>
                    </a:lnTo>
                    <a:close/>
                    <a:moveTo>
                      <a:pt x="864" y="0"/>
                    </a:moveTo>
                    <a:lnTo>
                      <a:pt x="939" y="4"/>
                    </a:lnTo>
                    <a:lnTo>
                      <a:pt x="1012" y="13"/>
                    </a:lnTo>
                    <a:lnTo>
                      <a:pt x="1082" y="28"/>
                    </a:lnTo>
                    <a:lnTo>
                      <a:pt x="1151" y="48"/>
                    </a:lnTo>
                    <a:lnTo>
                      <a:pt x="1216" y="75"/>
                    </a:lnTo>
                    <a:lnTo>
                      <a:pt x="1280" y="107"/>
                    </a:lnTo>
                    <a:lnTo>
                      <a:pt x="1340" y="143"/>
                    </a:lnTo>
                    <a:lnTo>
                      <a:pt x="1397" y="183"/>
                    </a:lnTo>
                    <a:lnTo>
                      <a:pt x="1450" y="228"/>
                    </a:lnTo>
                    <a:lnTo>
                      <a:pt x="1499" y="277"/>
                    </a:lnTo>
                    <a:lnTo>
                      <a:pt x="1544" y="330"/>
                    </a:lnTo>
                    <a:lnTo>
                      <a:pt x="1586" y="387"/>
                    </a:lnTo>
                    <a:lnTo>
                      <a:pt x="1622" y="447"/>
                    </a:lnTo>
                    <a:lnTo>
                      <a:pt x="1653" y="510"/>
                    </a:lnTo>
                    <a:lnTo>
                      <a:pt x="1680" y="575"/>
                    </a:lnTo>
                    <a:lnTo>
                      <a:pt x="1700" y="643"/>
                    </a:lnTo>
                    <a:lnTo>
                      <a:pt x="1715" y="713"/>
                    </a:lnTo>
                    <a:lnTo>
                      <a:pt x="1725" y="785"/>
                    </a:lnTo>
                    <a:lnTo>
                      <a:pt x="1728" y="860"/>
                    </a:lnTo>
                    <a:lnTo>
                      <a:pt x="1725" y="935"/>
                    </a:lnTo>
                    <a:lnTo>
                      <a:pt x="1715" y="1008"/>
                    </a:lnTo>
                    <a:lnTo>
                      <a:pt x="1699" y="1079"/>
                    </a:lnTo>
                    <a:lnTo>
                      <a:pt x="1678" y="1148"/>
                    </a:lnTo>
                    <a:lnTo>
                      <a:pt x="1651" y="1214"/>
                    </a:lnTo>
                    <a:lnTo>
                      <a:pt x="1619" y="1278"/>
                    </a:lnTo>
                    <a:lnTo>
                      <a:pt x="1582" y="1337"/>
                    </a:lnTo>
                    <a:lnTo>
                      <a:pt x="1540" y="1395"/>
                    </a:lnTo>
                    <a:lnTo>
                      <a:pt x="1494" y="1448"/>
                    </a:lnTo>
                    <a:lnTo>
                      <a:pt x="1442" y="1497"/>
                    </a:lnTo>
                    <a:lnTo>
                      <a:pt x="1389" y="1542"/>
                    </a:lnTo>
                    <a:lnTo>
                      <a:pt x="1330" y="1582"/>
                    </a:lnTo>
                    <a:lnTo>
                      <a:pt x="1269" y="1618"/>
                    </a:lnTo>
                    <a:lnTo>
                      <a:pt x="1205" y="1649"/>
                    </a:lnTo>
                    <a:lnTo>
                      <a:pt x="1138" y="1675"/>
                    </a:lnTo>
                    <a:lnTo>
                      <a:pt x="1068" y="1695"/>
                    </a:lnTo>
                    <a:lnTo>
                      <a:pt x="996" y="1709"/>
                    </a:lnTo>
                    <a:lnTo>
                      <a:pt x="922" y="1717"/>
                    </a:lnTo>
                    <a:lnTo>
                      <a:pt x="922" y="3324"/>
                    </a:lnTo>
                    <a:lnTo>
                      <a:pt x="919" y="3342"/>
                    </a:lnTo>
                    <a:lnTo>
                      <a:pt x="911" y="3358"/>
                    </a:lnTo>
                    <a:lnTo>
                      <a:pt x="898" y="3370"/>
                    </a:lnTo>
                    <a:lnTo>
                      <a:pt x="882" y="3379"/>
                    </a:lnTo>
                    <a:lnTo>
                      <a:pt x="864" y="3382"/>
                    </a:lnTo>
                    <a:lnTo>
                      <a:pt x="846" y="3379"/>
                    </a:lnTo>
                    <a:lnTo>
                      <a:pt x="830" y="3370"/>
                    </a:lnTo>
                    <a:lnTo>
                      <a:pt x="817" y="3358"/>
                    </a:lnTo>
                    <a:lnTo>
                      <a:pt x="809" y="3342"/>
                    </a:lnTo>
                    <a:lnTo>
                      <a:pt x="806" y="3324"/>
                    </a:lnTo>
                    <a:lnTo>
                      <a:pt x="806" y="1717"/>
                    </a:lnTo>
                    <a:lnTo>
                      <a:pt x="732" y="1709"/>
                    </a:lnTo>
                    <a:lnTo>
                      <a:pt x="660" y="1695"/>
                    </a:lnTo>
                    <a:lnTo>
                      <a:pt x="590" y="1675"/>
                    </a:lnTo>
                    <a:lnTo>
                      <a:pt x="523" y="1649"/>
                    </a:lnTo>
                    <a:lnTo>
                      <a:pt x="459" y="1618"/>
                    </a:lnTo>
                    <a:lnTo>
                      <a:pt x="398" y="1582"/>
                    </a:lnTo>
                    <a:lnTo>
                      <a:pt x="339" y="1542"/>
                    </a:lnTo>
                    <a:lnTo>
                      <a:pt x="286" y="1497"/>
                    </a:lnTo>
                    <a:lnTo>
                      <a:pt x="234" y="1448"/>
                    </a:lnTo>
                    <a:lnTo>
                      <a:pt x="188" y="1395"/>
                    </a:lnTo>
                    <a:lnTo>
                      <a:pt x="146" y="1337"/>
                    </a:lnTo>
                    <a:lnTo>
                      <a:pt x="109" y="1278"/>
                    </a:lnTo>
                    <a:lnTo>
                      <a:pt x="77" y="1214"/>
                    </a:lnTo>
                    <a:lnTo>
                      <a:pt x="50" y="1148"/>
                    </a:lnTo>
                    <a:lnTo>
                      <a:pt x="29" y="1079"/>
                    </a:lnTo>
                    <a:lnTo>
                      <a:pt x="13" y="1008"/>
                    </a:lnTo>
                    <a:lnTo>
                      <a:pt x="3" y="935"/>
                    </a:lnTo>
                    <a:lnTo>
                      <a:pt x="0" y="860"/>
                    </a:lnTo>
                    <a:lnTo>
                      <a:pt x="3" y="785"/>
                    </a:lnTo>
                    <a:lnTo>
                      <a:pt x="13" y="713"/>
                    </a:lnTo>
                    <a:lnTo>
                      <a:pt x="28" y="643"/>
                    </a:lnTo>
                    <a:lnTo>
                      <a:pt x="48" y="575"/>
                    </a:lnTo>
                    <a:lnTo>
                      <a:pt x="75" y="510"/>
                    </a:lnTo>
                    <a:lnTo>
                      <a:pt x="106" y="447"/>
                    </a:lnTo>
                    <a:lnTo>
                      <a:pt x="142" y="387"/>
                    </a:lnTo>
                    <a:lnTo>
                      <a:pt x="184" y="330"/>
                    </a:lnTo>
                    <a:lnTo>
                      <a:pt x="229" y="277"/>
                    </a:lnTo>
                    <a:lnTo>
                      <a:pt x="278" y="228"/>
                    </a:lnTo>
                    <a:lnTo>
                      <a:pt x="331" y="183"/>
                    </a:lnTo>
                    <a:lnTo>
                      <a:pt x="388" y="143"/>
                    </a:lnTo>
                    <a:lnTo>
                      <a:pt x="448" y="107"/>
                    </a:lnTo>
                    <a:lnTo>
                      <a:pt x="512" y="75"/>
                    </a:lnTo>
                    <a:lnTo>
                      <a:pt x="577" y="48"/>
                    </a:lnTo>
                    <a:lnTo>
                      <a:pt x="646" y="28"/>
                    </a:lnTo>
                    <a:lnTo>
                      <a:pt x="716" y="13"/>
                    </a:lnTo>
                    <a:lnTo>
                      <a:pt x="789" y="4"/>
                    </a:lnTo>
                    <a:lnTo>
                      <a:pt x="864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9" name="Freeform 14">
                <a:extLst>
                  <a:ext uri="{FF2B5EF4-FFF2-40B4-BE49-F238E27FC236}">
                    <a16:creationId xmlns:a16="http://schemas.microsoft.com/office/drawing/2014/main" id="{03B6EEF9-E9FA-45AE-85F1-748B4315691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003925" y="3200401"/>
                <a:ext cx="82550" cy="80963"/>
              </a:xfrm>
              <a:custGeom>
                <a:avLst/>
                <a:gdLst>
                  <a:gd name="T0" fmla="*/ 205 w 461"/>
                  <a:gd name="T1" fmla="*/ 118 h 459"/>
                  <a:gd name="T2" fmla="*/ 159 w 461"/>
                  <a:gd name="T3" fmla="*/ 140 h 459"/>
                  <a:gd name="T4" fmla="*/ 128 w 461"/>
                  <a:gd name="T5" fmla="*/ 179 h 459"/>
                  <a:gd name="T6" fmla="*/ 116 w 461"/>
                  <a:gd name="T7" fmla="*/ 230 h 459"/>
                  <a:gd name="T8" fmla="*/ 128 w 461"/>
                  <a:gd name="T9" fmla="*/ 280 h 459"/>
                  <a:gd name="T10" fmla="*/ 159 w 461"/>
                  <a:gd name="T11" fmla="*/ 320 h 459"/>
                  <a:gd name="T12" fmla="*/ 205 w 461"/>
                  <a:gd name="T13" fmla="*/ 341 h 459"/>
                  <a:gd name="T14" fmla="*/ 257 w 461"/>
                  <a:gd name="T15" fmla="*/ 341 h 459"/>
                  <a:gd name="T16" fmla="*/ 303 w 461"/>
                  <a:gd name="T17" fmla="*/ 320 h 459"/>
                  <a:gd name="T18" fmla="*/ 335 w 461"/>
                  <a:gd name="T19" fmla="*/ 280 h 459"/>
                  <a:gd name="T20" fmla="*/ 347 w 461"/>
                  <a:gd name="T21" fmla="*/ 230 h 459"/>
                  <a:gd name="T22" fmla="*/ 335 w 461"/>
                  <a:gd name="T23" fmla="*/ 179 h 459"/>
                  <a:gd name="T24" fmla="*/ 303 w 461"/>
                  <a:gd name="T25" fmla="*/ 140 h 459"/>
                  <a:gd name="T26" fmla="*/ 257 w 461"/>
                  <a:gd name="T27" fmla="*/ 118 h 459"/>
                  <a:gd name="T28" fmla="*/ 231 w 461"/>
                  <a:gd name="T29" fmla="*/ 0 h 459"/>
                  <a:gd name="T30" fmla="*/ 304 w 461"/>
                  <a:gd name="T31" fmla="*/ 12 h 459"/>
                  <a:gd name="T32" fmla="*/ 367 w 461"/>
                  <a:gd name="T33" fmla="*/ 45 h 459"/>
                  <a:gd name="T34" fmla="*/ 416 w 461"/>
                  <a:gd name="T35" fmla="*/ 94 h 459"/>
                  <a:gd name="T36" fmla="*/ 449 w 461"/>
                  <a:gd name="T37" fmla="*/ 158 h 459"/>
                  <a:gd name="T38" fmla="*/ 461 w 461"/>
                  <a:gd name="T39" fmla="*/ 230 h 459"/>
                  <a:gd name="T40" fmla="*/ 449 w 461"/>
                  <a:gd name="T41" fmla="*/ 303 h 459"/>
                  <a:gd name="T42" fmla="*/ 416 w 461"/>
                  <a:gd name="T43" fmla="*/ 365 h 459"/>
                  <a:gd name="T44" fmla="*/ 367 w 461"/>
                  <a:gd name="T45" fmla="*/ 414 h 459"/>
                  <a:gd name="T46" fmla="*/ 304 w 461"/>
                  <a:gd name="T47" fmla="*/ 447 h 459"/>
                  <a:gd name="T48" fmla="*/ 231 w 461"/>
                  <a:gd name="T49" fmla="*/ 459 h 459"/>
                  <a:gd name="T50" fmla="*/ 159 w 461"/>
                  <a:gd name="T51" fmla="*/ 447 h 459"/>
                  <a:gd name="T52" fmla="*/ 94 w 461"/>
                  <a:gd name="T53" fmla="*/ 414 h 459"/>
                  <a:gd name="T54" fmla="*/ 45 w 461"/>
                  <a:gd name="T55" fmla="*/ 365 h 459"/>
                  <a:gd name="T56" fmla="*/ 12 w 461"/>
                  <a:gd name="T57" fmla="*/ 303 h 459"/>
                  <a:gd name="T58" fmla="*/ 0 w 461"/>
                  <a:gd name="T59" fmla="*/ 230 h 459"/>
                  <a:gd name="T60" fmla="*/ 12 w 461"/>
                  <a:gd name="T61" fmla="*/ 158 h 459"/>
                  <a:gd name="T62" fmla="*/ 45 w 461"/>
                  <a:gd name="T63" fmla="*/ 94 h 459"/>
                  <a:gd name="T64" fmla="*/ 94 w 461"/>
                  <a:gd name="T65" fmla="*/ 45 h 459"/>
                  <a:gd name="T66" fmla="*/ 159 w 461"/>
                  <a:gd name="T67" fmla="*/ 12 h 459"/>
                  <a:gd name="T68" fmla="*/ 231 w 461"/>
                  <a:gd name="T69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61" h="459">
                    <a:moveTo>
                      <a:pt x="231" y="115"/>
                    </a:moveTo>
                    <a:lnTo>
                      <a:pt x="205" y="118"/>
                    </a:lnTo>
                    <a:lnTo>
                      <a:pt x="180" y="127"/>
                    </a:lnTo>
                    <a:lnTo>
                      <a:pt x="159" y="140"/>
                    </a:lnTo>
                    <a:lnTo>
                      <a:pt x="140" y="158"/>
                    </a:lnTo>
                    <a:lnTo>
                      <a:pt x="128" y="179"/>
                    </a:lnTo>
                    <a:lnTo>
                      <a:pt x="119" y="204"/>
                    </a:lnTo>
                    <a:lnTo>
                      <a:pt x="116" y="230"/>
                    </a:lnTo>
                    <a:lnTo>
                      <a:pt x="119" y="256"/>
                    </a:lnTo>
                    <a:lnTo>
                      <a:pt x="128" y="280"/>
                    </a:lnTo>
                    <a:lnTo>
                      <a:pt x="140" y="301"/>
                    </a:lnTo>
                    <a:lnTo>
                      <a:pt x="159" y="320"/>
                    </a:lnTo>
                    <a:lnTo>
                      <a:pt x="180" y="332"/>
                    </a:lnTo>
                    <a:lnTo>
                      <a:pt x="205" y="341"/>
                    </a:lnTo>
                    <a:lnTo>
                      <a:pt x="231" y="344"/>
                    </a:lnTo>
                    <a:lnTo>
                      <a:pt x="257" y="341"/>
                    </a:lnTo>
                    <a:lnTo>
                      <a:pt x="282" y="332"/>
                    </a:lnTo>
                    <a:lnTo>
                      <a:pt x="303" y="320"/>
                    </a:lnTo>
                    <a:lnTo>
                      <a:pt x="321" y="301"/>
                    </a:lnTo>
                    <a:lnTo>
                      <a:pt x="335" y="280"/>
                    </a:lnTo>
                    <a:lnTo>
                      <a:pt x="344" y="256"/>
                    </a:lnTo>
                    <a:lnTo>
                      <a:pt x="347" y="230"/>
                    </a:lnTo>
                    <a:lnTo>
                      <a:pt x="344" y="204"/>
                    </a:lnTo>
                    <a:lnTo>
                      <a:pt x="335" y="179"/>
                    </a:lnTo>
                    <a:lnTo>
                      <a:pt x="321" y="158"/>
                    </a:lnTo>
                    <a:lnTo>
                      <a:pt x="303" y="140"/>
                    </a:lnTo>
                    <a:lnTo>
                      <a:pt x="282" y="127"/>
                    </a:lnTo>
                    <a:lnTo>
                      <a:pt x="257" y="118"/>
                    </a:lnTo>
                    <a:lnTo>
                      <a:pt x="231" y="115"/>
                    </a:lnTo>
                    <a:close/>
                    <a:moveTo>
                      <a:pt x="231" y="0"/>
                    </a:moveTo>
                    <a:lnTo>
                      <a:pt x="269" y="4"/>
                    </a:lnTo>
                    <a:lnTo>
                      <a:pt x="304" y="12"/>
                    </a:lnTo>
                    <a:lnTo>
                      <a:pt x="337" y="26"/>
                    </a:lnTo>
                    <a:lnTo>
                      <a:pt x="367" y="45"/>
                    </a:lnTo>
                    <a:lnTo>
                      <a:pt x="394" y="67"/>
                    </a:lnTo>
                    <a:lnTo>
                      <a:pt x="416" y="94"/>
                    </a:lnTo>
                    <a:lnTo>
                      <a:pt x="436" y="125"/>
                    </a:lnTo>
                    <a:lnTo>
                      <a:pt x="449" y="158"/>
                    </a:lnTo>
                    <a:lnTo>
                      <a:pt x="458" y="193"/>
                    </a:lnTo>
                    <a:lnTo>
                      <a:pt x="461" y="230"/>
                    </a:lnTo>
                    <a:lnTo>
                      <a:pt x="458" y="267"/>
                    </a:lnTo>
                    <a:lnTo>
                      <a:pt x="449" y="303"/>
                    </a:lnTo>
                    <a:lnTo>
                      <a:pt x="436" y="335"/>
                    </a:lnTo>
                    <a:lnTo>
                      <a:pt x="416" y="365"/>
                    </a:lnTo>
                    <a:lnTo>
                      <a:pt x="394" y="392"/>
                    </a:lnTo>
                    <a:lnTo>
                      <a:pt x="367" y="414"/>
                    </a:lnTo>
                    <a:lnTo>
                      <a:pt x="337" y="433"/>
                    </a:lnTo>
                    <a:lnTo>
                      <a:pt x="304" y="447"/>
                    </a:lnTo>
                    <a:lnTo>
                      <a:pt x="269" y="456"/>
                    </a:lnTo>
                    <a:lnTo>
                      <a:pt x="231" y="459"/>
                    </a:lnTo>
                    <a:lnTo>
                      <a:pt x="194" y="456"/>
                    </a:lnTo>
                    <a:lnTo>
                      <a:pt x="159" y="447"/>
                    </a:lnTo>
                    <a:lnTo>
                      <a:pt x="125" y="433"/>
                    </a:lnTo>
                    <a:lnTo>
                      <a:pt x="94" y="414"/>
                    </a:lnTo>
                    <a:lnTo>
                      <a:pt x="68" y="392"/>
                    </a:lnTo>
                    <a:lnTo>
                      <a:pt x="45" y="365"/>
                    </a:lnTo>
                    <a:lnTo>
                      <a:pt x="26" y="335"/>
                    </a:lnTo>
                    <a:lnTo>
                      <a:pt x="12" y="303"/>
                    </a:lnTo>
                    <a:lnTo>
                      <a:pt x="4" y="267"/>
                    </a:lnTo>
                    <a:lnTo>
                      <a:pt x="0" y="230"/>
                    </a:lnTo>
                    <a:lnTo>
                      <a:pt x="4" y="193"/>
                    </a:lnTo>
                    <a:lnTo>
                      <a:pt x="12" y="158"/>
                    </a:lnTo>
                    <a:lnTo>
                      <a:pt x="26" y="125"/>
                    </a:lnTo>
                    <a:lnTo>
                      <a:pt x="45" y="94"/>
                    </a:lnTo>
                    <a:lnTo>
                      <a:pt x="68" y="67"/>
                    </a:lnTo>
                    <a:lnTo>
                      <a:pt x="94" y="45"/>
                    </a:lnTo>
                    <a:lnTo>
                      <a:pt x="125" y="26"/>
                    </a:lnTo>
                    <a:lnTo>
                      <a:pt x="159" y="12"/>
                    </a:lnTo>
                    <a:lnTo>
                      <a:pt x="194" y="4"/>
                    </a:lnTo>
                    <a:lnTo>
                      <a:pt x="231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7" name="组合 76">
            <a:extLst>
              <a:ext uri="{FF2B5EF4-FFF2-40B4-BE49-F238E27FC236}">
                <a16:creationId xmlns:a16="http://schemas.microsoft.com/office/drawing/2014/main" id="{50DF798A-75C0-4B56-AA5D-6B70B9C2811C}"/>
              </a:ext>
            </a:extLst>
          </p:cNvPr>
          <p:cNvGrpSpPr/>
          <p:nvPr/>
        </p:nvGrpSpPr>
        <p:grpSpPr>
          <a:xfrm>
            <a:off x="8005835" y="5033984"/>
            <a:ext cx="756000" cy="756000"/>
            <a:chOff x="2463401" y="4272088"/>
            <a:chExt cx="756000" cy="756000"/>
          </a:xfrm>
        </p:grpSpPr>
        <p:sp>
          <p:nvSpPr>
            <p:cNvPr id="78" name="Oval 27">
              <a:extLst>
                <a:ext uri="{FF2B5EF4-FFF2-40B4-BE49-F238E27FC236}">
                  <a16:creationId xmlns:a16="http://schemas.microsoft.com/office/drawing/2014/main" id="{D4C7C928-B8D3-4C24-9566-CC064D4B6400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2463401" y="4272088"/>
              <a:ext cx="756000" cy="756000"/>
            </a:xfrm>
            <a:prstGeom prst="ellipse">
              <a:avLst/>
            </a:prstGeom>
            <a:noFill/>
            <a:ln w="12700" cap="flat" cmpd="sng" algn="ctr">
              <a:solidFill>
                <a:srgbClr val="A8ACB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79" name="Group 73">
              <a:extLst>
                <a:ext uri="{FF2B5EF4-FFF2-40B4-BE49-F238E27FC236}">
                  <a16:creationId xmlns:a16="http://schemas.microsoft.com/office/drawing/2014/main" id="{B8E797F1-4000-443E-981A-03797754A56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29712" y="4534602"/>
              <a:ext cx="246063" cy="252000"/>
              <a:chOff x="5348288" y="2809875"/>
              <a:chExt cx="592138" cy="606425"/>
            </a:xfrm>
          </p:grpSpPr>
          <p:sp>
            <p:nvSpPr>
              <p:cNvPr id="80" name="Freeform 19">
                <a:extLst>
                  <a:ext uri="{FF2B5EF4-FFF2-40B4-BE49-F238E27FC236}">
                    <a16:creationId xmlns:a16="http://schemas.microsoft.com/office/drawing/2014/main" id="{FFBB246B-5011-40B0-BC75-E90AE52286E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92763" y="3305175"/>
                <a:ext cx="82550" cy="80963"/>
              </a:xfrm>
              <a:custGeom>
                <a:avLst/>
                <a:gdLst>
                  <a:gd name="T0" fmla="*/ 205 w 464"/>
                  <a:gd name="T1" fmla="*/ 118 h 458"/>
                  <a:gd name="T2" fmla="*/ 160 w 464"/>
                  <a:gd name="T3" fmla="*/ 140 h 458"/>
                  <a:gd name="T4" fmla="*/ 128 w 464"/>
                  <a:gd name="T5" fmla="*/ 180 h 458"/>
                  <a:gd name="T6" fmla="*/ 116 w 464"/>
                  <a:gd name="T7" fmla="*/ 230 h 458"/>
                  <a:gd name="T8" fmla="*/ 128 w 464"/>
                  <a:gd name="T9" fmla="*/ 280 h 458"/>
                  <a:gd name="T10" fmla="*/ 160 w 464"/>
                  <a:gd name="T11" fmla="*/ 319 h 458"/>
                  <a:gd name="T12" fmla="*/ 205 w 464"/>
                  <a:gd name="T13" fmla="*/ 341 h 458"/>
                  <a:gd name="T14" fmla="*/ 259 w 464"/>
                  <a:gd name="T15" fmla="*/ 341 h 458"/>
                  <a:gd name="T16" fmla="*/ 304 w 464"/>
                  <a:gd name="T17" fmla="*/ 319 h 458"/>
                  <a:gd name="T18" fmla="*/ 336 w 464"/>
                  <a:gd name="T19" fmla="*/ 280 h 458"/>
                  <a:gd name="T20" fmla="*/ 348 w 464"/>
                  <a:gd name="T21" fmla="*/ 230 h 458"/>
                  <a:gd name="T22" fmla="*/ 336 w 464"/>
                  <a:gd name="T23" fmla="*/ 180 h 458"/>
                  <a:gd name="T24" fmla="*/ 304 w 464"/>
                  <a:gd name="T25" fmla="*/ 140 h 458"/>
                  <a:gd name="T26" fmla="*/ 259 w 464"/>
                  <a:gd name="T27" fmla="*/ 118 h 458"/>
                  <a:gd name="T28" fmla="*/ 232 w 464"/>
                  <a:gd name="T29" fmla="*/ 0 h 458"/>
                  <a:gd name="T30" fmla="*/ 305 w 464"/>
                  <a:gd name="T31" fmla="*/ 12 h 458"/>
                  <a:gd name="T32" fmla="*/ 368 w 464"/>
                  <a:gd name="T33" fmla="*/ 45 h 458"/>
                  <a:gd name="T34" fmla="*/ 419 w 464"/>
                  <a:gd name="T35" fmla="*/ 95 h 458"/>
                  <a:gd name="T36" fmla="*/ 452 w 464"/>
                  <a:gd name="T37" fmla="*/ 157 h 458"/>
                  <a:gd name="T38" fmla="*/ 464 w 464"/>
                  <a:gd name="T39" fmla="*/ 230 h 458"/>
                  <a:gd name="T40" fmla="*/ 452 w 464"/>
                  <a:gd name="T41" fmla="*/ 302 h 458"/>
                  <a:gd name="T42" fmla="*/ 419 w 464"/>
                  <a:gd name="T43" fmla="*/ 365 h 458"/>
                  <a:gd name="T44" fmla="*/ 368 w 464"/>
                  <a:gd name="T45" fmla="*/ 415 h 458"/>
                  <a:gd name="T46" fmla="*/ 305 w 464"/>
                  <a:gd name="T47" fmla="*/ 447 h 458"/>
                  <a:gd name="T48" fmla="*/ 232 w 464"/>
                  <a:gd name="T49" fmla="*/ 458 h 458"/>
                  <a:gd name="T50" fmla="*/ 159 w 464"/>
                  <a:gd name="T51" fmla="*/ 447 h 458"/>
                  <a:gd name="T52" fmla="*/ 95 w 464"/>
                  <a:gd name="T53" fmla="*/ 415 h 458"/>
                  <a:gd name="T54" fmla="*/ 45 w 464"/>
                  <a:gd name="T55" fmla="*/ 365 h 458"/>
                  <a:gd name="T56" fmla="*/ 12 w 464"/>
                  <a:gd name="T57" fmla="*/ 302 h 458"/>
                  <a:gd name="T58" fmla="*/ 0 w 464"/>
                  <a:gd name="T59" fmla="*/ 230 h 458"/>
                  <a:gd name="T60" fmla="*/ 12 w 464"/>
                  <a:gd name="T61" fmla="*/ 157 h 458"/>
                  <a:gd name="T62" fmla="*/ 45 w 464"/>
                  <a:gd name="T63" fmla="*/ 95 h 458"/>
                  <a:gd name="T64" fmla="*/ 95 w 464"/>
                  <a:gd name="T65" fmla="*/ 45 h 458"/>
                  <a:gd name="T66" fmla="*/ 159 w 464"/>
                  <a:gd name="T67" fmla="*/ 12 h 458"/>
                  <a:gd name="T68" fmla="*/ 232 w 464"/>
                  <a:gd name="T69" fmla="*/ 0 h 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64" h="458">
                    <a:moveTo>
                      <a:pt x="232" y="115"/>
                    </a:moveTo>
                    <a:lnTo>
                      <a:pt x="205" y="118"/>
                    </a:lnTo>
                    <a:lnTo>
                      <a:pt x="181" y="127"/>
                    </a:lnTo>
                    <a:lnTo>
                      <a:pt x="160" y="140"/>
                    </a:lnTo>
                    <a:lnTo>
                      <a:pt x="142" y="158"/>
                    </a:lnTo>
                    <a:lnTo>
                      <a:pt x="128" y="180"/>
                    </a:lnTo>
                    <a:lnTo>
                      <a:pt x="119" y="203"/>
                    </a:lnTo>
                    <a:lnTo>
                      <a:pt x="116" y="230"/>
                    </a:lnTo>
                    <a:lnTo>
                      <a:pt x="119" y="255"/>
                    </a:lnTo>
                    <a:lnTo>
                      <a:pt x="128" y="280"/>
                    </a:lnTo>
                    <a:lnTo>
                      <a:pt x="142" y="301"/>
                    </a:lnTo>
                    <a:lnTo>
                      <a:pt x="160" y="319"/>
                    </a:lnTo>
                    <a:lnTo>
                      <a:pt x="181" y="333"/>
                    </a:lnTo>
                    <a:lnTo>
                      <a:pt x="205" y="341"/>
                    </a:lnTo>
                    <a:lnTo>
                      <a:pt x="232" y="345"/>
                    </a:lnTo>
                    <a:lnTo>
                      <a:pt x="259" y="341"/>
                    </a:lnTo>
                    <a:lnTo>
                      <a:pt x="282" y="333"/>
                    </a:lnTo>
                    <a:lnTo>
                      <a:pt x="304" y="319"/>
                    </a:lnTo>
                    <a:lnTo>
                      <a:pt x="322" y="301"/>
                    </a:lnTo>
                    <a:lnTo>
                      <a:pt x="336" y="280"/>
                    </a:lnTo>
                    <a:lnTo>
                      <a:pt x="345" y="255"/>
                    </a:lnTo>
                    <a:lnTo>
                      <a:pt x="348" y="230"/>
                    </a:lnTo>
                    <a:lnTo>
                      <a:pt x="345" y="203"/>
                    </a:lnTo>
                    <a:lnTo>
                      <a:pt x="336" y="180"/>
                    </a:lnTo>
                    <a:lnTo>
                      <a:pt x="322" y="158"/>
                    </a:lnTo>
                    <a:lnTo>
                      <a:pt x="304" y="140"/>
                    </a:lnTo>
                    <a:lnTo>
                      <a:pt x="282" y="127"/>
                    </a:lnTo>
                    <a:lnTo>
                      <a:pt x="259" y="118"/>
                    </a:lnTo>
                    <a:lnTo>
                      <a:pt x="232" y="115"/>
                    </a:lnTo>
                    <a:close/>
                    <a:moveTo>
                      <a:pt x="232" y="0"/>
                    </a:moveTo>
                    <a:lnTo>
                      <a:pt x="270" y="3"/>
                    </a:lnTo>
                    <a:lnTo>
                      <a:pt x="305" y="12"/>
                    </a:lnTo>
                    <a:lnTo>
                      <a:pt x="338" y="26"/>
                    </a:lnTo>
                    <a:lnTo>
                      <a:pt x="368" y="45"/>
                    </a:lnTo>
                    <a:lnTo>
                      <a:pt x="395" y="68"/>
                    </a:lnTo>
                    <a:lnTo>
                      <a:pt x="419" y="95"/>
                    </a:lnTo>
                    <a:lnTo>
                      <a:pt x="437" y="124"/>
                    </a:lnTo>
                    <a:lnTo>
                      <a:pt x="452" y="157"/>
                    </a:lnTo>
                    <a:lnTo>
                      <a:pt x="461" y="193"/>
                    </a:lnTo>
                    <a:lnTo>
                      <a:pt x="464" y="230"/>
                    </a:lnTo>
                    <a:lnTo>
                      <a:pt x="461" y="267"/>
                    </a:lnTo>
                    <a:lnTo>
                      <a:pt x="452" y="302"/>
                    </a:lnTo>
                    <a:lnTo>
                      <a:pt x="437" y="335"/>
                    </a:lnTo>
                    <a:lnTo>
                      <a:pt x="419" y="365"/>
                    </a:lnTo>
                    <a:lnTo>
                      <a:pt x="395" y="391"/>
                    </a:lnTo>
                    <a:lnTo>
                      <a:pt x="368" y="415"/>
                    </a:lnTo>
                    <a:lnTo>
                      <a:pt x="338" y="433"/>
                    </a:lnTo>
                    <a:lnTo>
                      <a:pt x="305" y="447"/>
                    </a:lnTo>
                    <a:lnTo>
                      <a:pt x="270" y="456"/>
                    </a:lnTo>
                    <a:lnTo>
                      <a:pt x="232" y="458"/>
                    </a:lnTo>
                    <a:lnTo>
                      <a:pt x="194" y="456"/>
                    </a:lnTo>
                    <a:lnTo>
                      <a:pt x="159" y="447"/>
                    </a:lnTo>
                    <a:lnTo>
                      <a:pt x="126" y="433"/>
                    </a:lnTo>
                    <a:lnTo>
                      <a:pt x="95" y="415"/>
                    </a:lnTo>
                    <a:lnTo>
                      <a:pt x="69" y="391"/>
                    </a:lnTo>
                    <a:lnTo>
                      <a:pt x="45" y="365"/>
                    </a:lnTo>
                    <a:lnTo>
                      <a:pt x="26" y="335"/>
                    </a:lnTo>
                    <a:lnTo>
                      <a:pt x="12" y="302"/>
                    </a:lnTo>
                    <a:lnTo>
                      <a:pt x="3" y="267"/>
                    </a:lnTo>
                    <a:lnTo>
                      <a:pt x="0" y="230"/>
                    </a:lnTo>
                    <a:lnTo>
                      <a:pt x="3" y="193"/>
                    </a:lnTo>
                    <a:lnTo>
                      <a:pt x="12" y="157"/>
                    </a:lnTo>
                    <a:lnTo>
                      <a:pt x="26" y="124"/>
                    </a:lnTo>
                    <a:lnTo>
                      <a:pt x="45" y="95"/>
                    </a:lnTo>
                    <a:lnTo>
                      <a:pt x="69" y="68"/>
                    </a:lnTo>
                    <a:lnTo>
                      <a:pt x="95" y="45"/>
                    </a:lnTo>
                    <a:lnTo>
                      <a:pt x="126" y="26"/>
                    </a:lnTo>
                    <a:lnTo>
                      <a:pt x="159" y="12"/>
                    </a:lnTo>
                    <a:lnTo>
                      <a:pt x="194" y="3"/>
                    </a:lnTo>
                    <a:lnTo>
                      <a:pt x="232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1" name="Freeform 20">
                <a:extLst>
                  <a:ext uri="{FF2B5EF4-FFF2-40B4-BE49-F238E27FC236}">
                    <a16:creationId xmlns:a16="http://schemas.microsoft.com/office/drawing/2014/main" id="{673EB7CD-F087-4B5D-A50E-F340097E7F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2763" y="2840038"/>
                <a:ext cx="61913" cy="20638"/>
              </a:xfrm>
              <a:custGeom>
                <a:avLst/>
                <a:gdLst>
                  <a:gd name="T0" fmla="*/ 58 w 348"/>
                  <a:gd name="T1" fmla="*/ 0 h 115"/>
                  <a:gd name="T2" fmla="*/ 290 w 348"/>
                  <a:gd name="T3" fmla="*/ 0 h 115"/>
                  <a:gd name="T4" fmla="*/ 308 w 348"/>
                  <a:gd name="T5" fmla="*/ 4 h 115"/>
                  <a:gd name="T6" fmla="*/ 324 w 348"/>
                  <a:gd name="T7" fmla="*/ 11 h 115"/>
                  <a:gd name="T8" fmla="*/ 336 w 348"/>
                  <a:gd name="T9" fmla="*/ 24 h 115"/>
                  <a:gd name="T10" fmla="*/ 345 w 348"/>
                  <a:gd name="T11" fmla="*/ 40 h 115"/>
                  <a:gd name="T12" fmla="*/ 348 w 348"/>
                  <a:gd name="T13" fmla="*/ 58 h 115"/>
                  <a:gd name="T14" fmla="*/ 345 w 348"/>
                  <a:gd name="T15" fmla="*/ 76 h 115"/>
                  <a:gd name="T16" fmla="*/ 336 w 348"/>
                  <a:gd name="T17" fmla="*/ 92 h 115"/>
                  <a:gd name="T18" fmla="*/ 324 w 348"/>
                  <a:gd name="T19" fmla="*/ 103 h 115"/>
                  <a:gd name="T20" fmla="*/ 308 w 348"/>
                  <a:gd name="T21" fmla="*/ 112 h 115"/>
                  <a:gd name="T22" fmla="*/ 290 w 348"/>
                  <a:gd name="T23" fmla="*/ 115 h 115"/>
                  <a:gd name="T24" fmla="*/ 58 w 348"/>
                  <a:gd name="T25" fmla="*/ 115 h 115"/>
                  <a:gd name="T26" fmla="*/ 40 w 348"/>
                  <a:gd name="T27" fmla="*/ 112 h 115"/>
                  <a:gd name="T28" fmla="*/ 23 w 348"/>
                  <a:gd name="T29" fmla="*/ 103 h 115"/>
                  <a:gd name="T30" fmla="*/ 12 w 348"/>
                  <a:gd name="T31" fmla="*/ 92 h 115"/>
                  <a:gd name="T32" fmla="*/ 3 w 348"/>
                  <a:gd name="T33" fmla="*/ 76 h 115"/>
                  <a:gd name="T34" fmla="*/ 0 w 348"/>
                  <a:gd name="T35" fmla="*/ 58 h 115"/>
                  <a:gd name="T36" fmla="*/ 3 w 348"/>
                  <a:gd name="T37" fmla="*/ 40 h 115"/>
                  <a:gd name="T38" fmla="*/ 12 w 348"/>
                  <a:gd name="T39" fmla="*/ 24 h 115"/>
                  <a:gd name="T40" fmla="*/ 23 w 348"/>
                  <a:gd name="T41" fmla="*/ 11 h 115"/>
                  <a:gd name="T42" fmla="*/ 40 w 348"/>
                  <a:gd name="T43" fmla="*/ 4 h 115"/>
                  <a:gd name="T44" fmla="*/ 58 w 348"/>
                  <a:gd name="T4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48" h="115">
                    <a:moveTo>
                      <a:pt x="58" y="0"/>
                    </a:moveTo>
                    <a:lnTo>
                      <a:pt x="290" y="0"/>
                    </a:lnTo>
                    <a:lnTo>
                      <a:pt x="308" y="4"/>
                    </a:lnTo>
                    <a:lnTo>
                      <a:pt x="324" y="11"/>
                    </a:lnTo>
                    <a:lnTo>
                      <a:pt x="336" y="24"/>
                    </a:lnTo>
                    <a:lnTo>
                      <a:pt x="345" y="40"/>
                    </a:lnTo>
                    <a:lnTo>
                      <a:pt x="348" y="58"/>
                    </a:lnTo>
                    <a:lnTo>
                      <a:pt x="345" y="76"/>
                    </a:lnTo>
                    <a:lnTo>
                      <a:pt x="336" y="92"/>
                    </a:lnTo>
                    <a:lnTo>
                      <a:pt x="324" y="103"/>
                    </a:lnTo>
                    <a:lnTo>
                      <a:pt x="308" y="112"/>
                    </a:lnTo>
                    <a:lnTo>
                      <a:pt x="290" y="115"/>
                    </a:lnTo>
                    <a:lnTo>
                      <a:pt x="58" y="115"/>
                    </a:lnTo>
                    <a:lnTo>
                      <a:pt x="40" y="112"/>
                    </a:lnTo>
                    <a:lnTo>
                      <a:pt x="23" y="103"/>
                    </a:lnTo>
                    <a:lnTo>
                      <a:pt x="12" y="92"/>
                    </a:lnTo>
                    <a:lnTo>
                      <a:pt x="3" y="76"/>
                    </a:lnTo>
                    <a:lnTo>
                      <a:pt x="0" y="58"/>
                    </a:lnTo>
                    <a:lnTo>
                      <a:pt x="3" y="40"/>
                    </a:lnTo>
                    <a:lnTo>
                      <a:pt x="12" y="24"/>
                    </a:lnTo>
                    <a:lnTo>
                      <a:pt x="23" y="11"/>
                    </a:lnTo>
                    <a:lnTo>
                      <a:pt x="40" y="4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2" name="Freeform 21">
                <a:extLst>
                  <a:ext uri="{FF2B5EF4-FFF2-40B4-BE49-F238E27FC236}">
                    <a16:creationId xmlns:a16="http://schemas.microsoft.com/office/drawing/2014/main" id="{9EA88859-13E0-48D1-A53E-63FD0FAA38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4201" y="2840038"/>
                <a:ext cx="31750" cy="20638"/>
              </a:xfrm>
              <a:custGeom>
                <a:avLst/>
                <a:gdLst>
                  <a:gd name="T0" fmla="*/ 58 w 173"/>
                  <a:gd name="T1" fmla="*/ 0 h 115"/>
                  <a:gd name="T2" fmla="*/ 115 w 173"/>
                  <a:gd name="T3" fmla="*/ 0 h 115"/>
                  <a:gd name="T4" fmla="*/ 133 w 173"/>
                  <a:gd name="T5" fmla="*/ 4 h 115"/>
                  <a:gd name="T6" fmla="*/ 149 w 173"/>
                  <a:gd name="T7" fmla="*/ 11 h 115"/>
                  <a:gd name="T8" fmla="*/ 162 w 173"/>
                  <a:gd name="T9" fmla="*/ 24 h 115"/>
                  <a:gd name="T10" fmla="*/ 170 w 173"/>
                  <a:gd name="T11" fmla="*/ 40 h 115"/>
                  <a:gd name="T12" fmla="*/ 173 w 173"/>
                  <a:gd name="T13" fmla="*/ 58 h 115"/>
                  <a:gd name="T14" fmla="*/ 170 w 173"/>
                  <a:gd name="T15" fmla="*/ 76 h 115"/>
                  <a:gd name="T16" fmla="*/ 162 w 173"/>
                  <a:gd name="T17" fmla="*/ 92 h 115"/>
                  <a:gd name="T18" fmla="*/ 149 w 173"/>
                  <a:gd name="T19" fmla="*/ 103 h 115"/>
                  <a:gd name="T20" fmla="*/ 133 w 173"/>
                  <a:gd name="T21" fmla="*/ 112 h 115"/>
                  <a:gd name="T22" fmla="*/ 115 w 173"/>
                  <a:gd name="T23" fmla="*/ 115 h 115"/>
                  <a:gd name="T24" fmla="*/ 58 w 173"/>
                  <a:gd name="T25" fmla="*/ 115 h 115"/>
                  <a:gd name="T26" fmla="*/ 40 w 173"/>
                  <a:gd name="T27" fmla="*/ 112 h 115"/>
                  <a:gd name="T28" fmla="*/ 24 w 173"/>
                  <a:gd name="T29" fmla="*/ 103 h 115"/>
                  <a:gd name="T30" fmla="*/ 11 w 173"/>
                  <a:gd name="T31" fmla="*/ 92 h 115"/>
                  <a:gd name="T32" fmla="*/ 2 w 173"/>
                  <a:gd name="T33" fmla="*/ 76 h 115"/>
                  <a:gd name="T34" fmla="*/ 0 w 173"/>
                  <a:gd name="T35" fmla="*/ 58 h 115"/>
                  <a:gd name="T36" fmla="*/ 2 w 173"/>
                  <a:gd name="T37" fmla="*/ 40 h 115"/>
                  <a:gd name="T38" fmla="*/ 11 w 173"/>
                  <a:gd name="T39" fmla="*/ 24 h 115"/>
                  <a:gd name="T40" fmla="*/ 24 w 173"/>
                  <a:gd name="T41" fmla="*/ 11 h 115"/>
                  <a:gd name="T42" fmla="*/ 40 w 173"/>
                  <a:gd name="T43" fmla="*/ 4 h 115"/>
                  <a:gd name="T44" fmla="*/ 58 w 173"/>
                  <a:gd name="T4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73" h="115">
                    <a:moveTo>
                      <a:pt x="58" y="0"/>
                    </a:moveTo>
                    <a:lnTo>
                      <a:pt x="115" y="0"/>
                    </a:lnTo>
                    <a:lnTo>
                      <a:pt x="133" y="4"/>
                    </a:lnTo>
                    <a:lnTo>
                      <a:pt x="149" y="11"/>
                    </a:lnTo>
                    <a:lnTo>
                      <a:pt x="162" y="24"/>
                    </a:lnTo>
                    <a:lnTo>
                      <a:pt x="170" y="40"/>
                    </a:lnTo>
                    <a:lnTo>
                      <a:pt x="173" y="58"/>
                    </a:lnTo>
                    <a:lnTo>
                      <a:pt x="170" y="76"/>
                    </a:lnTo>
                    <a:lnTo>
                      <a:pt x="162" y="92"/>
                    </a:lnTo>
                    <a:lnTo>
                      <a:pt x="149" y="103"/>
                    </a:lnTo>
                    <a:lnTo>
                      <a:pt x="133" y="112"/>
                    </a:lnTo>
                    <a:lnTo>
                      <a:pt x="115" y="115"/>
                    </a:lnTo>
                    <a:lnTo>
                      <a:pt x="58" y="115"/>
                    </a:lnTo>
                    <a:lnTo>
                      <a:pt x="40" y="112"/>
                    </a:lnTo>
                    <a:lnTo>
                      <a:pt x="24" y="103"/>
                    </a:lnTo>
                    <a:lnTo>
                      <a:pt x="11" y="92"/>
                    </a:lnTo>
                    <a:lnTo>
                      <a:pt x="2" y="76"/>
                    </a:lnTo>
                    <a:lnTo>
                      <a:pt x="0" y="58"/>
                    </a:lnTo>
                    <a:lnTo>
                      <a:pt x="2" y="40"/>
                    </a:lnTo>
                    <a:lnTo>
                      <a:pt x="11" y="24"/>
                    </a:lnTo>
                    <a:lnTo>
                      <a:pt x="24" y="11"/>
                    </a:lnTo>
                    <a:lnTo>
                      <a:pt x="40" y="4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3" name="Freeform 22">
                <a:extLst>
                  <a:ext uri="{FF2B5EF4-FFF2-40B4-BE49-F238E27FC236}">
                    <a16:creationId xmlns:a16="http://schemas.microsoft.com/office/drawing/2014/main" id="{16C971CD-40FF-4D11-9760-A6B99E9C4B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7813" y="2927350"/>
                <a:ext cx="23813" cy="30163"/>
              </a:xfrm>
              <a:custGeom>
                <a:avLst/>
                <a:gdLst>
                  <a:gd name="T0" fmla="*/ 59 w 131"/>
                  <a:gd name="T1" fmla="*/ 0 h 169"/>
                  <a:gd name="T2" fmla="*/ 74 w 131"/>
                  <a:gd name="T3" fmla="*/ 2 h 169"/>
                  <a:gd name="T4" fmla="*/ 87 w 131"/>
                  <a:gd name="T5" fmla="*/ 8 h 169"/>
                  <a:gd name="T6" fmla="*/ 99 w 131"/>
                  <a:gd name="T7" fmla="*/ 17 h 169"/>
                  <a:gd name="T8" fmla="*/ 108 w 131"/>
                  <a:gd name="T9" fmla="*/ 29 h 169"/>
                  <a:gd name="T10" fmla="*/ 114 w 131"/>
                  <a:gd name="T11" fmla="*/ 43 h 169"/>
                  <a:gd name="T12" fmla="*/ 129 w 131"/>
                  <a:gd name="T13" fmla="*/ 97 h 169"/>
                  <a:gd name="T14" fmla="*/ 131 w 131"/>
                  <a:gd name="T15" fmla="*/ 112 h 169"/>
                  <a:gd name="T16" fmla="*/ 129 w 131"/>
                  <a:gd name="T17" fmla="*/ 127 h 169"/>
                  <a:gd name="T18" fmla="*/ 124 w 131"/>
                  <a:gd name="T19" fmla="*/ 140 h 169"/>
                  <a:gd name="T20" fmla="*/ 114 w 131"/>
                  <a:gd name="T21" fmla="*/ 152 h 169"/>
                  <a:gd name="T22" fmla="*/ 102 w 131"/>
                  <a:gd name="T23" fmla="*/ 162 h 169"/>
                  <a:gd name="T24" fmla="*/ 88 w 131"/>
                  <a:gd name="T25" fmla="*/ 167 h 169"/>
                  <a:gd name="T26" fmla="*/ 81 w 131"/>
                  <a:gd name="T27" fmla="*/ 168 h 169"/>
                  <a:gd name="T28" fmla="*/ 73 w 131"/>
                  <a:gd name="T29" fmla="*/ 169 h 169"/>
                  <a:gd name="T30" fmla="*/ 58 w 131"/>
                  <a:gd name="T31" fmla="*/ 167 h 169"/>
                  <a:gd name="T32" fmla="*/ 44 w 131"/>
                  <a:gd name="T33" fmla="*/ 162 h 169"/>
                  <a:gd name="T34" fmla="*/ 32 w 131"/>
                  <a:gd name="T35" fmla="*/ 153 h 169"/>
                  <a:gd name="T36" fmla="*/ 24 w 131"/>
                  <a:gd name="T37" fmla="*/ 141 h 169"/>
                  <a:gd name="T38" fmla="*/ 17 w 131"/>
                  <a:gd name="T39" fmla="*/ 127 h 169"/>
                  <a:gd name="T40" fmla="*/ 2 w 131"/>
                  <a:gd name="T41" fmla="*/ 72 h 169"/>
                  <a:gd name="T42" fmla="*/ 0 w 131"/>
                  <a:gd name="T43" fmla="*/ 54 h 169"/>
                  <a:gd name="T44" fmla="*/ 4 w 131"/>
                  <a:gd name="T45" fmla="*/ 37 h 169"/>
                  <a:gd name="T46" fmla="*/ 13 w 131"/>
                  <a:gd name="T47" fmla="*/ 22 h 169"/>
                  <a:gd name="T48" fmla="*/ 27 w 131"/>
                  <a:gd name="T49" fmla="*/ 10 h 169"/>
                  <a:gd name="T50" fmla="*/ 43 w 131"/>
                  <a:gd name="T51" fmla="*/ 2 h 169"/>
                  <a:gd name="T52" fmla="*/ 59 w 131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1" h="169">
                    <a:moveTo>
                      <a:pt x="59" y="0"/>
                    </a:moveTo>
                    <a:lnTo>
                      <a:pt x="74" y="2"/>
                    </a:lnTo>
                    <a:lnTo>
                      <a:pt x="87" y="8"/>
                    </a:lnTo>
                    <a:lnTo>
                      <a:pt x="99" y="17"/>
                    </a:lnTo>
                    <a:lnTo>
                      <a:pt x="108" y="29"/>
                    </a:lnTo>
                    <a:lnTo>
                      <a:pt x="114" y="43"/>
                    </a:lnTo>
                    <a:lnTo>
                      <a:pt x="129" y="97"/>
                    </a:lnTo>
                    <a:lnTo>
                      <a:pt x="131" y="112"/>
                    </a:lnTo>
                    <a:lnTo>
                      <a:pt x="129" y="127"/>
                    </a:lnTo>
                    <a:lnTo>
                      <a:pt x="124" y="140"/>
                    </a:lnTo>
                    <a:lnTo>
                      <a:pt x="114" y="152"/>
                    </a:lnTo>
                    <a:lnTo>
                      <a:pt x="102" y="162"/>
                    </a:lnTo>
                    <a:lnTo>
                      <a:pt x="88" y="167"/>
                    </a:lnTo>
                    <a:lnTo>
                      <a:pt x="81" y="168"/>
                    </a:lnTo>
                    <a:lnTo>
                      <a:pt x="73" y="169"/>
                    </a:lnTo>
                    <a:lnTo>
                      <a:pt x="58" y="167"/>
                    </a:lnTo>
                    <a:lnTo>
                      <a:pt x="44" y="162"/>
                    </a:lnTo>
                    <a:lnTo>
                      <a:pt x="32" y="153"/>
                    </a:lnTo>
                    <a:lnTo>
                      <a:pt x="24" y="141"/>
                    </a:lnTo>
                    <a:lnTo>
                      <a:pt x="17" y="127"/>
                    </a:lnTo>
                    <a:lnTo>
                      <a:pt x="2" y="72"/>
                    </a:lnTo>
                    <a:lnTo>
                      <a:pt x="0" y="54"/>
                    </a:lnTo>
                    <a:lnTo>
                      <a:pt x="4" y="37"/>
                    </a:lnTo>
                    <a:lnTo>
                      <a:pt x="13" y="22"/>
                    </a:lnTo>
                    <a:lnTo>
                      <a:pt x="27" y="10"/>
                    </a:lnTo>
                    <a:lnTo>
                      <a:pt x="43" y="2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4" name="Freeform 23">
                <a:extLst>
                  <a:ext uri="{FF2B5EF4-FFF2-40B4-BE49-F238E27FC236}">
                    <a16:creationId xmlns:a16="http://schemas.microsoft.com/office/drawing/2014/main" id="{CCFDA4B3-BF0C-4388-9C80-AFE5664C1E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8288" y="2879725"/>
                <a:ext cx="20638" cy="30163"/>
              </a:xfrm>
              <a:custGeom>
                <a:avLst/>
                <a:gdLst>
                  <a:gd name="T0" fmla="*/ 54 w 119"/>
                  <a:gd name="T1" fmla="*/ 0 h 170"/>
                  <a:gd name="T2" fmla="*/ 73 w 119"/>
                  <a:gd name="T3" fmla="*/ 1 h 170"/>
                  <a:gd name="T4" fmla="*/ 90 w 119"/>
                  <a:gd name="T5" fmla="*/ 7 h 170"/>
                  <a:gd name="T6" fmla="*/ 104 w 119"/>
                  <a:gd name="T7" fmla="*/ 18 h 170"/>
                  <a:gd name="T8" fmla="*/ 114 w 119"/>
                  <a:gd name="T9" fmla="*/ 33 h 170"/>
                  <a:gd name="T10" fmla="*/ 119 w 119"/>
                  <a:gd name="T11" fmla="*/ 49 h 170"/>
                  <a:gd name="T12" fmla="*/ 118 w 119"/>
                  <a:gd name="T13" fmla="*/ 68 h 170"/>
                  <a:gd name="T14" fmla="*/ 116 w 119"/>
                  <a:gd name="T15" fmla="*/ 93 h 170"/>
                  <a:gd name="T16" fmla="*/ 116 w 119"/>
                  <a:gd name="T17" fmla="*/ 100 h 170"/>
                  <a:gd name="T18" fmla="*/ 117 w 119"/>
                  <a:gd name="T19" fmla="*/ 107 h 170"/>
                  <a:gd name="T20" fmla="*/ 116 w 119"/>
                  <a:gd name="T21" fmla="*/ 125 h 170"/>
                  <a:gd name="T22" fmla="*/ 108 w 119"/>
                  <a:gd name="T23" fmla="*/ 142 h 170"/>
                  <a:gd name="T24" fmla="*/ 98 w 119"/>
                  <a:gd name="T25" fmla="*/ 155 h 170"/>
                  <a:gd name="T26" fmla="*/ 83 w 119"/>
                  <a:gd name="T27" fmla="*/ 165 h 170"/>
                  <a:gd name="T28" fmla="*/ 64 w 119"/>
                  <a:gd name="T29" fmla="*/ 170 h 170"/>
                  <a:gd name="T30" fmla="*/ 62 w 119"/>
                  <a:gd name="T31" fmla="*/ 170 h 170"/>
                  <a:gd name="T32" fmla="*/ 59 w 119"/>
                  <a:gd name="T33" fmla="*/ 170 h 170"/>
                  <a:gd name="T34" fmla="*/ 42 w 119"/>
                  <a:gd name="T35" fmla="*/ 168 h 170"/>
                  <a:gd name="T36" fmla="*/ 27 w 119"/>
                  <a:gd name="T37" fmla="*/ 160 h 170"/>
                  <a:gd name="T38" fmla="*/ 14 w 119"/>
                  <a:gd name="T39" fmla="*/ 150 h 170"/>
                  <a:gd name="T40" fmla="*/ 5 w 119"/>
                  <a:gd name="T41" fmla="*/ 135 h 170"/>
                  <a:gd name="T42" fmla="*/ 1 w 119"/>
                  <a:gd name="T43" fmla="*/ 118 h 170"/>
                  <a:gd name="T44" fmla="*/ 0 w 119"/>
                  <a:gd name="T45" fmla="*/ 93 h 170"/>
                  <a:gd name="T46" fmla="*/ 1 w 119"/>
                  <a:gd name="T47" fmla="*/ 70 h 170"/>
                  <a:gd name="T48" fmla="*/ 5 w 119"/>
                  <a:gd name="T49" fmla="*/ 45 h 170"/>
                  <a:gd name="T50" fmla="*/ 11 w 119"/>
                  <a:gd name="T51" fmla="*/ 28 h 170"/>
                  <a:gd name="T52" fmla="*/ 22 w 119"/>
                  <a:gd name="T53" fmla="*/ 15 h 170"/>
                  <a:gd name="T54" fmla="*/ 36 w 119"/>
                  <a:gd name="T55" fmla="*/ 5 h 170"/>
                  <a:gd name="T56" fmla="*/ 54 w 119"/>
                  <a:gd name="T57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19" h="170">
                    <a:moveTo>
                      <a:pt x="54" y="0"/>
                    </a:moveTo>
                    <a:lnTo>
                      <a:pt x="73" y="1"/>
                    </a:lnTo>
                    <a:lnTo>
                      <a:pt x="90" y="7"/>
                    </a:lnTo>
                    <a:lnTo>
                      <a:pt x="104" y="18"/>
                    </a:lnTo>
                    <a:lnTo>
                      <a:pt x="114" y="33"/>
                    </a:lnTo>
                    <a:lnTo>
                      <a:pt x="119" y="49"/>
                    </a:lnTo>
                    <a:lnTo>
                      <a:pt x="118" y="68"/>
                    </a:lnTo>
                    <a:lnTo>
                      <a:pt x="116" y="93"/>
                    </a:lnTo>
                    <a:lnTo>
                      <a:pt x="116" y="100"/>
                    </a:lnTo>
                    <a:lnTo>
                      <a:pt x="117" y="107"/>
                    </a:lnTo>
                    <a:lnTo>
                      <a:pt x="116" y="125"/>
                    </a:lnTo>
                    <a:lnTo>
                      <a:pt x="108" y="142"/>
                    </a:lnTo>
                    <a:lnTo>
                      <a:pt x="98" y="155"/>
                    </a:lnTo>
                    <a:lnTo>
                      <a:pt x="83" y="165"/>
                    </a:lnTo>
                    <a:lnTo>
                      <a:pt x="64" y="170"/>
                    </a:lnTo>
                    <a:lnTo>
                      <a:pt x="62" y="170"/>
                    </a:lnTo>
                    <a:lnTo>
                      <a:pt x="59" y="170"/>
                    </a:lnTo>
                    <a:lnTo>
                      <a:pt x="42" y="168"/>
                    </a:lnTo>
                    <a:lnTo>
                      <a:pt x="27" y="160"/>
                    </a:lnTo>
                    <a:lnTo>
                      <a:pt x="14" y="150"/>
                    </a:lnTo>
                    <a:lnTo>
                      <a:pt x="5" y="135"/>
                    </a:lnTo>
                    <a:lnTo>
                      <a:pt x="1" y="118"/>
                    </a:lnTo>
                    <a:lnTo>
                      <a:pt x="0" y="93"/>
                    </a:lnTo>
                    <a:lnTo>
                      <a:pt x="1" y="70"/>
                    </a:lnTo>
                    <a:lnTo>
                      <a:pt x="5" y="45"/>
                    </a:lnTo>
                    <a:lnTo>
                      <a:pt x="11" y="28"/>
                    </a:lnTo>
                    <a:lnTo>
                      <a:pt x="22" y="15"/>
                    </a:lnTo>
                    <a:lnTo>
                      <a:pt x="36" y="5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5" name="Freeform 24">
                <a:extLst>
                  <a:ext uri="{FF2B5EF4-FFF2-40B4-BE49-F238E27FC236}">
                    <a16:creationId xmlns:a16="http://schemas.microsoft.com/office/drawing/2014/main" id="{315A2606-0E67-4127-9D13-79B045DDA1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4801" y="3022600"/>
                <a:ext cx="22225" cy="30163"/>
              </a:xfrm>
              <a:custGeom>
                <a:avLst/>
                <a:gdLst>
                  <a:gd name="T0" fmla="*/ 61 w 130"/>
                  <a:gd name="T1" fmla="*/ 0 h 169"/>
                  <a:gd name="T2" fmla="*/ 79 w 130"/>
                  <a:gd name="T3" fmla="*/ 5 h 169"/>
                  <a:gd name="T4" fmla="*/ 94 w 130"/>
                  <a:gd name="T5" fmla="*/ 13 h 169"/>
                  <a:gd name="T6" fmla="*/ 107 w 130"/>
                  <a:gd name="T7" fmla="*/ 26 h 169"/>
                  <a:gd name="T8" fmla="*/ 114 w 130"/>
                  <a:gd name="T9" fmla="*/ 43 h 169"/>
                  <a:gd name="T10" fmla="*/ 128 w 130"/>
                  <a:gd name="T11" fmla="*/ 97 h 169"/>
                  <a:gd name="T12" fmla="*/ 130 w 130"/>
                  <a:gd name="T13" fmla="*/ 112 h 169"/>
                  <a:gd name="T14" fmla="*/ 128 w 130"/>
                  <a:gd name="T15" fmla="*/ 127 h 169"/>
                  <a:gd name="T16" fmla="*/ 123 w 130"/>
                  <a:gd name="T17" fmla="*/ 141 h 169"/>
                  <a:gd name="T18" fmla="*/ 114 w 130"/>
                  <a:gd name="T19" fmla="*/ 152 h 169"/>
                  <a:gd name="T20" fmla="*/ 101 w 130"/>
                  <a:gd name="T21" fmla="*/ 162 h 169"/>
                  <a:gd name="T22" fmla="*/ 87 w 130"/>
                  <a:gd name="T23" fmla="*/ 167 h 169"/>
                  <a:gd name="T24" fmla="*/ 80 w 130"/>
                  <a:gd name="T25" fmla="*/ 169 h 169"/>
                  <a:gd name="T26" fmla="*/ 72 w 130"/>
                  <a:gd name="T27" fmla="*/ 169 h 169"/>
                  <a:gd name="T28" fmla="*/ 57 w 130"/>
                  <a:gd name="T29" fmla="*/ 167 h 169"/>
                  <a:gd name="T30" fmla="*/ 43 w 130"/>
                  <a:gd name="T31" fmla="*/ 162 h 169"/>
                  <a:gd name="T32" fmla="*/ 31 w 130"/>
                  <a:gd name="T33" fmla="*/ 152 h 169"/>
                  <a:gd name="T34" fmla="*/ 23 w 130"/>
                  <a:gd name="T35" fmla="*/ 141 h 169"/>
                  <a:gd name="T36" fmla="*/ 16 w 130"/>
                  <a:gd name="T37" fmla="*/ 127 h 169"/>
                  <a:gd name="T38" fmla="*/ 2 w 130"/>
                  <a:gd name="T39" fmla="*/ 73 h 169"/>
                  <a:gd name="T40" fmla="*/ 0 w 130"/>
                  <a:gd name="T41" fmla="*/ 58 h 169"/>
                  <a:gd name="T42" fmla="*/ 2 w 130"/>
                  <a:gd name="T43" fmla="*/ 43 h 169"/>
                  <a:gd name="T44" fmla="*/ 8 w 130"/>
                  <a:gd name="T45" fmla="*/ 29 h 169"/>
                  <a:gd name="T46" fmla="*/ 16 w 130"/>
                  <a:gd name="T47" fmla="*/ 17 h 169"/>
                  <a:gd name="T48" fmla="*/ 28 w 130"/>
                  <a:gd name="T49" fmla="*/ 9 h 169"/>
                  <a:gd name="T50" fmla="*/ 43 w 130"/>
                  <a:gd name="T51" fmla="*/ 2 h 169"/>
                  <a:gd name="T52" fmla="*/ 61 w 130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9">
                    <a:moveTo>
                      <a:pt x="61" y="0"/>
                    </a:moveTo>
                    <a:lnTo>
                      <a:pt x="79" y="5"/>
                    </a:lnTo>
                    <a:lnTo>
                      <a:pt x="94" y="13"/>
                    </a:lnTo>
                    <a:lnTo>
                      <a:pt x="107" y="26"/>
                    </a:lnTo>
                    <a:lnTo>
                      <a:pt x="114" y="43"/>
                    </a:lnTo>
                    <a:lnTo>
                      <a:pt x="128" y="97"/>
                    </a:lnTo>
                    <a:lnTo>
                      <a:pt x="130" y="112"/>
                    </a:lnTo>
                    <a:lnTo>
                      <a:pt x="128" y="127"/>
                    </a:lnTo>
                    <a:lnTo>
                      <a:pt x="123" y="141"/>
                    </a:lnTo>
                    <a:lnTo>
                      <a:pt x="114" y="152"/>
                    </a:lnTo>
                    <a:lnTo>
                      <a:pt x="101" y="162"/>
                    </a:lnTo>
                    <a:lnTo>
                      <a:pt x="87" y="167"/>
                    </a:lnTo>
                    <a:lnTo>
                      <a:pt x="80" y="169"/>
                    </a:lnTo>
                    <a:lnTo>
                      <a:pt x="72" y="169"/>
                    </a:lnTo>
                    <a:lnTo>
                      <a:pt x="57" y="167"/>
                    </a:lnTo>
                    <a:lnTo>
                      <a:pt x="43" y="162"/>
                    </a:lnTo>
                    <a:lnTo>
                      <a:pt x="31" y="152"/>
                    </a:lnTo>
                    <a:lnTo>
                      <a:pt x="23" y="141"/>
                    </a:lnTo>
                    <a:lnTo>
                      <a:pt x="16" y="127"/>
                    </a:lnTo>
                    <a:lnTo>
                      <a:pt x="2" y="73"/>
                    </a:lnTo>
                    <a:lnTo>
                      <a:pt x="0" y="58"/>
                    </a:lnTo>
                    <a:lnTo>
                      <a:pt x="2" y="43"/>
                    </a:lnTo>
                    <a:lnTo>
                      <a:pt x="8" y="29"/>
                    </a:lnTo>
                    <a:lnTo>
                      <a:pt x="16" y="17"/>
                    </a:lnTo>
                    <a:lnTo>
                      <a:pt x="28" y="9"/>
                    </a:lnTo>
                    <a:lnTo>
                      <a:pt x="43" y="2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6" name="Freeform 25">
                <a:extLst>
                  <a:ext uri="{FF2B5EF4-FFF2-40B4-BE49-F238E27FC236}">
                    <a16:creationId xmlns:a16="http://schemas.microsoft.com/office/drawing/2014/main" id="{D8FAECA4-72CA-4995-A12B-466AF13DF2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5601" y="3214688"/>
                <a:ext cx="23813" cy="28575"/>
              </a:xfrm>
              <a:custGeom>
                <a:avLst/>
                <a:gdLst>
                  <a:gd name="T0" fmla="*/ 59 w 131"/>
                  <a:gd name="T1" fmla="*/ 0 h 169"/>
                  <a:gd name="T2" fmla="*/ 74 w 131"/>
                  <a:gd name="T3" fmla="*/ 2 h 169"/>
                  <a:gd name="T4" fmla="*/ 87 w 131"/>
                  <a:gd name="T5" fmla="*/ 8 h 169"/>
                  <a:gd name="T6" fmla="*/ 98 w 131"/>
                  <a:gd name="T7" fmla="*/ 17 h 169"/>
                  <a:gd name="T8" fmla="*/ 108 w 131"/>
                  <a:gd name="T9" fmla="*/ 29 h 169"/>
                  <a:gd name="T10" fmla="*/ 113 w 131"/>
                  <a:gd name="T11" fmla="*/ 43 h 169"/>
                  <a:gd name="T12" fmla="*/ 129 w 131"/>
                  <a:gd name="T13" fmla="*/ 97 h 169"/>
                  <a:gd name="T14" fmla="*/ 131 w 131"/>
                  <a:gd name="T15" fmla="*/ 112 h 169"/>
                  <a:gd name="T16" fmla="*/ 129 w 131"/>
                  <a:gd name="T17" fmla="*/ 127 h 169"/>
                  <a:gd name="T18" fmla="*/ 123 w 131"/>
                  <a:gd name="T19" fmla="*/ 141 h 169"/>
                  <a:gd name="T20" fmla="*/ 113 w 131"/>
                  <a:gd name="T21" fmla="*/ 152 h 169"/>
                  <a:gd name="T22" fmla="*/ 102 w 131"/>
                  <a:gd name="T23" fmla="*/ 161 h 169"/>
                  <a:gd name="T24" fmla="*/ 88 w 131"/>
                  <a:gd name="T25" fmla="*/ 167 h 169"/>
                  <a:gd name="T26" fmla="*/ 80 w 131"/>
                  <a:gd name="T27" fmla="*/ 168 h 169"/>
                  <a:gd name="T28" fmla="*/ 73 w 131"/>
                  <a:gd name="T29" fmla="*/ 169 h 169"/>
                  <a:gd name="T30" fmla="*/ 58 w 131"/>
                  <a:gd name="T31" fmla="*/ 167 h 169"/>
                  <a:gd name="T32" fmla="*/ 44 w 131"/>
                  <a:gd name="T33" fmla="*/ 162 h 169"/>
                  <a:gd name="T34" fmla="*/ 32 w 131"/>
                  <a:gd name="T35" fmla="*/ 152 h 169"/>
                  <a:gd name="T36" fmla="*/ 23 w 131"/>
                  <a:gd name="T37" fmla="*/ 141 h 169"/>
                  <a:gd name="T38" fmla="*/ 17 w 131"/>
                  <a:gd name="T39" fmla="*/ 127 h 169"/>
                  <a:gd name="T40" fmla="*/ 2 w 131"/>
                  <a:gd name="T41" fmla="*/ 72 h 169"/>
                  <a:gd name="T42" fmla="*/ 0 w 131"/>
                  <a:gd name="T43" fmla="*/ 58 h 169"/>
                  <a:gd name="T44" fmla="*/ 2 w 131"/>
                  <a:gd name="T45" fmla="*/ 43 h 169"/>
                  <a:gd name="T46" fmla="*/ 8 w 131"/>
                  <a:gd name="T47" fmla="*/ 29 h 169"/>
                  <a:gd name="T48" fmla="*/ 17 w 131"/>
                  <a:gd name="T49" fmla="*/ 17 h 169"/>
                  <a:gd name="T50" fmla="*/ 29 w 131"/>
                  <a:gd name="T51" fmla="*/ 9 h 169"/>
                  <a:gd name="T52" fmla="*/ 44 w 131"/>
                  <a:gd name="T53" fmla="*/ 2 h 169"/>
                  <a:gd name="T54" fmla="*/ 59 w 131"/>
                  <a:gd name="T55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1" h="169">
                    <a:moveTo>
                      <a:pt x="59" y="0"/>
                    </a:moveTo>
                    <a:lnTo>
                      <a:pt x="74" y="2"/>
                    </a:lnTo>
                    <a:lnTo>
                      <a:pt x="87" y="8"/>
                    </a:lnTo>
                    <a:lnTo>
                      <a:pt x="98" y="17"/>
                    </a:lnTo>
                    <a:lnTo>
                      <a:pt x="108" y="29"/>
                    </a:lnTo>
                    <a:lnTo>
                      <a:pt x="113" y="43"/>
                    </a:lnTo>
                    <a:lnTo>
                      <a:pt x="129" y="97"/>
                    </a:lnTo>
                    <a:lnTo>
                      <a:pt x="131" y="112"/>
                    </a:lnTo>
                    <a:lnTo>
                      <a:pt x="129" y="127"/>
                    </a:lnTo>
                    <a:lnTo>
                      <a:pt x="123" y="141"/>
                    </a:lnTo>
                    <a:lnTo>
                      <a:pt x="113" y="152"/>
                    </a:lnTo>
                    <a:lnTo>
                      <a:pt x="102" y="161"/>
                    </a:lnTo>
                    <a:lnTo>
                      <a:pt x="88" y="167"/>
                    </a:lnTo>
                    <a:lnTo>
                      <a:pt x="80" y="168"/>
                    </a:lnTo>
                    <a:lnTo>
                      <a:pt x="73" y="169"/>
                    </a:lnTo>
                    <a:lnTo>
                      <a:pt x="58" y="167"/>
                    </a:lnTo>
                    <a:lnTo>
                      <a:pt x="44" y="162"/>
                    </a:lnTo>
                    <a:lnTo>
                      <a:pt x="32" y="152"/>
                    </a:lnTo>
                    <a:lnTo>
                      <a:pt x="23" y="141"/>
                    </a:lnTo>
                    <a:lnTo>
                      <a:pt x="17" y="127"/>
                    </a:lnTo>
                    <a:lnTo>
                      <a:pt x="2" y="72"/>
                    </a:lnTo>
                    <a:lnTo>
                      <a:pt x="0" y="58"/>
                    </a:lnTo>
                    <a:lnTo>
                      <a:pt x="2" y="43"/>
                    </a:lnTo>
                    <a:lnTo>
                      <a:pt x="8" y="29"/>
                    </a:lnTo>
                    <a:lnTo>
                      <a:pt x="17" y="17"/>
                    </a:lnTo>
                    <a:lnTo>
                      <a:pt x="29" y="9"/>
                    </a:lnTo>
                    <a:lnTo>
                      <a:pt x="44" y="2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7" name="Freeform 26">
                <a:extLst>
                  <a:ext uri="{FF2B5EF4-FFF2-40B4-BE49-F238E27FC236}">
                    <a16:creationId xmlns:a16="http://schemas.microsoft.com/office/drawing/2014/main" id="{D6469A61-8015-4276-81C3-507CC5EBF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0513" y="2974975"/>
                <a:ext cx="23813" cy="30163"/>
              </a:xfrm>
              <a:custGeom>
                <a:avLst/>
                <a:gdLst>
                  <a:gd name="T0" fmla="*/ 61 w 130"/>
                  <a:gd name="T1" fmla="*/ 0 h 168"/>
                  <a:gd name="T2" fmla="*/ 79 w 130"/>
                  <a:gd name="T3" fmla="*/ 3 h 168"/>
                  <a:gd name="T4" fmla="*/ 94 w 130"/>
                  <a:gd name="T5" fmla="*/ 13 h 168"/>
                  <a:gd name="T6" fmla="*/ 105 w 130"/>
                  <a:gd name="T7" fmla="*/ 26 h 168"/>
                  <a:gd name="T8" fmla="*/ 113 w 130"/>
                  <a:gd name="T9" fmla="*/ 43 h 168"/>
                  <a:gd name="T10" fmla="*/ 128 w 130"/>
                  <a:gd name="T11" fmla="*/ 97 h 168"/>
                  <a:gd name="T12" fmla="*/ 130 w 130"/>
                  <a:gd name="T13" fmla="*/ 112 h 168"/>
                  <a:gd name="T14" fmla="*/ 128 w 130"/>
                  <a:gd name="T15" fmla="*/ 127 h 168"/>
                  <a:gd name="T16" fmla="*/ 123 w 130"/>
                  <a:gd name="T17" fmla="*/ 140 h 168"/>
                  <a:gd name="T18" fmla="*/ 113 w 130"/>
                  <a:gd name="T19" fmla="*/ 151 h 168"/>
                  <a:gd name="T20" fmla="*/ 101 w 130"/>
                  <a:gd name="T21" fmla="*/ 161 h 168"/>
                  <a:gd name="T22" fmla="*/ 87 w 130"/>
                  <a:gd name="T23" fmla="*/ 166 h 168"/>
                  <a:gd name="T24" fmla="*/ 80 w 130"/>
                  <a:gd name="T25" fmla="*/ 168 h 168"/>
                  <a:gd name="T26" fmla="*/ 72 w 130"/>
                  <a:gd name="T27" fmla="*/ 168 h 168"/>
                  <a:gd name="T28" fmla="*/ 57 w 130"/>
                  <a:gd name="T29" fmla="*/ 166 h 168"/>
                  <a:gd name="T30" fmla="*/ 43 w 130"/>
                  <a:gd name="T31" fmla="*/ 161 h 168"/>
                  <a:gd name="T32" fmla="*/ 31 w 130"/>
                  <a:gd name="T33" fmla="*/ 152 h 168"/>
                  <a:gd name="T34" fmla="*/ 23 w 130"/>
                  <a:gd name="T35" fmla="*/ 141 h 168"/>
                  <a:gd name="T36" fmla="*/ 16 w 130"/>
                  <a:gd name="T37" fmla="*/ 127 h 168"/>
                  <a:gd name="T38" fmla="*/ 1 w 130"/>
                  <a:gd name="T39" fmla="*/ 73 h 168"/>
                  <a:gd name="T40" fmla="*/ 0 w 130"/>
                  <a:gd name="T41" fmla="*/ 57 h 168"/>
                  <a:gd name="T42" fmla="*/ 1 w 130"/>
                  <a:gd name="T43" fmla="*/ 42 h 168"/>
                  <a:gd name="T44" fmla="*/ 8 w 130"/>
                  <a:gd name="T45" fmla="*/ 29 h 168"/>
                  <a:gd name="T46" fmla="*/ 16 w 130"/>
                  <a:gd name="T47" fmla="*/ 17 h 168"/>
                  <a:gd name="T48" fmla="*/ 28 w 130"/>
                  <a:gd name="T49" fmla="*/ 8 h 168"/>
                  <a:gd name="T50" fmla="*/ 43 w 130"/>
                  <a:gd name="T51" fmla="*/ 2 h 168"/>
                  <a:gd name="T52" fmla="*/ 61 w 130"/>
                  <a:gd name="T53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8">
                    <a:moveTo>
                      <a:pt x="61" y="0"/>
                    </a:moveTo>
                    <a:lnTo>
                      <a:pt x="79" y="3"/>
                    </a:lnTo>
                    <a:lnTo>
                      <a:pt x="94" y="13"/>
                    </a:lnTo>
                    <a:lnTo>
                      <a:pt x="105" y="26"/>
                    </a:lnTo>
                    <a:lnTo>
                      <a:pt x="113" y="43"/>
                    </a:lnTo>
                    <a:lnTo>
                      <a:pt x="128" y="97"/>
                    </a:lnTo>
                    <a:lnTo>
                      <a:pt x="130" y="112"/>
                    </a:lnTo>
                    <a:lnTo>
                      <a:pt x="128" y="127"/>
                    </a:lnTo>
                    <a:lnTo>
                      <a:pt x="123" y="140"/>
                    </a:lnTo>
                    <a:lnTo>
                      <a:pt x="113" y="151"/>
                    </a:lnTo>
                    <a:lnTo>
                      <a:pt x="101" y="161"/>
                    </a:lnTo>
                    <a:lnTo>
                      <a:pt x="87" y="166"/>
                    </a:lnTo>
                    <a:lnTo>
                      <a:pt x="80" y="168"/>
                    </a:lnTo>
                    <a:lnTo>
                      <a:pt x="72" y="168"/>
                    </a:lnTo>
                    <a:lnTo>
                      <a:pt x="57" y="166"/>
                    </a:lnTo>
                    <a:lnTo>
                      <a:pt x="43" y="161"/>
                    </a:lnTo>
                    <a:lnTo>
                      <a:pt x="31" y="152"/>
                    </a:lnTo>
                    <a:lnTo>
                      <a:pt x="23" y="141"/>
                    </a:lnTo>
                    <a:lnTo>
                      <a:pt x="16" y="127"/>
                    </a:lnTo>
                    <a:lnTo>
                      <a:pt x="1" y="73"/>
                    </a:lnTo>
                    <a:lnTo>
                      <a:pt x="0" y="57"/>
                    </a:lnTo>
                    <a:lnTo>
                      <a:pt x="1" y="42"/>
                    </a:lnTo>
                    <a:lnTo>
                      <a:pt x="8" y="29"/>
                    </a:lnTo>
                    <a:lnTo>
                      <a:pt x="16" y="17"/>
                    </a:lnTo>
                    <a:lnTo>
                      <a:pt x="28" y="8"/>
                    </a:lnTo>
                    <a:lnTo>
                      <a:pt x="43" y="2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8" name="Freeform 27">
                <a:extLst>
                  <a:ext uri="{FF2B5EF4-FFF2-40B4-BE49-F238E27FC236}">
                    <a16:creationId xmlns:a16="http://schemas.microsoft.com/office/drawing/2014/main" id="{E8791ADE-FF49-4439-9818-DB7DC6A34A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5276" y="2849563"/>
                <a:ext cx="30163" cy="23813"/>
              </a:xfrm>
              <a:custGeom>
                <a:avLst/>
                <a:gdLst>
                  <a:gd name="T0" fmla="*/ 116 w 169"/>
                  <a:gd name="T1" fmla="*/ 0 h 128"/>
                  <a:gd name="T2" fmla="*/ 133 w 169"/>
                  <a:gd name="T3" fmla="*/ 4 h 128"/>
                  <a:gd name="T4" fmla="*/ 148 w 169"/>
                  <a:gd name="T5" fmla="*/ 12 h 128"/>
                  <a:gd name="T6" fmla="*/ 160 w 169"/>
                  <a:gd name="T7" fmla="*/ 25 h 128"/>
                  <a:gd name="T8" fmla="*/ 167 w 169"/>
                  <a:gd name="T9" fmla="*/ 42 h 128"/>
                  <a:gd name="T10" fmla="*/ 169 w 169"/>
                  <a:gd name="T11" fmla="*/ 60 h 128"/>
                  <a:gd name="T12" fmla="*/ 166 w 169"/>
                  <a:gd name="T13" fmla="*/ 78 h 128"/>
                  <a:gd name="T14" fmla="*/ 156 w 169"/>
                  <a:gd name="T15" fmla="*/ 93 h 128"/>
                  <a:gd name="T16" fmla="*/ 144 w 169"/>
                  <a:gd name="T17" fmla="*/ 105 h 128"/>
                  <a:gd name="T18" fmla="*/ 126 w 169"/>
                  <a:gd name="T19" fmla="*/ 112 h 128"/>
                  <a:gd name="T20" fmla="*/ 72 w 169"/>
                  <a:gd name="T21" fmla="*/ 127 h 128"/>
                  <a:gd name="T22" fmla="*/ 64 w 169"/>
                  <a:gd name="T23" fmla="*/ 128 h 128"/>
                  <a:gd name="T24" fmla="*/ 57 w 169"/>
                  <a:gd name="T25" fmla="*/ 128 h 128"/>
                  <a:gd name="T26" fmla="*/ 41 w 169"/>
                  <a:gd name="T27" fmla="*/ 127 h 128"/>
                  <a:gd name="T28" fmla="*/ 29 w 169"/>
                  <a:gd name="T29" fmla="*/ 121 h 128"/>
                  <a:gd name="T30" fmla="*/ 17 w 169"/>
                  <a:gd name="T31" fmla="*/ 112 h 128"/>
                  <a:gd name="T32" fmla="*/ 7 w 169"/>
                  <a:gd name="T33" fmla="*/ 101 h 128"/>
                  <a:gd name="T34" fmla="*/ 1 w 169"/>
                  <a:gd name="T35" fmla="*/ 87 h 128"/>
                  <a:gd name="T36" fmla="*/ 0 w 169"/>
                  <a:gd name="T37" fmla="*/ 71 h 128"/>
                  <a:gd name="T38" fmla="*/ 1 w 169"/>
                  <a:gd name="T39" fmla="*/ 56 h 128"/>
                  <a:gd name="T40" fmla="*/ 7 w 169"/>
                  <a:gd name="T41" fmla="*/ 43 h 128"/>
                  <a:gd name="T42" fmla="*/ 16 w 169"/>
                  <a:gd name="T43" fmla="*/ 32 h 128"/>
                  <a:gd name="T44" fmla="*/ 28 w 169"/>
                  <a:gd name="T45" fmla="*/ 22 h 128"/>
                  <a:gd name="T46" fmla="*/ 41 w 169"/>
                  <a:gd name="T47" fmla="*/ 17 h 128"/>
                  <a:gd name="T48" fmla="*/ 96 w 169"/>
                  <a:gd name="T49" fmla="*/ 2 h 128"/>
                  <a:gd name="T50" fmla="*/ 116 w 169"/>
                  <a:gd name="T5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9" h="128">
                    <a:moveTo>
                      <a:pt x="116" y="0"/>
                    </a:moveTo>
                    <a:lnTo>
                      <a:pt x="133" y="4"/>
                    </a:lnTo>
                    <a:lnTo>
                      <a:pt x="148" y="12"/>
                    </a:lnTo>
                    <a:lnTo>
                      <a:pt x="160" y="25"/>
                    </a:lnTo>
                    <a:lnTo>
                      <a:pt x="167" y="42"/>
                    </a:lnTo>
                    <a:lnTo>
                      <a:pt x="169" y="60"/>
                    </a:lnTo>
                    <a:lnTo>
                      <a:pt x="166" y="78"/>
                    </a:lnTo>
                    <a:lnTo>
                      <a:pt x="156" y="93"/>
                    </a:lnTo>
                    <a:lnTo>
                      <a:pt x="144" y="105"/>
                    </a:lnTo>
                    <a:lnTo>
                      <a:pt x="126" y="112"/>
                    </a:lnTo>
                    <a:lnTo>
                      <a:pt x="72" y="127"/>
                    </a:lnTo>
                    <a:lnTo>
                      <a:pt x="64" y="128"/>
                    </a:lnTo>
                    <a:lnTo>
                      <a:pt x="57" y="128"/>
                    </a:lnTo>
                    <a:lnTo>
                      <a:pt x="41" y="127"/>
                    </a:lnTo>
                    <a:lnTo>
                      <a:pt x="29" y="121"/>
                    </a:lnTo>
                    <a:lnTo>
                      <a:pt x="17" y="112"/>
                    </a:lnTo>
                    <a:lnTo>
                      <a:pt x="7" y="101"/>
                    </a:lnTo>
                    <a:lnTo>
                      <a:pt x="1" y="87"/>
                    </a:lnTo>
                    <a:lnTo>
                      <a:pt x="0" y="71"/>
                    </a:lnTo>
                    <a:lnTo>
                      <a:pt x="1" y="56"/>
                    </a:lnTo>
                    <a:lnTo>
                      <a:pt x="7" y="43"/>
                    </a:lnTo>
                    <a:lnTo>
                      <a:pt x="16" y="32"/>
                    </a:lnTo>
                    <a:lnTo>
                      <a:pt x="28" y="22"/>
                    </a:lnTo>
                    <a:lnTo>
                      <a:pt x="41" y="17"/>
                    </a:lnTo>
                    <a:lnTo>
                      <a:pt x="96" y="2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9" name="Freeform 28">
                <a:extLst>
                  <a:ext uri="{FF2B5EF4-FFF2-40B4-BE49-F238E27FC236}">
                    <a16:creationId xmlns:a16="http://schemas.microsoft.com/office/drawing/2014/main" id="{3559E6BC-DB8C-4C82-AE32-7DFE08F092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2901" y="2836863"/>
                <a:ext cx="30163" cy="23813"/>
              </a:xfrm>
              <a:custGeom>
                <a:avLst/>
                <a:gdLst>
                  <a:gd name="T0" fmla="*/ 116 w 170"/>
                  <a:gd name="T1" fmla="*/ 0 h 129"/>
                  <a:gd name="T2" fmla="*/ 133 w 170"/>
                  <a:gd name="T3" fmla="*/ 3 h 129"/>
                  <a:gd name="T4" fmla="*/ 149 w 170"/>
                  <a:gd name="T5" fmla="*/ 13 h 129"/>
                  <a:gd name="T6" fmla="*/ 161 w 170"/>
                  <a:gd name="T7" fmla="*/ 26 h 129"/>
                  <a:gd name="T8" fmla="*/ 168 w 170"/>
                  <a:gd name="T9" fmla="*/ 43 h 129"/>
                  <a:gd name="T10" fmla="*/ 170 w 170"/>
                  <a:gd name="T11" fmla="*/ 58 h 129"/>
                  <a:gd name="T12" fmla="*/ 168 w 170"/>
                  <a:gd name="T13" fmla="*/ 73 h 129"/>
                  <a:gd name="T14" fmla="*/ 162 w 170"/>
                  <a:gd name="T15" fmla="*/ 86 h 129"/>
                  <a:gd name="T16" fmla="*/ 153 w 170"/>
                  <a:gd name="T17" fmla="*/ 98 h 129"/>
                  <a:gd name="T18" fmla="*/ 141 w 170"/>
                  <a:gd name="T19" fmla="*/ 107 h 129"/>
                  <a:gd name="T20" fmla="*/ 127 w 170"/>
                  <a:gd name="T21" fmla="*/ 113 h 129"/>
                  <a:gd name="T22" fmla="*/ 73 w 170"/>
                  <a:gd name="T23" fmla="*/ 127 h 129"/>
                  <a:gd name="T24" fmla="*/ 65 w 170"/>
                  <a:gd name="T25" fmla="*/ 129 h 129"/>
                  <a:gd name="T26" fmla="*/ 58 w 170"/>
                  <a:gd name="T27" fmla="*/ 129 h 129"/>
                  <a:gd name="T28" fmla="*/ 43 w 170"/>
                  <a:gd name="T29" fmla="*/ 128 h 129"/>
                  <a:gd name="T30" fmla="*/ 29 w 170"/>
                  <a:gd name="T31" fmla="*/ 122 h 129"/>
                  <a:gd name="T32" fmla="*/ 17 w 170"/>
                  <a:gd name="T33" fmla="*/ 113 h 129"/>
                  <a:gd name="T34" fmla="*/ 7 w 170"/>
                  <a:gd name="T35" fmla="*/ 101 h 129"/>
                  <a:gd name="T36" fmla="*/ 2 w 170"/>
                  <a:gd name="T37" fmla="*/ 86 h 129"/>
                  <a:gd name="T38" fmla="*/ 0 w 170"/>
                  <a:gd name="T39" fmla="*/ 68 h 129"/>
                  <a:gd name="T40" fmla="*/ 4 w 170"/>
                  <a:gd name="T41" fmla="*/ 51 h 129"/>
                  <a:gd name="T42" fmla="*/ 12 w 170"/>
                  <a:gd name="T43" fmla="*/ 36 h 129"/>
                  <a:gd name="T44" fmla="*/ 25 w 170"/>
                  <a:gd name="T45" fmla="*/ 24 h 129"/>
                  <a:gd name="T46" fmla="*/ 43 w 170"/>
                  <a:gd name="T47" fmla="*/ 16 h 129"/>
                  <a:gd name="T48" fmla="*/ 97 w 170"/>
                  <a:gd name="T49" fmla="*/ 2 h 129"/>
                  <a:gd name="T50" fmla="*/ 116 w 170"/>
                  <a:gd name="T51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0" h="129">
                    <a:moveTo>
                      <a:pt x="116" y="0"/>
                    </a:moveTo>
                    <a:lnTo>
                      <a:pt x="133" y="3"/>
                    </a:lnTo>
                    <a:lnTo>
                      <a:pt x="149" y="13"/>
                    </a:lnTo>
                    <a:lnTo>
                      <a:pt x="161" y="26"/>
                    </a:lnTo>
                    <a:lnTo>
                      <a:pt x="168" y="43"/>
                    </a:lnTo>
                    <a:lnTo>
                      <a:pt x="170" y="58"/>
                    </a:lnTo>
                    <a:lnTo>
                      <a:pt x="168" y="73"/>
                    </a:lnTo>
                    <a:lnTo>
                      <a:pt x="162" y="86"/>
                    </a:lnTo>
                    <a:lnTo>
                      <a:pt x="153" y="98"/>
                    </a:lnTo>
                    <a:lnTo>
                      <a:pt x="141" y="107"/>
                    </a:lnTo>
                    <a:lnTo>
                      <a:pt x="127" y="113"/>
                    </a:lnTo>
                    <a:lnTo>
                      <a:pt x="73" y="127"/>
                    </a:lnTo>
                    <a:lnTo>
                      <a:pt x="65" y="129"/>
                    </a:lnTo>
                    <a:lnTo>
                      <a:pt x="58" y="129"/>
                    </a:lnTo>
                    <a:lnTo>
                      <a:pt x="43" y="128"/>
                    </a:lnTo>
                    <a:lnTo>
                      <a:pt x="29" y="122"/>
                    </a:lnTo>
                    <a:lnTo>
                      <a:pt x="17" y="113"/>
                    </a:lnTo>
                    <a:lnTo>
                      <a:pt x="7" y="101"/>
                    </a:lnTo>
                    <a:lnTo>
                      <a:pt x="2" y="86"/>
                    </a:lnTo>
                    <a:lnTo>
                      <a:pt x="0" y="68"/>
                    </a:lnTo>
                    <a:lnTo>
                      <a:pt x="4" y="51"/>
                    </a:lnTo>
                    <a:lnTo>
                      <a:pt x="12" y="36"/>
                    </a:lnTo>
                    <a:lnTo>
                      <a:pt x="25" y="24"/>
                    </a:lnTo>
                    <a:lnTo>
                      <a:pt x="43" y="16"/>
                    </a:lnTo>
                    <a:lnTo>
                      <a:pt x="97" y="2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0" name="Freeform 29">
                <a:extLst>
                  <a:ext uri="{FF2B5EF4-FFF2-40B4-BE49-F238E27FC236}">
                    <a16:creationId xmlns:a16="http://schemas.microsoft.com/office/drawing/2014/main" id="{52F3B330-B7CB-4D77-B2B7-A13C64FA44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2901" y="3167063"/>
                <a:ext cx="23813" cy="28575"/>
              </a:xfrm>
              <a:custGeom>
                <a:avLst/>
                <a:gdLst>
                  <a:gd name="T0" fmla="*/ 60 w 132"/>
                  <a:gd name="T1" fmla="*/ 0 h 168"/>
                  <a:gd name="T2" fmla="*/ 74 w 132"/>
                  <a:gd name="T3" fmla="*/ 1 h 168"/>
                  <a:gd name="T4" fmla="*/ 87 w 132"/>
                  <a:gd name="T5" fmla="*/ 7 h 168"/>
                  <a:gd name="T6" fmla="*/ 99 w 132"/>
                  <a:gd name="T7" fmla="*/ 16 h 168"/>
                  <a:gd name="T8" fmla="*/ 109 w 132"/>
                  <a:gd name="T9" fmla="*/ 28 h 168"/>
                  <a:gd name="T10" fmla="*/ 114 w 132"/>
                  <a:gd name="T11" fmla="*/ 41 h 168"/>
                  <a:gd name="T12" fmla="*/ 129 w 132"/>
                  <a:gd name="T13" fmla="*/ 97 h 168"/>
                  <a:gd name="T14" fmla="*/ 132 w 132"/>
                  <a:gd name="T15" fmla="*/ 112 h 168"/>
                  <a:gd name="T16" fmla="*/ 129 w 132"/>
                  <a:gd name="T17" fmla="*/ 127 h 168"/>
                  <a:gd name="T18" fmla="*/ 123 w 132"/>
                  <a:gd name="T19" fmla="*/ 139 h 168"/>
                  <a:gd name="T20" fmla="*/ 114 w 132"/>
                  <a:gd name="T21" fmla="*/ 151 h 168"/>
                  <a:gd name="T22" fmla="*/ 103 w 132"/>
                  <a:gd name="T23" fmla="*/ 161 h 168"/>
                  <a:gd name="T24" fmla="*/ 89 w 132"/>
                  <a:gd name="T25" fmla="*/ 167 h 168"/>
                  <a:gd name="T26" fmla="*/ 81 w 132"/>
                  <a:gd name="T27" fmla="*/ 168 h 168"/>
                  <a:gd name="T28" fmla="*/ 74 w 132"/>
                  <a:gd name="T29" fmla="*/ 168 h 168"/>
                  <a:gd name="T30" fmla="*/ 58 w 132"/>
                  <a:gd name="T31" fmla="*/ 167 h 168"/>
                  <a:gd name="T32" fmla="*/ 44 w 132"/>
                  <a:gd name="T33" fmla="*/ 161 h 168"/>
                  <a:gd name="T34" fmla="*/ 33 w 132"/>
                  <a:gd name="T35" fmla="*/ 152 h 168"/>
                  <a:gd name="T36" fmla="*/ 23 w 132"/>
                  <a:gd name="T37" fmla="*/ 140 h 168"/>
                  <a:gd name="T38" fmla="*/ 18 w 132"/>
                  <a:gd name="T39" fmla="*/ 125 h 168"/>
                  <a:gd name="T40" fmla="*/ 3 w 132"/>
                  <a:gd name="T41" fmla="*/ 71 h 168"/>
                  <a:gd name="T42" fmla="*/ 0 w 132"/>
                  <a:gd name="T43" fmla="*/ 53 h 168"/>
                  <a:gd name="T44" fmla="*/ 5 w 132"/>
                  <a:gd name="T45" fmla="*/ 36 h 168"/>
                  <a:gd name="T46" fmla="*/ 13 w 132"/>
                  <a:gd name="T47" fmla="*/ 21 h 168"/>
                  <a:gd name="T48" fmla="*/ 26 w 132"/>
                  <a:gd name="T49" fmla="*/ 8 h 168"/>
                  <a:gd name="T50" fmla="*/ 43 w 132"/>
                  <a:gd name="T51" fmla="*/ 1 h 168"/>
                  <a:gd name="T52" fmla="*/ 60 w 132"/>
                  <a:gd name="T53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2" h="168">
                    <a:moveTo>
                      <a:pt x="60" y="0"/>
                    </a:moveTo>
                    <a:lnTo>
                      <a:pt x="74" y="1"/>
                    </a:lnTo>
                    <a:lnTo>
                      <a:pt x="87" y="7"/>
                    </a:lnTo>
                    <a:lnTo>
                      <a:pt x="99" y="16"/>
                    </a:lnTo>
                    <a:lnTo>
                      <a:pt x="109" y="28"/>
                    </a:lnTo>
                    <a:lnTo>
                      <a:pt x="114" y="41"/>
                    </a:lnTo>
                    <a:lnTo>
                      <a:pt x="129" y="97"/>
                    </a:lnTo>
                    <a:lnTo>
                      <a:pt x="132" y="112"/>
                    </a:lnTo>
                    <a:lnTo>
                      <a:pt x="129" y="127"/>
                    </a:lnTo>
                    <a:lnTo>
                      <a:pt x="123" y="139"/>
                    </a:lnTo>
                    <a:lnTo>
                      <a:pt x="114" y="151"/>
                    </a:lnTo>
                    <a:lnTo>
                      <a:pt x="103" y="161"/>
                    </a:lnTo>
                    <a:lnTo>
                      <a:pt x="89" y="167"/>
                    </a:lnTo>
                    <a:lnTo>
                      <a:pt x="81" y="168"/>
                    </a:lnTo>
                    <a:lnTo>
                      <a:pt x="74" y="168"/>
                    </a:lnTo>
                    <a:lnTo>
                      <a:pt x="58" y="167"/>
                    </a:lnTo>
                    <a:lnTo>
                      <a:pt x="44" y="161"/>
                    </a:lnTo>
                    <a:lnTo>
                      <a:pt x="33" y="152"/>
                    </a:lnTo>
                    <a:lnTo>
                      <a:pt x="23" y="140"/>
                    </a:lnTo>
                    <a:lnTo>
                      <a:pt x="18" y="125"/>
                    </a:lnTo>
                    <a:lnTo>
                      <a:pt x="3" y="71"/>
                    </a:lnTo>
                    <a:lnTo>
                      <a:pt x="0" y="53"/>
                    </a:lnTo>
                    <a:lnTo>
                      <a:pt x="5" y="36"/>
                    </a:lnTo>
                    <a:lnTo>
                      <a:pt x="13" y="21"/>
                    </a:lnTo>
                    <a:lnTo>
                      <a:pt x="26" y="8"/>
                    </a:lnTo>
                    <a:lnTo>
                      <a:pt x="43" y="1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1" name="Freeform 30">
                <a:extLst>
                  <a:ext uri="{FF2B5EF4-FFF2-40B4-BE49-F238E27FC236}">
                    <a16:creationId xmlns:a16="http://schemas.microsoft.com/office/drawing/2014/main" id="{74F22AB2-8F85-4C15-A0F9-5EE27781DC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7501" y="3071813"/>
                <a:ext cx="22225" cy="28575"/>
              </a:xfrm>
              <a:custGeom>
                <a:avLst/>
                <a:gdLst>
                  <a:gd name="T0" fmla="*/ 62 w 130"/>
                  <a:gd name="T1" fmla="*/ 0 h 168"/>
                  <a:gd name="T2" fmla="*/ 79 w 130"/>
                  <a:gd name="T3" fmla="*/ 3 h 168"/>
                  <a:gd name="T4" fmla="*/ 95 w 130"/>
                  <a:gd name="T5" fmla="*/ 12 h 168"/>
                  <a:gd name="T6" fmla="*/ 107 w 130"/>
                  <a:gd name="T7" fmla="*/ 25 h 168"/>
                  <a:gd name="T8" fmla="*/ 114 w 130"/>
                  <a:gd name="T9" fmla="*/ 42 h 168"/>
                  <a:gd name="T10" fmla="*/ 129 w 130"/>
                  <a:gd name="T11" fmla="*/ 96 h 168"/>
                  <a:gd name="T12" fmla="*/ 130 w 130"/>
                  <a:gd name="T13" fmla="*/ 111 h 168"/>
                  <a:gd name="T14" fmla="*/ 128 w 130"/>
                  <a:gd name="T15" fmla="*/ 126 h 168"/>
                  <a:gd name="T16" fmla="*/ 123 w 130"/>
                  <a:gd name="T17" fmla="*/ 139 h 168"/>
                  <a:gd name="T18" fmla="*/ 114 w 130"/>
                  <a:gd name="T19" fmla="*/ 151 h 168"/>
                  <a:gd name="T20" fmla="*/ 102 w 130"/>
                  <a:gd name="T21" fmla="*/ 160 h 168"/>
                  <a:gd name="T22" fmla="*/ 87 w 130"/>
                  <a:gd name="T23" fmla="*/ 167 h 168"/>
                  <a:gd name="T24" fmla="*/ 80 w 130"/>
                  <a:gd name="T25" fmla="*/ 168 h 168"/>
                  <a:gd name="T26" fmla="*/ 72 w 130"/>
                  <a:gd name="T27" fmla="*/ 168 h 168"/>
                  <a:gd name="T28" fmla="*/ 58 w 130"/>
                  <a:gd name="T29" fmla="*/ 166 h 168"/>
                  <a:gd name="T30" fmla="*/ 44 w 130"/>
                  <a:gd name="T31" fmla="*/ 160 h 168"/>
                  <a:gd name="T32" fmla="*/ 32 w 130"/>
                  <a:gd name="T33" fmla="*/ 152 h 168"/>
                  <a:gd name="T34" fmla="*/ 23 w 130"/>
                  <a:gd name="T35" fmla="*/ 140 h 168"/>
                  <a:gd name="T36" fmla="*/ 16 w 130"/>
                  <a:gd name="T37" fmla="*/ 125 h 168"/>
                  <a:gd name="T38" fmla="*/ 2 w 130"/>
                  <a:gd name="T39" fmla="*/ 72 h 168"/>
                  <a:gd name="T40" fmla="*/ 0 w 130"/>
                  <a:gd name="T41" fmla="*/ 56 h 168"/>
                  <a:gd name="T42" fmla="*/ 2 w 130"/>
                  <a:gd name="T43" fmla="*/ 41 h 168"/>
                  <a:gd name="T44" fmla="*/ 8 w 130"/>
                  <a:gd name="T45" fmla="*/ 28 h 168"/>
                  <a:gd name="T46" fmla="*/ 17 w 130"/>
                  <a:gd name="T47" fmla="*/ 17 h 168"/>
                  <a:gd name="T48" fmla="*/ 29 w 130"/>
                  <a:gd name="T49" fmla="*/ 7 h 168"/>
                  <a:gd name="T50" fmla="*/ 43 w 130"/>
                  <a:gd name="T51" fmla="*/ 2 h 168"/>
                  <a:gd name="T52" fmla="*/ 62 w 130"/>
                  <a:gd name="T53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8">
                    <a:moveTo>
                      <a:pt x="62" y="0"/>
                    </a:moveTo>
                    <a:lnTo>
                      <a:pt x="79" y="3"/>
                    </a:lnTo>
                    <a:lnTo>
                      <a:pt x="95" y="12"/>
                    </a:lnTo>
                    <a:lnTo>
                      <a:pt x="107" y="25"/>
                    </a:lnTo>
                    <a:lnTo>
                      <a:pt x="114" y="42"/>
                    </a:lnTo>
                    <a:lnTo>
                      <a:pt x="129" y="96"/>
                    </a:lnTo>
                    <a:lnTo>
                      <a:pt x="130" y="111"/>
                    </a:lnTo>
                    <a:lnTo>
                      <a:pt x="128" y="126"/>
                    </a:lnTo>
                    <a:lnTo>
                      <a:pt x="123" y="139"/>
                    </a:lnTo>
                    <a:lnTo>
                      <a:pt x="114" y="151"/>
                    </a:lnTo>
                    <a:lnTo>
                      <a:pt x="102" y="160"/>
                    </a:lnTo>
                    <a:lnTo>
                      <a:pt x="87" y="167"/>
                    </a:lnTo>
                    <a:lnTo>
                      <a:pt x="80" y="168"/>
                    </a:lnTo>
                    <a:lnTo>
                      <a:pt x="72" y="168"/>
                    </a:lnTo>
                    <a:lnTo>
                      <a:pt x="58" y="166"/>
                    </a:lnTo>
                    <a:lnTo>
                      <a:pt x="44" y="160"/>
                    </a:lnTo>
                    <a:lnTo>
                      <a:pt x="32" y="152"/>
                    </a:lnTo>
                    <a:lnTo>
                      <a:pt x="23" y="140"/>
                    </a:lnTo>
                    <a:lnTo>
                      <a:pt x="16" y="125"/>
                    </a:lnTo>
                    <a:lnTo>
                      <a:pt x="2" y="72"/>
                    </a:lnTo>
                    <a:lnTo>
                      <a:pt x="0" y="56"/>
                    </a:lnTo>
                    <a:lnTo>
                      <a:pt x="2" y="41"/>
                    </a:lnTo>
                    <a:lnTo>
                      <a:pt x="8" y="28"/>
                    </a:lnTo>
                    <a:lnTo>
                      <a:pt x="17" y="17"/>
                    </a:lnTo>
                    <a:lnTo>
                      <a:pt x="29" y="7"/>
                    </a:lnTo>
                    <a:lnTo>
                      <a:pt x="43" y="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2" name="Freeform 31">
                <a:extLst>
                  <a:ext uri="{FF2B5EF4-FFF2-40B4-BE49-F238E27FC236}">
                    <a16:creationId xmlns:a16="http://schemas.microsoft.com/office/drawing/2014/main" id="{0AA1B841-C35C-467A-8ACA-BF91C5385A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0201" y="3119438"/>
                <a:ext cx="22225" cy="28575"/>
              </a:xfrm>
              <a:custGeom>
                <a:avLst/>
                <a:gdLst>
                  <a:gd name="T0" fmla="*/ 62 w 131"/>
                  <a:gd name="T1" fmla="*/ 0 h 169"/>
                  <a:gd name="T2" fmla="*/ 80 w 131"/>
                  <a:gd name="T3" fmla="*/ 3 h 169"/>
                  <a:gd name="T4" fmla="*/ 95 w 131"/>
                  <a:gd name="T5" fmla="*/ 13 h 169"/>
                  <a:gd name="T6" fmla="*/ 107 w 131"/>
                  <a:gd name="T7" fmla="*/ 25 h 169"/>
                  <a:gd name="T8" fmla="*/ 114 w 131"/>
                  <a:gd name="T9" fmla="*/ 42 h 169"/>
                  <a:gd name="T10" fmla="*/ 129 w 131"/>
                  <a:gd name="T11" fmla="*/ 97 h 169"/>
                  <a:gd name="T12" fmla="*/ 131 w 131"/>
                  <a:gd name="T13" fmla="*/ 111 h 169"/>
                  <a:gd name="T14" fmla="*/ 129 w 131"/>
                  <a:gd name="T15" fmla="*/ 126 h 169"/>
                  <a:gd name="T16" fmla="*/ 123 w 131"/>
                  <a:gd name="T17" fmla="*/ 140 h 169"/>
                  <a:gd name="T18" fmla="*/ 114 w 131"/>
                  <a:gd name="T19" fmla="*/ 152 h 169"/>
                  <a:gd name="T20" fmla="*/ 102 w 131"/>
                  <a:gd name="T21" fmla="*/ 160 h 169"/>
                  <a:gd name="T22" fmla="*/ 88 w 131"/>
                  <a:gd name="T23" fmla="*/ 167 h 169"/>
                  <a:gd name="T24" fmla="*/ 81 w 131"/>
                  <a:gd name="T25" fmla="*/ 168 h 169"/>
                  <a:gd name="T26" fmla="*/ 73 w 131"/>
                  <a:gd name="T27" fmla="*/ 169 h 169"/>
                  <a:gd name="T28" fmla="*/ 58 w 131"/>
                  <a:gd name="T29" fmla="*/ 167 h 169"/>
                  <a:gd name="T30" fmla="*/ 44 w 131"/>
                  <a:gd name="T31" fmla="*/ 161 h 169"/>
                  <a:gd name="T32" fmla="*/ 33 w 131"/>
                  <a:gd name="T33" fmla="*/ 152 h 169"/>
                  <a:gd name="T34" fmla="*/ 23 w 131"/>
                  <a:gd name="T35" fmla="*/ 140 h 169"/>
                  <a:gd name="T36" fmla="*/ 18 w 131"/>
                  <a:gd name="T37" fmla="*/ 126 h 169"/>
                  <a:gd name="T38" fmla="*/ 2 w 131"/>
                  <a:gd name="T39" fmla="*/ 72 h 169"/>
                  <a:gd name="T40" fmla="*/ 0 w 131"/>
                  <a:gd name="T41" fmla="*/ 57 h 169"/>
                  <a:gd name="T42" fmla="*/ 2 w 131"/>
                  <a:gd name="T43" fmla="*/ 42 h 169"/>
                  <a:gd name="T44" fmla="*/ 8 w 131"/>
                  <a:gd name="T45" fmla="*/ 28 h 169"/>
                  <a:gd name="T46" fmla="*/ 18 w 131"/>
                  <a:gd name="T47" fmla="*/ 17 h 169"/>
                  <a:gd name="T48" fmla="*/ 29 w 131"/>
                  <a:gd name="T49" fmla="*/ 8 h 169"/>
                  <a:gd name="T50" fmla="*/ 43 w 131"/>
                  <a:gd name="T51" fmla="*/ 2 h 169"/>
                  <a:gd name="T52" fmla="*/ 62 w 131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1" h="169">
                    <a:moveTo>
                      <a:pt x="62" y="0"/>
                    </a:moveTo>
                    <a:lnTo>
                      <a:pt x="80" y="3"/>
                    </a:lnTo>
                    <a:lnTo>
                      <a:pt x="95" y="13"/>
                    </a:lnTo>
                    <a:lnTo>
                      <a:pt x="107" y="25"/>
                    </a:lnTo>
                    <a:lnTo>
                      <a:pt x="114" y="42"/>
                    </a:lnTo>
                    <a:lnTo>
                      <a:pt x="129" y="97"/>
                    </a:lnTo>
                    <a:lnTo>
                      <a:pt x="131" y="111"/>
                    </a:lnTo>
                    <a:lnTo>
                      <a:pt x="129" y="126"/>
                    </a:lnTo>
                    <a:lnTo>
                      <a:pt x="123" y="140"/>
                    </a:lnTo>
                    <a:lnTo>
                      <a:pt x="114" y="152"/>
                    </a:lnTo>
                    <a:lnTo>
                      <a:pt x="102" y="160"/>
                    </a:lnTo>
                    <a:lnTo>
                      <a:pt x="88" y="167"/>
                    </a:lnTo>
                    <a:lnTo>
                      <a:pt x="81" y="168"/>
                    </a:lnTo>
                    <a:lnTo>
                      <a:pt x="73" y="169"/>
                    </a:lnTo>
                    <a:lnTo>
                      <a:pt x="58" y="167"/>
                    </a:lnTo>
                    <a:lnTo>
                      <a:pt x="44" y="161"/>
                    </a:lnTo>
                    <a:lnTo>
                      <a:pt x="33" y="152"/>
                    </a:lnTo>
                    <a:lnTo>
                      <a:pt x="23" y="140"/>
                    </a:lnTo>
                    <a:lnTo>
                      <a:pt x="18" y="126"/>
                    </a:lnTo>
                    <a:lnTo>
                      <a:pt x="2" y="72"/>
                    </a:lnTo>
                    <a:lnTo>
                      <a:pt x="0" y="57"/>
                    </a:lnTo>
                    <a:lnTo>
                      <a:pt x="2" y="42"/>
                    </a:lnTo>
                    <a:lnTo>
                      <a:pt x="8" y="28"/>
                    </a:lnTo>
                    <a:lnTo>
                      <a:pt x="18" y="17"/>
                    </a:lnTo>
                    <a:lnTo>
                      <a:pt x="29" y="8"/>
                    </a:lnTo>
                    <a:lnTo>
                      <a:pt x="43" y="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3" name="Freeform 32">
                <a:extLst>
                  <a:ext uri="{FF2B5EF4-FFF2-40B4-BE49-F238E27FC236}">
                    <a16:creationId xmlns:a16="http://schemas.microsoft.com/office/drawing/2014/main" id="{7EEB987D-C684-4ED3-8F20-73BA781809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4388" y="2974975"/>
                <a:ext cx="23813" cy="30163"/>
              </a:xfrm>
              <a:custGeom>
                <a:avLst/>
                <a:gdLst>
                  <a:gd name="T0" fmla="*/ 69 w 131"/>
                  <a:gd name="T1" fmla="*/ 0 h 169"/>
                  <a:gd name="T2" fmla="*/ 88 w 131"/>
                  <a:gd name="T3" fmla="*/ 2 h 169"/>
                  <a:gd name="T4" fmla="*/ 102 w 131"/>
                  <a:gd name="T5" fmla="*/ 8 h 169"/>
                  <a:gd name="T6" fmla="*/ 114 w 131"/>
                  <a:gd name="T7" fmla="*/ 17 h 169"/>
                  <a:gd name="T8" fmla="*/ 122 w 131"/>
                  <a:gd name="T9" fmla="*/ 29 h 169"/>
                  <a:gd name="T10" fmla="*/ 129 w 131"/>
                  <a:gd name="T11" fmla="*/ 42 h 169"/>
                  <a:gd name="T12" fmla="*/ 131 w 131"/>
                  <a:gd name="T13" fmla="*/ 57 h 169"/>
                  <a:gd name="T14" fmla="*/ 129 w 131"/>
                  <a:gd name="T15" fmla="*/ 73 h 169"/>
                  <a:gd name="T16" fmla="*/ 114 w 131"/>
                  <a:gd name="T17" fmla="*/ 127 h 169"/>
                  <a:gd name="T18" fmla="*/ 108 w 131"/>
                  <a:gd name="T19" fmla="*/ 141 h 169"/>
                  <a:gd name="T20" fmla="*/ 99 w 131"/>
                  <a:gd name="T21" fmla="*/ 152 h 169"/>
                  <a:gd name="T22" fmla="*/ 87 w 131"/>
                  <a:gd name="T23" fmla="*/ 161 h 169"/>
                  <a:gd name="T24" fmla="*/ 73 w 131"/>
                  <a:gd name="T25" fmla="*/ 167 h 169"/>
                  <a:gd name="T26" fmla="*/ 58 w 131"/>
                  <a:gd name="T27" fmla="*/ 169 h 169"/>
                  <a:gd name="T28" fmla="*/ 50 w 131"/>
                  <a:gd name="T29" fmla="*/ 168 h 169"/>
                  <a:gd name="T30" fmla="*/ 43 w 131"/>
                  <a:gd name="T31" fmla="*/ 167 h 169"/>
                  <a:gd name="T32" fmla="*/ 26 w 131"/>
                  <a:gd name="T33" fmla="*/ 160 h 169"/>
                  <a:gd name="T34" fmla="*/ 13 w 131"/>
                  <a:gd name="T35" fmla="*/ 147 h 169"/>
                  <a:gd name="T36" fmla="*/ 4 w 131"/>
                  <a:gd name="T37" fmla="*/ 132 h 169"/>
                  <a:gd name="T38" fmla="*/ 0 w 131"/>
                  <a:gd name="T39" fmla="*/ 115 h 169"/>
                  <a:gd name="T40" fmla="*/ 2 w 131"/>
                  <a:gd name="T41" fmla="*/ 97 h 169"/>
                  <a:gd name="T42" fmla="*/ 17 w 131"/>
                  <a:gd name="T43" fmla="*/ 43 h 169"/>
                  <a:gd name="T44" fmla="*/ 25 w 131"/>
                  <a:gd name="T45" fmla="*/ 26 h 169"/>
                  <a:gd name="T46" fmla="*/ 36 w 131"/>
                  <a:gd name="T47" fmla="*/ 13 h 169"/>
                  <a:gd name="T48" fmla="*/ 51 w 131"/>
                  <a:gd name="T49" fmla="*/ 3 h 169"/>
                  <a:gd name="T50" fmla="*/ 69 w 131"/>
                  <a:gd name="T51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1" h="169">
                    <a:moveTo>
                      <a:pt x="69" y="0"/>
                    </a:moveTo>
                    <a:lnTo>
                      <a:pt x="88" y="2"/>
                    </a:lnTo>
                    <a:lnTo>
                      <a:pt x="102" y="8"/>
                    </a:lnTo>
                    <a:lnTo>
                      <a:pt x="114" y="17"/>
                    </a:lnTo>
                    <a:lnTo>
                      <a:pt x="122" y="29"/>
                    </a:lnTo>
                    <a:lnTo>
                      <a:pt x="129" y="42"/>
                    </a:lnTo>
                    <a:lnTo>
                      <a:pt x="131" y="57"/>
                    </a:lnTo>
                    <a:lnTo>
                      <a:pt x="129" y="73"/>
                    </a:lnTo>
                    <a:lnTo>
                      <a:pt x="114" y="127"/>
                    </a:lnTo>
                    <a:lnTo>
                      <a:pt x="108" y="141"/>
                    </a:lnTo>
                    <a:lnTo>
                      <a:pt x="99" y="152"/>
                    </a:lnTo>
                    <a:lnTo>
                      <a:pt x="87" y="161"/>
                    </a:lnTo>
                    <a:lnTo>
                      <a:pt x="73" y="167"/>
                    </a:lnTo>
                    <a:lnTo>
                      <a:pt x="58" y="169"/>
                    </a:lnTo>
                    <a:lnTo>
                      <a:pt x="50" y="168"/>
                    </a:lnTo>
                    <a:lnTo>
                      <a:pt x="43" y="167"/>
                    </a:lnTo>
                    <a:lnTo>
                      <a:pt x="26" y="160"/>
                    </a:lnTo>
                    <a:lnTo>
                      <a:pt x="13" y="147"/>
                    </a:lnTo>
                    <a:lnTo>
                      <a:pt x="4" y="132"/>
                    </a:lnTo>
                    <a:lnTo>
                      <a:pt x="0" y="115"/>
                    </a:lnTo>
                    <a:lnTo>
                      <a:pt x="2" y="97"/>
                    </a:lnTo>
                    <a:lnTo>
                      <a:pt x="17" y="43"/>
                    </a:lnTo>
                    <a:lnTo>
                      <a:pt x="25" y="26"/>
                    </a:lnTo>
                    <a:lnTo>
                      <a:pt x="36" y="13"/>
                    </a:lnTo>
                    <a:lnTo>
                      <a:pt x="51" y="3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4" name="Freeform 33">
                <a:extLst>
                  <a:ext uri="{FF2B5EF4-FFF2-40B4-BE49-F238E27FC236}">
                    <a16:creationId xmlns:a16="http://schemas.microsoft.com/office/drawing/2014/main" id="{FD6A3D26-DDFF-408C-80B7-1A85365F46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7088" y="2927350"/>
                <a:ext cx="23813" cy="30163"/>
              </a:xfrm>
              <a:custGeom>
                <a:avLst/>
                <a:gdLst>
                  <a:gd name="T0" fmla="*/ 70 w 131"/>
                  <a:gd name="T1" fmla="*/ 0 h 169"/>
                  <a:gd name="T2" fmla="*/ 88 w 131"/>
                  <a:gd name="T3" fmla="*/ 2 h 169"/>
                  <a:gd name="T4" fmla="*/ 102 w 131"/>
                  <a:gd name="T5" fmla="*/ 8 h 169"/>
                  <a:gd name="T6" fmla="*/ 114 w 131"/>
                  <a:gd name="T7" fmla="*/ 17 h 169"/>
                  <a:gd name="T8" fmla="*/ 122 w 131"/>
                  <a:gd name="T9" fmla="*/ 29 h 169"/>
                  <a:gd name="T10" fmla="*/ 129 w 131"/>
                  <a:gd name="T11" fmla="*/ 43 h 169"/>
                  <a:gd name="T12" fmla="*/ 131 w 131"/>
                  <a:gd name="T13" fmla="*/ 57 h 169"/>
                  <a:gd name="T14" fmla="*/ 129 w 131"/>
                  <a:gd name="T15" fmla="*/ 72 h 169"/>
                  <a:gd name="T16" fmla="*/ 114 w 131"/>
                  <a:gd name="T17" fmla="*/ 127 h 169"/>
                  <a:gd name="T18" fmla="*/ 108 w 131"/>
                  <a:gd name="T19" fmla="*/ 140 h 169"/>
                  <a:gd name="T20" fmla="*/ 99 w 131"/>
                  <a:gd name="T21" fmla="*/ 152 h 169"/>
                  <a:gd name="T22" fmla="*/ 87 w 131"/>
                  <a:gd name="T23" fmla="*/ 162 h 169"/>
                  <a:gd name="T24" fmla="*/ 73 w 131"/>
                  <a:gd name="T25" fmla="*/ 167 h 169"/>
                  <a:gd name="T26" fmla="*/ 58 w 131"/>
                  <a:gd name="T27" fmla="*/ 169 h 169"/>
                  <a:gd name="T28" fmla="*/ 50 w 131"/>
                  <a:gd name="T29" fmla="*/ 168 h 169"/>
                  <a:gd name="T30" fmla="*/ 43 w 131"/>
                  <a:gd name="T31" fmla="*/ 167 h 169"/>
                  <a:gd name="T32" fmla="*/ 29 w 131"/>
                  <a:gd name="T33" fmla="*/ 162 h 169"/>
                  <a:gd name="T34" fmla="*/ 17 w 131"/>
                  <a:gd name="T35" fmla="*/ 152 h 169"/>
                  <a:gd name="T36" fmla="*/ 8 w 131"/>
                  <a:gd name="T37" fmla="*/ 140 h 169"/>
                  <a:gd name="T38" fmla="*/ 2 w 131"/>
                  <a:gd name="T39" fmla="*/ 127 h 169"/>
                  <a:gd name="T40" fmla="*/ 0 w 131"/>
                  <a:gd name="T41" fmla="*/ 112 h 169"/>
                  <a:gd name="T42" fmla="*/ 2 w 131"/>
                  <a:gd name="T43" fmla="*/ 97 h 169"/>
                  <a:gd name="T44" fmla="*/ 17 w 131"/>
                  <a:gd name="T45" fmla="*/ 43 h 169"/>
                  <a:gd name="T46" fmla="*/ 25 w 131"/>
                  <a:gd name="T47" fmla="*/ 27 h 169"/>
                  <a:gd name="T48" fmla="*/ 36 w 131"/>
                  <a:gd name="T49" fmla="*/ 13 h 169"/>
                  <a:gd name="T50" fmla="*/ 51 w 131"/>
                  <a:gd name="T51" fmla="*/ 4 h 169"/>
                  <a:gd name="T52" fmla="*/ 70 w 131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1" h="169">
                    <a:moveTo>
                      <a:pt x="70" y="0"/>
                    </a:moveTo>
                    <a:lnTo>
                      <a:pt x="88" y="2"/>
                    </a:lnTo>
                    <a:lnTo>
                      <a:pt x="102" y="8"/>
                    </a:lnTo>
                    <a:lnTo>
                      <a:pt x="114" y="17"/>
                    </a:lnTo>
                    <a:lnTo>
                      <a:pt x="122" y="29"/>
                    </a:lnTo>
                    <a:lnTo>
                      <a:pt x="129" y="43"/>
                    </a:lnTo>
                    <a:lnTo>
                      <a:pt x="131" y="57"/>
                    </a:lnTo>
                    <a:lnTo>
                      <a:pt x="129" y="72"/>
                    </a:lnTo>
                    <a:lnTo>
                      <a:pt x="114" y="127"/>
                    </a:lnTo>
                    <a:lnTo>
                      <a:pt x="108" y="140"/>
                    </a:lnTo>
                    <a:lnTo>
                      <a:pt x="99" y="152"/>
                    </a:lnTo>
                    <a:lnTo>
                      <a:pt x="87" y="162"/>
                    </a:lnTo>
                    <a:lnTo>
                      <a:pt x="73" y="167"/>
                    </a:lnTo>
                    <a:lnTo>
                      <a:pt x="58" y="169"/>
                    </a:lnTo>
                    <a:lnTo>
                      <a:pt x="50" y="168"/>
                    </a:lnTo>
                    <a:lnTo>
                      <a:pt x="43" y="167"/>
                    </a:lnTo>
                    <a:lnTo>
                      <a:pt x="29" y="162"/>
                    </a:lnTo>
                    <a:lnTo>
                      <a:pt x="17" y="152"/>
                    </a:lnTo>
                    <a:lnTo>
                      <a:pt x="8" y="140"/>
                    </a:lnTo>
                    <a:lnTo>
                      <a:pt x="2" y="127"/>
                    </a:lnTo>
                    <a:lnTo>
                      <a:pt x="0" y="112"/>
                    </a:lnTo>
                    <a:lnTo>
                      <a:pt x="2" y="97"/>
                    </a:lnTo>
                    <a:lnTo>
                      <a:pt x="17" y="43"/>
                    </a:lnTo>
                    <a:lnTo>
                      <a:pt x="25" y="27"/>
                    </a:lnTo>
                    <a:lnTo>
                      <a:pt x="36" y="13"/>
                    </a:lnTo>
                    <a:lnTo>
                      <a:pt x="51" y="4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5" name="Freeform 34">
                <a:extLst>
                  <a:ext uri="{FF2B5EF4-FFF2-40B4-BE49-F238E27FC236}">
                    <a16:creationId xmlns:a16="http://schemas.microsoft.com/office/drawing/2014/main" id="{1A0863C0-2491-44E7-9188-D2F3BCE96A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9788" y="2879725"/>
                <a:ext cx="20638" cy="30163"/>
              </a:xfrm>
              <a:custGeom>
                <a:avLst/>
                <a:gdLst>
                  <a:gd name="T0" fmla="*/ 65 w 119"/>
                  <a:gd name="T1" fmla="*/ 0 h 170"/>
                  <a:gd name="T2" fmla="*/ 82 w 119"/>
                  <a:gd name="T3" fmla="*/ 5 h 170"/>
                  <a:gd name="T4" fmla="*/ 96 w 119"/>
                  <a:gd name="T5" fmla="*/ 15 h 170"/>
                  <a:gd name="T6" fmla="*/ 108 w 119"/>
                  <a:gd name="T7" fmla="*/ 28 h 170"/>
                  <a:gd name="T8" fmla="*/ 114 w 119"/>
                  <a:gd name="T9" fmla="*/ 45 h 170"/>
                  <a:gd name="T10" fmla="*/ 118 w 119"/>
                  <a:gd name="T11" fmla="*/ 70 h 170"/>
                  <a:gd name="T12" fmla="*/ 119 w 119"/>
                  <a:gd name="T13" fmla="*/ 93 h 170"/>
                  <a:gd name="T14" fmla="*/ 118 w 119"/>
                  <a:gd name="T15" fmla="*/ 118 h 170"/>
                  <a:gd name="T16" fmla="*/ 114 w 119"/>
                  <a:gd name="T17" fmla="*/ 135 h 170"/>
                  <a:gd name="T18" fmla="*/ 105 w 119"/>
                  <a:gd name="T19" fmla="*/ 150 h 170"/>
                  <a:gd name="T20" fmla="*/ 92 w 119"/>
                  <a:gd name="T21" fmla="*/ 160 h 170"/>
                  <a:gd name="T22" fmla="*/ 77 w 119"/>
                  <a:gd name="T23" fmla="*/ 168 h 170"/>
                  <a:gd name="T24" fmla="*/ 60 w 119"/>
                  <a:gd name="T25" fmla="*/ 170 h 170"/>
                  <a:gd name="T26" fmla="*/ 57 w 119"/>
                  <a:gd name="T27" fmla="*/ 170 h 170"/>
                  <a:gd name="T28" fmla="*/ 55 w 119"/>
                  <a:gd name="T29" fmla="*/ 170 h 170"/>
                  <a:gd name="T30" fmla="*/ 36 w 119"/>
                  <a:gd name="T31" fmla="*/ 165 h 170"/>
                  <a:gd name="T32" fmla="*/ 21 w 119"/>
                  <a:gd name="T33" fmla="*/ 155 h 170"/>
                  <a:gd name="T34" fmla="*/ 10 w 119"/>
                  <a:gd name="T35" fmla="*/ 142 h 170"/>
                  <a:gd name="T36" fmla="*/ 3 w 119"/>
                  <a:gd name="T37" fmla="*/ 125 h 170"/>
                  <a:gd name="T38" fmla="*/ 2 w 119"/>
                  <a:gd name="T39" fmla="*/ 107 h 170"/>
                  <a:gd name="T40" fmla="*/ 3 w 119"/>
                  <a:gd name="T41" fmla="*/ 101 h 170"/>
                  <a:gd name="T42" fmla="*/ 3 w 119"/>
                  <a:gd name="T43" fmla="*/ 93 h 170"/>
                  <a:gd name="T44" fmla="*/ 2 w 119"/>
                  <a:gd name="T45" fmla="*/ 81 h 170"/>
                  <a:gd name="T46" fmla="*/ 1 w 119"/>
                  <a:gd name="T47" fmla="*/ 68 h 170"/>
                  <a:gd name="T48" fmla="*/ 0 w 119"/>
                  <a:gd name="T49" fmla="*/ 50 h 170"/>
                  <a:gd name="T50" fmla="*/ 5 w 119"/>
                  <a:gd name="T51" fmla="*/ 33 h 170"/>
                  <a:gd name="T52" fmla="*/ 15 w 119"/>
                  <a:gd name="T53" fmla="*/ 18 h 170"/>
                  <a:gd name="T54" fmla="*/ 29 w 119"/>
                  <a:gd name="T55" fmla="*/ 7 h 170"/>
                  <a:gd name="T56" fmla="*/ 47 w 119"/>
                  <a:gd name="T57" fmla="*/ 1 h 170"/>
                  <a:gd name="T58" fmla="*/ 65 w 119"/>
                  <a:gd name="T59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9" h="170">
                    <a:moveTo>
                      <a:pt x="65" y="0"/>
                    </a:moveTo>
                    <a:lnTo>
                      <a:pt x="82" y="5"/>
                    </a:lnTo>
                    <a:lnTo>
                      <a:pt x="96" y="15"/>
                    </a:lnTo>
                    <a:lnTo>
                      <a:pt x="108" y="28"/>
                    </a:lnTo>
                    <a:lnTo>
                      <a:pt x="114" y="45"/>
                    </a:lnTo>
                    <a:lnTo>
                      <a:pt x="118" y="70"/>
                    </a:lnTo>
                    <a:lnTo>
                      <a:pt x="119" y="93"/>
                    </a:lnTo>
                    <a:lnTo>
                      <a:pt x="118" y="118"/>
                    </a:lnTo>
                    <a:lnTo>
                      <a:pt x="114" y="135"/>
                    </a:lnTo>
                    <a:lnTo>
                      <a:pt x="105" y="150"/>
                    </a:lnTo>
                    <a:lnTo>
                      <a:pt x="92" y="160"/>
                    </a:lnTo>
                    <a:lnTo>
                      <a:pt x="77" y="168"/>
                    </a:lnTo>
                    <a:lnTo>
                      <a:pt x="60" y="170"/>
                    </a:lnTo>
                    <a:lnTo>
                      <a:pt x="57" y="170"/>
                    </a:lnTo>
                    <a:lnTo>
                      <a:pt x="55" y="170"/>
                    </a:lnTo>
                    <a:lnTo>
                      <a:pt x="36" y="165"/>
                    </a:lnTo>
                    <a:lnTo>
                      <a:pt x="21" y="155"/>
                    </a:lnTo>
                    <a:lnTo>
                      <a:pt x="10" y="142"/>
                    </a:lnTo>
                    <a:lnTo>
                      <a:pt x="3" y="125"/>
                    </a:lnTo>
                    <a:lnTo>
                      <a:pt x="2" y="107"/>
                    </a:lnTo>
                    <a:lnTo>
                      <a:pt x="3" y="101"/>
                    </a:lnTo>
                    <a:lnTo>
                      <a:pt x="3" y="93"/>
                    </a:lnTo>
                    <a:lnTo>
                      <a:pt x="2" y="81"/>
                    </a:lnTo>
                    <a:lnTo>
                      <a:pt x="1" y="68"/>
                    </a:lnTo>
                    <a:lnTo>
                      <a:pt x="0" y="50"/>
                    </a:lnTo>
                    <a:lnTo>
                      <a:pt x="5" y="33"/>
                    </a:lnTo>
                    <a:lnTo>
                      <a:pt x="15" y="18"/>
                    </a:lnTo>
                    <a:lnTo>
                      <a:pt x="29" y="7"/>
                    </a:lnTo>
                    <a:lnTo>
                      <a:pt x="47" y="1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6" name="Freeform 35">
                <a:extLst>
                  <a:ext uri="{FF2B5EF4-FFF2-40B4-BE49-F238E27FC236}">
                    <a16:creationId xmlns:a16="http://schemas.microsoft.com/office/drawing/2014/main" id="{CFBB2D33-CC23-4DA7-9CA5-80F835EBA4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5651" y="2836863"/>
                <a:ext cx="30163" cy="23813"/>
              </a:xfrm>
              <a:custGeom>
                <a:avLst/>
                <a:gdLst>
                  <a:gd name="T0" fmla="*/ 55 w 171"/>
                  <a:gd name="T1" fmla="*/ 0 h 129"/>
                  <a:gd name="T2" fmla="*/ 74 w 171"/>
                  <a:gd name="T3" fmla="*/ 2 h 129"/>
                  <a:gd name="T4" fmla="*/ 128 w 171"/>
                  <a:gd name="T5" fmla="*/ 16 h 129"/>
                  <a:gd name="T6" fmla="*/ 146 w 171"/>
                  <a:gd name="T7" fmla="*/ 24 h 129"/>
                  <a:gd name="T8" fmla="*/ 158 w 171"/>
                  <a:gd name="T9" fmla="*/ 36 h 129"/>
                  <a:gd name="T10" fmla="*/ 167 w 171"/>
                  <a:gd name="T11" fmla="*/ 51 h 129"/>
                  <a:gd name="T12" fmla="*/ 171 w 171"/>
                  <a:gd name="T13" fmla="*/ 68 h 129"/>
                  <a:gd name="T14" fmla="*/ 169 w 171"/>
                  <a:gd name="T15" fmla="*/ 86 h 129"/>
                  <a:gd name="T16" fmla="*/ 164 w 171"/>
                  <a:gd name="T17" fmla="*/ 101 h 129"/>
                  <a:gd name="T18" fmla="*/ 154 w 171"/>
                  <a:gd name="T19" fmla="*/ 113 h 129"/>
                  <a:gd name="T20" fmla="*/ 142 w 171"/>
                  <a:gd name="T21" fmla="*/ 122 h 129"/>
                  <a:gd name="T22" fmla="*/ 128 w 171"/>
                  <a:gd name="T23" fmla="*/ 128 h 129"/>
                  <a:gd name="T24" fmla="*/ 113 w 171"/>
                  <a:gd name="T25" fmla="*/ 129 h 129"/>
                  <a:gd name="T26" fmla="*/ 106 w 171"/>
                  <a:gd name="T27" fmla="*/ 129 h 129"/>
                  <a:gd name="T28" fmla="*/ 98 w 171"/>
                  <a:gd name="T29" fmla="*/ 127 h 129"/>
                  <a:gd name="T30" fmla="*/ 43 w 171"/>
                  <a:gd name="T31" fmla="*/ 113 h 129"/>
                  <a:gd name="T32" fmla="*/ 29 w 171"/>
                  <a:gd name="T33" fmla="*/ 107 h 129"/>
                  <a:gd name="T34" fmla="*/ 18 w 171"/>
                  <a:gd name="T35" fmla="*/ 98 h 129"/>
                  <a:gd name="T36" fmla="*/ 9 w 171"/>
                  <a:gd name="T37" fmla="*/ 86 h 129"/>
                  <a:gd name="T38" fmla="*/ 3 w 171"/>
                  <a:gd name="T39" fmla="*/ 73 h 129"/>
                  <a:gd name="T40" fmla="*/ 0 w 171"/>
                  <a:gd name="T41" fmla="*/ 58 h 129"/>
                  <a:gd name="T42" fmla="*/ 3 w 171"/>
                  <a:gd name="T43" fmla="*/ 43 h 129"/>
                  <a:gd name="T44" fmla="*/ 10 w 171"/>
                  <a:gd name="T45" fmla="*/ 26 h 129"/>
                  <a:gd name="T46" fmla="*/ 23 w 171"/>
                  <a:gd name="T47" fmla="*/ 13 h 129"/>
                  <a:gd name="T48" fmla="*/ 38 w 171"/>
                  <a:gd name="T49" fmla="*/ 3 h 129"/>
                  <a:gd name="T50" fmla="*/ 55 w 171"/>
                  <a:gd name="T51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1" h="129">
                    <a:moveTo>
                      <a:pt x="55" y="0"/>
                    </a:moveTo>
                    <a:lnTo>
                      <a:pt x="74" y="2"/>
                    </a:lnTo>
                    <a:lnTo>
                      <a:pt x="128" y="16"/>
                    </a:lnTo>
                    <a:lnTo>
                      <a:pt x="146" y="24"/>
                    </a:lnTo>
                    <a:lnTo>
                      <a:pt x="158" y="36"/>
                    </a:lnTo>
                    <a:lnTo>
                      <a:pt x="167" y="51"/>
                    </a:lnTo>
                    <a:lnTo>
                      <a:pt x="171" y="68"/>
                    </a:lnTo>
                    <a:lnTo>
                      <a:pt x="169" y="86"/>
                    </a:lnTo>
                    <a:lnTo>
                      <a:pt x="164" y="101"/>
                    </a:lnTo>
                    <a:lnTo>
                      <a:pt x="154" y="113"/>
                    </a:lnTo>
                    <a:lnTo>
                      <a:pt x="142" y="122"/>
                    </a:lnTo>
                    <a:lnTo>
                      <a:pt x="128" y="128"/>
                    </a:lnTo>
                    <a:lnTo>
                      <a:pt x="113" y="129"/>
                    </a:lnTo>
                    <a:lnTo>
                      <a:pt x="106" y="129"/>
                    </a:lnTo>
                    <a:lnTo>
                      <a:pt x="98" y="127"/>
                    </a:lnTo>
                    <a:lnTo>
                      <a:pt x="43" y="113"/>
                    </a:lnTo>
                    <a:lnTo>
                      <a:pt x="29" y="107"/>
                    </a:lnTo>
                    <a:lnTo>
                      <a:pt x="18" y="98"/>
                    </a:lnTo>
                    <a:lnTo>
                      <a:pt x="9" y="86"/>
                    </a:lnTo>
                    <a:lnTo>
                      <a:pt x="3" y="73"/>
                    </a:lnTo>
                    <a:lnTo>
                      <a:pt x="0" y="58"/>
                    </a:lnTo>
                    <a:lnTo>
                      <a:pt x="3" y="43"/>
                    </a:lnTo>
                    <a:lnTo>
                      <a:pt x="10" y="26"/>
                    </a:lnTo>
                    <a:lnTo>
                      <a:pt x="23" y="13"/>
                    </a:lnTo>
                    <a:lnTo>
                      <a:pt x="38" y="3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7" name="Freeform 36">
                <a:extLst>
                  <a:ext uri="{FF2B5EF4-FFF2-40B4-BE49-F238E27FC236}">
                    <a16:creationId xmlns:a16="http://schemas.microsoft.com/office/drawing/2014/main" id="{8D889372-0545-4064-A99B-29FE10A233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3276" y="2849563"/>
                <a:ext cx="30163" cy="23813"/>
              </a:xfrm>
              <a:custGeom>
                <a:avLst/>
                <a:gdLst>
                  <a:gd name="T0" fmla="*/ 54 w 170"/>
                  <a:gd name="T1" fmla="*/ 0 h 128"/>
                  <a:gd name="T2" fmla="*/ 73 w 170"/>
                  <a:gd name="T3" fmla="*/ 2 h 128"/>
                  <a:gd name="T4" fmla="*/ 127 w 170"/>
                  <a:gd name="T5" fmla="*/ 17 h 128"/>
                  <a:gd name="T6" fmla="*/ 141 w 170"/>
                  <a:gd name="T7" fmla="*/ 22 h 128"/>
                  <a:gd name="T8" fmla="*/ 153 w 170"/>
                  <a:gd name="T9" fmla="*/ 32 h 128"/>
                  <a:gd name="T10" fmla="*/ 162 w 170"/>
                  <a:gd name="T11" fmla="*/ 43 h 128"/>
                  <a:gd name="T12" fmla="*/ 168 w 170"/>
                  <a:gd name="T13" fmla="*/ 56 h 128"/>
                  <a:gd name="T14" fmla="*/ 170 w 170"/>
                  <a:gd name="T15" fmla="*/ 71 h 128"/>
                  <a:gd name="T16" fmla="*/ 168 w 170"/>
                  <a:gd name="T17" fmla="*/ 87 h 128"/>
                  <a:gd name="T18" fmla="*/ 162 w 170"/>
                  <a:gd name="T19" fmla="*/ 101 h 128"/>
                  <a:gd name="T20" fmla="*/ 153 w 170"/>
                  <a:gd name="T21" fmla="*/ 112 h 128"/>
                  <a:gd name="T22" fmla="*/ 141 w 170"/>
                  <a:gd name="T23" fmla="*/ 121 h 128"/>
                  <a:gd name="T24" fmla="*/ 127 w 170"/>
                  <a:gd name="T25" fmla="*/ 127 h 128"/>
                  <a:gd name="T26" fmla="*/ 112 w 170"/>
                  <a:gd name="T27" fmla="*/ 128 h 128"/>
                  <a:gd name="T28" fmla="*/ 105 w 170"/>
                  <a:gd name="T29" fmla="*/ 128 h 128"/>
                  <a:gd name="T30" fmla="*/ 97 w 170"/>
                  <a:gd name="T31" fmla="*/ 127 h 128"/>
                  <a:gd name="T32" fmla="*/ 43 w 170"/>
                  <a:gd name="T33" fmla="*/ 112 h 128"/>
                  <a:gd name="T34" fmla="*/ 29 w 170"/>
                  <a:gd name="T35" fmla="*/ 107 h 128"/>
                  <a:gd name="T36" fmla="*/ 17 w 170"/>
                  <a:gd name="T37" fmla="*/ 97 h 128"/>
                  <a:gd name="T38" fmla="*/ 7 w 170"/>
                  <a:gd name="T39" fmla="*/ 86 h 128"/>
                  <a:gd name="T40" fmla="*/ 2 w 170"/>
                  <a:gd name="T41" fmla="*/ 72 h 128"/>
                  <a:gd name="T42" fmla="*/ 0 w 170"/>
                  <a:gd name="T43" fmla="*/ 57 h 128"/>
                  <a:gd name="T44" fmla="*/ 2 w 170"/>
                  <a:gd name="T45" fmla="*/ 42 h 128"/>
                  <a:gd name="T46" fmla="*/ 9 w 170"/>
                  <a:gd name="T47" fmla="*/ 25 h 128"/>
                  <a:gd name="T48" fmla="*/ 21 w 170"/>
                  <a:gd name="T49" fmla="*/ 12 h 128"/>
                  <a:gd name="T50" fmla="*/ 36 w 170"/>
                  <a:gd name="T51" fmla="*/ 4 h 128"/>
                  <a:gd name="T52" fmla="*/ 54 w 170"/>
                  <a:gd name="T5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70" h="128">
                    <a:moveTo>
                      <a:pt x="54" y="0"/>
                    </a:moveTo>
                    <a:lnTo>
                      <a:pt x="73" y="2"/>
                    </a:lnTo>
                    <a:lnTo>
                      <a:pt x="127" y="17"/>
                    </a:lnTo>
                    <a:lnTo>
                      <a:pt x="141" y="22"/>
                    </a:lnTo>
                    <a:lnTo>
                      <a:pt x="153" y="32"/>
                    </a:lnTo>
                    <a:lnTo>
                      <a:pt x="162" y="43"/>
                    </a:lnTo>
                    <a:lnTo>
                      <a:pt x="168" y="56"/>
                    </a:lnTo>
                    <a:lnTo>
                      <a:pt x="170" y="71"/>
                    </a:lnTo>
                    <a:lnTo>
                      <a:pt x="168" y="87"/>
                    </a:lnTo>
                    <a:lnTo>
                      <a:pt x="162" y="101"/>
                    </a:lnTo>
                    <a:lnTo>
                      <a:pt x="153" y="112"/>
                    </a:lnTo>
                    <a:lnTo>
                      <a:pt x="141" y="121"/>
                    </a:lnTo>
                    <a:lnTo>
                      <a:pt x="127" y="127"/>
                    </a:lnTo>
                    <a:lnTo>
                      <a:pt x="112" y="128"/>
                    </a:lnTo>
                    <a:lnTo>
                      <a:pt x="105" y="128"/>
                    </a:lnTo>
                    <a:lnTo>
                      <a:pt x="97" y="127"/>
                    </a:lnTo>
                    <a:lnTo>
                      <a:pt x="43" y="112"/>
                    </a:lnTo>
                    <a:lnTo>
                      <a:pt x="29" y="107"/>
                    </a:lnTo>
                    <a:lnTo>
                      <a:pt x="17" y="97"/>
                    </a:lnTo>
                    <a:lnTo>
                      <a:pt x="7" y="86"/>
                    </a:lnTo>
                    <a:lnTo>
                      <a:pt x="2" y="72"/>
                    </a:lnTo>
                    <a:lnTo>
                      <a:pt x="0" y="57"/>
                    </a:lnTo>
                    <a:lnTo>
                      <a:pt x="2" y="42"/>
                    </a:lnTo>
                    <a:lnTo>
                      <a:pt x="9" y="25"/>
                    </a:lnTo>
                    <a:lnTo>
                      <a:pt x="21" y="12"/>
                    </a:lnTo>
                    <a:lnTo>
                      <a:pt x="36" y="4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8" name="Freeform 37">
                <a:extLst>
                  <a:ext uri="{FF2B5EF4-FFF2-40B4-BE49-F238E27FC236}">
                    <a16:creationId xmlns:a16="http://schemas.microsoft.com/office/drawing/2014/main" id="{441E333D-168A-4BE3-96E2-3D25C6F4F0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1688" y="3022600"/>
                <a:ext cx="23813" cy="30163"/>
              </a:xfrm>
              <a:custGeom>
                <a:avLst/>
                <a:gdLst>
                  <a:gd name="T0" fmla="*/ 72 w 130"/>
                  <a:gd name="T1" fmla="*/ 0 h 169"/>
                  <a:gd name="T2" fmla="*/ 88 w 130"/>
                  <a:gd name="T3" fmla="*/ 2 h 169"/>
                  <a:gd name="T4" fmla="*/ 102 w 130"/>
                  <a:gd name="T5" fmla="*/ 9 h 169"/>
                  <a:gd name="T6" fmla="*/ 114 w 130"/>
                  <a:gd name="T7" fmla="*/ 17 h 169"/>
                  <a:gd name="T8" fmla="*/ 122 w 130"/>
                  <a:gd name="T9" fmla="*/ 29 h 169"/>
                  <a:gd name="T10" fmla="*/ 129 w 130"/>
                  <a:gd name="T11" fmla="*/ 43 h 169"/>
                  <a:gd name="T12" fmla="*/ 130 w 130"/>
                  <a:gd name="T13" fmla="*/ 58 h 169"/>
                  <a:gd name="T14" fmla="*/ 129 w 130"/>
                  <a:gd name="T15" fmla="*/ 73 h 169"/>
                  <a:gd name="T16" fmla="*/ 114 w 130"/>
                  <a:gd name="T17" fmla="*/ 127 h 169"/>
                  <a:gd name="T18" fmla="*/ 107 w 130"/>
                  <a:gd name="T19" fmla="*/ 141 h 169"/>
                  <a:gd name="T20" fmla="*/ 99 w 130"/>
                  <a:gd name="T21" fmla="*/ 154 h 169"/>
                  <a:gd name="T22" fmla="*/ 87 w 130"/>
                  <a:gd name="T23" fmla="*/ 162 h 169"/>
                  <a:gd name="T24" fmla="*/ 73 w 130"/>
                  <a:gd name="T25" fmla="*/ 167 h 169"/>
                  <a:gd name="T26" fmla="*/ 58 w 130"/>
                  <a:gd name="T27" fmla="*/ 169 h 169"/>
                  <a:gd name="T28" fmla="*/ 50 w 130"/>
                  <a:gd name="T29" fmla="*/ 169 h 169"/>
                  <a:gd name="T30" fmla="*/ 43 w 130"/>
                  <a:gd name="T31" fmla="*/ 167 h 169"/>
                  <a:gd name="T32" fmla="*/ 26 w 130"/>
                  <a:gd name="T33" fmla="*/ 160 h 169"/>
                  <a:gd name="T34" fmla="*/ 13 w 130"/>
                  <a:gd name="T35" fmla="*/ 148 h 169"/>
                  <a:gd name="T36" fmla="*/ 4 w 130"/>
                  <a:gd name="T37" fmla="*/ 132 h 169"/>
                  <a:gd name="T38" fmla="*/ 0 w 130"/>
                  <a:gd name="T39" fmla="*/ 115 h 169"/>
                  <a:gd name="T40" fmla="*/ 2 w 130"/>
                  <a:gd name="T41" fmla="*/ 97 h 169"/>
                  <a:gd name="T42" fmla="*/ 16 w 130"/>
                  <a:gd name="T43" fmla="*/ 43 h 169"/>
                  <a:gd name="T44" fmla="*/ 22 w 130"/>
                  <a:gd name="T45" fmla="*/ 29 h 169"/>
                  <a:gd name="T46" fmla="*/ 32 w 130"/>
                  <a:gd name="T47" fmla="*/ 17 h 169"/>
                  <a:gd name="T48" fmla="*/ 44 w 130"/>
                  <a:gd name="T49" fmla="*/ 9 h 169"/>
                  <a:gd name="T50" fmla="*/ 57 w 130"/>
                  <a:gd name="T51" fmla="*/ 2 h 169"/>
                  <a:gd name="T52" fmla="*/ 72 w 130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9">
                    <a:moveTo>
                      <a:pt x="72" y="0"/>
                    </a:moveTo>
                    <a:lnTo>
                      <a:pt x="88" y="2"/>
                    </a:lnTo>
                    <a:lnTo>
                      <a:pt x="102" y="9"/>
                    </a:lnTo>
                    <a:lnTo>
                      <a:pt x="114" y="17"/>
                    </a:lnTo>
                    <a:lnTo>
                      <a:pt x="122" y="29"/>
                    </a:lnTo>
                    <a:lnTo>
                      <a:pt x="129" y="43"/>
                    </a:lnTo>
                    <a:lnTo>
                      <a:pt x="130" y="58"/>
                    </a:lnTo>
                    <a:lnTo>
                      <a:pt x="129" y="73"/>
                    </a:lnTo>
                    <a:lnTo>
                      <a:pt x="114" y="127"/>
                    </a:lnTo>
                    <a:lnTo>
                      <a:pt x="107" y="141"/>
                    </a:lnTo>
                    <a:lnTo>
                      <a:pt x="99" y="154"/>
                    </a:lnTo>
                    <a:lnTo>
                      <a:pt x="87" y="162"/>
                    </a:lnTo>
                    <a:lnTo>
                      <a:pt x="73" y="167"/>
                    </a:lnTo>
                    <a:lnTo>
                      <a:pt x="58" y="169"/>
                    </a:lnTo>
                    <a:lnTo>
                      <a:pt x="50" y="169"/>
                    </a:lnTo>
                    <a:lnTo>
                      <a:pt x="43" y="167"/>
                    </a:lnTo>
                    <a:lnTo>
                      <a:pt x="26" y="160"/>
                    </a:lnTo>
                    <a:lnTo>
                      <a:pt x="13" y="148"/>
                    </a:lnTo>
                    <a:lnTo>
                      <a:pt x="4" y="132"/>
                    </a:lnTo>
                    <a:lnTo>
                      <a:pt x="0" y="115"/>
                    </a:lnTo>
                    <a:lnTo>
                      <a:pt x="2" y="97"/>
                    </a:lnTo>
                    <a:lnTo>
                      <a:pt x="16" y="43"/>
                    </a:lnTo>
                    <a:lnTo>
                      <a:pt x="22" y="29"/>
                    </a:lnTo>
                    <a:lnTo>
                      <a:pt x="32" y="17"/>
                    </a:lnTo>
                    <a:lnTo>
                      <a:pt x="44" y="9"/>
                    </a:lnTo>
                    <a:lnTo>
                      <a:pt x="57" y="2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9" name="Freeform 38">
                <a:extLst>
                  <a:ext uri="{FF2B5EF4-FFF2-40B4-BE49-F238E27FC236}">
                    <a16:creationId xmlns:a16="http://schemas.microsoft.com/office/drawing/2014/main" id="{D39121ED-2F37-4BD5-8D44-FE9D56644D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301" y="2809875"/>
                <a:ext cx="392113" cy="606425"/>
              </a:xfrm>
              <a:custGeom>
                <a:avLst/>
                <a:gdLst>
                  <a:gd name="T0" fmla="*/ 251 w 2218"/>
                  <a:gd name="T1" fmla="*/ 3240 h 3439"/>
                  <a:gd name="T2" fmla="*/ 325 w 2218"/>
                  <a:gd name="T3" fmla="*/ 3313 h 3439"/>
                  <a:gd name="T4" fmla="*/ 1866 w 2218"/>
                  <a:gd name="T5" fmla="*/ 3321 h 3439"/>
                  <a:gd name="T6" fmla="*/ 1954 w 2218"/>
                  <a:gd name="T7" fmla="*/ 3263 h 3439"/>
                  <a:gd name="T8" fmla="*/ 1977 w 2218"/>
                  <a:gd name="T9" fmla="*/ 2751 h 3439"/>
                  <a:gd name="T10" fmla="*/ 1977 w 2218"/>
                  <a:gd name="T11" fmla="*/ 2637 h 3439"/>
                  <a:gd name="T12" fmla="*/ 351 w 2218"/>
                  <a:gd name="T13" fmla="*/ 118 h 3439"/>
                  <a:gd name="T14" fmla="*/ 264 w 2218"/>
                  <a:gd name="T15" fmla="*/ 176 h 3439"/>
                  <a:gd name="T16" fmla="*/ 240 w 2218"/>
                  <a:gd name="T17" fmla="*/ 345 h 3439"/>
                  <a:gd name="T18" fmla="*/ 1967 w 2218"/>
                  <a:gd name="T19" fmla="*/ 199 h 3439"/>
                  <a:gd name="T20" fmla="*/ 1893 w 2218"/>
                  <a:gd name="T21" fmla="*/ 126 h 3439"/>
                  <a:gd name="T22" fmla="*/ 379 w 2218"/>
                  <a:gd name="T23" fmla="*/ 0 h 3439"/>
                  <a:gd name="T24" fmla="*/ 1955 w 2218"/>
                  <a:gd name="T25" fmla="*/ 29 h 3439"/>
                  <a:gd name="T26" fmla="*/ 2065 w 2218"/>
                  <a:gd name="T27" fmla="*/ 137 h 3439"/>
                  <a:gd name="T28" fmla="*/ 2094 w 2218"/>
                  <a:gd name="T29" fmla="*/ 391 h 3439"/>
                  <a:gd name="T30" fmla="*/ 2094 w 2218"/>
                  <a:gd name="T31" fmla="*/ 452 h 3439"/>
                  <a:gd name="T32" fmla="*/ 2094 w 2218"/>
                  <a:gd name="T33" fmla="*/ 675 h 3439"/>
                  <a:gd name="T34" fmla="*/ 2094 w 2218"/>
                  <a:gd name="T35" fmla="*/ 952 h 3439"/>
                  <a:gd name="T36" fmla="*/ 2094 w 2218"/>
                  <a:gd name="T37" fmla="*/ 1013 h 3439"/>
                  <a:gd name="T38" fmla="*/ 2094 w 2218"/>
                  <a:gd name="T39" fmla="*/ 1291 h 3439"/>
                  <a:gd name="T40" fmla="*/ 2094 w 2218"/>
                  <a:gd name="T41" fmla="*/ 1515 h 3439"/>
                  <a:gd name="T42" fmla="*/ 2094 w 2218"/>
                  <a:gd name="T43" fmla="*/ 1574 h 3439"/>
                  <a:gd name="T44" fmla="*/ 2094 w 2218"/>
                  <a:gd name="T45" fmla="*/ 1852 h 3439"/>
                  <a:gd name="T46" fmla="*/ 2094 w 2218"/>
                  <a:gd name="T47" fmla="*/ 2074 h 3439"/>
                  <a:gd name="T48" fmla="*/ 2094 w 2218"/>
                  <a:gd name="T49" fmla="*/ 2135 h 3439"/>
                  <a:gd name="T50" fmla="*/ 2094 w 2218"/>
                  <a:gd name="T51" fmla="*/ 2412 h 3439"/>
                  <a:gd name="T52" fmla="*/ 2094 w 2218"/>
                  <a:gd name="T53" fmla="*/ 2635 h 3439"/>
                  <a:gd name="T54" fmla="*/ 2111 w 2218"/>
                  <a:gd name="T55" fmla="*/ 2591 h 3439"/>
                  <a:gd name="T56" fmla="*/ 2160 w 2218"/>
                  <a:gd name="T57" fmla="*/ 2563 h 3439"/>
                  <a:gd name="T58" fmla="*/ 2211 w 2218"/>
                  <a:gd name="T59" fmla="*/ 2591 h 3439"/>
                  <a:gd name="T60" fmla="*/ 2202 w 2218"/>
                  <a:gd name="T61" fmla="*/ 2689 h 3439"/>
                  <a:gd name="T62" fmla="*/ 2161 w 2218"/>
                  <a:gd name="T63" fmla="*/ 2729 h 3439"/>
                  <a:gd name="T64" fmla="*/ 2102 w 2218"/>
                  <a:gd name="T65" fmla="*/ 2712 h 3439"/>
                  <a:gd name="T66" fmla="*/ 2098 w 2218"/>
                  <a:gd name="T67" fmla="*/ 2835 h 3439"/>
                  <a:gd name="T68" fmla="*/ 2142 w 2218"/>
                  <a:gd name="T69" fmla="*/ 2870 h 3439"/>
                  <a:gd name="T70" fmla="*/ 2124 w 2218"/>
                  <a:gd name="T71" fmla="*/ 2973 h 3439"/>
                  <a:gd name="T72" fmla="*/ 2094 w 2218"/>
                  <a:gd name="T73" fmla="*/ 3186 h 3439"/>
                  <a:gd name="T74" fmla="*/ 2044 w 2218"/>
                  <a:gd name="T75" fmla="*/ 3335 h 3439"/>
                  <a:gd name="T76" fmla="*/ 1918 w 2218"/>
                  <a:gd name="T77" fmla="*/ 3426 h 3439"/>
                  <a:gd name="T78" fmla="*/ 338 w 2218"/>
                  <a:gd name="T79" fmla="*/ 3436 h 3439"/>
                  <a:gd name="T80" fmla="*/ 200 w 2218"/>
                  <a:gd name="T81" fmla="*/ 3364 h 3439"/>
                  <a:gd name="T82" fmla="*/ 128 w 2218"/>
                  <a:gd name="T83" fmla="*/ 3227 h 3439"/>
                  <a:gd name="T84" fmla="*/ 103 w 2218"/>
                  <a:gd name="T85" fmla="*/ 2982 h 3439"/>
                  <a:gd name="T86" fmla="*/ 73 w 2218"/>
                  <a:gd name="T87" fmla="*/ 2890 h 3439"/>
                  <a:gd name="T88" fmla="*/ 102 w 2218"/>
                  <a:gd name="T89" fmla="*/ 2841 h 3439"/>
                  <a:gd name="T90" fmla="*/ 124 w 2218"/>
                  <a:gd name="T91" fmla="*/ 2835 h 3439"/>
                  <a:gd name="T92" fmla="*/ 87 w 2218"/>
                  <a:gd name="T93" fmla="*/ 2729 h 3439"/>
                  <a:gd name="T94" fmla="*/ 23 w 2218"/>
                  <a:gd name="T95" fmla="*/ 2706 h 3439"/>
                  <a:gd name="T96" fmla="*/ 2 w 2218"/>
                  <a:gd name="T97" fmla="*/ 2605 h 3439"/>
                  <a:gd name="T98" fmla="*/ 43 w 2218"/>
                  <a:gd name="T99" fmla="*/ 2564 h 3439"/>
                  <a:gd name="T100" fmla="*/ 106 w 2218"/>
                  <a:gd name="T101" fmla="*/ 2588 h 3439"/>
                  <a:gd name="T102" fmla="*/ 128 w 2218"/>
                  <a:gd name="T103" fmla="*/ 212 h 3439"/>
                  <a:gd name="T104" fmla="*/ 200 w 2218"/>
                  <a:gd name="T105" fmla="*/ 74 h 3439"/>
                  <a:gd name="T106" fmla="*/ 338 w 2218"/>
                  <a:gd name="T107" fmla="*/ 3 h 3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218" h="3439">
                    <a:moveTo>
                      <a:pt x="240" y="2751"/>
                    </a:moveTo>
                    <a:lnTo>
                      <a:pt x="240" y="3187"/>
                    </a:lnTo>
                    <a:lnTo>
                      <a:pt x="243" y="3214"/>
                    </a:lnTo>
                    <a:lnTo>
                      <a:pt x="251" y="3240"/>
                    </a:lnTo>
                    <a:lnTo>
                      <a:pt x="264" y="3263"/>
                    </a:lnTo>
                    <a:lnTo>
                      <a:pt x="281" y="3283"/>
                    </a:lnTo>
                    <a:lnTo>
                      <a:pt x="302" y="3300"/>
                    </a:lnTo>
                    <a:lnTo>
                      <a:pt x="325" y="3313"/>
                    </a:lnTo>
                    <a:lnTo>
                      <a:pt x="351" y="3321"/>
                    </a:lnTo>
                    <a:lnTo>
                      <a:pt x="379" y="3324"/>
                    </a:lnTo>
                    <a:lnTo>
                      <a:pt x="1838" y="3324"/>
                    </a:lnTo>
                    <a:lnTo>
                      <a:pt x="1866" y="3321"/>
                    </a:lnTo>
                    <a:lnTo>
                      <a:pt x="1893" y="3313"/>
                    </a:lnTo>
                    <a:lnTo>
                      <a:pt x="1916" y="3300"/>
                    </a:lnTo>
                    <a:lnTo>
                      <a:pt x="1937" y="3283"/>
                    </a:lnTo>
                    <a:lnTo>
                      <a:pt x="1954" y="3263"/>
                    </a:lnTo>
                    <a:lnTo>
                      <a:pt x="1967" y="3240"/>
                    </a:lnTo>
                    <a:lnTo>
                      <a:pt x="1974" y="3214"/>
                    </a:lnTo>
                    <a:lnTo>
                      <a:pt x="1977" y="3187"/>
                    </a:lnTo>
                    <a:lnTo>
                      <a:pt x="1977" y="2751"/>
                    </a:lnTo>
                    <a:lnTo>
                      <a:pt x="240" y="2751"/>
                    </a:lnTo>
                    <a:close/>
                    <a:moveTo>
                      <a:pt x="240" y="458"/>
                    </a:moveTo>
                    <a:lnTo>
                      <a:pt x="240" y="2637"/>
                    </a:lnTo>
                    <a:lnTo>
                      <a:pt x="1977" y="2637"/>
                    </a:lnTo>
                    <a:lnTo>
                      <a:pt x="1977" y="458"/>
                    </a:lnTo>
                    <a:lnTo>
                      <a:pt x="240" y="458"/>
                    </a:lnTo>
                    <a:close/>
                    <a:moveTo>
                      <a:pt x="379" y="115"/>
                    </a:moveTo>
                    <a:lnTo>
                      <a:pt x="351" y="118"/>
                    </a:lnTo>
                    <a:lnTo>
                      <a:pt x="325" y="126"/>
                    </a:lnTo>
                    <a:lnTo>
                      <a:pt x="302" y="138"/>
                    </a:lnTo>
                    <a:lnTo>
                      <a:pt x="281" y="155"/>
                    </a:lnTo>
                    <a:lnTo>
                      <a:pt x="264" y="176"/>
                    </a:lnTo>
                    <a:lnTo>
                      <a:pt x="251" y="199"/>
                    </a:lnTo>
                    <a:lnTo>
                      <a:pt x="243" y="225"/>
                    </a:lnTo>
                    <a:lnTo>
                      <a:pt x="240" y="253"/>
                    </a:lnTo>
                    <a:lnTo>
                      <a:pt x="240" y="345"/>
                    </a:lnTo>
                    <a:lnTo>
                      <a:pt x="1977" y="345"/>
                    </a:lnTo>
                    <a:lnTo>
                      <a:pt x="1977" y="253"/>
                    </a:lnTo>
                    <a:lnTo>
                      <a:pt x="1974" y="225"/>
                    </a:lnTo>
                    <a:lnTo>
                      <a:pt x="1967" y="199"/>
                    </a:lnTo>
                    <a:lnTo>
                      <a:pt x="1954" y="176"/>
                    </a:lnTo>
                    <a:lnTo>
                      <a:pt x="1937" y="155"/>
                    </a:lnTo>
                    <a:lnTo>
                      <a:pt x="1916" y="138"/>
                    </a:lnTo>
                    <a:lnTo>
                      <a:pt x="1893" y="126"/>
                    </a:lnTo>
                    <a:lnTo>
                      <a:pt x="1866" y="118"/>
                    </a:lnTo>
                    <a:lnTo>
                      <a:pt x="1838" y="115"/>
                    </a:lnTo>
                    <a:lnTo>
                      <a:pt x="379" y="115"/>
                    </a:lnTo>
                    <a:close/>
                    <a:moveTo>
                      <a:pt x="379" y="0"/>
                    </a:moveTo>
                    <a:lnTo>
                      <a:pt x="1838" y="0"/>
                    </a:lnTo>
                    <a:lnTo>
                      <a:pt x="1880" y="3"/>
                    </a:lnTo>
                    <a:lnTo>
                      <a:pt x="1918" y="13"/>
                    </a:lnTo>
                    <a:lnTo>
                      <a:pt x="1955" y="29"/>
                    </a:lnTo>
                    <a:lnTo>
                      <a:pt x="1988" y="49"/>
                    </a:lnTo>
                    <a:lnTo>
                      <a:pt x="2018" y="74"/>
                    </a:lnTo>
                    <a:lnTo>
                      <a:pt x="2044" y="104"/>
                    </a:lnTo>
                    <a:lnTo>
                      <a:pt x="2065" y="137"/>
                    </a:lnTo>
                    <a:lnTo>
                      <a:pt x="2081" y="173"/>
                    </a:lnTo>
                    <a:lnTo>
                      <a:pt x="2090" y="212"/>
                    </a:lnTo>
                    <a:lnTo>
                      <a:pt x="2094" y="253"/>
                    </a:lnTo>
                    <a:lnTo>
                      <a:pt x="2094" y="391"/>
                    </a:lnTo>
                    <a:lnTo>
                      <a:pt x="2094" y="394"/>
                    </a:lnTo>
                    <a:lnTo>
                      <a:pt x="2094" y="395"/>
                    </a:lnTo>
                    <a:lnTo>
                      <a:pt x="2094" y="451"/>
                    </a:lnTo>
                    <a:lnTo>
                      <a:pt x="2094" y="452"/>
                    </a:lnTo>
                    <a:lnTo>
                      <a:pt x="2094" y="454"/>
                    </a:lnTo>
                    <a:lnTo>
                      <a:pt x="2094" y="672"/>
                    </a:lnTo>
                    <a:lnTo>
                      <a:pt x="2094" y="673"/>
                    </a:lnTo>
                    <a:lnTo>
                      <a:pt x="2094" y="675"/>
                    </a:lnTo>
                    <a:lnTo>
                      <a:pt x="2094" y="731"/>
                    </a:lnTo>
                    <a:lnTo>
                      <a:pt x="2094" y="733"/>
                    </a:lnTo>
                    <a:lnTo>
                      <a:pt x="2094" y="734"/>
                    </a:lnTo>
                    <a:lnTo>
                      <a:pt x="2094" y="952"/>
                    </a:lnTo>
                    <a:lnTo>
                      <a:pt x="2094" y="954"/>
                    </a:lnTo>
                    <a:lnTo>
                      <a:pt x="2094" y="955"/>
                    </a:lnTo>
                    <a:lnTo>
                      <a:pt x="2094" y="1012"/>
                    </a:lnTo>
                    <a:lnTo>
                      <a:pt x="2094" y="1013"/>
                    </a:lnTo>
                    <a:lnTo>
                      <a:pt x="2094" y="1014"/>
                    </a:lnTo>
                    <a:lnTo>
                      <a:pt x="2094" y="1233"/>
                    </a:lnTo>
                    <a:lnTo>
                      <a:pt x="2094" y="1235"/>
                    </a:lnTo>
                    <a:lnTo>
                      <a:pt x="2094" y="1291"/>
                    </a:lnTo>
                    <a:lnTo>
                      <a:pt x="2094" y="1293"/>
                    </a:lnTo>
                    <a:lnTo>
                      <a:pt x="2094" y="1294"/>
                    </a:lnTo>
                    <a:lnTo>
                      <a:pt x="2094" y="1512"/>
                    </a:lnTo>
                    <a:lnTo>
                      <a:pt x="2094" y="1515"/>
                    </a:lnTo>
                    <a:lnTo>
                      <a:pt x="2094" y="1516"/>
                    </a:lnTo>
                    <a:lnTo>
                      <a:pt x="2094" y="1572"/>
                    </a:lnTo>
                    <a:lnTo>
                      <a:pt x="2094" y="1573"/>
                    </a:lnTo>
                    <a:lnTo>
                      <a:pt x="2094" y="1574"/>
                    </a:lnTo>
                    <a:lnTo>
                      <a:pt x="2094" y="1793"/>
                    </a:lnTo>
                    <a:lnTo>
                      <a:pt x="2094" y="1794"/>
                    </a:lnTo>
                    <a:lnTo>
                      <a:pt x="2094" y="1795"/>
                    </a:lnTo>
                    <a:lnTo>
                      <a:pt x="2094" y="1852"/>
                    </a:lnTo>
                    <a:lnTo>
                      <a:pt x="2094" y="1853"/>
                    </a:lnTo>
                    <a:lnTo>
                      <a:pt x="2094" y="1855"/>
                    </a:lnTo>
                    <a:lnTo>
                      <a:pt x="2094" y="2073"/>
                    </a:lnTo>
                    <a:lnTo>
                      <a:pt x="2094" y="2074"/>
                    </a:lnTo>
                    <a:lnTo>
                      <a:pt x="2094" y="2076"/>
                    </a:lnTo>
                    <a:lnTo>
                      <a:pt x="2094" y="2132"/>
                    </a:lnTo>
                    <a:lnTo>
                      <a:pt x="2094" y="2134"/>
                    </a:lnTo>
                    <a:lnTo>
                      <a:pt x="2094" y="2135"/>
                    </a:lnTo>
                    <a:lnTo>
                      <a:pt x="2094" y="2353"/>
                    </a:lnTo>
                    <a:lnTo>
                      <a:pt x="2094" y="2355"/>
                    </a:lnTo>
                    <a:lnTo>
                      <a:pt x="2094" y="2356"/>
                    </a:lnTo>
                    <a:lnTo>
                      <a:pt x="2094" y="2412"/>
                    </a:lnTo>
                    <a:lnTo>
                      <a:pt x="2094" y="2413"/>
                    </a:lnTo>
                    <a:lnTo>
                      <a:pt x="2094" y="2414"/>
                    </a:lnTo>
                    <a:lnTo>
                      <a:pt x="2094" y="2634"/>
                    </a:lnTo>
                    <a:lnTo>
                      <a:pt x="2094" y="2635"/>
                    </a:lnTo>
                    <a:lnTo>
                      <a:pt x="2094" y="2637"/>
                    </a:lnTo>
                    <a:lnTo>
                      <a:pt x="2094" y="2646"/>
                    </a:lnTo>
                    <a:lnTo>
                      <a:pt x="2105" y="2606"/>
                    </a:lnTo>
                    <a:lnTo>
                      <a:pt x="2111" y="2591"/>
                    </a:lnTo>
                    <a:lnTo>
                      <a:pt x="2120" y="2579"/>
                    </a:lnTo>
                    <a:lnTo>
                      <a:pt x="2132" y="2571"/>
                    </a:lnTo>
                    <a:lnTo>
                      <a:pt x="2145" y="2564"/>
                    </a:lnTo>
                    <a:lnTo>
                      <a:pt x="2160" y="2563"/>
                    </a:lnTo>
                    <a:lnTo>
                      <a:pt x="2176" y="2564"/>
                    </a:lnTo>
                    <a:lnTo>
                      <a:pt x="2190" y="2571"/>
                    </a:lnTo>
                    <a:lnTo>
                      <a:pt x="2202" y="2580"/>
                    </a:lnTo>
                    <a:lnTo>
                      <a:pt x="2211" y="2591"/>
                    </a:lnTo>
                    <a:lnTo>
                      <a:pt x="2217" y="2605"/>
                    </a:lnTo>
                    <a:lnTo>
                      <a:pt x="2218" y="2620"/>
                    </a:lnTo>
                    <a:lnTo>
                      <a:pt x="2216" y="2635"/>
                    </a:lnTo>
                    <a:lnTo>
                      <a:pt x="2202" y="2689"/>
                    </a:lnTo>
                    <a:lnTo>
                      <a:pt x="2196" y="2703"/>
                    </a:lnTo>
                    <a:lnTo>
                      <a:pt x="2187" y="2714"/>
                    </a:lnTo>
                    <a:lnTo>
                      <a:pt x="2175" y="2724"/>
                    </a:lnTo>
                    <a:lnTo>
                      <a:pt x="2161" y="2729"/>
                    </a:lnTo>
                    <a:lnTo>
                      <a:pt x="2146" y="2731"/>
                    </a:lnTo>
                    <a:lnTo>
                      <a:pt x="2131" y="2729"/>
                    </a:lnTo>
                    <a:lnTo>
                      <a:pt x="2115" y="2723"/>
                    </a:lnTo>
                    <a:lnTo>
                      <a:pt x="2102" y="2712"/>
                    </a:lnTo>
                    <a:lnTo>
                      <a:pt x="2094" y="2698"/>
                    </a:lnTo>
                    <a:lnTo>
                      <a:pt x="2094" y="2698"/>
                    </a:lnTo>
                    <a:lnTo>
                      <a:pt x="2094" y="2835"/>
                    </a:lnTo>
                    <a:lnTo>
                      <a:pt x="2098" y="2835"/>
                    </a:lnTo>
                    <a:lnTo>
                      <a:pt x="2102" y="2836"/>
                    </a:lnTo>
                    <a:lnTo>
                      <a:pt x="2119" y="2843"/>
                    </a:lnTo>
                    <a:lnTo>
                      <a:pt x="2132" y="2855"/>
                    </a:lnTo>
                    <a:lnTo>
                      <a:pt x="2142" y="2870"/>
                    </a:lnTo>
                    <a:lnTo>
                      <a:pt x="2145" y="2887"/>
                    </a:lnTo>
                    <a:lnTo>
                      <a:pt x="2143" y="2906"/>
                    </a:lnTo>
                    <a:lnTo>
                      <a:pt x="2129" y="2959"/>
                    </a:lnTo>
                    <a:lnTo>
                      <a:pt x="2124" y="2973"/>
                    </a:lnTo>
                    <a:lnTo>
                      <a:pt x="2115" y="2984"/>
                    </a:lnTo>
                    <a:lnTo>
                      <a:pt x="2105" y="2992"/>
                    </a:lnTo>
                    <a:lnTo>
                      <a:pt x="2094" y="2997"/>
                    </a:lnTo>
                    <a:lnTo>
                      <a:pt x="2094" y="3186"/>
                    </a:lnTo>
                    <a:lnTo>
                      <a:pt x="2090" y="3227"/>
                    </a:lnTo>
                    <a:lnTo>
                      <a:pt x="2081" y="3265"/>
                    </a:lnTo>
                    <a:lnTo>
                      <a:pt x="2065" y="3302"/>
                    </a:lnTo>
                    <a:lnTo>
                      <a:pt x="2044" y="3335"/>
                    </a:lnTo>
                    <a:lnTo>
                      <a:pt x="2018" y="3364"/>
                    </a:lnTo>
                    <a:lnTo>
                      <a:pt x="1988" y="3390"/>
                    </a:lnTo>
                    <a:lnTo>
                      <a:pt x="1955" y="3410"/>
                    </a:lnTo>
                    <a:lnTo>
                      <a:pt x="1918" y="3426"/>
                    </a:lnTo>
                    <a:lnTo>
                      <a:pt x="1880" y="3436"/>
                    </a:lnTo>
                    <a:lnTo>
                      <a:pt x="1838" y="3439"/>
                    </a:lnTo>
                    <a:lnTo>
                      <a:pt x="379" y="3439"/>
                    </a:lnTo>
                    <a:lnTo>
                      <a:pt x="338" y="3436"/>
                    </a:lnTo>
                    <a:lnTo>
                      <a:pt x="299" y="3426"/>
                    </a:lnTo>
                    <a:lnTo>
                      <a:pt x="262" y="3410"/>
                    </a:lnTo>
                    <a:lnTo>
                      <a:pt x="229" y="3390"/>
                    </a:lnTo>
                    <a:lnTo>
                      <a:pt x="200" y="3364"/>
                    </a:lnTo>
                    <a:lnTo>
                      <a:pt x="174" y="3335"/>
                    </a:lnTo>
                    <a:lnTo>
                      <a:pt x="153" y="3302"/>
                    </a:lnTo>
                    <a:lnTo>
                      <a:pt x="137" y="3265"/>
                    </a:lnTo>
                    <a:lnTo>
                      <a:pt x="128" y="3227"/>
                    </a:lnTo>
                    <a:lnTo>
                      <a:pt x="124" y="3186"/>
                    </a:lnTo>
                    <a:lnTo>
                      <a:pt x="124" y="2997"/>
                    </a:lnTo>
                    <a:lnTo>
                      <a:pt x="113" y="2991"/>
                    </a:lnTo>
                    <a:lnTo>
                      <a:pt x="103" y="2982"/>
                    </a:lnTo>
                    <a:lnTo>
                      <a:pt x="94" y="2972"/>
                    </a:lnTo>
                    <a:lnTo>
                      <a:pt x="89" y="2959"/>
                    </a:lnTo>
                    <a:lnTo>
                      <a:pt x="75" y="2906"/>
                    </a:lnTo>
                    <a:lnTo>
                      <a:pt x="73" y="2890"/>
                    </a:lnTo>
                    <a:lnTo>
                      <a:pt x="75" y="2875"/>
                    </a:lnTo>
                    <a:lnTo>
                      <a:pt x="80" y="2862"/>
                    </a:lnTo>
                    <a:lnTo>
                      <a:pt x="90" y="2851"/>
                    </a:lnTo>
                    <a:lnTo>
                      <a:pt x="102" y="2841"/>
                    </a:lnTo>
                    <a:lnTo>
                      <a:pt x="116" y="2836"/>
                    </a:lnTo>
                    <a:lnTo>
                      <a:pt x="119" y="2835"/>
                    </a:lnTo>
                    <a:lnTo>
                      <a:pt x="121" y="2835"/>
                    </a:lnTo>
                    <a:lnTo>
                      <a:pt x="124" y="2835"/>
                    </a:lnTo>
                    <a:lnTo>
                      <a:pt x="124" y="2698"/>
                    </a:lnTo>
                    <a:lnTo>
                      <a:pt x="116" y="2712"/>
                    </a:lnTo>
                    <a:lnTo>
                      <a:pt x="103" y="2723"/>
                    </a:lnTo>
                    <a:lnTo>
                      <a:pt x="87" y="2729"/>
                    </a:lnTo>
                    <a:lnTo>
                      <a:pt x="68" y="2731"/>
                    </a:lnTo>
                    <a:lnTo>
                      <a:pt x="51" y="2727"/>
                    </a:lnTo>
                    <a:lnTo>
                      <a:pt x="35" y="2719"/>
                    </a:lnTo>
                    <a:lnTo>
                      <a:pt x="23" y="2706"/>
                    </a:lnTo>
                    <a:lnTo>
                      <a:pt x="16" y="2689"/>
                    </a:lnTo>
                    <a:lnTo>
                      <a:pt x="2" y="2635"/>
                    </a:lnTo>
                    <a:lnTo>
                      <a:pt x="0" y="2620"/>
                    </a:lnTo>
                    <a:lnTo>
                      <a:pt x="2" y="2605"/>
                    </a:lnTo>
                    <a:lnTo>
                      <a:pt x="7" y="2591"/>
                    </a:lnTo>
                    <a:lnTo>
                      <a:pt x="16" y="2579"/>
                    </a:lnTo>
                    <a:lnTo>
                      <a:pt x="28" y="2571"/>
                    </a:lnTo>
                    <a:lnTo>
                      <a:pt x="43" y="2564"/>
                    </a:lnTo>
                    <a:lnTo>
                      <a:pt x="61" y="2562"/>
                    </a:lnTo>
                    <a:lnTo>
                      <a:pt x="78" y="2567"/>
                    </a:lnTo>
                    <a:lnTo>
                      <a:pt x="93" y="2575"/>
                    </a:lnTo>
                    <a:lnTo>
                      <a:pt x="106" y="2588"/>
                    </a:lnTo>
                    <a:lnTo>
                      <a:pt x="114" y="2605"/>
                    </a:lnTo>
                    <a:lnTo>
                      <a:pt x="124" y="2645"/>
                    </a:lnTo>
                    <a:lnTo>
                      <a:pt x="124" y="253"/>
                    </a:lnTo>
                    <a:lnTo>
                      <a:pt x="128" y="212"/>
                    </a:lnTo>
                    <a:lnTo>
                      <a:pt x="137" y="173"/>
                    </a:lnTo>
                    <a:lnTo>
                      <a:pt x="153" y="137"/>
                    </a:lnTo>
                    <a:lnTo>
                      <a:pt x="174" y="104"/>
                    </a:lnTo>
                    <a:lnTo>
                      <a:pt x="200" y="74"/>
                    </a:lnTo>
                    <a:lnTo>
                      <a:pt x="229" y="49"/>
                    </a:lnTo>
                    <a:lnTo>
                      <a:pt x="262" y="29"/>
                    </a:lnTo>
                    <a:lnTo>
                      <a:pt x="299" y="13"/>
                    </a:lnTo>
                    <a:lnTo>
                      <a:pt x="338" y="3"/>
                    </a:lnTo>
                    <a:lnTo>
                      <a:pt x="379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0" name="Freeform 39">
                <a:extLst>
                  <a:ext uri="{FF2B5EF4-FFF2-40B4-BE49-F238E27FC236}">
                    <a16:creationId xmlns:a16="http://schemas.microsoft.com/office/drawing/2014/main" id="{C1CB388F-C85E-4789-AA93-4436F53AA2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3588" y="3167063"/>
                <a:ext cx="22225" cy="28575"/>
              </a:xfrm>
              <a:custGeom>
                <a:avLst/>
                <a:gdLst>
                  <a:gd name="T0" fmla="*/ 70 w 132"/>
                  <a:gd name="T1" fmla="*/ 0 h 168"/>
                  <a:gd name="T2" fmla="*/ 89 w 132"/>
                  <a:gd name="T3" fmla="*/ 2 h 168"/>
                  <a:gd name="T4" fmla="*/ 102 w 132"/>
                  <a:gd name="T5" fmla="*/ 7 h 168"/>
                  <a:gd name="T6" fmla="*/ 114 w 132"/>
                  <a:gd name="T7" fmla="*/ 17 h 168"/>
                  <a:gd name="T8" fmla="*/ 124 w 132"/>
                  <a:gd name="T9" fmla="*/ 29 h 168"/>
                  <a:gd name="T10" fmla="*/ 129 w 132"/>
                  <a:gd name="T11" fmla="*/ 41 h 168"/>
                  <a:gd name="T12" fmla="*/ 132 w 132"/>
                  <a:gd name="T13" fmla="*/ 56 h 168"/>
                  <a:gd name="T14" fmla="*/ 129 w 132"/>
                  <a:gd name="T15" fmla="*/ 72 h 168"/>
                  <a:gd name="T16" fmla="*/ 114 w 132"/>
                  <a:gd name="T17" fmla="*/ 125 h 168"/>
                  <a:gd name="T18" fmla="*/ 109 w 132"/>
                  <a:gd name="T19" fmla="*/ 140 h 168"/>
                  <a:gd name="T20" fmla="*/ 99 w 132"/>
                  <a:gd name="T21" fmla="*/ 152 h 168"/>
                  <a:gd name="T22" fmla="*/ 87 w 132"/>
                  <a:gd name="T23" fmla="*/ 161 h 168"/>
                  <a:gd name="T24" fmla="*/ 73 w 132"/>
                  <a:gd name="T25" fmla="*/ 167 h 168"/>
                  <a:gd name="T26" fmla="*/ 58 w 132"/>
                  <a:gd name="T27" fmla="*/ 168 h 168"/>
                  <a:gd name="T28" fmla="*/ 51 w 132"/>
                  <a:gd name="T29" fmla="*/ 168 h 168"/>
                  <a:gd name="T30" fmla="*/ 43 w 132"/>
                  <a:gd name="T31" fmla="*/ 167 h 168"/>
                  <a:gd name="T32" fmla="*/ 27 w 132"/>
                  <a:gd name="T33" fmla="*/ 158 h 168"/>
                  <a:gd name="T34" fmla="*/ 13 w 132"/>
                  <a:gd name="T35" fmla="*/ 147 h 168"/>
                  <a:gd name="T36" fmla="*/ 5 w 132"/>
                  <a:gd name="T37" fmla="*/ 132 h 168"/>
                  <a:gd name="T38" fmla="*/ 0 w 132"/>
                  <a:gd name="T39" fmla="*/ 115 h 168"/>
                  <a:gd name="T40" fmla="*/ 3 w 132"/>
                  <a:gd name="T41" fmla="*/ 97 h 168"/>
                  <a:gd name="T42" fmla="*/ 18 w 132"/>
                  <a:gd name="T43" fmla="*/ 41 h 168"/>
                  <a:gd name="T44" fmla="*/ 25 w 132"/>
                  <a:gd name="T45" fmla="*/ 26 h 168"/>
                  <a:gd name="T46" fmla="*/ 37 w 132"/>
                  <a:gd name="T47" fmla="*/ 13 h 168"/>
                  <a:gd name="T48" fmla="*/ 52 w 132"/>
                  <a:gd name="T49" fmla="*/ 3 h 168"/>
                  <a:gd name="T50" fmla="*/ 70 w 132"/>
                  <a:gd name="T51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2" h="168">
                    <a:moveTo>
                      <a:pt x="70" y="0"/>
                    </a:moveTo>
                    <a:lnTo>
                      <a:pt x="89" y="2"/>
                    </a:lnTo>
                    <a:lnTo>
                      <a:pt x="102" y="7"/>
                    </a:lnTo>
                    <a:lnTo>
                      <a:pt x="114" y="17"/>
                    </a:lnTo>
                    <a:lnTo>
                      <a:pt x="124" y="29"/>
                    </a:lnTo>
                    <a:lnTo>
                      <a:pt x="129" y="41"/>
                    </a:lnTo>
                    <a:lnTo>
                      <a:pt x="132" y="56"/>
                    </a:lnTo>
                    <a:lnTo>
                      <a:pt x="129" y="72"/>
                    </a:lnTo>
                    <a:lnTo>
                      <a:pt x="114" y="125"/>
                    </a:lnTo>
                    <a:lnTo>
                      <a:pt x="109" y="140"/>
                    </a:lnTo>
                    <a:lnTo>
                      <a:pt x="99" y="152"/>
                    </a:lnTo>
                    <a:lnTo>
                      <a:pt x="87" y="161"/>
                    </a:lnTo>
                    <a:lnTo>
                      <a:pt x="73" y="167"/>
                    </a:lnTo>
                    <a:lnTo>
                      <a:pt x="58" y="168"/>
                    </a:lnTo>
                    <a:lnTo>
                      <a:pt x="51" y="168"/>
                    </a:lnTo>
                    <a:lnTo>
                      <a:pt x="43" y="167"/>
                    </a:lnTo>
                    <a:lnTo>
                      <a:pt x="27" y="158"/>
                    </a:lnTo>
                    <a:lnTo>
                      <a:pt x="13" y="147"/>
                    </a:lnTo>
                    <a:lnTo>
                      <a:pt x="5" y="132"/>
                    </a:lnTo>
                    <a:lnTo>
                      <a:pt x="0" y="115"/>
                    </a:lnTo>
                    <a:lnTo>
                      <a:pt x="3" y="97"/>
                    </a:lnTo>
                    <a:lnTo>
                      <a:pt x="18" y="41"/>
                    </a:lnTo>
                    <a:lnTo>
                      <a:pt x="25" y="26"/>
                    </a:lnTo>
                    <a:lnTo>
                      <a:pt x="37" y="13"/>
                    </a:lnTo>
                    <a:lnTo>
                      <a:pt x="52" y="3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1" name="Freeform 40">
                <a:extLst>
                  <a:ext uri="{FF2B5EF4-FFF2-40B4-BE49-F238E27FC236}">
                    <a16:creationId xmlns:a16="http://schemas.microsoft.com/office/drawing/2014/main" id="{B0BF9348-C5EE-49C6-9F9A-39B2AA01B9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9301" y="3214688"/>
                <a:ext cx="23813" cy="28575"/>
              </a:xfrm>
              <a:custGeom>
                <a:avLst/>
                <a:gdLst>
                  <a:gd name="T0" fmla="*/ 69 w 131"/>
                  <a:gd name="T1" fmla="*/ 0 h 169"/>
                  <a:gd name="T2" fmla="*/ 88 w 131"/>
                  <a:gd name="T3" fmla="*/ 2 h 169"/>
                  <a:gd name="T4" fmla="*/ 102 w 131"/>
                  <a:gd name="T5" fmla="*/ 9 h 169"/>
                  <a:gd name="T6" fmla="*/ 114 w 131"/>
                  <a:gd name="T7" fmla="*/ 17 h 169"/>
                  <a:gd name="T8" fmla="*/ 123 w 131"/>
                  <a:gd name="T9" fmla="*/ 29 h 169"/>
                  <a:gd name="T10" fmla="*/ 129 w 131"/>
                  <a:gd name="T11" fmla="*/ 43 h 169"/>
                  <a:gd name="T12" fmla="*/ 131 w 131"/>
                  <a:gd name="T13" fmla="*/ 58 h 169"/>
                  <a:gd name="T14" fmla="*/ 129 w 131"/>
                  <a:gd name="T15" fmla="*/ 72 h 169"/>
                  <a:gd name="T16" fmla="*/ 114 w 131"/>
                  <a:gd name="T17" fmla="*/ 127 h 169"/>
                  <a:gd name="T18" fmla="*/ 109 w 131"/>
                  <a:gd name="T19" fmla="*/ 141 h 169"/>
                  <a:gd name="T20" fmla="*/ 99 w 131"/>
                  <a:gd name="T21" fmla="*/ 152 h 169"/>
                  <a:gd name="T22" fmla="*/ 87 w 131"/>
                  <a:gd name="T23" fmla="*/ 162 h 169"/>
                  <a:gd name="T24" fmla="*/ 73 w 131"/>
                  <a:gd name="T25" fmla="*/ 167 h 169"/>
                  <a:gd name="T26" fmla="*/ 58 w 131"/>
                  <a:gd name="T27" fmla="*/ 169 h 169"/>
                  <a:gd name="T28" fmla="*/ 51 w 131"/>
                  <a:gd name="T29" fmla="*/ 168 h 169"/>
                  <a:gd name="T30" fmla="*/ 43 w 131"/>
                  <a:gd name="T31" fmla="*/ 167 h 169"/>
                  <a:gd name="T32" fmla="*/ 26 w 131"/>
                  <a:gd name="T33" fmla="*/ 160 h 169"/>
                  <a:gd name="T34" fmla="*/ 13 w 131"/>
                  <a:gd name="T35" fmla="*/ 148 h 169"/>
                  <a:gd name="T36" fmla="*/ 5 w 131"/>
                  <a:gd name="T37" fmla="*/ 132 h 169"/>
                  <a:gd name="T38" fmla="*/ 0 w 131"/>
                  <a:gd name="T39" fmla="*/ 115 h 169"/>
                  <a:gd name="T40" fmla="*/ 2 w 131"/>
                  <a:gd name="T41" fmla="*/ 97 h 169"/>
                  <a:gd name="T42" fmla="*/ 17 w 131"/>
                  <a:gd name="T43" fmla="*/ 43 h 169"/>
                  <a:gd name="T44" fmla="*/ 25 w 131"/>
                  <a:gd name="T45" fmla="*/ 26 h 169"/>
                  <a:gd name="T46" fmla="*/ 37 w 131"/>
                  <a:gd name="T47" fmla="*/ 13 h 169"/>
                  <a:gd name="T48" fmla="*/ 52 w 131"/>
                  <a:gd name="T49" fmla="*/ 4 h 169"/>
                  <a:gd name="T50" fmla="*/ 69 w 131"/>
                  <a:gd name="T51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1" h="169">
                    <a:moveTo>
                      <a:pt x="69" y="0"/>
                    </a:moveTo>
                    <a:lnTo>
                      <a:pt x="88" y="2"/>
                    </a:lnTo>
                    <a:lnTo>
                      <a:pt x="102" y="9"/>
                    </a:lnTo>
                    <a:lnTo>
                      <a:pt x="114" y="17"/>
                    </a:lnTo>
                    <a:lnTo>
                      <a:pt x="123" y="29"/>
                    </a:lnTo>
                    <a:lnTo>
                      <a:pt x="129" y="43"/>
                    </a:lnTo>
                    <a:lnTo>
                      <a:pt x="131" y="58"/>
                    </a:lnTo>
                    <a:lnTo>
                      <a:pt x="129" y="72"/>
                    </a:lnTo>
                    <a:lnTo>
                      <a:pt x="114" y="127"/>
                    </a:lnTo>
                    <a:lnTo>
                      <a:pt x="109" y="141"/>
                    </a:lnTo>
                    <a:lnTo>
                      <a:pt x="99" y="152"/>
                    </a:lnTo>
                    <a:lnTo>
                      <a:pt x="87" y="162"/>
                    </a:lnTo>
                    <a:lnTo>
                      <a:pt x="73" y="167"/>
                    </a:lnTo>
                    <a:lnTo>
                      <a:pt x="58" y="169"/>
                    </a:lnTo>
                    <a:lnTo>
                      <a:pt x="51" y="168"/>
                    </a:lnTo>
                    <a:lnTo>
                      <a:pt x="43" y="167"/>
                    </a:lnTo>
                    <a:lnTo>
                      <a:pt x="26" y="160"/>
                    </a:lnTo>
                    <a:lnTo>
                      <a:pt x="13" y="148"/>
                    </a:lnTo>
                    <a:lnTo>
                      <a:pt x="5" y="132"/>
                    </a:lnTo>
                    <a:lnTo>
                      <a:pt x="0" y="115"/>
                    </a:lnTo>
                    <a:lnTo>
                      <a:pt x="2" y="97"/>
                    </a:lnTo>
                    <a:lnTo>
                      <a:pt x="17" y="43"/>
                    </a:lnTo>
                    <a:lnTo>
                      <a:pt x="25" y="26"/>
                    </a:lnTo>
                    <a:lnTo>
                      <a:pt x="37" y="13"/>
                    </a:lnTo>
                    <a:lnTo>
                      <a:pt x="52" y="4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2" name="Freeform 41">
                <a:extLst>
                  <a:ext uri="{FF2B5EF4-FFF2-40B4-BE49-F238E27FC236}">
                    <a16:creationId xmlns:a16="http://schemas.microsoft.com/office/drawing/2014/main" id="{28EC4693-FF99-400C-8C1E-E600DB2FCE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6288" y="3119438"/>
                <a:ext cx="22225" cy="28575"/>
              </a:xfrm>
              <a:custGeom>
                <a:avLst/>
                <a:gdLst>
                  <a:gd name="T0" fmla="*/ 68 w 130"/>
                  <a:gd name="T1" fmla="*/ 0 h 169"/>
                  <a:gd name="T2" fmla="*/ 87 w 130"/>
                  <a:gd name="T3" fmla="*/ 2 h 169"/>
                  <a:gd name="T4" fmla="*/ 101 w 130"/>
                  <a:gd name="T5" fmla="*/ 8 h 169"/>
                  <a:gd name="T6" fmla="*/ 112 w 130"/>
                  <a:gd name="T7" fmla="*/ 17 h 169"/>
                  <a:gd name="T8" fmla="*/ 122 w 130"/>
                  <a:gd name="T9" fmla="*/ 28 h 169"/>
                  <a:gd name="T10" fmla="*/ 127 w 130"/>
                  <a:gd name="T11" fmla="*/ 42 h 169"/>
                  <a:gd name="T12" fmla="*/ 130 w 130"/>
                  <a:gd name="T13" fmla="*/ 57 h 169"/>
                  <a:gd name="T14" fmla="*/ 127 w 130"/>
                  <a:gd name="T15" fmla="*/ 72 h 169"/>
                  <a:gd name="T16" fmla="*/ 112 w 130"/>
                  <a:gd name="T17" fmla="*/ 126 h 169"/>
                  <a:gd name="T18" fmla="*/ 107 w 130"/>
                  <a:gd name="T19" fmla="*/ 140 h 169"/>
                  <a:gd name="T20" fmla="*/ 97 w 130"/>
                  <a:gd name="T21" fmla="*/ 152 h 169"/>
                  <a:gd name="T22" fmla="*/ 86 w 130"/>
                  <a:gd name="T23" fmla="*/ 161 h 169"/>
                  <a:gd name="T24" fmla="*/ 73 w 130"/>
                  <a:gd name="T25" fmla="*/ 167 h 169"/>
                  <a:gd name="T26" fmla="*/ 58 w 130"/>
                  <a:gd name="T27" fmla="*/ 169 h 169"/>
                  <a:gd name="T28" fmla="*/ 50 w 130"/>
                  <a:gd name="T29" fmla="*/ 168 h 169"/>
                  <a:gd name="T30" fmla="*/ 43 w 130"/>
                  <a:gd name="T31" fmla="*/ 167 h 169"/>
                  <a:gd name="T32" fmla="*/ 27 w 130"/>
                  <a:gd name="T33" fmla="*/ 160 h 169"/>
                  <a:gd name="T34" fmla="*/ 16 w 130"/>
                  <a:gd name="T35" fmla="*/ 152 h 169"/>
                  <a:gd name="T36" fmla="*/ 7 w 130"/>
                  <a:gd name="T37" fmla="*/ 140 h 169"/>
                  <a:gd name="T38" fmla="*/ 2 w 130"/>
                  <a:gd name="T39" fmla="*/ 126 h 169"/>
                  <a:gd name="T40" fmla="*/ 0 w 130"/>
                  <a:gd name="T41" fmla="*/ 111 h 169"/>
                  <a:gd name="T42" fmla="*/ 2 w 130"/>
                  <a:gd name="T43" fmla="*/ 97 h 169"/>
                  <a:gd name="T44" fmla="*/ 16 w 130"/>
                  <a:gd name="T45" fmla="*/ 42 h 169"/>
                  <a:gd name="T46" fmla="*/ 23 w 130"/>
                  <a:gd name="T47" fmla="*/ 25 h 169"/>
                  <a:gd name="T48" fmla="*/ 35 w 130"/>
                  <a:gd name="T49" fmla="*/ 13 h 169"/>
                  <a:gd name="T50" fmla="*/ 51 w 130"/>
                  <a:gd name="T51" fmla="*/ 3 h 169"/>
                  <a:gd name="T52" fmla="*/ 68 w 130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9">
                    <a:moveTo>
                      <a:pt x="68" y="0"/>
                    </a:moveTo>
                    <a:lnTo>
                      <a:pt x="87" y="2"/>
                    </a:lnTo>
                    <a:lnTo>
                      <a:pt x="101" y="8"/>
                    </a:lnTo>
                    <a:lnTo>
                      <a:pt x="112" y="17"/>
                    </a:lnTo>
                    <a:lnTo>
                      <a:pt x="122" y="28"/>
                    </a:lnTo>
                    <a:lnTo>
                      <a:pt x="127" y="42"/>
                    </a:lnTo>
                    <a:lnTo>
                      <a:pt x="130" y="57"/>
                    </a:lnTo>
                    <a:lnTo>
                      <a:pt x="127" y="72"/>
                    </a:lnTo>
                    <a:lnTo>
                      <a:pt x="112" y="126"/>
                    </a:lnTo>
                    <a:lnTo>
                      <a:pt x="107" y="140"/>
                    </a:lnTo>
                    <a:lnTo>
                      <a:pt x="97" y="152"/>
                    </a:lnTo>
                    <a:lnTo>
                      <a:pt x="86" y="161"/>
                    </a:lnTo>
                    <a:lnTo>
                      <a:pt x="73" y="167"/>
                    </a:lnTo>
                    <a:lnTo>
                      <a:pt x="58" y="169"/>
                    </a:lnTo>
                    <a:lnTo>
                      <a:pt x="50" y="168"/>
                    </a:lnTo>
                    <a:lnTo>
                      <a:pt x="43" y="167"/>
                    </a:lnTo>
                    <a:lnTo>
                      <a:pt x="27" y="160"/>
                    </a:lnTo>
                    <a:lnTo>
                      <a:pt x="16" y="152"/>
                    </a:lnTo>
                    <a:lnTo>
                      <a:pt x="7" y="140"/>
                    </a:lnTo>
                    <a:lnTo>
                      <a:pt x="2" y="126"/>
                    </a:lnTo>
                    <a:lnTo>
                      <a:pt x="0" y="111"/>
                    </a:lnTo>
                    <a:lnTo>
                      <a:pt x="2" y="97"/>
                    </a:lnTo>
                    <a:lnTo>
                      <a:pt x="16" y="42"/>
                    </a:lnTo>
                    <a:lnTo>
                      <a:pt x="23" y="25"/>
                    </a:lnTo>
                    <a:lnTo>
                      <a:pt x="35" y="13"/>
                    </a:lnTo>
                    <a:lnTo>
                      <a:pt x="51" y="3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3" name="Freeform 42">
                <a:extLst>
                  <a:ext uri="{FF2B5EF4-FFF2-40B4-BE49-F238E27FC236}">
                    <a16:creationId xmlns:a16="http://schemas.microsoft.com/office/drawing/2014/main" id="{3DE8E95F-656C-4AD4-81D8-2CEC58A488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8988" y="3071813"/>
                <a:ext cx="22225" cy="28575"/>
              </a:xfrm>
              <a:custGeom>
                <a:avLst/>
                <a:gdLst>
                  <a:gd name="T0" fmla="*/ 68 w 130"/>
                  <a:gd name="T1" fmla="*/ 0 h 168"/>
                  <a:gd name="T2" fmla="*/ 87 w 130"/>
                  <a:gd name="T3" fmla="*/ 2 h 168"/>
                  <a:gd name="T4" fmla="*/ 102 w 130"/>
                  <a:gd name="T5" fmla="*/ 7 h 168"/>
                  <a:gd name="T6" fmla="*/ 114 w 130"/>
                  <a:gd name="T7" fmla="*/ 17 h 168"/>
                  <a:gd name="T8" fmla="*/ 122 w 130"/>
                  <a:gd name="T9" fmla="*/ 28 h 168"/>
                  <a:gd name="T10" fmla="*/ 128 w 130"/>
                  <a:gd name="T11" fmla="*/ 41 h 168"/>
                  <a:gd name="T12" fmla="*/ 130 w 130"/>
                  <a:gd name="T13" fmla="*/ 56 h 168"/>
                  <a:gd name="T14" fmla="*/ 128 w 130"/>
                  <a:gd name="T15" fmla="*/ 72 h 168"/>
                  <a:gd name="T16" fmla="*/ 114 w 130"/>
                  <a:gd name="T17" fmla="*/ 125 h 168"/>
                  <a:gd name="T18" fmla="*/ 107 w 130"/>
                  <a:gd name="T19" fmla="*/ 140 h 168"/>
                  <a:gd name="T20" fmla="*/ 97 w 130"/>
                  <a:gd name="T21" fmla="*/ 152 h 168"/>
                  <a:gd name="T22" fmla="*/ 86 w 130"/>
                  <a:gd name="T23" fmla="*/ 160 h 168"/>
                  <a:gd name="T24" fmla="*/ 73 w 130"/>
                  <a:gd name="T25" fmla="*/ 166 h 168"/>
                  <a:gd name="T26" fmla="*/ 58 w 130"/>
                  <a:gd name="T27" fmla="*/ 168 h 168"/>
                  <a:gd name="T28" fmla="*/ 50 w 130"/>
                  <a:gd name="T29" fmla="*/ 168 h 168"/>
                  <a:gd name="T30" fmla="*/ 43 w 130"/>
                  <a:gd name="T31" fmla="*/ 167 h 168"/>
                  <a:gd name="T32" fmla="*/ 28 w 130"/>
                  <a:gd name="T33" fmla="*/ 160 h 168"/>
                  <a:gd name="T34" fmla="*/ 16 w 130"/>
                  <a:gd name="T35" fmla="*/ 151 h 168"/>
                  <a:gd name="T36" fmla="*/ 7 w 130"/>
                  <a:gd name="T37" fmla="*/ 139 h 168"/>
                  <a:gd name="T38" fmla="*/ 2 w 130"/>
                  <a:gd name="T39" fmla="*/ 126 h 168"/>
                  <a:gd name="T40" fmla="*/ 0 w 130"/>
                  <a:gd name="T41" fmla="*/ 111 h 168"/>
                  <a:gd name="T42" fmla="*/ 2 w 130"/>
                  <a:gd name="T43" fmla="*/ 96 h 168"/>
                  <a:gd name="T44" fmla="*/ 16 w 130"/>
                  <a:gd name="T45" fmla="*/ 42 h 168"/>
                  <a:gd name="T46" fmla="*/ 23 w 130"/>
                  <a:gd name="T47" fmla="*/ 25 h 168"/>
                  <a:gd name="T48" fmla="*/ 36 w 130"/>
                  <a:gd name="T49" fmla="*/ 12 h 168"/>
                  <a:gd name="T50" fmla="*/ 51 w 130"/>
                  <a:gd name="T51" fmla="*/ 3 h 168"/>
                  <a:gd name="T52" fmla="*/ 68 w 130"/>
                  <a:gd name="T53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8">
                    <a:moveTo>
                      <a:pt x="68" y="0"/>
                    </a:moveTo>
                    <a:lnTo>
                      <a:pt x="87" y="2"/>
                    </a:lnTo>
                    <a:lnTo>
                      <a:pt x="102" y="7"/>
                    </a:lnTo>
                    <a:lnTo>
                      <a:pt x="114" y="17"/>
                    </a:lnTo>
                    <a:lnTo>
                      <a:pt x="122" y="28"/>
                    </a:lnTo>
                    <a:lnTo>
                      <a:pt x="128" y="41"/>
                    </a:lnTo>
                    <a:lnTo>
                      <a:pt x="130" y="56"/>
                    </a:lnTo>
                    <a:lnTo>
                      <a:pt x="128" y="72"/>
                    </a:lnTo>
                    <a:lnTo>
                      <a:pt x="114" y="125"/>
                    </a:lnTo>
                    <a:lnTo>
                      <a:pt x="107" y="140"/>
                    </a:lnTo>
                    <a:lnTo>
                      <a:pt x="97" y="152"/>
                    </a:lnTo>
                    <a:lnTo>
                      <a:pt x="86" y="160"/>
                    </a:lnTo>
                    <a:lnTo>
                      <a:pt x="73" y="166"/>
                    </a:lnTo>
                    <a:lnTo>
                      <a:pt x="58" y="168"/>
                    </a:lnTo>
                    <a:lnTo>
                      <a:pt x="50" y="168"/>
                    </a:lnTo>
                    <a:lnTo>
                      <a:pt x="43" y="167"/>
                    </a:lnTo>
                    <a:lnTo>
                      <a:pt x="28" y="160"/>
                    </a:lnTo>
                    <a:lnTo>
                      <a:pt x="16" y="151"/>
                    </a:lnTo>
                    <a:lnTo>
                      <a:pt x="7" y="139"/>
                    </a:lnTo>
                    <a:lnTo>
                      <a:pt x="2" y="126"/>
                    </a:lnTo>
                    <a:lnTo>
                      <a:pt x="0" y="111"/>
                    </a:lnTo>
                    <a:lnTo>
                      <a:pt x="2" y="96"/>
                    </a:lnTo>
                    <a:lnTo>
                      <a:pt x="16" y="42"/>
                    </a:lnTo>
                    <a:lnTo>
                      <a:pt x="23" y="25"/>
                    </a:lnTo>
                    <a:lnTo>
                      <a:pt x="36" y="12"/>
                    </a:lnTo>
                    <a:lnTo>
                      <a:pt x="51" y="3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4" name="组合 103">
            <a:extLst>
              <a:ext uri="{FF2B5EF4-FFF2-40B4-BE49-F238E27FC236}">
                <a16:creationId xmlns:a16="http://schemas.microsoft.com/office/drawing/2014/main" id="{EF048DFF-E619-4B8F-807F-57673C2C9019}"/>
              </a:ext>
            </a:extLst>
          </p:cNvPr>
          <p:cNvGrpSpPr/>
          <p:nvPr/>
        </p:nvGrpSpPr>
        <p:grpSpPr>
          <a:xfrm>
            <a:off x="9143507" y="5033984"/>
            <a:ext cx="756000" cy="756000"/>
            <a:chOff x="3601073" y="4272088"/>
            <a:chExt cx="756000" cy="756000"/>
          </a:xfrm>
        </p:grpSpPr>
        <p:sp>
          <p:nvSpPr>
            <p:cNvPr id="105" name="Oval 26">
              <a:extLst>
                <a:ext uri="{FF2B5EF4-FFF2-40B4-BE49-F238E27FC236}">
                  <a16:creationId xmlns:a16="http://schemas.microsoft.com/office/drawing/2014/main" id="{6A0769A5-894A-46F9-A7C0-D80ED7181DA9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3601073" y="4272088"/>
              <a:ext cx="756000" cy="7560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0" dist="190500" dir="5400000" algn="tl" rotWithShape="0">
                <a:srgbClr val="222328">
                  <a:alpha val="5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06" name="Group 82">
              <a:extLst>
                <a:ext uri="{FF2B5EF4-FFF2-40B4-BE49-F238E27FC236}">
                  <a16:creationId xmlns:a16="http://schemas.microsoft.com/office/drawing/2014/main" id="{E210CEB3-09BB-493C-939E-29F5BA38FF3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49247" y="4534602"/>
              <a:ext cx="252000" cy="252000"/>
              <a:chOff x="5319713" y="3014663"/>
              <a:chExt cx="609600" cy="609600"/>
            </a:xfrm>
            <a:solidFill>
              <a:srgbClr val="FFFFFF"/>
            </a:solidFill>
          </p:grpSpPr>
          <p:sp>
            <p:nvSpPr>
              <p:cNvPr id="107" name="Freeform 47">
                <a:extLst>
                  <a:ext uri="{FF2B5EF4-FFF2-40B4-BE49-F238E27FC236}">
                    <a16:creationId xmlns:a16="http://schemas.microsoft.com/office/drawing/2014/main" id="{443CE51B-6F63-41F4-AFA6-638B5ACA80C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76913" y="3238501"/>
                <a:ext cx="101600" cy="101600"/>
              </a:xfrm>
              <a:custGeom>
                <a:avLst/>
                <a:gdLst>
                  <a:gd name="T0" fmla="*/ 257 w 576"/>
                  <a:gd name="T1" fmla="*/ 119 h 576"/>
                  <a:gd name="T2" fmla="*/ 201 w 576"/>
                  <a:gd name="T3" fmla="*/ 139 h 576"/>
                  <a:gd name="T4" fmla="*/ 156 w 576"/>
                  <a:gd name="T5" fmla="*/ 177 h 576"/>
                  <a:gd name="T6" fmla="*/ 126 w 576"/>
                  <a:gd name="T7" fmla="*/ 229 h 576"/>
                  <a:gd name="T8" fmla="*/ 115 w 576"/>
                  <a:gd name="T9" fmla="*/ 288 h 576"/>
                  <a:gd name="T10" fmla="*/ 126 w 576"/>
                  <a:gd name="T11" fmla="*/ 349 h 576"/>
                  <a:gd name="T12" fmla="*/ 156 w 576"/>
                  <a:gd name="T13" fmla="*/ 399 h 576"/>
                  <a:gd name="T14" fmla="*/ 201 w 576"/>
                  <a:gd name="T15" fmla="*/ 437 h 576"/>
                  <a:gd name="T16" fmla="*/ 257 w 576"/>
                  <a:gd name="T17" fmla="*/ 458 h 576"/>
                  <a:gd name="T18" fmla="*/ 319 w 576"/>
                  <a:gd name="T19" fmla="*/ 458 h 576"/>
                  <a:gd name="T20" fmla="*/ 375 w 576"/>
                  <a:gd name="T21" fmla="*/ 437 h 576"/>
                  <a:gd name="T22" fmla="*/ 420 w 576"/>
                  <a:gd name="T23" fmla="*/ 399 h 576"/>
                  <a:gd name="T24" fmla="*/ 450 w 576"/>
                  <a:gd name="T25" fmla="*/ 349 h 576"/>
                  <a:gd name="T26" fmla="*/ 461 w 576"/>
                  <a:gd name="T27" fmla="*/ 288 h 576"/>
                  <a:gd name="T28" fmla="*/ 450 w 576"/>
                  <a:gd name="T29" fmla="*/ 229 h 576"/>
                  <a:gd name="T30" fmla="*/ 420 w 576"/>
                  <a:gd name="T31" fmla="*/ 177 h 576"/>
                  <a:gd name="T32" fmla="*/ 375 w 576"/>
                  <a:gd name="T33" fmla="*/ 139 h 576"/>
                  <a:gd name="T34" fmla="*/ 319 w 576"/>
                  <a:gd name="T35" fmla="*/ 119 h 576"/>
                  <a:gd name="T36" fmla="*/ 288 w 576"/>
                  <a:gd name="T37" fmla="*/ 0 h 576"/>
                  <a:gd name="T38" fmla="*/ 371 w 576"/>
                  <a:gd name="T39" fmla="*/ 13 h 576"/>
                  <a:gd name="T40" fmla="*/ 445 w 576"/>
                  <a:gd name="T41" fmla="*/ 46 h 576"/>
                  <a:gd name="T42" fmla="*/ 505 w 576"/>
                  <a:gd name="T43" fmla="*/ 100 h 576"/>
                  <a:gd name="T44" fmla="*/ 549 w 576"/>
                  <a:gd name="T45" fmla="*/ 167 h 576"/>
                  <a:gd name="T46" fmla="*/ 573 w 576"/>
                  <a:gd name="T47" fmla="*/ 246 h 576"/>
                  <a:gd name="T48" fmla="*/ 573 w 576"/>
                  <a:gd name="T49" fmla="*/ 331 h 576"/>
                  <a:gd name="T50" fmla="*/ 549 w 576"/>
                  <a:gd name="T51" fmla="*/ 410 h 576"/>
                  <a:gd name="T52" fmla="*/ 505 w 576"/>
                  <a:gd name="T53" fmla="*/ 477 h 576"/>
                  <a:gd name="T54" fmla="*/ 445 w 576"/>
                  <a:gd name="T55" fmla="*/ 530 h 576"/>
                  <a:gd name="T56" fmla="*/ 371 w 576"/>
                  <a:gd name="T57" fmla="*/ 564 h 576"/>
                  <a:gd name="T58" fmla="*/ 288 w 576"/>
                  <a:gd name="T59" fmla="*/ 576 h 576"/>
                  <a:gd name="T60" fmla="*/ 205 w 576"/>
                  <a:gd name="T61" fmla="*/ 564 h 576"/>
                  <a:gd name="T62" fmla="*/ 131 w 576"/>
                  <a:gd name="T63" fmla="*/ 530 h 576"/>
                  <a:gd name="T64" fmla="*/ 71 w 576"/>
                  <a:gd name="T65" fmla="*/ 477 h 576"/>
                  <a:gd name="T66" fmla="*/ 27 w 576"/>
                  <a:gd name="T67" fmla="*/ 410 h 576"/>
                  <a:gd name="T68" fmla="*/ 3 w 576"/>
                  <a:gd name="T69" fmla="*/ 331 h 576"/>
                  <a:gd name="T70" fmla="*/ 3 w 576"/>
                  <a:gd name="T71" fmla="*/ 246 h 576"/>
                  <a:gd name="T72" fmla="*/ 27 w 576"/>
                  <a:gd name="T73" fmla="*/ 167 h 576"/>
                  <a:gd name="T74" fmla="*/ 71 w 576"/>
                  <a:gd name="T75" fmla="*/ 100 h 576"/>
                  <a:gd name="T76" fmla="*/ 131 w 576"/>
                  <a:gd name="T77" fmla="*/ 46 h 576"/>
                  <a:gd name="T78" fmla="*/ 205 w 576"/>
                  <a:gd name="T79" fmla="*/ 13 h 576"/>
                  <a:gd name="T80" fmla="*/ 288 w 576"/>
                  <a:gd name="T81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76" h="576">
                    <a:moveTo>
                      <a:pt x="288" y="115"/>
                    </a:moveTo>
                    <a:lnTo>
                      <a:pt x="257" y="119"/>
                    </a:lnTo>
                    <a:lnTo>
                      <a:pt x="227" y="126"/>
                    </a:lnTo>
                    <a:lnTo>
                      <a:pt x="201" y="139"/>
                    </a:lnTo>
                    <a:lnTo>
                      <a:pt x="177" y="156"/>
                    </a:lnTo>
                    <a:lnTo>
                      <a:pt x="156" y="177"/>
                    </a:lnTo>
                    <a:lnTo>
                      <a:pt x="139" y="201"/>
                    </a:lnTo>
                    <a:lnTo>
                      <a:pt x="126" y="229"/>
                    </a:lnTo>
                    <a:lnTo>
                      <a:pt x="118" y="257"/>
                    </a:lnTo>
                    <a:lnTo>
                      <a:pt x="115" y="288"/>
                    </a:lnTo>
                    <a:lnTo>
                      <a:pt x="118" y="320"/>
                    </a:lnTo>
                    <a:lnTo>
                      <a:pt x="126" y="349"/>
                    </a:lnTo>
                    <a:lnTo>
                      <a:pt x="139" y="375"/>
                    </a:lnTo>
                    <a:lnTo>
                      <a:pt x="156" y="399"/>
                    </a:lnTo>
                    <a:lnTo>
                      <a:pt x="177" y="420"/>
                    </a:lnTo>
                    <a:lnTo>
                      <a:pt x="201" y="437"/>
                    </a:lnTo>
                    <a:lnTo>
                      <a:pt x="227" y="451"/>
                    </a:lnTo>
                    <a:lnTo>
                      <a:pt x="257" y="458"/>
                    </a:lnTo>
                    <a:lnTo>
                      <a:pt x="288" y="461"/>
                    </a:lnTo>
                    <a:lnTo>
                      <a:pt x="319" y="458"/>
                    </a:lnTo>
                    <a:lnTo>
                      <a:pt x="349" y="451"/>
                    </a:lnTo>
                    <a:lnTo>
                      <a:pt x="375" y="437"/>
                    </a:lnTo>
                    <a:lnTo>
                      <a:pt x="399" y="420"/>
                    </a:lnTo>
                    <a:lnTo>
                      <a:pt x="420" y="399"/>
                    </a:lnTo>
                    <a:lnTo>
                      <a:pt x="437" y="375"/>
                    </a:lnTo>
                    <a:lnTo>
                      <a:pt x="450" y="349"/>
                    </a:lnTo>
                    <a:lnTo>
                      <a:pt x="458" y="320"/>
                    </a:lnTo>
                    <a:lnTo>
                      <a:pt x="461" y="288"/>
                    </a:lnTo>
                    <a:lnTo>
                      <a:pt x="458" y="257"/>
                    </a:lnTo>
                    <a:lnTo>
                      <a:pt x="450" y="229"/>
                    </a:lnTo>
                    <a:lnTo>
                      <a:pt x="437" y="201"/>
                    </a:lnTo>
                    <a:lnTo>
                      <a:pt x="420" y="177"/>
                    </a:lnTo>
                    <a:lnTo>
                      <a:pt x="399" y="156"/>
                    </a:lnTo>
                    <a:lnTo>
                      <a:pt x="375" y="139"/>
                    </a:lnTo>
                    <a:lnTo>
                      <a:pt x="349" y="126"/>
                    </a:lnTo>
                    <a:lnTo>
                      <a:pt x="319" y="119"/>
                    </a:lnTo>
                    <a:lnTo>
                      <a:pt x="288" y="115"/>
                    </a:lnTo>
                    <a:close/>
                    <a:moveTo>
                      <a:pt x="288" y="0"/>
                    </a:moveTo>
                    <a:lnTo>
                      <a:pt x="331" y="3"/>
                    </a:lnTo>
                    <a:lnTo>
                      <a:pt x="371" y="13"/>
                    </a:lnTo>
                    <a:lnTo>
                      <a:pt x="409" y="27"/>
                    </a:lnTo>
                    <a:lnTo>
                      <a:pt x="445" y="46"/>
                    </a:lnTo>
                    <a:lnTo>
                      <a:pt x="477" y="71"/>
                    </a:lnTo>
                    <a:lnTo>
                      <a:pt x="505" y="100"/>
                    </a:lnTo>
                    <a:lnTo>
                      <a:pt x="530" y="131"/>
                    </a:lnTo>
                    <a:lnTo>
                      <a:pt x="549" y="167"/>
                    </a:lnTo>
                    <a:lnTo>
                      <a:pt x="563" y="205"/>
                    </a:lnTo>
                    <a:lnTo>
                      <a:pt x="573" y="246"/>
                    </a:lnTo>
                    <a:lnTo>
                      <a:pt x="576" y="288"/>
                    </a:lnTo>
                    <a:lnTo>
                      <a:pt x="573" y="331"/>
                    </a:lnTo>
                    <a:lnTo>
                      <a:pt x="563" y="371"/>
                    </a:lnTo>
                    <a:lnTo>
                      <a:pt x="549" y="410"/>
                    </a:lnTo>
                    <a:lnTo>
                      <a:pt x="530" y="445"/>
                    </a:lnTo>
                    <a:lnTo>
                      <a:pt x="505" y="477"/>
                    </a:lnTo>
                    <a:lnTo>
                      <a:pt x="477" y="506"/>
                    </a:lnTo>
                    <a:lnTo>
                      <a:pt x="445" y="530"/>
                    </a:lnTo>
                    <a:lnTo>
                      <a:pt x="409" y="550"/>
                    </a:lnTo>
                    <a:lnTo>
                      <a:pt x="371" y="564"/>
                    </a:lnTo>
                    <a:lnTo>
                      <a:pt x="331" y="573"/>
                    </a:lnTo>
                    <a:lnTo>
                      <a:pt x="288" y="576"/>
                    </a:lnTo>
                    <a:lnTo>
                      <a:pt x="245" y="573"/>
                    </a:lnTo>
                    <a:lnTo>
                      <a:pt x="205" y="564"/>
                    </a:lnTo>
                    <a:lnTo>
                      <a:pt x="167" y="550"/>
                    </a:lnTo>
                    <a:lnTo>
                      <a:pt x="131" y="530"/>
                    </a:lnTo>
                    <a:lnTo>
                      <a:pt x="99" y="506"/>
                    </a:lnTo>
                    <a:lnTo>
                      <a:pt x="71" y="477"/>
                    </a:lnTo>
                    <a:lnTo>
                      <a:pt x="46" y="445"/>
                    </a:lnTo>
                    <a:lnTo>
                      <a:pt x="27" y="410"/>
                    </a:lnTo>
                    <a:lnTo>
                      <a:pt x="13" y="371"/>
                    </a:lnTo>
                    <a:lnTo>
                      <a:pt x="3" y="331"/>
                    </a:lnTo>
                    <a:lnTo>
                      <a:pt x="0" y="288"/>
                    </a:lnTo>
                    <a:lnTo>
                      <a:pt x="3" y="246"/>
                    </a:lnTo>
                    <a:lnTo>
                      <a:pt x="13" y="205"/>
                    </a:lnTo>
                    <a:lnTo>
                      <a:pt x="27" y="167"/>
                    </a:lnTo>
                    <a:lnTo>
                      <a:pt x="46" y="131"/>
                    </a:lnTo>
                    <a:lnTo>
                      <a:pt x="71" y="100"/>
                    </a:lnTo>
                    <a:lnTo>
                      <a:pt x="99" y="71"/>
                    </a:lnTo>
                    <a:lnTo>
                      <a:pt x="131" y="46"/>
                    </a:lnTo>
                    <a:lnTo>
                      <a:pt x="167" y="27"/>
                    </a:lnTo>
                    <a:lnTo>
                      <a:pt x="205" y="13"/>
                    </a:lnTo>
                    <a:lnTo>
                      <a:pt x="245" y="3"/>
                    </a:lnTo>
                    <a:lnTo>
                      <a:pt x="28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8" name="Freeform 48">
                <a:extLst>
                  <a:ext uri="{FF2B5EF4-FFF2-40B4-BE49-F238E27FC236}">
                    <a16:creationId xmlns:a16="http://schemas.microsoft.com/office/drawing/2014/main" id="{7C66F1E6-6C3A-48D6-A3F6-CE351B5742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2751" y="3451226"/>
                <a:ext cx="263525" cy="20638"/>
              </a:xfrm>
              <a:custGeom>
                <a:avLst/>
                <a:gdLst>
                  <a:gd name="T0" fmla="*/ 58 w 1498"/>
                  <a:gd name="T1" fmla="*/ 0 h 115"/>
                  <a:gd name="T2" fmla="*/ 1440 w 1498"/>
                  <a:gd name="T3" fmla="*/ 0 h 115"/>
                  <a:gd name="T4" fmla="*/ 1458 w 1498"/>
                  <a:gd name="T5" fmla="*/ 3 h 115"/>
                  <a:gd name="T6" fmla="*/ 1474 w 1498"/>
                  <a:gd name="T7" fmla="*/ 11 h 115"/>
                  <a:gd name="T8" fmla="*/ 1486 w 1498"/>
                  <a:gd name="T9" fmla="*/ 23 h 115"/>
                  <a:gd name="T10" fmla="*/ 1495 w 1498"/>
                  <a:gd name="T11" fmla="*/ 40 h 115"/>
                  <a:gd name="T12" fmla="*/ 1498 w 1498"/>
                  <a:gd name="T13" fmla="*/ 57 h 115"/>
                  <a:gd name="T14" fmla="*/ 1495 w 1498"/>
                  <a:gd name="T15" fmla="*/ 75 h 115"/>
                  <a:gd name="T16" fmla="*/ 1486 w 1498"/>
                  <a:gd name="T17" fmla="*/ 91 h 115"/>
                  <a:gd name="T18" fmla="*/ 1474 w 1498"/>
                  <a:gd name="T19" fmla="*/ 103 h 115"/>
                  <a:gd name="T20" fmla="*/ 1458 w 1498"/>
                  <a:gd name="T21" fmla="*/ 112 h 115"/>
                  <a:gd name="T22" fmla="*/ 1440 w 1498"/>
                  <a:gd name="T23" fmla="*/ 115 h 115"/>
                  <a:gd name="T24" fmla="*/ 58 w 1498"/>
                  <a:gd name="T25" fmla="*/ 115 h 115"/>
                  <a:gd name="T26" fmla="*/ 40 w 1498"/>
                  <a:gd name="T27" fmla="*/ 112 h 115"/>
                  <a:gd name="T28" fmla="*/ 24 w 1498"/>
                  <a:gd name="T29" fmla="*/ 103 h 115"/>
                  <a:gd name="T30" fmla="*/ 12 w 1498"/>
                  <a:gd name="T31" fmla="*/ 91 h 115"/>
                  <a:gd name="T32" fmla="*/ 3 w 1498"/>
                  <a:gd name="T33" fmla="*/ 75 h 115"/>
                  <a:gd name="T34" fmla="*/ 0 w 1498"/>
                  <a:gd name="T35" fmla="*/ 57 h 115"/>
                  <a:gd name="T36" fmla="*/ 3 w 1498"/>
                  <a:gd name="T37" fmla="*/ 40 h 115"/>
                  <a:gd name="T38" fmla="*/ 12 w 1498"/>
                  <a:gd name="T39" fmla="*/ 23 h 115"/>
                  <a:gd name="T40" fmla="*/ 24 w 1498"/>
                  <a:gd name="T41" fmla="*/ 11 h 115"/>
                  <a:gd name="T42" fmla="*/ 40 w 1498"/>
                  <a:gd name="T43" fmla="*/ 3 h 115"/>
                  <a:gd name="T44" fmla="*/ 58 w 1498"/>
                  <a:gd name="T4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498" h="115">
                    <a:moveTo>
                      <a:pt x="58" y="0"/>
                    </a:moveTo>
                    <a:lnTo>
                      <a:pt x="1440" y="0"/>
                    </a:lnTo>
                    <a:lnTo>
                      <a:pt x="1458" y="3"/>
                    </a:lnTo>
                    <a:lnTo>
                      <a:pt x="1474" y="11"/>
                    </a:lnTo>
                    <a:lnTo>
                      <a:pt x="1486" y="23"/>
                    </a:lnTo>
                    <a:lnTo>
                      <a:pt x="1495" y="40"/>
                    </a:lnTo>
                    <a:lnTo>
                      <a:pt x="1498" y="57"/>
                    </a:lnTo>
                    <a:lnTo>
                      <a:pt x="1495" y="75"/>
                    </a:lnTo>
                    <a:lnTo>
                      <a:pt x="1486" y="91"/>
                    </a:lnTo>
                    <a:lnTo>
                      <a:pt x="1474" y="103"/>
                    </a:lnTo>
                    <a:lnTo>
                      <a:pt x="1458" y="112"/>
                    </a:lnTo>
                    <a:lnTo>
                      <a:pt x="1440" y="115"/>
                    </a:lnTo>
                    <a:lnTo>
                      <a:pt x="58" y="115"/>
                    </a:lnTo>
                    <a:lnTo>
                      <a:pt x="40" y="112"/>
                    </a:lnTo>
                    <a:lnTo>
                      <a:pt x="24" y="103"/>
                    </a:lnTo>
                    <a:lnTo>
                      <a:pt x="12" y="91"/>
                    </a:lnTo>
                    <a:lnTo>
                      <a:pt x="3" y="75"/>
                    </a:lnTo>
                    <a:lnTo>
                      <a:pt x="0" y="57"/>
                    </a:lnTo>
                    <a:lnTo>
                      <a:pt x="3" y="40"/>
                    </a:lnTo>
                    <a:lnTo>
                      <a:pt x="12" y="23"/>
                    </a:lnTo>
                    <a:lnTo>
                      <a:pt x="24" y="11"/>
                    </a:lnTo>
                    <a:lnTo>
                      <a:pt x="40" y="3"/>
                    </a:lnTo>
                    <a:lnTo>
                      <a:pt x="5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9" name="Freeform 49">
                <a:extLst>
                  <a:ext uri="{FF2B5EF4-FFF2-40B4-BE49-F238E27FC236}">
                    <a16:creationId xmlns:a16="http://schemas.microsoft.com/office/drawing/2014/main" id="{6B50325B-D9B6-4E89-8286-67F097D49C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2751" y="3502026"/>
                <a:ext cx="263525" cy="20638"/>
              </a:xfrm>
              <a:custGeom>
                <a:avLst/>
                <a:gdLst>
                  <a:gd name="T0" fmla="*/ 58 w 1498"/>
                  <a:gd name="T1" fmla="*/ 0 h 115"/>
                  <a:gd name="T2" fmla="*/ 1440 w 1498"/>
                  <a:gd name="T3" fmla="*/ 0 h 115"/>
                  <a:gd name="T4" fmla="*/ 1458 w 1498"/>
                  <a:gd name="T5" fmla="*/ 3 h 115"/>
                  <a:gd name="T6" fmla="*/ 1474 w 1498"/>
                  <a:gd name="T7" fmla="*/ 11 h 115"/>
                  <a:gd name="T8" fmla="*/ 1486 w 1498"/>
                  <a:gd name="T9" fmla="*/ 23 h 115"/>
                  <a:gd name="T10" fmla="*/ 1495 w 1498"/>
                  <a:gd name="T11" fmla="*/ 40 h 115"/>
                  <a:gd name="T12" fmla="*/ 1498 w 1498"/>
                  <a:gd name="T13" fmla="*/ 57 h 115"/>
                  <a:gd name="T14" fmla="*/ 1495 w 1498"/>
                  <a:gd name="T15" fmla="*/ 75 h 115"/>
                  <a:gd name="T16" fmla="*/ 1486 w 1498"/>
                  <a:gd name="T17" fmla="*/ 91 h 115"/>
                  <a:gd name="T18" fmla="*/ 1474 w 1498"/>
                  <a:gd name="T19" fmla="*/ 103 h 115"/>
                  <a:gd name="T20" fmla="*/ 1458 w 1498"/>
                  <a:gd name="T21" fmla="*/ 112 h 115"/>
                  <a:gd name="T22" fmla="*/ 1440 w 1498"/>
                  <a:gd name="T23" fmla="*/ 115 h 115"/>
                  <a:gd name="T24" fmla="*/ 58 w 1498"/>
                  <a:gd name="T25" fmla="*/ 115 h 115"/>
                  <a:gd name="T26" fmla="*/ 40 w 1498"/>
                  <a:gd name="T27" fmla="*/ 112 h 115"/>
                  <a:gd name="T28" fmla="*/ 24 w 1498"/>
                  <a:gd name="T29" fmla="*/ 103 h 115"/>
                  <a:gd name="T30" fmla="*/ 12 w 1498"/>
                  <a:gd name="T31" fmla="*/ 91 h 115"/>
                  <a:gd name="T32" fmla="*/ 3 w 1498"/>
                  <a:gd name="T33" fmla="*/ 75 h 115"/>
                  <a:gd name="T34" fmla="*/ 0 w 1498"/>
                  <a:gd name="T35" fmla="*/ 57 h 115"/>
                  <a:gd name="T36" fmla="*/ 3 w 1498"/>
                  <a:gd name="T37" fmla="*/ 40 h 115"/>
                  <a:gd name="T38" fmla="*/ 12 w 1498"/>
                  <a:gd name="T39" fmla="*/ 23 h 115"/>
                  <a:gd name="T40" fmla="*/ 24 w 1498"/>
                  <a:gd name="T41" fmla="*/ 11 h 115"/>
                  <a:gd name="T42" fmla="*/ 40 w 1498"/>
                  <a:gd name="T43" fmla="*/ 3 h 115"/>
                  <a:gd name="T44" fmla="*/ 58 w 1498"/>
                  <a:gd name="T4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498" h="115">
                    <a:moveTo>
                      <a:pt x="58" y="0"/>
                    </a:moveTo>
                    <a:lnTo>
                      <a:pt x="1440" y="0"/>
                    </a:lnTo>
                    <a:lnTo>
                      <a:pt x="1458" y="3"/>
                    </a:lnTo>
                    <a:lnTo>
                      <a:pt x="1474" y="11"/>
                    </a:lnTo>
                    <a:lnTo>
                      <a:pt x="1486" y="23"/>
                    </a:lnTo>
                    <a:lnTo>
                      <a:pt x="1495" y="40"/>
                    </a:lnTo>
                    <a:lnTo>
                      <a:pt x="1498" y="57"/>
                    </a:lnTo>
                    <a:lnTo>
                      <a:pt x="1495" y="75"/>
                    </a:lnTo>
                    <a:lnTo>
                      <a:pt x="1486" y="91"/>
                    </a:lnTo>
                    <a:lnTo>
                      <a:pt x="1474" y="103"/>
                    </a:lnTo>
                    <a:lnTo>
                      <a:pt x="1458" y="112"/>
                    </a:lnTo>
                    <a:lnTo>
                      <a:pt x="1440" y="115"/>
                    </a:lnTo>
                    <a:lnTo>
                      <a:pt x="58" y="115"/>
                    </a:lnTo>
                    <a:lnTo>
                      <a:pt x="40" y="112"/>
                    </a:lnTo>
                    <a:lnTo>
                      <a:pt x="24" y="103"/>
                    </a:lnTo>
                    <a:lnTo>
                      <a:pt x="12" y="91"/>
                    </a:lnTo>
                    <a:lnTo>
                      <a:pt x="3" y="75"/>
                    </a:lnTo>
                    <a:lnTo>
                      <a:pt x="0" y="57"/>
                    </a:lnTo>
                    <a:lnTo>
                      <a:pt x="3" y="40"/>
                    </a:lnTo>
                    <a:lnTo>
                      <a:pt x="12" y="23"/>
                    </a:lnTo>
                    <a:lnTo>
                      <a:pt x="24" y="11"/>
                    </a:lnTo>
                    <a:lnTo>
                      <a:pt x="40" y="3"/>
                    </a:lnTo>
                    <a:lnTo>
                      <a:pt x="5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10" name="Freeform 50">
                <a:extLst>
                  <a:ext uri="{FF2B5EF4-FFF2-40B4-BE49-F238E27FC236}">
                    <a16:creationId xmlns:a16="http://schemas.microsoft.com/office/drawing/2014/main" id="{17A9CB89-4C27-4E5C-BAB0-5A15698F6DA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19713" y="3014663"/>
                <a:ext cx="609600" cy="609600"/>
              </a:xfrm>
              <a:custGeom>
                <a:avLst/>
                <a:gdLst>
                  <a:gd name="T0" fmla="*/ 2938 w 3456"/>
                  <a:gd name="T1" fmla="*/ 2995 h 3456"/>
                  <a:gd name="T2" fmla="*/ 2995 w 3456"/>
                  <a:gd name="T3" fmla="*/ 2592 h 3456"/>
                  <a:gd name="T4" fmla="*/ 3007 w 3456"/>
                  <a:gd name="T5" fmla="*/ 2558 h 3456"/>
                  <a:gd name="T6" fmla="*/ 3035 w 3456"/>
                  <a:gd name="T7" fmla="*/ 2538 h 3456"/>
                  <a:gd name="T8" fmla="*/ 3071 w 3456"/>
                  <a:gd name="T9" fmla="*/ 2538 h 3456"/>
                  <a:gd name="T10" fmla="*/ 3099 w 3456"/>
                  <a:gd name="T11" fmla="*/ 2558 h 3456"/>
                  <a:gd name="T12" fmla="*/ 3110 w 3456"/>
                  <a:gd name="T13" fmla="*/ 2592 h 3456"/>
                  <a:gd name="T14" fmla="*/ 3341 w 3456"/>
                  <a:gd name="T15" fmla="*/ 2822 h 3456"/>
                  <a:gd name="T16" fmla="*/ 2938 w 3456"/>
                  <a:gd name="T17" fmla="*/ 2131 h 3456"/>
                  <a:gd name="T18" fmla="*/ 634 w 3456"/>
                  <a:gd name="T19" fmla="*/ 3341 h 3456"/>
                  <a:gd name="T20" fmla="*/ 2822 w 3456"/>
                  <a:gd name="T21" fmla="*/ 2131 h 3456"/>
                  <a:gd name="T22" fmla="*/ 115 w 3456"/>
                  <a:gd name="T23" fmla="*/ 2131 h 3456"/>
                  <a:gd name="T24" fmla="*/ 346 w 3456"/>
                  <a:gd name="T25" fmla="*/ 2822 h 3456"/>
                  <a:gd name="T26" fmla="*/ 349 w 3456"/>
                  <a:gd name="T27" fmla="*/ 2574 h 3456"/>
                  <a:gd name="T28" fmla="*/ 370 w 3456"/>
                  <a:gd name="T29" fmla="*/ 2546 h 3456"/>
                  <a:gd name="T30" fmla="*/ 403 w 3456"/>
                  <a:gd name="T31" fmla="*/ 2534 h 3456"/>
                  <a:gd name="T32" fmla="*/ 437 w 3456"/>
                  <a:gd name="T33" fmla="*/ 2546 h 3456"/>
                  <a:gd name="T34" fmla="*/ 458 w 3456"/>
                  <a:gd name="T35" fmla="*/ 2574 h 3456"/>
                  <a:gd name="T36" fmla="*/ 461 w 3456"/>
                  <a:gd name="T37" fmla="*/ 2995 h 3456"/>
                  <a:gd name="T38" fmla="*/ 518 w 3456"/>
                  <a:gd name="T39" fmla="*/ 2131 h 3456"/>
                  <a:gd name="T40" fmla="*/ 115 w 3456"/>
                  <a:gd name="T41" fmla="*/ 1094 h 3456"/>
                  <a:gd name="T42" fmla="*/ 3341 w 3456"/>
                  <a:gd name="T43" fmla="*/ 2016 h 3456"/>
                  <a:gd name="T44" fmla="*/ 115 w 3456"/>
                  <a:gd name="T45" fmla="*/ 1094 h 3456"/>
                  <a:gd name="T46" fmla="*/ 634 w 3456"/>
                  <a:gd name="T47" fmla="*/ 979 h 3456"/>
                  <a:gd name="T48" fmla="*/ 2822 w 3456"/>
                  <a:gd name="T49" fmla="*/ 115 h 3456"/>
                  <a:gd name="T50" fmla="*/ 518 w 3456"/>
                  <a:gd name="T51" fmla="*/ 0 h 3456"/>
                  <a:gd name="T52" fmla="*/ 2938 w 3456"/>
                  <a:gd name="T53" fmla="*/ 979 h 3456"/>
                  <a:gd name="T54" fmla="*/ 3456 w 3456"/>
                  <a:gd name="T55" fmla="*/ 2938 h 3456"/>
                  <a:gd name="T56" fmla="*/ 3110 w 3456"/>
                  <a:gd name="T57" fmla="*/ 3110 h 3456"/>
                  <a:gd name="T58" fmla="*/ 2938 w 3456"/>
                  <a:gd name="T59" fmla="*/ 3456 h 3456"/>
                  <a:gd name="T60" fmla="*/ 518 w 3456"/>
                  <a:gd name="T61" fmla="*/ 3110 h 3456"/>
                  <a:gd name="T62" fmla="*/ 346 w 3456"/>
                  <a:gd name="T63" fmla="*/ 2938 h 3456"/>
                  <a:gd name="T64" fmla="*/ 0 w 3456"/>
                  <a:gd name="T65" fmla="*/ 979 h 3456"/>
                  <a:gd name="T66" fmla="*/ 518 w 3456"/>
                  <a:gd name="T67" fmla="*/ 0 h 3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456" h="3456">
                    <a:moveTo>
                      <a:pt x="2938" y="2131"/>
                    </a:moveTo>
                    <a:lnTo>
                      <a:pt x="2938" y="2995"/>
                    </a:lnTo>
                    <a:lnTo>
                      <a:pt x="2995" y="2995"/>
                    </a:lnTo>
                    <a:lnTo>
                      <a:pt x="2995" y="2592"/>
                    </a:lnTo>
                    <a:lnTo>
                      <a:pt x="2998" y="2574"/>
                    </a:lnTo>
                    <a:lnTo>
                      <a:pt x="3007" y="2558"/>
                    </a:lnTo>
                    <a:lnTo>
                      <a:pt x="3019" y="2546"/>
                    </a:lnTo>
                    <a:lnTo>
                      <a:pt x="3035" y="2538"/>
                    </a:lnTo>
                    <a:lnTo>
                      <a:pt x="3053" y="2534"/>
                    </a:lnTo>
                    <a:lnTo>
                      <a:pt x="3071" y="2538"/>
                    </a:lnTo>
                    <a:lnTo>
                      <a:pt x="3086" y="2546"/>
                    </a:lnTo>
                    <a:lnTo>
                      <a:pt x="3099" y="2558"/>
                    </a:lnTo>
                    <a:lnTo>
                      <a:pt x="3107" y="2574"/>
                    </a:lnTo>
                    <a:lnTo>
                      <a:pt x="3110" y="2592"/>
                    </a:lnTo>
                    <a:lnTo>
                      <a:pt x="3110" y="2822"/>
                    </a:lnTo>
                    <a:lnTo>
                      <a:pt x="3341" y="2822"/>
                    </a:lnTo>
                    <a:lnTo>
                      <a:pt x="3341" y="2131"/>
                    </a:lnTo>
                    <a:lnTo>
                      <a:pt x="2938" y="2131"/>
                    </a:lnTo>
                    <a:close/>
                    <a:moveTo>
                      <a:pt x="634" y="2131"/>
                    </a:moveTo>
                    <a:lnTo>
                      <a:pt x="634" y="3341"/>
                    </a:lnTo>
                    <a:lnTo>
                      <a:pt x="2822" y="3341"/>
                    </a:lnTo>
                    <a:lnTo>
                      <a:pt x="2822" y="2131"/>
                    </a:lnTo>
                    <a:lnTo>
                      <a:pt x="634" y="2131"/>
                    </a:lnTo>
                    <a:close/>
                    <a:moveTo>
                      <a:pt x="115" y="2131"/>
                    </a:moveTo>
                    <a:lnTo>
                      <a:pt x="115" y="2822"/>
                    </a:lnTo>
                    <a:lnTo>
                      <a:pt x="346" y="2822"/>
                    </a:lnTo>
                    <a:lnTo>
                      <a:pt x="346" y="2592"/>
                    </a:lnTo>
                    <a:lnTo>
                      <a:pt x="349" y="2574"/>
                    </a:lnTo>
                    <a:lnTo>
                      <a:pt x="357" y="2558"/>
                    </a:lnTo>
                    <a:lnTo>
                      <a:pt x="370" y="2546"/>
                    </a:lnTo>
                    <a:lnTo>
                      <a:pt x="385" y="2538"/>
                    </a:lnTo>
                    <a:lnTo>
                      <a:pt x="403" y="2534"/>
                    </a:lnTo>
                    <a:lnTo>
                      <a:pt x="421" y="2538"/>
                    </a:lnTo>
                    <a:lnTo>
                      <a:pt x="437" y="2546"/>
                    </a:lnTo>
                    <a:lnTo>
                      <a:pt x="449" y="2558"/>
                    </a:lnTo>
                    <a:lnTo>
                      <a:pt x="458" y="2574"/>
                    </a:lnTo>
                    <a:lnTo>
                      <a:pt x="461" y="2592"/>
                    </a:lnTo>
                    <a:lnTo>
                      <a:pt x="461" y="2995"/>
                    </a:lnTo>
                    <a:lnTo>
                      <a:pt x="518" y="2995"/>
                    </a:lnTo>
                    <a:lnTo>
                      <a:pt x="518" y="2131"/>
                    </a:lnTo>
                    <a:lnTo>
                      <a:pt x="115" y="2131"/>
                    </a:lnTo>
                    <a:close/>
                    <a:moveTo>
                      <a:pt x="115" y="1094"/>
                    </a:moveTo>
                    <a:lnTo>
                      <a:pt x="115" y="2016"/>
                    </a:lnTo>
                    <a:lnTo>
                      <a:pt x="3341" y="2016"/>
                    </a:lnTo>
                    <a:lnTo>
                      <a:pt x="3341" y="1094"/>
                    </a:lnTo>
                    <a:lnTo>
                      <a:pt x="115" y="1094"/>
                    </a:lnTo>
                    <a:close/>
                    <a:moveTo>
                      <a:pt x="634" y="115"/>
                    </a:moveTo>
                    <a:lnTo>
                      <a:pt x="634" y="979"/>
                    </a:lnTo>
                    <a:lnTo>
                      <a:pt x="2822" y="979"/>
                    </a:lnTo>
                    <a:lnTo>
                      <a:pt x="2822" y="115"/>
                    </a:lnTo>
                    <a:lnTo>
                      <a:pt x="634" y="115"/>
                    </a:lnTo>
                    <a:close/>
                    <a:moveTo>
                      <a:pt x="518" y="0"/>
                    </a:moveTo>
                    <a:lnTo>
                      <a:pt x="2938" y="0"/>
                    </a:lnTo>
                    <a:lnTo>
                      <a:pt x="2938" y="979"/>
                    </a:lnTo>
                    <a:lnTo>
                      <a:pt x="3456" y="979"/>
                    </a:lnTo>
                    <a:lnTo>
                      <a:pt x="3456" y="2938"/>
                    </a:lnTo>
                    <a:lnTo>
                      <a:pt x="3110" y="2938"/>
                    </a:lnTo>
                    <a:lnTo>
                      <a:pt x="3110" y="3110"/>
                    </a:lnTo>
                    <a:lnTo>
                      <a:pt x="2938" y="3110"/>
                    </a:lnTo>
                    <a:lnTo>
                      <a:pt x="2938" y="3456"/>
                    </a:lnTo>
                    <a:lnTo>
                      <a:pt x="518" y="3456"/>
                    </a:lnTo>
                    <a:lnTo>
                      <a:pt x="518" y="3110"/>
                    </a:lnTo>
                    <a:lnTo>
                      <a:pt x="346" y="3110"/>
                    </a:lnTo>
                    <a:lnTo>
                      <a:pt x="346" y="2938"/>
                    </a:lnTo>
                    <a:lnTo>
                      <a:pt x="0" y="2938"/>
                    </a:lnTo>
                    <a:lnTo>
                      <a:pt x="0" y="979"/>
                    </a:lnTo>
                    <a:lnTo>
                      <a:pt x="518" y="979"/>
                    </a:lnTo>
                    <a:lnTo>
                      <a:pt x="5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8/9)*(#ppt_x-(#ppt_x-#ppt_w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8/9)*(#ppt_y-(#ppt_y+#ppt_h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(8/9)*(#ppt_w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(8/9)*(#ppt_h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50"/>
                            </p:stCondLst>
                            <p:childTnLst>
                              <p:par>
                                <p:cTn id="4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8/9)*(#ppt_x-(#ppt_x-#ppt_w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8/9)*(#ppt_y-(#ppt_y+#ppt_h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(8/9)*(#ppt_w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(8/9)*(#ppt_h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600"/>
                            </p:stCondLst>
                            <p:childTnLst>
                              <p:par>
                                <p:cTn id="5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8/9)*(#ppt_x-(#ppt_x-#ppt_w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8/9)*(#ppt_y-(#ppt_y+#ppt_h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(8/9)*(#ppt_w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(8/9)*(#ppt_h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15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65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15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650"/>
                            </p:stCondLst>
                            <p:childTnLst>
                              <p:par>
                                <p:cTn id="7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150"/>
                            </p:stCondLst>
                            <p:childTnLst>
                              <p:par>
                                <p:cTn id="8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650"/>
                            </p:stCondLst>
                            <p:childTnLst>
                              <p:par>
                                <p:cTn id="9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150"/>
                            </p:stCondLst>
                            <p:childTnLst>
                              <p:par>
                                <p:cTn id="10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52" grpId="0"/>
      <p:bldP spid="55" grpId="0"/>
      <p:bldP spid="56" grpId="0"/>
      <p:bldP spid="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F158CD90-7A35-4DCA-AED3-FBFAAE879619}"/>
              </a:ext>
            </a:extLst>
          </p:cNvPr>
          <p:cNvGrpSpPr/>
          <p:nvPr/>
        </p:nvGrpSpPr>
        <p:grpSpPr>
          <a:xfrm>
            <a:off x="504584" y="305388"/>
            <a:ext cx="5591416" cy="839076"/>
            <a:chOff x="793962" y="874920"/>
            <a:chExt cx="5591416" cy="839076"/>
          </a:xfrm>
        </p:grpSpPr>
        <p:sp>
          <p:nvSpPr>
            <p:cNvPr id="28" name="文本框 82">
              <a:extLst>
                <a:ext uri="{FF2B5EF4-FFF2-40B4-BE49-F238E27FC236}">
                  <a16:creationId xmlns:a16="http://schemas.microsoft.com/office/drawing/2014/main" id="{B3E3136E-836F-4782-952A-E151381739BE}"/>
                </a:ext>
              </a:extLst>
            </p:cNvPr>
            <p:cNvSpPr txBox="1"/>
            <p:nvPr/>
          </p:nvSpPr>
          <p:spPr>
            <a:xfrm>
              <a:off x="793962" y="874920"/>
              <a:ext cx="534146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83">
              <a:extLst>
                <a:ext uri="{FF2B5EF4-FFF2-40B4-BE49-F238E27FC236}">
                  <a16:creationId xmlns:a16="http://schemas.microsoft.com/office/drawing/2014/main" id="{7B0BDC1D-825B-44A6-9424-7C37CEB08D61}"/>
                </a:ext>
              </a:extLst>
            </p:cNvPr>
            <p:cNvSpPr txBox="1"/>
            <p:nvPr/>
          </p:nvSpPr>
          <p:spPr>
            <a:xfrm>
              <a:off x="793962" y="1336585"/>
              <a:ext cx="5591416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0" name="任意多边形 48">
            <a:extLst>
              <a:ext uri="{FF2B5EF4-FFF2-40B4-BE49-F238E27FC236}">
                <a16:creationId xmlns:a16="http://schemas.microsoft.com/office/drawing/2014/main" id="{91AF154E-9173-4D22-A2EF-F5F3A20164C3}"/>
              </a:ext>
            </a:extLst>
          </p:cNvPr>
          <p:cNvSpPr/>
          <p:nvPr/>
        </p:nvSpPr>
        <p:spPr>
          <a:xfrm flipV="1">
            <a:off x="7114395" y="1982863"/>
            <a:ext cx="2621735" cy="272605"/>
          </a:xfrm>
          <a:custGeom>
            <a:avLst/>
            <a:gdLst>
              <a:gd name="connsiteX0" fmla="*/ 0 w 2815771"/>
              <a:gd name="connsiteY0" fmla="*/ 0 h 638628"/>
              <a:gd name="connsiteX1" fmla="*/ 725714 w 2815771"/>
              <a:gd name="connsiteY1" fmla="*/ 638628 h 638628"/>
              <a:gd name="connsiteX2" fmla="*/ 2815771 w 2815771"/>
              <a:gd name="connsiteY2" fmla="*/ 638628 h 638628"/>
              <a:gd name="connsiteX0" fmla="*/ 0 w 2815771"/>
              <a:gd name="connsiteY0" fmla="*/ 0 h 649982"/>
              <a:gd name="connsiteX1" fmla="*/ 254183 w 2815771"/>
              <a:gd name="connsiteY1" fmla="*/ 649982 h 649982"/>
              <a:gd name="connsiteX2" fmla="*/ 2815771 w 2815771"/>
              <a:gd name="connsiteY2" fmla="*/ 638628 h 649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5771" h="649982">
                <a:moveTo>
                  <a:pt x="0" y="0"/>
                </a:moveTo>
                <a:lnTo>
                  <a:pt x="254183" y="649982"/>
                </a:lnTo>
                <a:lnTo>
                  <a:pt x="2815771" y="638628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1" name="任意多边形 51">
            <a:extLst>
              <a:ext uri="{FF2B5EF4-FFF2-40B4-BE49-F238E27FC236}">
                <a16:creationId xmlns:a16="http://schemas.microsoft.com/office/drawing/2014/main" id="{A6D99A10-2A38-4B5B-91AB-4E5746159E05}"/>
              </a:ext>
            </a:extLst>
          </p:cNvPr>
          <p:cNvSpPr/>
          <p:nvPr/>
        </p:nvSpPr>
        <p:spPr>
          <a:xfrm flipH="1" flipV="1">
            <a:off x="1463272" y="2895509"/>
            <a:ext cx="2621735" cy="272605"/>
          </a:xfrm>
          <a:custGeom>
            <a:avLst/>
            <a:gdLst>
              <a:gd name="connsiteX0" fmla="*/ 0 w 2815771"/>
              <a:gd name="connsiteY0" fmla="*/ 0 h 638628"/>
              <a:gd name="connsiteX1" fmla="*/ 725714 w 2815771"/>
              <a:gd name="connsiteY1" fmla="*/ 638628 h 638628"/>
              <a:gd name="connsiteX2" fmla="*/ 2815771 w 2815771"/>
              <a:gd name="connsiteY2" fmla="*/ 638628 h 638628"/>
              <a:gd name="connsiteX0" fmla="*/ 0 w 2815771"/>
              <a:gd name="connsiteY0" fmla="*/ 0 h 649982"/>
              <a:gd name="connsiteX1" fmla="*/ 254183 w 2815771"/>
              <a:gd name="connsiteY1" fmla="*/ 649982 h 649982"/>
              <a:gd name="connsiteX2" fmla="*/ 2815771 w 2815771"/>
              <a:gd name="connsiteY2" fmla="*/ 638628 h 649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5771" h="649982">
                <a:moveTo>
                  <a:pt x="0" y="0"/>
                </a:moveTo>
                <a:lnTo>
                  <a:pt x="254183" y="649982"/>
                </a:lnTo>
                <a:lnTo>
                  <a:pt x="2815771" y="638628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2" name="任意多边形 54">
            <a:extLst>
              <a:ext uri="{FF2B5EF4-FFF2-40B4-BE49-F238E27FC236}">
                <a16:creationId xmlns:a16="http://schemas.microsoft.com/office/drawing/2014/main" id="{C5E1B1A5-F689-447E-812C-89DE58A48867}"/>
              </a:ext>
            </a:extLst>
          </p:cNvPr>
          <p:cNvSpPr/>
          <p:nvPr/>
        </p:nvSpPr>
        <p:spPr>
          <a:xfrm flipV="1">
            <a:off x="7731131" y="3641774"/>
            <a:ext cx="2621735" cy="272605"/>
          </a:xfrm>
          <a:custGeom>
            <a:avLst/>
            <a:gdLst>
              <a:gd name="connsiteX0" fmla="*/ 0 w 2815771"/>
              <a:gd name="connsiteY0" fmla="*/ 0 h 638628"/>
              <a:gd name="connsiteX1" fmla="*/ 725714 w 2815771"/>
              <a:gd name="connsiteY1" fmla="*/ 638628 h 638628"/>
              <a:gd name="connsiteX2" fmla="*/ 2815771 w 2815771"/>
              <a:gd name="connsiteY2" fmla="*/ 638628 h 638628"/>
              <a:gd name="connsiteX0" fmla="*/ 0 w 2815771"/>
              <a:gd name="connsiteY0" fmla="*/ 0 h 649982"/>
              <a:gd name="connsiteX1" fmla="*/ 254183 w 2815771"/>
              <a:gd name="connsiteY1" fmla="*/ 649982 h 649982"/>
              <a:gd name="connsiteX2" fmla="*/ 2815771 w 2815771"/>
              <a:gd name="connsiteY2" fmla="*/ 638628 h 649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5771" h="649982">
                <a:moveTo>
                  <a:pt x="0" y="0"/>
                </a:moveTo>
                <a:lnTo>
                  <a:pt x="254183" y="649982"/>
                </a:lnTo>
                <a:lnTo>
                  <a:pt x="2815771" y="638628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3" name="任意多边形 57">
            <a:extLst>
              <a:ext uri="{FF2B5EF4-FFF2-40B4-BE49-F238E27FC236}">
                <a16:creationId xmlns:a16="http://schemas.microsoft.com/office/drawing/2014/main" id="{AEE1FFC4-D791-4D27-BBD2-C9BFB833A528}"/>
              </a:ext>
            </a:extLst>
          </p:cNvPr>
          <p:cNvSpPr/>
          <p:nvPr/>
        </p:nvSpPr>
        <p:spPr>
          <a:xfrm flipH="1" flipV="1">
            <a:off x="2217568" y="4624742"/>
            <a:ext cx="2621735" cy="272605"/>
          </a:xfrm>
          <a:custGeom>
            <a:avLst/>
            <a:gdLst>
              <a:gd name="connsiteX0" fmla="*/ 0 w 2815771"/>
              <a:gd name="connsiteY0" fmla="*/ 0 h 638628"/>
              <a:gd name="connsiteX1" fmla="*/ 725714 w 2815771"/>
              <a:gd name="connsiteY1" fmla="*/ 638628 h 638628"/>
              <a:gd name="connsiteX2" fmla="*/ 2815771 w 2815771"/>
              <a:gd name="connsiteY2" fmla="*/ 638628 h 638628"/>
              <a:gd name="connsiteX0" fmla="*/ 0 w 2815771"/>
              <a:gd name="connsiteY0" fmla="*/ 0 h 649982"/>
              <a:gd name="connsiteX1" fmla="*/ 254183 w 2815771"/>
              <a:gd name="connsiteY1" fmla="*/ 649982 h 649982"/>
              <a:gd name="connsiteX2" fmla="*/ 2815771 w 2815771"/>
              <a:gd name="connsiteY2" fmla="*/ 638628 h 649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5771" h="649982">
                <a:moveTo>
                  <a:pt x="0" y="0"/>
                </a:moveTo>
                <a:lnTo>
                  <a:pt x="254183" y="649982"/>
                </a:lnTo>
                <a:lnTo>
                  <a:pt x="2815771" y="638628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98C9CD9C-3878-4473-8981-790D19995B6A}"/>
              </a:ext>
            </a:extLst>
          </p:cNvPr>
          <p:cNvGrpSpPr/>
          <p:nvPr/>
        </p:nvGrpSpPr>
        <p:grpSpPr>
          <a:xfrm>
            <a:off x="4085007" y="1532881"/>
            <a:ext cx="3725628" cy="4801269"/>
            <a:chOff x="4437373" y="964897"/>
            <a:chExt cx="3725628" cy="4801269"/>
          </a:xfrm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</p:grpSpPr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B2EC4478-B316-4405-8674-8FA55FBEAB32}"/>
                </a:ext>
              </a:extLst>
            </p:cNvPr>
            <p:cNvGrpSpPr/>
            <p:nvPr/>
          </p:nvGrpSpPr>
          <p:grpSpPr>
            <a:xfrm>
              <a:off x="4437373" y="964897"/>
              <a:ext cx="3725628" cy="3996061"/>
              <a:chOff x="5072371" y="821549"/>
              <a:chExt cx="3725628" cy="3996061"/>
            </a:xfrm>
          </p:grpSpPr>
          <p:sp>
            <p:nvSpPr>
              <p:cNvPr id="38" name="任意多边形 25">
                <a:extLst>
                  <a:ext uri="{FF2B5EF4-FFF2-40B4-BE49-F238E27FC236}">
                    <a16:creationId xmlns:a16="http://schemas.microsoft.com/office/drawing/2014/main" id="{EBFA5524-631A-4691-9C02-8C6C4D991B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60962" y="3796209"/>
                <a:ext cx="2752022" cy="988138"/>
              </a:xfrm>
              <a:custGeom>
                <a:avLst/>
                <a:gdLst>
                  <a:gd name="connsiteX0" fmla="*/ 0 w 2752022"/>
                  <a:gd name="connsiteY0" fmla="*/ 0 h 988138"/>
                  <a:gd name="connsiteX1" fmla="*/ 2752022 w 2752022"/>
                  <a:gd name="connsiteY1" fmla="*/ 0 h 988138"/>
                  <a:gd name="connsiteX2" fmla="*/ 2737950 w 2752022"/>
                  <a:gd name="connsiteY2" fmla="*/ 10116 h 988138"/>
                  <a:gd name="connsiteX3" fmla="*/ 2699100 w 2752022"/>
                  <a:gd name="connsiteY3" fmla="*/ 34351 h 988138"/>
                  <a:gd name="connsiteX4" fmla="*/ 2710611 w 2752022"/>
                  <a:gd name="connsiteY4" fmla="*/ 183715 h 988138"/>
                  <a:gd name="connsiteX5" fmla="*/ 2641543 w 2752022"/>
                  <a:gd name="connsiteY5" fmla="*/ 367547 h 988138"/>
                  <a:gd name="connsiteX6" fmla="*/ 2664565 w 2752022"/>
                  <a:gd name="connsiteY6" fmla="*/ 562869 h 988138"/>
                  <a:gd name="connsiteX7" fmla="*/ 2388292 w 2752022"/>
                  <a:gd name="connsiteY7" fmla="*/ 712233 h 988138"/>
                  <a:gd name="connsiteX8" fmla="*/ 1904812 w 2752022"/>
                  <a:gd name="connsiteY8" fmla="*/ 712233 h 988138"/>
                  <a:gd name="connsiteX9" fmla="*/ 1812721 w 2752022"/>
                  <a:gd name="connsiteY9" fmla="*/ 735212 h 988138"/>
                  <a:gd name="connsiteX10" fmla="*/ 1668401 w 2752022"/>
                  <a:gd name="connsiteY10" fmla="*/ 928739 h 988138"/>
                  <a:gd name="connsiteX11" fmla="*/ 1654259 w 2752022"/>
                  <a:gd name="connsiteY11" fmla="*/ 988138 h 988138"/>
                  <a:gd name="connsiteX12" fmla="*/ 1471753 w 2752022"/>
                  <a:gd name="connsiteY12" fmla="*/ 988138 h 988138"/>
                  <a:gd name="connsiteX13" fmla="*/ 59072 w 2752022"/>
                  <a:gd name="connsiteY13" fmla="*/ 635917 h 988138"/>
                  <a:gd name="connsiteX14" fmla="*/ 60289 w 2752022"/>
                  <a:gd name="connsiteY14" fmla="*/ 629113 h 988138"/>
                  <a:gd name="connsiteX15" fmla="*/ 97521 w 2752022"/>
                  <a:gd name="connsiteY15" fmla="*/ 252652 h 988138"/>
                  <a:gd name="connsiteX16" fmla="*/ 21438 w 2752022"/>
                  <a:gd name="connsiteY16" fmla="*/ 32915 h 988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752022" h="988138">
                    <a:moveTo>
                      <a:pt x="0" y="0"/>
                    </a:moveTo>
                    <a:lnTo>
                      <a:pt x="2752022" y="0"/>
                    </a:lnTo>
                    <a:lnTo>
                      <a:pt x="2737950" y="10116"/>
                    </a:lnTo>
                    <a:cubicBezTo>
                      <a:pt x="2712050" y="27889"/>
                      <a:pt x="2699100" y="34351"/>
                      <a:pt x="2699100" y="34351"/>
                    </a:cubicBezTo>
                    <a:cubicBezTo>
                      <a:pt x="2699100" y="34351"/>
                      <a:pt x="2802702" y="103288"/>
                      <a:pt x="2710611" y="183715"/>
                    </a:cubicBezTo>
                    <a:cubicBezTo>
                      <a:pt x="2618520" y="264142"/>
                      <a:pt x="2630031" y="310100"/>
                      <a:pt x="2641543" y="367547"/>
                    </a:cubicBezTo>
                    <a:cubicBezTo>
                      <a:pt x="2653054" y="413505"/>
                      <a:pt x="2699100" y="493932"/>
                      <a:pt x="2664565" y="562869"/>
                    </a:cubicBezTo>
                    <a:cubicBezTo>
                      <a:pt x="2630031" y="631806"/>
                      <a:pt x="2560963" y="689254"/>
                      <a:pt x="2388292" y="712233"/>
                    </a:cubicBezTo>
                    <a:cubicBezTo>
                      <a:pt x="2388292" y="712233"/>
                      <a:pt x="1996904" y="689254"/>
                      <a:pt x="1904812" y="712233"/>
                    </a:cubicBezTo>
                    <a:cubicBezTo>
                      <a:pt x="1812721" y="723722"/>
                      <a:pt x="1812721" y="735212"/>
                      <a:pt x="1812721" y="735212"/>
                    </a:cubicBezTo>
                    <a:cubicBezTo>
                      <a:pt x="1812721" y="735212"/>
                      <a:pt x="1715774" y="779196"/>
                      <a:pt x="1668401" y="928739"/>
                    </a:cubicBezTo>
                    <a:lnTo>
                      <a:pt x="1654259" y="988138"/>
                    </a:lnTo>
                    <a:lnTo>
                      <a:pt x="1471753" y="988138"/>
                    </a:lnTo>
                    <a:lnTo>
                      <a:pt x="59072" y="635917"/>
                    </a:lnTo>
                    <a:lnTo>
                      <a:pt x="60289" y="629113"/>
                    </a:lnTo>
                    <a:cubicBezTo>
                      <a:pt x="75938" y="539172"/>
                      <a:pt x="106155" y="347441"/>
                      <a:pt x="97521" y="252652"/>
                    </a:cubicBezTo>
                    <a:cubicBezTo>
                      <a:pt x="80255" y="166481"/>
                      <a:pt x="82413" y="132012"/>
                      <a:pt x="21438" y="32915"/>
                    </a:cubicBezTo>
                    <a:close/>
                  </a:path>
                </a:pathLst>
              </a:custGeom>
              <a:gradFill>
                <a:gsLst>
                  <a:gs pos="0">
                    <a:srgbClr val="FDFDFD"/>
                  </a:gs>
                  <a:gs pos="100000">
                    <a:srgbClr val="E2E2E2"/>
                  </a:gs>
                </a:gsLst>
                <a:lin ang="0" scaled="0"/>
              </a:gra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 sz="1351" dirty="0">
                  <a:cs typeface="+mn-ea"/>
                  <a:sym typeface="+mn-lt"/>
                </a:endParaRPr>
              </a:p>
            </p:txBody>
          </p:sp>
          <p:sp>
            <p:nvSpPr>
              <p:cNvPr id="39" name="任意多边形 24">
                <a:extLst>
                  <a:ext uri="{FF2B5EF4-FFF2-40B4-BE49-F238E27FC236}">
                    <a16:creationId xmlns:a16="http://schemas.microsoft.com/office/drawing/2014/main" id="{2C48F87C-51C2-4FCF-8DEA-5A9AAB64EA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5693" y="831797"/>
                <a:ext cx="3127291" cy="988138"/>
              </a:xfrm>
              <a:custGeom>
                <a:avLst/>
                <a:gdLst>
                  <a:gd name="connsiteX0" fmla="*/ 1529532 w 3127291"/>
                  <a:gd name="connsiteY0" fmla="*/ 0 h 988138"/>
                  <a:gd name="connsiteX1" fmla="*/ 3118107 w 3127291"/>
                  <a:gd name="connsiteY1" fmla="*/ 965120 h 988138"/>
                  <a:gd name="connsiteX2" fmla="*/ 3125999 w 3127291"/>
                  <a:gd name="connsiteY2" fmla="*/ 984823 h 988138"/>
                  <a:gd name="connsiteX3" fmla="*/ 3127291 w 3127291"/>
                  <a:gd name="connsiteY3" fmla="*/ 988138 h 988138"/>
                  <a:gd name="connsiteX4" fmla="*/ 0 w 3127291"/>
                  <a:gd name="connsiteY4" fmla="*/ 988138 h 988138"/>
                  <a:gd name="connsiteX5" fmla="*/ 33049 w 3127291"/>
                  <a:gd name="connsiteY5" fmla="*/ 884693 h 988138"/>
                  <a:gd name="connsiteX6" fmla="*/ 1529532 w 3127291"/>
                  <a:gd name="connsiteY6" fmla="*/ 0 h 988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27291" h="988138">
                    <a:moveTo>
                      <a:pt x="1529532" y="0"/>
                    </a:moveTo>
                    <a:cubicBezTo>
                      <a:pt x="2047546" y="0"/>
                      <a:pt x="2738230" y="172343"/>
                      <a:pt x="3118107" y="965120"/>
                    </a:cubicBezTo>
                    <a:cubicBezTo>
                      <a:pt x="3118107" y="965120"/>
                      <a:pt x="3120985" y="972122"/>
                      <a:pt x="3125999" y="984823"/>
                    </a:cubicBezTo>
                    <a:lnTo>
                      <a:pt x="3127291" y="988138"/>
                    </a:lnTo>
                    <a:lnTo>
                      <a:pt x="0" y="988138"/>
                    </a:lnTo>
                    <a:lnTo>
                      <a:pt x="33049" y="884693"/>
                    </a:lnTo>
                    <a:cubicBezTo>
                      <a:pt x="263277" y="252769"/>
                      <a:pt x="1011519" y="0"/>
                      <a:pt x="1529532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FDFDFD"/>
                  </a:gs>
                  <a:gs pos="0">
                    <a:srgbClr val="E2E2E2"/>
                  </a:gs>
                </a:gsLst>
                <a:lin ang="0" scaled="0"/>
              </a:gra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 sz="1351" dirty="0">
                  <a:cs typeface="+mn-ea"/>
                  <a:sym typeface="+mn-lt"/>
                </a:endParaRPr>
              </a:p>
            </p:txBody>
          </p:sp>
          <p:sp>
            <p:nvSpPr>
              <p:cNvPr id="40" name="任意多边形 23">
                <a:extLst>
                  <a:ext uri="{FF2B5EF4-FFF2-40B4-BE49-F238E27FC236}">
                    <a16:creationId xmlns:a16="http://schemas.microsoft.com/office/drawing/2014/main" id="{7A27EDA8-600B-4696-9132-1FBE91CE40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2371" y="1819934"/>
                <a:ext cx="3371233" cy="988138"/>
              </a:xfrm>
              <a:custGeom>
                <a:avLst/>
                <a:gdLst>
                  <a:gd name="connsiteX0" fmla="*/ 63629 w 3371233"/>
                  <a:gd name="connsiteY0" fmla="*/ 0 h 988138"/>
                  <a:gd name="connsiteX1" fmla="*/ 3190920 w 3371233"/>
                  <a:gd name="connsiteY1" fmla="*/ 0 h 988138"/>
                  <a:gd name="connsiteX2" fmla="*/ 3198658 w 3371233"/>
                  <a:gd name="connsiteY2" fmla="*/ 19849 h 988138"/>
                  <a:gd name="connsiteX3" fmla="*/ 3354407 w 3371233"/>
                  <a:gd name="connsiteY3" fmla="*/ 654863 h 988138"/>
                  <a:gd name="connsiteX4" fmla="*/ 3342895 w 3371233"/>
                  <a:gd name="connsiteY4" fmla="*/ 953591 h 988138"/>
                  <a:gd name="connsiteX5" fmla="*/ 3371233 w 3371233"/>
                  <a:gd name="connsiteY5" fmla="*/ 988138 h 988138"/>
                  <a:gd name="connsiteX6" fmla="*/ 73769 w 3371233"/>
                  <a:gd name="connsiteY6" fmla="*/ 988138 h 988138"/>
                  <a:gd name="connsiteX7" fmla="*/ 67990 w 3371233"/>
                  <a:gd name="connsiteY7" fmla="*/ 968079 h 988138"/>
                  <a:gd name="connsiteX8" fmla="*/ 58996 w 3371233"/>
                  <a:gd name="connsiteY8" fmla="*/ 14499 h 988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1233" h="988138">
                    <a:moveTo>
                      <a:pt x="63629" y="0"/>
                    </a:moveTo>
                    <a:lnTo>
                      <a:pt x="3190920" y="0"/>
                    </a:lnTo>
                    <a:lnTo>
                      <a:pt x="3198658" y="19849"/>
                    </a:lnTo>
                    <a:cubicBezTo>
                      <a:pt x="3243925" y="137342"/>
                      <a:pt x="3363760" y="468159"/>
                      <a:pt x="3354407" y="654863"/>
                    </a:cubicBezTo>
                    <a:cubicBezTo>
                      <a:pt x="3354407" y="654863"/>
                      <a:pt x="3193247" y="792738"/>
                      <a:pt x="3342895" y="953591"/>
                    </a:cubicBezTo>
                    <a:lnTo>
                      <a:pt x="3371233" y="988138"/>
                    </a:lnTo>
                    <a:lnTo>
                      <a:pt x="73769" y="988138"/>
                    </a:lnTo>
                    <a:lnTo>
                      <a:pt x="67990" y="968079"/>
                    </a:lnTo>
                    <a:cubicBezTo>
                      <a:pt x="14030" y="769060"/>
                      <a:pt x="-48923" y="405385"/>
                      <a:pt x="58996" y="1449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DFDFD"/>
                  </a:gs>
                  <a:gs pos="100000">
                    <a:srgbClr val="E2E2E2"/>
                  </a:gs>
                </a:gsLst>
                <a:lin ang="0" scaled="0"/>
              </a:gra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 sz="1351" dirty="0">
                  <a:cs typeface="+mn-ea"/>
                  <a:sym typeface="+mn-lt"/>
                </a:endParaRPr>
              </a:p>
            </p:txBody>
          </p:sp>
          <p:sp>
            <p:nvSpPr>
              <p:cNvPr id="41" name="任意多边形 22">
                <a:extLst>
                  <a:ext uri="{FF2B5EF4-FFF2-40B4-BE49-F238E27FC236}">
                    <a16:creationId xmlns:a16="http://schemas.microsoft.com/office/drawing/2014/main" id="{DB9FD6F0-3167-4E69-BDF5-E0DB2B93C4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5693" y="2808072"/>
                <a:ext cx="3649002" cy="988138"/>
              </a:xfrm>
              <a:custGeom>
                <a:avLst/>
                <a:gdLst>
                  <a:gd name="connsiteX0" fmla="*/ 0 w 3649002"/>
                  <a:gd name="connsiteY0" fmla="*/ 0 h 988138"/>
                  <a:gd name="connsiteX1" fmla="*/ 3297464 w 3649002"/>
                  <a:gd name="connsiteY1" fmla="*/ 0 h 988138"/>
                  <a:gd name="connsiteX2" fmla="*/ 3321310 w 3649002"/>
                  <a:gd name="connsiteY2" fmla="*/ 29072 h 988138"/>
                  <a:gd name="connsiteX3" fmla="*/ 3637491 w 3649002"/>
                  <a:gd name="connsiteY3" fmla="*/ 448012 h 988138"/>
                  <a:gd name="connsiteX4" fmla="*/ 3591446 w 3649002"/>
                  <a:gd name="connsiteY4" fmla="*/ 585887 h 988138"/>
                  <a:gd name="connsiteX5" fmla="*/ 3384241 w 3649002"/>
                  <a:gd name="connsiteY5" fmla="*/ 666313 h 988138"/>
                  <a:gd name="connsiteX6" fmla="*/ 3384241 w 3649002"/>
                  <a:gd name="connsiteY6" fmla="*/ 804188 h 988138"/>
                  <a:gd name="connsiteX7" fmla="*/ 3372729 w 3649002"/>
                  <a:gd name="connsiteY7" fmla="*/ 976530 h 988138"/>
                  <a:gd name="connsiteX8" fmla="*/ 3356582 w 3649002"/>
                  <a:gd name="connsiteY8" fmla="*/ 988138 h 988138"/>
                  <a:gd name="connsiteX9" fmla="*/ 604562 w 3649002"/>
                  <a:gd name="connsiteY9" fmla="*/ 988138 h 988138"/>
                  <a:gd name="connsiteX10" fmla="*/ 589869 w 3649002"/>
                  <a:gd name="connsiteY10" fmla="*/ 965580 h 988138"/>
                  <a:gd name="connsiteX11" fmla="*/ 540923 w 3649002"/>
                  <a:gd name="connsiteY11" fmla="*/ 896104 h 988138"/>
                  <a:gd name="connsiteX12" fmla="*/ 68955 w 3649002"/>
                  <a:gd name="connsiteY12" fmla="*/ 206733 h 988138"/>
                  <a:gd name="connsiteX13" fmla="*/ 45932 w 3649002"/>
                  <a:gd name="connsiteY13" fmla="*/ 137795 h 988138"/>
                  <a:gd name="connsiteX14" fmla="*/ 9959 w 3649002"/>
                  <a:gd name="connsiteY14" fmla="*/ 34569 h 988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649002" h="988138">
                    <a:moveTo>
                      <a:pt x="0" y="0"/>
                    </a:moveTo>
                    <a:lnTo>
                      <a:pt x="3297464" y="0"/>
                    </a:lnTo>
                    <a:lnTo>
                      <a:pt x="3321310" y="29072"/>
                    </a:lnTo>
                    <a:cubicBezTo>
                      <a:pt x="3452410" y="192910"/>
                      <a:pt x="3637491" y="448012"/>
                      <a:pt x="3637491" y="448012"/>
                    </a:cubicBezTo>
                    <a:cubicBezTo>
                      <a:pt x="3637491" y="448012"/>
                      <a:pt x="3683537" y="539929"/>
                      <a:pt x="3591446" y="585887"/>
                    </a:cubicBezTo>
                    <a:cubicBezTo>
                      <a:pt x="3499355" y="620355"/>
                      <a:pt x="3441798" y="620355"/>
                      <a:pt x="3384241" y="666313"/>
                    </a:cubicBezTo>
                    <a:cubicBezTo>
                      <a:pt x="3326683" y="712271"/>
                      <a:pt x="3315172" y="746740"/>
                      <a:pt x="3384241" y="804188"/>
                    </a:cubicBezTo>
                    <a:cubicBezTo>
                      <a:pt x="3441798" y="861635"/>
                      <a:pt x="3418775" y="953551"/>
                      <a:pt x="3372729" y="976530"/>
                    </a:cubicBezTo>
                    <a:lnTo>
                      <a:pt x="3356582" y="988138"/>
                    </a:lnTo>
                    <a:lnTo>
                      <a:pt x="604562" y="988138"/>
                    </a:lnTo>
                    <a:lnTo>
                      <a:pt x="589869" y="965580"/>
                    </a:lnTo>
                    <a:cubicBezTo>
                      <a:pt x="575817" y="944935"/>
                      <a:pt x="559629" y="921956"/>
                      <a:pt x="540923" y="896104"/>
                    </a:cubicBezTo>
                    <a:cubicBezTo>
                      <a:pt x="379763" y="677803"/>
                      <a:pt x="115001" y="310138"/>
                      <a:pt x="68955" y="206733"/>
                    </a:cubicBezTo>
                    <a:cubicBezTo>
                      <a:pt x="68955" y="195243"/>
                      <a:pt x="45932" y="137795"/>
                      <a:pt x="45932" y="137795"/>
                    </a:cubicBezTo>
                    <a:cubicBezTo>
                      <a:pt x="45932" y="137795"/>
                      <a:pt x="30104" y="100454"/>
                      <a:pt x="9959" y="34569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FDFDFD"/>
                  </a:gs>
                  <a:gs pos="0">
                    <a:srgbClr val="E2E2E2"/>
                  </a:gs>
                </a:gsLst>
                <a:lin ang="0" scaled="0"/>
              </a:gra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 sz="1351" dirty="0">
                  <a:cs typeface="+mn-ea"/>
                  <a:sym typeface="+mn-lt"/>
                </a:endParaRPr>
              </a:p>
            </p:txBody>
          </p:sp>
          <p:sp>
            <p:nvSpPr>
              <p:cNvPr id="42" name="任意多边形 26">
                <a:extLst>
                  <a:ext uri="{FF2B5EF4-FFF2-40B4-BE49-F238E27FC236}">
                    <a16:creationId xmlns:a16="http://schemas.microsoft.com/office/drawing/2014/main" id="{DD48FC1C-47CD-431F-B6F0-15A767D476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5228" y="821549"/>
                <a:ext cx="3722771" cy="3996061"/>
              </a:xfrm>
              <a:custGeom>
                <a:avLst/>
                <a:gdLst>
                  <a:gd name="connsiteX0" fmla="*/ 1593161 w 3722771"/>
                  <a:gd name="connsiteY0" fmla="*/ 0 h 3996061"/>
                  <a:gd name="connsiteX1" fmla="*/ 3181736 w 3722771"/>
                  <a:gd name="connsiteY1" fmla="*/ 965120 h 3996061"/>
                  <a:gd name="connsiteX2" fmla="*/ 3354407 w 3722771"/>
                  <a:gd name="connsiteY2" fmla="*/ 1643001 h 3996061"/>
                  <a:gd name="connsiteX3" fmla="*/ 3342895 w 3722771"/>
                  <a:gd name="connsiteY3" fmla="*/ 1941729 h 3996061"/>
                  <a:gd name="connsiteX4" fmla="*/ 3711260 w 3722771"/>
                  <a:gd name="connsiteY4" fmla="*/ 2424288 h 3996061"/>
                  <a:gd name="connsiteX5" fmla="*/ 3665215 w 3722771"/>
                  <a:gd name="connsiteY5" fmla="*/ 2562163 h 3996061"/>
                  <a:gd name="connsiteX6" fmla="*/ 3458010 w 3722771"/>
                  <a:gd name="connsiteY6" fmla="*/ 2642589 h 3996061"/>
                  <a:gd name="connsiteX7" fmla="*/ 3458010 w 3722771"/>
                  <a:gd name="connsiteY7" fmla="*/ 2780464 h 3996061"/>
                  <a:gd name="connsiteX8" fmla="*/ 3446498 w 3722771"/>
                  <a:gd name="connsiteY8" fmla="*/ 2952806 h 3996061"/>
                  <a:gd name="connsiteX9" fmla="*/ 3377430 w 3722771"/>
                  <a:gd name="connsiteY9" fmla="*/ 2998764 h 3996061"/>
                  <a:gd name="connsiteX10" fmla="*/ 3388941 w 3722771"/>
                  <a:gd name="connsiteY10" fmla="*/ 3148128 h 3996061"/>
                  <a:gd name="connsiteX11" fmla="*/ 3319873 w 3722771"/>
                  <a:gd name="connsiteY11" fmla="*/ 3331960 h 3996061"/>
                  <a:gd name="connsiteX12" fmla="*/ 3342895 w 3722771"/>
                  <a:gd name="connsiteY12" fmla="*/ 3527282 h 3996061"/>
                  <a:gd name="connsiteX13" fmla="*/ 3066622 w 3722771"/>
                  <a:gd name="connsiteY13" fmla="*/ 3676646 h 3996061"/>
                  <a:gd name="connsiteX14" fmla="*/ 2583142 w 3722771"/>
                  <a:gd name="connsiteY14" fmla="*/ 3676646 h 3996061"/>
                  <a:gd name="connsiteX15" fmla="*/ 2491051 w 3722771"/>
                  <a:gd name="connsiteY15" fmla="*/ 3699625 h 3996061"/>
                  <a:gd name="connsiteX16" fmla="*/ 2329891 w 3722771"/>
                  <a:gd name="connsiteY16" fmla="*/ 3963884 h 3996061"/>
                  <a:gd name="connsiteX17" fmla="*/ 2324592 w 3722771"/>
                  <a:gd name="connsiteY17" fmla="*/ 3996061 h 3996061"/>
                  <a:gd name="connsiteX18" fmla="*/ 737402 w 3722771"/>
                  <a:gd name="connsiteY18" fmla="*/ 3600330 h 3996061"/>
                  <a:gd name="connsiteX19" fmla="*/ 738619 w 3722771"/>
                  <a:gd name="connsiteY19" fmla="*/ 3593526 h 3996061"/>
                  <a:gd name="connsiteX20" fmla="*/ 775851 w 3722771"/>
                  <a:gd name="connsiteY20" fmla="*/ 3217065 h 3996061"/>
                  <a:gd name="connsiteX21" fmla="*/ 614692 w 3722771"/>
                  <a:gd name="connsiteY21" fmla="*/ 2872380 h 3996061"/>
                  <a:gd name="connsiteX22" fmla="*/ 142724 w 3722771"/>
                  <a:gd name="connsiteY22" fmla="*/ 2183009 h 3996061"/>
                  <a:gd name="connsiteX23" fmla="*/ 119701 w 3722771"/>
                  <a:gd name="connsiteY23" fmla="*/ 2114071 h 3996061"/>
                  <a:gd name="connsiteX24" fmla="*/ 96678 w 3722771"/>
                  <a:gd name="connsiteY24" fmla="*/ 884693 h 3996061"/>
                  <a:gd name="connsiteX25" fmla="*/ 1593161 w 3722771"/>
                  <a:gd name="connsiteY25" fmla="*/ 0 h 3996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722771" h="3996061">
                    <a:moveTo>
                      <a:pt x="1593161" y="0"/>
                    </a:moveTo>
                    <a:cubicBezTo>
                      <a:pt x="2111175" y="0"/>
                      <a:pt x="2801859" y="172343"/>
                      <a:pt x="3181736" y="965120"/>
                    </a:cubicBezTo>
                    <a:cubicBezTo>
                      <a:pt x="3181736" y="965120"/>
                      <a:pt x="3365918" y="1413211"/>
                      <a:pt x="3354407" y="1643001"/>
                    </a:cubicBezTo>
                    <a:cubicBezTo>
                      <a:pt x="3354407" y="1643001"/>
                      <a:pt x="3193247" y="1780876"/>
                      <a:pt x="3342895" y="1941729"/>
                    </a:cubicBezTo>
                    <a:cubicBezTo>
                      <a:pt x="3469521" y="2091093"/>
                      <a:pt x="3711260" y="2424288"/>
                      <a:pt x="3711260" y="2424288"/>
                    </a:cubicBezTo>
                    <a:cubicBezTo>
                      <a:pt x="3711260" y="2424288"/>
                      <a:pt x="3757306" y="2516205"/>
                      <a:pt x="3665215" y="2562163"/>
                    </a:cubicBezTo>
                    <a:cubicBezTo>
                      <a:pt x="3573124" y="2596631"/>
                      <a:pt x="3515567" y="2596631"/>
                      <a:pt x="3458010" y="2642589"/>
                    </a:cubicBezTo>
                    <a:cubicBezTo>
                      <a:pt x="3400452" y="2688547"/>
                      <a:pt x="3388941" y="2723016"/>
                      <a:pt x="3458010" y="2780464"/>
                    </a:cubicBezTo>
                    <a:cubicBezTo>
                      <a:pt x="3515567" y="2837911"/>
                      <a:pt x="3492544" y="2929827"/>
                      <a:pt x="3446498" y="2952806"/>
                    </a:cubicBezTo>
                    <a:cubicBezTo>
                      <a:pt x="3400452" y="2987275"/>
                      <a:pt x="3377430" y="2998764"/>
                      <a:pt x="3377430" y="2998764"/>
                    </a:cubicBezTo>
                    <a:cubicBezTo>
                      <a:pt x="3377430" y="2998764"/>
                      <a:pt x="3481032" y="3067701"/>
                      <a:pt x="3388941" y="3148128"/>
                    </a:cubicBezTo>
                    <a:cubicBezTo>
                      <a:pt x="3296850" y="3228555"/>
                      <a:pt x="3308361" y="3274513"/>
                      <a:pt x="3319873" y="3331960"/>
                    </a:cubicBezTo>
                    <a:cubicBezTo>
                      <a:pt x="3331384" y="3377918"/>
                      <a:pt x="3377430" y="3458345"/>
                      <a:pt x="3342895" y="3527282"/>
                    </a:cubicBezTo>
                    <a:cubicBezTo>
                      <a:pt x="3308361" y="3596219"/>
                      <a:pt x="3239293" y="3653667"/>
                      <a:pt x="3066622" y="3676646"/>
                    </a:cubicBezTo>
                    <a:cubicBezTo>
                      <a:pt x="3066622" y="3676646"/>
                      <a:pt x="2675234" y="3653667"/>
                      <a:pt x="2583142" y="3676646"/>
                    </a:cubicBezTo>
                    <a:cubicBezTo>
                      <a:pt x="2491051" y="3688135"/>
                      <a:pt x="2491051" y="3699625"/>
                      <a:pt x="2491051" y="3699625"/>
                    </a:cubicBezTo>
                    <a:cubicBezTo>
                      <a:pt x="2491051" y="3699625"/>
                      <a:pt x="2364426" y="3757073"/>
                      <a:pt x="2329891" y="3963884"/>
                    </a:cubicBezTo>
                    <a:lnTo>
                      <a:pt x="2324592" y="3996061"/>
                    </a:lnTo>
                    <a:lnTo>
                      <a:pt x="737402" y="3600330"/>
                    </a:lnTo>
                    <a:lnTo>
                      <a:pt x="738619" y="3593526"/>
                    </a:lnTo>
                    <a:cubicBezTo>
                      <a:pt x="754268" y="3503585"/>
                      <a:pt x="784485" y="3311854"/>
                      <a:pt x="775851" y="3217065"/>
                    </a:cubicBezTo>
                    <a:cubicBezTo>
                      <a:pt x="752829" y="3102170"/>
                      <a:pt x="764340" y="3079191"/>
                      <a:pt x="614692" y="2872380"/>
                    </a:cubicBezTo>
                    <a:cubicBezTo>
                      <a:pt x="453532" y="2654079"/>
                      <a:pt x="188770" y="2286414"/>
                      <a:pt x="142724" y="2183009"/>
                    </a:cubicBezTo>
                    <a:cubicBezTo>
                      <a:pt x="142724" y="2171519"/>
                      <a:pt x="119701" y="2114071"/>
                      <a:pt x="119701" y="2114071"/>
                    </a:cubicBezTo>
                    <a:cubicBezTo>
                      <a:pt x="119701" y="2114071"/>
                      <a:pt x="-133550" y="1516617"/>
                      <a:pt x="96678" y="884693"/>
                    </a:cubicBezTo>
                    <a:cubicBezTo>
                      <a:pt x="326906" y="252769"/>
                      <a:pt x="1075148" y="0"/>
                      <a:pt x="1593161" y="0"/>
                    </a:cubicBezTo>
                    <a:close/>
                  </a:path>
                </a:pathLst>
              </a:cu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 sz="1351" dirty="0">
                  <a:cs typeface="+mn-ea"/>
                  <a:sym typeface="+mn-lt"/>
                </a:endParaRPr>
              </a:p>
            </p:txBody>
          </p:sp>
          <p:pic>
            <p:nvPicPr>
              <p:cNvPr id="43" name="图片 42">
                <a:extLst>
                  <a:ext uri="{FF2B5EF4-FFF2-40B4-BE49-F238E27FC236}">
                    <a16:creationId xmlns:a16="http://schemas.microsoft.com/office/drawing/2014/main" id="{43CA62E1-1DC4-4CD4-AA55-97802F41FC5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55896"/>
              <a:stretch/>
            </p:blipFill>
            <p:spPr>
              <a:xfrm>
                <a:off x="6548437" y="1819933"/>
                <a:ext cx="1756297" cy="180150"/>
              </a:xfrm>
              <a:prstGeom prst="rect">
                <a:avLst/>
              </a:prstGeom>
            </p:spPr>
          </p:pic>
          <p:pic>
            <p:nvPicPr>
              <p:cNvPr id="44" name="图片 43">
                <a:extLst>
                  <a:ext uri="{FF2B5EF4-FFF2-40B4-BE49-F238E27FC236}">
                    <a16:creationId xmlns:a16="http://schemas.microsoft.com/office/drawing/2014/main" id="{CF4DAEAC-E625-4C8B-809D-709FE710960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55896"/>
              <a:stretch/>
            </p:blipFill>
            <p:spPr>
              <a:xfrm>
                <a:off x="6781802" y="3800352"/>
                <a:ext cx="1756297" cy="180150"/>
              </a:xfrm>
              <a:prstGeom prst="rect">
                <a:avLst/>
              </a:prstGeom>
            </p:spPr>
          </p:pic>
          <p:pic>
            <p:nvPicPr>
              <p:cNvPr id="45" name="图片 44">
                <a:extLst>
                  <a:ext uri="{FF2B5EF4-FFF2-40B4-BE49-F238E27FC236}">
                    <a16:creationId xmlns:a16="http://schemas.microsoft.com/office/drawing/2014/main" id="{342BE78C-2E49-4D7C-881C-924802D0FC9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55896"/>
              <a:stretch/>
            </p:blipFill>
            <p:spPr>
              <a:xfrm flipH="1">
                <a:off x="5124763" y="2810897"/>
                <a:ext cx="1756297" cy="180150"/>
              </a:xfrm>
              <a:prstGeom prst="rect">
                <a:avLst/>
              </a:prstGeom>
            </p:spPr>
          </p:pic>
        </p:grpSp>
        <p:sp>
          <p:nvSpPr>
            <p:cNvPr id="36" name="梯形 9">
              <a:extLst>
                <a:ext uri="{FF2B5EF4-FFF2-40B4-BE49-F238E27FC236}">
                  <a16:creationId xmlns:a16="http://schemas.microsoft.com/office/drawing/2014/main" id="{70A36C47-861C-4D02-9C66-A80EDA6120AA}"/>
                </a:ext>
              </a:extLst>
            </p:cNvPr>
            <p:cNvSpPr/>
            <p:nvPr/>
          </p:nvSpPr>
          <p:spPr>
            <a:xfrm>
              <a:off x="4710739" y="4931426"/>
              <a:ext cx="2828298" cy="834740"/>
            </a:xfrm>
            <a:custGeom>
              <a:avLst/>
              <a:gdLst>
                <a:gd name="connsiteX0" fmla="*/ 0 w 2585411"/>
                <a:gd name="connsiteY0" fmla="*/ 1162050 h 1162050"/>
                <a:gd name="connsiteX1" fmla="*/ 747709 w 2585411"/>
                <a:gd name="connsiteY1" fmla="*/ 0 h 1162050"/>
                <a:gd name="connsiteX2" fmla="*/ 1837702 w 2585411"/>
                <a:gd name="connsiteY2" fmla="*/ 0 h 1162050"/>
                <a:gd name="connsiteX3" fmla="*/ 2585411 w 2585411"/>
                <a:gd name="connsiteY3" fmla="*/ 1162050 h 1162050"/>
                <a:gd name="connsiteX4" fmla="*/ 0 w 2585411"/>
                <a:gd name="connsiteY4" fmla="*/ 1162050 h 1162050"/>
                <a:gd name="connsiteX0" fmla="*/ 0 w 2585411"/>
                <a:gd name="connsiteY0" fmla="*/ 1214438 h 1214438"/>
                <a:gd name="connsiteX1" fmla="*/ 314322 w 2585411"/>
                <a:gd name="connsiteY1" fmla="*/ 0 h 1214438"/>
                <a:gd name="connsiteX2" fmla="*/ 1837702 w 2585411"/>
                <a:gd name="connsiteY2" fmla="*/ 52388 h 1214438"/>
                <a:gd name="connsiteX3" fmla="*/ 2585411 w 2585411"/>
                <a:gd name="connsiteY3" fmla="*/ 1214438 h 1214438"/>
                <a:gd name="connsiteX4" fmla="*/ 0 w 2585411"/>
                <a:gd name="connsiteY4" fmla="*/ 1214438 h 1214438"/>
                <a:gd name="connsiteX0" fmla="*/ 0 w 2952123"/>
                <a:gd name="connsiteY0" fmla="*/ 1214438 h 1223963"/>
                <a:gd name="connsiteX1" fmla="*/ 314322 w 2952123"/>
                <a:gd name="connsiteY1" fmla="*/ 0 h 1223963"/>
                <a:gd name="connsiteX2" fmla="*/ 1837702 w 2952123"/>
                <a:gd name="connsiteY2" fmla="*/ 52388 h 1223963"/>
                <a:gd name="connsiteX3" fmla="*/ 2952123 w 2952123"/>
                <a:gd name="connsiteY3" fmla="*/ 1223963 h 1223963"/>
                <a:gd name="connsiteX4" fmla="*/ 0 w 2952123"/>
                <a:gd name="connsiteY4" fmla="*/ 1214438 h 1223963"/>
                <a:gd name="connsiteX0" fmla="*/ 0 w 2828298"/>
                <a:gd name="connsiteY0" fmla="*/ 1214438 h 1228726"/>
                <a:gd name="connsiteX1" fmla="*/ 314322 w 2828298"/>
                <a:gd name="connsiteY1" fmla="*/ 0 h 1228726"/>
                <a:gd name="connsiteX2" fmla="*/ 1837702 w 2828298"/>
                <a:gd name="connsiteY2" fmla="*/ 52388 h 1228726"/>
                <a:gd name="connsiteX3" fmla="*/ 2828298 w 2828298"/>
                <a:gd name="connsiteY3" fmla="*/ 1228726 h 1228726"/>
                <a:gd name="connsiteX4" fmla="*/ 0 w 2828298"/>
                <a:gd name="connsiteY4" fmla="*/ 1214438 h 1228726"/>
                <a:gd name="connsiteX0" fmla="*/ 0 w 2828298"/>
                <a:gd name="connsiteY0" fmla="*/ 1214438 h 1228726"/>
                <a:gd name="connsiteX1" fmla="*/ 314322 w 2828298"/>
                <a:gd name="connsiteY1" fmla="*/ 0 h 1228726"/>
                <a:gd name="connsiteX2" fmla="*/ 1661490 w 2828298"/>
                <a:gd name="connsiteY2" fmla="*/ 28575 h 1228726"/>
                <a:gd name="connsiteX3" fmla="*/ 2828298 w 2828298"/>
                <a:gd name="connsiteY3" fmla="*/ 1228726 h 1228726"/>
                <a:gd name="connsiteX4" fmla="*/ 0 w 2828298"/>
                <a:gd name="connsiteY4" fmla="*/ 1214438 h 1228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28298" h="1228726">
                  <a:moveTo>
                    <a:pt x="0" y="1214438"/>
                  </a:moveTo>
                  <a:lnTo>
                    <a:pt x="314322" y="0"/>
                  </a:lnTo>
                  <a:lnTo>
                    <a:pt x="1661490" y="28575"/>
                  </a:lnTo>
                  <a:lnTo>
                    <a:pt x="2828298" y="1228726"/>
                  </a:lnTo>
                  <a:lnTo>
                    <a:pt x="0" y="121443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37" name="圆角矩形 7">
              <a:extLst>
                <a:ext uri="{FF2B5EF4-FFF2-40B4-BE49-F238E27FC236}">
                  <a16:creationId xmlns:a16="http://schemas.microsoft.com/office/drawing/2014/main" id="{7110DF51-6BF1-49E3-8FE1-4724B343240A}"/>
                </a:ext>
              </a:extLst>
            </p:cNvPr>
            <p:cNvSpPr/>
            <p:nvPr/>
          </p:nvSpPr>
          <p:spPr>
            <a:xfrm rot="840000">
              <a:off x="4969183" y="4794126"/>
              <a:ext cx="2008760" cy="542868"/>
            </a:xfrm>
            <a:custGeom>
              <a:avLst/>
              <a:gdLst>
                <a:gd name="connsiteX0" fmla="*/ 0 w 1866493"/>
                <a:gd name="connsiteY0" fmla="*/ 77263 h 563919"/>
                <a:gd name="connsiteX1" fmla="*/ 77263 w 1866493"/>
                <a:gd name="connsiteY1" fmla="*/ 0 h 563919"/>
                <a:gd name="connsiteX2" fmla="*/ 1789230 w 1866493"/>
                <a:gd name="connsiteY2" fmla="*/ 0 h 563919"/>
                <a:gd name="connsiteX3" fmla="*/ 1866493 w 1866493"/>
                <a:gd name="connsiteY3" fmla="*/ 77263 h 563919"/>
                <a:gd name="connsiteX4" fmla="*/ 1866493 w 1866493"/>
                <a:gd name="connsiteY4" fmla="*/ 486656 h 563919"/>
                <a:gd name="connsiteX5" fmla="*/ 1789230 w 1866493"/>
                <a:gd name="connsiteY5" fmla="*/ 563919 h 563919"/>
                <a:gd name="connsiteX6" fmla="*/ 77263 w 1866493"/>
                <a:gd name="connsiteY6" fmla="*/ 563919 h 563919"/>
                <a:gd name="connsiteX7" fmla="*/ 0 w 1866493"/>
                <a:gd name="connsiteY7" fmla="*/ 486656 h 563919"/>
                <a:gd name="connsiteX8" fmla="*/ 0 w 1866493"/>
                <a:gd name="connsiteY8" fmla="*/ 77263 h 563919"/>
                <a:gd name="connsiteX0" fmla="*/ 0 w 1971599"/>
                <a:gd name="connsiteY0" fmla="*/ 77263 h 563919"/>
                <a:gd name="connsiteX1" fmla="*/ 77263 w 1971599"/>
                <a:gd name="connsiteY1" fmla="*/ 0 h 563919"/>
                <a:gd name="connsiteX2" fmla="*/ 1789230 w 1971599"/>
                <a:gd name="connsiteY2" fmla="*/ 0 h 563919"/>
                <a:gd name="connsiteX3" fmla="*/ 1866493 w 1971599"/>
                <a:gd name="connsiteY3" fmla="*/ 77263 h 563919"/>
                <a:gd name="connsiteX4" fmla="*/ 1971599 w 1971599"/>
                <a:gd name="connsiteY4" fmla="*/ 494808 h 563919"/>
                <a:gd name="connsiteX5" fmla="*/ 1789230 w 1971599"/>
                <a:gd name="connsiteY5" fmla="*/ 563919 h 563919"/>
                <a:gd name="connsiteX6" fmla="*/ 77263 w 1971599"/>
                <a:gd name="connsiteY6" fmla="*/ 563919 h 563919"/>
                <a:gd name="connsiteX7" fmla="*/ 0 w 1971599"/>
                <a:gd name="connsiteY7" fmla="*/ 486656 h 563919"/>
                <a:gd name="connsiteX8" fmla="*/ 0 w 1971599"/>
                <a:gd name="connsiteY8" fmla="*/ 77263 h 563919"/>
                <a:gd name="connsiteX0" fmla="*/ 0 w 1973603"/>
                <a:gd name="connsiteY0" fmla="*/ 77263 h 563919"/>
                <a:gd name="connsiteX1" fmla="*/ 77263 w 1973603"/>
                <a:gd name="connsiteY1" fmla="*/ 0 h 563919"/>
                <a:gd name="connsiteX2" fmla="*/ 1789230 w 1973603"/>
                <a:gd name="connsiteY2" fmla="*/ 0 h 563919"/>
                <a:gd name="connsiteX3" fmla="*/ 1866493 w 1973603"/>
                <a:gd name="connsiteY3" fmla="*/ 77263 h 563919"/>
                <a:gd name="connsiteX4" fmla="*/ 1911357 w 1973603"/>
                <a:gd name="connsiteY4" fmla="*/ 197030 h 563919"/>
                <a:gd name="connsiteX5" fmla="*/ 1971599 w 1973603"/>
                <a:gd name="connsiteY5" fmla="*/ 494808 h 563919"/>
                <a:gd name="connsiteX6" fmla="*/ 1789230 w 1973603"/>
                <a:gd name="connsiteY6" fmla="*/ 563919 h 563919"/>
                <a:gd name="connsiteX7" fmla="*/ 77263 w 1973603"/>
                <a:gd name="connsiteY7" fmla="*/ 563919 h 563919"/>
                <a:gd name="connsiteX8" fmla="*/ 0 w 1973603"/>
                <a:gd name="connsiteY8" fmla="*/ 486656 h 563919"/>
                <a:gd name="connsiteX9" fmla="*/ 0 w 1973603"/>
                <a:gd name="connsiteY9" fmla="*/ 77263 h 563919"/>
                <a:gd name="connsiteX0" fmla="*/ 0 w 1961713"/>
                <a:gd name="connsiteY0" fmla="*/ 77263 h 563919"/>
                <a:gd name="connsiteX1" fmla="*/ 77263 w 1961713"/>
                <a:gd name="connsiteY1" fmla="*/ 0 h 563919"/>
                <a:gd name="connsiteX2" fmla="*/ 1789230 w 1961713"/>
                <a:gd name="connsiteY2" fmla="*/ 0 h 563919"/>
                <a:gd name="connsiteX3" fmla="*/ 1866493 w 1961713"/>
                <a:gd name="connsiteY3" fmla="*/ 77263 h 563919"/>
                <a:gd name="connsiteX4" fmla="*/ 1911357 w 1961713"/>
                <a:gd name="connsiteY4" fmla="*/ 197030 h 563919"/>
                <a:gd name="connsiteX5" fmla="*/ 1789230 w 1961713"/>
                <a:gd name="connsiteY5" fmla="*/ 563919 h 563919"/>
                <a:gd name="connsiteX6" fmla="*/ 77263 w 1961713"/>
                <a:gd name="connsiteY6" fmla="*/ 563919 h 563919"/>
                <a:gd name="connsiteX7" fmla="*/ 0 w 1961713"/>
                <a:gd name="connsiteY7" fmla="*/ 486656 h 563919"/>
                <a:gd name="connsiteX8" fmla="*/ 0 w 1961713"/>
                <a:gd name="connsiteY8" fmla="*/ 77263 h 563919"/>
                <a:gd name="connsiteX0" fmla="*/ 0 w 2066364"/>
                <a:gd name="connsiteY0" fmla="*/ 77263 h 565554"/>
                <a:gd name="connsiteX1" fmla="*/ 77263 w 2066364"/>
                <a:gd name="connsiteY1" fmla="*/ 0 h 565554"/>
                <a:gd name="connsiteX2" fmla="*/ 1789230 w 2066364"/>
                <a:gd name="connsiteY2" fmla="*/ 0 h 565554"/>
                <a:gd name="connsiteX3" fmla="*/ 1866493 w 2066364"/>
                <a:gd name="connsiteY3" fmla="*/ 77263 h 565554"/>
                <a:gd name="connsiteX4" fmla="*/ 1911357 w 2066364"/>
                <a:gd name="connsiteY4" fmla="*/ 197030 h 565554"/>
                <a:gd name="connsiteX5" fmla="*/ 1940159 w 2066364"/>
                <a:gd name="connsiteY5" fmla="*/ 565554 h 565554"/>
                <a:gd name="connsiteX6" fmla="*/ 77263 w 2066364"/>
                <a:gd name="connsiteY6" fmla="*/ 563919 h 565554"/>
                <a:gd name="connsiteX7" fmla="*/ 0 w 2066364"/>
                <a:gd name="connsiteY7" fmla="*/ 486656 h 565554"/>
                <a:gd name="connsiteX8" fmla="*/ 0 w 2066364"/>
                <a:gd name="connsiteY8" fmla="*/ 77263 h 565554"/>
                <a:gd name="connsiteX0" fmla="*/ 0 w 1941289"/>
                <a:gd name="connsiteY0" fmla="*/ 77263 h 565554"/>
                <a:gd name="connsiteX1" fmla="*/ 77263 w 1941289"/>
                <a:gd name="connsiteY1" fmla="*/ 0 h 565554"/>
                <a:gd name="connsiteX2" fmla="*/ 1789230 w 1941289"/>
                <a:gd name="connsiteY2" fmla="*/ 0 h 565554"/>
                <a:gd name="connsiteX3" fmla="*/ 1866493 w 1941289"/>
                <a:gd name="connsiteY3" fmla="*/ 77263 h 565554"/>
                <a:gd name="connsiteX4" fmla="*/ 1911357 w 1941289"/>
                <a:gd name="connsiteY4" fmla="*/ 197030 h 565554"/>
                <a:gd name="connsiteX5" fmla="*/ 1940159 w 1941289"/>
                <a:gd name="connsiteY5" fmla="*/ 565554 h 565554"/>
                <a:gd name="connsiteX6" fmla="*/ 77263 w 1941289"/>
                <a:gd name="connsiteY6" fmla="*/ 563919 h 565554"/>
                <a:gd name="connsiteX7" fmla="*/ 0 w 1941289"/>
                <a:gd name="connsiteY7" fmla="*/ 486656 h 565554"/>
                <a:gd name="connsiteX8" fmla="*/ 0 w 1941289"/>
                <a:gd name="connsiteY8" fmla="*/ 77263 h 565554"/>
                <a:gd name="connsiteX0" fmla="*/ 0 w 2060516"/>
                <a:gd name="connsiteY0" fmla="*/ 77263 h 565554"/>
                <a:gd name="connsiteX1" fmla="*/ 77263 w 2060516"/>
                <a:gd name="connsiteY1" fmla="*/ 0 h 565554"/>
                <a:gd name="connsiteX2" fmla="*/ 1789230 w 2060516"/>
                <a:gd name="connsiteY2" fmla="*/ 0 h 565554"/>
                <a:gd name="connsiteX3" fmla="*/ 1866493 w 2060516"/>
                <a:gd name="connsiteY3" fmla="*/ 77263 h 565554"/>
                <a:gd name="connsiteX4" fmla="*/ 1940159 w 2060516"/>
                <a:gd name="connsiteY4" fmla="*/ 565554 h 565554"/>
                <a:gd name="connsiteX5" fmla="*/ 77263 w 2060516"/>
                <a:gd name="connsiteY5" fmla="*/ 563919 h 565554"/>
                <a:gd name="connsiteX6" fmla="*/ 0 w 2060516"/>
                <a:gd name="connsiteY6" fmla="*/ 486656 h 565554"/>
                <a:gd name="connsiteX7" fmla="*/ 0 w 2060516"/>
                <a:gd name="connsiteY7" fmla="*/ 77263 h 565554"/>
                <a:gd name="connsiteX0" fmla="*/ 0 w 1940159"/>
                <a:gd name="connsiteY0" fmla="*/ 77263 h 565554"/>
                <a:gd name="connsiteX1" fmla="*/ 77263 w 1940159"/>
                <a:gd name="connsiteY1" fmla="*/ 0 h 565554"/>
                <a:gd name="connsiteX2" fmla="*/ 1789230 w 1940159"/>
                <a:gd name="connsiteY2" fmla="*/ 0 h 565554"/>
                <a:gd name="connsiteX3" fmla="*/ 1866493 w 1940159"/>
                <a:gd name="connsiteY3" fmla="*/ 77263 h 565554"/>
                <a:gd name="connsiteX4" fmla="*/ 1940159 w 1940159"/>
                <a:gd name="connsiteY4" fmla="*/ 565554 h 565554"/>
                <a:gd name="connsiteX5" fmla="*/ 77263 w 1940159"/>
                <a:gd name="connsiteY5" fmla="*/ 563919 h 565554"/>
                <a:gd name="connsiteX6" fmla="*/ 0 w 1940159"/>
                <a:gd name="connsiteY6" fmla="*/ 486656 h 565554"/>
                <a:gd name="connsiteX7" fmla="*/ 0 w 1940159"/>
                <a:gd name="connsiteY7" fmla="*/ 77263 h 565554"/>
                <a:gd name="connsiteX0" fmla="*/ 0 w 1996371"/>
                <a:gd name="connsiteY0" fmla="*/ 77263 h 567899"/>
                <a:gd name="connsiteX1" fmla="*/ 77263 w 1996371"/>
                <a:gd name="connsiteY1" fmla="*/ 0 h 567899"/>
                <a:gd name="connsiteX2" fmla="*/ 1789230 w 1996371"/>
                <a:gd name="connsiteY2" fmla="*/ 0 h 567899"/>
                <a:gd name="connsiteX3" fmla="*/ 1866493 w 1996371"/>
                <a:gd name="connsiteY3" fmla="*/ 77263 h 567899"/>
                <a:gd name="connsiteX4" fmla="*/ 1996371 w 1996371"/>
                <a:gd name="connsiteY4" fmla="*/ 567899 h 567899"/>
                <a:gd name="connsiteX5" fmla="*/ 77263 w 1996371"/>
                <a:gd name="connsiteY5" fmla="*/ 563919 h 567899"/>
                <a:gd name="connsiteX6" fmla="*/ 0 w 1996371"/>
                <a:gd name="connsiteY6" fmla="*/ 486656 h 567899"/>
                <a:gd name="connsiteX7" fmla="*/ 0 w 1996371"/>
                <a:gd name="connsiteY7" fmla="*/ 77263 h 567899"/>
                <a:gd name="connsiteX0" fmla="*/ 0 w 1996371"/>
                <a:gd name="connsiteY0" fmla="*/ 77263 h 567899"/>
                <a:gd name="connsiteX1" fmla="*/ 77263 w 1996371"/>
                <a:gd name="connsiteY1" fmla="*/ 0 h 567899"/>
                <a:gd name="connsiteX2" fmla="*/ 1789230 w 1996371"/>
                <a:gd name="connsiteY2" fmla="*/ 0 h 567899"/>
                <a:gd name="connsiteX3" fmla="*/ 1866493 w 1996371"/>
                <a:gd name="connsiteY3" fmla="*/ 77263 h 567899"/>
                <a:gd name="connsiteX4" fmla="*/ 1996371 w 1996371"/>
                <a:gd name="connsiteY4" fmla="*/ 567899 h 567899"/>
                <a:gd name="connsiteX5" fmla="*/ 77263 w 1996371"/>
                <a:gd name="connsiteY5" fmla="*/ 563919 h 567899"/>
                <a:gd name="connsiteX6" fmla="*/ 0 w 1996371"/>
                <a:gd name="connsiteY6" fmla="*/ 486656 h 567899"/>
                <a:gd name="connsiteX7" fmla="*/ 0 w 1996371"/>
                <a:gd name="connsiteY7" fmla="*/ 77263 h 567899"/>
                <a:gd name="connsiteX0" fmla="*/ 0 w 1996371"/>
                <a:gd name="connsiteY0" fmla="*/ 77263 h 567899"/>
                <a:gd name="connsiteX1" fmla="*/ 77263 w 1996371"/>
                <a:gd name="connsiteY1" fmla="*/ 0 h 567899"/>
                <a:gd name="connsiteX2" fmla="*/ 1789230 w 1996371"/>
                <a:gd name="connsiteY2" fmla="*/ 0 h 567899"/>
                <a:gd name="connsiteX3" fmla="*/ 1866493 w 1996371"/>
                <a:gd name="connsiteY3" fmla="*/ 77263 h 567899"/>
                <a:gd name="connsiteX4" fmla="*/ 1996371 w 1996371"/>
                <a:gd name="connsiteY4" fmla="*/ 567899 h 567899"/>
                <a:gd name="connsiteX5" fmla="*/ 0 w 1996371"/>
                <a:gd name="connsiteY5" fmla="*/ 486656 h 567899"/>
                <a:gd name="connsiteX6" fmla="*/ 0 w 1996371"/>
                <a:gd name="connsiteY6" fmla="*/ 77263 h 567899"/>
                <a:gd name="connsiteX0" fmla="*/ 2346 w 1998717"/>
                <a:gd name="connsiteY0" fmla="*/ 77263 h 567899"/>
                <a:gd name="connsiteX1" fmla="*/ 79609 w 1998717"/>
                <a:gd name="connsiteY1" fmla="*/ 0 h 567899"/>
                <a:gd name="connsiteX2" fmla="*/ 1791576 w 1998717"/>
                <a:gd name="connsiteY2" fmla="*/ 0 h 567899"/>
                <a:gd name="connsiteX3" fmla="*/ 1868839 w 1998717"/>
                <a:gd name="connsiteY3" fmla="*/ 77263 h 567899"/>
                <a:gd name="connsiteX4" fmla="*/ 1998717 w 1998717"/>
                <a:gd name="connsiteY4" fmla="*/ 567899 h 567899"/>
                <a:gd name="connsiteX5" fmla="*/ 0 w 1998717"/>
                <a:gd name="connsiteY5" fmla="*/ 542868 h 567899"/>
                <a:gd name="connsiteX6" fmla="*/ 2346 w 1998717"/>
                <a:gd name="connsiteY6" fmla="*/ 77263 h 567899"/>
                <a:gd name="connsiteX0" fmla="*/ 2346 w 2008760"/>
                <a:gd name="connsiteY0" fmla="*/ 77263 h 542868"/>
                <a:gd name="connsiteX1" fmla="*/ 79609 w 2008760"/>
                <a:gd name="connsiteY1" fmla="*/ 0 h 542868"/>
                <a:gd name="connsiteX2" fmla="*/ 1791576 w 2008760"/>
                <a:gd name="connsiteY2" fmla="*/ 0 h 542868"/>
                <a:gd name="connsiteX3" fmla="*/ 1868839 w 2008760"/>
                <a:gd name="connsiteY3" fmla="*/ 77263 h 542868"/>
                <a:gd name="connsiteX4" fmla="*/ 2008760 w 2008760"/>
                <a:gd name="connsiteY4" fmla="*/ 516312 h 542868"/>
                <a:gd name="connsiteX5" fmla="*/ 0 w 2008760"/>
                <a:gd name="connsiteY5" fmla="*/ 542868 h 542868"/>
                <a:gd name="connsiteX6" fmla="*/ 2346 w 2008760"/>
                <a:gd name="connsiteY6" fmla="*/ 77263 h 542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760" h="542868">
                  <a:moveTo>
                    <a:pt x="2346" y="77263"/>
                  </a:moveTo>
                  <a:cubicBezTo>
                    <a:pt x="2346" y="34592"/>
                    <a:pt x="36938" y="0"/>
                    <a:pt x="79609" y="0"/>
                  </a:cubicBezTo>
                  <a:lnTo>
                    <a:pt x="1791576" y="0"/>
                  </a:lnTo>
                  <a:cubicBezTo>
                    <a:pt x="1834247" y="0"/>
                    <a:pt x="1868839" y="34592"/>
                    <a:pt x="1868839" y="77263"/>
                  </a:cubicBezTo>
                  <a:cubicBezTo>
                    <a:pt x="1893994" y="171522"/>
                    <a:pt x="1961259" y="361060"/>
                    <a:pt x="2008760" y="516312"/>
                  </a:cubicBezTo>
                  <a:lnTo>
                    <a:pt x="0" y="542868"/>
                  </a:lnTo>
                  <a:lnTo>
                    <a:pt x="2346" y="7726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1" dirty="0">
                <a:cs typeface="+mn-ea"/>
                <a:sym typeface="+mn-lt"/>
              </a:endParaRPr>
            </a:p>
          </p:txBody>
        </p:sp>
      </p:grpSp>
      <p:sp>
        <p:nvSpPr>
          <p:cNvPr id="46" name="文本框 45">
            <a:extLst>
              <a:ext uri="{FF2B5EF4-FFF2-40B4-BE49-F238E27FC236}">
                <a16:creationId xmlns:a16="http://schemas.microsoft.com/office/drawing/2014/main" id="{0D3F67FD-9783-4CE8-80B6-A57EC6C7C099}"/>
              </a:ext>
            </a:extLst>
          </p:cNvPr>
          <p:cNvSpPr txBox="1"/>
          <p:nvPr/>
        </p:nvSpPr>
        <p:spPr>
          <a:xfrm>
            <a:off x="5195098" y="1957907"/>
            <a:ext cx="1780467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35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141D43B7-90AA-4A6F-B1EC-2D9422B4B24E}"/>
              </a:ext>
            </a:extLst>
          </p:cNvPr>
          <p:cNvSpPr txBox="1"/>
          <p:nvPr/>
        </p:nvSpPr>
        <p:spPr>
          <a:xfrm>
            <a:off x="5195098" y="3833452"/>
            <a:ext cx="1780467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35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70296CAF-FAA1-4666-9E12-199B3796D684}"/>
              </a:ext>
            </a:extLst>
          </p:cNvPr>
          <p:cNvSpPr txBox="1"/>
          <p:nvPr/>
        </p:nvSpPr>
        <p:spPr>
          <a:xfrm>
            <a:off x="4937924" y="2842603"/>
            <a:ext cx="1780467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35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EF5E6DA3-6783-4BA7-A4B5-4DEB2A0E0058}"/>
              </a:ext>
            </a:extLst>
          </p:cNvPr>
          <p:cNvSpPr txBox="1"/>
          <p:nvPr/>
        </p:nvSpPr>
        <p:spPr>
          <a:xfrm>
            <a:off x="4937924" y="4709332"/>
            <a:ext cx="1780467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35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5" name="Group 4">
            <a:extLst>
              <a:ext uri="{FF2B5EF4-FFF2-40B4-BE49-F238E27FC236}">
                <a16:creationId xmlns:a16="http://schemas.microsoft.com/office/drawing/2014/main" id="{1ABDA9C4-7229-4FDD-80B8-E1CBD0808EB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317162" y="1540035"/>
            <a:ext cx="315219" cy="369400"/>
            <a:chOff x="1776" y="1776"/>
            <a:chExt cx="64" cy="75"/>
          </a:xfr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4A639A"/>
              </a:gs>
            </a:gsLst>
            <a:lin ang="2700000" scaled="1"/>
          </a:gradFill>
          <a:effectLst/>
        </p:grpSpPr>
        <p:sp>
          <p:nvSpPr>
            <p:cNvPr id="56" name="Freeform 5">
              <a:extLst>
                <a:ext uri="{FF2B5EF4-FFF2-40B4-BE49-F238E27FC236}">
                  <a16:creationId xmlns:a16="http://schemas.microsoft.com/office/drawing/2014/main" id="{BBE31D3C-B959-42A3-A67D-606082F079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5" y="1779"/>
              <a:ext cx="29" cy="26"/>
            </a:xfrm>
            <a:custGeom>
              <a:avLst/>
              <a:gdLst>
                <a:gd name="T0" fmla="*/ 5 w 11"/>
                <a:gd name="T1" fmla="*/ 10 h 10"/>
                <a:gd name="T2" fmla="*/ 5 w 11"/>
                <a:gd name="T3" fmla="*/ 10 h 10"/>
                <a:gd name="T4" fmla="*/ 11 w 11"/>
                <a:gd name="T5" fmla="*/ 5 h 10"/>
                <a:gd name="T6" fmla="*/ 5 w 11"/>
                <a:gd name="T7" fmla="*/ 0 h 10"/>
                <a:gd name="T8" fmla="*/ 5 w 11"/>
                <a:gd name="T9" fmla="*/ 0 h 10"/>
                <a:gd name="T10" fmla="*/ 0 w 11"/>
                <a:gd name="T11" fmla="*/ 5 h 10"/>
                <a:gd name="T12" fmla="*/ 5 w 11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0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58" name="Freeform 6">
              <a:extLst>
                <a:ext uri="{FF2B5EF4-FFF2-40B4-BE49-F238E27FC236}">
                  <a16:creationId xmlns:a16="http://schemas.microsoft.com/office/drawing/2014/main" id="{84E14DAC-08A7-4FA7-82CE-75573EED4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810"/>
              <a:ext cx="64" cy="41"/>
            </a:xfrm>
            <a:custGeom>
              <a:avLst/>
              <a:gdLst>
                <a:gd name="T0" fmla="*/ 23 w 24"/>
                <a:gd name="T1" fmla="*/ 3 h 16"/>
                <a:gd name="T2" fmla="*/ 19 w 24"/>
                <a:gd name="T3" fmla="*/ 0 h 16"/>
                <a:gd name="T4" fmla="*/ 19 w 24"/>
                <a:gd name="T5" fmla="*/ 0 h 16"/>
                <a:gd name="T6" fmla="*/ 17 w 24"/>
                <a:gd name="T7" fmla="*/ 0 h 16"/>
                <a:gd name="T8" fmla="*/ 15 w 24"/>
                <a:gd name="T9" fmla="*/ 5 h 16"/>
                <a:gd name="T10" fmla="*/ 12 w 24"/>
                <a:gd name="T11" fmla="*/ 11 h 16"/>
                <a:gd name="T12" fmla="*/ 14 w 24"/>
                <a:gd name="T13" fmla="*/ 7 h 16"/>
                <a:gd name="T14" fmla="*/ 13 w 24"/>
                <a:gd name="T15" fmla="*/ 1 h 16"/>
                <a:gd name="T16" fmla="*/ 13 w 24"/>
                <a:gd name="T17" fmla="*/ 1 h 16"/>
                <a:gd name="T18" fmla="*/ 12 w 24"/>
                <a:gd name="T19" fmla="*/ 0 h 16"/>
                <a:gd name="T20" fmla="*/ 12 w 24"/>
                <a:gd name="T21" fmla="*/ 0 h 16"/>
                <a:gd name="T22" fmla="*/ 12 w 24"/>
                <a:gd name="T23" fmla="*/ 1 h 16"/>
                <a:gd name="T24" fmla="*/ 12 w 24"/>
                <a:gd name="T25" fmla="*/ 1 h 16"/>
                <a:gd name="T26" fmla="*/ 11 w 24"/>
                <a:gd name="T27" fmla="*/ 7 h 16"/>
                <a:gd name="T28" fmla="*/ 10 w 24"/>
                <a:gd name="T29" fmla="*/ 5 h 16"/>
                <a:gd name="T30" fmla="*/ 8 w 24"/>
                <a:gd name="T31" fmla="*/ 0 h 16"/>
                <a:gd name="T32" fmla="*/ 5 w 24"/>
                <a:gd name="T33" fmla="*/ 0 h 16"/>
                <a:gd name="T34" fmla="*/ 5 w 24"/>
                <a:gd name="T35" fmla="*/ 0 h 16"/>
                <a:gd name="T36" fmla="*/ 1 w 24"/>
                <a:gd name="T37" fmla="*/ 3 h 16"/>
                <a:gd name="T38" fmla="*/ 0 w 24"/>
                <a:gd name="T39" fmla="*/ 16 h 16"/>
                <a:gd name="T40" fmla="*/ 4 w 24"/>
                <a:gd name="T41" fmla="*/ 16 h 16"/>
                <a:gd name="T42" fmla="*/ 4 w 24"/>
                <a:gd name="T43" fmla="*/ 6 h 16"/>
                <a:gd name="T44" fmla="*/ 5 w 24"/>
                <a:gd name="T45" fmla="*/ 6 h 16"/>
                <a:gd name="T46" fmla="*/ 5 w 24"/>
                <a:gd name="T47" fmla="*/ 16 h 16"/>
                <a:gd name="T48" fmla="*/ 12 w 24"/>
                <a:gd name="T49" fmla="*/ 16 h 16"/>
                <a:gd name="T50" fmla="*/ 19 w 24"/>
                <a:gd name="T51" fmla="*/ 16 h 16"/>
                <a:gd name="T52" fmla="*/ 19 w 24"/>
                <a:gd name="T53" fmla="*/ 6 h 16"/>
                <a:gd name="T54" fmla="*/ 19 w 24"/>
                <a:gd name="T55" fmla="*/ 6 h 16"/>
                <a:gd name="T56" fmla="*/ 20 w 24"/>
                <a:gd name="T57" fmla="*/ 6 h 16"/>
                <a:gd name="T58" fmla="*/ 20 w 24"/>
                <a:gd name="T59" fmla="*/ 16 h 16"/>
                <a:gd name="T60" fmla="*/ 23 w 24"/>
                <a:gd name="T61" fmla="*/ 16 h 16"/>
                <a:gd name="T62" fmla="*/ 23 w 24"/>
                <a:gd name="T63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" h="16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59" name="Freeform 7">
              <a:extLst>
                <a:ext uri="{FF2B5EF4-FFF2-40B4-BE49-F238E27FC236}">
                  <a16:creationId xmlns:a16="http://schemas.microsoft.com/office/drawing/2014/main" id="{19F91839-82CF-4582-8ECD-4AEEB8F7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5" y="1776"/>
              <a:ext cx="29" cy="26"/>
            </a:xfrm>
            <a:custGeom>
              <a:avLst/>
              <a:gdLst>
                <a:gd name="T0" fmla="*/ 5 w 11"/>
                <a:gd name="T1" fmla="*/ 10 h 10"/>
                <a:gd name="T2" fmla="*/ 5 w 11"/>
                <a:gd name="T3" fmla="*/ 10 h 10"/>
                <a:gd name="T4" fmla="*/ 11 w 11"/>
                <a:gd name="T5" fmla="*/ 5 h 10"/>
                <a:gd name="T6" fmla="*/ 5 w 11"/>
                <a:gd name="T7" fmla="*/ 0 h 10"/>
                <a:gd name="T8" fmla="*/ 5 w 11"/>
                <a:gd name="T9" fmla="*/ 0 h 10"/>
                <a:gd name="T10" fmla="*/ 0 w 11"/>
                <a:gd name="T11" fmla="*/ 5 h 10"/>
                <a:gd name="T12" fmla="*/ 5 w 11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0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61" name="Freeform 8">
              <a:extLst>
                <a:ext uri="{FF2B5EF4-FFF2-40B4-BE49-F238E27FC236}">
                  <a16:creationId xmlns:a16="http://schemas.microsoft.com/office/drawing/2014/main" id="{98A6E6A5-A8D6-47E9-81D9-F495250E48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807"/>
              <a:ext cx="64" cy="42"/>
            </a:xfrm>
            <a:custGeom>
              <a:avLst/>
              <a:gdLst>
                <a:gd name="T0" fmla="*/ 23 w 24"/>
                <a:gd name="T1" fmla="*/ 3 h 16"/>
                <a:gd name="T2" fmla="*/ 19 w 24"/>
                <a:gd name="T3" fmla="*/ 0 h 16"/>
                <a:gd name="T4" fmla="*/ 19 w 24"/>
                <a:gd name="T5" fmla="*/ 0 h 16"/>
                <a:gd name="T6" fmla="*/ 17 w 24"/>
                <a:gd name="T7" fmla="*/ 0 h 16"/>
                <a:gd name="T8" fmla="*/ 15 w 24"/>
                <a:gd name="T9" fmla="*/ 5 h 16"/>
                <a:gd name="T10" fmla="*/ 12 w 24"/>
                <a:gd name="T11" fmla="*/ 11 h 16"/>
                <a:gd name="T12" fmla="*/ 14 w 24"/>
                <a:gd name="T13" fmla="*/ 7 h 16"/>
                <a:gd name="T14" fmla="*/ 13 w 24"/>
                <a:gd name="T15" fmla="*/ 1 h 16"/>
                <a:gd name="T16" fmla="*/ 13 w 24"/>
                <a:gd name="T17" fmla="*/ 1 h 16"/>
                <a:gd name="T18" fmla="*/ 12 w 24"/>
                <a:gd name="T19" fmla="*/ 0 h 16"/>
                <a:gd name="T20" fmla="*/ 12 w 24"/>
                <a:gd name="T21" fmla="*/ 0 h 16"/>
                <a:gd name="T22" fmla="*/ 12 w 24"/>
                <a:gd name="T23" fmla="*/ 1 h 16"/>
                <a:gd name="T24" fmla="*/ 12 w 24"/>
                <a:gd name="T25" fmla="*/ 1 h 16"/>
                <a:gd name="T26" fmla="*/ 11 w 24"/>
                <a:gd name="T27" fmla="*/ 7 h 16"/>
                <a:gd name="T28" fmla="*/ 10 w 24"/>
                <a:gd name="T29" fmla="*/ 5 h 16"/>
                <a:gd name="T30" fmla="*/ 8 w 24"/>
                <a:gd name="T31" fmla="*/ 0 h 16"/>
                <a:gd name="T32" fmla="*/ 5 w 24"/>
                <a:gd name="T33" fmla="*/ 0 h 16"/>
                <a:gd name="T34" fmla="*/ 5 w 24"/>
                <a:gd name="T35" fmla="*/ 0 h 16"/>
                <a:gd name="T36" fmla="*/ 1 w 24"/>
                <a:gd name="T37" fmla="*/ 3 h 16"/>
                <a:gd name="T38" fmla="*/ 0 w 24"/>
                <a:gd name="T39" fmla="*/ 16 h 16"/>
                <a:gd name="T40" fmla="*/ 4 w 24"/>
                <a:gd name="T41" fmla="*/ 16 h 16"/>
                <a:gd name="T42" fmla="*/ 4 w 24"/>
                <a:gd name="T43" fmla="*/ 6 h 16"/>
                <a:gd name="T44" fmla="*/ 5 w 24"/>
                <a:gd name="T45" fmla="*/ 6 h 16"/>
                <a:gd name="T46" fmla="*/ 5 w 24"/>
                <a:gd name="T47" fmla="*/ 16 h 16"/>
                <a:gd name="T48" fmla="*/ 12 w 24"/>
                <a:gd name="T49" fmla="*/ 16 h 16"/>
                <a:gd name="T50" fmla="*/ 19 w 24"/>
                <a:gd name="T51" fmla="*/ 16 h 16"/>
                <a:gd name="T52" fmla="*/ 19 w 24"/>
                <a:gd name="T53" fmla="*/ 6 h 16"/>
                <a:gd name="T54" fmla="*/ 19 w 24"/>
                <a:gd name="T55" fmla="*/ 6 h 16"/>
                <a:gd name="T56" fmla="*/ 20 w 24"/>
                <a:gd name="T57" fmla="*/ 6 h 16"/>
                <a:gd name="T58" fmla="*/ 20 w 24"/>
                <a:gd name="T59" fmla="*/ 16 h 16"/>
                <a:gd name="T60" fmla="*/ 23 w 24"/>
                <a:gd name="T61" fmla="*/ 16 h 16"/>
                <a:gd name="T62" fmla="*/ 23 w 24"/>
                <a:gd name="T63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" h="16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</p:grpSp>
      <p:grpSp>
        <p:nvGrpSpPr>
          <p:cNvPr id="62" name="Group 18">
            <a:extLst>
              <a:ext uri="{FF2B5EF4-FFF2-40B4-BE49-F238E27FC236}">
                <a16:creationId xmlns:a16="http://schemas.microsoft.com/office/drawing/2014/main" id="{FE43FF9D-F7EC-45B9-9C0F-5DC87D133DF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59900" y="2511148"/>
            <a:ext cx="320131" cy="298304"/>
            <a:chOff x="3802" y="2858"/>
            <a:chExt cx="616" cy="574"/>
          </a:xfr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4A639A"/>
              </a:gs>
            </a:gsLst>
            <a:lin ang="2700000" scaled="1"/>
          </a:gradFill>
          <a:effectLst/>
        </p:grpSpPr>
        <p:sp>
          <p:nvSpPr>
            <p:cNvPr id="63" name="Rectangle 19">
              <a:extLst>
                <a:ext uri="{FF2B5EF4-FFF2-40B4-BE49-F238E27FC236}">
                  <a16:creationId xmlns:a16="http://schemas.microsoft.com/office/drawing/2014/main" id="{1F5EBD4F-9C3C-4811-BFC6-611095862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" y="3205"/>
              <a:ext cx="129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64" name="Rectangle 20">
              <a:extLst>
                <a:ext uri="{FF2B5EF4-FFF2-40B4-BE49-F238E27FC236}">
                  <a16:creationId xmlns:a16="http://schemas.microsoft.com/office/drawing/2014/main" id="{F4F14705-880A-4051-A6C8-E0361BB58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3174"/>
              <a:ext cx="129" cy="2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65" name="Rectangle 21">
              <a:extLst>
                <a:ext uri="{FF2B5EF4-FFF2-40B4-BE49-F238E27FC236}">
                  <a16:creationId xmlns:a16="http://schemas.microsoft.com/office/drawing/2014/main" id="{F8930261-B11A-49FD-9A42-CC38A69ED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9" y="3131"/>
              <a:ext cx="129" cy="30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66" name="Rectangle 22">
              <a:extLst>
                <a:ext uri="{FF2B5EF4-FFF2-40B4-BE49-F238E27FC236}">
                  <a16:creationId xmlns:a16="http://schemas.microsoft.com/office/drawing/2014/main" id="{22A5C6A7-146E-4F62-9D2F-4BB8F91D7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9" y="3078"/>
              <a:ext cx="129" cy="3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67" name="Freeform 23">
              <a:extLst>
                <a:ext uri="{FF2B5EF4-FFF2-40B4-BE49-F238E27FC236}">
                  <a16:creationId xmlns:a16="http://schemas.microsoft.com/office/drawing/2014/main" id="{1C352ACA-1E58-410B-85CA-196225F92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8" y="2858"/>
              <a:ext cx="370" cy="270"/>
            </a:xfrm>
            <a:custGeom>
              <a:avLst/>
              <a:gdLst>
                <a:gd name="T0" fmla="*/ 94 w 155"/>
                <a:gd name="T1" fmla="*/ 21 h 113"/>
                <a:gd name="T2" fmla="*/ 0 w 155"/>
                <a:gd name="T3" fmla="*/ 72 h 113"/>
                <a:gd name="T4" fmla="*/ 114 w 155"/>
                <a:gd name="T5" fmla="*/ 63 h 113"/>
                <a:gd name="T6" fmla="*/ 122 w 155"/>
                <a:gd name="T7" fmla="*/ 82 h 113"/>
                <a:gd name="T8" fmla="*/ 155 w 155"/>
                <a:gd name="T9" fmla="*/ 0 h 113"/>
                <a:gd name="T10" fmla="*/ 85 w 155"/>
                <a:gd name="T11" fmla="*/ 2 h 113"/>
                <a:gd name="T12" fmla="*/ 94 w 155"/>
                <a:gd name="T13" fmla="*/ 2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" h="113">
                  <a:moveTo>
                    <a:pt x="94" y="21"/>
                  </a:moveTo>
                  <a:cubicBezTo>
                    <a:pt x="85" y="33"/>
                    <a:pt x="53" y="68"/>
                    <a:pt x="0" y="72"/>
                  </a:cubicBezTo>
                  <a:cubicBezTo>
                    <a:pt x="0" y="72"/>
                    <a:pt x="31" y="113"/>
                    <a:pt x="114" y="63"/>
                  </a:cubicBezTo>
                  <a:cubicBezTo>
                    <a:pt x="122" y="82"/>
                    <a:pt x="122" y="82"/>
                    <a:pt x="122" y="82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85" y="2"/>
                    <a:pt x="85" y="2"/>
                    <a:pt x="85" y="2"/>
                  </a:cubicBezTo>
                  <a:lnTo>
                    <a:pt x="94" y="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</p:grpSp>
      <p:grpSp>
        <p:nvGrpSpPr>
          <p:cNvPr id="68" name="Group 13">
            <a:extLst>
              <a:ext uri="{FF2B5EF4-FFF2-40B4-BE49-F238E27FC236}">
                <a16:creationId xmlns:a16="http://schemas.microsoft.com/office/drawing/2014/main" id="{2F7355FA-8790-4714-8FC3-647CE4C9781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872884" y="3148108"/>
            <a:ext cx="384399" cy="388939"/>
            <a:chOff x="2426" y="2781"/>
            <a:chExt cx="593" cy="600"/>
          </a:xfr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4A639A"/>
              </a:gs>
            </a:gsLst>
            <a:lin ang="2700000" scaled="1"/>
          </a:gradFill>
          <a:effectLst/>
        </p:grpSpPr>
        <p:sp>
          <p:nvSpPr>
            <p:cNvPr id="69" name="Freeform 14">
              <a:extLst>
                <a:ext uri="{FF2B5EF4-FFF2-40B4-BE49-F238E27FC236}">
                  <a16:creationId xmlns:a16="http://schemas.microsoft.com/office/drawing/2014/main" id="{52973876-65BF-4894-AD90-9FD96ABF9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" y="2805"/>
              <a:ext cx="577" cy="576"/>
            </a:xfrm>
            <a:custGeom>
              <a:avLst/>
              <a:gdLst>
                <a:gd name="T0" fmla="*/ 0 w 241"/>
                <a:gd name="T1" fmla="*/ 115 h 241"/>
                <a:gd name="T2" fmla="*/ 0 w 241"/>
                <a:gd name="T3" fmla="*/ 121 h 241"/>
                <a:gd name="T4" fmla="*/ 121 w 241"/>
                <a:gd name="T5" fmla="*/ 241 h 241"/>
                <a:gd name="T6" fmla="*/ 241 w 241"/>
                <a:gd name="T7" fmla="*/ 121 h 241"/>
                <a:gd name="T8" fmla="*/ 121 w 241"/>
                <a:gd name="T9" fmla="*/ 0 h 241"/>
                <a:gd name="T10" fmla="*/ 121 w 241"/>
                <a:gd name="T11" fmla="*/ 115 h 241"/>
                <a:gd name="T12" fmla="*/ 0 w 241"/>
                <a:gd name="T13" fmla="*/ 115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1" h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70" name="Freeform 15">
              <a:extLst>
                <a:ext uri="{FF2B5EF4-FFF2-40B4-BE49-F238E27FC236}">
                  <a16:creationId xmlns:a16="http://schemas.microsoft.com/office/drawing/2014/main" id="{2040FF0A-7FD8-472F-9C82-DE390A4C40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avLst/>
              <a:gdLst>
                <a:gd name="T0" fmla="*/ 0 w 115"/>
                <a:gd name="T1" fmla="*/ 114 h 114"/>
                <a:gd name="T2" fmla="*/ 115 w 115"/>
                <a:gd name="T3" fmla="*/ 114 h 114"/>
                <a:gd name="T4" fmla="*/ 115 w 115"/>
                <a:gd name="T5" fmla="*/ 0 h 114"/>
                <a:gd name="T6" fmla="*/ 0 w 115"/>
                <a:gd name="T7" fmla="*/ 114 h 114"/>
                <a:gd name="T8" fmla="*/ 15 w 115"/>
                <a:gd name="T9" fmla="*/ 104 h 114"/>
                <a:gd name="T10" fmla="*/ 104 w 115"/>
                <a:gd name="T11" fmla="*/ 14 h 114"/>
                <a:gd name="T12" fmla="*/ 104 w 115"/>
                <a:gd name="T13" fmla="*/ 104 h 114"/>
                <a:gd name="T14" fmla="*/ 15 w 115"/>
                <a:gd name="T15" fmla="*/ 10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114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</p:grpSp>
      <p:sp>
        <p:nvSpPr>
          <p:cNvPr id="71" name="Freeform 108">
            <a:extLst>
              <a:ext uri="{FF2B5EF4-FFF2-40B4-BE49-F238E27FC236}">
                <a16:creationId xmlns:a16="http://schemas.microsoft.com/office/drawing/2014/main" id="{30A17504-F588-4EFC-A8E2-57D0D904ECF9}"/>
              </a:ext>
            </a:extLst>
          </p:cNvPr>
          <p:cNvSpPr>
            <a:spLocks noEditPoints="1"/>
          </p:cNvSpPr>
          <p:nvPr/>
        </p:nvSpPr>
        <p:spPr bwMode="auto">
          <a:xfrm>
            <a:off x="2252240" y="4135446"/>
            <a:ext cx="444160" cy="445755"/>
          </a:xfrm>
          <a:custGeom>
            <a:avLst/>
            <a:gdLst>
              <a:gd name="T0" fmla="*/ 97 w 115"/>
              <a:gd name="T1" fmla="*/ 48 h 115"/>
              <a:gd name="T2" fmla="*/ 91 w 115"/>
              <a:gd name="T3" fmla="*/ 41 h 115"/>
              <a:gd name="T4" fmla="*/ 102 w 115"/>
              <a:gd name="T5" fmla="*/ 26 h 115"/>
              <a:gd name="T6" fmla="*/ 94 w 115"/>
              <a:gd name="T7" fmla="*/ 13 h 115"/>
              <a:gd name="T8" fmla="*/ 79 w 115"/>
              <a:gd name="T9" fmla="*/ 23 h 115"/>
              <a:gd name="T10" fmla="*/ 70 w 115"/>
              <a:gd name="T11" fmla="*/ 22 h 115"/>
              <a:gd name="T12" fmla="*/ 67 w 115"/>
              <a:gd name="T13" fmla="*/ 3 h 115"/>
              <a:gd name="T14" fmla="*/ 52 w 115"/>
              <a:gd name="T15" fmla="*/ 0 h 115"/>
              <a:gd name="T16" fmla="*/ 48 w 115"/>
              <a:gd name="T17" fmla="*/ 18 h 115"/>
              <a:gd name="T18" fmla="*/ 41 w 115"/>
              <a:gd name="T19" fmla="*/ 24 h 115"/>
              <a:gd name="T20" fmla="*/ 26 w 115"/>
              <a:gd name="T21" fmla="*/ 13 h 115"/>
              <a:gd name="T22" fmla="*/ 13 w 115"/>
              <a:gd name="T23" fmla="*/ 21 h 115"/>
              <a:gd name="T24" fmla="*/ 23 w 115"/>
              <a:gd name="T25" fmla="*/ 36 h 115"/>
              <a:gd name="T26" fmla="*/ 22 w 115"/>
              <a:gd name="T27" fmla="*/ 45 h 115"/>
              <a:gd name="T28" fmla="*/ 4 w 115"/>
              <a:gd name="T29" fmla="*/ 48 h 115"/>
              <a:gd name="T30" fmla="*/ 0 w 115"/>
              <a:gd name="T31" fmla="*/ 63 h 115"/>
              <a:gd name="T32" fmla="*/ 18 w 115"/>
              <a:gd name="T33" fmla="*/ 66 h 115"/>
              <a:gd name="T34" fmla="*/ 24 w 115"/>
              <a:gd name="T35" fmla="*/ 73 h 115"/>
              <a:gd name="T36" fmla="*/ 13 w 115"/>
              <a:gd name="T37" fmla="*/ 89 h 115"/>
              <a:gd name="T38" fmla="*/ 21 w 115"/>
              <a:gd name="T39" fmla="*/ 102 h 115"/>
              <a:gd name="T40" fmla="*/ 36 w 115"/>
              <a:gd name="T41" fmla="*/ 92 h 115"/>
              <a:gd name="T42" fmla="*/ 45 w 115"/>
              <a:gd name="T43" fmla="*/ 92 h 115"/>
              <a:gd name="T44" fmla="*/ 48 w 115"/>
              <a:gd name="T45" fmla="*/ 111 h 115"/>
              <a:gd name="T46" fmla="*/ 63 w 115"/>
              <a:gd name="T47" fmla="*/ 115 h 115"/>
              <a:gd name="T48" fmla="*/ 67 w 115"/>
              <a:gd name="T49" fmla="*/ 97 h 115"/>
              <a:gd name="T50" fmla="*/ 74 w 115"/>
              <a:gd name="T51" fmla="*/ 91 h 115"/>
              <a:gd name="T52" fmla="*/ 89 w 115"/>
              <a:gd name="T53" fmla="*/ 102 h 115"/>
              <a:gd name="T54" fmla="*/ 102 w 115"/>
              <a:gd name="T55" fmla="*/ 94 h 115"/>
              <a:gd name="T56" fmla="*/ 92 w 115"/>
              <a:gd name="T57" fmla="*/ 79 h 115"/>
              <a:gd name="T58" fmla="*/ 93 w 115"/>
              <a:gd name="T59" fmla="*/ 70 h 115"/>
              <a:gd name="T60" fmla="*/ 112 w 115"/>
              <a:gd name="T61" fmla="*/ 66 h 115"/>
              <a:gd name="T62" fmla="*/ 115 w 115"/>
              <a:gd name="T63" fmla="*/ 52 h 115"/>
              <a:gd name="T64" fmla="*/ 58 w 115"/>
              <a:gd name="T65" fmla="*/ 79 h 115"/>
              <a:gd name="T66" fmla="*/ 58 w 115"/>
              <a:gd name="T67" fmla="*/ 36 h 115"/>
              <a:gd name="T68" fmla="*/ 58 w 115"/>
              <a:gd name="T69" fmla="*/ 79 h 115"/>
              <a:gd name="T70" fmla="*/ 49 w 115"/>
              <a:gd name="T71" fmla="*/ 57 h 115"/>
              <a:gd name="T72" fmla="*/ 67 w 115"/>
              <a:gd name="T73" fmla="*/ 57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5" h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1351" dirty="0">
              <a:solidFill>
                <a:srgbClr val="1F4E79"/>
              </a:solidFill>
              <a:cs typeface="+mn-ea"/>
              <a:sym typeface="+mn-lt"/>
            </a:endParaRPr>
          </a:p>
        </p:txBody>
      </p:sp>
      <p:grpSp>
        <p:nvGrpSpPr>
          <p:cNvPr id="72" name="组合 71">
            <a:extLst>
              <a:ext uri="{FF2B5EF4-FFF2-40B4-BE49-F238E27FC236}">
                <a16:creationId xmlns:a16="http://schemas.microsoft.com/office/drawing/2014/main" id="{E4F14DF3-BC18-42BC-A9A4-8F24B7651B15}"/>
              </a:ext>
            </a:extLst>
          </p:cNvPr>
          <p:cNvGrpSpPr/>
          <p:nvPr/>
        </p:nvGrpSpPr>
        <p:grpSpPr>
          <a:xfrm>
            <a:off x="4566684" y="1808447"/>
            <a:ext cx="505387" cy="505387"/>
            <a:chOff x="8069647" y="2571192"/>
            <a:chExt cx="505387" cy="505387"/>
          </a:xfrm>
        </p:grpSpPr>
        <p:sp>
          <p:nvSpPr>
            <p:cNvPr id="73" name="圆角矩形 8">
              <a:extLst>
                <a:ext uri="{FF2B5EF4-FFF2-40B4-BE49-F238E27FC236}">
                  <a16:creationId xmlns:a16="http://schemas.microsoft.com/office/drawing/2014/main" id="{B92635F5-A6D9-4DE0-9C8B-25E59A9A7AD2}"/>
                </a:ext>
              </a:extLst>
            </p:cNvPr>
            <p:cNvSpPr/>
            <p:nvPr/>
          </p:nvSpPr>
          <p:spPr>
            <a:xfrm rot="2700000">
              <a:off x="8069647" y="2571192"/>
              <a:ext cx="505387" cy="505387"/>
            </a:xfrm>
            <a:prstGeom prst="roundRect">
              <a:avLst>
                <a:gd name="adj" fmla="val 25832"/>
              </a:avLst>
            </a:prstGeom>
            <a:gradFill flip="none" rotWithShape="0">
              <a:gsLst>
                <a:gs pos="56000">
                  <a:schemeClr val="bg1"/>
                </a:gs>
                <a:gs pos="99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>
              <a:gradFill flip="none" rotWithShape="1">
                <a:gsLst>
                  <a:gs pos="1000">
                    <a:schemeClr val="bg1">
                      <a:lumMod val="85000"/>
                    </a:schemeClr>
                  </a:gs>
                  <a:gs pos="59000">
                    <a:schemeClr val="bg1"/>
                  </a:gs>
                </a:gsLst>
                <a:lin ang="10800000" scaled="1"/>
                <a:tileRect/>
              </a:gradFill>
            </a:ln>
            <a:effectLst>
              <a:outerShdw blurRad="254000" dist="127000" dir="36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solidFill>
                  <a:srgbClr val="4A63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74" name="矩形 73">
              <a:extLst>
                <a:ext uri="{FF2B5EF4-FFF2-40B4-BE49-F238E27FC236}">
                  <a16:creationId xmlns:a16="http://schemas.microsoft.com/office/drawing/2014/main" id="{7528EF48-9014-4CD2-BB29-E26C33138854}"/>
                </a:ext>
              </a:extLst>
            </p:cNvPr>
            <p:cNvSpPr/>
            <p:nvPr/>
          </p:nvSpPr>
          <p:spPr>
            <a:xfrm>
              <a:off x="8100851" y="2587371"/>
              <a:ext cx="4267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noProof="1">
                  <a:solidFill>
                    <a:schemeClr val="accent1"/>
                  </a:solidFill>
                  <a:cs typeface="+mn-ea"/>
                  <a:sym typeface="+mn-lt"/>
                </a:rPr>
                <a:t>1</a:t>
              </a:r>
              <a:endParaRPr lang="zh-CN" altLang="en-US" sz="24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5" name="组合 74">
            <a:extLst>
              <a:ext uri="{FF2B5EF4-FFF2-40B4-BE49-F238E27FC236}">
                <a16:creationId xmlns:a16="http://schemas.microsoft.com/office/drawing/2014/main" id="{1FCAA399-B1E5-4A42-BE79-7571BBC11215}"/>
              </a:ext>
            </a:extLst>
          </p:cNvPr>
          <p:cNvGrpSpPr/>
          <p:nvPr/>
        </p:nvGrpSpPr>
        <p:grpSpPr>
          <a:xfrm>
            <a:off x="6318210" y="2732367"/>
            <a:ext cx="505387" cy="505387"/>
            <a:chOff x="8069647" y="2571192"/>
            <a:chExt cx="505387" cy="505387"/>
          </a:xfrm>
        </p:grpSpPr>
        <p:sp>
          <p:nvSpPr>
            <p:cNvPr id="76" name="圆角矩形 8">
              <a:extLst>
                <a:ext uri="{FF2B5EF4-FFF2-40B4-BE49-F238E27FC236}">
                  <a16:creationId xmlns:a16="http://schemas.microsoft.com/office/drawing/2014/main" id="{EA245484-6D2C-4C5C-91AE-31B431BBDB2C}"/>
                </a:ext>
              </a:extLst>
            </p:cNvPr>
            <p:cNvSpPr/>
            <p:nvPr/>
          </p:nvSpPr>
          <p:spPr>
            <a:xfrm rot="2700000">
              <a:off x="8069647" y="2571192"/>
              <a:ext cx="505387" cy="505387"/>
            </a:xfrm>
            <a:prstGeom prst="roundRect">
              <a:avLst>
                <a:gd name="adj" fmla="val 25832"/>
              </a:avLst>
            </a:prstGeom>
            <a:gradFill flip="none" rotWithShape="0">
              <a:gsLst>
                <a:gs pos="56000">
                  <a:schemeClr val="bg1"/>
                </a:gs>
                <a:gs pos="99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>
              <a:gradFill flip="none" rotWithShape="1">
                <a:gsLst>
                  <a:gs pos="1000">
                    <a:schemeClr val="bg1">
                      <a:lumMod val="85000"/>
                    </a:schemeClr>
                  </a:gs>
                  <a:gs pos="59000">
                    <a:schemeClr val="bg1"/>
                  </a:gs>
                </a:gsLst>
                <a:lin ang="10800000" scaled="1"/>
                <a:tileRect/>
              </a:gradFill>
            </a:ln>
            <a:effectLst>
              <a:outerShdw blurRad="254000" dist="127000" dir="36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solidFill>
                  <a:srgbClr val="4A63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12DDB3CD-C2D9-43C0-9911-DBC028BB34D1}"/>
                </a:ext>
              </a:extLst>
            </p:cNvPr>
            <p:cNvSpPr/>
            <p:nvPr/>
          </p:nvSpPr>
          <p:spPr>
            <a:xfrm>
              <a:off x="8100851" y="2587371"/>
              <a:ext cx="4267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noProof="1">
                  <a:solidFill>
                    <a:schemeClr val="accent1"/>
                  </a:solidFill>
                  <a:cs typeface="+mn-ea"/>
                  <a:sym typeface="+mn-lt"/>
                </a:rPr>
                <a:t>2</a:t>
              </a:r>
              <a:endParaRPr lang="zh-CN" altLang="en-US" sz="24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9" name="组合 78">
            <a:extLst>
              <a:ext uri="{FF2B5EF4-FFF2-40B4-BE49-F238E27FC236}">
                <a16:creationId xmlns:a16="http://schemas.microsoft.com/office/drawing/2014/main" id="{9B86C7DE-707C-4854-A7FB-8B019A810A9C}"/>
              </a:ext>
            </a:extLst>
          </p:cNvPr>
          <p:cNvGrpSpPr/>
          <p:nvPr/>
        </p:nvGrpSpPr>
        <p:grpSpPr>
          <a:xfrm>
            <a:off x="4566684" y="3713857"/>
            <a:ext cx="505387" cy="505387"/>
            <a:chOff x="8069647" y="2571192"/>
            <a:chExt cx="505387" cy="505387"/>
          </a:xfrm>
        </p:grpSpPr>
        <p:sp>
          <p:nvSpPr>
            <p:cNvPr id="83" name="圆角矩形 8">
              <a:extLst>
                <a:ext uri="{FF2B5EF4-FFF2-40B4-BE49-F238E27FC236}">
                  <a16:creationId xmlns:a16="http://schemas.microsoft.com/office/drawing/2014/main" id="{1CFE4E41-FE4F-45B5-9319-A3DCB1777AF5}"/>
                </a:ext>
              </a:extLst>
            </p:cNvPr>
            <p:cNvSpPr/>
            <p:nvPr/>
          </p:nvSpPr>
          <p:spPr>
            <a:xfrm rot="2700000">
              <a:off x="8069647" y="2571192"/>
              <a:ext cx="505387" cy="505387"/>
            </a:xfrm>
            <a:prstGeom prst="roundRect">
              <a:avLst>
                <a:gd name="adj" fmla="val 25832"/>
              </a:avLst>
            </a:prstGeom>
            <a:gradFill flip="none" rotWithShape="0">
              <a:gsLst>
                <a:gs pos="56000">
                  <a:schemeClr val="bg1"/>
                </a:gs>
                <a:gs pos="99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>
              <a:gradFill flip="none" rotWithShape="1">
                <a:gsLst>
                  <a:gs pos="1000">
                    <a:schemeClr val="bg1">
                      <a:lumMod val="85000"/>
                    </a:schemeClr>
                  </a:gs>
                  <a:gs pos="59000">
                    <a:schemeClr val="bg1"/>
                  </a:gs>
                </a:gsLst>
                <a:lin ang="10800000" scaled="1"/>
                <a:tileRect/>
              </a:gradFill>
            </a:ln>
            <a:effectLst>
              <a:outerShdw blurRad="254000" dist="127000" dir="36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solidFill>
                  <a:srgbClr val="4A63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90" name="矩形 89">
              <a:extLst>
                <a:ext uri="{FF2B5EF4-FFF2-40B4-BE49-F238E27FC236}">
                  <a16:creationId xmlns:a16="http://schemas.microsoft.com/office/drawing/2014/main" id="{D4FBCCBF-9848-4F19-A16A-377FAB4EB925}"/>
                </a:ext>
              </a:extLst>
            </p:cNvPr>
            <p:cNvSpPr/>
            <p:nvPr/>
          </p:nvSpPr>
          <p:spPr>
            <a:xfrm>
              <a:off x="8100851" y="2587371"/>
              <a:ext cx="4267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noProof="1">
                  <a:solidFill>
                    <a:schemeClr val="accent1"/>
                  </a:solidFill>
                  <a:cs typeface="+mn-ea"/>
                  <a:sym typeface="+mn-lt"/>
                </a:rPr>
                <a:t>3</a:t>
              </a:r>
              <a:endParaRPr lang="zh-CN" altLang="en-US" sz="24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1" name="组合 90">
            <a:extLst>
              <a:ext uri="{FF2B5EF4-FFF2-40B4-BE49-F238E27FC236}">
                <a16:creationId xmlns:a16="http://schemas.microsoft.com/office/drawing/2014/main" id="{58ABB199-D5DB-4163-A3FD-02AECF2F998C}"/>
              </a:ext>
            </a:extLst>
          </p:cNvPr>
          <p:cNvGrpSpPr/>
          <p:nvPr/>
        </p:nvGrpSpPr>
        <p:grpSpPr>
          <a:xfrm>
            <a:off x="6318210" y="4618755"/>
            <a:ext cx="505387" cy="505387"/>
            <a:chOff x="8069647" y="2571192"/>
            <a:chExt cx="505387" cy="505387"/>
          </a:xfrm>
        </p:grpSpPr>
        <p:sp>
          <p:nvSpPr>
            <p:cNvPr id="92" name="圆角矩形 8">
              <a:extLst>
                <a:ext uri="{FF2B5EF4-FFF2-40B4-BE49-F238E27FC236}">
                  <a16:creationId xmlns:a16="http://schemas.microsoft.com/office/drawing/2014/main" id="{2265E51B-617A-4500-8035-594797441851}"/>
                </a:ext>
              </a:extLst>
            </p:cNvPr>
            <p:cNvSpPr/>
            <p:nvPr/>
          </p:nvSpPr>
          <p:spPr>
            <a:xfrm rot="2700000">
              <a:off x="8069647" y="2571192"/>
              <a:ext cx="505387" cy="505387"/>
            </a:xfrm>
            <a:prstGeom prst="roundRect">
              <a:avLst>
                <a:gd name="adj" fmla="val 25832"/>
              </a:avLst>
            </a:prstGeom>
            <a:gradFill flip="none" rotWithShape="0">
              <a:gsLst>
                <a:gs pos="56000">
                  <a:schemeClr val="bg1"/>
                </a:gs>
                <a:gs pos="99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>
              <a:gradFill flip="none" rotWithShape="1">
                <a:gsLst>
                  <a:gs pos="1000">
                    <a:schemeClr val="bg1">
                      <a:lumMod val="85000"/>
                    </a:schemeClr>
                  </a:gs>
                  <a:gs pos="59000">
                    <a:schemeClr val="bg1"/>
                  </a:gs>
                </a:gsLst>
                <a:lin ang="10800000" scaled="1"/>
                <a:tileRect/>
              </a:gradFill>
            </a:ln>
            <a:effectLst>
              <a:outerShdw blurRad="254000" dist="127000" dir="36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solidFill>
                  <a:srgbClr val="4A63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93" name="矩形 92">
              <a:extLst>
                <a:ext uri="{FF2B5EF4-FFF2-40B4-BE49-F238E27FC236}">
                  <a16:creationId xmlns:a16="http://schemas.microsoft.com/office/drawing/2014/main" id="{A2772D0E-F38B-43A6-8BA6-E62D86EDF1DC}"/>
                </a:ext>
              </a:extLst>
            </p:cNvPr>
            <p:cNvSpPr/>
            <p:nvPr/>
          </p:nvSpPr>
          <p:spPr>
            <a:xfrm>
              <a:off x="8100851" y="2587371"/>
              <a:ext cx="4267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noProof="1">
                  <a:solidFill>
                    <a:schemeClr val="accent1"/>
                  </a:solidFill>
                  <a:cs typeface="+mn-ea"/>
                  <a:sym typeface="+mn-lt"/>
                </a:rPr>
                <a:t>4</a:t>
              </a:r>
              <a:endParaRPr lang="zh-CN" altLang="en-US" sz="24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4" name="TextBox 23">
            <a:extLst>
              <a:ext uri="{FF2B5EF4-FFF2-40B4-BE49-F238E27FC236}">
                <a16:creationId xmlns:a16="http://schemas.microsoft.com/office/drawing/2014/main" id="{CBE7D851-FC81-42C9-9CB9-0B5B0C391DE9}"/>
              </a:ext>
            </a:extLst>
          </p:cNvPr>
          <p:cNvSpPr txBox="1"/>
          <p:nvPr/>
        </p:nvSpPr>
        <p:spPr>
          <a:xfrm>
            <a:off x="7856879" y="2143205"/>
            <a:ext cx="2506731" cy="424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5" name="TextBox 24">
            <a:extLst>
              <a:ext uri="{FF2B5EF4-FFF2-40B4-BE49-F238E27FC236}">
                <a16:creationId xmlns:a16="http://schemas.microsoft.com/office/drawing/2014/main" id="{4D698541-6C6E-43EF-9FF3-FF28AB23BF9E}"/>
              </a:ext>
            </a:extLst>
          </p:cNvPr>
          <p:cNvSpPr txBox="1"/>
          <p:nvPr/>
        </p:nvSpPr>
        <p:spPr>
          <a:xfrm>
            <a:off x="7834521" y="1593021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866943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6" name="TextBox 23">
            <a:extLst>
              <a:ext uri="{FF2B5EF4-FFF2-40B4-BE49-F238E27FC236}">
                <a16:creationId xmlns:a16="http://schemas.microsoft.com/office/drawing/2014/main" id="{8CB4B9E1-4345-4297-9743-22EF47140057}"/>
              </a:ext>
            </a:extLst>
          </p:cNvPr>
          <p:cNvSpPr txBox="1"/>
          <p:nvPr/>
        </p:nvSpPr>
        <p:spPr>
          <a:xfrm>
            <a:off x="8353526" y="3843824"/>
            <a:ext cx="2506731" cy="424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7" name="TextBox 24">
            <a:extLst>
              <a:ext uri="{FF2B5EF4-FFF2-40B4-BE49-F238E27FC236}">
                <a16:creationId xmlns:a16="http://schemas.microsoft.com/office/drawing/2014/main" id="{32B2144D-7328-43CA-9966-DCCB4EEFFE52}"/>
              </a:ext>
            </a:extLst>
          </p:cNvPr>
          <p:cNvSpPr txBox="1"/>
          <p:nvPr/>
        </p:nvSpPr>
        <p:spPr>
          <a:xfrm>
            <a:off x="8353527" y="3255778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866943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3" name="TextBox 23">
            <a:extLst>
              <a:ext uri="{FF2B5EF4-FFF2-40B4-BE49-F238E27FC236}">
                <a16:creationId xmlns:a16="http://schemas.microsoft.com/office/drawing/2014/main" id="{42D1F7BC-B992-4498-B902-1619F0107572}"/>
              </a:ext>
            </a:extLst>
          </p:cNvPr>
          <p:cNvSpPr txBox="1"/>
          <p:nvPr/>
        </p:nvSpPr>
        <p:spPr>
          <a:xfrm>
            <a:off x="1219263" y="3105955"/>
            <a:ext cx="2255041" cy="424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4" name="TextBox 24">
            <a:extLst>
              <a:ext uri="{FF2B5EF4-FFF2-40B4-BE49-F238E27FC236}">
                <a16:creationId xmlns:a16="http://schemas.microsoft.com/office/drawing/2014/main" id="{C292A352-7C7C-47E9-847F-EB8EC4BBA4AB}"/>
              </a:ext>
            </a:extLst>
          </p:cNvPr>
          <p:cNvSpPr txBox="1"/>
          <p:nvPr/>
        </p:nvSpPr>
        <p:spPr>
          <a:xfrm>
            <a:off x="2347322" y="2544219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 defTabSz="866943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5" name="TextBox 23">
            <a:extLst>
              <a:ext uri="{FF2B5EF4-FFF2-40B4-BE49-F238E27FC236}">
                <a16:creationId xmlns:a16="http://schemas.microsoft.com/office/drawing/2014/main" id="{1D40EAD6-D0CA-4D9D-9C19-2D1255171604}"/>
              </a:ext>
            </a:extLst>
          </p:cNvPr>
          <p:cNvSpPr txBox="1"/>
          <p:nvPr/>
        </p:nvSpPr>
        <p:spPr>
          <a:xfrm>
            <a:off x="1880031" y="4842174"/>
            <a:ext cx="2255041" cy="424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6" name="TextBox 24">
            <a:extLst>
              <a:ext uri="{FF2B5EF4-FFF2-40B4-BE49-F238E27FC236}">
                <a16:creationId xmlns:a16="http://schemas.microsoft.com/office/drawing/2014/main" id="{70B18BD9-E6AB-4FD3-83A1-0B289DBBF99F}"/>
              </a:ext>
            </a:extLst>
          </p:cNvPr>
          <p:cNvSpPr txBox="1"/>
          <p:nvPr/>
        </p:nvSpPr>
        <p:spPr>
          <a:xfrm>
            <a:off x="2981433" y="4258112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 defTabSz="866943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2" presetClass="entr" presetSubtype="2" fill="hold" nodeType="afterEffect" p14:presetBounceEnd="6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000">
                                          <p:cBhvr additive="base">
                                            <p:cTn id="13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000">
                                          <p:cBhvr additive="base">
                                            <p:cTn id="14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2" fill="hold" nodeType="withEffect" p14:presetBounceEnd="66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000">
                                          <p:cBhvr additive="base">
                                            <p:cTn id="1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000">
                                          <p:cBhvr additive="base">
                                            <p:cTn id="1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2" fill="hold" nodeType="withEffect" p14:presetBounceEnd="66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000">
                                          <p:cBhvr additive="base">
                                            <p:cTn id="21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000">
                                          <p:cBhvr additive="base">
                                            <p:cTn id="22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2" fill="hold" nodeType="withEffect" p14:presetBounceEnd="66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000">
                                          <p:cBhvr additive="base">
                                            <p:cTn id="25" dur="1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000">
                                          <p:cBhvr additive="base">
                                            <p:cTn id="26" dur="1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8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3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6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9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2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54" presetID="14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6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14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9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14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2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5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67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500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70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1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500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74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76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79" dur="500"/>
                                            <p:tgtEl>
                                              <p:spTgt spid="9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500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83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85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500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88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500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92" dur="5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3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94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6" dur="500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97" dur="500"/>
                                            <p:tgtEl>
                                              <p:spTgt spid="10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8" presetID="1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0" dur="500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101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0" grpId="0" animBg="1"/>
          <p:bldP spid="31" grpId="0" animBg="1"/>
          <p:bldP spid="32" grpId="0" animBg="1"/>
          <p:bldP spid="33" grpId="0" animBg="1"/>
          <p:bldP spid="46" grpId="0"/>
          <p:bldP spid="49" grpId="0"/>
          <p:bldP spid="50" grpId="0"/>
          <p:bldP spid="54" grpId="0"/>
          <p:bldP spid="71" grpId="0" animBg="1"/>
          <p:bldP spid="94" grpId="0"/>
          <p:bldP spid="95" grpId="0"/>
          <p:bldP spid="96" grpId="0"/>
          <p:bldP spid="97" grpId="0"/>
          <p:bldP spid="103" grpId="0"/>
          <p:bldP spid="104" grpId="0"/>
          <p:bldP spid="105" grpId="0"/>
          <p:bldP spid="10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2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2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2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28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3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6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9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0" presetID="2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2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54" presetID="14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6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14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9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14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2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5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67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500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70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1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500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74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76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79" dur="500"/>
                                            <p:tgtEl>
                                              <p:spTgt spid="9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500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83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85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500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88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500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92" dur="5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3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94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6" dur="500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97" dur="500"/>
                                            <p:tgtEl>
                                              <p:spTgt spid="10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8" presetID="1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0" dur="500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101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0" grpId="0" animBg="1"/>
          <p:bldP spid="31" grpId="0" animBg="1"/>
          <p:bldP spid="32" grpId="0" animBg="1"/>
          <p:bldP spid="33" grpId="0" animBg="1"/>
          <p:bldP spid="46" grpId="0"/>
          <p:bldP spid="49" grpId="0"/>
          <p:bldP spid="50" grpId="0"/>
          <p:bldP spid="54" grpId="0"/>
          <p:bldP spid="71" grpId="0" animBg="1"/>
          <p:bldP spid="94" grpId="0"/>
          <p:bldP spid="95" grpId="0"/>
          <p:bldP spid="96" grpId="0"/>
          <p:bldP spid="97" grpId="0"/>
          <p:bldP spid="103" grpId="0"/>
          <p:bldP spid="104" grpId="0"/>
          <p:bldP spid="105" grpId="0"/>
          <p:bldP spid="106" grpId="0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>
            <a:extLst>
              <a:ext uri="{FF2B5EF4-FFF2-40B4-BE49-F238E27FC236}">
                <a16:creationId xmlns:a16="http://schemas.microsoft.com/office/drawing/2014/main" id="{41C9F4E9-EAFF-467D-BA44-B2E88F12C43E}"/>
              </a:ext>
            </a:extLst>
          </p:cNvPr>
          <p:cNvGrpSpPr/>
          <p:nvPr/>
        </p:nvGrpSpPr>
        <p:grpSpPr>
          <a:xfrm>
            <a:off x="504584" y="305388"/>
            <a:ext cx="5591416" cy="839076"/>
            <a:chOff x="793962" y="874920"/>
            <a:chExt cx="5591416" cy="839076"/>
          </a:xfrm>
        </p:grpSpPr>
        <p:sp>
          <p:nvSpPr>
            <p:cNvPr id="23" name="文本框 82">
              <a:extLst>
                <a:ext uri="{FF2B5EF4-FFF2-40B4-BE49-F238E27FC236}">
                  <a16:creationId xmlns:a16="http://schemas.microsoft.com/office/drawing/2014/main" id="{1F02B2E3-B7B8-4971-ABED-8D68314601C0}"/>
                </a:ext>
              </a:extLst>
            </p:cNvPr>
            <p:cNvSpPr txBox="1"/>
            <p:nvPr/>
          </p:nvSpPr>
          <p:spPr>
            <a:xfrm>
              <a:off x="793962" y="874920"/>
              <a:ext cx="534146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文本框 83">
              <a:extLst>
                <a:ext uri="{FF2B5EF4-FFF2-40B4-BE49-F238E27FC236}">
                  <a16:creationId xmlns:a16="http://schemas.microsoft.com/office/drawing/2014/main" id="{860F039E-E66F-4C5E-9A15-F87BB44F06C4}"/>
                </a:ext>
              </a:extLst>
            </p:cNvPr>
            <p:cNvSpPr txBox="1"/>
            <p:nvPr/>
          </p:nvSpPr>
          <p:spPr>
            <a:xfrm>
              <a:off x="793962" y="1336585"/>
              <a:ext cx="5591416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1" name="组合 150">
            <a:extLst>
              <a:ext uri="{FF2B5EF4-FFF2-40B4-BE49-F238E27FC236}">
                <a16:creationId xmlns:a16="http://schemas.microsoft.com/office/drawing/2014/main" id="{73482BF5-E58F-4142-904A-B62D17EEF802}"/>
              </a:ext>
            </a:extLst>
          </p:cNvPr>
          <p:cNvGrpSpPr/>
          <p:nvPr/>
        </p:nvGrpSpPr>
        <p:grpSpPr>
          <a:xfrm>
            <a:off x="4130575" y="2510759"/>
            <a:ext cx="3816530" cy="3816530"/>
            <a:chOff x="3910012" y="1938337"/>
            <a:chExt cx="4371976" cy="4371976"/>
          </a:xfrm>
        </p:grpSpPr>
        <p:sp>
          <p:nvSpPr>
            <p:cNvPr id="152" name="椭圆 151">
              <a:extLst>
                <a:ext uri="{FF2B5EF4-FFF2-40B4-BE49-F238E27FC236}">
                  <a16:creationId xmlns:a16="http://schemas.microsoft.com/office/drawing/2014/main" id="{F34410B6-6FD7-4F18-9242-3FE033EB52FA}"/>
                </a:ext>
              </a:extLst>
            </p:cNvPr>
            <p:cNvSpPr/>
            <p:nvPr/>
          </p:nvSpPr>
          <p:spPr>
            <a:xfrm>
              <a:off x="4283982" y="2312307"/>
              <a:ext cx="3624036" cy="3624036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rgbClr val="B2B2B2"/>
                </a:gs>
              </a:gsLst>
              <a:lin ang="2700000" scaled="1"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419100" dist="1397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3" name="任意多边形 5">
              <a:extLst>
                <a:ext uri="{FF2B5EF4-FFF2-40B4-BE49-F238E27FC236}">
                  <a16:creationId xmlns:a16="http://schemas.microsoft.com/office/drawing/2014/main" id="{C738CBDC-29BE-4963-A1F6-E0EB9BBB3760}"/>
                </a:ext>
              </a:extLst>
            </p:cNvPr>
            <p:cNvSpPr/>
            <p:nvPr/>
          </p:nvSpPr>
          <p:spPr>
            <a:xfrm>
              <a:off x="3910012" y="1938337"/>
              <a:ext cx="4371976" cy="4371976"/>
            </a:xfrm>
            <a:custGeom>
              <a:avLst/>
              <a:gdLst>
                <a:gd name="connsiteX0" fmla="*/ 2442936 w 4885872"/>
                <a:gd name="connsiteY0" fmla="*/ 198521 h 4885872"/>
                <a:gd name="connsiteX1" fmla="*/ 198521 w 4885872"/>
                <a:gd name="connsiteY1" fmla="*/ 2442936 h 4885872"/>
                <a:gd name="connsiteX2" fmla="*/ 2442936 w 4885872"/>
                <a:gd name="connsiteY2" fmla="*/ 4687351 h 4885872"/>
                <a:gd name="connsiteX3" fmla="*/ 4687351 w 4885872"/>
                <a:gd name="connsiteY3" fmla="*/ 2442936 h 4885872"/>
                <a:gd name="connsiteX4" fmla="*/ 2442936 w 4885872"/>
                <a:gd name="connsiteY4" fmla="*/ 198521 h 4885872"/>
                <a:gd name="connsiteX5" fmla="*/ 2442936 w 4885872"/>
                <a:gd name="connsiteY5" fmla="*/ 0 h 4885872"/>
                <a:gd name="connsiteX6" fmla="*/ 4885872 w 4885872"/>
                <a:gd name="connsiteY6" fmla="*/ 2442936 h 4885872"/>
                <a:gd name="connsiteX7" fmla="*/ 2442936 w 4885872"/>
                <a:gd name="connsiteY7" fmla="*/ 4885872 h 4885872"/>
                <a:gd name="connsiteX8" fmla="*/ 0 w 4885872"/>
                <a:gd name="connsiteY8" fmla="*/ 2442936 h 4885872"/>
                <a:gd name="connsiteX9" fmla="*/ 2442936 w 4885872"/>
                <a:gd name="connsiteY9" fmla="*/ 0 h 4885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85872" h="4885872">
                  <a:moveTo>
                    <a:pt x="2442936" y="198521"/>
                  </a:moveTo>
                  <a:cubicBezTo>
                    <a:pt x="1203380" y="198521"/>
                    <a:pt x="198521" y="1203380"/>
                    <a:pt x="198521" y="2442936"/>
                  </a:cubicBezTo>
                  <a:cubicBezTo>
                    <a:pt x="198521" y="3682492"/>
                    <a:pt x="1203380" y="4687351"/>
                    <a:pt x="2442936" y="4687351"/>
                  </a:cubicBezTo>
                  <a:cubicBezTo>
                    <a:pt x="3682492" y="4687351"/>
                    <a:pt x="4687351" y="3682492"/>
                    <a:pt x="4687351" y="2442936"/>
                  </a:cubicBezTo>
                  <a:cubicBezTo>
                    <a:pt x="4687351" y="1203380"/>
                    <a:pt x="3682492" y="198521"/>
                    <a:pt x="2442936" y="198521"/>
                  </a:cubicBezTo>
                  <a:close/>
                  <a:moveTo>
                    <a:pt x="2442936" y="0"/>
                  </a:moveTo>
                  <a:cubicBezTo>
                    <a:pt x="3792132" y="0"/>
                    <a:pt x="4885872" y="1093740"/>
                    <a:pt x="4885872" y="2442936"/>
                  </a:cubicBezTo>
                  <a:cubicBezTo>
                    <a:pt x="4885872" y="3792132"/>
                    <a:pt x="3792132" y="4885872"/>
                    <a:pt x="2442936" y="4885872"/>
                  </a:cubicBezTo>
                  <a:cubicBezTo>
                    <a:pt x="1093740" y="4885872"/>
                    <a:pt x="0" y="3792132"/>
                    <a:pt x="0" y="2442936"/>
                  </a:cubicBezTo>
                  <a:cubicBezTo>
                    <a:pt x="0" y="1093740"/>
                    <a:pt x="1093740" y="0"/>
                    <a:pt x="2442936" y="0"/>
                  </a:cubicBezTo>
                  <a:close/>
                </a:path>
              </a:pathLst>
            </a:custGeom>
            <a:solidFill>
              <a:schemeClr val="bg1">
                <a:alpha val="69000"/>
              </a:schemeClr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4" name="椭圆 153">
              <a:extLst>
                <a:ext uri="{FF2B5EF4-FFF2-40B4-BE49-F238E27FC236}">
                  <a16:creationId xmlns:a16="http://schemas.microsoft.com/office/drawing/2014/main" id="{4A1242D8-00DC-41D2-BBD4-D334514A824A}"/>
                </a:ext>
              </a:extLst>
            </p:cNvPr>
            <p:cNvSpPr/>
            <p:nvPr/>
          </p:nvSpPr>
          <p:spPr>
            <a:xfrm>
              <a:off x="4667250" y="2695575"/>
              <a:ext cx="2857500" cy="2857500"/>
            </a:xfrm>
            <a:prstGeom prst="ellipse">
              <a:avLst/>
            </a:prstGeom>
            <a:gradFill>
              <a:gsLst>
                <a:gs pos="0">
                  <a:srgbClr val="F7F7F7"/>
                </a:gs>
                <a:gs pos="100000">
                  <a:srgbClr val="B2B2B2"/>
                </a:gs>
              </a:gsLst>
              <a:lin ang="2700000" scaled="1"/>
            </a:gra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55" name="Group 35">
              <a:extLst>
                <a:ext uri="{FF2B5EF4-FFF2-40B4-BE49-F238E27FC236}">
                  <a16:creationId xmlns:a16="http://schemas.microsoft.com/office/drawing/2014/main" id="{302CC2F0-117B-44CF-8631-CC4A50BF120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819650" y="2722834"/>
              <a:ext cx="2609850" cy="2530764"/>
              <a:chOff x="3477" y="1809"/>
              <a:chExt cx="726" cy="704"/>
            </a:xfrm>
            <a:noFill/>
          </p:grpSpPr>
          <p:sp>
            <p:nvSpPr>
              <p:cNvPr id="156" name="Freeform 36">
                <a:extLst>
                  <a:ext uri="{FF2B5EF4-FFF2-40B4-BE49-F238E27FC236}">
                    <a16:creationId xmlns:a16="http://schemas.microsoft.com/office/drawing/2014/main" id="{6D419AC8-A9DB-4D44-A271-FE57331760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8" y="1833"/>
                <a:ext cx="15" cy="12"/>
              </a:xfrm>
              <a:custGeom>
                <a:avLst/>
                <a:gdLst>
                  <a:gd name="T0" fmla="*/ 5 w 6"/>
                  <a:gd name="T1" fmla="*/ 0 h 5"/>
                  <a:gd name="T2" fmla="*/ 0 w 6"/>
                  <a:gd name="T3" fmla="*/ 0 h 5"/>
                  <a:gd name="T4" fmla="*/ 0 w 6"/>
                  <a:gd name="T5" fmla="*/ 3 h 5"/>
                  <a:gd name="T6" fmla="*/ 0 w 6"/>
                  <a:gd name="T7" fmla="*/ 4 h 5"/>
                  <a:gd name="T8" fmla="*/ 0 w 6"/>
                  <a:gd name="T9" fmla="*/ 5 h 5"/>
                  <a:gd name="T10" fmla="*/ 1 w 6"/>
                  <a:gd name="T11" fmla="*/ 5 h 5"/>
                  <a:gd name="T12" fmla="*/ 5 w 6"/>
                  <a:gd name="T13" fmla="*/ 5 h 5"/>
                  <a:gd name="T14" fmla="*/ 6 w 6"/>
                  <a:gd name="T15" fmla="*/ 5 h 5"/>
                  <a:gd name="T16" fmla="*/ 6 w 6"/>
                  <a:gd name="T17" fmla="*/ 5 h 5"/>
                  <a:gd name="T18" fmla="*/ 6 w 6"/>
                  <a:gd name="T19" fmla="*/ 5 h 5"/>
                  <a:gd name="T20" fmla="*/ 6 w 6"/>
                  <a:gd name="T21" fmla="*/ 4 h 5"/>
                  <a:gd name="T22" fmla="*/ 6 w 6"/>
                  <a:gd name="T23" fmla="*/ 3 h 5"/>
                  <a:gd name="T24" fmla="*/ 6 w 6"/>
                  <a:gd name="T25" fmla="*/ 3 h 5"/>
                  <a:gd name="T26" fmla="*/ 5 w 6"/>
                  <a:gd name="T27" fmla="*/ 2 h 5"/>
                  <a:gd name="T28" fmla="*/ 5 w 6"/>
                  <a:gd name="T29" fmla="*/ 2 h 5"/>
                  <a:gd name="T30" fmla="*/ 5 w 6"/>
                  <a:gd name="T31" fmla="*/ 1 h 5"/>
                  <a:gd name="T32" fmla="*/ 5 w 6"/>
                  <a:gd name="T3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" h="5">
                    <a:moveTo>
                      <a:pt x="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7" name="Freeform 37">
                <a:extLst>
                  <a:ext uri="{FF2B5EF4-FFF2-40B4-BE49-F238E27FC236}">
                    <a16:creationId xmlns:a16="http://schemas.microsoft.com/office/drawing/2014/main" id="{362D27D9-D11B-44B3-865F-624A3E9380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8" y="1840"/>
                <a:ext cx="34" cy="33"/>
              </a:xfrm>
              <a:custGeom>
                <a:avLst/>
                <a:gdLst>
                  <a:gd name="T0" fmla="*/ 7 w 14"/>
                  <a:gd name="T1" fmla="*/ 0 h 14"/>
                  <a:gd name="T2" fmla="*/ 6 w 14"/>
                  <a:gd name="T3" fmla="*/ 0 h 14"/>
                  <a:gd name="T4" fmla="*/ 6 w 14"/>
                  <a:gd name="T5" fmla="*/ 1 h 14"/>
                  <a:gd name="T6" fmla="*/ 6 w 14"/>
                  <a:gd name="T7" fmla="*/ 2 h 14"/>
                  <a:gd name="T8" fmla="*/ 6 w 14"/>
                  <a:gd name="T9" fmla="*/ 2 h 14"/>
                  <a:gd name="T10" fmla="*/ 6 w 14"/>
                  <a:gd name="T11" fmla="*/ 2 h 14"/>
                  <a:gd name="T12" fmla="*/ 5 w 14"/>
                  <a:gd name="T13" fmla="*/ 3 h 14"/>
                  <a:gd name="T14" fmla="*/ 5 w 14"/>
                  <a:gd name="T15" fmla="*/ 3 h 14"/>
                  <a:gd name="T16" fmla="*/ 4 w 14"/>
                  <a:gd name="T17" fmla="*/ 3 h 14"/>
                  <a:gd name="T18" fmla="*/ 4 w 14"/>
                  <a:gd name="T19" fmla="*/ 3 h 14"/>
                  <a:gd name="T20" fmla="*/ 3 w 14"/>
                  <a:gd name="T21" fmla="*/ 3 h 14"/>
                  <a:gd name="T22" fmla="*/ 3 w 14"/>
                  <a:gd name="T23" fmla="*/ 4 h 14"/>
                  <a:gd name="T24" fmla="*/ 3 w 14"/>
                  <a:gd name="T25" fmla="*/ 4 h 14"/>
                  <a:gd name="T26" fmla="*/ 3 w 14"/>
                  <a:gd name="T27" fmla="*/ 4 h 14"/>
                  <a:gd name="T28" fmla="*/ 3 w 14"/>
                  <a:gd name="T29" fmla="*/ 4 h 14"/>
                  <a:gd name="T30" fmla="*/ 2 w 14"/>
                  <a:gd name="T31" fmla="*/ 4 h 14"/>
                  <a:gd name="T32" fmla="*/ 1 w 14"/>
                  <a:gd name="T33" fmla="*/ 4 h 14"/>
                  <a:gd name="T34" fmla="*/ 0 w 14"/>
                  <a:gd name="T35" fmla="*/ 5 h 14"/>
                  <a:gd name="T36" fmla="*/ 0 w 14"/>
                  <a:gd name="T37" fmla="*/ 6 h 14"/>
                  <a:gd name="T38" fmla="*/ 0 w 14"/>
                  <a:gd name="T39" fmla="*/ 6 h 14"/>
                  <a:gd name="T40" fmla="*/ 0 w 14"/>
                  <a:gd name="T41" fmla="*/ 9 h 14"/>
                  <a:gd name="T42" fmla="*/ 1 w 14"/>
                  <a:gd name="T43" fmla="*/ 9 h 14"/>
                  <a:gd name="T44" fmla="*/ 1 w 14"/>
                  <a:gd name="T45" fmla="*/ 9 h 14"/>
                  <a:gd name="T46" fmla="*/ 1 w 14"/>
                  <a:gd name="T47" fmla="*/ 9 h 14"/>
                  <a:gd name="T48" fmla="*/ 1 w 14"/>
                  <a:gd name="T49" fmla="*/ 9 h 14"/>
                  <a:gd name="T50" fmla="*/ 1 w 14"/>
                  <a:gd name="T51" fmla="*/ 11 h 14"/>
                  <a:gd name="T52" fmla="*/ 2 w 14"/>
                  <a:gd name="T53" fmla="*/ 11 h 14"/>
                  <a:gd name="T54" fmla="*/ 3 w 14"/>
                  <a:gd name="T55" fmla="*/ 11 h 14"/>
                  <a:gd name="T56" fmla="*/ 3 w 14"/>
                  <a:gd name="T57" fmla="*/ 11 h 14"/>
                  <a:gd name="T58" fmla="*/ 3 w 14"/>
                  <a:gd name="T59" fmla="*/ 11 h 14"/>
                  <a:gd name="T60" fmla="*/ 3 w 14"/>
                  <a:gd name="T61" fmla="*/ 13 h 14"/>
                  <a:gd name="T62" fmla="*/ 5 w 14"/>
                  <a:gd name="T63" fmla="*/ 13 h 14"/>
                  <a:gd name="T64" fmla="*/ 6 w 14"/>
                  <a:gd name="T65" fmla="*/ 14 h 14"/>
                  <a:gd name="T66" fmla="*/ 7 w 14"/>
                  <a:gd name="T67" fmla="*/ 14 h 14"/>
                  <a:gd name="T68" fmla="*/ 9 w 14"/>
                  <a:gd name="T69" fmla="*/ 13 h 14"/>
                  <a:gd name="T70" fmla="*/ 10 w 14"/>
                  <a:gd name="T71" fmla="*/ 13 h 14"/>
                  <a:gd name="T72" fmla="*/ 10 w 14"/>
                  <a:gd name="T73" fmla="*/ 12 h 14"/>
                  <a:gd name="T74" fmla="*/ 11 w 14"/>
                  <a:gd name="T75" fmla="*/ 12 h 14"/>
                  <a:gd name="T76" fmla="*/ 12 w 14"/>
                  <a:gd name="T77" fmla="*/ 12 h 14"/>
                  <a:gd name="T78" fmla="*/ 13 w 14"/>
                  <a:gd name="T79" fmla="*/ 8 h 14"/>
                  <a:gd name="T80" fmla="*/ 13 w 14"/>
                  <a:gd name="T81" fmla="*/ 7 h 14"/>
                  <a:gd name="T82" fmla="*/ 12 w 14"/>
                  <a:gd name="T83" fmla="*/ 5 h 14"/>
                  <a:gd name="T84" fmla="*/ 12 w 14"/>
                  <a:gd name="T85" fmla="*/ 5 h 14"/>
                  <a:gd name="T86" fmla="*/ 12 w 14"/>
                  <a:gd name="T87" fmla="*/ 5 h 14"/>
                  <a:gd name="T88" fmla="*/ 13 w 14"/>
                  <a:gd name="T89" fmla="*/ 4 h 14"/>
                  <a:gd name="T90" fmla="*/ 13 w 14"/>
                  <a:gd name="T91" fmla="*/ 2 h 14"/>
                  <a:gd name="T92" fmla="*/ 13 w 14"/>
                  <a:gd name="T93" fmla="*/ 2 h 14"/>
                  <a:gd name="T94" fmla="*/ 12 w 14"/>
                  <a:gd name="T95" fmla="*/ 2 h 14"/>
                  <a:gd name="T96" fmla="*/ 12 w 14"/>
                  <a:gd name="T97" fmla="*/ 1 h 14"/>
                  <a:gd name="T98" fmla="*/ 11 w 14"/>
                  <a:gd name="T99" fmla="*/ 1 h 14"/>
                  <a:gd name="T100" fmla="*/ 8 w 14"/>
                  <a:gd name="T101" fmla="*/ 0 h 14"/>
                  <a:gd name="T102" fmla="*/ 8 w 14"/>
                  <a:gd name="T103" fmla="*/ 0 h 14"/>
                  <a:gd name="T104" fmla="*/ 7 w 14"/>
                  <a:gd name="T105" fmla="*/ 0 h 14"/>
                  <a:gd name="T106" fmla="*/ 7 w 14"/>
                  <a:gd name="T107" fmla="*/ 0 h 14"/>
                  <a:gd name="T108" fmla="*/ 7 w 14"/>
                  <a:gd name="T10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cubicBezTo>
                      <a:pt x="7" y="0"/>
                      <a:pt x="6" y="0"/>
                      <a:pt x="6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0" y="5"/>
                    </a:cubicBez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2"/>
                      <a:pt x="3" y="12"/>
                      <a:pt x="3" y="13"/>
                    </a:cubicBezTo>
                    <a:cubicBezTo>
                      <a:pt x="4" y="13"/>
                      <a:pt x="5" y="13"/>
                      <a:pt x="5" y="13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8" y="14"/>
                      <a:pt x="9" y="13"/>
                      <a:pt x="9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3" y="11"/>
                      <a:pt x="14" y="9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2" y="6"/>
                      <a:pt x="12" y="6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3" y="5"/>
                      <a:pt x="13" y="5"/>
                      <a:pt x="13" y="4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0" y="0"/>
                      <a:pt x="9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8" name="Freeform 38">
                <a:extLst>
                  <a:ext uri="{FF2B5EF4-FFF2-40B4-BE49-F238E27FC236}">
                    <a16:creationId xmlns:a16="http://schemas.microsoft.com/office/drawing/2014/main" id="{64935423-A2B3-4A91-AEA6-DBD0A087A6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9" y="1847"/>
                <a:ext cx="22" cy="19"/>
              </a:xfrm>
              <a:custGeom>
                <a:avLst/>
                <a:gdLst>
                  <a:gd name="T0" fmla="*/ 4 w 9"/>
                  <a:gd name="T1" fmla="*/ 0 h 8"/>
                  <a:gd name="T2" fmla="*/ 0 w 9"/>
                  <a:gd name="T3" fmla="*/ 1 h 8"/>
                  <a:gd name="T4" fmla="*/ 0 w 9"/>
                  <a:gd name="T5" fmla="*/ 2 h 8"/>
                  <a:gd name="T6" fmla="*/ 1 w 9"/>
                  <a:gd name="T7" fmla="*/ 3 h 8"/>
                  <a:gd name="T8" fmla="*/ 2 w 9"/>
                  <a:gd name="T9" fmla="*/ 4 h 8"/>
                  <a:gd name="T10" fmla="*/ 3 w 9"/>
                  <a:gd name="T11" fmla="*/ 5 h 8"/>
                  <a:gd name="T12" fmla="*/ 3 w 9"/>
                  <a:gd name="T13" fmla="*/ 6 h 8"/>
                  <a:gd name="T14" fmla="*/ 4 w 9"/>
                  <a:gd name="T15" fmla="*/ 6 h 8"/>
                  <a:gd name="T16" fmla="*/ 4 w 9"/>
                  <a:gd name="T17" fmla="*/ 6 h 8"/>
                  <a:gd name="T18" fmla="*/ 4 w 9"/>
                  <a:gd name="T19" fmla="*/ 7 h 8"/>
                  <a:gd name="T20" fmla="*/ 4 w 9"/>
                  <a:gd name="T21" fmla="*/ 7 h 8"/>
                  <a:gd name="T22" fmla="*/ 6 w 9"/>
                  <a:gd name="T23" fmla="*/ 7 h 8"/>
                  <a:gd name="T24" fmla="*/ 6 w 9"/>
                  <a:gd name="T25" fmla="*/ 8 h 8"/>
                  <a:gd name="T26" fmla="*/ 9 w 9"/>
                  <a:gd name="T27" fmla="*/ 6 h 8"/>
                  <a:gd name="T28" fmla="*/ 9 w 9"/>
                  <a:gd name="T29" fmla="*/ 3 h 8"/>
                  <a:gd name="T30" fmla="*/ 9 w 9"/>
                  <a:gd name="T31" fmla="*/ 2 h 8"/>
                  <a:gd name="T32" fmla="*/ 9 w 9"/>
                  <a:gd name="T33" fmla="*/ 1 h 8"/>
                  <a:gd name="T34" fmla="*/ 8 w 9"/>
                  <a:gd name="T35" fmla="*/ 1 h 8"/>
                  <a:gd name="T36" fmla="*/ 7 w 9"/>
                  <a:gd name="T37" fmla="*/ 1 h 8"/>
                  <a:gd name="T38" fmla="*/ 7 w 9"/>
                  <a:gd name="T39" fmla="*/ 1 h 8"/>
                  <a:gd name="T40" fmla="*/ 7 w 9"/>
                  <a:gd name="T41" fmla="*/ 1 h 8"/>
                  <a:gd name="T42" fmla="*/ 8 w 9"/>
                  <a:gd name="T43" fmla="*/ 0 h 8"/>
                  <a:gd name="T44" fmla="*/ 7 w 9"/>
                  <a:gd name="T45" fmla="*/ 0 h 8"/>
                  <a:gd name="T46" fmla="*/ 5 w 9"/>
                  <a:gd name="T47" fmla="*/ 0 h 8"/>
                  <a:gd name="T48" fmla="*/ 4 w 9"/>
                  <a:gd name="T4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" h="8">
                    <a:moveTo>
                      <a:pt x="4" y="0"/>
                    </a:moveTo>
                    <a:cubicBezTo>
                      <a:pt x="3" y="0"/>
                      <a:pt x="1" y="0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3" y="5"/>
                      <a:pt x="3" y="5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7" y="8"/>
                      <a:pt x="8" y="7"/>
                      <a:pt x="9" y="6"/>
                    </a:cubicBezTo>
                    <a:cubicBezTo>
                      <a:pt x="9" y="5"/>
                      <a:pt x="9" y="4"/>
                      <a:pt x="9" y="3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6" y="0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9" name="Freeform 39">
                <a:extLst>
                  <a:ext uri="{FF2B5EF4-FFF2-40B4-BE49-F238E27FC236}">
                    <a16:creationId xmlns:a16="http://schemas.microsoft.com/office/drawing/2014/main" id="{6E66BA25-22B4-4BEC-A5B9-7F5C718B57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9" y="1864"/>
                <a:ext cx="22" cy="14"/>
              </a:xfrm>
              <a:custGeom>
                <a:avLst/>
                <a:gdLst>
                  <a:gd name="T0" fmla="*/ 6 w 9"/>
                  <a:gd name="T1" fmla="*/ 0 h 6"/>
                  <a:gd name="T2" fmla="*/ 4 w 9"/>
                  <a:gd name="T3" fmla="*/ 0 h 6"/>
                  <a:gd name="T4" fmla="*/ 1 w 9"/>
                  <a:gd name="T5" fmla="*/ 0 h 6"/>
                  <a:gd name="T6" fmla="*/ 0 w 9"/>
                  <a:gd name="T7" fmla="*/ 1 h 6"/>
                  <a:gd name="T8" fmla="*/ 0 w 9"/>
                  <a:gd name="T9" fmla="*/ 2 h 6"/>
                  <a:gd name="T10" fmla="*/ 0 w 9"/>
                  <a:gd name="T11" fmla="*/ 2 h 6"/>
                  <a:gd name="T12" fmla="*/ 0 w 9"/>
                  <a:gd name="T13" fmla="*/ 5 h 6"/>
                  <a:gd name="T14" fmla="*/ 3 w 9"/>
                  <a:gd name="T15" fmla="*/ 5 h 6"/>
                  <a:gd name="T16" fmla="*/ 3 w 9"/>
                  <a:gd name="T17" fmla="*/ 6 h 6"/>
                  <a:gd name="T18" fmla="*/ 8 w 9"/>
                  <a:gd name="T19" fmla="*/ 6 h 6"/>
                  <a:gd name="T20" fmla="*/ 8 w 9"/>
                  <a:gd name="T21" fmla="*/ 6 h 6"/>
                  <a:gd name="T22" fmla="*/ 9 w 9"/>
                  <a:gd name="T23" fmla="*/ 6 h 6"/>
                  <a:gd name="T24" fmla="*/ 9 w 9"/>
                  <a:gd name="T25" fmla="*/ 5 h 6"/>
                  <a:gd name="T26" fmla="*/ 9 w 9"/>
                  <a:gd name="T27" fmla="*/ 5 h 6"/>
                  <a:gd name="T28" fmla="*/ 9 w 9"/>
                  <a:gd name="T29" fmla="*/ 3 h 6"/>
                  <a:gd name="T30" fmla="*/ 7 w 9"/>
                  <a:gd name="T31" fmla="*/ 2 h 6"/>
                  <a:gd name="T32" fmla="*/ 7 w 9"/>
                  <a:gd name="T33" fmla="*/ 2 h 6"/>
                  <a:gd name="T34" fmla="*/ 7 w 9"/>
                  <a:gd name="T35" fmla="*/ 2 h 6"/>
                  <a:gd name="T36" fmla="*/ 6 w 9"/>
                  <a:gd name="T37" fmla="*/ 2 h 6"/>
                  <a:gd name="T38" fmla="*/ 6 w 9"/>
                  <a:gd name="T39" fmla="*/ 1 h 6"/>
                  <a:gd name="T40" fmla="*/ 6 w 9"/>
                  <a:gd name="T41" fmla="*/ 1 h 6"/>
                  <a:gd name="T42" fmla="*/ 6 w 9"/>
                  <a:gd name="T4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" h="6">
                    <a:moveTo>
                      <a:pt x="6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6"/>
                      <a:pt x="9" y="6"/>
                      <a:pt x="9" y="6"/>
                    </a:cubicBezTo>
                    <a:cubicBezTo>
                      <a:pt x="9" y="6"/>
                      <a:pt x="9" y="5"/>
                      <a:pt x="9" y="5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4"/>
                      <a:pt x="9" y="4"/>
                      <a:pt x="9" y="3"/>
                    </a:cubicBezTo>
                    <a:cubicBezTo>
                      <a:pt x="9" y="2"/>
                      <a:pt x="8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0"/>
                      <a:pt x="6" y="0"/>
                      <a:pt x="6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0" name="Freeform 40">
                <a:extLst>
                  <a:ext uri="{FF2B5EF4-FFF2-40B4-BE49-F238E27FC236}">
                    <a16:creationId xmlns:a16="http://schemas.microsoft.com/office/drawing/2014/main" id="{47C6B898-9EB9-458D-9E34-D915D1ECAF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1809"/>
                <a:ext cx="81" cy="57"/>
              </a:xfrm>
              <a:custGeom>
                <a:avLst/>
                <a:gdLst>
                  <a:gd name="T0" fmla="*/ 14 w 34"/>
                  <a:gd name="T1" fmla="*/ 1 h 24"/>
                  <a:gd name="T2" fmla="*/ 2 w 34"/>
                  <a:gd name="T3" fmla="*/ 2 h 24"/>
                  <a:gd name="T4" fmla="*/ 2 w 34"/>
                  <a:gd name="T5" fmla="*/ 5 h 24"/>
                  <a:gd name="T6" fmla="*/ 4 w 34"/>
                  <a:gd name="T7" fmla="*/ 6 h 24"/>
                  <a:gd name="T8" fmla="*/ 4 w 34"/>
                  <a:gd name="T9" fmla="*/ 9 h 24"/>
                  <a:gd name="T10" fmla="*/ 4 w 34"/>
                  <a:gd name="T11" fmla="*/ 12 h 24"/>
                  <a:gd name="T12" fmla="*/ 3 w 34"/>
                  <a:gd name="T13" fmla="*/ 13 h 24"/>
                  <a:gd name="T14" fmla="*/ 0 w 34"/>
                  <a:gd name="T15" fmla="*/ 15 h 24"/>
                  <a:gd name="T16" fmla="*/ 0 w 34"/>
                  <a:gd name="T17" fmla="*/ 18 h 24"/>
                  <a:gd name="T18" fmla="*/ 2 w 34"/>
                  <a:gd name="T19" fmla="*/ 20 h 24"/>
                  <a:gd name="T20" fmla="*/ 5 w 34"/>
                  <a:gd name="T21" fmla="*/ 24 h 24"/>
                  <a:gd name="T22" fmla="*/ 11 w 34"/>
                  <a:gd name="T23" fmla="*/ 24 h 24"/>
                  <a:gd name="T24" fmla="*/ 13 w 34"/>
                  <a:gd name="T25" fmla="*/ 22 h 24"/>
                  <a:gd name="T26" fmla="*/ 14 w 34"/>
                  <a:gd name="T27" fmla="*/ 19 h 24"/>
                  <a:gd name="T28" fmla="*/ 15 w 34"/>
                  <a:gd name="T29" fmla="*/ 18 h 24"/>
                  <a:gd name="T30" fmla="*/ 16 w 34"/>
                  <a:gd name="T31" fmla="*/ 18 h 24"/>
                  <a:gd name="T32" fmla="*/ 17 w 34"/>
                  <a:gd name="T33" fmla="*/ 18 h 24"/>
                  <a:gd name="T34" fmla="*/ 21 w 34"/>
                  <a:gd name="T35" fmla="*/ 17 h 24"/>
                  <a:gd name="T36" fmla="*/ 21 w 34"/>
                  <a:gd name="T37" fmla="*/ 16 h 24"/>
                  <a:gd name="T38" fmla="*/ 22 w 34"/>
                  <a:gd name="T39" fmla="*/ 16 h 24"/>
                  <a:gd name="T40" fmla="*/ 25 w 34"/>
                  <a:gd name="T41" fmla="*/ 14 h 24"/>
                  <a:gd name="T42" fmla="*/ 28 w 34"/>
                  <a:gd name="T43" fmla="*/ 14 h 24"/>
                  <a:gd name="T44" fmla="*/ 29 w 34"/>
                  <a:gd name="T45" fmla="*/ 12 h 24"/>
                  <a:gd name="T46" fmla="*/ 29 w 34"/>
                  <a:gd name="T47" fmla="*/ 12 h 24"/>
                  <a:gd name="T48" fmla="*/ 31 w 34"/>
                  <a:gd name="T49" fmla="*/ 11 h 24"/>
                  <a:gd name="T50" fmla="*/ 31 w 34"/>
                  <a:gd name="T51" fmla="*/ 9 h 24"/>
                  <a:gd name="T52" fmla="*/ 31 w 34"/>
                  <a:gd name="T53" fmla="*/ 7 h 24"/>
                  <a:gd name="T54" fmla="*/ 33 w 34"/>
                  <a:gd name="T55" fmla="*/ 5 h 24"/>
                  <a:gd name="T56" fmla="*/ 34 w 34"/>
                  <a:gd name="T57" fmla="*/ 3 h 24"/>
                  <a:gd name="T58" fmla="*/ 34 w 34"/>
                  <a:gd name="T59" fmla="*/ 2 h 24"/>
                  <a:gd name="T60" fmla="*/ 32 w 34"/>
                  <a:gd name="T61" fmla="*/ 0 h 24"/>
                  <a:gd name="T62" fmla="*/ 27 w 34"/>
                  <a:gd name="T6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" h="24">
                    <a:moveTo>
                      <a:pt x="27" y="0"/>
                    </a:moveTo>
                    <a:cubicBezTo>
                      <a:pt x="23" y="0"/>
                      <a:pt x="18" y="0"/>
                      <a:pt x="14" y="1"/>
                    </a:cubicBezTo>
                    <a:cubicBezTo>
                      <a:pt x="10" y="1"/>
                      <a:pt x="6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5"/>
                      <a:pt x="2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4" y="6"/>
                    </a:cubicBezTo>
                    <a:cubicBezTo>
                      <a:pt x="4" y="6"/>
                      <a:pt x="4" y="7"/>
                      <a:pt x="4" y="8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5" y="10"/>
                      <a:pt x="5" y="11"/>
                      <a:pt x="4" y="12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4" y="12"/>
                      <a:pt x="3" y="12"/>
                      <a:pt x="3" y="12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2" y="14"/>
                      <a:pt x="2" y="14"/>
                      <a:pt x="1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9"/>
                      <a:pt x="1" y="19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3" y="21"/>
                      <a:pt x="4" y="22"/>
                      <a:pt x="5" y="23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3" y="24"/>
                      <a:pt x="13" y="23"/>
                      <a:pt x="13" y="22"/>
                    </a:cubicBezTo>
                    <a:cubicBezTo>
                      <a:pt x="13" y="22"/>
                      <a:pt x="14" y="21"/>
                      <a:pt x="14" y="21"/>
                    </a:cubicBezTo>
                    <a:cubicBezTo>
                      <a:pt x="14" y="20"/>
                      <a:pt x="14" y="20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5" y="19"/>
                      <a:pt x="15" y="19"/>
                      <a:pt x="15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18"/>
                      <a:pt x="15" y="18"/>
                      <a:pt x="16" y="18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20" y="18"/>
                      <a:pt x="21" y="18"/>
                      <a:pt x="21" y="17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1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6"/>
                      <a:pt x="23" y="16"/>
                      <a:pt x="24" y="15"/>
                    </a:cubicBezTo>
                    <a:cubicBezTo>
                      <a:pt x="24" y="15"/>
                      <a:pt x="25" y="14"/>
                      <a:pt x="25" y="14"/>
                    </a:cubicBezTo>
                    <a:cubicBezTo>
                      <a:pt x="25" y="14"/>
                      <a:pt x="26" y="14"/>
                      <a:pt x="26" y="14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29" y="14"/>
                      <a:pt x="29" y="13"/>
                      <a:pt x="29" y="12"/>
                    </a:cubicBezTo>
                    <a:cubicBezTo>
                      <a:pt x="29" y="12"/>
                      <a:pt x="29" y="12"/>
                      <a:pt x="29" y="12"/>
                    </a:cubicBezTo>
                    <a:cubicBezTo>
                      <a:pt x="29" y="12"/>
                      <a:pt x="29" y="12"/>
                      <a:pt x="29" y="12"/>
                    </a:cubicBezTo>
                    <a:cubicBezTo>
                      <a:pt x="30" y="12"/>
                      <a:pt x="30" y="12"/>
                      <a:pt x="30" y="12"/>
                    </a:cubicBezTo>
                    <a:cubicBezTo>
                      <a:pt x="30" y="12"/>
                      <a:pt x="31" y="12"/>
                      <a:pt x="31" y="11"/>
                    </a:cubicBezTo>
                    <a:cubicBezTo>
                      <a:pt x="32" y="11"/>
                      <a:pt x="32" y="10"/>
                      <a:pt x="31" y="10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8"/>
                      <a:pt x="31" y="7"/>
                      <a:pt x="31" y="7"/>
                    </a:cubicBezTo>
                    <a:cubicBezTo>
                      <a:pt x="31" y="6"/>
                      <a:pt x="31" y="6"/>
                      <a:pt x="32" y="5"/>
                    </a:cubicBezTo>
                    <a:cubicBezTo>
                      <a:pt x="33" y="5"/>
                      <a:pt x="33" y="5"/>
                      <a:pt x="33" y="5"/>
                    </a:cubicBezTo>
                    <a:cubicBezTo>
                      <a:pt x="34" y="5"/>
                      <a:pt x="34" y="3"/>
                      <a:pt x="34" y="3"/>
                    </a:cubicBezTo>
                    <a:cubicBezTo>
                      <a:pt x="34" y="3"/>
                      <a:pt x="34" y="3"/>
                      <a:pt x="34" y="3"/>
                    </a:cubicBezTo>
                    <a:cubicBezTo>
                      <a:pt x="34" y="2"/>
                      <a:pt x="34" y="2"/>
                      <a:pt x="34" y="2"/>
                    </a:cubicBezTo>
                    <a:cubicBezTo>
                      <a:pt x="34" y="2"/>
                      <a:pt x="34" y="2"/>
                      <a:pt x="34" y="2"/>
                    </a:cubicBezTo>
                    <a:cubicBezTo>
                      <a:pt x="34" y="1"/>
                      <a:pt x="34" y="1"/>
                      <a:pt x="33" y="1"/>
                    </a:cubicBezTo>
                    <a:cubicBezTo>
                      <a:pt x="33" y="0"/>
                      <a:pt x="33" y="0"/>
                      <a:pt x="32" y="0"/>
                    </a:cubicBezTo>
                    <a:cubicBezTo>
                      <a:pt x="32" y="0"/>
                      <a:pt x="31" y="0"/>
                      <a:pt x="31" y="0"/>
                    </a:cubicBezTo>
                    <a:cubicBezTo>
                      <a:pt x="29" y="0"/>
                      <a:pt x="28" y="0"/>
                      <a:pt x="27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1" name="Freeform 41">
                <a:extLst>
                  <a:ext uri="{FF2B5EF4-FFF2-40B4-BE49-F238E27FC236}">
                    <a16:creationId xmlns:a16="http://schemas.microsoft.com/office/drawing/2014/main" id="{66D61955-CE1B-46CA-B56A-5FAF2EE2A19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02" y="1838"/>
                <a:ext cx="301" cy="585"/>
              </a:xfrm>
              <a:custGeom>
                <a:avLst/>
                <a:gdLst>
                  <a:gd name="T0" fmla="*/ 51 w 126"/>
                  <a:gd name="T1" fmla="*/ 38 h 245"/>
                  <a:gd name="T2" fmla="*/ 34 w 126"/>
                  <a:gd name="T3" fmla="*/ 3 h 245"/>
                  <a:gd name="T4" fmla="*/ 35 w 126"/>
                  <a:gd name="T5" fmla="*/ 9 h 245"/>
                  <a:gd name="T6" fmla="*/ 34 w 126"/>
                  <a:gd name="T7" fmla="*/ 18 h 245"/>
                  <a:gd name="T8" fmla="*/ 22 w 126"/>
                  <a:gd name="T9" fmla="*/ 26 h 245"/>
                  <a:gd name="T10" fmla="*/ 39 w 126"/>
                  <a:gd name="T11" fmla="*/ 42 h 245"/>
                  <a:gd name="T12" fmla="*/ 48 w 126"/>
                  <a:gd name="T13" fmla="*/ 45 h 245"/>
                  <a:gd name="T14" fmla="*/ 59 w 126"/>
                  <a:gd name="T15" fmla="*/ 54 h 245"/>
                  <a:gd name="T16" fmla="*/ 58 w 126"/>
                  <a:gd name="T17" fmla="*/ 43 h 245"/>
                  <a:gd name="T18" fmla="*/ 65 w 126"/>
                  <a:gd name="T19" fmla="*/ 49 h 245"/>
                  <a:gd name="T20" fmla="*/ 67 w 126"/>
                  <a:gd name="T21" fmla="*/ 34 h 245"/>
                  <a:gd name="T22" fmla="*/ 74 w 126"/>
                  <a:gd name="T23" fmla="*/ 44 h 245"/>
                  <a:gd name="T24" fmla="*/ 78 w 126"/>
                  <a:gd name="T25" fmla="*/ 55 h 245"/>
                  <a:gd name="T26" fmla="*/ 85 w 126"/>
                  <a:gd name="T27" fmla="*/ 56 h 245"/>
                  <a:gd name="T28" fmla="*/ 90 w 126"/>
                  <a:gd name="T29" fmla="*/ 63 h 245"/>
                  <a:gd name="T30" fmla="*/ 80 w 126"/>
                  <a:gd name="T31" fmla="*/ 65 h 245"/>
                  <a:gd name="T32" fmla="*/ 71 w 126"/>
                  <a:gd name="T33" fmla="*/ 66 h 245"/>
                  <a:gd name="T34" fmla="*/ 64 w 126"/>
                  <a:gd name="T35" fmla="*/ 63 h 245"/>
                  <a:gd name="T36" fmla="*/ 56 w 126"/>
                  <a:gd name="T37" fmla="*/ 58 h 245"/>
                  <a:gd name="T38" fmla="*/ 48 w 126"/>
                  <a:gd name="T39" fmla="*/ 53 h 245"/>
                  <a:gd name="T40" fmla="*/ 32 w 126"/>
                  <a:gd name="T41" fmla="*/ 54 h 245"/>
                  <a:gd name="T42" fmla="*/ 24 w 126"/>
                  <a:gd name="T43" fmla="*/ 58 h 245"/>
                  <a:gd name="T44" fmla="*/ 14 w 126"/>
                  <a:gd name="T45" fmla="*/ 72 h 245"/>
                  <a:gd name="T46" fmla="*/ 6 w 126"/>
                  <a:gd name="T47" fmla="*/ 80 h 245"/>
                  <a:gd name="T48" fmla="*/ 1 w 126"/>
                  <a:gd name="T49" fmla="*/ 96 h 245"/>
                  <a:gd name="T50" fmla="*/ 1 w 126"/>
                  <a:gd name="T51" fmla="*/ 109 h 245"/>
                  <a:gd name="T52" fmla="*/ 9 w 126"/>
                  <a:gd name="T53" fmla="*/ 120 h 245"/>
                  <a:gd name="T54" fmla="*/ 21 w 126"/>
                  <a:gd name="T55" fmla="*/ 132 h 245"/>
                  <a:gd name="T56" fmla="*/ 33 w 126"/>
                  <a:gd name="T57" fmla="*/ 138 h 245"/>
                  <a:gd name="T58" fmla="*/ 43 w 126"/>
                  <a:gd name="T59" fmla="*/ 139 h 245"/>
                  <a:gd name="T60" fmla="*/ 57 w 126"/>
                  <a:gd name="T61" fmla="*/ 135 h 245"/>
                  <a:gd name="T62" fmla="*/ 67 w 126"/>
                  <a:gd name="T63" fmla="*/ 140 h 245"/>
                  <a:gd name="T64" fmla="*/ 68 w 126"/>
                  <a:gd name="T65" fmla="*/ 153 h 245"/>
                  <a:gd name="T66" fmla="*/ 76 w 126"/>
                  <a:gd name="T67" fmla="*/ 168 h 245"/>
                  <a:gd name="T68" fmla="*/ 77 w 126"/>
                  <a:gd name="T69" fmla="*/ 181 h 245"/>
                  <a:gd name="T70" fmla="*/ 71 w 126"/>
                  <a:gd name="T71" fmla="*/ 194 h 245"/>
                  <a:gd name="T72" fmla="*/ 71 w 126"/>
                  <a:gd name="T73" fmla="*/ 214 h 245"/>
                  <a:gd name="T74" fmla="*/ 72 w 126"/>
                  <a:gd name="T75" fmla="*/ 234 h 245"/>
                  <a:gd name="T76" fmla="*/ 81 w 126"/>
                  <a:gd name="T77" fmla="*/ 242 h 245"/>
                  <a:gd name="T78" fmla="*/ 97 w 126"/>
                  <a:gd name="T79" fmla="*/ 232 h 245"/>
                  <a:gd name="T80" fmla="*/ 100 w 126"/>
                  <a:gd name="T81" fmla="*/ 221 h 245"/>
                  <a:gd name="T82" fmla="*/ 108 w 126"/>
                  <a:gd name="T83" fmla="*/ 206 h 245"/>
                  <a:gd name="T84" fmla="*/ 119 w 126"/>
                  <a:gd name="T85" fmla="*/ 181 h 245"/>
                  <a:gd name="T86" fmla="*/ 122 w 126"/>
                  <a:gd name="T87" fmla="*/ 158 h 245"/>
                  <a:gd name="T88" fmla="*/ 124 w 126"/>
                  <a:gd name="T89" fmla="*/ 142 h 245"/>
                  <a:gd name="T90" fmla="*/ 122 w 126"/>
                  <a:gd name="T91" fmla="*/ 116 h 245"/>
                  <a:gd name="T92" fmla="*/ 116 w 126"/>
                  <a:gd name="T93" fmla="*/ 107 h 245"/>
                  <a:gd name="T94" fmla="*/ 106 w 126"/>
                  <a:gd name="T95" fmla="*/ 90 h 245"/>
                  <a:gd name="T96" fmla="*/ 99 w 126"/>
                  <a:gd name="T97" fmla="*/ 76 h 245"/>
                  <a:gd name="T98" fmla="*/ 103 w 126"/>
                  <a:gd name="T99" fmla="*/ 82 h 245"/>
                  <a:gd name="T100" fmla="*/ 111 w 126"/>
                  <a:gd name="T101" fmla="*/ 95 h 245"/>
                  <a:gd name="T102" fmla="*/ 116 w 126"/>
                  <a:gd name="T103" fmla="*/ 105 h 245"/>
                  <a:gd name="T104" fmla="*/ 118 w 126"/>
                  <a:gd name="T105" fmla="*/ 84 h 245"/>
                  <a:gd name="T106" fmla="*/ 115 w 126"/>
                  <a:gd name="T107" fmla="*/ 77 h 245"/>
                  <a:gd name="T108" fmla="*/ 110 w 126"/>
                  <a:gd name="T109" fmla="*/ 69 h 245"/>
                  <a:gd name="T110" fmla="*/ 106 w 126"/>
                  <a:gd name="T111" fmla="*/ 62 h 245"/>
                  <a:gd name="T112" fmla="*/ 99 w 126"/>
                  <a:gd name="T113" fmla="*/ 52 h 245"/>
                  <a:gd name="T114" fmla="*/ 80 w 126"/>
                  <a:gd name="T115" fmla="*/ 31 h 245"/>
                  <a:gd name="T116" fmla="*/ 62 w 126"/>
                  <a:gd name="T117" fmla="*/ 17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6" h="245">
                    <a:moveTo>
                      <a:pt x="49" y="38"/>
                    </a:moveTo>
                    <a:cubicBezTo>
                      <a:pt x="49" y="38"/>
                      <a:pt x="49" y="38"/>
                      <a:pt x="49" y="38"/>
                    </a:cubicBezTo>
                    <a:cubicBezTo>
                      <a:pt x="49" y="37"/>
                      <a:pt x="49" y="37"/>
                      <a:pt x="49" y="37"/>
                    </a:cubicBezTo>
                    <a:cubicBezTo>
                      <a:pt x="48" y="37"/>
                      <a:pt x="48" y="37"/>
                      <a:pt x="48" y="37"/>
                    </a:cubicBezTo>
                    <a:cubicBezTo>
                      <a:pt x="47" y="37"/>
                      <a:pt x="46" y="36"/>
                      <a:pt x="46" y="35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7" y="34"/>
                      <a:pt x="47" y="35"/>
                      <a:pt x="47" y="35"/>
                    </a:cubicBezTo>
                    <a:cubicBezTo>
                      <a:pt x="47" y="35"/>
                      <a:pt x="47" y="35"/>
                      <a:pt x="47" y="35"/>
                    </a:cubicBezTo>
                    <a:cubicBezTo>
                      <a:pt x="47" y="36"/>
                      <a:pt x="47" y="36"/>
                      <a:pt x="47" y="36"/>
                    </a:cubicBezTo>
                    <a:cubicBezTo>
                      <a:pt x="48" y="36"/>
                      <a:pt x="48" y="36"/>
                      <a:pt x="48" y="36"/>
                    </a:cubicBezTo>
                    <a:cubicBezTo>
                      <a:pt x="48" y="36"/>
                      <a:pt x="48" y="36"/>
                      <a:pt x="49" y="37"/>
                    </a:cubicBezTo>
                    <a:cubicBezTo>
                      <a:pt x="50" y="37"/>
                      <a:pt x="50" y="37"/>
                      <a:pt x="50" y="37"/>
                    </a:cubicBezTo>
                    <a:cubicBezTo>
                      <a:pt x="50" y="37"/>
                      <a:pt x="50" y="37"/>
                      <a:pt x="51" y="38"/>
                    </a:cubicBezTo>
                    <a:cubicBezTo>
                      <a:pt x="51" y="38"/>
                      <a:pt x="52" y="38"/>
                      <a:pt x="52" y="38"/>
                    </a:cubicBezTo>
                    <a:cubicBezTo>
                      <a:pt x="52" y="39"/>
                      <a:pt x="52" y="39"/>
                      <a:pt x="52" y="39"/>
                    </a:cubicBezTo>
                    <a:cubicBezTo>
                      <a:pt x="53" y="39"/>
                      <a:pt x="53" y="39"/>
                      <a:pt x="53" y="39"/>
                    </a:cubicBezTo>
                    <a:cubicBezTo>
                      <a:pt x="53" y="40"/>
                      <a:pt x="53" y="40"/>
                      <a:pt x="53" y="40"/>
                    </a:cubicBezTo>
                    <a:cubicBezTo>
                      <a:pt x="52" y="40"/>
                      <a:pt x="52" y="40"/>
                      <a:pt x="52" y="40"/>
                    </a:cubicBezTo>
                    <a:cubicBezTo>
                      <a:pt x="52" y="40"/>
                      <a:pt x="52" y="40"/>
                      <a:pt x="52" y="40"/>
                    </a:cubicBezTo>
                    <a:cubicBezTo>
                      <a:pt x="52" y="38"/>
                      <a:pt x="52" y="38"/>
                      <a:pt x="52" y="38"/>
                    </a:cubicBezTo>
                    <a:cubicBezTo>
                      <a:pt x="51" y="38"/>
                      <a:pt x="51" y="38"/>
                      <a:pt x="51" y="38"/>
                    </a:cubicBezTo>
                    <a:cubicBezTo>
                      <a:pt x="50" y="38"/>
                      <a:pt x="50" y="38"/>
                      <a:pt x="50" y="38"/>
                    </a:cubicBezTo>
                    <a:cubicBezTo>
                      <a:pt x="50" y="38"/>
                      <a:pt x="50" y="38"/>
                      <a:pt x="50" y="38"/>
                    </a:cubicBezTo>
                    <a:cubicBezTo>
                      <a:pt x="49" y="38"/>
                      <a:pt x="49" y="38"/>
                      <a:pt x="49" y="38"/>
                    </a:cubicBezTo>
                    <a:cubicBezTo>
                      <a:pt x="49" y="38"/>
                      <a:pt x="49" y="38"/>
                      <a:pt x="49" y="38"/>
                    </a:cubicBezTo>
                    <a:moveTo>
                      <a:pt x="34" y="0"/>
                    </a:moveTo>
                    <a:cubicBezTo>
                      <a:pt x="34" y="3"/>
                      <a:pt x="34" y="3"/>
                      <a:pt x="34" y="3"/>
                    </a:cubicBezTo>
                    <a:cubicBezTo>
                      <a:pt x="34" y="4"/>
                      <a:pt x="34" y="4"/>
                      <a:pt x="35" y="4"/>
                    </a:cubicBezTo>
                    <a:cubicBezTo>
                      <a:pt x="35" y="4"/>
                      <a:pt x="35" y="4"/>
                      <a:pt x="35" y="4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6" y="7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3"/>
                      <a:pt x="35" y="14"/>
                      <a:pt x="36" y="14"/>
                    </a:cubicBezTo>
                    <a:cubicBezTo>
                      <a:pt x="37" y="15"/>
                      <a:pt x="37" y="15"/>
                      <a:pt x="38" y="15"/>
                    </a:cubicBezTo>
                    <a:cubicBezTo>
                      <a:pt x="38" y="16"/>
                      <a:pt x="38" y="16"/>
                      <a:pt x="38" y="16"/>
                    </a:cubicBezTo>
                    <a:cubicBezTo>
                      <a:pt x="38" y="16"/>
                      <a:pt x="38" y="17"/>
                      <a:pt x="39" y="17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39" y="18"/>
                      <a:pt x="39" y="18"/>
                      <a:pt x="39" y="18"/>
                    </a:cubicBezTo>
                    <a:cubicBezTo>
                      <a:pt x="39" y="19"/>
                      <a:pt x="39" y="19"/>
                      <a:pt x="39" y="19"/>
                    </a:cubicBezTo>
                    <a:cubicBezTo>
                      <a:pt x="38" y="18"/>
                      <a:pt x="38" y="18"/>
                      <a:pt x="38" y="18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3" y="18"/>
                      <a:pt x="33" y="19"/>
                      <a:pt x="32" y="19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1" y="20"/>
                      <a:pt x="31" y="20"/>
                      <a:pt x="31" y="20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28" y="20"/>
                      <a:pt x="28" y="20"/>
                      <a:pt x="28" y="21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26" y="21"/>
                      <a:pt x="25" y="21"/>
                      <a:pt x="24" y="22"/>
                    </a:cubicBezTo>
                    <a:cubicBezTo>
                      <a:pt x="24" y="23"/>
                      <a:pt x="23" y="23"/>
                      <a:pt x="23" y="24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2" y="25"/>
                      <a:pt x="22" y="26"/>
                      <a:pt x="22" y="26"/>
                    </a:cubicBezTo>
                    <a:cubicBezTo>
                      <a:pt x="21" y="26"/>
                      <a:pt x="21" y="27"/>
                      <a:pt x="20" y="27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1" y="31"/>
                      <a:pt x="23" y="33"/>
                      <a:pt x="25" y="34"/>
                    </a:cubicBezTo>
                    <a:cubicBezTo>
                      <a:pt x="25" y="35"/>
                      <a:pt x="26" y="36"/>
                      <a:pt x="27" y="36"/>
                    </a:cubicBezTo>
                    <a:cubicBezTo>
                      <a:pt x="29" y="39"/>
                      <a:pt x="31" y="42"/>
                      <a:pt x="31" y="45"/>
                    </a:cubicBezTo>
                    <a:cubicBezTo>
                      <a:pt x="31" y="46"/>
                      <a:pt x="31" y="46"/>
                      <a:pt x="31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4" y="46"/>
                      <a:pt x="34" y="44"/>
                      <a:pt x="34" y="43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8" y="42"/>
                      <a:pt x="38" y="42"/>
                      <a:pt x="38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2"/>
                      <a:pt x="40" y="42"/>
                      <a:pt x="40" y="41"/>
                    </a:cubicBezTo>
                    <a:cubicBezTo>
                      <a:pt x="40" y="41"/>
                      <a:pt x="41" y="40"/>
                      <a:pt x="41" y="40"/>
                    </a:cubicBezTo>
                    <a:cubicBezTo>
                      <a:pt x="41" y="40"/>
                      <a:pt x="41" y="40"/>
                      <a:pt x="41" y="40"/>
                    </a:cubicBezTo>
                    <a:cubicBezTo>
                      <a:pt x="42" y="40"/>
                      <a:pt x="42" y="40"/>
                      <a:pt x="42" y="41"/>
                    </a:cubicBezTo>
                    <a:cubicBezTo>
                      <a:pt x="43" y="41"/>
                      <a:pt x="43" y="41"/>
                      <a:pt x="43" y="41"/>
                    </a:cubicBezTo>
                    <a:cubicBezTo>
                      <a:pt x="43" y="41"/>
                      <a:pt x="43" y="42"/>
                      <a:pt x="44" y="42"/>
                    </a:cubicBezTo>
                    <a:cubicBezTo>
                      <a:pt x="44" y="42"/>
                      <a:pt x="44" y="42"/>
                      <a:pt x="44" y="42"/>
                    </a:cubicBezTo>
                    <a:cubicBezTo>
                      <a:pt x="44" y="42"/>
                      <a:pt x="44" y="42"/>
                      <a:pt x="44" y="42"/>
                    </a:cubicBezTo>
                    <a:cubicBezTo>
                      <a:pt x="45" y="42"/>
                      <a:pt x="45" y="42"/>
                      <a:pt x="46" y="42"/>
                    </a:cubicBezTo>
                    <a:cubicBezTo>
                      <a:pt x="46" y="42"/>
                      <a:pt x="46" y="43"/>
                      <a:pt x="46" y="43"/>
                    </a:cubicBezTo>
                    <a:cubicBezTo>
                      <a:pt x="47" y="44"/>
                      <a:pt x="47" y="44"/>
                      <a:pt x="47" y="44"/>
                    </a:cubicBezTo>
                    <a:cubicBezTo>
                      <a:pt x="47" y="44"/>
                      <a:pt x="47" y="45"/>
                      <a:pt x="48" y="45"/>
                    </a:cubicBezTo>
                    <a:cubicBezTo>
                      <a:pt x="48" y="45"/>
                      <a:pt x="48" y="45"/>
                      <a:pt x="48" y="45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49" y="46"/>
                      <a:pt x="49" y="46"/>
                      <a:pt x="49" y="46"/>
                    </a:cubicBezTo>
                    <a:cubicBezTo>
                      <a:pt x="51" y="46"/>
                      <a:pt x="51" y="46"/>
                      <a:pt x="51" y="46"/>
                    </a:cubicBezTo>
                    <a:cubicBezTo>
                      <a:pt x="52" y="46"/>
                      <a:pt x="52" y="46"/>
                      <a:pt x="53" y="47"/>
                    </a:cubicBezTo>
                    <a:cubicBezTo>
                      <a:pt x="54" y="47"/>
                      <a:pt x="54" y="48"/>
                      <a:pt x="54" y="48"/>
                    </a:cubicBezTo>
                    <a:cubicBezTo>
                      <a:pt x="54" y="53"/>
                      <a:pt x="54" y="53"/>
                      <a:pt x="54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9" y="55"/>
                      <a:pt x="59" y="55"/>
                      <a:pt x="59" y="55"/>
                    </a:cubicBezTo>
                    <a:cubicBezTo>
                      <a:pt x="59" y="54"/>
                      <a:pt x="59" y="54"/>
                      <a:pt x="59" y="54"/>
                    </a:cubicBezTo>
                    <a:cubicBezTo>
                      <a:pt x="59" y="53"/>
                      <a:pt x="59" y="53"/>
                      <a:pt x="59" y="53"/>
                    </a:cubicBezTo>
                    <a:cubicBezTo>
                      <a:pt x="59" y="53"/>
                      <a:pt x="59" y="53"/>
                      <a:pt x="59" y="53"/>
                    </a:cubicBezTo>
                    <a:cubicBezTo>
                      <a:pt x="60" y="52"/>
                      <a:pt x="60" y="52"/>
                      <a:pt x="60" y="51"/>
                    </a:cubicBezTo>
                    <a:cubicBezTo>
                      <a:pt x="60" y="51"/>
                      <a:pt x="60" y="51"/>
                      <a:pt x="60" y="51"/>
                    </a:cubicBezTo>
                    <a:cubicBezTo>
                      <a:pt x="60" y="45"/>
                      <a:pt x="60" y="45"/>
                      <a:pt x="60" y="45"/>
                    </a:cubicBezTo>
                    <a:cubicBezTo>
                      <a:pt x="60" y="44"/>
                      <a:pt x="59" y="44"/>
                      <a:pt x="59" y="44"/>
                    </a:cubicBezTo>
                    <a:cubicBezTo>
                      <a:pt x="59" y="44"/>
                      <a:pt x="59" y="44"/>
                      <a:pt x="59" y="44"/>
                    </a:cubicBezTo>
                    <a:cubicBezTo>
                      <a:pt x="58" y="43"/>
                      <a:pt x="57" y="43"/>
                      <a:pt x="56" y="42"/>
                    </a:cubicBezTo>
                    <a:cubicBezTo>
                      <a:pt x="57" y="42"/>
                      <a:pt x="57" y="42"/>
                      <a:pt x="57" y="42"/>
                    </a:cubicBezTo>
                    <a:cubicBezTo>
                      <a:pt x="57" y="42"/>
                      <a:pt x="57" y="42"/>
                      <a:pt x="57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3"/>
                      <a:pt x="58" y="43"/>
                      <a:pt x="58" y="43"/>
                    </a:cubicBezTo>
                    <a:cubicBezTo>
                      <a:pt x="59" y="43"/>
                      <a:pt x="59" y="43"/>
                      <a:pt x="59" y="43"/>
                    </a:cubicBezTo>
                    <a:cubicBezTo>
                      <a:pt x="60" y="43"/>
                      <a:pt x="60" y="43"/>
                      <a:pt x="60" y="43"/>
                    </a:cubicBezTo>
                    <a:cubicBezTo>
                      <a:pt x="60" y="43"/>
                      <a:pt x="60" y="43"/>
                      <a:pt x="60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4"/>
                      <a:pt x="61" y="44"/>
                      <a:pt x="61" y="44"/>
                    </a:cubicBezTo>
                    <a:cubicBezTo>
                      <a:pt x="61" y="45"/>
                      <a:pt x="62" y="46"/>
                      <a:pt x="62" y="46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4" y="48"/>
                      <a:pt x="64" y="48"/>
                      <a:pt x="64" y="48"/>
                    </a:cubicBezTo>
                    <a:cubicBezTo>
                      <a:pt x="65" y="48"/>
                      <a:pt x="65" y="48"/>
                      <a:pt x="65" y="49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6" y="50"/>
                      <a:pt x="66" y="50"/>
                      <a:pt x="67" y="50"/>
                    </a:cubicBezTo>
                    <a:cubicBezTo>
                      <a:pt x="67" y="50"/>
                      <a:pt x="67" y="50"/>
                      <a:pt x="67" y="50"/>
                    </a:cubicBezTo>
                    <a:cubicBezTo>
                      <a:pt x="67" y="50"/>
                      <a:pt x="68" y="50"/>
                      <a:pt x="69" y="49"/>
                    </a:cubicBezTo>
                    <a:cubicBezTo>
                      <a:pt x="69" y="49"/>
                      <a:pt x="69" y="49"/>
                      <a:pt x="69" y="48"/>
                    </a:cubicBezTo>
                    <a:cubicBezTo>
                      <a:pt x="69" y="48"/>
                      <a:pt x="69" y="48"/>
                      <a:pt x="69" y="48"/>
                    </a:cubicBezTo>
                    <a:cubicBezTo>
                      <a:pt x="70" y="47"/>
                      <a:pt x="70" y="46"/>
                      <a:pt x="70" y="44"/>
                    </a:cubicBezTo>
                    <a:cubicBezTo>
                      <a:pt x="70" y="42"/>
                      <a:pt x="69" y="40"/>
                      <a:pt x="67" y="38"/>
                    </a:cubicBezTo>
                    <a:cubicBezTo>
                      <a:pt x="67" y="38"/>
                      <a:pt x="67" y="38"/>
                      <a:pt x="67" y="38"/>
                    </a:cubicBezTo>
                    <a:cubicBezTo>
                      <a:pt x="67" y="37"/>
                      <a:pt x="66" y="37"/>
                      <a:pt x="66" y="36"/>
                    </a:cubicBezTo>
                    <a:cubicBezTo>
                      <a:pt x="66" y="36"/>
                      <a:pt x="66" y="36"/>
                      <a:pt x="66" y="36"/>
                    </a:cubicBezTo>
                    <a:cubicBezTo>
                      <a:pt x="66" y="36"/>
                      <a:pt x="66" y="35"/>
                      <a:pt x="66" y="35"/>
                    </a:cubicBezTo>
                    <a:cubicBezTo>
                      <a:pt x="67" y="34"/>
                      <a:pt x="67" y="34"/>
                      <a:pt x="67" y="34"/>
                    </a:cubicBezTo>
                    <a:cubicBezTo>
                      <a:pt x="67" y="34"/>
                      <a:pt x="67" y="34"/>
                      <a:pt x="67" y="34"/>
                    </a:cubicBezTo>
                    <a:cubicBezTo>
                      <a:pt x="68" y="34"/>
                      <a:pt x="69" y="35"/>
                      <a:pt x="70" y="35"/>
                    </a:cubicBezTo>
                    <a:cubicBezTo>
                      <a:pt x="71" y="36"/>
                      <a:pt x="71" y="36"/>
                      <a:pt x="72" y="36"/>
                    </a:cubicBezTo>
                    <a:cubicBezTo>
                      <a:pt x="73" y="37"/>
                      <a:pt x="73" y="37"/>
                      <a:pt x="73" y="37"/>
                    </a:cubicBezTo>
                    <a:cubicBezTo>
                      <a:pt x="73" y="37"/>
                      <a:pt x="74" y="37"/>
                      <a:pt x="74" y="37"/>
                    </a:cubicBezTo>
                    <a:cubicBezTo>
                      <a:pt x="74" y="37"/>
                      <a:pt x="74" y="37"/>
                      <a:pt x="74" y="37"/>
                    </a:cubicBezTo>
                    <a:cubicBezTo>
                      <a:pt x="74" y="38"/>
                      <a:pt x="74" y="39"/>
                      <a:pt x="75" y="39"/>
                    </a:cubicBezTo>
                    <a:cubicBezTo>
                      <a:pt x="76" y="39"/>
                      <a:pt x="76" y="39"/>
                      <a:pt x="76" y="39"/>
                    </a:cubicBezTo>
                    <a:cubicBezTo>
                      <a:pt x="76" y="40"/>
                      <a:pt x="77" y="40"/>
                      <a:pt x="78" y="41"/>
                    </a:cubicBezTo>
                    <a:cubicBezTo>
                      <a:pt x="78" y="42"/>
                      <a:pt x="78" y="42"/>
                      <a:pt x="78" y="42"/>
                    </a:cubicBezTo>
                    <a:cubicBezTo>
                      <a:pt x="78" y="42"/>
                      <a:pt x="78" y="42"/>
                      <a:pt x="79" y="43"/>
                    </a:cubicBezTo>
                    <a:cubicBezTo>
                      <a:pt x="76" y="43"/>
                      <a:pt x="76" y="43"/>
                      <a:pt x="76" y="43"/>
                    </a:cubicBezTo>
                    <a:cubicBezTo>
                      <a:pt x="75" y="43"/>
                      <a:pt x="74" y="43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3" y="44"/>
                      <a:pt x="73" y="44"/>
                      <a:pt x="73" y="44"/>
                    </a:cubicBezTo>
                    <a:cubicBezTo>
                      <a:pt x="73" y="45"/>
                      <a:pt x="73" y="45"/>
                      <a:pt x="73" y="45"/>
                    </a:cubicBezTo>
                    <a:cubicBezTo>
                      <a:pt x="73" y="46"/>
                      <a:pt x="73" y="48"/>
                      <a:pt x="74" y="49"/>
                    </a:cubicBezTo>
                    <a:cubicBezTo>
                      <a:pt x="74" y="49"/>
                      <a:pt x="74" y="49"/>
                      <a:pt x="74" y="49"/>
                    </a:cubicBezTo>
                    <a:cubicBezTo>
                      <a:pt x="74" y="50"/>
                      <a:pt x="74" y="50"/>
                      <a:pt x="75" y="50"/>
                    </a:cubicBezTo>
                    <a:cubicBezTo>
                      <a:pt x="76" y="50"/>
                      <a:pt x="76" y="50"/>
                      <a:pt x="76" y="50"/>
                    </a:cubicBezTo>
                    <a:cubicBezTo>
                      <a:pt x="76" y="51"/>
                      <a:pt x="76" y="51"/>
                      <a:pt x="76" y="51"/>
                    </a:cubicBezTo>
                    <a:cubicBezTo>
                      <a:pt x="76" y="51"/>
                      <a:pt x="76" y="53"/>
                      <a:pt x="77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5"/>
                      <a:pt x="78" y="55"/>
                      <a:pt x="78" y="55"/>
                    </a:cubicBezTo>
                    <a:cubicBezTo>
                      <a:pt x="79" y="55"/>
                      <a:pt x="79" y="55"/>
                      <a:pt x="79" y="55"/>
                    </a:cubicBezTo>
                    <a:cubicBezTo>
                      <a:pt x="80" y="55"/>
                      <a:pt x="80" y="55"/>
                      <a:pt x="81" y="55"/>
                    </a:cubicBezTo>
                    <a:cubicBezTo>
                      <a:pt x="81" y="56"/>
                      <a:pt x="82" y="56"/>
                      <a:pt x="83" y="56"/>
                    </a:cubicBezTo>
                    <a:cubicBezTo>
                      <a:pt x="84" y="56"/>
                      <a:pt x="84" y="56"/>
                      <a:pt x="84" y="56"/>
                    </a:cubicBezTo>
                    <a:cubicBezTo>
                      <a:pt x="85" y="56"/>
                      <a:pt x="85" y="56"/>
                      <a:pt x="85" y="56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6" y="55"/>
                      <a:pt x="86" y="55"/>
                    </a:cubicBezTo>
                    <a:cubicBezTo>
                      <a:pt x="86" y="55"/>
                      <a:pt x="86" y="55"/>
                      <a:pt x="86" y="55"/>
                    </a:cubicBezTo>
                    <a:cubicBezTo>
                      <a:pt x="85" y="56"/>
                      <a:pt x="85" y="56"/>
                      <a:pt x="85" y="56"/>
                    </a:cubicBezTo>
                    <a:cubicBezTo>
                      <a:pt x="86" y="56"/>
                      <a:pt x="86" y="56"/>
                      <a:pt x="86" y="56"/>
                    </a:cubicBezTo>
                    <a:cubicBezTo>
                      <a:pt x="87" y="56"/>
                      <a:pt x="87" y="56"/>
                      <a:pt x="87" y="56"/>
                    </a:cubicBezTo>
                    <a:cubicBezTo>
                      <a:pt x="87" y="56"/>
                      <a:pt x="87" y="56"/>
                      <a:pt x="87" y="56"/>
                    </a:cubicBezTo>
                    <a:cubicBezTo>
                      <a:pt x="87" y="57"/>
                      <a:pt x="87" y="57"/>
                      <a:pt x="87" y="57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87" y="59"/>
                      <a:pt x="87" y="60"/>
                      <a:pt x="88" y="60"/>
                    </a:cubicBezTo>
                    <a:cubicBezTo>
                      <a:pt x="88" y="60"/>
                      <a:pt x="88" y="60"/>
                      <a:pt x="88" y="60"/>
                    </a:cubicBezTo>
                    <a:cubicBezTo>
                      <a:pt x="88" y="60"/>
                      <a:pt x="88" y="60"/>
                      <a:pt x="88" y="60"/>
                    </a:cubicBezTo>
                    <a:cubicBezTo>
                      <a:pt x="88" y="62"/>
                      <a:pt x="88" y="62"/>
                      <a:pt x="88" y="62"/>
                    </a:cubicBezTo>
                    <a:cubicBezTo>
                      <a:pt x="88" y="62"/>
                      <a:pt x="88" y="62"/>
                      <a:pt x="88" y="62"/>
                    </a:cubicBezTo>
                    <a:cubicBezTo>
                      <a:pt x="88" y="63"/>
                      <a:pt x="88" y="63"/>
                      <a:pt x="88" y="63"/>
                    </a:cubicBezTo>
                    <a:cubicBezTo>
                      <a:pt x="89" y="63"/>
                      <a:pt x="89" y="63"/>
                      <a:pt x="89" y="63"/>
                    </a:cubicBezTo>
                    <a:cubicBezTo>
                      <a:pt x="90" y="63"/>
                      <a:pt x="90" y="63"/>
                      <a:pt x="90" y="63"/>
                    </a:cubicBezTo>
                    <a:cubicBezTo>
                      <a:pt x="90" y="65"/>
                      <a:pt x="90" y="65"/>
                      <a:pt x="90" y="65"/>
                    </a:cubicBezTo>
                    <a:cubicBezTo>
                      <a:pt x="90" y="65"/>
                      <a:pt x="90" y="65"/>
                      <a:pt x="90" y="65"/>
                    </a:cubicBezTo>
                    <a:cubicBezTo>
                      <a:pt x="90" y="66"/>
                      <a:pt x="89" y="66"/>
                      <a:pt x="89" y="66"/>
                    </a:cubicBezTo>
                    <a:cubicBezTo>
                      <a:pt x="88" y="66"/>
                      <a:pt x="88" y="66"/>
                      <a:pt x="88" y="66"/>
                    </a:cubicBezTo>
                    <a:cubicBezTo>
                      <a:pt x="87" y="65"/>
                      <a:pt x="87" y="65"/>
                      <a:pt x="87" y="65"/>
                    </a:cubicBezTo>
                    <a:cubicBezTo>
                      <a:pt x="87" y="67"/>
                      <a:pt x="87" y="67"/>
                      <a:pt x="87" y="67"/>
                    </a:cubicBezTo>
                    <a:cubicBezTo>
                      <a:pt x="87" y="67"/>
                      <a:pt x="86" y="67"/>
                      <a:pt x="86" y="67"/>
                    </a:cubicBezTo>
                    <a:cubicBezTo>
                      <a:pt x="85" y="67"/>
                      <a:pt x="85" y="67"/>
                      <a:pt x="85" y="67"/>
                    </a:cubicBezTo>
                    <a:cubicBezTo>
                      <a:pt x="85" y="66"/>
                      <a:pt x="85" y="66"/>
                      <a:pt x="85" y="66"/>
                    </a:cubicBezTo>
                    <a:cubicBezTo>
                      <a:pt x="84" y="66"/>
                      <a:pt x="83" y="66"/>
                      <a:pt x="83" y="66"/>
                    </a:cubicBezTo>
                    <a:cubicBezTo>
                      <a:pt x="82" y="66"/>
                      <a:pt x="82" y="66"/>
                      <a:pt x="82" y="66"/>
                    </a:cubicBezTo>
                    <a:cubicBezTo>
                      <a:pt x="81" y="66"/>
                      <a:pt x="81" y="66"/>
                      <a:pt x="81" y="66"/>
                    </a:cubicBezTo>
                    <a:cubicBezTo>
                      <a:pt x="80" y="66"/>
                      <a:pt x="80" y="66"/>
                      <a:pt x="80" y="66"/>
                    </a:cubicBezTo>
                    <a:cubicBezTo>
                      <a:pt x="80" y="65"/>
                      <a:pt x="80" y="65"/>
                      <a:pt x="80" y="65"/>
                    </a:cubicBezTo>
                    <a:cubicBezTo>
                      <a:pt x="80" y="64"/>
                      <a:pt x="80" y="64"/>
                      <a:pt x="80" y="64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79" y="64"/>
                      <a:pt x="79" y="64"/>
                      <a:pt x="78" y="64"/>
                    </a:cubicBezTo>
                    <a:cubicBezTo>
                      <a:pt x="78" y="63"/>
                      <a:pt x="77" y="63"/>
                      <a:pt x="77" y="63"/>
                    </a:cubicBezTo>
                    <a:cubicBezTo>
                      <a:pt x="76" y="63"/>
                      <a:pt x="76" y="63"/>
                      <a:pt x="76" y="63"/>
                    </a:cubicBezTo>
                    <a:cubicBezTo>
                      <a:pt x="76" y="64"/>
                      <a:pt x="76" y="64"/>
                      <a:pt x="76" y="64"/>
                    </a:cubicBezTo>
                    <a:cubicBezTo>
                      <a:pt x="76" y="65"/>
                      <a:pt x="76" y="66"/>
                      <a:pt x="75" y="67"/>
                    </a:cubicBezTo>
                    <a:cubicBezTo>
                      <a:pt x="75" y="67"/>
                      <a:pt x="75" y="67"/>
                      <a:pt x="74" y="67"/>
                    </a:cubicBezTo>
                    <a:cubicBezTo>
                      <a:pt x="74" y="67"/>
                      <a:pt x="74" y="67"/>
                      <a:pt x="74" y="67"/>
                    </a:cubicBezTo>
                    <a:cubicBezTo>
                      <a:pt x="73" y="67"/>
                      <a:pt x="73" y="67"/>
                      <a:pt x="73" y="67"/>
                    </a:cubicBezTo>
                    <a:cubicBezTo>
                      <a:pt x="73" y="67"/>
                      <a:pt x="73" y="67"/>
                      <a:pt x="73" y="67"/>
                    </a:cubicBezTo>
                    <a:cubicBezTo>
                      <a:pt x="72" y="67"/>
                      <a:pt x="72" y="67"/>
                      <a:pt x="72" y="67"/>
                    </a:cubicBezTo>
                    <a:cubicBezTo>
                      <a:pt x="72" y="66"/>
                      <a:pt x="72" y="66"/>
                      <a:pt x="72" y="66"/>
                    </a:cubicBezTo>
                    <a:cubicBezTo>
                      <a:pt x="71" y="66"/>
                      <a:pt x="71" y="66"/>
                      <a:pt x="71" y="66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69" y="66"/>
                      <a:pt x="69" y="66"/>
                      <a:pt x="69" y="66"/>
                    </a:cubicBezTo>
                    <a:cubicBezTo>
                      <a:pt x="69" y="66"/>
                      <a:pt x="69" y="66"/>
                      <a:pt x="69" y="66"/>
                    </a:cubicBezTo>
                    <a:cubicBezTo>
                      <a:pt x="69" y="65"/>
                      <a:pt x="69" y="65"/>
                      <a:pt x="69" y="65"/>
                    </a:cubicBezTo>
                    <a:cubicBezTo>
                      <a:pt x="69" y="64"/>
                      <a:pt x="69" y="64"/>
                      <a:pt x="69" y="64"/>
                    </a:cubicBezTo>
                    <a:cubicBezTo>
                      <a:pt x="68" y="64"/>
                      <a:pt x="68" y="64"/>
                      <a:pt x="68" y="64"/>
                    </a:cubicBezTo>
                    <a:cubicBezTo>
                      <a:pt x="68" y="64"/>
                      <a:pt x="67" y="64"/>
                      <a:pt x="67" y="64"/>
                    </a:cubicBezTo>
                    <a:cubicBezTo>
                      <a:pt x="67" y="64"/>
                      <a:pt x="67" y="64"/>
                      <a:pt x="67" y="64"/>
                    </a:cubicBezTo>
                    <a:cubicBezTo>
                      <a:pt x="67" y="64"/>
                      <a:pt x="67" y="64"/>
                      <a:pt x="67" y="64"/>
                    </a:cubicBezTo>
                    <a:cubicBezTo>
                      <a:pt x="68" y="63"/>
                      <a:pt x="68" y="63"/>
                      <a:pt x="68" y="63"/>
                    </a:cubicBezTo>
                    <a:cubicBezTo>
                      <a:pt x="66" y="63"/>
                      <a:pt x="66" y="63"/>
                      <a:pt x="66" y="63"/>
                    </a:cubicBezTo>
                    <a:cubicBezTo>
                      <a:pt x="66" y="63"/>
                      <a:pt x="66" y="63"/>
                      <a:pt x="66" y="63"/>
                    </a:cubicBezTo>
                    <a:cubicBezTo>
                      <a:pt x="65" y="63"/>
                      <a:pt x="65" y="63"/>
                      <a:pt x="64" y="63"/>
                    </a:cubicBezTo>
                    <a:cubicBezTo>
                      <a:pt x="63" y="63"/>
                      <a:pt x="63" y="63"/>
                      <a:pt x="63" y="63"/>
                    </a:cubicBezTo>
                    <a:cubicBezTo>
                      <a:pt x="63" y="63"/>
                      <a:pt x="63" y="63"/>
                      <a:pt x="63" y="63"/>
                    </a:cubicBezTo>
                    <a:cubicBezTo>
                      <a:pt x="63" y="62"/>
                      <a:pt x="63" y="62"/>
                      <a:pt x="63" y="62"/>
                    </a:cubicBezTo>
                    <a:cubicBezTo>
                      <a:pt x="63" y="61"/>
                      <a:pt x="63" y="61"/>
                      <a:pt x="63" y="61"/>
                    </a:cubicBezTo>
                    <a:cubicBezTo>
                      <a:pt x="62" y="61"/>
                      <a:pt x="62" y="61"/>
                      <a:pt x="62" y="61"/>
                    </a:cubicBezTo>
                    <a:cubicBezTo>
                      <a:pt x="61" y="61"/>
                      <a:pt x="61" y="61"/>
                      <a:pt x="61" y="61"/>
                    </a:cubicBezTo>
                    <a:cubicBezTo>
                      <a:pt x="61" y="61"/>
                      <a:pt x="60" y="61"/>
                      <a:pt x="60" y="61"/>
                    </a:cubicBezTo>
                    <a:cubicBezTo>
                      <a:pt x="59" y="61"/>
                      <a:pt x="59" y="61"/>
                      <a:pt x="58" y="61"/>
                    </a:cubicBezTo>
                    <a:cubicBezTo>
                      <a:pt x="58" y="61"/>
                      <a:pt x="58" y="61"/>
                      <a:pt x="58" y="61"/>
                    </a:cubicBezTo>
                    <a:cubicBezTo>
                      <a:pt x="57" y="61"/>
                      <a:pt x="57" y="61"/>
                      <a:pt x="57" y="61"/>
                    </a:cubicBezTo>
                    <a:cubicBezTo>
                      <a:pt x="57" y="61"/>
                      <a:pt x="57" y="60"/>
                      <a:pt x="57" y="60"/>
                    </a:cubicBezTo>
                    <a:cubicBezTo>
                      <a:pt x="58" y="59"/>
                      <a:pt x="58" y="59"/>
                      <a:pt x="58" y="59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6"/>
                      <a:pt x="56" y="56"/>
                      <a:pt x="56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4" y="56"/>
                      <a:pt x="54" y="56"/>
                      <a:pt x="54" y="56"/>
                    </a:cubicBezTo>
                    <a:cubicBezTo>
                      <a:pt x="54" y="55"/>
                      <a:pt x="54" y="55"/>
                      <a:pt x="54" y="55"/>
                    </a:cubicBezTo>
                    <a:cubicBezTo>
                      <a:pt x="55" y="55"/>
                      <a:pt x="55" y="54"/>
                      <a:pt x="54" y="54"/>
                    </a:cubicBezTo>
                    <a:cubicBezTo>
                      <a:pt x="54" y="53"/>
                      <a:pt x="53" y="53"/>
                      <a:pt x="52" y="53"/>
                    </a:cubicBezTo>
                    <a:cubicBezTo>
                      <a:pt x="52" y="53"/>
                      <a:pt x="52" y="53"/>
                      <a:pt x="52" y="53"/>
                    </a:cubicBezTo>
                    <a:cubicBezTo>
                      <a:pt x="52" y="52"/>
                      <a:pt x="52" y="52"/>
                      <a:pt x="52" y="52"/>
                    </a:cubicBezTo>
                    <a:cubicBezTo>
                      <a:pt x="52" y="51"/>
                      <a:pt x="52" y="51"/>
                      <a:pt x="52" y="51"/>
                    </a:cubicBezTo>
                    <a:cubicBezTo>
                      <a:pt x="51" y="51"/>
                      <a:pt x="51" y="51"/>
                      <a:pt x="51" y="51"/>
                    </a:cubicBezTo>
                    <a:cubicBezTo>
                      <a:pt x="49" y="51"/>
                      <a:pt x="48" y="52"/>
                      <a:pt x="48" y="53"/>
                    </a:cubicBezTo>
                    <a:cubicBezTo>
                      <a:pt x="47" y="54"/>
                      <a:pt x="47" y="54"/>
                      <a:pt x="46" y="54"/>
                    </a:cubicBezTo>
                    <a:cubicBezTo>
                      <a:pt x="46" y="54"/>
                      <a:pt x="46" y="54"/>
                      <a:pt x="46" y="54"/>
                    </a:cubicBezTo>
                    <a:cubicBezTo>
                      <a:pt x="46" y="54"/>
                      <a:pt x="45" y="54"/>
                      <a:pt x="44" y="54"/>
                    </a:cubicBezTo>
                    <a:cubicBezTo>
                      <a:pt x="44" y="53"/>
                      <a:pt x="43" y="53"/>
                      <a:pt x="43" y="53"/>
                    </a:cubicBezTo>
                    <a:cubicBezTo>
                      <a:pt x="41" y="53"/>
                      <a:pt x="40" y="53"/>
                      <a:pt x="39" y="53"/>
                    </a:cubicBezTo>
                    <a:cubicBezTo>
                      <a:pt x="39" y="53"/>
                      <a:pt x="38" y="53"/>
                      <a:pt x="38" y="53"/>
                    </a:cubicBezTo>
                    <a:cubicBezTo>
                      <a:pt x="37" y="53"/>
                      <a:pt x="37" y="53"/>
                      <a:pt x="36" y="53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2" y="54"/>
                      <a:pt x="32" y="54"/>
                      <a:pt x="32" y="54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2" y="56"/>
                      <a:pt x="32" y="56"/>
                      <a:pt x="31" y="56"/>
                    </a:cubicBezTo>
                    <a:cubicBezTo>
                      <a:pt x="31" y="56"/>
                      <a:pt x="30" y="56"/>
                      <a:pt x="30" y="56"/>
                    </a:cubicBezTo>
                    <a:cubicBezTo>
                      <a:pt x="29" y="56"/>
                      <a:pt x="29" y="56"/>
                      <a:pt x="29" y="56"/>
                    </a:cubicBezTo>
                    <a:cubicBezTo>
                      <a:pt x="29" y="55"/>
                      <a:pt x="28" y="55"/>
                      <a:pt x="27" y="55"/>
                    </a:cubicBezTo>
                    <a:cubicBezTo>
                      <a:pt x="27" y="55"/>
                      <a:pt x="27" y="55"/>
                      <a:pt x="26" y="56"/>
                    </a:cubicBezTo>
                    <a:cubicBezTo>
                      <a:pt x="26" y="56"/>
                      <a:pt x="26" y="56"/>
                      <a:pt x="26" y="56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6"/>
                      <a:pt x="26" y="56"/>
                      <a:pt x="26" y="56"/>
                    </a:cubicBezTo>
                    <a:cubicBezTo>
                      <a:pt x="26" y="56"/>
                      <a:pt x="25" y="56"/>
                      <a:pt x="24" y="57"/>
                    </a:cubicBezTo>
                    <a:cubicBezTo>
                      <a:pt x="24" y="57"/>
                      <a:pt x="24" y="57"/>
                      <a:pt x="24" y="58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3" y="60"/>
                      <a:pt x="22" y="60"/>
                      <a:pt x="21" y="60"/>
                    </a:cubicBezTo>
                    <a:cubicBezTo>
                      <a:pt x="20" y="60"/>
                      <a:pt x="20" y="60"/>
                      <a:pt x="20" y="61"/>
                    </a:cubicBezTo>
                    <a:cubicBezTo>
                      <a:pt x="20" y="61"/>
                      <a:pt x="20" y="61"/>
                      <a:pt x="20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8" y="61"/>
                      <a:pt x="18" y="61"/>
                      <a:pt x="18" y="61"/>
                    </a:cubicBezTo>
                    <a:cubicBezTo>
                      <a:pt x="17" y="62"/>
                      <a:pt x="17" y="64"/>
                      <a:pt x="17" y="65"/>
                    </a:cubicBezTo>
                    <a:cubicBezTo>
                      <a:pt x="17" y="65"/>
                      <a:pt x="17" y="65"/>
                      <a:pt x="17" y="65"/>
                    </a:cubicBezTo>
                    <a:cubicBezTo>
                      <a:pt x="17" y="66"/>
                      <a:pt x="16" y="67"/>
                      <a:pt x="16" y="67"/>
                    </a:cubicBezTo>
                    <a:cubicBezTo>
                      <a:pt x="15" y="67"/>
                      <a:pt x="15" y="67"/>
                      <a:pt x="15" y="67"/>
                    </a:cubicBezTo>
                    <a:cubicBezTo>
                      <a:pt x="15" y="68"/>
                      <a:pt x="15" y="68"/>
                      <a:pt x="15" y="68"/>
                    </a:cubicBezTo>
                    <a:cubicBezTo>
                      <a:pt x="16" y="70"/>
                      <a:pt x="16" y="71"/>
                      <a:pt x="15" y="71"/>
                    </a:cubicBezTo>
                    <a:cubicBezTo>
                      <a:pt x="15" y="72"/>
                      <a:pt x="14" y="72"/>
                      <a:pt x="14" y="72"/>
                    </a:cubicBezTo>
                    <a:cubicBezTo>
                      <a:pt x="13" y="72"/>
                      <a:pt x="13" y="72"/>
                      <a:pt x="13" y="72"/>
                    </a:cubicBezTo>
                    <a:cubicBezTo>
                      <a:pt x="13" y="72"/>
                      <a:pt x="13" y="72"/>
                      <a:pt x="13" y="72"/>
                    </a:cubicBezTo>
                    <a:cubicBezTo>
                      <a:pt x="12" y="71"/>
                      <a:pt x="12" y="71"/>
                      <a:pt x="12" y="71"/>
                    </a:cubicBezTo>
                    <a:cubicBezTo>
                      <a:pt x="11" y="71"/>
                      <a:pt x="11" y="72"/>
                      <a:pt x="11" y="72"/>
                    </a:cubicBezTo>
                    <a:cubicBezTo>
                      <a:pt x="11" y="73"/>
                      <a:pt x="11" y="73"/>
                      <a:pt x="11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9" y="73"/>
                      <a:pt x="9" y="73"/>
                      <a:pt x="9" y="73"/>
                    </a:cubicBezTo>
                    <a:cubicBezTo>
                      <a:pt x="9" y="73"/>
                      <a:pt x="8" y="73"/>
                      <a:pt x="8" y="73"/>
                    </a:cubicBezTo>
                    <a:cubicBezTo>
                      <a:pt x="8" y="74"/>
                      <a:pt x="8" y="74"/>
                      <a:pt x="8" y="74"/>
                    </a:cubicBezTo>
                    <a:cubicBezTo>
                      <a:pt x="7" y="75"/>
                      <a:pt x="7" y="77"/>
                      <a:pt x="7" y="78"/>
                    </a:cubicBezTo>
                    <a:cubicBezTo>
                      <a:pt x="7" y="79"/>
                      <a:pt x="7" y="79"/>
                      <a:pt x="7" y="79"/>
                    </a:cubicBezTo>
                    <a:cubicBezTo>
                      <a:pt x="6" y="79"/>
                      <a:pt x="6" y="80"/>
                      <a:pt x="6" y="80"/>
                    </a:cubicBezTo>
                    <a:cubicBezTo>
                      <a:pt x="6" y="80"/>
                      <a:pt x="6" y="80"/>
                      <a:pt x="6" y="80"/>
                    </a:cubicBezTo>
                    <a:cubicBezTo>
                      <a:pt x="5" y="80"/>
                      <a:pt x="5" y="80"/>
                      <a:pt x="5" y="80"/>
                    </a:cubicBezTo>
                    <a:cubicBezTo>
                      <a:pt x="5" y="83"/>
                      <a:pt x="5" y="83"/>
                      <a:pt x="5" y="83"/>
                    </a:cubicBezTo>
                    <a:cubicBezTo>
                      <a:pt x="5" y="84"/>
                      <a:pt x="5" y="85"/>
                      <a:pt x="4" y="85"/>
                    </a:cubicBezTo>
                    <a:cubicBezTo>
                      <a:pt x="3" y="86"/>
                      <a:pt x="3" y="86"/>
                      <a:pt x="3" y="86"/>
                    </a:cubicBezTo>
                    <a:cubicBezTo>
                      <a:pt x="2" y="86"/>
                      <a:pt x="2" y="86"/>
                      <a:pt x="2" y="86"/>
                    </a:cubicBezTo>
                    <a:cubicBezTo>
                      <a:pt x="2" y="87"/>
                      <a:pt x="2" y="87"/>
                      <a:pt x="2" y="87"/>
                    </a:cubicBezTo>
                    <a:cubicBezTo>
                      <a:pt x="2" y="87"/>
                      <a:pt x="2" y="88"/>
                      <a:pt x="2" y="88"/>
                    </a:cubicBezTo>
                    <a:cubicBezTo>
                      <a:pt x="2" y="89"/>
                      <a:pt x="2" y="89"/>
                      <a:pt x="1" y="90"/>
                    </a:cubicBezTo>
                    <a:cubicBezTo>
                      <a:pt x="1" y="90"/>
                      <a:pt x="1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4"/>
                      <a:pt x="0" y="95"/>
                      <a:pt x="0" y="96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1" y="97"/>
                      <a:pt x="1" y="97"/>
                      <a:pt x="1" y="97"/>
                    </a:cubicBezTo>
                    <a:cubicBezTo>
                      <a:pt x="1" y="97"/>
                      <a:pt x="1" y="98"/>
                      <a:pt x="2" y="98"/>
                    </a:cubicBezTo>
                    <a:cubicBezTo>
                      <a:pt x="2" y="98"/>
                      <a:pt x="2" y="98"/>
                      <a:pt x="2" y="98"/>
                    </a:cubicBezTo>
                    <a:cubicBezTo>
                      <a:pt x="2" y="98"/>
                      <a:pt x="2" y="98"/>
                      <a:pt x="2" y="98"/>
                    </a:cubicBezTo>
                    <a:cubicBezTo>
                      <a:pt x="2" y="99"/>
                      <a:pt x="2" y="99"/>
                      <a:pt x="2" y="99"/>
                    </a:cubicBezTo>
                    <a:cubicBezTo>
                      <a:pt x="2" y="99"/>
                      <a:pt x="2" y="99"/>
                      <a:pt x="2" y="99"/>
                    </a:cubicBezTo>
                    <a:cubicBezTo>
                      <a:pt x="2" y="100"/>
                      <a:pt x="3" y="100"/>
                      <a:pt x="4" y="101"/>
                    </a:cubicBezTo>
                    <a:cubicBezTo>
                      <a:pt x="4" y="101"/>
                      <a:pt x="4" y="101"/>
                      <a:pt x="4" y="101"/>
                    </a:cubicBezTo>
                    <a:cubicBezTo>
                      <a:pt x="4" y="101"/>
                      <a:pt x="4" y="101"/>
                      <a:pt x="4" y="101"/>
                    </a:cubicBezTo>
                    <a:cubicBezTo>
                      <a:pt x="4" y="101"/>
                      <a:pt x="4" y="102"/>
                      <a:pt x="4" y="102"/>
                    </a:cubicBezTo>
                    <a:cubicBezTo>
                      <a:pt x="4" y="103"/>
                      <a:pt x="4" y="103"/>
                      <a:pt x="4" y="103"/>
                    </a:cubicBezTo>
                    <a:cubicBezTo>
                      <a:pt x="4" y="104"/>
                      <a:pt x="4" y="105"/>
                      <a:pt x="3" y="106"/>
                    </a:cubicBezTo>
                    <a:cubicBezTo>
                      <a:pt x="3" y="106"/>
                      <a:pt x="3" y="107"/>
                      <a:pt x="2" y="107"/>
                    </a:cubicBezTo>
                    <a:cubicBezTo>
                      <a:pt x="2" y="108"/>
                      <a:pt x="1" y="108"/>
                      <a:pt x="1" y="109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2"/>
                      <a:pt x="2" y="112"/>
                      <a:pt x="2" y="112"/>
                    </a:cubicBezTo>
                    <a:cubicBezTo>
                      <a:pt x="2" y="112"/>
                      <a:pt x="2" y="112"/>
                      <a:pt x="2" y="112"/>
                    </a:cubicBezTo>
                    <a:cubicBezTo>
                      <a:pt x="2" y="112"/>
                      <a:pt x="2" y="113"/>
                      <a:pt x="3" y="113"/>
                    </a:cubicBezTo>
                    <a:cubicBezTo>
                      <a:pt x="4" y="114"/>
                      <a:pt x="4" y="114"/>
                      <a:pt x="4" y="114"/>
                    </a:cubicBezTo>
                    <a:cubicBezTo>
                      <a:pt x="4" y="114"/>
                      <a:pt x="4" y="115"/>
                      <a:pt x="5" y="116"/>
                    </a:cubicBezTo>
                    <a:cubicBezTo>
                      <a:pt x="5" y="116"/>
                      <a:pt x="5" y="116"/>
                      <a:pt x="5" y="116"/>
                    </a:cubicBezTo>
                    <a:cubicBezTo>
                      <a:pt x="5" y="117"/>
                      <a:pt x="5" y="117"/>
                      <a:pt x="6" y="118"/>
                    </a:cubicBezTo>
                    <a:cubicBezTo>
                      <a:pt x="6" y="118"/>
                      <a:pt x="7" y="118"/>
                      <a:pt x="7" y="118"/>
                    </a:cubicBezTo>
                    <a:cubicBezTo>
                      <a:pt x="7" y="119"/>
                      <a:pt x="7" y="119"/>
                      <a:pt x="7" y="119"/>
                    </a:cubicBezTo>
                    <a:cubicBezTo>
                      <a:pt x="8" y="119"/>
                      <a:pt x="9" y="120"/>
                      <a:pt x="9" y="120"/>
                    </a:cubicBezTo>
                    <a:cubicBezTo>
                      <a:pt x="11" y="121"/>
                      <a:pt x="11" y="123"/>
                      <a:pt x="11" y="125"/>
                    </a:cubicBezTo>
                    <a:cubicBezTo>
                      <a:pt x="11" y="125"/>
                      <a:pt x="11" y="125"/>
                      <a:pt x="11" y="125"/>
                    </a:cubicBezTo>
                    <a:cubicBezTo>
                      <a:pt x="11" y="126"/>
                      <a:pt x="11" y="129"/>
                      <a:pt x="13" y="129"/>
                    </a:cubicBezTo>
                    <a:cubicBezTo>
                      <a:pt x="13" y="129"/>
                      <a:pt x="13" y="129"/>
                      <a:pt x="13" y="129"/>
                    </a:cubicBezTo>
                    <a:cubicBezTo>
                      <a:pt x="14" y="129"/>
                      <a:pt x="14" y="129"/>
                      <a:pt x="14" y="129"/>
                    </a:cubicBezTo>
                    <a:cubicBezTo>
                      <a:pt x="14" y="129"/>
                      <a:pt x="14" y="129"/>
                      <a:pt x="14" y="129"/>
                    </a:cubicBezTo>
                    <a:cubicBezTo>
                      <a:pt x="14" y="131"/>
                      <a:pt x="14" y="131"/>
                      <a:pt x="14" y="131"/>
                    </a:cubicBezTo>
                    <a:cubicBezTo>
                      <a:pt x="15" y="131"/>
                      <a:pt x="15" y="131"/>
                      <a:pt x="15" y="131"/>
                    </a:cubicBezTo>
                    <a:cubicBezTo>
                      <a:pt x="16" y="131"/>
                      <a:pt x="16" y="131"/>
                      <a:pt x="16" y="131"/>
                    </a:cubicBezTo>
                    <a:cubicBezTo>
                      <a:pt x="18" y="131"/>
                      <a:pt x="18" y="131"/>
                      <a:pt x="18" y="131"/>
                    </a:cubicBezTo>
                    <a:cubicBezTo>
                      <a:pt x="18" y="131"/>
                      <a:pt x="18" y="132"/>
                      <a:pt x="20" y="132"/>
                    </a:cubicBezTo>
                    <a:cubicBezTo>
                      <a:pt x="20" y="132"/>
                      <a:pt x="20" y="132"/>
                      <a:pt x="20" y="132"/>
                    </a:cubicBezTo>
                    <a:cubicBezTo>
                      <a:pt x="20" y="132"/>
                      <a:pt x="20" y="132"/>
                      <a:pt x="20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3"/>
                      <a:pt x="21" y="134"/>
                      <a:pt x="22" y="134"/>
                    </a:cubicBezTo>
                    <a:cubicBezTo>
                      <a:pt x="22" y="134"/>
                      <a:pt x="22" y="134"/>
                      <a:pt x="22" y="134"/>
                    </a:cubicBezTo>
                    <a:cubicBezTo>
                      <a:pt x="22" y="135"/>
                      <a:pt x="23" y="136"/>
                      <a:pt x="24" y="136"/>
                    </a:cubicBezTo>
                    <a:cubicBezTo>
                      <a:pt x="25" y="136"/>
                      <a:pt x="26" y="137"/>
                      <a:pt x="26" y="137"/>
                    </a:cubicBezTo>
                    <a:cubicBezTo>
                      <a:pt x="27" y="138"/>
                      <a:pt x="27" y="138"/>
                      <a:pt x="27" y="138"/>
                    </a:cubicBezTo>
                    <a:cubicBezTo>
                      <a:pt x="27" y="138"/>
                      <a:pt x="27" y="138"/>
                      <a:pt x="27" y="138"/>
                    </a:cubicBezTo>
                    <a:cubicBezTo>
                      <a:pt x="27" y="139"/>
                      <a:pt x="28" y="139"/>
                      <a:pt x="28" y="139"/>
                    </a:cubicBezTo>
                    <a:cubicBezTo>
                      <a:pt x="30" y="139"/>
                      <a:pt x="30" y="139"/>
                      <a:pt x="30" y="139"/>
                    </a:cubicBezTo>
                    <a:cubicBezTo>
                      <a:pt x="30" y="138"/>
                      <a:pt x="30" y="138"/>
                      <a:pt x="30" y="138"/>
                    </a:cubicBezTo>
                    <a:cubicBezTo>
                      <a:pt x="30" y="138"/>
                      <a:pt x="30" y="138"/>
                      <a:pt x="30" y="138"/>
                    </a:cubicBezTo>
                    <a:cubicBezTo>
                      <a:pt x="31" y="138"/>
                      <a:pt x="31" y="138"/>
                      <a:pt x="32" y="138"/>
                    </a:cubicBezTo>
                    <a:cubicBezTo>
                      <a:pt x="33" y="138"/>
                      <a:pt x="33" y="138"/>
                      <a:pt x="33" y="138"/>
                    </a:cubicBezTo>
                    <a:cubicBezTo>
                      <a:pt x="33" y="137"/>
                      <a:pt x="33" y="137"/>
                      <a:pt x="33" y="137"/>
                    </a:cubicBezTo>
                    <a:cubicBezTo>
                      <a:pt x="33" y="137"/>
                      <a:pt x="33" y="137"/>
                      <a:pt x="33" y="137"/>
                    </a:cubicBezTo>
                    <a:cubicBezTo>
                      <a:pt x="33" y="137"/>
                      <a:pt x="34" y="136"/>
                      <a:pt x="34" y="136"/>
                    </a:cubicBezTo>
                    <a:cubicBezTo>
                      <a:pt x="34" y="136"/>
                      <a:pt x="35" y="137"/>
                      <a:pt x="35" y="137"/>
                    </a:cubicBezTo>
                    <a:cubicBezTo>
                      <a:pt x="35" y="137"/>
                      <a:pt x="35" y="137"/>
                      <a:pt x="35" y="137"/>
                    </a:cubicBezTo>
                    <a:cubicBezTo>
                      <a:pt x="35" y="137"/>
                      <a:pt x="36" y="138"/>
                      <a:pt x="37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9" y="138"/>
                      <a:pt x="39" y="138"/>
                      <a:pt x="39" y="139"/>
                    </a:cubicBezTo>
                    <a:cubicBezTo>
                      <a:pt x="40" y="139"/>
                      <a:pt x="41" y="139"/>
                      <a:pt x="42" y="139"/>
                    </a:cubicBezTo>
                    <a:cubicBezTo>
                      <a:pt x="42" y="139"/>
                      <a:pt x="42" y="139"/>
                      <a:pt x="42" y="139"/>
                    </a:cubicBezTo>
                    <a:cubicBezTo>
                      <a:pt x="43" y="139"/>
                      <a:pt x="43" y="139"/>
                      <a:pt x="43" y="139"/>
                    </a:cubicBezTo>
                    <a:cubicBezTo>
                      <a:pt x="43" y="139"/>
                      <a:pt x="43" y="139"/>
                      <a:pt x="43" y="139"/>
                    </a:cubicBezTo>
                    <a:cubicBezTo>
                      <a:pt x="44" y="139"/>
                      <a:pt x="44" y="139"/>
                      <a:pt x="44" y="139"/>
                    </a:cubicBezTo>
                    <a:cubicBezTo>
                      <a:pt x="46" y="139"/>
                      <a:pt x="46" y="139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7" y="138"/>
                      <a:pt x="47" y="138"/>
                      <a:pt x="47" y="138"/>
                    </a:cubicBezTo>
                    <a:cubicBezTo>
                      <a:pt x="47" y="137"/>
                      <a:pt x="47" y="137"/>
                      <a:pt x="47" y="137"/>
                    </a:cubicBezTo>
                    <a:cubicBezTo>
                      <a:pt x="47" y="136"/>
                      <a:pt x="47" y="136"/>
                      <a:pt x="48" y="135"/>
                    </a:cubicBezTo>
                    <a:cubicBezTo>
                      <a:pt x="48" y="134"/>
                      <a:pt x="48" y="134"/>
                      <a:pt x="49" y="134"/>
                    </a:cubicBezTo>
                    <a:cubicBezTo>
                      <a:pt x="49" y="134"/>
                      <a:pt x="49" y="133"/>
                      <a:pt x="50" y="133"/>
                    </a:cubicBezTo>
                    <a:cubicBezTo>
                      <a:pt x="50" y="133"/>
                      <a:pt x="50" y="133"/>
                      <a:pt x="50" y="133"/>
                    </a:cubicBezTo>
                    <a:cubicBezTo>
                      <a:pt x="51" y="133"/>
                      <a:pt x="51" y="133"/>
                      <a:pt x="51" y="133"/>
                    </a:cubicBezTo>
                    <a:cubicBezTo>
                      <a:pt x="54" y="133"/>
                      <a:pt x="54" y="133"/>
                      <a:pt x="54" y="133"/>
                    </a:cubicBezTo>
                    <a:cubicBezTo>
                      <a:pt x="55" y="133"/>
                      <a:pt x="56" y="134"/>
                      <a:pt x="57" y="135"/>
                    </a:cubicBezTo>
                    <a:cubicBezTo>
                      <a:pt x="57" y="136"/>
                      <a:pt x="57" y="136"/>
                      <a:pt x="58" y="136"/>
                    </a:cubicBezTo>
                    <a:cubicBezTo>
                      <a:pt x="59" y="136"/>
                      <a:pt x="59" y="136"/>
                      <a:pt x="59" y="136"/>
                    </a:cubicBezTo>
                    <a:cubicBezTo>
                      <a:pt x="60" y="136"/>
                      <a:pt x="60" y="136"/>
                      <a:pt x="60" y="136"/>
                    </a:cubicBezTo>
                    <a:cubicBezTo>
                      <a:pt x="60" y="136"/>
                      <a:pt x="60" y="136"/>
                      <a:pt x="60" y="136"/>
                    </a:cubicBezTo>
                    <a:cubicBezTo>
                      <a:pt x="60" y="137"/>
                      <a:pt x="60" y="137"/>
                      <a:pt x="60" y="137"/>
                    </a:cubicBezTo>
                    <a:cubicBezTo>
                      <a:pt x="60" y="138"/>
                      <a:pt x="60" y="138"/>
                      <a:pt x="60" y="138"/>
                    </a:cubicBezTo>
                    <a:cubicBezTo>
                      <a:pt x="61" y="138"/>
                      <a:pt x="61" y="138"/>
                      <a:pt x="61" y="138"/>
                    </a:cubicBezTo>
                    <a:cubicBezTo>
                      <a:pt x="61" y="138"/>
                      <a:pt x="61" y="138"/>
                      <a:pt x="61" y="138"/>
                    </a:cubicBezTo>
                    <a:cubicBezTo>
                      <a:pt x="62" y="138"/>
                      <a:pt x="62" y="138"/>
                      <a:pt x="63" y="138"/>
                    </a:cubicBezTo>
                    <a:cubicBezTo>
                      <a:pt x="64" y="138"/>
                      <a:pt x="64" y="138"/>
                      <a:pt x="64" y="138"/>
                    </a:cubicBezTo>
                    <a:cubicBezTo>
                      <a:pt x="64" y="138"/>
                      <a:pt x="64" y="138"/>
                      <a:pt x="64" y="138"/>
                    </a:cubicBezTo>
                    <a:cubicBezTo>
                      <a:pt x="64" y="139"/>
                      <a:pt x="64" y="139"/>
                      <a:pt x="64" y="139"/>
                    </a:cubicBezTo>
                    <a:cubicBezTo>
                      <a:pt x="65" y="139"/>
                      <a:pt x="65" y="139"/>
                      <a:pt x="65" y="139"/>
                    </a:cubicBezTo>
                    <a:cubicBezTo>
                      <a:pt x="66" y="139"/>
                      <a:pt x="66" y="139"/>
                      <a:pt x="67" y="140"/>
                    </a:cubicBezTo>
                    <a:cubicBezTo>
                      <a:pt x="67" y="140"/>
                      <a:pt x="68" y="140"/>
                      <a:pt x="68" y="141"/>
                    </a:cubicBezTo>
                    <a:cubicBezTo>
                      <a:pt x="69" y="141"/>
                      <a:pt x="70" y="143"/>
                      <a:pt x="70" y="144"/>
                    </a:cubicBezTo>
                    <a:cubicBezTo>
                      <a:pt x="70" y="145"/>
                      <a:pt x="70" y="145"/>
                      <a:pt x="69" y="146"/>
                    </a:cubicBezTo>
                    <a:cubicBezTo>
                      <a:pt x="69" y="147"/>
                      <a:pt x="69" y="147"/>
                      <a:pt x="69" y="147"/>
                    </a:cubicBezTo>
                    <a:cubicBezTo>
                      <a:pt x="69" y="147"/>
                      <a:pt x="69" y="148"/>
                      <a:pt x="68" y="148"/>
                    </a:cubicBezTo>
                    <a:cubicBezTo>
                      <a:pt x="68" y="149"/>
                      <a:pt x="68" y="149"/>
                      <a:pt x="68" y="149"/>
                    </a:cubicBezTo>
                    <a:cubicBezTo>
                      <a:pt x="68" y="149"/>
                      <a:pt x="68" y="149"/>
                      <a:pt x="68" y="149"/>
                    </a:cubicBezTo>
                    <a:cubicBezTo>
                      <a:pt x="67" y="149"/>
                      <a:pt x="67" y="149"/>
                      <a:pt x="67" y="149"/>
                    </a:cubicBezTo>
                    <a:cubicBezTo>
                      <a:pt x="67" y="151"/>
                      <a:pt x="67" y="151"/>
                      <a:pt x="67" y="151"/>
                    </a:cubicBezTo>
                    <a:cubicBezTo>
                      <a:pt x="67" y="152"/>
                      <a:pt x="67" y="152"/>
                      <a:pt x="67" y="152"/>
                    </a:cubicBezTo>
                    <a:cubicBezTo>
                      <a:pt x="68" y="152"/>
                      <a:pt x="68" y="152"/>
                      <a:pt x="68" y="152"/>
                    </a:cubicBezTo>
                    <a:cubicBezTo>
                      <a:pt x="68" y="152"/>
                      <a:pt x="68" y="152"/>
                      <a:pt x="68" y="152"/>
                    </a:cubicBezTo>
                    <a:cubicBezTo>
                      <a:pt x="68" y="153"/>
                      <a:pt x="68" y="153"/>
                      <a:pt x="68" y="153"/>
                    </a:cubicBezTo>
                    <a:cubicBezTo>
                      <a:pt x="68" y="153"/>
                      <a:pt x="68" y="153"/>
                      <a:pt x="68" y="153"/>
                    </a:cubicBezTo>
                    <a:cubicBezTo>
                      <a:pt x="68" y="154"/>
                      <a:pt x="68" y="154"/>
                      <a:pt x="68" y="154"/>
                    </a:cubicBezTo>
                    <a:cubicBezTo>
                      <a:pt x="68" y="154"/>
                      <a:pt x="69" y="155"/>
                      <a:pt x="70" y="155"/>
                    </a:cubicBezTo>
                    <a:cubicBezTo>
                      <a:pt x="70" y="155"/>
                      <a:pt x="70" y="155"/>
                      <a:pt x="70" y="155"/>
                    </a:cubicBezTo>
                    <a:cubicBezTo>
                      <a:pt x="70" y="156"/>
                      <a:pt x="71" y="156"/>
                      <a:pt x="71" y="157"/>
                    </a:cubicBezTo>
                    <a:cubicBezTo>
                      <a:pt x="71" y="157"/>
                      <a:pt x="71" y="157"/>
                      <a:pt x="72" y="158"/>
                    </a:cubicBezTo>
                    <a:cubicBezTo>
                      <a:pt x="72" y="159"/>
                      <a:pt x="72" y="159"/>
                      <a:pt x="73" y="160"/>
                    </a:cubicBezTo>
                    <a:cubicBezTo>
                      <a:pt x="73" y="161"/>
                      <a:pt x="73" y="161"/>
                      <a:pt x="73" y="161"/>
                    </a:cubicBezTo>
                    <a:cubicBezTo>
                      <a:pt x="73" y="161"/>
                      <a:pt x="73" y="162"/>
                      <a:pt x="73" y="162"/>
                    </a:cubicBezTo>
                    <a:cubicBezTo>
                      <a:pt x="73" y="163"/>
                      <a:pt x="73" y="163"/>
                      <a:pt x="74" y="164"/>
                    </a:cubicBezTo>
                    <a:cubicBezTo>
                      <a:pt x="75" y="164"/>
                      <a:pt x="75" y="164"/>
                      <a:pt x="75" y="164"/>
                    </a:cubicBezTo>
                    <a:cubicBezTo>
                      <a:pt x="75" y="165"/>
                      <a:pt x="75" y="165"/>
                      <a:pt x="76" y="165"/>
                    </a:cubicBezTo>
                    <a:cubicBezTo>
                      <a:pt x="76" y="165"/>
                      <a:pt x="76" y="166"/>
                      <a:pt x="76" y="166"/>
                    </a:cubicBezTo>
                    <a:cubicBezTo>
                      <a:pt x="76" y="166"/>
                      <a:pt x="76" y="166"/>
                      <a:pt x="76" y="166"/>
                    </a:cubicBezTo>
                    <a:cubicBezTo>
                      <a:pt x="76" y="167"/>
                      <a:pt x="76" y="167"/>
                      <a:pt x="76" y="168"/>
                    </a:cubicBezTo>
                    <a:cubicBezTo>
                      <a:pt x="76" y="169"/>
                      <a:pt x="76" y="169"/>
                      <a:pt x="76" y="169"/>
                    </a:cubicBezTo>
                    <a:cubicBezTo>
                      <a:pt x="76" y="169"/>
                      <a:pt x="76" y="169"/>
                      <a:pt x="76" y="169"/>
                    </a:cubicBezTo>
                    <a:cubicBezTo>
                      <a:pt x="77" y="169"/>
                      <a:pt x="77" y="169"/>
                      <a:pt x="77" y="169"/>
                    </a:cubicBezTo>
                    <a:cubicBezTo>
                      <a:pt x="77" y="169"/>
                      <a:pt x="77" y="169"/>
                      <a:pt x="77" y="169"/>
                    </a:cubicBezTo>
                    <a:cubicBezTo>
                      <a:pt x="77" y="170"/>
                      <a:pt x="77" y="170"/>
                      <a:pt x="77" y="170"/>
                    </a:cubicBezTo>
                    <a:cubicBezTo>
                      <a:pt x="77" y="170"/>
                      <a:pt x="77" y="170"/>
                      <a:pt x="77" y="170"/>
                    </a:cubicBezTo>
                    <a:cubicBezTo>
                      <a:pt x="77" y="173"/>
                      <a:pt x="77" y="173"/>
                      <a:pt x="77" y="173"/>
                    </a:cubicBezTo>
                    <a:cubicBezTo>
                      <a:pt x="77" y="174"/>
                      <a:pt x="77" y="174"/>
                      <a:pt x="77" y="174"/>
                    </a:cubicBezTo>
                    <a:cubicBezTo>
                      <a:pt x="77" y="174"/>
                      <a:pt x="77" y="176"/>
                      <a:pt x="77" y="176"/>
                    </a:cubicBezTo>
                    <a:cubicBezTo>
                      <a:pt x="77" y="176"/>
                      <a:pt x="77" y="176"/>
                      <a:pt x="77" y="176"/>
                    </a:cubicBezTo>
                    <a:cubicBezTo>
                      <a:pt x="76" y="176"/>
                      <a:pt x="76" y="176"/>
                      <a:pt x="76" y="176"/>
                    </a:cubicBezTo>
                    <a:cubicBezTo>
                      <a:pt x="76" y="181"/>
                      <a:pt x="76" y="181"/>
                      <a:pt x="76" y="181"/>
                    </a:cubicBezTo>
                    <a:cubicBezTo>
                      <a:pt x="76" y="181"/>
                      <a:pt x="76" y="181"/>
                      <a:pt x="76" y="181"/>
                    </a:cubicBezTo>
                    <a:cubicBezTo>
                      <a:pt x="77" y="181"/>
                      <a:pt x="77" y="181"/>
                      <a:pt x="77" y="181"/>
                    </a:cubicBezTo>
                    <a:cubicBezTo>
                      <a:pt x="78" y="182"/>
                      <a:pt x="78" y="182"/>
                      <a:pt x="78" y="182"/>
                    </a:cubicBezTo>
                    <a:cubicBezTo>
                      <a:pt x="77" y="182"/>
                      <a:pt x="77" y="182"/>
                      <a:pt x="77" y="183"/>
                    </a:cubicBezTo>
                    <a:cubicBezTo>
                      <a:pt x="77" y="183"/>
                      <a:pt x="77" y="183"/>
                      <a:pt x="77" y="183"/>
                    </a:cubicBezTo>
                    <a:cubicBezTo>
                      <a:pt x="77" y="183"/>
                      <a:pt x="76" y="184"/>
                      <a:pt x="76" y="184"/>
                    </a:cubicBezTo>
                    <a:cubicBezTo>
                      <a:pt x="75" y="185"/>
                      <a:pt x="75" y="185"/>
                      <a:pt x="75" y="185"/>
                    </a:cubicBezTo>
                    <a:cubicBezTo>
                      <a:pt x="74" y="186"/>
                      <a:pt x="74" y="186"/>
                      <a:pt x="74" y="187"/>
                    </a:cubicBezTo>
                    <a:cubicBezTo>
                      <a:pt x="74" y="188"/>
                      <a:pt x="74" y="188"/>
                      <a:pt x="74" y="188"/>
                    </a:cubicBezTo>
                    <a:cubicBezTo>
                      <a:pt x="74" y="188"/>
                      <a:pt x="74" y="188"/>
                      <a:pt x="74" y="188"/>
                    </a:cubicBezTo>
                    <a:cubicBezTo>
                      <a:pt x="73" y="187"/>
                      <a:pt x="73" y="187"/>
                      <a:pt x="73" y="187"/>
                    </a:cubicBezTo>
                    <a:cubicBezTo>
                      <a:pt x="73" y="193"/>
                      <a:pt x="73" y="193"/>
                      <a:pt x="73" y="193"/>
                    </a:cubicBezTo>
                    <a:cubicBezTo>
                      <a:pt x="73" y="193"/>
                      <a:pt x="73" y="193"/>
                      <a:pt x="73" y="193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71" y="193"/>
                      <a:pt x="71" y="193"/>
                      <a:pt x="71" y="193"/>
                    </a:cubicBezTo>
                    <a:cubicBezTo>
                      <a:pt x="71" y="194"/>
                      <a:pt x="71" y="194"/>
                      <a:pt x="71" y="194"/>
                    </a:cubicBezTo>
                    <a:cubicBezTo>
                      <a:pt x="71" y="195"/>
                      <a:pt x="71" y="195"/>
                      <a:pt x="71" y="195"/>
                    </a:cubicBezTo>
                    <a:cubicBezTo>
                      <a:pt x="70" y="196"/>
                      <a:pt x="70" y="196"/>
                      <a:pt x="70" y="196"/>
                    </a:cubicBezTo>
                    <a:cubicBezTo>
                      <a:pt x="70" y="197"/>
                      <a:pt x="70" y="197"/>
                      <a:pt x="70" y="197"/>
                    </a:cubicBezTo>
                    <a:cubicBezTo>
                      <a:pt x="70" y="198"/>
                      <a:pt x="70" y="198"/>
                      <a:pt x="70" y="198"/>
                    </a:cubicBezTo>
                    <a:cubicBezTo>
                      <a:pt x="69" y="198"/>
                      <a:pt x="69" y="198"/>
                      <a:pt x="69" y="198"/>
                    </a:cubicBezTo>
                    <a:cubicBezTo>
                      <a:pt x="68" y="197"/>
                      <a:pt x="68" y="197"/>
                      <a:pt x="68" y="197"/>
                    </a:cubicBezTo>
                    <a:cubicBezTo>
                      <a:pt x="68" y="211"/>
                      <a:pt x="68" y="211"/>
                      <a:pt x="68" y="211"/>
                    </a:cubicBezTo>
                    <a:cubicBezTo>
                      <a:pt x="69" y="211"/>
                      <a:pt x="69" y="211"/>
                      <a:pt x="69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2"/>
                      <a:pt x="70" y="212"/>
                      <a:pt x="70" y="212"/>
                    </a:cubicBezTo>
                    <a:cubicBezTo>
                      <a:pt x="70" y="213"/>
                      <a:pt x="70" y="213"/>
                      <a:pt x="70" y="213"/>
                    </a:cubicBezTo>
                    <a:cubicBezTo>
                      <a:pt x="70" y="213"/>
                      <a:pt x="70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5"/>
                      <a:pt x="71" y="215"/>
                      <a:pt x="71" y="215"/>
                    </a:cubicBezTo>
                    <a:cubicBezTo>
                      <a:pt x="71" y="217"/>
                      <a:pt x="71" y="217"/>
                      <a:pt x="71" y="218"/>
                    </a:cubicBezTo>
                    <a:cubicBezTo>
                      <a:pt x="71" y="218"/>
                      <a:pt x="71" y="218"/>
                      <a:pt x="71" y="218"/>
                    </a:cubicBezTo>
                    <a:cubicBezTo>
                      <a:pt x="70" y="217"/>
                      <a:pt x="70" y="217"/>
                      <a:pt x="70" y="217"/>
                    </a:cubicBezTo>
                    <a:cubicBezTo>
                      <a:pt x="70" y="231"/>
                      <a:pt x="70" y="231"/>
                      <a:pt x="70" y="231"/>
                    </a:cubicBezTo>
                    <a:cubicBezTo>
                      <a:pt x="70" y="231"/>
                      <a:pt x="70" y="231"/>
                      <a:pt x="70" y="231"/>
                    </a:cubicBezTo>
                    <a:cubicBezTo>
                      <a:pt x="71" y="232"/>
                      <a:pt x="71" y="232"/>
                      <a:pt x="71" y="232"/>
                    </a:cubicBezTo>
                    <a:cubicBezTo>
                      <a:pt x="72" y="232"/>
                      <a:pt x="72" y="233"/>
                      <a:pt x="72" y="234"/>
                    </a:cubicBezTo>
                    <a:cubicBezTo>
                      <a:pt x="73" y="235"/>
                      <a:pt x="73" y="236"/>
                      <a:pt x="72" y="236"/>
                    </a:cubicBezTo>
                    <a:cubicBezTo>
                      <a:pt x="72" y="237"/>
                      <a:pt x="72" y="237"/>
                      <a:pt x="71" y="238"/>
                    </a:cubicBezTo>
                    <a:cubicBezTo>
                      <a:pt x="71" y="238"/>
                      <a:pt x="70" y="238"/>
                      <a:pt x="70" y="238"/>
                    </a:cubicBezTo>
                    <a:cubicBezTo>
                      <a:pt x="69" y="239"/>
                      <a:pt x="69" y="239"/>
                      <a:pt x="69" y="239"/>
                    </a:cubicBezTo>
                    <a:cubicBezTo>
                      <a:pt x="68" y="239"/>
                      <a:pt x="68" y="239"/>
                      <a:pt x="67" y="239"/>
                    </a:cubicBezTo>
                    <a:cubicBezTo>
                      <a:pt x="67" y="240"/>
                      <a:pt x="67" y="241"/>
                      <a:pt x="67" y="242"/>
                    </a:cubicBezTo>
                    <a:cubicBezTo>
                      <a:pt x="67" y="243"/>
                      <a:pt x="67" y="243"/>
                      <a:pt x="67" y="243"/>
                    </a:cubicBezTo>
                    <a:cubicBezTo>
                      <a:pt x="67" y="243"/>
                      <a:pt x="67" y="244"/>
                      <a:pt x="68" y="245"/>
                    </a:cubicBezTo>
                    <a:cubicBezTo>
                      <a:pt x="68" y="245"/>
                      <a:pt x="69" y="245"/>
                      <a:pt x="69" y="245"/>
                    </a:cubicBezTo>
                    <a:cubicBezTo>
                      <a:pt x="70" y="245"/>
                      <a:pt x="70" y="245"/>
                      <a:pt x="71" y="245"/>
                    </a:cubicBezTo>
                    <a:cubicBezTo>
                      <a:pt x="71" y="244"/>
                      <a:pt x="71" y="244"/>
                      <a:pt x="71" y="244"/>
                    </a:cubicBezTo>
                    <a:cubicBezTo>
                      <a:pt x="72" y="244"/>
                      <a:pt x="74" y="244"/>
                      <a:pt x="75" y="244"/>
                    </a:cubicBezTo>
                    <a:cubicBezTo>
                      <a:pt x="76" y="244"/>
                      <a:pt x="76" y="244"/>
                      <a:pt x="76" y="244"/>
                    </a:cubicBezTo>
                    <a:cubicBezTo>
                      <a:pt x="78" y="244"/>
                      <a:pt x="80" y="243"/>
                      <a:pt x="81" y="242"/>
                    </a:cubicBezTo>
                    <a:cubicBezTo>
                      <a:pt x="83" y="242"/>
                      <a:pt x="83" y="242"/>
                      <a:pt x="83" y="242"/>
                    </a:cubicBezTo>
                    <a:cubicBezTo>
                      <a:pt x="83" y="242"/>
                      <a:pt x="83" y="242"/>
                      <a:pt x="83" y="242"/>
                    </a:cubicBezTo>
                    <a:cubicBezTo>
                      <a:pt x="83" y="243"/>
                      <a:pt x="83" y="243"/>
                      <a:pt x="83" y="243"/>
                    </a:cubicBezTo>
                    <a:cubicBezTo>
                      <a:pt x="84" y="243"/>
                      <a:pt x="84" y="242"/>
                      <a:pt x="85" y="242"/>
                    </a:cubicBezTo>
                    <a:cubicBezTo>
                      <a:pt x="85" y="241"/>
                      <a:pt x="85" y="241"/>
                      <a:pt x="85" y="241"/>
                    </a:cubicBezTo>
                    <a:cubicBezTo>
                      <a:pt x="85" y="240"/>
                      <a:pt x="86" y="240"/>
                      <a:pt x="87" y="240"/>
                    </a:cubicBezTo>
                    <a:cubicBezTo>
                      <a:pt x="87" y="239"/>
                      <a:pt x="87" y="239"/>
                      <a:pt x="87" y="239"/>
                    </a:cubicBezTo>
                    <a:cubicBezTo>
                      <a:pt x="87" y="239"/>
                      <a:pt x="87" y="239"/>
                      <a:pt x="87" y="239"/>
                    </a:cubicBezTo>
                    <a:cubicBezTo>
                      <a:pt x="87" y="236"/>
                      <a:pt x="88" y="234"/>
                      <a:pt x="90" y="233"/>
                    </a:cubicBezTo>
                    <a:cubicBezTo>
                      <a:pt x="90" y="233"/>
                      <a:pt x="91" y="232"/>
                      <a:pt x="93" y="232"/>
                    </a:cubicBezTo>
                    <a:cubicBezTo>
                      <a:pt x="93" y="232"/>
                      <a:pt x="93" y="232"/>
                      <a:pt x="93" y="232"/>
                    </a:cubicBezTo>
                    <a:cubicBezTo>
                      <a:pt x="94" y="232"/>
                      <a:pt x="94" y="232"/>
                      <a:pt x="95" y="232"/>
                    </a:cubicBezTo>
                    <a:cubicBezTo>
                      <a:pt x="95" y="232"/>
                      <a:pt x="95" y="232"/>
                      <a:pt x="96" y="232"/>
                    </a:cubicBezTo>
                    <a:cubicBezTo>
                      <a:pt x="96" y="232"/>
                      <a:pt x="97" y="232"/>
                      <a:pt x="97" y="232"/>
                    </a:cubicBezTo>
                    <a:cubicBezTo>
                      <a:pt x="99" y="232"/>
                      <a:pt x="99" y="231"/>
                      <a:pt x="99" y="231"/>
                    </a:cubicBezTo>
                    <a:cubicBezTo>
                      <a:pt x="99" y="230"/>
                      <a:pt x="99" y="229"/>
                      <a:pt x="99" y="229"/>
                    </a:cubicBezTo>
                    <a:cubicBezTo>
                      <a:pt x="99" y="228"/>
                      <a:pt x="99" y="228"/>
                      <a:pt x="99" y="228"/>
                    </a:cubicBezTo>
                    <a:cubicBezTo>
                      <a:pt x="99" y="226"/>
                      <a:pt x="99" y="226"/>
                      <a:pt x="99" y="226"/>
                    </a:cubicBezTo>
                    <a:cubicBezTo>
                      <a:pt x="99" y="225"/>
                      <a:pt x="99" y="225"/>
                      <a:pt x="98" y="225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7" y="224"/>
                      <a:pt x="98" y="223"/>
                      <a:pt x="98" y="223"/>
                    </a:cubicBezTo>
                    <a:cubicBezTo>
                      <a:pt x="98" y="222"/>
                      <a:pt x="98" y="222"/>
                      <a:pt x="98" y="222"/>
                    </a:cubicBezTo>
                    <a:cubicBezTo>
                      <a:pt x="99" y="222"/>
                      <a:pt x="99" y="222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100" y="221"/>
                      <a:pt x="100" y="221"/>
                      <a:pt x="100" y="221"/>
                    </a:cubicBezTo>
                    <a:cubicBezTo>
                      <a:pt x="100" y="220"/>
                      <a:pt x="100" y="220"/>
                      <a:pt x="100" y="220"/>
                    </a:cubicBezTo>
                    <a:cubicBezTo>
                      <a:pt x="100" y="219"/>
                      <a:pt x="100" y="219"/>
                      <a:pt x="100" y="219"/>
                    </a:cubicBezTo>
                    <a:cubicBezTo>
                      <a:pt x="101" y="219"/>
                      <a:pt x="101" y="219"/>
                      <a:pt x="101" y="219"/>
                    </a:cubicBezTo>
                    <a:cubicBezTo>
                      <a:pt x="101" y="219"/>
                      <a:pt x="101" y="219"/>
                      <a:pt x="101" y="219"/>
                    </a:cubicBezTo>
                    <a:cubicBezTo>
                      <a:pt x="101" y="219"/>
                      <a:pt x="102" y="219"/>
                      <a:pt x="102" y="219"/>
                    </a:cubicBezTo>
                    <a:cubicBezTo>
                      <a:pt x="103" y="219"/>
                      <a:pt x="104" y="218"/>
                      <a:pt x="105" y="216"/>
                    </a:cubicBezTo>
                    <a:cubicBezTo>
                      <a:pt x="105" y="215"/>
                      <a:pt x="105" y="213"/>
                      <a:pt x="105" y="212"/>
                    </a:cubicBezTo>
                    <a:cubicBezTo>
                      <a:pt x="105" y="211"/>
                      <a:pt x="105" y="211"/>
                      <a:pt x="105" y="211"/>
                    </a:cubicBezTo>
                    <a:cubicBezTo>
                      <a:pt x="105" y="211"/>
                      <a:pt x="105" y="210"/>
                      <a:pt x="105" y="209"/>
                    </a:cubicBezTo>
                    <a:cubicBezTo>
                      <a:pt x="105" y="209"/>
                      <a:pt x="105" y="209"/>
                      <a:pt x="105" y="209"/>
                    </a:cubicBezTo>
                    <a:cubicBezTo>
                      <a:pt x="106" y="210"/>
                      <a:pt x="106" y="210"/>
                      <a:pt x="106" y="210"/>
                    </a:cubicBezTo>
                    <a:cubicBezTo>
                      <a:pt x="106" y="208"/>
                      <a:pt x="106" y="208"/>
                      <a:pt x="106" y="208"/>
                    </a:cubicBezTo>
                    <a:cubicBezTo>
                      <a:pt x="106" y="208"/>
                      <a:pt x="106" y="207"/>
                      <a:pt x="106" y="207"/>
                    </a:cubicBezTo>
                    <a:cubicBezTo>
                      <a:pt x="107" y="206"/>
                      <a:pt x="107" y="206"/>
                      <a:pt x="108" y="206"/>
                    </a:cubicBezTo>
                    <a:cubicBezTo>
                      <a:pt x="108" y="205"/>
                      <a:pt x="108" y="205"/>
                      <a:pt x="108" y="205"/>
                    </a:cubicBezTo>
                    <a:cubicBezTo>
                      <a:pt x="109" y="205"/>
                      <a:pt x="109" y="205"/>
                      <a:pt x="110" y="204"/>
                    </a:cubicBezTo>
                    <a:cubicBezTo>
                      <a:pt x="110" y="204"/>
                      <a:pt x="110" y="203"/>
                      <a:pt x="110" y="202"/>
                    </a:cubicBezTo>
                    <a:cubicBezTo>
                      <a:pt x="110" y="201"/>
                      <a:pt x="110" y="201"/>
                      <a:pt x="110" y="201"/>
                    </a:cubicBezTo>
                    <a:cubicBezTo>
                      <a:pt x="110" y="200"/>
                      <a:pt x="110" y="200"/>
                      <a:pt x="110" y="200"/>
                    </a:cubicBezTo>
                    <a:cubicBezTo>
                      <a:pt x="111" y="199"/>
                      <a:pt x="111" y="199"/>
                      <a:pt x="112" y="198"/>
                    </a:cubicBezTo>
                    <a:cubicBezTo>
                      <a:pt x="113" y="197"/>
                      <a:pt x="114" y="196"/>
                      <a:pt x="116" y="195"/>
                    </a:cubicBezTo>
                    <a:cubicBezTo>
                      <a:pt x="116" y="194"/>
                      <a:pt x="116" y="194"/>
                      <a:pt x="117" y="194"/>
                    </a:cubicBezTo>
                    <a:cubicBezTo>
                      <a:pt x="117" y="193"/>
                      <a:pt x="118" y="193"/>
                      <a:pt x="118" y="192"/>
                    </a:cubicBezTo>
                    <a:cubicBezTo>
                      <a:pt x="118" y="191"/>
                      <a:pt x="118" y="191"/>
                      <a:pt x="118" y="190"/>
                    </a:cubicBezTo>
                    <a:cubicBezTo>
                      <a:pt x="118" y="189"/>
                      <a:pt x="118" y="189"/>
                      <a:pt x="118" y="188"/>
                    </a:cubicBezTo>
                    <a:cubicBezTo>
                      <a:pt x="117" y="187"/>
                      <a:pt x="117" y="186"/>
                      <a:pt x="118" y="185"/>
                    </a:cubicBezTo>
                    <a:cubicBezTo>
                      <a:pt x="118" y="184"/>
                      <a:pt x="118" y="182"/>
                      <a:pt x="118" y="181"/>
                    </a:cubicBezTo>
                    <a:cubicBezTo>
                      <a:pt x="119" y="181"/>
                      <a:pt x="119" y="181"/>
                      <a:pt x="119" y="181"/>
                    </a:cubicBezTo>
                    <a:cubicBezTo>
                      <a:pt x="119" y="180"/>
                      <a:pt x="119" y="180"/>
                      <a:pt x="119" y="180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20" y="180"/>
                      <a:pt x="120" y="180"/>
                      <a:pt x="120" y="180"/>
                    </a:cubicBezTo>
                    <a:cubicBezTo>
                      <a:pt x="120" y="179"/>
                      <a:pt x="120" y="179"/>
                      <a:pt x="120" y="179"/>
                    </a:cubicBezTo>
                    <a:cubicBezTo>
                      <a:pt x="121" y="176"/>
                      <a:pt x="121" y="173"/>
                      <a:pt x="120" y="171"/>
                    </a:cubicBezTo>
                    <a:cubicBezTo>
                      <a:pt x="120" y="169"/>
                      <a:pt x="120" y="168"/>
                      <a:pt x="120" y="166"/>
                    </a:cubicBezTo>
                    <a:cubicBezTo>
                      <a:pt x="120" y="164"/>
                      <a:pt x="120" y="162"/>
                      <a:pt x="121" y="161"/>
                    </a:cubicBezTo>
                    <a:cubicBezTo>
                      <a:pt x="121" y="160"/>
                      <a:pt x="121" y="159"/>
                      <a:pt x="122" y="159"/>
                    </a:cubicBezTo>
                    <a:cubicBezTo>
                      <a:pt x="122" y="159"/>
                      <a:pt x="122" y="159"/>
                      <a:pt x="122" y="159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3" y="158"/>
                      <a:pt x="123" y="158"/>
                      <a:pt x="123" y="158"/>
                    </a:cubicBezTo>
                    <a:cubicBezTo>
                      <a:pt x="123" y="157"/>
                      <a:pt x="123" y="157"/>
                      <a:pt x="123" y="157"/>
                    </a:cubicBezTo>
                    <a:cubicBezTo>
                      <a:pt x="123" y="156"/>
                      <a:pt x="123" y="156"/>
                      <a:pt x="123" y="156"/>
                    </a:cubicBezTo>
                    <a:cubicBezTo>
                      <a:pt x="123" y="156"/>
                      <a:pt x="123" y="155"/>
                      <a:pt x="123" y="155"/>
                    </a:cubicBezTo>
                    <a:cubicBezTo>
                      <a:pt x="124" y="155"/>
                      <a:pt x="124" y="155"/>
                      <a:pt x="124" y="155"/>
                    </a:cubicBezTo>
                    <a:cubicBezTo>
                      <a:pt x="125" y="155"/>
                      <a:pt x="125" y="155"/>
                      <a:pt x="125" y="155"/>
                    </a:cubicBezTo>
                    <a:cubicBezTo>
                      <a:pt x="125" y="150"/>
                      <a:pt x="125" y="150"/>
                      <a:pt x="125" y="150"/>
                    </a:cubicBezTo>
                    <a:cubicBezTo>
                      <a:pt x="125" y="149"/>
                      <a:pt x="124" y="149"/>
                      <a:pt x="124" y="149"/>
                    </a:cubicBezTo>
                    <a:cubicBezTo>
                      <a:pt x="124" y="149"/>
                      <a:pt x="124" y="149"/>
                      <a:pt x="124" y="149"/>
                    </a:cubicBezTo>
                    <a:cubicBezTo>
                      <a:pt x="123" y="148"/>
                      <a:pt x="123" y="148"/>
                      <a:pt x="123" y="147"/>
                    </a:cubicBezTo>
                    <a:cubicBezTo>
                      <a:pt x="123" y="146"/>
                      <a:pt x="123" y="146"/>
                      <a:pt x="123" y="146"/>
                    </a:cubicBezTo>
                    <a:cubicBezTo>
                      <a:pt x="123" y="145"/>
                      <a:pt x="123" y="145"/>
                      <a:pt x="123" y="145"/>
                    </a:cubicBezTo>
                    <a:cubicBezTo>
                      <a:pt x="123" y="144"/>
                      <a:pt x="123" y="143"/>
                      <a:pt x="124" y="142"/>
                    </a:cubicBezTo>
                    <a:cubicBezTo>
                      <a:pt x="124" y="142"/>
                      <a:pt x="124" y="142"/>
                      <a:pt x="124" y="142"/>
                    </a:cubicBezTo>
                    <a:cubicBezTo>
                      <a:pt x="124" y="142"/>
                      <a:pt x="125" y="142"/>
                      <a:pt x="125" y="141"/>
                    </a:cubicBezTo>
                    <a:cubicBezTo>
                      <a:pt x="125" y="140"/>
                      <a:pt x="125" y="140"/>
                      <a:pt x="125" y="140"/>
                    </a:cubicBezTo>
                    <a:cubicBezTo>
                      <a:pt x="125" y="139"/>
                      <a:pt x="125" y="139"/>
                      <a:pt x="125" y="138"/>
                    </a:cubicBezTo>
                    <a:cubicBezTo>
                      <a:pt x="125" y="138"/>
                      <a:pt x="125" y="137"/>
                      <a:pt x="125" y="137"/>
                    </a:cubicBezTo>
                    <a:cubicBezTo>
                      <a:pt x="125" y="136"/>
                      <a:pt x="125" y="136"/>
                      <a:pt x="125" y="135"/>
                    </a:cubicBezTo>
                    <a:cubicBezTo>
                      <a:pt x="125" y="135"/>
                      <a:pt x="125" y="135"/>
                      <a:pt x="125" y="135"/>
                    </a:cubicBezTo>
                    <a:cubicBezTo>
                      <a:pt x="126" y="135"/>
                      <a:pt x="126" y="135"/>
                      <a:pt x="126" y="135"/>
                    </a:cubicBezTo>
                    <a:cubicBezTo>
                      <a:pt x="126" y="128"/>
                      <a:pt x="126" y="128"/>
                      <a:pt x="126" y="128"/>
                    </a:cubicBezTo>
                    <a:cubicBezTo>
                      <a:pt x="126" y="127"/>
                      <a:pt x="126" y="127"/>
                      <a:pt x="126" y="127"/>
                    </a:cubicBezTo>
                    <a:cubicBezTo>
                      <a:pt x="126" y="126"/>
                      <a:pt x="126" y="125"/>
                      <a:pt x="126" y="124"/>
                    </a:cubicBezTo>
                    <a:cubicBezTo>
                      <a:pt x="125" y="123"/>
                      <a:pt x="124" y="122"/>
                      <a:pt x="122" y="121"/>
                    </a:cubicBezTo>
                    <a:cubicBezTo>
                      <a:pt x="122" y="121"/>
                      <a:pt x="122" y="120"/>
                      <a:pt x="122" y="120"/>
                    </a:cubicBezTo>
                    <a:cubicBezTo>
                      <a:pt x="122" y="116"/>
                      <a:pt x="122" y="116"/>
                      <a:pt x="122" y="116"/>
                    </a:cubicBezTo>
                    <a:cubicBezTo>
                      <a:pt x="120" y="116"/>
                      <a:pt x="120" y="116"/>
                      <a:pt x="120" y="116"/>
                    </a:cubicBezTo>
                    <a:cubicBezTo>
                      <a:pt x="120" y="116"/>
                      <a:pt x="120" y="116"/>
                      <a:pt x="120" y="116"/>
                    </a:cubicBezTo>
                    <a:cubicBezTo>
                      <a:pt x="120" y="115"/>
                      <a:pt x="120" y="115"/>
                      <a:pt x="120" y="115"/>
                    </a:cubicBezTo>
                    <a:cubicBezTo>
                      <a:pt x="120" y="115"/>
                      <a:pt x="120" y="115"/>
                      <a:pt x="120" y="115"/>
                    </a:cubicBezTo>
                    <a:cubicBezTo>
                      <a:pt x="120" y="114"/>
                      <a:pt x="120" y="114"/>
                      <a:pt x="120" y="113"/>
                    </a:cubicBezTo>
                    <a:cubicBezTo>
                      <a:pt x="119" y="113"/>
                      <a:pt x="119" y="113"/>
                      <a:pt x="119" y="113"/>
                    </a:cubicBezTo>
                    <a:cubicBezTo>
                      <a:pt x="119" y="112"/>
                      <a:pt x="119" y="112"/>
                      <a:pt x="118" y="112"/>
                    </a:cubicBezTo>
                    <a:cubicBezTo>
                      <a:pt x="118" y="111"/>
                      <a:pt x="118" y="111"/>
                      <a:pt x="118" y="111"/>
                    </a:cubicBezTo>
                    <a:cubicBezTo>
                      <a:pt x="118" y="111"/>
                      <a:pt x="118" y="111"/>
                      <a:pt x="118" y="111"/>
                    </a:cubicBezTo>
                    <a:cubicBezTo>
                      <a:pt x="118" y="110"/>
                      <a:pt x="118" y="109"/>
                      <a:pt x="117" y="109"/>
                    </a:cubicBezTo>
                    <a:cubicBezTo>
                      <a:pt x="116" y="109"/>
                      <a:pt x="116" y="109"/>
                      <a:pt x="116" y="109"/>
                    </a:cubicBezTo>
                    <a:cubicBezTo>
                      <a:pt x="116" y="109"/>
                      <a:pt x="116" y="109"/>
                      <a:pt x="116" y="109"/>
                    </a:cubicBezTo>
                    <a:cubicBezTo>
                      <a:pt x="116" y="108"/>
                      <a:pt x="116" y="108"/>
                      <a:pt x="116" y="108"/>
                    </a:cubicBezTo>
                    <a:cubicBezTo>
                      <a:pt x="116" y="107"/>
                      <a:pt x="116" y="107"/>
                      <a:pt x="116" y="107"/>
                    </a:cubicBezTo>
                    <a:cubicBezTo>
                      <a:pt x="115" y="106"/>
                      <a:pt x="115" y="106"/>
                      <a:pt x="115" y="106"/>
                    </a:cubicBezTo>
                    <a:cubicBezTo>
                      <a:pt x="114" y="105"/>
                      <a:pt x="114" y="105"/>
                      <a:pt x="114" y="105"/>
                    </a:cubicBezTo>
                    <a:cubicBezTo>
                      <a:pt x="113" y="104"/>
                      <a:pt x="113" y="104"/>
                      <a:pt x="113" y="104"/>
                    </a:cubicBezTo>
                    <a:cubicBezTo>
                      <a:pt x="112" y="102"/>
                      <a:pt x="111" y="101"/>
                      <a:pt x="112" y="98"/>
                    </a:cubicBezTo>
                    <a:cubicBezTo>
                      <a:pt x="112" y="97"/>
                      <a:pt x="112" y="97"/>
                      <a:pt x="112" y="97"/>
                    </a:cubicBezTo>
                    <a:cubicBezTo>
                      <a:pt x="111" y="97"/>
                      <a:pt x="111" y="97"/>
                      <a:pt x="111" y="97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110" y="96"/>
                      <a:pt x="110" y="95"/>
                      <a:pt x="109" y="94"/>
                    </a:cubicBezTo>
                    <a:cubicBezTo>
                      <a:pt x="109" y="94"/>
                      <a:pt x="109" y="94"/>
                      <a:pt x="109" y="94"/>
                    </a:cubicBezTo>
                    <a:cubicBezTo>
                      <a:pt x="108" y="93"/>
                      <a:pt x="108" y="93"/>
                      <a:pt x="108" y="92"/>
                    </a:cubicBezTo>
                    <a:cubicBezTo>
                      <a:pt x="107" y="92"/>
                      <a:pt x="107" y="91"/>
                      <a:pt x="106" y="91"/>
                    </a:cubicBezTo>
                    <a:cubicBezTo>
                      <a:pt x="106" y="91"/>
                      <a:pt x="106" y="91"/>
                      <a:pt x="106" y="91"/>
                    </a:cubicBezTo>
                    <a:cubicBezTo>
                      <a:pt x="106" y="91"/>
                      <a:pt x="106" y="90"/>
                      <a:pt x="106" y="90"/>
                    </a:cubicBezTo>
                    <a:cubicBezTo>
                      <a:pt x="106" y="90"/>
                      <a:pt x="106" y="90"/>
                      <a:pt x="106" y="90"/>
                    </a:cubicBezTo>
                    <a:cubicBezTo>
                      <a:pt x="106" y="89"/>
                      <a:pt x="106" y="89"/>
                      <a:pt x="106" y="89"/>
                    </a:cubicBezTo>
                    <a:cubicBezTo>
                      <a:pt x="105" y="89"/>
                      <a:pt x="105" y="89"/>
                      <a:pt x="105" y="89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4" y="88"/>
                      <a:pt x="104" y="88"/>
                      <a:pt x="104" y="88"/>
                    </a:cubicBezTo>
                    <a:cubicBezTo>
                      <a:pt x="104" y="87"/>
                      <a:pt x="104" y="87"/>
                      <a:pt x="103" y="86"/>
                    </a:cubicBezTo>
                    <a:cubicBezTo>
                      <a:pt x="102" y="84"/>
                      <a:pt x="101" y="83"/>
                      <a:pt x="100" y="81"/>
                    </a:cubicBezTo>
                    <a:cubicBezTo>
                      <a:pt x="99" y="80"/>
                      <a:pt x="99" y="80"/>
                      <a:pt x="99" y="80"/>
                    </a:cubicBezTo>
                    <a:cubicBezTo>
                      <a:pt x="98" y="78"/>
                      <a:pt x="97" y="76"/>
                      <a:pt x="95" y="75"/>
                    </a:cubicBezTo>
                    <a:cubicBezTo>
                      <a:pt x="97" y="75"/>
                      <a:pt x="97" y="75"/>
                      <a:pt x="97" y="75"/>
                    </a:cubicBezTo>
                    <a:cubicBezTo>
                      <a:pt x="97" y="74"/>
                      <a:pt x="97" y="74"/>
                      <a:pt x="97" y="74"/>
                    </a:cubicBezTo>
                    <a:cubicBezTo>
                      <a:pt x="98" y="74"/>
                      <a:pt x="98" y="75"/>
                      <a:pt x="98" y="75"/>
                    </a:cubicBezTo>
                    <a:cubicBezTo>
                      <a:pt x="99" y="76"/>
                      <a:pt x="99" y="76"/>
                      <a:pt x="99" y="76"/>
                    </a:cubicBezTo>
                    <a:cubicBezTo>
                      <a:pt x="99" y="76"/>
                      <a:pt x="99" y="76"/>
                      <a:pt x="99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7"/>
                      <a:pt x="100" y="77"/>
                      <a:pt x="100" y="77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9"/>
                      <a:pt x="101" y="79"/>
                    </a:cubicBezTo>
                    <a:cubicBezTo>
                      <a:pt x="101" y="82"/>
                      <a:pt x="101" y="82"/>
                      <a:pt x="101" y="82"/>
                    </a:cubicBezTo>
                    <a:cubicBezTo>
                      <a:pt x="102" y="82"/>
                      <a:pt x="102" y="82"/>
                      <a:pt x="102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3"/>
                      <a:pt x="103" y="83"/>
                      <a:pt x="103" y="83"/>
                    </a:cubicBezTo>
                    <a:cubicBezTo>
                      <a:pt x="103" y="85"/>
                      <a:pt x="104" y="85"/>
                      <a:pt x="105" y="85"/>
                    </a:cubicBezTo>
                    <a:cubicBezTo>
                      <a:pt x="105" y="85"/>
                      <a:pt x="105" y="85"/>
                      <a:pt x="105" y="85"/>
                    </a:cubicBezTo>
                    <a:cubicBezTo>
                      <a:pt x="106" y="85"/>
                      <a:pt x="106" y="86"/>
                      <a:pt x="107" y="86"/>
                    </a:cubicBezTo>
                    <a:cubicBezTo>
                      <a:pt x="107" y="87"/>
                      <a:pt x="107" y="87"/>
                      <a:pt x="107" y="88"/>
                    </a:cubicBezTo>
                    <a:cubicBezTo>
                      <a:pt x="107" y="88"/>
                      <a:pt x="107" y="89"/>
                      <a:pt x="108" y="89"/>
                    </a:cubicBezTo>
                    <a:cubicBezTo>
                      <a:pt x="108" y="89"/>
                      <a:pt x="108" y="89"/>
                      <a:pt x="108" y="89"/>
                    </a:cubicBezTo>
                    <a:cubicBezTo>
                      <a:pt x="108" y="90"/>
                      <a:pt x="108" y="90"/>
                      <a:pt x="108" y="90"/>
                    </a:cubicBezTo>
                    <a:cubicBezTo>
                      <a:pt x="108" y="90"/>
                      <a:pt x="108" y="92"/>
                      <a:pt x="110" y="92"/>
                    </a:cubicBezTo>
                    <a:cubicBezTo>
                      <a:pt x="110" y="92"/>
                      <a:pt x="110" y="92"/>
                      <a:pt x="110" y="92"/>
                    </a:cubicBezTo>
                    <a:cubicBezTo>
                      <a:pt x="110" y="92"/>
                      <a:pt x="110" y="92"/>
                      <a:pt x="110" y="92"/>
                    </a:cubicBezTo>
                    <a:cubicBezTo>
                      <a:pt x="110" y="93"/>
                      <a:pt x="110" y="93"/>
                      <a:pt x="110" y="93"/>
                    </a:cubicBezTo>
                    <a:cubicBezTo>
                      <a:pt x="110" y="93"/>
                      <a:pt x="110" y="93"/>
                      <a:pt x="110" y="93"/>
                    </a:cubicBezTo>
                    <a:cubicBezTo>
                      <a:pt x="110" y="94"/>
                      <a:pt x="110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6"/>
                      <a:pt x="111" y="96"/>
                      <a:pt x="111" y="96"/>
                    </a:cubicBezTo>
                    <a:cubicBezTo>
                      <a:pt x="112" y="97"/>
                      <a:pt x="112" y="97"/>
                      <a:pt x="112" y="98"/>
                    </a:cubicBezTo>
                    <a:cubicBezTo>
                      <a:pt x="113" y="98"/>
                      <a:pt x="113" y="98"/>
                      <a:pt x="113" y="98"/>
                    </a:cubicBezTo>
                    <a:cubicBezTo>
                      <a:pt x="113" y="99"/>
                      <a:pt x="114" y="99"/>
                      <a:pt x="114" y="99"/>
                    </a:cubicBezTo>
                    <a:cubicBezTo>
                      <a:pt x="114" y="99"/>
                      <a:pt x="114" y="99"/>
                      <a:pt x="114" y="99"/>
                    </a:cubicBezTo>
                    <a:cubicBezTo>
                      <a:pt x="114" y="100"/>
                      <a:pt x="114" y="100"/>
                      <a:pt x="114" y="100"/>
                    </a:cubicBezTo>
                    <a:cubicBezTo>
                      <a:pt x="114" y="101"/>
                      <a:pt x="114" y="102"/>
                      <a:pt x="115" y="102"/>
                    </a:cubicBezTo>
                    <a:cubicBezTo>
                      <a:pt x="116" y="102"/>
                      <a:pt x="116" y="102"/>
                      <a:pt x="116" y="102"/>
                    </a:cubicBezTo>
                    <a:cubicBezTo>
                      <a:pt x="116" y="102"/>
                      <a:pt x="116" y="102"/>
                      <a:pt x="116" y="102"/>
                    </a:cubicBezTo>
                    <a:cubicBezTo>
                      <a:pt x="116" y="103"/>
                      <a:pt x="116" y="103"/>
                      <a:pt x="116" y="103"/>
                    </a:cubicBezTo>
                    <a:cubicBezTo>
                      <a:pt x="116" y="105"/>
                      <a:pt x="116" y="105"/>
                      <a:pt x="116" y="105"/>
                    </a:cubicBezTo>
                    <a:cubicBezTo>
                      <a:pt x="116" y="106"/>
                      <a:pt x="116" y="106"/>
                      <a:pt x="117" y="106"/>
                    </a:cubicBezTo>
                    <a:cubicBezTo>
                      <a:pt x="117" y="106"/>
                      <a:pt x="117" y="106"/>
                      <a:pt x="117" y="106"/>
                    </a:cubicBezTo>
                    <a:cubicBezTo>
                      <a:pt x="117" y="107"/>
                      <a:pt x="117" y="108"/>
                      <a:pt x="118" y="108"/>
                    </a:cubicBezTo>
                    <a:cubicBezTo>
                      <a:pt x="118" y="109"/>
                      <a:pt x="119" y="110"/>
                      <a:pt x="120" y="110"/>
                    </a:cubicBezTo>
                    <a:cubicBezTo>
                      <a:pt x="122" y="111"/>
                      <a:pt x="122" y="111"/>
                      <a:pt x="122" y="111"/>
                    </a:cubicBezTo>
                    <a:cubicBezTo>
                      <a:pt x="122" y="109"/>
                      <a:pt x="122" y="109"/>
                      <a:pt x="122" y="109"/>
                    </a:cubicBezTo>
                    <a:cubicBezTo>
                      <a:pt x="121" y="106"/>
                      <a:pt x="120" y="102"/>
                      <a:pt x="119" y="97"/>
                    </a:cubicBezTo>
                    <a:cubicBezTo>
                      <a:pt x="118" y="95"/>
                      <a:pt x="118" y="93"/>
                      <a:pt x="118" y="91"/>
                    </a:cubicBezTo>
                    <a:cubicBezTo>
                      <a:pt x="118" y="90"/>
                      <a:pt x="118" y="90"/>
                      <a:pt x="118" y="89"/>
                    </a:cubicBezTo>
                    <a:cubicBezTo>
                      <a:pt x="119" y="88"/>
                      <a:pt x="119" y="88"/>
                      <a:pt x="119" y="88"/>
                    </a:cubicBezTo>
                    <a:cubicBezTo>
                      <a:pt x="119" y="87"/>
                      <a:pt x="119" y="87"/>
                      <a:pt x="119" y="86"/>
                    </a:cubicBezTo>
                    <a:cubicBezTo>
                      <a:pt x="119" y="86"/>
                      <a:pt x="119" y="86"/>
                      <a:pt x="119" y="86"/>
                    </a:cubicBezTo>
                    <a:cubicBezTo>
                      <a:pt x="119" y="86"/>
                      <a:pt x="119" y="85"/>
                      <a:pt x="119" y="85"/>
                    </a:cubicBezTo>
                    <a:cubicBezTo>
                      <a:pt x="119" y="85"/>
                      <a:pt x="118" y="84"/>
                      <a:pt x="118" y="84"/>
                    </a:cubicBezTo>
                    <a:cubicBezTo>
                      <a:pt x="118" y="84"/>
                      <a:pt x="118" y="84"/>
                      <a:pt x="118" y="84"/>
                    </a:cubicBezTo>
                    <a:cubicBezTo>
                      <a:pt x="118" y="84"/>
                      <a:pt x="118" y="84"/>
                      <a:pt x="118" y="84"/>
                    </a:cubicBezTo>
                    <a:cubicBezTo>
                      <a:pt x="117" y="84"/>
                      <a:pt x="118" y="84"/>
                      <a:pt x="118" y="83"/>
                    </a:cubicBezTo>
                    <a:cubicBezTo>
                      <a:pt x="118" y="82"/>
                      <a:pt x="118" y="82"/>
                      <a:pt x="118" y="82"/>
                    </a:cubicBezTo>
                    <a:cubicBezTo>
                      <a:pt x="117" y="81"/>
                      <a:pt x="117" y="81"/>
                      <a:pt x="117" y="81"/>
                    </a:cubicBezTo>
                    <a:cubicBezTo>
                      <a:pt x="117" y="81"/>
                      <a:pt x="117" y="81"/>
                      <a:pt x="117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79"/>
                      <a:pt x="116" y="79"/>
                      <a:pt x="116" y="79"/>
                    </a:cubicBezTo>
                    <a:cubicBezTo>
                      <a:pt x="115" y="79"/>
                      <a:pt x="115" y="79"/>
                      <a:pt x="115" y="79"/>
                    </a:cubicBezTo>
                    <a:cubicBezTo>
                      <a:pt x="115" y="78"/>
                      <a:pt x="115" y="78"/>
                      <a:pt x="115" y="78"/>
                    </a:cubicBezTo>
                    <a:cubicBezTo>
                      <a:pt x="115" y="77"/>
                      <a:pt x="115" y="77"/>
                      <a:pt x="115" y="77"/>
                    </a:cubicBezTo>
                    <a:cubicBezTo>
                      <a:pt x="115" y="77"/>
                      <a:pt x="115" y="77"/>
                      <a:pt x="115" y="77"/>
                    </a:cubicBezTo>
                    <a:cubicBezTo>
                      <a:pt x="115" y="76"/>
                      <a:pt x="115" y="76"/>
                      <a:pt x="115" y="76"/>
                    </a:cubicBezTo>
                    <a:cubicBezTo>
                      <a:pt x="114" y="76"/>
                      <a:pt x="114" y="76"/>
                      <a:pt x="114" y="76"/>
                    </a:cubicBezTo>
                    <a:cubicBezTo>
                      <a:pt x="113" y="76"/>
                      <a:pt x="113" y="76"/>
                      <a:pt x="113" y="76"/>
                    </a:cubicBezTo>
                    <a:cubicBezTo>
                      <a:pt x="113" y="76"/>
                      <a:pt x="113" y="76"/>
                      <a:pt x="113" y="76"/>
                    </a:cubicBezTo>
                    <a:cubicBezTo>
                      <a:pt x="113" y="75"/>
                      <a:pt x="113" y="75"/>
                      <a:pt x="113" y="75"/>
                    </a:cubicBezTo>
                    <a:cubicBezTo>
                      <a:pt x="113" y="75"/>
                      <a:pt x="113" y="75"/>
                      <a:pt x="113" y="75"/>
                    </a:cubicBezTo>
                    <a:cubicBezTo>
                      <a:pt x="113" y="74"/>
                      <a:pt x="113" y="74"/>
                      <a:pt x="113" y="74"/>
                    </a:cubicBezTo>
                    <a:cubicBezTo>
                      <a:pt x="113" y="73"/>
                      <a:pt x="113" y="73"/>
                      <a:pt x="112" y="73"/>
                    </a:cubicBezTo>
                    <a:cubicBezTo>
                      <a:pt x="112" y="73"/>
                      <a:pt x="112" y="73"/>
                      <a:pt x="112" y="73"/>
                    </a:cubicBezTo>
                    <a:cubicBezTo>
                      <a:pt x="112" y="73"/>
                      <a:pt x="112" y="73"/>
                      <a:pt x="112" y="73"/>
                    </a:cubicBezTo>
                    <a:cubicBezTo>
                      <a:pt x="112" y="72"/>
                      <a:pt x="112" y="72"/>
                      <a:pt x="112" y="72"/>
                    </a:cubicBezTo>
                    <a:cubicBezTo>
                      <a:pt x="112" y="72"/>
                      <a:pt x="112" y="72"/>
                      <a:pt x="112" y="71"/>
                    </a:cubicBezTo>
                    <a:cubicBezTo>
                      <a:pt x="111" y="71"/>
                      <a:pt x="111" y="70"/>
                      <a:pt x="111" y="70"/>
                    </a:cubicBezTo>
                    <a:cubicBezTo>
                      <a:pt x="110" y="69"/>
                      <a:pt x="110" y="69"/>
                      <a:pt x="110" y="69"/>
                    </a:cubicBezTo>
                    <a:cubicBezTo>
                      <a:pt x="110" y="69"/>
                      <a:pt x="110" y="69"/>
                      <a:pt x="110" y="69"/>
                    </a:cubicBezTo>
                    <a:cubicBezTo>
                      <a:pt x="109" y="69"/>
                      <a:pt x="109" y="69"/>
                      <a:pt x="109" y="69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6"/>
                      <a:pt x="109" y="66"/>
                      <a:pt x="109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7" y="65"/>
                      <a:pt x="107" y="65"/>
                      <a:pt x="107" y="65"/>
                    </a:cubicBezTo>
                    <a:cubicBezTo>
                      <a:pt x="107" y="65"/>
                      <a:pt x="107" y="64"/>
                      <a:pt x="107" y="64"/>
                    </a:cubicBezTo>
                    <a:cubicBezTo>
                      <a:pt x="107" y="63"/>
                      <a:pt x="107" y="63"/>
                      <a:pt x="107" y="63"/>
                    </a:cubicBezTo>
                    <a:cubicBezTo>
                      <a:pt x="106" y="63"/>
                      <a:pt x="106" y="63"/>
                      <a:pt x="106" y="63"/>
                    </a:cubicBezTo>
                    <a:cubicBezTo>
                      <a:pt x="106" y="62"/>
                      <a:pt x="106" y="62"/>
                      <a:pt x="106" y="62"/>
                    </a:cubicBezTo>
                    <a:cubicBezTo>
                      <a:pt x="106" y="62"/>
                      <a:pt x="106" y="61"/>
                      <a:pt x="105" y="61"/>
                    </a:cubicBezTo>
                    <a:cubicBezTo>
                      <a:pt x="105" y="61"/>
                      <a:pt x="105" y="61"/>
                      <a:pt x="105" y="61"/>
                    </a:cubicBezTo>
                    <a:cubicBezTo>
                      <a:pt x="105" y="61"/>
                      <a:pt x="105" y="61"/>
                      <a:pt x="105" y="61"/>
                    </a:cubicBezTo>
                    <a:cubicBezTo>
                      <a:pt x="105" y="60"/>
                      <a:pt x="105" y="60"/>
                      <a:pt x="105" y="60"/>
                    </a:cubicBezTo>
                    <a:cubicBezTo>
                      <a:pt x="104" y="59"/>
                      <a:pt x="104" y="59"/>
                      <a:pt x="104" y="59"/>
                    </a:cubicBezTo>
                    <a:cubicBezTo>
                      <a:pt x="103" y="58"/>
                      <a:pt x="103" y="58"/>
                      <a:pt x="103" y="58"/>
                    </a:cubicBezTo>
                    <a:cubicBezTo>
                      <a:pt x="103" y="57"/>
                      <a:pt x="102" y="57"/>
                      <a:pt x="102" y="57"/>
                    </a:cubicBezTo>
                    <a:cubicBezTo>
                      <a:pt x="102" y="57"/>
                      <a:pt x="102" y="57"/>
                      <a:pt x="102" y="57"/>
                    </a:cubicBezTo>
                    <a:cubicBezTo>
                      <a:pt x="101" y="56"/>
                      <a:pt x="101" y="56"/>
                      <a:pt x="101" y="56"/>
                    </a:cubicBezTo>
                    <a:cubicBezTo>
                      <a:pt x="100" y="56"/>
                      <a:pt x="100" y="55"/>
                      <a:pt x="100" y="55"/>
                    </a:cubicBezTo>
                    <a:cubicBezTo>
                      <a:pt x="100" y="54"/>
                      <a:pt x="100" y="54"/>
                      <a:pt x="100" y="53"/>
                    </a:cubicBezTo>
                    <a:cubicBezTo>
                      <a:pt x="99" y="53"/>
                      <a:pt x="99" y="53"/>
                      <a:pt x="99" y="53"/>
                    </a:cubicBezTo>
                    <a:cubicBezTo>
                      <a:pt x="99" y="52"/>
                      <a:pt x="99" y="52"/>
                      <a:pt x="99" y="52"/>
                    </a:cubicBezTo>
                    <a:cubicBezTo>
                      <a:pt x="99" y="52"/>
                      <a:pt x="99" y="52"/>
                      <a:pt x="99" y="52"/>
                    </a:cubicBezTo>
                    <a:cubicBezTo>
                      <a:pt x="99" y="52"/>
                      <a:pt x="99" y="51"/>
                      <a:pt x="98" y="51"/>
                    </a:cubicBezTo>
                    <a:cubicBezTo>
                      <a:pt x="97" y="51"/>
                      <a:pt x="97" y="51"/>
                      <a:pt x="97" y="51"/>
                    </a:cubicBezTo>
                    <a:cubicBezTo>
                      <a:pt x="96" y="50"/>
                      <a:pt x="96" y="50"/>
                      <a:pt x="95" y="49"/>
                    </a:cubicBezTo>
                    <a:cubicBezTo>
                      <a:pt x="95" y="49"/>
                      <a:pt x="95" y="48"/>
                      <a:pt x="95" y="48"/>
                    </a:cubicBezTo>
                    <a:cubicBezTo>
                      <a:pt x="95" y="47"/>
                      <a:pt x="94" y="47"/>
                      <a:pt x="94" y="46"/>
                    </a:cubicBezTo>
                    <a:cubicBezTo>
                      <a:pt x="94" y="45"/>
                      <a:pt x="93" y="45"/>
                      <a:pt x="92" y="44"/>
                    </a:cubicBezTo>
                    <a:cubicBezTo>
                      <a:pt x="91" y="44"/>
                      <a:pt x="91" y="43"/>
                      <a:pt x="91" y="43"/>
                    </a:cubicBezTo>
                    <a:cubicBezTo>
                      <a:pt x="90" y="43"/>
                      <a:pt x="90" y="43"/>
                      <a:pt x="90" y="43"/>
                    </a:cubicBezTo>
                    <a:cubicBezTo>
                      <a:pt x="90" y="42"/>
                      <a:pt x="90" y="42"/>
                      <a:pt x="90" y="41"/>
                    </a:cubicBezTo>
                    <a:cubicBezTo>
                      <a:pt x="89" y="41"/>
                      <a:pt x="89" y="41"/>
                      <a:pt x="88" y="40"/>
                    </a:cubicBezTo>
                    <a:cubicBezTo>
                      <a:pt x="87" y="39"/>
                      <a:pt x="86" y="38"/>
                      <a:pt x="85" y="38"/>
                    </a:cubicBezTo>
                    <a:cubicBezTo>
                      <a:pt x="83" y="36"/>
                      <a:pt x="82" y="34"/>
                      <a:pt x="80" y="32"/>
                    </a:cubicBezTo>
                    <a:cubicBezTo>
                      <a:pt x="80" y="31"/>
                      <a:pt x="80" y="31"/>
                      <a:pt x="80" y="31"/>
                    </a:cubicBezTo>
                    <a:cubicBezTo>
                      <a:pt x="80" y="31"/>
                      <a:pt x="80" y="31"/>
                      <a:pt x="80" y="31"/>
                    </a:cubicBezTo>
                    <a:cubicBezTo>
                      <a:pt x="78" y="31"/>
                      <a:pt x="77" y="30"/>
                      <a:pt x="76" y="29"/>
                    </a:cubicBezTo>
                    <a:cubicBezTo>
                      <a:pt x="76" y="28"/>
                      <a:pt x="76" y="28"/>
                      <a:pt x="76" y="28"/>
                    </a:cubicBezTo>
                    <a:cubicBezTo>
                      <a:pt x="75" y="27"/>
                      <a:pt x="75" y="26"/>
                      <a:pt x="73" y="26"/>
                    </a:cubicBezTo>
                    <a:cubicBezTo>
                      <a:pt x="73" y="26"/>
                      <a:pt x="73" y="26"/>
                      <a:pt x="72" y="25"/>
                    </a:cubicBezTo>
                    <a:cubicBezTo>
                      <a:pt x="72" y="25"/>
                      <a:pt x="71" y="25"/>
                      <a:pt x="71" y="25"/>
                    </a:cubicBezTo>
                    <a:cubicBezTo>
                      <a:pt x="70" y="24"/>
                      <a:pt x="69" y="23"/>
                      <a:pt x="69" y="22"/>
                    </a:cubicBezTo>
                    <a:cubicBezTo>
                      <a:pt x="69" y="22"/>
                      <a:pt x="69" y="22"/>
                      <a:pt x="69" y="22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67" y="21"/>
                      <a:pt x="67" y="21"/>
                      <a:pt x="67" y="21"/>
                    </a:cubicBezTo>
                    <a:cubicBezTo>
                      <a:pt x="66" y="21"/>
                      <a:pt x="66" y="21"/>
                      <a:pt x="65" y="21"/>
                    </a:cubicBezTo>
                    <a:cubicBezTo>
                      <a:pt x="65" y="20"/>
                      <a:pt x="64" y="19"/>
                      <a:pt x="64" y="19"/>
                    </a:cubicBezTo>
                    <a:cubicBezTo>
                      <a:pt x="63" y="18"/>
                      <a:pt x="63" y="18"/>
                      <a:pt x="63" y="17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2" y="17"/>
                      <a:pt x="62" y="17"/>
                      <a:pt x="62" y="17"/>
                    </a:cubicBezTo>
                    <a:cubicBezTo>
                      <a:pt x="61" y="17"/>
                      <a:pt x="61" y="17"/>
                      <a:pt x="60" y="17"/>
                    </a:cubicBezTo>
                    <a:cubicBezTo>
                      <a:pt x="60" y="16"/>
                      <a:pt x="59" y="16"/>
                      <a:pt x="59" y="15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59" y="14"/>
                      <a:pt x="58" y="14"/>
                      <a:pt x="57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6" y="14"/>
                      <a:pt x="56" y="13"/>
                      <a:pt x="56" y="13"/>
                    </a:cubicBezTo>
                    <a:cubicBezTo>
                      <a:pt x="54" y="11"/>
                      <a:pt x="52" y="10"/>
                      <a:pt x="49" y="8"/>
                    </a:cubicBezTo>
                    <a:cubicBezTo>
                      <a:pt x="47" y="7"/>
                      <a:pt x="44" y="6"/>
                      <a:pt x="42" y="4"/>
                    </a:cubicBezTo>
                    <a:cubicBezTo>
                      <a:pt x="40" y="3"/>
                      <a:pt x="38" y="2"/>
                      <a:pt x="36" y="1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2" name="Freeform 42">
                <a:extLst>
                  <a:ext uri="{FF2B5EF4-FFF2-40B4-BE49-F238E27FC236}">
                    <a16:creationId xmlns:a16="http://schemas.microsoft.com/office/drawing/2014/main" id="{4A8BCA12-2B6F-45B2-9405-A54BB9FF87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77" y="1838"/>
                <a:ext cx="322" cy="675"/>
              </a:xfrm>
              <a:custGeom>
                <a:avLst/>
                <a:gdLst>
                  <a:gd name="T0" fmla="*/ 3 w 135"/>
                  <a:gd name="T1" fmla="*/ 78 h 283"/>
                  <a:gd name="T2" fmla="*/ 0 w 135"/>
                  <a:gd name="T3" fmla="*/ 85 h 283"/>
                  <a:gd name="T4" fmla="*/ 9 w 135"/>
                  <a:gd name="T5" fmla="*/ 113 h 283"/>
                  <a:gd name="T6" fmla="*/ 14 w 135"/>
                  <a:gd name="T7" fmla="*/ 116 h 283"/>
                  <a:gd name="T8" fmla="*/ 18 w 135"/>
                  <a:gd name="T9" fmla="*/ 128 h 283"/>
                  <a:gd name="T10" fmla="*/ 25 w 135"/>
                  <a:gd name="T11" fmla="*/ 137 h 283"/>
                  <a:gd name="T12" fmla="*/ 22 w 135"/>
                  <a:gd name="T13" fmla="*/ 150 h 283"/>
                  <a:gd name="T14" fmla="*/ 20 w 135"/>
                  <a:gd name="T15" fmla="*/ 166 h 283"/>
                  <a:gd name="T16" fmla="*/ 29 w 135"/>
                  <a:gd name="T17" fmla="*/ 180 h 283"/>
                  <a:gd name="T18" fmla="*/ 32 w 135"/>
                  <a:gd name="T19" fmla="*/ 192 h 283"/>
                  <a:gd name="T20" fmla="*/ 42 w 135"/>
                  <a:gd name="T21" fmla="*/ 204 h 283"/>
                  <a:gd name="T22" fmla="*/ 48 w 135"/>
                  <a:gd name="T23" fmla="*/ 208 h 283"/>
                  <a:gd name="T24" fmla="*/ 51 w 135"/>
                  <a:gd name="T25" fmla="*/ 218 h 283"/>
                  <a:gd name="T26" fmla="*/ 54 w 135"/>
                  <a:gd name="T27" fmla="*/ 238 h 283"/>
                  <a:gd name="T28" fmla="*/ 57 w 135"/>
                  <a:gd name="T29" fmla="*/ 253 h 283"/>
                  <a:gd name="T30" fmla="*/ 66 w 135"/>
                  <a:gd name="T31" fmla="*/ 265 h 283"/>
                  <a:gd name="T32" fmla="*/ 74 w 135"/>
                  <a:gd name="T33" fmla="*/ 278 h 283"/>
                  <a:gd name="T34" fmla="*/ 80 w 135"/>
                  <a:gd name="T35" fmla="*/ 283 h 283"/>
                  <a:gd name="T36" fmla="*/ 84 w 135"/>
                  <a:gd name="T37" fmla="*/ 275 h 283"/>
                  <a:gd name="T38" fmla="*/ 79 w 135"/>
                  <a:gd name="T39" fmla="*/ 262 h 283"/>
                  <a:gd name="T40" fmla="*/ 85 w 135"/>
                  <a:gd name="T41" fmla="*/ 255 h 283"/>
                  <a:gd name="T42" fmla="*/ 90 w 135"/>
                  <a:gd name="T43" fmla="*/ 244 h 283"/>
                  <a:gd name="T44" fmla="*/ 98 w 135"/>
                  <a:gd name="T45" fmla="*/ 224 h 283"/>
                  <a:gd name="T46" fmla="*/ 111 w 135"/>
                  <a:gd name="T47" fmla="*/ 217 h 283"/>
                  <a:gd name="T48" fmla="*/ 119 w 135"/>
                  <a:gd name="T49" fmla="*/ 210 h 283"/>
                  <a:gd name="T50" fmla="*/ 124 w 135"/>
                  <a:gd name="T51" fmla="*/ 188 h 283"/>
                  <a:gd name="T52" fmla="*/ 134 w 135"/>
                  <a:gd name="T53" fmla="*/ 178 h 283"/>
                  <a:gd name="T54" fmla="*/ 133 w 135"/>
                  <a:gd name="T55" fmla="*/ 166 h 283"/>
                  <a:gd name="T56" fmla="*/ 120 w 135"/>
                  <a:gd name="T57" fmla="*/ 159 h 283"/>
                  <a:gd name="T58" fmla="*/ 104 w 135"/>
                  <a:gd name="T59" fmla="*/ 156 h 283"/>
                  <a:gd name="T60" fmla="*/ 91 w 135"/>
                  <a:gd name="T61" fmla="*/ 153 h 283"/>
                  <a:gd name="T62" fmla="*/ 95 w 135"/>
                  <a:gd name="T63" fmla="*/ 146 h 283"/>
                  <a:gd name="T64" fmla="*/ 85 w 135"/>
                  <a:gd name="T65" fmla="*/ 136 h 283"/>
                  <a:gd name="T66" fmla="*/ 70 w 135"/>
                  <a:gd name="T67" fmla="*/ 129 h 283"/>
                  <a:gd name="T68" fmla="*/ 60 w 135"/>
                  <a:gd name="T69" fmla="*/ 123 h 283"/>
                  <a:gd name="T70" fmla="*/ 44 w 135"/>
                  <a:gd name="T71" fmla="*/ 117 h 283"/>
                  <a:gd name="T72" fmla="*/ 32 w 135"/>
                  <a:gd name="T73" fmla="*/ 120 h 283"/>
                  <a:gd name="T74" fmla="*/ 29 w 135"/>
                  <a:gd name="T75" fmla="*/ 125 h 283"/>
                  <a:gd name="T76" fmla="*/ 20 w 135"/>
                  <a:gd name="T77" fmla="*/ 120 h 283"/>
                  <a:gd name="T78" fmla="*/ 19 w 135"/>
                  <a:gd name="T79" fmla="*/ 106 h 283"/>
                  <a:gd name="T80" fmla="*/ 18 w 135"/>
                  <a:gd name="T81" fmla="*/ 99 h 283"/>
                  <a:gd name="T82" fmla="*/ 14 w 135"/>
                  <a:gd name="T83" fmla="*/ 94 h 283"/>
                  <a:gd name="T84" fmla="*/ 7 w 135"/>
                  <a:gd name="T85" fmla="*/ 96 h 283"/>
                  <a:gd name="T86" fmla="*/ 10 w 135"/>
                  <a:gd name="T87" fmla="*/ 89 h 283"/>
                  <a:gd name="T88" fmla="*/ 15 w 135"/>
                  <a:gd name="T89" fmla="*/ 79 h 283"/>
                  <a:gd name="T90" fmla="*/ 27 w 135"/>
                  <a:gd name="T91" fmla="*/ 71 h 283"/>
                  <a:gd name="T92" fmla="*/ 32 w 135"/>
                  <a:gd name="T93" fmla="*/ 82 h 283"/>
                  <a:gd name="T94" fmla="*/ 39 w 135"/>
                  <a:gd name="T95" fmla="*/ 69 h 283"/>
                  <a:gd name="T96" fmla="*/ 43 w 135"/>
                  <a:gd name="T97" fmla="*/ 63 h 283"/>
                  <a:gd name="T98" fmla="*/ 56 w 135"/>
                  <a:gd name="T99" fmla="*/ 55 h 283"/>
                  <a:gd name="T100" fmla="*/ 68 w 135"/>
                  <a:gd name="T101" fmla="*/ 45 h 283"/>
                  <a:gd name="T102" fmla="*/ 74 w 135"/>
                  <a:gd name="T103" fmla="*/ 37 h 283"/>
                  <a:gd name="T104" fmla="*/ 83 w 135"/>
                  <a:gd name="T105" fmla="*/ 31 h 283"/>
                  <a:gd name="T106" fmla="*/ 80 w 135"/>
                  <a:gd name="T107" fmla="*/ 29 h 283"/>
                  <a:gd name="T108" fmla="*/ 96 w 135"/>
                  <a:gd name="T109" fmla="*/ 24 h 283"/>
                  <a:gd name="T110" fmla="*/ 102 w 135"/>
                  <a:gd name="T111" fmla="*/ 11 h 283"/>
                  <a:gd name="T112" fmla="*/ 96 w 135"/>
                  <a:gd name="T113" fmla="*/ 8 h 283"/>
                  <a:gd name="T114" fmla="*/ 80 w 135"/>
                  <a:gd name="T115" fmla="*/ 18 h 283"/>
                  <a:gd name="T116" fmla="*/ 72 w 135"/>
                  <a:gd name="T117" fmla="*/ 18 h 283"/>
                  <a:gd name="T118" fmla="*/ 76 w 135"/>
                  <a:gd name="T119" fmla="*/ 9 h 283"/>
                  <a:gd name="T120" fmla="*/ 86 w 135"/>
                  <a:gd name="T121" fmla="*/ 6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35" h="283">
                    <a:moveTo>
                      <a:pt x="71" y="39"/>
                    </a:moveTo>
                    <a:cubicBezTo>
                      <a:pt x="71" y="39"/>
                      <a:pt x="71" y="39"/>
                      <a:pt x="71" y="39"/>
                    </a:cubicBezTo>
                    <a:cubicBezTo>
                      <a:pt x="71" y="39"/>
                      <a:pt x="71" y="39"/>
                      <a:pt x="71" y="39"/>
                    </a:cubicBezTo>
                    <a:moveTo>
                      <a:pt x="96" y="12"/>
                    </a:moveTo>
                    <a:cubicBezTo>
                      <a:pt x="96" y="12"/>
                      <a:pt x="96" y="12"/>
                      <a:pt x="96" y="12"/>
                    </a:cubicBezTo>
                    <a:moveTo>
                      <a:pt x="86" y="0"/>
                    </a:moveTo>
                    <a:cubicBezTo>
                      <a:pt x="84" y="0"/>
                      <a:pt x="84" y="0"/>
                      <a:pt x="84" y="0"/>
                    </a:cubicBezTo>
                    <a:cubicBezTo>
                      <a:pt x="83" y="0"/>
                      <a:pt x="82" y="0"/>
                      <a:pt x="81" y="0"/>
                    </a:cubicBezTo>
                    <a:cubicBezTo>
                      <a:pt x="72" y="5"/>
                      <a:pt x="63" y="10"/>
                      <a:pt x="56" y="16"/>
                    </a:cubicBezTo>
                    <a:cubicBezTo>
                      <a:pt x="39" y="28"/>
                      <a:pt x="25" y="41"/>
                      <a:pt x="14" y="57"/>
                    </a:cubicBezTo>
                    <a:cubicBezTo>
                      <a:pt x="9" y="63"/>
                      <a:pt x="5" y="69"/>
                      <a:pt x="1" y="76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2" y="78"/>
                      <a:pt x="2" y="78"/>
                      <a:pt x="2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3" y="79"/>
                      <a:pt x="3" y="79"/>
                      <a:pt x="3" y="80"/>
                    </a:cubicBezTo>
                    <a:cubicBezTo>
                      <a:pt x="3" y="82"/>
                      <a:pt x="3" y="82"/>
                      <a:pt x="3" y="82"/>
                    </a:cubicBezTo>
                    <a:cubicBezTo>
                      <a:pt x="3" y="83"/>
                      <a:pt x="2" y="83"/>
                      <a:pt x="2" y="83"/>
                    </a:cubicBezTo>
                    <a:cubicBezTo>
                      <a:pt x="2" y="83"/>
                      <a:pt x="2" y="83"/>
                      <a:pt x="2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5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0" y="105"/>
                      <a:pt x="0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2" y="107"/>
                      <a:pt x="2" y="107"/>
                      <a:pt x="2" y="107"/>
                    </a:cubicBezTo>
                    <a:cubicBezTo>
                      <a:pt x="2" y="107"/>
                      <a:pt x="2" y="107"/>
                      <a:pt x="2" y="107"/>
                    </a:cubicBezTo>
                    <a:cubicBezTo>
                      <a:pt x="3" y="108"/>
                      <a:pt x="4" y="108"/>
                      <a:pt x="4" y="108"/>
                    </a:cubicBezTo>
                    <a:cubicBezTo>
                      <a:pt x="5" y="108"/>
                      <a:pt x="5" y="108"/>
                      <a:pt x="5" y="108"/>
                    </a:cubicBezTo>
                    <a:cubicBezTo>
                      <a:pt x="5" y="108"/>
                      <a:pt x="5" y="108"/>
                      <a:pt x="5" y="108"/>
                    </a:cubicBezTo>
                    <a:cubicBezTo>
                      <a:pt x="6" y="109"/>
                      <a:pt x="6" y="109"/>
                      <a:pt x="6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10"/>
                      <a:pt x="6" y="110"/>
                      <a:pt x="6" y="111"/>
                    </a:cubicBezTo>
                    <a:cubicBezTo>
                      <a:pt x="7" y="111"/>
                      <a:pt x="7" y="111"/>
                      <a:pt x="7" y="111"/>
                    </a:cubicBezTo>
                    <a:cubicBezTo>
                      <a:pt x="7" y="111"/>
                      <a:pt x="8" y="112"/>
                      <a:pt x="8" y="113"/>
                    </a:cubicBezTo>
                    <a:cubicBezTo>
                      <a:pt x="9" y="113"/>
                      <a:pt x="9" y="113"/>
                      <a:pt x="9" y="113"/>
                    </a:cubicBezTo>
                    <a:cubicBezTo>
                      <a:pt x="9" y="113"/>
                      <a:pt x="9" y="113"/>
                      <a:pt x="9" y="113"/>
                    </a:cubicBezTo>
                    <a:cubicBezTo>
                      <a:pt x="10" y="113"/>
                      <a:pt x="10" y="113"/>
                      <a:pt x="10" y="113"/>
                    </a:cubicBezTo>
                    <a:cubicBezTo>
                      <a:pt x="10" y="113"/>
                      <a:pt x="10" y="113"/>
                      <a:pt x="10" y="113"/>
                    </a:cubicBezTo>
                    <a:cubicBezTo>
                      <a:pt x="11" y="113"/>
                      <a:pt x="11" y="114"/>
                      <a:pt x="11" y="114"/>
                    </a:cubicBezTo>
                    <a:cubicBezTo>
                      <a:pt x="11" y="114"/>
                      <a:pt x="11" y="114"/>
                      <a:pt x="11" y="114"/>
                    </a:cubicBezTo>
                    <a:cubicBezTo>
                      <a:pt x="11" y="114"/>
                      <a:pt x="11" y="114"/>
                      <a:pt x="11" y="114"/>
                    </a:cubicBezTo>
                    <a:cubicBezTo>
                      <a:pt x="11" y="115"/>
                      <a:pt x="11" y="115"/>
                      <a:pt x="11" y="115"/>
                    </a:cubicBezTo>
                    <a:cubicBezTo>
                      <a:pt x="12" y="115"/>
                      <a:pt x="12" y="115"/>
                      <a:pt x="12" y="115"/>
                    </a:cubicBezTo>
                    <a:cubicBezTo>
                      <a:pt x="12" y="115"/>
                      <a:pt x="13" y="115"/>
                      <a:pt x="13" y="115"/>
                    </a:cubicBezTo>
                    <a:cubicBezTo>
                      <a:pt x="13" y="115"/>
                      <a:pt x="13" y="115"/>
                      <a:pt x="13" y="115"/>
                    </a:cubicBezTo>
                    <a:cubicBezTo>
                      <a:pt x="13" y="115"/>
                      <a:pt x="13" y="115"/>
                      <a:pt x="13" y="115"/>
                    </a:cubicBezTo>
                    <a:cubicBezTo>
                      <a:pt x="12" y="116"/>
                      <a:pt x="12" y="116"/>
                      <a:pt x="12" y="116"/>
                    </a:cubicBezTo>
                    <a:cubicBezTo>
                      <a:pt x="13" y="116"/>
                      <a:pt x="13" y="116"/>
                      <a:pt x="13" y="116"/>
                    </a:cubicBezTo>
                    <a:cubicBezTo>
                      <a:pt x="14" y="116"/>
                      <a:pt x="14" y="116"/>
                      <a:pt x="14" y="116"/>
                    </a:cubicBezTo>
                    <a:cubicBezTo>
                      <a:pt x="14" y="117"/>
                      <a:pt x="14" y="117"/>
                      <a:pt x="14" y="117"/>
                    </a:cubicBezTo>
                    <a:cubicBezTo>
                      <a:pt x="14" y="117"/>
                      <a:pt x="14" y="118"/>
                      <a:pt x="15" y="119"/>
                    </a:cubicBezTo>
                    <a:cubicBezTo>
                      <a:pt x="15" y="119"/>
                      <a:pt x="15" y="119"/>
                      <a:pt x="15" y="119"/>
                    </a:cubicBezTo>
                    <a:cubicBezTo>
                      <a:pt x="15" y="120"/>
                      <a:pt x="15" y="120"/>
                      <a:pt x="15" y="120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1"/>
                      <a:pt x="16" y="121"/>
                      <a:pt x="16" y="121"/>
                    </a:cubicBezTo>
                    <a:cubicBezTo>
                      <a:pt x="17" y="121"/>
                      <a:pt x="17" y="121"/>
                      <a:pt x="17" y="121"/>
                    </a:cubicBezTo>
                    <a:cubicBezTo>
                      <a:pt x="17" y="122"/>
                      <a:pt x="17" y="123"/>
                      <a:pt x="17" y="124"/>
                    </a:cubicBezTo>
                    <a:cubicBezTo>
                      <a:pt x="17" y="124"/>
                      <a:pt x="17" y="124"/>
                      <a:pt x="17" y="125"/>
                    </a:cubicBezTo>
                    <a:cubicBezTo>
                      <a:pt x="17" y="125"/>
                      <a:pt x="17" y="125"/>
                      <a:pt x="17" y="125"/>
                    </a:cubicBezTo>
                    <a:cubicBezTo>
                      <a:pt x="17" y="126"/>
                      <a:pt x="17" y="126"/>
                      <a:pt x="17" y="126"/>
                    </a:cubicBezTo>
                    <a:cubicBezTo>
                      <a:pt x="17" y="126"/>
                      <a:pt x="17" y="126"/>
                      <a:pt x="17" y="126"/>
                    </a:cubicBezTo>
                    <a:cubicBezTo>
                      <a:pt x="17" y="127"/>
                      <a:pt x="17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9"/>
                      <a:pt x="18" y="129"/>
                      <a:pt x="18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4" y="129"/>
                      <a:pt x="24" y="129"/>
                      <a:pt x="24" y="129"/>
                    </a:cubicBezTo>
                    <a:cubicBezTo>
                      <a:pt x="24" y="131"/>
                      <a:pt x="24" y="131"/>
                      <a:pt x="24" y="131"/>
                    </a:cubicBezTo>
                    <a:cubicBezTo>
                      <a:pt x="24" y="132"/>
                      <a:pt x="25" y="132"/>
                      <a:pt x="25" y="132"/>
                    </a:cubicBezTo>
                    <a:cubicBezTo>
                      <a:pt x="25" y="132"/>
                      <a:pt x="25" y="132"/>
                      <a:pt x="25" y="132"/>
                    </a:cubicBezTo>
                    <a:cubicBezTo>
                      <a:pt x="26" y="133"/>
                      <a:pt x="26" y="134"/>
                      <a:pt x="26" y="135"/>
                    </a:cubicBezTo>
                    <a:cubicBezTo>
                      <a:pt x="25" y="135"/>
                      <a:pt x="25" y="135"/>
                      <a:pt x="25" y="135"/>
                    </a:cubicBezTo>
                    <a:cubicBezTo>
                      <a:pt x="25" y="137"/>
                      <a:pt x="25" y="137"/>
                      <a:pt x="25" y="137"/>
                    </a:cubicBezTo>
                    <a:cubicBezTo>
                      <a:pt x="27" y="136"/>
                      <a:pt x="27" y="136"/>
                      <a:pt x="27" y="136"/>
                    </a:cubicBezTo>
                    <a:cubicBezTo>
                      <a:pt x="27" y="136"/>
                      <a:pt x="27" y="137"/>
                      <a:pt x="27" y="138"/>
                    </a:cubicBezTo>
                    <a:cubicBezTo>
                      <a:pt x="27" y="139"/>
                      <a:pt x="27" y="140"/>
                      <a:pt x="27" y="140"/>
                    </a:cubicBezTo>
                    <a:cubicBezTo>
                      <a:pt x="25" y="140"/>
                      <a:pt x="25" y="140"/>
                      <a:pt x="25" y="140"/>
                    </a:cubicBezTo>
                    <a:cubicBezTo>
                      <a:pt x="26" y="145"/>
                      <a:pt x="26" y="145"/>
                      <a:pt x="26" y="145"/>
                    </a:cubicBezTo>
                    <a:cubicBezTo>
                      <a:pt x="25" y="146"/>
                      <a:pt x="25" y="146"/>
                      <a:pt x="25" y="146"/>
                    </a:cubicBezTo>
                    <a:cubicBezTo>
                      <a:pt x="25" y="146"/>
                      <a:pt x="25" y="146"/>
                      <a:pt x="25" y="146"/>
                    </a:cubicBezTo>
                    <a:cubicBezTo>
                      <a:pt x="24" y="146"/>
                      <a:pt x="24" y="146"/>
                      <a:pt x="24" y="146"/>
                    </a:cubicBezTo>
                    <a:cubicBezTo>
                      <a:pt x="24" y="147"/>
                      <a:pt x="24" y="147"/>
                      <a:pt x="24" y="147"/>
                    </a:cubicBezTo>
                    <a:cubicBezTo>
                      <a:pt x="24" y="147"/>
                      <a:pt x="24" y="147"/>
                      <a:pt x="24" y="148"/>
                    </a:cubicBezTo>
                    <a:cubicBezTo>
                      <a:pt x="23" y="148"/>
                      <a:pt x="23" y="149"/>
                      <a:pt x="23" y="149"/>
                    </a:cubicBezTo>
                    <a:cubicBezTo>
                      <a:pt x="23" y="150"/>
                      <a:pt x="23" y="150"/>
                      <a:pt x="23" y="150"/>
                    </a:cubicBezTo>
                    <a:cubicBezTo>
                      <a:pt x="22" y="150"/>
                      <a:pt x="22" y="150"/>
                      <a:pt x="22" y="150"/>
                    </a:cubicBezTo>
                    <a:cubicBezTo>
                      <a:pt x="22" y="150"/>
                      <a:pt x="22" y="150"/>
                      <a:pt x="22" y="150"/>
                    </a:cubicBezTo>
                    <a:cubicBezTo>
                      <a:pt x="21" y="150"/>
                      <a:pt x="21" y="150"/>
                      <a:pt x="21" y="150"/>
                    </a:cubicBezTo>
                    <a:cubicBezTo>
                      <a:pt x="21" y="153"/>
                      <a:pt x="21" y="153"/>
                      <a:pt x="21" y="153"/>
                    </a:cubicBezTo>
                    <a:cubicBezTo>
                      <a:pt x="21" y="154"/>
                      <a:pt x="21" y="154"/>
                      <a:pt x="21" y="154"/>
                    </a:cubicBezTo>
                    <a:cubicBezTo>
                      <a:pt x="21" y="155"/>
                      <a:pt x="21" y="156"/>
                      <a:pt x="22" y="156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1" y="158"/>
                      <a:pt x="21" y="158"/>
                      <a:pt x="21" y="159"/>
                    </a:cubicBezTo>
                    <a:cubicBezTo>
                      <a:pt x="21" y="159"/>
                      <a:pt x="21" y="159"/>
                      <a:pt x="21" y="159"/>
                    </a:cubicBezTo>
                    <a:cubicBezTo>
                      <a:pt x="21" y="160"/>
                      <a:pt x="21" y="160"/>
                      <a:pt x="21" y="160"/>
                    </a:cubicBezTo>
                    <a:cubicBezTo>
                      <a:pt x="21" y="160"/>
                      <a:pt x="21" y="160"/>
                      <a:pt x="21" y="160"/>
                    </a:cubicBezTo>
                    <a:cubicBezTo>
                      <a:pt x="20" y="160"/>
                      <a:pt x="20" y="160"/>
                      <a:pt x="20" y="160"/>
                    </a:cubicBezTo>
                    <a:cubicBezTo>
                      <a:pt x="20" y="165"/>
                      <a:pt x="20" y="165"/>
                      <a:pt x="20" y="165"/>
                    </a:cubicBezTo>
                    <a:cubicBezTo>
                      <a:pt x="20" y="166"/>
                      <a:pt x="20" y="166"/>
                      <a:pt x="20" y="166"/>
                    </a:cubicBezTo>
                    <a:cubicBezTo>
                      <a:pt x="20" y="166"/>
                      <a:pt x="20" y="168"/>
                      <a:pt x="21" y="168"/>
                    </a:cubicBezTo>
                    <a:cubicBezTo>
                      <a:pt x="21" y="168"/>
                      <a:pt x="21" y="168"/>
                      <a:pt x="22" y="169"/>
                    </a:cubicBezTo>
                    <a:cubicBezTo>
                      <a:pt x="23" y="169"/>
                      <a:pt x="24" y="171"/>
                      <a:pt x="24" y="172"/>
                    </a:cubicBezTo>
                    <a:cubicBezTo>
                      <a:pt x="24" y="172"/>
                      <a:pt x="25" y="173"/>
                      <a:pt x="25" y="173"/>
                    </a:cubicBezTo>
                    <a:cubicBezTo>
                      <a:pt x="25" y="174"/>
                      <a:pt x="25" y="174"/>
                      <a:pt x="26" y="175"/>
                    </a:cubicBezTo>
                    <a:cubicBezTo>
                      <a:pt x="26" y="175"/>
                      <a:pt x="26" y="176"/>
                      <a:pt x="27" y="176"/>
                    </a:cubicBezTo>
                    <a:cubicBezTo>
                      <a:pt x="27" y="177"/>
                      <a:pt x="27" y="177"/>
                      <a:pt x="27" y="177"/>
                    </a:cubicBezTo>
                    <a:cubicBezTo>
                      <a:pt x="27" y="178"/>
                      <a:pt x="27" y="178"/>
                      <a:pt x="28" y="178"/>
                    </a:cubicBezTo>
                    <a:cubicBezTo>
                      <a:pt x="28" y="178"/>
                      <a:pt x="28" y="178"/>
                      <a:pt x="28" y="178"/>
                    </a:cubicBezTo>
                    <a:cubicBezTo>
                      <a:pt x="28" y="178"/>
                      <a:pt x="28" y="178"/>
                      <a:pt x="28" y="178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80"/>
                      <a:pt x="28" y="180"/>
                      <a:pt x="29" y="180"/>
                    </a:cubicBezTo>
                    <a:cubicBezTo>
                      <a:pt x="29" y="181"/>
                      <a:pt x="29" y="181"/>
                      <a:pt x="29" y="181"/>
                    </a:cubicBezTo>
                    <a:cubicBezTo>
                      <a:pt x="30" y="181"/>
                      <a:pt x="30" y="181"/>
                      <a:pt x="30" y="181"/>
                    </a:cubicBezTo>
                    <a:cubicBezTo>
                      <a:pt x="30" y="182"/>
                      <a:pt x="30" y="182"/>
                      <a:pt x="30" y="182"/>
                    </a:cubicBezTo>
                    <a:cubicBezTo>
                      <a:pt x="30" y="183"/>
                      <a:pt x="30" y="183"/>
                      <a:pt x="30" y="183"/>
                    </a:cubicBezTo>
                    <a:cubicBezTo>
                      <a:pt x="30" y="184"/>
                      <a:pt x="30" y="184"/>
                      <a:pt x="30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2" y="184"/>
                      <a:pt x="31" y="186"/>
                      <a:pt x="31" y="187"/>
                    </a:cubicBezTo>
                    <a:cubicBezTo>
                      <a:pt x="31" y="188"/>
                      <a:pt x="31" y="189"/>
                      <a:pt x="31" y="189"/>
                    </a:cubicBezTo>
                    <a:cubicBezTo>
                      <a:pt x="31" y="190"/>
                      <a:pt x="31" y="190"/>
                      <a:pt x="31" y="190"/>
                    </a:cubicBezTo>
                    <a:cubicBezTo>
                      <a:pt x="31" y="190"/>
                      <a:pt x="31" y="190"/>
                      <a:pt x="31" y="190"/>
                    </a:cubicBezTo>
                    <a:cubicBezTo>
                      <a:pt x="31" y="192"/>
                      <a:pt x="31" y="192"/>
                      <a:pt x="31" y="192"/>
                    </a:cubicBezTo>
                    <a:cubicBezTo>
                      <a:pt x="32" y="192"/>
                      <a:pt x="32" y="192"/>
                      <a:pt x="32" y="192"/>
                    </a:cubicBezTo>
                    <a:cubicBezTo>
                      <a:pt x="33" y="192"/>
                      <a:pt x="33" y="192"/>
                      <a:pt x="33" y="192"/>
                    </a:cubicBezTo>
                    <a:cubicBezTo>
                      <a:pt x="33" y="193"/>
                      <a:pt x="33" y="193"/>
                      <a:pt x="34" y="194"/>
                    </a:cubicBezTo>
                    <a:cubicBezTo>
                      <a:pt x="34" y="194"/>
                      <a:pt x="34" y="195"/>
                      <a:pt x="34" y="195"/>
                    </a:cubicBezTo>
                    <a:cubicBezTo>
                      <a:pt x="34" y="195"/>
                      <a:pt x="34" y="195"/>
                      <a:pt x="34" y="195"/>
                    </a:cubicBezTo>
                    <a:cubicBezTo>
                      <a:pt x="34" y="196"/>
                      <a:pt x="34" y="196"/>
                      <a:pt x="35" y="197"/>
                    </a:cubicBezTo>
                    <a:cubicBezTo>
                      <a:pt x="35" y="197"/>
                      <a:pt x="35" y="197"/>
                      <a:pt x="35" y="197"/>
                    </a:cubicBezTo>
                    <a:cubicBezTo>
                      <a:pt x="36" y="197"/>
                      <a:pt x="36" y="198"/>
                      <a:pt x="36" y="198"/>
                    </a:cubicBezTo>
                    <a:cubicBezTo>
                      <a:pt x="35" y="199"/>
                      <a:pt x="35" y="199"/>
                      <a:pt x="35" y="199"/>
                    </a:cubicBezTo>
                    <a:cubicBezTo>
                      <a:pt x="41" y="199"/>
                      <a:pt x="41" y="199"/>
                      <a:pt x="41" y="199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2"/>
                      <a:pt x="41" y="202"/>
                      <a:pt x="41" y="202"/>
                    </a:cubicBezTo>
                    <a:cubicBezTo>
                      <a:pt x="41" y="203"/>
                      <a:pt x="42" y="204"/>
                      <a:pt x="42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4" y="204"/>
                      <a:pt x="44" y="204"/>
                      <a:pt x="44" y="204"/>
                    </a:cubicBezTo>
                    <a:cubicBezTo>
                      <a:pt x="44" y="204"/>
                      <a:pt x="44" y="204"/>
                      <a:pt x="44" y="204"/>
                    </a:cubicBezTo>
                    <a:cubicBezTo>
                      <a:pt x="45" y="204"/>
                      <a:pt x="45" y="204"/>
                      <a:pt x="46" y="204"/>
                    </a:cubicBezTo>
                    <a:cubicBezTo>
                      <a:pt x="46" y="205"/>
                      <a:pt x="46" y="205"/>
                      <a:pt x="47" y="205"/>
                    </a:cubicBezTo>
                    <a:cubicBezTo>
                      <a:pt x="47" y="205"/>
                      <a:pt x="47" y="205"/>
                      <a:pt x="47" y="205"/>
                    </a:cubicBezTo>
                    <a:cubicBezTo>
                      <a:pt x="47" y="205"/>
                      <a:pt x="47" y="205"/>
                      <a:pt x="47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9" y="206"/>
                      <a:pt x="49" y="206"/>
                      <a:pt x="49" y="206"/>
                    </a:cubicBezTo>
                    <a:cubicBezTo>
                      <a:pt x="49" y="207"/>
                      <a:pt x="49" y="207"/>
                      <a:pt x="48" y="208"/>
                    </a:cubicBezTo>
                    <a:cubicBezTo>
                      <a:pt x="48" y="209"/>
                      <a:pt x="48" y="210"/>
                      <a:pt x="48" y="210"/>
                    </a:cubicBezTo>
                    <a:cubicBezTo>
                      <a:pt x="48" y="211"/>
                      <a:pt x="48" y="211"/>
                      <a:pt x="48" y="212"/>
                    </a:cubicBezTo>
                    <a:cubicBezTo>
                      <a:pt x="48" y="212"/>
                      <a:pt x="48" y="212"/>
                      <a:pt x="48" y="212"/>
                    </a:cubicBezTo>
                    <a:cubicBezTo>
                      <a:pt x="48" y="212"/>
                      <a:pt x="48" y="214"/>
                      <a:pt x="49" y="214"/>
                    </a:cubicBezTo>
                    <a:cubicBezTo>
                      <a:pt x="50" y="214"/>
                      <a:pt x="50" y="214"/>
                      <a:pt x="50" y="214"/>
                    </a:cubicBezTo>
                    <a:cubicBezTo>
                      <a:pt x="50" y="214"/>
                      <a:pt x="50" y="214"/>
                      <a:pt x="50" y="214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6"/>
                      <a:pt x="50" y="216"/>
                    </a:cubicBezTo>
                    <a:cubicBezTo>
                      <a:pt x="50" y="216"/>
                      <a:pt x="50" y="217"/>
                      <a:pt x="51" y="217"/>
                    </a:cubicBezTo>
                    <a:cubicBezTo>
                      <a:pt x="51" y="217"/>
                      <a:pt x="51" y="217"/>
                      <a:pt x="51" y="217"/>
                    </a:cubicBezTo>
                    <a:cubicBezTo>
                      <a:pt x="51" y="217"/>
                      <a:pt x="51" y="217"/>
                      <a:pt x="51" y="217"/>
                    </a:cubicBezTo>
                    <a:cubicBezTo>
                      <a:pt x="51" y="217"/>
                      <a:pt x="51" y="217"/>
                      <a:pt x="51" y="218"/>
                    </a:cubicBezTo>
                    <a:cubicBezTo>
                      <a:pt x="51" y="219"/>
                      <a:pt x="51" y="219"/>
                      <a:pt x="51" y="219"/>
                    </a:cubicBezTo>
                    <a:cubicBezTo>
                      <a:pt x="51" y="219"/>
                      <a:pt x="51" y="219"/>
                      <a:pt x="51" y="219"/>
                    </a:cubicBezTo>
                    <a:cubicBezTo>
                      <a:pt x="52" y="220"/>
                      <a:pt x="52" y="220"/>
                      <a:pt x="52" y="220"/>
                    </a:cubicBezTo>
                    <a:cubicBezTo>
                      <a:pt x="53" y="220"/>
                      <a:pt x="53" y="220"/>
                      <a:pt x="53" y="220"/>
                    </a:cubicBezTo>
                    <a:cubicBezTo>
                      <a:pt x="53" y="220"/>
                      <a:pt x="53" y="221"/>
                      <a:pt x="53" y="221"/>
                    </a:cubicBezTo>
                    <a:cubicBezTo>
                      <a:pt x="53" y="222"/>
                      <a:pt x="53" y="222"/>
                      <a:pt x="53" y="223"/>
                    </a:cubicBezTo>
                    <a:cubicBezTo>
                      <a:pt x="53" y="223"/>
                      <a:pt x="53" y="224"/>
                      <a:pt x="53" y="225"/>
                    </a:cubicBezTo>
                    <a:cubicBezTo>
                      <a:pt x="53" y="236"/>
                      <a:pt x="53" y="236"/>
                      <a:pt x="53" y="236"/>
                    </a:cubicBezTo>
                    <a:cubicBezTo>
                      <a:pt x="53" y="237"/>
                      <a:pt x="53" y="237"/>
                      <a:pt x="53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8"/>
                      <a:pt x="54" y="238"/>
                      <a:pt x="54" y="238"/>
                    </a:cubicBezTo>
                    <a:cubicBezTo>
                      <a:pt x="54" y="239"/>
                      <a:pt x="54" y="239"/>
                      <a:pt x="55" y="240"/>
                    </a:cubicBezTo>
                    <a:cubicBezTo>
                      <a:pt x="55" y="240"/>
                      <a:pt x="55" y="240"/>
                      <a:pt x="55" y="240"/>
                    </a:cubicBezTo>
                    <a:cubicBezTo>
                      <a:pt x="56" y="240"/>
                      <a:pt x="56" y="241"/>
                      <a:pt x="56" y="241"/>
                    </a:cubicBezTo>
                    <a:cubicBezTo>
                      <a:pt x="56" y="242"/>
                      <a:pt x="56" y="243"/>
                      <a:pt x="56" y="244"/>
                    </a:cubicBezTo>
                    <a:cubicBezTo>
                      <a:pt x="56" y="245"/>
                      <a:pt x="56" y="245"/>
                      <a:pt x="56" y="246"/>
                    </a:cubicBezTo>
                    <a:cubicBezTo>
                      <a:pt x="56" y="247"/>
                      <a:pt x="56" y="247"/>
                      <a:pt x="56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9"/>
                    </a:cubicBezTo>
                    <a:cubicBezTo>
                      <a:pt x="57" y="249"/>
                      <a:pt x="57" y="249"/>
                      <a:pt x="57" y="250"/>
                    </a:cubicBezTo>
                    <a:cubicBezTo>
                      <a:pt x="57" y="250"/>
                      <a:pt x="57" y="251"/>
                      <a:pt x="57" y="251"/>
                    </a:cubicBezTo>
                    <a:cubicBezTo>
                      <a:pt x="57" y="251"/>
                      <a:pt x="57" y="252"/>
                      <a:pt x="57" y="252"/>
                    </a:cubicBezTo>
                    <a:cubicBezTo>
                      <a:pt x="57" y="253"/>
                      <a:pt x="57" y="253"/>
                      <a:pt x="57" y="253"/>
                    </a:cubicBezTo>
                    <a:cubicBezTo>
                      <a:pt x="57" y="255"/>
                      <a:pt x="58" y="257"/>
                      <a:pt x="59" y="258"/>
                    </a:cubicBezTo>
                    <a:cubicBezTo>
                      <a:pt x="59" y="258"/>
                      <a:pt x="59" y="258"/>
                      <a:pt x="59" y="258"/>
                    </a:cubicBezTo>
                    <a:cubicBezTo>
                      <a:pt x="61" y="259"/>
                      <a:pt x="61" y="259"/>
                      <a:pt x="61" y="260"/>
                    </a:cubicBezTo>
                    <a:cubicBezTo>
                      <a:pt x="61" y="261"/>
                      <a:pt x="61" y="261"/>
                      <a:pt x="61" y="261"/>
                    </a:cubicBezTo>
                    <a:cubicBezTo>
                      <a:pt x="62" y="261"/>
                      <a:pt x="62" y="261"/>
                      <a:pt x="62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2"/>
                      <a:pt x="63" y="262"/>
                      <a:pt x="63" y="262"/>
                    </a:cubicBezTo>
                    <a:cubicBezTo>
                      <a:pt x="63" y="262"/>
                      <a:pt x="63" y="262"/>
                      <a:pt x="63" y="262"/>
                    </a:cubicBezTo>
                    <a:cubicBezTo>
                      <a:pt x="63" y="263"/>
                      <a:pt x="63" y="263"/>
                      <a:pt x="64" y="263"/>
                    </a:cubicBezTo>
                    <a:cubicBezTo>
                      <a:pt x="64" y="264"/>
                      <a:pt x="64" y="264"/>
                      <a:pt x="64" y="264"/>
                    </a:cubicBezTo>
                    <a:cubicBezTo>
                      <a:pt x="64" y="265"/>
                      <a:pt x="65" y="265"/>
                      <a:pt x="65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66" y="267"/>
                      <a:pt x="66" y="268"/>
                      <a:pt x="67" y="269"/>
                    </a:cubicBezTo>
                    <a:cubicBezTo>
                      <a:pt x="67" y="269"/>
                      <a:pt x="68" y="269"/>
                      <a:pt x="68" y="270"/>
                    </a:cubicBezTo>
                    <a:cubicBezTo>
                      <a:pt x="69" y="270"/>
                      <a:pt x="70" y="271"/>
                      <a:pt x="70" y="272"/>
                    </a:cubicBezTo>
                    <a:cubicBezTo>
                      <a:pt x="70" y="273"/>
                      <a:pt x="70" y="273"/>
                      <a:pt x="70" y="273"/>
                    </a:cubicBezTo>
                    <a:cubicBezTo>
                      <a:pt x="70" y="273"/>
                      <a:pt x="70" y="273"/>
                      <a:pt x="70" y="273"/>
                    </a:cubicBezTo>
                    <a:cubicBezTo>
                      <a:pt x="70" y="273"/>
                      <a:pt x="70" y="273"/>
                      <a:pt x="70" y="274"/>
                    </a:cubicBezTo>
                    <a:cubicBezTo>
                      <a:pt x="70" y="274"/>
                      <a:pt x="70" y="274"/>
                      <a:pt x="70" y="274"/>
                    </a:cubicBezTo>
                    <a:cubicBezTo>
                      <a:pt x="70" y="274"/>
                      <a:pt x="70" y="274"/>
                      <a:pt x="70" y="274"/>
                    </a:cubicBezTo>
                    <a:cubicBezTo>
                      <a:pt x="70" y="274"/>
                      <a:pt x="70" y="275"/>
                      <a:pt x="71" y="275"/>
                    </a:cubicBezTo>
                    <a:cubicBezTo>
                      <a:pt x="72" y="276"/>
                      <a:pt x="72" y="276"/>
                      <a:pt x="72" y="276"/>
                    </a:cubicBezTo>
                    <a:cubicBezTo>
                      <a:pt x="72" y="276"/>
                      <a:pt x="72" y="277"/>
                      <a:pt x="73" y="277"/>
                    </a:cubicBezTo>
                    <a:cubicBezTo>
                      <a:pt x="73" y="277"/>
                      <a:pt x="73" y="277"/>
                      <a:pt x="73" y="277"/>
                    </a:cubicBezTo>
                    <a:cubicBezTo>
                      <a:pt x="73" y="278"/>
                      <a:pt x="73" y="278"/>
                      <a:pt x="74" y="278"/>
                    </a:cubicBezTo>
                    <a:cubicBezTo>
                      <a:pt x="74" y="279"/>
                      <a:pt x="74" y="279"/>
                      <a:pt x="74" y="279"/>
                    </a:cubicBezTo>
                    <a:cubicBezTo>
                      <a:pt x="75" y="280"/>
                      <a:pt x="76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1"/>
                      <a:pt x="77" y="281"/>
                      <a:pt x="77" y="281"/>
                    </a:cubicBezTo>
                    <a:cubicBezTo>
                      <a:pt x="78" y="281"/>
                      <a:pt x="78" y="281"/>
                      <a:pt x="78" y="281"/>
                    </a:cubicBezTo>
                    <a:cubicBezTo>
                      <a:pt x="79" y="281"/>
                      <a:pt x="79" y="281"/>
                      <a:pt x="79" y="281"/>
                    </a:cubicBezTo>
                    <a:cubicBezTo>
                      <a:pt x="79" y="281"/>
                      <a:pt x="79" y="281"/>
                      <a:pt x="79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3"/>
                      <a:pt x="80" y="283"/>
                      <a:pt x="80" y="283"/>
                    </a:cubicBezTo>
                    <a:cubicBezTo>
                      <a:pt x="81" y="283"/>
                      <a:pt x="81" y="283"/>
                      <a:pt x="81" y="283"/>
                    </a:cubicBezTo>
                    <a:cubicBezTo>
                      <a:pt x="81" y="283"/>
                      <a:pt x="81" y="283"/>
                      <a:pt x="81" y="283"/>
                    </a:cubicBezTo>
                    <a:cubicBezTo>
                      <a:pt x="81" y="283"/>
                      <a:pt x="82" y="283"/>
                      <a:pt x="82" y="283"/>
                    </a:cubicBezTo>
                    <a:cubicBezTo>
                      <a:pt x="83" y="283"/>
                      <a:pt x="84" y="283"/>
                      <a:pt x="84" y="282"/>
                    </a:cubicBezTo>
                    <a:cubicBezTo>
                      <a:pt x="85" y="282"/>
                      <a:pt x="85" y="281"/>
                      <a:pt x="85" y="281"/>
                    </a:cubicBezTo>
                    <a:cubicBezTo>
                      <a:pt x="84" y="280"/>
                      <a:pt x="84" y="280"/>
                      <a:pt x="84" y="279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4" y="278"/>
                      <a:pt x="84" y="278"/>
                      <a:pt x="84" y="278"/>
                    </a:cubicBezTo>
                    <a:cubicBezTo>
                      <a:pt x="85" y="278"/>
                      <a:pt x="85" y="278"/>
                      <a:pt x="85" y="278"/>
                    </a:cubicBezTo>
                    <a:cubicBezTo>
                      <a:pt x="85" y="278"/>
                      <a:pt x="85" y="278"/>
                      <a:pt x="85" y="278"/>
                    </a:cubicBezTo>
                    <a:cubicBezTo>
                      <a:pt x="85" y="277"/>
                      <a:pt x="85" y="277"/>
                      <a:pt x="85" y="276"/>
                    </a:cubicBezTo>
                    <a:cubicBezTo>
                      <a:pt x="85" y="276"/>
                      <a:pt x="85" y="275"/>
                      <a:pt x="84" y="275"/>
                    </a:cubicBezTo>
                    <a:cubicBezTo>
                      <a:pt x="84" y="274"/>
                      <a:pt x="83" y="274"/>
                      <a:pt x="82" y="274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1"/>
                      <a:pt x="82" y="271"/>
                      <a:pt x="82" y="271"/>
                    </a:cubicBezTo>
                    <a:cubicBezTo>
                      <a:pt x="82" y="271"/>
                      <a:pt x="82" y="271"/>
                      <a:pt x="82" y="271"/>
                    </a:cubicBezTo>
                    <a:cubicBezTo>
                      <a:pt x="82" y="271"/>
                      <a:pt x="82" y="270"/>
                      <a:pt x="82" y="270"/>
                    </a:cubicBezTo>
                    <a:cubicBezTo>
                      <a:pt x="82" y="270"/>
                      <a:pt x="81" y="269"/>
                      <a:pt x="81" y="269"/>
                    </a:cubicBezTo>
                    <a:cubicBezTo>
                      <a:pt x="80" y="269"/>
                      <a:pt x="80" y="269"/>
                      <a:pt x="80" y="269"/>
                    </a:cubicBezTo>
                    <a:cubicBezTo>
                      <a:pt x="80" y="268"/>
                      <a:pt x="80" y="267"/>
                      <a:pt x="80" y="266"/>
                    </a:cubicBezTo>
                    <a:cubicBezTo>
                      <a:pt x="80" y="266"/>
                      <a:pt x="80" y="265"/>
                      <a:pt x="80" y="265"/>
                    </a:cubicBezTo>
                    <a:cubicBezTo>
                      <a:pt x="80" y="264"/>
                      <a:pt x="80" y="263"/>
                      <a:pt x="80" y="263"/>
                    </a:cubicBezTo>
                    <a:cubicBezTo>
                      <a:pt x="79" y="262"/>
                      <a:pt x="79" y="262"/>
                      <a:pt x="79" y="262"/>
                    </a:cubicBezTo>
                    <a:cubicBezTo>
                      <a:pt x="79" y="262"/>
                      <a:pt x="79" y="262"/>
                      <a:pt x="79" y="262"/>
                    </a:cubicBezTo>
                    <a:cubicBezTo>
                      <a:pt x="79" y="261"/>
                      <a:pt x="79" y="261"/>
                      <a:pt x="79" y="261"/>
                    </a:cubicBezTo>
                    <a:cubicBezTo>
                      <a:pt x="78" y="261"/>
                      <a:pt x="78" y="261"/>
                      <a:pt x="78" y="261"/>
                    </a:cubicBezTo>
                    <a:cubicBezTo>
                      <a:pt x="78" y="261"/>
                      <a:pt x="78" y="261"/>
                      <a:pt x="78" y="261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9" y="260"/>
                      <a:pt x="79" y="260"/>
                      <a:pt x="79" y="260"/>
                    </a:cubicBezTo>
                    <a:cubicBezTo>
                      <a:pt x="80" y="259"/>
                      <a:pt x="80" y="258"/>
                      <a:pt x="81" y="257"/>
                    </a:cubicBezTo>
                    <a:cubicBezTo>
                      <a:pt x="81" y="256"/>
                      <a:pt x="81" y="256"/>
                      <a:pt x="81" y="256"/>
                    </a:cubicBezTo>
                    <a:cubicBezTo>
                      <a:pt x="81" y="256"/>
                      <a:pt x="81" y="255"/>
                      <a:pt x="81" y="255"/>
                    </a:cubicBezTo>
                    <a:cubicBezTo>
                      <a:pt x="82" y="255"/>
                      <a:pt x="82" y="255"/>
                      <a:pt x="82" y="255"/>
                    </a:cubicBezTo>
                    <a:cubicBezTo>
                      <a:pt x="82" y="255"/>
                      <a:pt x="83" y="255"/>
                      <a:pt x="83" y="255"/>
                    </a:cubicBezTo>
                    <a:cubicBezTo>
                      <a:pt x="85" y="256"/>
                      <a:pt x="85" y="256"/>
                      <a:pt x="85" y="256"/>
                    </a:cubicBezTo>
                    <a:cubicBezTo>
                      <a:pt x="85" y="255"/>
                      <a:pt x="85" y="255"/>
                      <a:pt x="85" y="255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6" y="254"/>
                      <a:pt x="86" y="254"/>
                      <a:pt x="86" y="254"/>
                    </a:cubicBezTo>
                    <a:cubicBezTo>
                      <a:pt x="87" y="254"/>
                      <a:pt x="88" y="253"/>
                      <a:pt x="89" y="252"/>
                    </a:cubicBezTo>
                    <a:cubicBezTo>
                      <a:pt x="90" y="251"/>
                      <a:pt x="89" y="250"/>
                      <a:pt x="88" y="249"/>
                    </a:cubicBezTo>
                    <a:cubicBezTo>
                      <a:pt x="88" y="248"/>
                      <a:pt x="88" y="248"/>
                      <a:pt x="88" y="247"/>
                    </a:cubicBezTo>
                    <a:cubicBezTo>
                      <a:pt x="88" y="246"/>
                      <a:pt x="88" y="246"/>
                      <a:pt x="88" y="246"/>
                    </a:cubicBezTo>
                    <a:cubicBezTo>
                      <a:pt x="87" y="246"/>
                      <a:pt x="87" y="246"/>
                      <a:pt x="87" y="246"/>
                    </a:cubicBezTo>
                    <a:cubicBezTo>
                      <a:pt x="86" y="246"/>
                      <a:pt x="86" y="246"/>
                      <a:pt x="86" y="246"/>
                    </a:cubicBezTo>
                    <a:cubicBezTo>
                      <a:pt x="85" y="246"/>
                      <a:pt x="85" y="246"/>
                      <a:pt x="85" y="246"/>
                    </a:cubicBezTo>
                    <a:cubicBezTo>
                      <a:pt x="85" y="245"/>
                      <a:pt x="85" y="245"/>
                      <a:pt x="85" y="245"/>
                    </a:cubicBezTo>
                    <a:cubicBezTo>
                      <a:pt x="90" y="245"/>
                      <a:pt x="90" y="245"/>
                      <a:pt x="90" y="245"/>
                    </a:cubicBezTo>
                    <a:cubicBezTo>
                      <a:pt x="90" y="244"/>
                      <a:pt x="90" y="244"/>
                      <a:pt x="90" y="244"/>
                    </a:cubicBezTo>
                    <a:cubicBezTo>
                      <a:pt x="91" y="244"/>
                      <a:pt x="91" y="244"/>
                      <a:pt x="91" y="244"/>
                    </a:cubicBezTo>
                    <a:cubicBezTo>
                      <a:pt x="91" y="244"/>
                      <a:pt x="91" y="244"/>
                      <a:pt x="91" y="244"/>
                    </a:cubicBezTo>
                    <a:cubicBezTo>
                      <a:pt x="92" y="244"/>
                      <a:pt x="92" y="244"/>
                      <a:pt x="92" y="244"/>
                    </a:cubicBezTo>
                    <a:cubicBezTo>
                      <a:pt x="92" y="243"/>
                      <a:pt x="92" y="243"/>
                      <a:pt x="92" y="243"/>
                    </a:cubicBezTo>
                    <a:cubicBezTo>
                      <a:pt x="92" y="242"/>
                      <a:pt x="92" y="242"/>
                      <a:pt x="92" y="242"/>
                    </a:cubicBezTo>
                    <a:cubicBezTo>
                      <a:pt x="92" y="241"/>
                      <a:pt x="92" y="240"/>
                      <a:pt x="92" y="240"/>
                    </a:cubicBezTo>
                    <a:cubicBezTo>
                      <a:pt x="92" y="240"/>
                      <a:pt x="92" y="240"/>
                      <a:pt x="92" y="240"/>
                    </a:cubicBezTo>
                    <a:cubicBezTo>
                      <a:pt x="92" y="240"/>
                      <a:pt x="92" y="240"/>
                      <a:pt x="92" y="240"/>
                    </a:cubicBezTo>
                    <a:cubicBezTo>
                      <a:pt x="92" y="240"/>
                      <a:pt x="93" y="240"/>
                      <a:pt x="93" y="239"/>
                    </a:cubicBezTo>
                    <a:cubicBezTo>
                      <a:pt x="94" y="239"/>
                      <a:pt x="94" y="239"/>
                      <a:pt x="94" y="239"/>
                    </a:cubicBezTo>
                    <a:cubicBezTo>
                      <a:pt x="95" y="238"/>
                      <a:pt x="96" y="237"/>
                      <a:pt x="97" y="236"/>
                    </a:cubicBezTo>
                    <a:cubicBezTo>
                      <a:pt x="98" y="235"/>
                      <a:pt x="98" y="234"/>
                      <a:pt x="98" y="233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9" y="224"/>
                      <a:pt x="99" y="224"/>
                      <a:pt x="99" y="224"/>
                    </a:cubicBezTo>
                    <a:cubicBezTo>
                      <a:pt x="99" y="223"/>
                      <a:pt x="99" y="223"/>
                      <a:pt x="99" y="223"/>
                    </a:cubicBezTo>
                    <a:cubicBezTo>
                      <a:pt x="99" y="223"/>
                      <a:pt x="99" y="222"/>
                      <a:pt x="100" y="222"/>
                    </a:cubicBezTo>
                    <a:cubicBezTo>
                      <a:pt x="100" y="221"/>
                      <a:pt x="100" y="221"/>
                      <a:pt x="101" y="220"/>
                    </a:cubicBezTo>
                    <a:cubicBezTo>
                      <a:pt x="101" y="220"/>
                      <a:pt x="101" y="220"/>
                      <a:pt x="101" y="220"/>
                    </a:cubicBezTo>
                    <a:cubicBezTo>
                      <a:pt x="101" y="219"/>
                      <a:pt x="101" y="219"/>
                      <a:pt x="103" y="218"/>
                    </a:cubicBezTo>
                    <a:cubicBezTo>
                      <a:pt x="103" y="218"/>
                      <a:pt x="104" y="218"/>
                      <a:pt x="105" y="218"/>
                    </a:cubicBezTo>
                    <a:cubicBezTo>
                      <a:pt x="105" y="218"/>
                      <a:pt x="106" y="218"/>
                      <a:pt x="106" y="218"/>
                    </a:cubicBezTo>
                    <a:cubicBezTo>
                      <a:pt x="107" y="218"/>
                      <a:pt x="107" y="218"/>
                      <a:pt x="108" y="218"/>
                    </a:cubicBezTo>
                    <a:cubicBezTo>
                      <a:pt x="109" y="218"/>
                      <a:pt x="109" y="218"/>
                      <a:pt x="109" y="218"/>
                    </a:cubicBezTo>
                    <a:cubicBezTo>
                      <a:pt x="110" y="218"/>
                      <a:pt x="111" y="218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2" y="217"/>
                      <a:pt x="112" y="217"/>
                      <a:pt x="112" y="217"/>
                    </a:cubicBezTo>
                    <a:cubicBezTo>
                      <a:pt x="112" y="216"/>
                      <a:pt x="112" y="216"/>
                      <a:pt x="112" y="216"/>
                    </a:cubicBezTo>
                    <a:cubicBezTo>
                      <a:pt x="112" y="215"/>
                      <a:pt x="112" y="215"/>
                      <a:pt x="112" y="215"/>
                    </a:cubicBezTo>
                    <a:cubicBezTo>
                      <a:pt x="112" y="215"/>
                      <a:pt x="112" y="214"/>
                      <a:pt x="112" y="214"/>
                    </a:cubicBezTo>
                    <a:cubicBezTo>
                      <a:pt x="113" y="214"/>
                      <a:pt x="113" y="214"/>
                      <a:pt x="113" y="214"/>
                    </a:cubicBezTo>
                    <a:cubicBezTo>
                      <a:pt x="113" y="214"/>
                      <a:pt x="113" y="214"/>
                      <a:pt x="114" y="213"/>
                    </a:cubicBezTo>
                    <a:cubicBezTo>
                      <a:pt x="114" y="213"/>
                      <a:pt x="115" y="213"/>
                      <a:pt x="115" y="213"/>
                    </a:cubicBezTo>
                    <a:cubicBezTo>
                      <a:pt x="115" y="212"/>
                      <a:pt x="115" y="212"/>
                      <a:pt x="115" y="212"/>
                    </a:cubicBezTo>
                    <a:cubicBezTo>
                      <a:pt x="116" y="212"/>
                      <a:pt x="116" y="212"/>
                      <a:pt x="116" y="212"/>
                    </a:cubicBezTo>
                    <a:cubicBezTo>
                      <a:pt x="116" y="212"/>
                      <a:pt x="116" y="212"/>
                      <a:pt x="116" y="212"/>
                    </a:cubicBezTo>
                    <a:cubicBezTo>
                      <a:pt x="117" y="212"/>
                      <a:pt x="118" y="212"/>
                      <a:pt x="118" y="211"/>
                    </a:cubicBezTo>
                    <a:cubicBezTo>
                      <a:pt x="118" y="211"/>
                      <a:pt x="119" y="210"/>
                      <a:pt x="119" y="210"/>
                    </a:cubicBezTo>
                    <a:cubicBezTo>
                      <a:pt x="119" y="209"/>
                      <a:pt x="119" y="208"/>
                      <a:pt x="120" y="207"/>
                    </a:cubicBezTo>
                    <a:cubicBezTo>
                      <a:pt x="120" y="207"/>
                      <a:pt x="121" y="207"/>
                      <a:pt x="121" y="207"/>
                    </a:cubicBezTo>
                    <a:cubicBezTo>
                      <a:pt x="123" y="206"/>
                      <a:pt x="124" y="205"/>
                      <a:pt x="124" y="204"/>
                    </a:cubicBezTo>
                    <a:cubicBezTo>
                      <a:pt x="123" y="203"/>
                      <a:pt x="123" y="201"/>
                      <a:pt x="123" y="199"/>
                    </a:cubicBezTo>
                    <a:cubicBezTo>
                      <a:pt x="123" y="199"/>
                      <a:pt x="123" y="198"/>
                      <a:pt x="123" y="197"/>
                    </a:cubicBezTo>
                    <a:cubicBezTo>
                      <a:pt x="123" y="191"/>
                      <a:pt x="123" y="191"/>
                      <a:pt x="123" y="191"/>
                    </a:cubicBezTo>
                    <a:cubicBezTo>
                      <a:pt x="123" y="190"/>
                      <a:pt x="123" y="190"/>
                      <a:pt x="123" y="190"/>
                    </a:cubicBezTo>
                    <a:cubicBezTo>
                      <a:pt x="123" y="190"/>
                      <a:pt x="123" y="190"/>
                      <a:pt x="123" y="190"/>
                    </a:cubicBezTo>
                    <a:cubicBezTo>
                      <a:pt x="122" y="190"/>
                      <a:pt x="122" y="190"/>
                      <a:pt x="122" y="190"/>
                    </a:cubicBezTo>
                    <a:cubicBezTo>
                      <a:pt x="122" y="189"/>
                      <a:pt x="122" y="189"/>
                      <a:pt x="122" y="189"/>
                    </a:cubicBezTo>
                    <a:cubicBezTo>
                      <a:pt x="122" y="188"/>
                      <a:pt x="122" y="188"/>
                      <a:pt x="122" y="188"/>
                    </a:cubicBezTo>
                    <a:cubicBezTo>
                      <a:pt x="122" y="188"/>
                      <a:pt x="122" y="188"/>
                      <a:pt x="122" y="188"/>
                    </a:cubicBezTo>
                    <a:cubicBezTo>
                      <a:pt x="124" y="188"/>
                      <a:pt x="124" y="188"/>
                      <a:pt x="124" y="188"/>
                    </a:cubicBezTo>
                    <a:cubicBezTo>
                      <a:pt x="124" y="188"/>
                      <a:pt x="124" y="188"/>
                      <a:pt x="124" y="188"/>
                    </a:cubicBezTo>
                    <a:cubicBezTo>
                      <a:pt x="125" y="188"/>
                      <a:pt x="125" y="188"/>
                      <a:pt x="125" y="188"/>
                    </a:cubicBezTo>
                    <a:cubicBezTo>
                      <a:pt x="126" y="188"/>
                      <a:pt x="126" y="187"/>
                      <a:pt x="126" y="187"/>
                    </a:cubicBezTo>
                    <a:cubicBezTo>
                      <a:pt x="127" y="186"/>
                      <a:pt x="127" y="186"/>
                      <a:pt x="127" y="186"/>
                    </a:cubicBezTo>
                    <a:cubicBezTo>
                      <a:pt x="127" y="186"/>
                      <a:pt x="127" y="186"/>
                      <a:pt x="127" y="186"/>
                    </a:cubicBezTo>
                    <a:cubicBezTo>
                      <a:pt x="127" y="185"/>
                      <a:pt x="127" y="185"/>
                      <a:pt x="127" y="185"/>
                    </a:cubicBezTo>
                    <a:cubicBezTo>
                      <a:pt x="128" y="185"/>
                      <a:pt x="128" y="185"/>
                      <a:pt x="128" y="185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9" y="184"/>
                      <a:pt x="129" y="183"/>
                    </a:cubicBezTo>
                    <a:cubicBezTo>
                      <a:pt x="129" y="183"/>
                      <a:pt x="130" y="182"/>
                      <a:pt x="130" y="182"/>
                    </a:cubicBezTo>
                    <a:cubicBezTo>
                      <a:pt x="131" y="180"/>
                      <a:pt x="132" y="179"/>
                      <a:pt x="133" y="179"/>
                    </a:cubicBezTo>
                    <a:cubicBezTo>
                      <a:pt x="134" y="178"/>
                      <a:pt x="134" y="178"/>
                      <a:pt x="134" y="178"/>
                    </a:cubicBezTo>
                    <a:cubicBezTo>
                      <a:pt x="135" y="177"/>
                      <a:pt x="135" y="176"/>
                      <a:pt x="135" y="176"/>
                    </a:cubicBezTo>
                    <a:cubicBezTo>
                      <a:pt x="135" y="176"/>
                      <a:pt x="135" y="176"/>
                      <a:pt x="135" y="176"/>
                    </a:cubicBezTo>
                    <a:cubicBezTo>
                      <a:pt x="135" y="175"/>
                      <a:pt x="135" y="175"/>
                      <a:pt x="135" y="175"/>
                    </a:cubicBezTo>
                    <a:cubicBezTo>
                      <a:pt x="134" y="175"/>
                      <a:pt x="134" y="175"/>
                      <a:pt x="134" y="175"/>
                    </a:cubicBezTo>
                    <a:cubicBezTo>
                      <a:pt x="133" y="175"/>
                      <a:pt x="133" y="175"/>
                      <a:pt x="133" y="175"/>
                    </a:cubicBezTo>
                    <a:cubicBezTo>
                      <a:pt x="133" y="174"/>
                      <a:pt x="133" y="174"/>
                      <a:pt x="134" y="172"/>
                    </a:cubicBezTo>
                    <a:cubicBezTo>
                      <a:pt x="134" y="172"/>
                      <a:pt x="134" y="172"/>
                      <a:pt x="134" y="172"/>
                    </a:cubicBezTo>
                    <a:cubicBezTo>
                      <a:pt x="134" y="172"/>
                      <a:pt x="134" y="172"/>
                      <a:pt x="134" y="172"/>
                    </a:cubicBezTo>
                    <a:cubicBezTo>
                      <a:pt x="135" y="172"/>
                      <a:pt x="135" y="172"/>
                      <a:pt x="135" y="172"/>
                    </a:cubicBezTo>
                    <a:cubicBezTo>
                      <a:pt x="135" y="166"/>
                      <a:pt x="135" y="166"/>
                      <a:pt x="135" y="166"/>
                    </a:cubicBezTo>
                    <a:cubicBezTo>
                      <a:pt x="134" y="166"/>
                      <a:pt x="134" y="166"/>
                      <a:pt x="134" y="166"/>
                    </a:cubicBezTo>
                    <a:cubicBezTo>
                      <a:pt x="134" y="166"/>
                      <a:pt x="134" y="166"/>
                      <a:pt x="133" y="166"/>
                    </a:cubicBezTo>
                    <a:cubicBezTo>
                      <a:pt x="133" y="166"/>
                      <a:pt x="133" y="166"/>
                      <a:pt x="133" y="166"/>
                    </a:cubicBezTo>
                    <a:cubicBezTo>
                      <a:pt x="133" y="166"/>
                      <a:pt x="133" y="166"/>
                      <a:pt x="133" y="166"/>
                    </a:cubicBezTo>
                    <a:cubicBezTo>
                      <a:pt x="134" y="165"/>
                      <a:pt x="134" y="165"/>
                      <a:pt x="134" y="165"/>
                    </a:cubicBezTo>
                    <a:cubicBezTo>
                      <a:pt x="133" y="165"/>
                      <a:pt x="133" y="165"/>
                      <a:pt x="133" y="165"/>
                    </a:cubicBezTo>
                    <a:cubicBezTo>
                      <a:pt x="132" y="165"/>
                      <a:pt x="132" y="165"/>
                      <a:pt x="131" y="165"/>
                    </a:cubicBezTo>
                    <a:cubicBezTo>
                      <a:pt x="131" y="165"/>
                      <a:pt x="131" y="165"/>
                      <a:pt x="130" y="165"/>
                    </a:cubicBezTo>
                    <a:cubicBezTo>
                      <a:pt x="128" y="165"/>
                      <a:pt x="128" y="164"/>
                      <a:pt x="127" y="164"/>
                    </a:cubicBezTo>
                    <a:cubicBezTo>
                      <a:pt x="126" y="163"/>
                      <a:pt x="126" y="163"/>
                      <a:pt x="126" y="163"/>
                    </a:cubicBezTo>
                    <a:cubicBezTo>
                      <a:pt x="126" y="163"/>
                      <a:pt x="126" y="163"/>
                      <a:pt x="126" y="163"/>
                    </a:cubicBezTo>
                    <a:cubicBezTo>
                      <a:pt x="126" y="162"/>
                      <a:pt x="125" y="162"/>
                      <a:pt x="125" y="162"/>
                    </a:cubicBezTo>
                    <a:cubicBezTo>
                      <a:pt x="124" y="162"/>
                      <a:pt x="124" y="162"/>
                      <a:pt x="124" y="162"/>
                    </a:cubicBezTo>
                    <a:cubicBezTo>
                      <a:pt x="123" y="161"/>
                      <a:pt x="123" y="161"/>
                      <a:pt x="122" y="160"/>
                    </a:cubicBezTo>
                    <a:cubicBezTo>
                      <a:pt x="122" y="160"/>
                      <a:pt x="122" y="160"/>
                      <a:pt x="122" y="160"/>
                    </a:cubicBezTo>
                    <a:cubicBezTo>
                      <a:pt x="122" y="159"/>
                      <a:pt x="121" y="159"/>
                      <a:pt x="121" y="159"/>
                    </a:cubicBezTo>
                    <a:cubicBezTo>
                      <a:pt x="121" y="159"/>
                      <a:pt x="121" y="159"/>
                      <a:pt x="121" y="159"/>
                    </a:cubicBezTo>
                    <a:cubicBezTo>
                      <a:pt x="120" y="159"/>
                      <a:pt x="120" y="159"/>
                      <a:pt x="120" y="159"/>
                    </a:cubicBezTo>
                    <a:cubicBezTo>
                      <a:pt x="119" y="159"/>
                      <a:pt x="119" y="159"/>
                      <a:pt x="119" y="159"/>
                    </a:cubicBezTo>
                    <a:cubicBezTo>
                      <a:pt x="119" y="159"/>
                      <a:pt x="119" y="159"/>
                      <a:pt x="119" y="159"/>
                    </a:cubicBezTo>
                    <a:cubicBezTo>
                      <a:pt x="118" y="159"/>
                      <a:pt x="118" y="159"/>
                      <a:pt x="118" y="159"/>
                    </a:cubicBezTo>
                    <a:cubicBezTo>
                      <a:pt x="117" y="159"/>
                      <a:pt x="117" y="159"/>
                      <a:pt x="117" y="159"/>
                    </a:cubicBezTo>
                    <a:cubicBezTo>
                      <a:pt x="117" y="159"/>
                      <a:pt x="116" y="159"/>
                      <a:pt x="116" y="159"/>
                    </a:cubicBezTo>
                    <a:cubicBezTo>
                      <a:pt x="115" y="159"/>
                      <a:pt x="115" y="158"/>
                      <a:pt x="115" y="158"/>
                    </a:cubicBezTo>
                    <a:cubicBezTo>
                      <a:pt x="115" y="157"/>
                      <a:pt x="114" y="157"/>
                      <a:pt x="112" y="157"/>
                    </a:cubicBezTo>
                    <a:cubicBezTo>
                      <a:pt x="112" y="157"/>
                      <a:pt x="111" y="157"/>
                      <a:pt x="110" y="157"/>
                    </a:cubicBezTo>
                    <a:cubicBezTo>
                      <a:pt x="110" y="157"/>
                      <a:pt x="110" y="157"/>
                      <a:pt x="110" y="157"/>
                    </a:cubicBezTo>
                    <a:cubicBezTo>
                      <a:pt x="108" y="157"/>
                      <a:pt x="108" y="157"/>
                      <a:pt x="108" y="157"/>
                    </a:cubicBezTo>
                    <a:cubicBezTo>
                      <a:pt x="108" y="158"/>
                      <a:pt x="108" y="158"/>
                      <a:pt x="108" y="158"/>
                    </a:cubicBezTo>
                    <a:cubicBezTo>
                      <a:pt x="108" y="157"/>
                      <a:pt x="108" y="156"/>
                      <a:pt x="107" y="156"/>
                    </a:cubicBezTo>
                    <a:cubicBezTo>
                      <a:pt x="106" y="156"/>
                      <a:pt x="106" y="156"/>
                      <a:pt x="105" y="156"/>
                    </a:cubicBezTo>
                    <a:cubicBezTo>
                      <a:pt x="105" y="156"/>
                      <a:pt x="104" y="156"/>
                      <a:pt x="104" y="156"/>
                    </a:cubicBezTo>
                    <a:cubicBezTo>
                      <a:pt x="103" y="156"/>
                      <a:pt x="103" y="156"/>
                      <a:pt x="103" y="156"/>
                    </a:cubicBezTo>
                    <a:cubicBezTo>
                      <a:pt x="103" y="155"/>
                      <a:pt x="103" y="155"/>
                      <a:pt x="103" y="155"/>
                    </a:cubicBezTo>
                    <a:cubicBezTo>
                      <a:pt x="103" y="155"/>
                      <a:pt x="103" y="155"/>
                      <a:pt x="102" y="155"/>
                    </a:cubicBezTo>
                    <a:cubicBezTo>
                      <a:pt x="102" y="155"/>
                      <a:pt x="102" y="155"/>
                      <a:pt x="102" y="155"/>
                    </a:cubicBezTo>
                    <a:cubicBezTo>
                      <a:pt x="102" y="155"/>
                      <a:pt x="102" y="155"/>
                      <a:pt x="102" y="155"/>
                    </a:cubicBezTo>
                    <a:cubicBezTo>
                      <a:pt x="102" y="154"/>
                      <a:pt x="102" y="154"/>
                      <a:pt x="102" y="154"/>
                    </a:cubicBezTo>
                    <a:cubicBezTo>
                      <a:pt x="102" y="154"/>
                      <a:pt x="101" y="153"/>
                      <a:pt x="101" y="153"/>
                    </a:cubicBezTo>
                    <a:cubicBezTo>
                      <a:pt x="100" y="153"/>
                      <a:pt x="100" y="153"/>
                      <a:pt x="100" y="153"/>
                    </a:cubicBezTo>
                    <a:cubicBezTo>
                      <a:pt x="100" y="153"/>
                      <a:pt x="100" y="153"/>
                      <a:pt x="100" y="153"/>
                    </a:cubicBezTo>
                    <a:cubicBezTo>
                      <a:pt x="96" y="153"/>
                      <a:pt x="96" y="153"/>
                      <a:pt x="96" y="153"/>
                    </a:cubicBezTo>
                    <a:cubicBezTo>
                      <a:pt x="94" y="153"/>
                      <a:pt x="94" y="153"/>
                      <a:pt x="94" y="153"/>
                    </a:cubicBezTo>
                    <a:cubicBezTo>
                      <a:pt x="93" y="153"/>
                      <a:pt x="93" y="153"/>
                      <a:pt x="92" y="153"/>
                    </a:cubicBezTo>
                    <a:cubicBezTo>
                      <a:pt x="92" y="153"/>
                      <a:pt x="92" y="153"/>
                      <a:pt x="92" y="153"/>
                    </a:cubicBezTo>
                    <a:cubicBezTo>
                      <a:pt x="91" y="153"/>
                      <a:pt x="91" y="153"/>
                      <a:pt x="91" y="153"/>
                    </a:cubicBezTo>
                    <a:cubicBezTo>
                      <a:pt x="90" y="153"/>
                      <a:pt x="90" y="153"/>
                      <a:pt x="90" y="153"/>
                    </a:cubicBezTo>
                    <a:cubicBezTo>
                      <a:pt x="89" y="153"/>
                      <a:pt x="89" y="153"/>
                      <a:pt x="89" y="153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90" y="152"/>
                      <a:pt x="90" y="152"/>
                      <a:pt x="90" y="152"/>
                    </a:cubicBezTo>
                    <a:cubicBezTo>
                      <a:pt x="90" y="152"/>
                      <a:pt x="91" y="152"/>
                      <a:pt x="92" y="151"/>
                    </a:cubicBezTo>
                    <a:cubicBezTo>
                      <a:pt x="92" y="151"/>
                      <a:pt x="92" y="151"/>
                      <a:pt x="92" y="151"/>
                    </a:cubicBezTo>
                    <a:cubicBezTo>
                      <a:pt x="95" y="151"/>
                      <a:pt x="95" y="151"/>
                      <a:pt x="95" y="151"/>
                    </a:cubicBezTo>
                    <a:cubicBezTo>
                      <a:pt x="95" y="151"/>
                      <a:pt x="95" y="151"/>
                      <a:pt x="95" y="151"/>
                    </a:cubicBezTo>
                    <a:cubicBezTo>
                      <a:pt x="96" y="150"/>
                      <a:pt x="96" y="150"/>
                      <a:pt x="96" y="150"/>
                    </a:cubicBezTo>
                    <a:cubicBezTo>
                      <a:pt x="96" y="150"/>
                      <a:pt x="96" y="150"/>
                      <a:pt x="96" y="149"/>
                    </a:cubicBezTo>
                    <a:cubicBezTo>
                      <a:pt x="96" y="149"/>
                      <a:pt x="96" y="149"/>
                      <a:pt x="96" y="149"/>
                    </a:cubicBezTo>
                    <a:cubicBezTo>
                      <a:pt x="96" y="148"/>
                      <a:pt x="96" y="147"/>
                      <a:pt x="95" y="146"/>
                    </a:cubicBezTo>
                    <a:cubicBezTo>
                      <a:pt x="94" y="145"/>
                      <a:pt x="93" y="144"/>
                      <a:pt x="92" y="144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0" y="143"/>
                      <a:pt x="90" y="143"/>
                      <a:pt x="90" y="143"/>
                    </a:cubicBezTo>
                    <a:cubicBezTo>
                      <a:pt x="90" y="142"/>
                      <a:pt x="90" y="142"/>
                      <a:pt x="90" y="142"/>
                    </a:cubicBezTo>
                    <a:cubicBezTo>
                      <a:pt x="89" y="141"/>
                      <a:pt x="88" y="141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39"/>
                      <a:pt x="88" y="139"/>
                      <a:pt x="88" y="139"/>
                    </a:cubicBezTo>
                    <a:cubicBezTo>
                      <a:pt x="87" y="139"/>
                      <a:pt x="87" y="139"/>
                      <a:pt x="87" y="138"/>
                    </a:cubicBezTo>
                    <a:cubicBezTo>
                      <a:pt x="86" y="137"/>
                      <a:pt x="86" y="137"/>
                      <a:pt x="85" y="136"/>
                    </a:cubicBezTo>
                    <a:cubicBezTo>
                      <a:pt x="84" y="136"/>
                      <a:pt x="84" y="136"/>
                      <a:pt x="84" y="136"/>
                    </a:cubicBezTo>
                    <a:cubicBezTo>
                      <a:pt x="84" y="135"/>
                      <a:pt x="83" y="135"/>
                      <a:pt x="83" y="135"/>
                    </a:cubicBezTo>
                    <a:cubicBezTo>
                      <a:pt x="83" y="134"/>
                      <a:pt x="83" y="134"/>
                      <a:pt x="83" y="134"/>
                    </a:cubicBezTo>
                    <a:cubicBezTo>
                      <a:pt x="82" y="134"/>
                      <a:pt x="81" y="133"/>
                      <a:pt x="81" y="133"/>
                    </a:cubicBezTo>
                    <a:cubicBezTo>
                      <a:pt x="80" y="133"/>
                      <a:pt x="80" y="133"/>
                      <a:pt x="80" y="133"/>
                    </a:cubicBezTo>
                    <a:cubicBezTo>
                      <a:pt x="78" y="133"/>
                      <a:pt x="78" y="133"/>
                      <a:pt x="78" y="133"/>
                    </a:cubicBezTo>
                    <a:cubicBezTo>
                      <a:pt x="78" y="131"/>
                      <a:pt x="78" y="131"/>
                      <a:pt x="78" y="131"/>
                    </a:cubicBezTo>
                    <a:cubicBezTo>
                      <a:pt x="77" y="132"/>
                      <a:pt x="77" y="132"/>
                      <a:pt x="77" y="132"/>
                    </a:cubicBezTo>
                    <a:cubicBezTo>
                      <a:pt x="76" y="132"/>
                      <a:pt x="75" y="132"/>
                      <a:pt x="75" y="132"/>
                    </a:cubicBezTo>
                    <a:cubicBezTo>
                      <a:pt x="74" y="132"/>
                      <a:pt x="74" y="132"/>
                      <a:pt x="73" y="131"/>
                    </a:cubicBezTo>
                    <a:cubicBezTo>
                      <a:pt x="72" y="131"/>
                      <a:pt x="72" y="131"/>
                      <a:pt x="72" y="131"/>
                    </a:cubicBezTo>
                    <a:cubicBezTo>
                      <a:pt x="72" y="130"/>
                      <a:pt x="72" y="130"/>
                      <a:pt x="72" y="130"/>
                    </a:cubicBezTo>
                    <a:cubicBezTo>
                      <a:pt x="72" y="130"/>
                      <a:pt x="72" y="129"/>
                      <a:pt x="71" y="129"/>
                    </a:cubicBezTo>
                    <a:cubicBezTo>
                      <a:pt x="70" y="129"/>
                      <a:pt x="70" y="129"/>
                      <a:pt x="70" y="129"/>
                    </a:cubicBezTo>
                    <a:cubicBezTo>
                      <a:pt x="70" y="128"/>
                      <a:pt x="70" y="128"/>
                      <a:pt x="70" y="128"/>
                    </a:cubicBezTo>
                    <a:cubicBezTo>
                      <a:pt x="70" y="128"/>
                      <a:pt x="70" y="128"/>
                      <a:pt x="70" y="127"/>
                    </a:cubicBezTo>
                    <a:cubicBezTo>
                      <a:pt x="69" y="126"/>
                      <a:pt x="68" y="126"/>
                      <a:pt x="68" y="126"/>
                    </a:cubicBezTo>
                    <a:cubicBezTo>
                      <a:pt x="67" y="126"/>
                      <a:pt x="66" y="126"/>
                      <a:pt x="66" y="126"/>
                    </a:cubicBezTo>
                    <a:cubicBezTo>
                      <a:pt x="65" y="126"/>
                      <a:pt x="65" y="126"/>
                      <a:pt x="65" y="126"/>
                    </a:cubicBezTo>
                    <a:cubicBezTo>
                      <a:pt x="64" y="126"/>
                      <a:pt x="64" y="126"/>
                      <a:pt x="63" y="126"/>
                    </a:cubicBezTo>
                    <a:cubicBezTo>
                      <a:pt x="64" y="125"/>
                      <a:pt x="64" y="125"/>
                      <a:pt x="64" y="125"/>
                    </a:cubicBezTo>
                    <a:cubicBezTo>
                      <a:pt x="66" y="123"/>
                      <a:pt x="66" y="123"/>
                      <a:pt x="66" y="123"/>
                    </a:cubicBezTo>
                    <a:cubicBezTo>
                      <a:pt x="64" y="123"/>
                      <a:pt x="64" y="123"/>
                      <a:pt x="64" y="123"/>
                    </a:cubicBezTo>
                    <a:cubicBezTo>
                      <a:pt x="63" y="123"/>
                      <a:pt x="63" y="123"/>
                      <a:pt x="63" y="123"/>
                    </a:cubicBezTo>
                    <a:cubicBezTo>
                      <a:pt x="63" y="123"/>
                      <a:pt x="63" y="123"/>
                      <a:pt x="63" y="123"/>
                    </a:cubicBezTo>
                    <a:cubicBezTo>
                      <a:pt x="63" y="122"/>
                      <a:pt x="63" y="122"/>
                      <a:pt x="63" y="122"/>
                    </a:cubicBezTo>
                    <a:cubicBezTo>
                      <a:pt x="61" y="122"/>
                      <a:pt x="61" y="122"/>
                      <a:pt x="61" y="122"/>
                    </a:cubicBezTo>
                    <a:cubicBezTo>
                      <a:pt x="60" y="122"/>
                      <a:pt x="60" y="122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59" y="123"/>
                      <a:pt x="59" y="123"/>
                      <a:pt x="59" y="123"/>
                    </a:cubicBezTo>
                    <a:cubicBezTo>
                      <a:pt x="58" y="123"/>
                      <a:pt x="57" y="122"/>
                      <a:pt x="57" y="121"/>
                    </a:cubicBezTo>
                    <a:cubicBezTo>
                      <a:pt x="58" y="120"/>
                      <a:pt x="58" y="120"/>
                      <a:pt x="58" y="120"/>
                    </a:cubicBezTo>
                    <a:cubicBezTo>
                      <a:pt x="56" y="120"/>
                      <a:pt x="56" y="120"/>
                      <a:pt x="56" y="120"/>
                    </a:cubicBezTo>
                    <a:cubicBezTo>
                      <a:pt x="55" y="120"/>
                      <a:pt x="55" y="121"/>
                      <a:pt x="54" y="121"/>
                    </a:cubicBezTo>
                    <a:cubicBezTo>
                      <a:pt x="53" y="121"/>
                      <a:pt x="52" y="120"/>
                      <a:pt x="52" y="120"/>
                    </a:cubicBezTo>
                    <a:cubicBezTo>
                      <a:pt x="51" y="120"/>
                      <a:pt x="50" y="119"/>
                      <a:pt x="50" y="119"/>
                    </a:cubicBezTo>
                    <a:cubicBezTo>
                      <a:pt x="49" y="119"/>
                      <a:pt x="49" y="118"/>
                      <a:pt x="48" y="118"/>
                    </a:cubicBezTo>
                    <a:cubicBezTo>
                      <a:pt x="47" y="118"/>
                      <a:pt x="46" y="117"/>
                      <a:pt x="46" y="117"/>
                    </a:cubicBezTo>
                    <a:cubicBezTo>
                      <a:pt x="45" y="117"/>
                      <a:pt x="45" y="117"/>
                      <a:pt x="45" y="117"/>
                    </a:cubicBezTo>
                    <a:cubicBezTo>
                      <a:pt x="44" y="117"/>
                      <a:pt x="44" y="117"/>
                      <a:pt x="44" y="117"/>
                    </a:cubicBezTo>
                    <a:cubicBezTo>
                      <a:pt x="44" y="117"/>
                      <a:pt x="44" y="117"/>
                      <a:pt x="44" y="117"/>
                    </a:cubicBezTo>
                    <a:cubicBezTo>
                      <a:pt x="43" y="117"/>
                      <a:pt x="43" y="118"/>
                      <a:pt x="43" y="118"/>
                    </a:cubicBezTo>
                    <a:cubicBezTo>
                      <a:pt x="43" y="118"/>
                      <a:pt x="43" y="118"/>
                      <a:pt x="43" y="118"/>
                    </a:cubicBezTo>
                    <a:cubicBezTo>
                      <a:pt x="42" y="117"/>
                      <a:pt x="40" y="117"/>
                      <a:pt x="39" y="117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18"/>
                      <a:pt x="38" y="118"/>
                      <a:pt x="38" y="118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7" y="119"/>
                      <a:pt x="37" y="119"/>
                      <a:pt x="37" y="119"/>
                    </a:cubicBezTo>
                    <a:cubicBezTo>
                      <a:pt x="37" y="119"/>
                      <a:pt x="36" y="119"/>
                      <a:pt x="35" y="120"/>
                    </a:cubicBezTo>
                    <a:cubicBezTo>
                      <a:pt x="35" y="120"/>
                      <a:pt x="35" y="120"/>
                      <a:pt x="34" y="120"/>
                    </a:cubicBezTo>
                    <a:cubicBezTo>
                      <a:pt x="33" y="120"/>
                      <a:pt x="33" y="120"/>
                      <a:pt x="33" y="120"/>
                    </a:cubicBezTo>
                    <a:cubicBezTo>
                      <a:pt x="32" y="120"/>
                      <a:pt x="32" y="120"/>
                      <a:pt x="32" y="120"/>
                    </a:cubicBezTo>
                    <a:cubicBezTo>
                      <a:pt x="31" y="120"/>
                      <a:pt x="31" y="120"/>
                      <a:pt x="31" y="120"/>
                    </a:cubicBezTo>
                    <a:cubicBezTo>
                      <a:pt x="31" y="121"/>
                      <a:pt x="31" y="121"/>
                      <a:pt x="31" y="121"/>
                    </a:cubicBezTo>
                    <a:cubicBezTo>
                      <a:pt x="31" y="122"/>
                      <a:pt x="32" y="122"/>
                      <a:pt x="32" y="123"/>
                    </a:cubicBezTo>
                    <a:cubicBezTo>
                      <a:pt x="33" y="124"/>
                      <a:pt x="33" y="124"/>
                      <a:pt x="33" y="124"/>
                    </a:cubicBezTo>
                    <a:cubicBezTo>
                      <a:pt x="33" y="124"/>
                      <a:pt x="33" y="124"/>
                      <a:pt x="33" y="124"/>
                    </a:cubicBezTo>
                    <a:cubicBezTo>
                      <a:pt x="33" y="125"/>
                      <a:pt x="33" y="125"/>
                      <a:pt x="33" y="125"/>
                    </a:cubicBezTo>
                    <a:cubicBezTo>
                      <a:pt x="33" y="125"/>
                      <a:pt x="33" y="125"/>
                      <a:pt x="33" y="125"/>
                    </a:cubicBezTo>
                    <a:cubicBezTo>
                      <a:pt x="33" y="125"/>
                      <a:pt x="33" y="126"/>
                      <a:pt x="32" y="126"/>
                    </a:cubicBezTo>
                    <a:cubicBezTo>
                      <a:pt x="32" y="126"/>
                      <a:pt x="32" y="126"/>
                      <a:pt x="32" y="126"/>
                    </a:cubicBezTo>
                    <a:cubicBezTo>
                      <a:pt x="31" y="126"/>
                      <a:pt x="31" y="126"/>
                      <a:pt x="31" y="126"/>
                    </a:cubicBezTo>
                    <a:cubicBezTo>
                      <a:pt x="30" y="126"/>
                      <a:pt x="30" y="126"/>
                      <a:pt x="30" y="126"/>
                    </a:cubicBezTo>
                    <a:cubicBezTo>
                      <a:pt x="30" y="126"/>
                      <a:pt x="30" y="126"/>
                      <a:pt x="30" y="126"/>
                    </a:cubicBezTo>
                    <a:cubicBezTo>
                      <a:pt x="30" y="125"/>
                      <a:pt x="30" y="125"/>
                      <a:pt x="30" y="125"/>
                    </a:cubicBezTo>
                    <a:cubicBezTo>
                      <a:pt x="30" y="125"/>
                      <a:pt x="30" y="125"/>
                      <a:pt x="29" y="125"/>
                    </a:cubicBezTo>
                    <a:cubicBezTo>
                      <a:pt x="29" y="124"/>
                      <a:pt x="29" y="124"/>
                      <a:pt x="29" y="124"/>
                    </a:cubicBezTo>
                    <a:cubicBezTo>
                      <a:pt x="29" y="124"/>
                      <a:pt x="29" y="124"/>
                      <a:pt x="29" y="124"/>
                    </a:cubicBezTo>
                    <a:cubicBezTo>
                      <a:pt x="29" y="123"/>
                      <a:pt x="29" y="123"/>
                      <a:pt x="29" y="123"/>
                    </a:cubicBezTo>
                    <a:cubicBezTo>
                      <a:pt x="28" y="122"/>
                      <a:pt x="27" y="122"/>
                      <a:pt x="27" y="122"/>
                    </a:cubicBezTo>
                    <a:cubicBezTo>
                      <a:pt x="26" y="122"/>
                      <a:pt x="26" y="122"/>
                      <a:pt x="25" y="122"/>
                    </a:cubicBezTo>
                    <a:cubicBezTo>
                      <a:pt x="25" y="122"/>
                      <a:pt x="25" y="122"/>
                      <a:pt x="25" y="122"/>
                    </a:cubicBezTo>
                    <a:cubicBezTo>
                      <a:pt x="24" y="123"/>
                      <a:pt x="23" y="123"/>
                      <a:pt x="23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2"/>
                      <a:pt x="21" y="122"/>
                      <a:pt x="20" y="122"/>
                    </a:cubicBezTo>
                    <a:cubicBezTo>
                      <a:pt x="20" y="121"/>
                      <a:pt x="20" y="121"/>
                      <a:pt x="20" y="121"/>
                    </a:cubicBezTo>
                    <a:cubicBezTo>
                      <a:pt x="20" y="121"/>
                      <a:pt x="20" y="120"/>
                      <a:pt x="20" y="120"/>
                    </a:cubicBezTo>
                    <a:cubicBezTo>
                      <a:pt x="19" y="120"/>
                      <a:pt x="19" y="120"/>
                      <a:pt x="19" y="120"/>
                    </a:cubicBezTo>
                    <a:cubicBezTo>
                      <a:pt x="19" y="119"/>
                      <a:pt x="19" y="119"/>
                      <a:pt x="19" y="118"/>
                    </a:cubicBezTo>
                    <a:cubicBezTo>
                      <a:pt x="19" y="118"/>
                      <a:pt x="19" y="118"/>
                      <a:pt x="19" y="117"/>
                    </a:cubicBezTo>
                    <a:cubicBezTo>
                      <a:pt x="19" y="117"/>
                      <a:pt x="19" y="117"/>
                      <a:pt x="19" y="117"/>
                    </a:cubicBezTo>
                    <a:cubicBezTo>
                      <a:pt x="19" y="117"/>
                      <a:pt x="20" y="117"/>
                      <a:pt x="20" y="117"/>
                    </a:cubicBezTo>
                    <a:cubicBezTo>
                      <a:pt x="21" y="117"/>
                      <a:pt x="22" y="116"/>
                      <a:pt x="23" y="115"/>
                    </a:cubicBezTo>
                    <a:cubicBezTo>
                      <a:pt x="24" y="114"/>
                      <a:pt x="23" y="113"/>
                      <a:pt x="23" y="112"/>
                    </a:cubicBezTo>
                    <a:cubicBezTo>
                      <a:pt x="23" y="112"/>
                      <a:pt x="23" y="112"/>
                      <a:pt x="23" y="112"/>
                    </a:cubicBezTo>
                    <a:cubicBezTo>
                      <a:pt x="22" y="112"/>
                      <a:pt x="22" y="112"/>
                      <a:pt x="22" y="112"/>
                    </a:cubicBezTo>
                    <a:cubicBezTo>
                      <a:pt x="22" y="112"/>
                      <a:pt x="22" y="111"/>
                      <a:pt x="22" y="111"/>
                    </a:cubicBezTo>
                    <a:cubicBezTo>
                      <a:pt x="22" y="110"/>
                      <a:pt x="22" y="109"/>
                      <a:pt x="22" y="109"/>
                    </a:cubicBezTo>
                    <a:cubicBezTo>
                      <a:pt x="22" y="108"/>
                      <a:pt x="22" y="107"/>
                      <a:pt x="22" y="107"/>
                    </a:cubicBezTo>
                    <a:cubicBezTo>
                      <a:pt x="22" y="107"/>
                      <a:pt x="21" y="106"/>
                      <a:pt x="20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8" y="106"/>
                      <a:pt x="18" y="106"/>
                      <a:pt x="18" y="106"/>
                    </a:cubicBezTo>
                    <a:cubicBezTo>
                      <a:pt x="17" y="106"/>
                      <a:pt x="17" y="106"/>
                      <a:pt x="17" y="106"/>
                    </a:cubicBezTo>
                    <a:cubicBezTo>
                      <a:pt x="16" y="106"/>
                      <a:pt x="16" y="105"/>
                      <a:pt x="16" y="105"/>
                    </a:cubicBezTo>
                    <a:cubicBezTo>
                      <a:pt x="16" y="105"/>
                      <a:pt x="16" y="105"/>
                      <a:pt x="16" y="105"/>
                    </a:cubicBezTo>
                    <a:cubicBezTo>
                      <a:pt x="16" y="105"/>
                      <a:pt x="16" y="104"/>
                      <a:pt x="16" y="103"/>
                    </a:cubicBezTo>
                    <a:cubicBezTo>
                      <a:pt x="16" y="103"/>
                      <a:pt x="16" y="103"/>
                      <a:pt x="16" y="103"/>
                    </a:cubicBezTo>
                    <a:cubicBezTo>
                      <a:pt x="17" y="104"/>
                      <a:pt x="17" y="104"/>
                      <a:pt x="17" y="104"/>
                    </a:cubicBezTo>
                    <a:cubicBezTo>
                      <a:pt x="17" y="102"/>
                      <a:pt x="17" y="102"/>
                      <a:pt x="17" y="102"/>
                    </a:cubicBezTo>
                    <a:cubicBezTo>
                      <a:pt x="17" y="101"/>
                      <a:pt x="17" y="101"/>
                      <a:pt x="17" y="101"/>
                    </a:cubicBezTo>
                    <a:cubicBezTo>
                      <a:pt x="17" y="101"/>
                      <a:pt x="17" y="100"/>
                      <a:pt x="17" y="99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8" y="99"/>
                      <a:pt x="18" y="99"/>
                      <a:pt x="18" y="99"/>
                    </a:cubicBezTo>
                    <a:cubicBezTo>
                      <a:pt x="18" y="99"/>
                      <a:pt x="18" y="99"/>
                      <a:pt x="18" y="99"/>
                    </a:cubicBezTo>
                    <a:cubicBezTo>
                      <a:pt x="19" y="99"/>
                      <a:pt x="19" y="99"/>
                      <a:pt x="19" y="99"/>
                    </a:cubicBezTo>
                    <a:cubicBezTo>
                      <a:pt x="20" y="99"/>
                      <a:pt x="21" y="99"/>
                      <a:pt x="22" y="96"/>
                    </a:cubicBezTo>
                    <a:cubicBezTo>
                      <a:pt x="22" y="95"/>
                      <a:pt x="22" y="94"/>
                      <a:pt x="22" y="93"/>
                    </a:cubicBezTo>
                    <a:cubicBezTo>
                      <a:pt x="22" y="92"/>
                      <a:pt x="22" y="92"/>
                      <a:pt x="22" y="92"/>
                    </a:cubicBezTo>
                    <a:cubicBezTo>
                      <a:pt x="22" y="92"/>
                      <a:pt x="22" y="92"/>
                      <a:pt x="22" y="92"/>
                    </a:cubicBezTo>
                    <a:cubicBezTo>
                      <a:pt x="20" y="91"/>
                      <a:pt x="20" y="91"/>
                      <a:pt x="20" y="91"/>
                    </a:cubicBezTo>
                    <a:cubicBezTo>
                      <a:pt x="20" y="91"/>
                      <a:pt x="20" y="91"/>
                      <a:pt x="19" y="91"/>
                    </a:cubicBezTo>
                    <a:cubicBezTo>
                      <a:pt x="19" y="91"/>
                      <a:pt x="18" y="91"/>
                      <a:pt x="18" y="92"/>
                    </a:cubicBezTo>
                    <a:cubicBezTo>
                      <a:pt x="16" y="92"/>
                      <a:pt x="16" y="93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4" y="94"/>
                      <a:pt x="14" y="94"/>
                      <a:pt x="14" y="94"/>
                    </a:cubicBezTo>
                    <a:cubicBezTo>
                      <a:pt x="14" y="95"/>
                      <a:pt x="14" y="95"/>
                      <a:pt x="14" y="95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6"/>
                      <a:pt x="12" y="97"/>
                      <a:pt x="12" y="97"/>
                    </a:cubicBezTo>
                    <a:cubicBezTo>
                      <a:pt x="11" y="97"/>
                      <a:pt x="11" y="97"/>
                      <a:pt x="11" y="97"/>
                    </a:cubicBezTo>
                    <a:cubicBezTo>
                      <a:pt x="11" y="98"/>
                      <a:pt x="11" y="98"/>
                      <a:pt x="11" y="98"/>
                    </a:cubicBezTo>
                    <a:cubicBezTo>
                      <a:pt x="10" y="98"/>
                      <a:pt x="9" y="99"/>
                      <a:pt x="9" y="100"/>
                    </a:cubicBezTo>
                    <a:cubicBezTo>
                      <a:pt x="9" y="99"/>
                      <a:pt x="9" y="99"/>
                      <a:pt x="9" y="99"/>
                    </a:cubicBezTo>
                    <a:cubicBezTo>
                      <a:pt x="9" y="98"/>
                      <a:pt x="9" y="98"/>
                      <a:pt x="9" y="98"/>
                    </a:cubicBezTo>
                    <a:cubicBezTo>
                      <a:pt x="9" y="97"/>
                      <a:pt x="9" y="97"/>
                      <a:pt x="9" y="97"/>
                    </a:cubicBezTo>
                    <a:cubicBezTo>
                      <a:pt x="9" y="96"/>
                      <a:pt x="8" y="96"/>
                      <a:pt x="8" y="96"/>
                    </a:cubicBezTo>
                    <a:cubicBezTo>
                      <a:pt x="7" y="96"/>
                      <a:pt x="7" y="96"/>
                      <a:pt x="7" y="96"/>
                    </a:cubicBezTo>
                    <a:cubicBezTo>
                      <a:pt x="7" y="96"/>
                      <a:pt x="7" y="96"/>
                      <a:pt x="7" y="96"/>
                    </a:cubicBezTo>
                    <a:cubicBezTo>
                      <a:pt x="7" y="95"/>
                      <a:pt x="7" y="95"/>
                      <a:pt x="7" y="95"/>
                    </a:cubicBezTo>
                    <a:cubicBezTo>
                      <a:pt x="7" y="94"/>
                      <a:pt x="7" y="94"/>
                      <a:pt x="7" y="94"/>
                    </a:cubicBezTo>
                    <a:cubicBezTo>
                      <a:pt x="7" y="93"/>
                      <a:pt x="7" y="93"/>
                      <a:pt x="7" y="93"/>
                    </a:cubicBezTo>
                    <a:cubicBezTo>
                      <a:pt x="8" y="93"/>
                      <a:pt x="8" y="93"/>
                      <a:pt x="8" y="93"/>
                    </a:cubicBezTo>
                    <a:cubicBezTo>
                      <a:pt x="9" y="94"/>
                      <a:pt x="9" y="94"/>
                      <a:pt x="9" y="94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10" y="92"/>
                      <a:pt x="10" y="92"/>
                      <a:pt x="10" y="92"/>
                    </a:cubicBezTo>
                    <a:cubicBezTo>
                      <a:pt x="10" y="91"/>
                      <a:pt x="10" y="91"/>
                      <a:pt x="10" y="91"/>
                    </a:cubicBezTo>
                    <a:cubicBezTo>
                      <a:pt x="10" y="91"/>
                      <a:pt x="10" y="91"/>
                      <a:pt x="10" y="91"/>
                    </a:cubicBezTo>
                    <a:cubicBezTo>
                      <a:pt x="10" y="90"/>
                      <a:pt x="10" y="89"/>
                      <a:pt x="10" y="89"/>
                    </a:cubicBezTo>
                    <a:cubicBezTo>
                      <a:pt x="10" y="89"/>
                      <a:pt x="10" y="89"/>
                      <a:pt x="10" y="89"/>
                    </a:cubicBezTo>
                    <a:cubicBezTo>
                      <a:pt x="12" y="89"/>
                      <a:pt x="12" y="89"/>
                      <a:pt x="12" y="89"/>
                    </a:cubicBezTo>
                    <a:cubicBezTo>
                      <a:pt x="12" y="88"/>
                      <a:pt x="12" y="88"/>
                      <a:pt x="12" y="88"/>
                    </a:cubicBezTo>
                    <a:cubicBezTo>
                      <a:pt x="12" y="87"/>
                      <a:pt x="12" y="87"/>
                      <a:pt x="12" y="87"/>
                    </a:cubicBezTo>
                    <a:cubicBezTo>
                      <a:pt x="11" y="86"/>
                      <a:pt x="12" y="85"/>
                      <a:pt x="12" y="85"/>
                    </a:cubicBezTo>
                    <a:cubicBezTo>
                      <a:pt x="12" y="85"/>
                      <a:pt x="12" y="85"/>
                      <a:pt x="12" y="85"/>
                    </a:cubicBezTo>
                    <a:cubicBezTo>
                      <a:pt x="13" y="85"/>
                      <a:pt x="13" y="85"/>
                      <a:pt x="13" y="85"/>
                    </a:cubicBezTo>
                    <a:cubicBezTo>
                      <a:pt x="13" y="84"/>
                      <a:pt x="13" y="84"/>
                      <a:pt x="13" y="84"/>
                    </a:cubicBezTo>
                    <a:cubicBezTo>
                      <a:pt x="13" y="83"/>
                      <a:pt x="13" y="83"/>
                      <a:pt x="13" y="83"/>
                    </a:cubicBezTo>
                    <a:cubicBezTo>
                      <a:pt x="13" y="83"/>
                      <a:pt x="13" y="82"/>
                      <a:pt x="13" y="82"/>
                    </a:cubicBezTo>
                    <a:cubicBezTo>
                      <a:pt x="13" y="82"/>
                      <a:pt x="13" y="82"/>
                      <a:pt x="13" y="82"/>
                    </a:cubicBezTo>
                    <a:cubicBezTo>
                      <a:pt x="14" y="82"/>
                      <a:pt x="14" y="82"/>
                      <a:pt x="14" y="82"/>
                    </a:cubicBezTo>
                    <a:cubicBezTo>
                      <a:pt x="14" y="81"/>
                      <a:pt x="14" y="81"/>
                      <a:pt x="14" y="81"/>
                    </a:cubicBezTo>
                    <a:cubicBezTo>
                      <a:pt x="14" y="80"/>
                      <a:pt x="14" y="80"/>
                      <a:pt x="14" y="80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6" y="79"/>
                      <a:pt x="16" y="78"/>
                    </a:cubicBezTo>
                    <a:cubicBezTo>
                      <a:pt x="16" y="77"/>
                      <a:pt x="16" y="77"/>
                      <a:pt x="16" y="77"/>
                    </a:cubicBezTo>
                    <a:cubicBezTo>
                      <a:pt x="17" y="77"/>
                      <a:pt x="17" y="76"/>
                      <a:pt x="18" y="76"/>
                    </a:cubicBezTo>
                    <a:cubicBezTo>
                      <a:pt x="19" y="75"/>
                      <a:pt x="20" y="74"/>
                      <a:pt x="20" y="73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21" y="72"/>
                      <a:pt x="21" y="72"/>
                      <a:pt x="21" y="72"/>
                    </a:cubicBezTo>
                    <a:cubicBezTo>
                      <a:pt x="22" y="72"/>
                      <a:pt x="22" y="72"/>
                      <a:pt x="22" y="72"/>
                    </a:cubicBezTo>
                    <a:cubicBezTo>
                      <a:pt x="22" y="73"/>
                      <a:pt x="23" y="73"/>
                      <a:pt x="23" y="73"/>
                    </a:cubicBezTo>
                    <a:cubicBezTo>
                      <a:pt x="24" y="73"/>
                      <a:pt x="24" y="73"/>
                      <a:pt x="24" y="73"/>
                    </a:cubicBezTo>
                    <a:cubicBezTo>
                      <a:pt x="25" y="73"/>
                      <a:pt x="26" y="72"/>
                      <a:pt x="27" y="72"/>
                    </a:cubicBezTo>
                    <a:cubicBezTo>
                      <a:pt x="27" y="71"/>
                      <a:pt x="27" y="71"/>
                      <a:pt x="27" y="71"/>
                    </a:cubicBezTo>
                    <a:cubicBezTo>
                      <a:pt x="28" y="71"/>
                      <a:pt x="29" y="70"/>
                      <a:pt x="30" y="70"/>
                    </a:cubicBezTo>
                    <a:cubicBezTo>
                      <a:pt x="30" y="70"/>
                      <a:pt x="30" y="70"/>
                      <a:pt x="30" y="70"/>
                    </a:cubicBezTo>
                    <a:cubicBezTo>
                      <a:pt x="31" y="70"/>
                      <a:pt x="31" y="70"/>
                      <a:pt x="31" y="70"/>
                    </a:cubicBezTo>
                    <a:cubicBezTo>
                      <a:pt x="31" y="70"/>
                      <a:pt x="31" y="70"/>
                      <a:pt x="31" y="70"/>
                    </a:cubicBezTo>
                    <a:cubicBezTo>
                      <a:pt x="32" y="71"/>
                      <a:pt x="33" y="72"/>
                      <a:pt x="33" y="73"/>
                    </a:cubicBezTo>
                    <a:cubicBezTo>
                      <a:pt x="33" y="75"/>
                      <a:pt x="33" y="76"/>
                      <a:pt x="33" y="77"/>
                    </a:cubicBezTo>
                    <a:cubicBezTo>
                      <a:pt x="32" y="77"/>
                      <a:pt x="32" y="77"/>
                      <a:pt x="32" y="7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9"/>
                      <a:pt x="31" y="79"/>
                      <a:pt x="31" y="79"/>
                    </a:cubicBezTo>
                    <a:cubicBezTo>
                      <a:pt x="31" y="80"/>
                      <a:pt x="32" y="80"/>
                      <a:pt x="32" y="80"/>
                    </a:cubicBezTo>
                    <a:cubicBezTo>
                      <a:pt x="32" y="80"/>
                      <a:pt x="32" y="80"/>
                      <a:pt x="32" y="80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32" y="82"/>
                      <a:pt x="32" y="82"/>
                      <a:pt x="32" y="82"/>
                    </a:cubicBezTo>
                    <a:cubicBezTo>
                      <a:pt x="34" y="82"/>
                      <a:pt x="34" y="82"/>
                      <a:pt x="34" y="82"/>
                    </a:cubicBezTo>
                    <a:cubicBezTo>
                      <a:pt x="36" y="82"/>
                      <a:pt x="36" y="79"/>
                      <a:pt x="36" y="78"/>
                    </a:cubicBezTo>
                    <a:cubicBezTo>
                      <a:pt x="36" y="77"/>
                      <a:pt x="36" y="76"/>
                      <a:pt x="36" y="76"/>
                    </a:cubicBezTo>
                    <a:cubicBezTo>
                      <a:pt x="36" y="76"/>
                      <a:pt x="36" y="76"/>
                      <a:pt x="36" y="76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7" y="75"/>
                      <a:pt x="37" y="75"/>
                      <a:pt x="37" y="75"/>
                    </a:cubicBezTo>
                    <a:cubicBezTo>
                      <a:pt x="37" y="75"/>
                      <a:pt x="37" y="75"/>
                      <a:pt x="37" y="75"/>
                    </a:cubicBezTo>
                    <a:cubicBezTo>
                      <a:pt x="37" y="74"/>
                      <a:pt x="37" y="73"/>
                      <a:pt x="38" y="73"/>
                    </a:cubicBezTo>
                    <a:cubicBezTo>
                      <a:pt x="38" y="73"/>
                      <a:pt x="38" y="73"/>
                      <a:pt x="38" y="73"/>
                    </a:cubicBezTo>
                    <a:cubicBezTo>
                      <a:pt x="39" y="73"/>
                      <a:pt x="39" y="73"/>
                      <a:pt x="39" y="73"/>
                    </a:cubicBezTo>
                    <a:cubicBezTo>
                      <a:pt x="39" y="72"/>
                      <a:pt x="39" y="72"/>
                      <a:pt x="39" y="72"/>
                    </a:cubicBezTo>
                    <a:cubicBezTo>
                      <a:pt x="39" y="72"/>
                      <a:pt x="39" y="72"/>
                      <a:pt x="39" y="72"/>
                    </a:cubicBezTo>
                    <a:cubicBezTo>
                      <a:pt x="39" y="70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1" y="69"/>
                      <a:pt x="42" y="69"/>
                      <a:pt x="42" y="68"/>
                    </a:cubicBezTo>
                    <a:cubicBezTo>
                      <a:pt x="42" y="68"/>
                      <a:pt x="42" y="68"/>
                      <a:pt x="42" y="68"/>
                    </a:cubicBezTo>
                    <a:cubicBezTo>
                      <a:pt x="42" y="68"/>
                      <a:pt x="43" y="67"/>
                      <a:pt x="43" y="67"/>
                    </a:cubicBezTo>
                    <a:cubicBezTo>
                      <a:pt x="44" y="68"/>
                      <a:pt x="44" y="68"/>
                      <a:pt x="44" y="68"/>
                    </a:cubicBezTo>
                    <a:cubicBezTo>
                      <a:pt x="45" y="68"/>
                      <a:pt x="45" y="68"/>
                      <a:pt x="45" y="68"/>
                    </a:cubicBezTo>
                    <a:cubicBezTo>
                      <a:pt x="45" y="67"/>
                      <a:pt x="45" y="67"/>
                      <a:pt x="45" y="67"/>
                    </a:cubicBezTo>
                    <a:cubicBezTo>
                      <a:pt x="45" y="66"/>
                      <a:pt x="45" y="66"/>
                      <a:pt x="45" y="66"/>
                    </a:cubicBezTo>
                    <a:cubicBezTo>
                      <a:pt x="45" y="66"/>
                      <a:pt x="45" y="65"/>
                      <a:pt x="44" y="64"/>
                    </a:cubicBezTo>
                    <a:cubicBezTo>
                      <a:pt x="43" y="64"/>
                      <a:pt x="43" y="64"/>
                      <a:pt x="43" y="64"/>
                    </a:cubicBezTo>
                    <a:cubicBezTo>
                      <a:pt x="43" y="63"/>
                      <a:pt x="43" y="63"/>
                      <a:pt x="43" y="63"/>
                    </a:cubicBezTo>
                    <a:cubicBezTo>
                      <a:pt x="43" y="63"/>
                      <a:pt x="43" y="63"/>
                      <a:pt x="43" y="63"/>
                    </a:cubicBezTo>
                    <a:cubicBezTo>
                      <a:pt x="45" y="63"/>
                      <a:pt x="45" y="63"/>
                      <a:pt x="45" y="63"/>
                    </a:cubicBezTo>
                    <a:cubicBezTo>
                      <a:pt x="45" y="63"/>
                      <a:pt x="45" y="63"/>
                      <a:pt x="45" y="63"/>
                    </a:cubicBezTo>
                    <a:cubicBezTo>
                      <a:pt x="46" y="63"/>
                      <a:pt x="46" y="63"/>
                      <a:pt x="46" y="63"/>
                    </a:cubicBezTo>
                    <a:cubicBezTo>
                      <a:pt x="47" y="63"/>
                      <a:pt x="47" y="63"/>
                      <a:pt x="47" y="62"/>
                    </a:cubicBezTo>
                    <a:cubicBezTo>
                      <a:pt x="48" y="62"/>
                      <a:pt x="48" y="61"/>
                      <a:pt x="49" y="60"/>
                    </a:cubicBezTo>
                    <a:cubicBezTo>
                      <a:pt x="50" y="60"/>
                      <a:pt x="50" y="59"/>
                      <a:pt x="51" y="59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2" y="59"/>
                      <a:pt x="53" y="59"/>
                      <a:pt x="53" y="58"/>
                    </a:cubicBezTo>
                    <a:cubicBezTo>
                      <a:pt x="53" y="58"/>
                      <a:pt x="53" y="58"/>
                      <a:pt x="53" y="58"/>
                    </a:cubicBezTo>
                    <a:cubicBezTo>
                      <a:pt x="54" y="58"/>
                      <a:pt x="54" y="57"/>
                      <a:pt x="54" y="57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6" y="56"/>
                      <a:pt x="56" y="56"/>
                      <a:pt x="56" y="55"/>
                    </a:cubicBezTo>
                    <a:cubicBezTo>
                      <a:pt x="56" y="54"/>
                      <a:pt x="56" y="54"/>
                      <a:pt x="56" y="54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56" y="52"/>
                      <a:pt x="57" y="52"/>
                      <a:pt x="57" y="51"/>
                    </a:cubicBezTo>
                    <a:cubicBezTo>
                      <a:pt x="58" y="50"/>
                      <a:pt x="59" y="48"/>
                      <a:pt x="61" y="47"/>
                    </a:cubicBezTo>
                    <a:cubicBezTo>
                      <a:pt x="61" y="47"/>
                      <a:pt x="61" y="47"/>
                      <a:pt x="61" y="47"/>
                    </a:cubicBezTo>
                    <a:cubicBezTo>
                      <a:pt x="62" y="47"/>
                      <a:pt x="62" y="47"/>
                      <a:pt x="62" y="47"/>
                    </a:cubicBezTo>
                    <a:cubicBezTo>
                      <a:pt x="63" y="47"/>
                      <a:pt x="63" y="47"/>
                      <a:pt x="63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4" y="46"/>
                      <a:pt x="64" y="46"/>
                      <a:pt x="64" y="46"/>
                    </a:cubicBezTo>
                    <a:cubicBezTo>
                      <a:pt x="64" y="46"/>
                      <a:pt x="64" y="46"/>
                      <a:pt x="64" y="46"/>
                    </a:cubicBezTo>
                    <a:cubicBezTo>
                      <a:pt x="66" y="46"/>
                      <a:pt x="66" y="46"/>
                      <a:pt x="66" y="46"/>
                    </a:cubicBezTo>
                    <a:cubicBezTo>
                      <a:pt x="67" y="46"/>
                      <a:pt x="68" y="45"/>
                      <a:pt x="68" y="45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9" y="44"/>
                      <a:pt x="69" y="44"/>
                      <a:pt x="69" y="44"/>
                    </a:cubicBezTo>
                    <a:cubicBezTo>
                      <a:pt x="69" y="43"/>
                      <a:pt x="69" y="42"/>
                      <a:pt x="69" y="42"/>
                    </a:cubicBezTo>
                    <a:cubicBezTo>
                      <a:pt x="69" y="41"/>
                      <a:pt x="69" y="41"/>
                      <a:pt x="69" y="41"/>
                    </a:cubicBezTo>
                    <a:cubicBezTo>
                      <a:pt x="69" y="40"/>
                      <a:pt x="69" y="40"/>
                      <a:pt x="69" y="40"/>
                    </a:cubicBezTo>
                    <a:cubicBezTo>
                      <a:pt x="70" y="40"/>
                      <a:pt x="70" y="40"/>
                      <a:pt x="70" y="40"/>
                    </a:cubicBezTo>
                    <a:cubicBezTo>
                      <a:pt x="70" y="39"/>
                      <a:pt x="70" y="39"/>
                      <a:pt x="70" y="39"/>
                    </a:cubicBezTo>
                    <a:cubicBezTo>
                      <a:pt x="70" y="39"/>
                      <a:pt x="71" y="39"/>
                      <a:pt x="71" y="39"/>
                    </a:cubicBezTo>
                    <a:cubicBezTo>
                      <a:pt x="71" y="39"/>
                      <a:pt x="71" y="39"/>
                      <a:pt x="71" y="39"/>
                    </a:cubicBezTo>
                    <a:cubicBezTo>
                      <a:pt x="72" y="39"/>
                      <a:pt x="72" y="39"/>
                      <a:pt x="72" y="39"/>
                    </a:cubicBezTo>
                    <a:cubicBezTo>
                      <a:pt x="72" y="37"/>
                      <a:pt x="72" y="37"/>
                      <a:pt x="72" y="37"/>
                    </a:cubicBezTo>
                    <a:cubicBezTo>
                      <a:pt x="72" y="37"/>
                      <a:pt x="72" y="37"/>
                      <a:pt x="72" y="37"/>
                    </a:cubicBezTo>
                    <a:cubicBezTo>
                      <a:pt x="73" y="37"/>
                      <a:pt x="73" y="37"/>
                      <a:pt x="73" y="37"/>
                    </a:cubicBezTo>
                    <a:cubicBezTo>
                      <a:pt x="74" y="37"/>
                      <a:pt x="74" y="37"/>
                      <a:pt x="74" y="37"/>
                    </a:cubicBezTo>
                    <a:cubicBezTo>
                      <a:pt x="75" y="37"/>
                      <a:pt x="75" y="37"/>
                      <a:pt x="75" y="37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6" y="36"/>
                      <a:pt x="76" y="36"/>
                      <a:pt x="76" y="36"/>
                    </a:cubicBezTo>
                    <a:cubicBezTo>
                      <a:pt x="77" y="36"/>
                      <a:pt x="78" y="35"/>
                      <a:pt x="78" y="35"/>
                    </a:cubicBezTo>
                    <a:cubicBezTo>
                      <a:pt x="78" y="34"/>
                      <a:pt x="78" y="34"/>
                      <a:pt x="78" y="34"/>
                    </a:cubicBezTo>
                    <a:cubicBezTo>
                      <a:pt x="78" y="35"/>
                      <a:pt x="78" y="35"/>
                      <a:pt x="78" y="35"/>
                    </a:cubicBezTo>
                    <a:cubicBezTo>
                      <a:pt x="78" y="35"/>
                      <a:pt x="78" y="35"/>
                      <a:pt x="78" y="35"/>
                    </a:cubicBezTo>
                    <a:cubicBezTo>
                      <a:pt x="80" y="35"/>
                      <a:pt x="80" y="35"/>
                      <a:pt x="80" y="35"/>
                    </a:cubicBezTo>
                    <a:cubicBezTo>
                      <a:pt x="81" y="35"/>
                      <a:pt x="81" y="35"/>
                      <a:pt x="81" y="35"/>
                    </a:cubicBezTo>
                    <a:cubicBezTo>
                      <a:pt x="81" y="35"/>
                      <a:pt x="82" y="34"/>
                      <a:pt x="82" y="34"/>
                    </a:cubicBezTo>
                    <a:cubicBezTo>
                      <a:pt x="82" y="33"/>
                      <a:pt x="82" y="33"/>
                      <a:pt x="82" y="33"/>
                    </a:cubicBezTo>
                    <a:cubicBezTo>
                      <a:pt x="83" y="33"/>
                      <a:pt x="83" y="32"/>
                      <a:pt x="83" y="31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0" y="30"/>
                      <a:pt x="80" y="30"/>
                      <a:pt x="80" y="30"/>
                    </a:cubicBezTo>
                    <a:cubicBezTo>
                      <a:pt x="79" y="30"/>
                      <a:pt x="79" y="30"/>
                      <a:pt x="79" y="31"/>
                    </a:cubicBezTo>
                    <a:cubicBezTo>
                      <a:pt x="78" y="31"/>
                      <a:pt x="78" y="31"/>
                      <a:pt x="78" y="31"/>
                    </a:cubicBezTo>
                    <a:cubicBezTo>
                      <a:pt x="78" y="31"/>
                      <a:pt x="78" y="31"/>
                      <a:pt x="78" y="31"/>
                    </a:cubicBezTo>
                    <a:cubicBezTo>
                      <a:pt x="77" y="31"/>
                      <a:pt x="77" y="31"/>
                      <a:pt x="77" y="31"/>
                    </a:cubicBezTo>
                    <a:cubicBezTo>
                      <a:pt x="76" y="30"/>
                      <a:pt x="76" y="30"/>
                      <a:pt x="76" y="30"/>
                    </a:cubicBezTo>
                    <a:cubicBezTo>
                      <a:pt x="76" y="30"/>
                      <a:pt x="76" y="30"/>
                      <a:pt x="76" y="30"/>
                    </a:cubicBezTo>
                    <a:cubicBezTo>
                      <a:pt x="77" y="30"/>
                      <a:pt x="77" y="30"/>
                      <a:pt x="77" y="30"/>
                    </a:cubicBezTo>
                    <a:cubicBezTo>
                      <a:pt x="78" y="30"/>
                      <a:pt x="78" y="30"/>
                      <a:pt x="78" y="30"/>
                    </a:cubicBezTo>
                    <a:cubicBezTo>
                      <a:pt x="78" y="29"/>
                      <a:pt x="78" y="29"/>
                      <a:pt x="78" y="29"/>
                    </a:cubicBezTo>
                    <a:cubicBezTo>
                      <a:pt x="78" y="29"/>
                      <a:pt x="78" y="29"/>
                      <a:pt x="78" y="29"/>
                    </a:cubicBezTo>
                    <a:cubicBezTo>
                      <a:pt x="79" y="29"/>
                      <a:pt x="79" y="29"/>
                      <a:pt x="79" y="29"/>
                    </a:cubicBezTo>
                    <a:cubicBezTo>
                      <a:pt x="80" y="29"/>
                      <a:pt x="80" y="29"/>
                      <a:pt x="80" y="29"/>
                    </a:cubicBezTo>
                    <a:cubicBezTo>
                      <a:pt x="80" y="29"/>
                      <a:pt x="80" y="29"/>
                      <a:pt x="80" y="29"/>
                    </a:cubicBezTo>
                    <a:cubicBezTo>
                      <a:pt x="81" y="27"/>
                      <a:pt x="81" y="27"/>
                      <a:pt x="81" y="27"/>
                    </a:cubicBezTo>
                    <a:cubicBezTo>
                      <a:pt x="81" y="27"/>
                      <a:pt x="81" y="27"/>
                      <a:pt x="81" y="27"/>
                    </a:cubicBezTo>
                    <a:cubicBezTo>
                      <a:pt x="82" y="27"/>
                      <a:pt x="82" y="27"/>
                      <a:pt x="82" y="27"/>
                    </a:cubicBezTo>
                    <a:cubicBezTo>
                      <a:pt x="82" y="27"/>
                      <a:pt x="82" y="27"/>
                      <a:pt x="82" y="27"/>
                    </a:cubicBezTo>
                    <a:cubicBezTo>
                      <a:pt x="93" y="27"/>
                      <a:pt x="93" y="27"/>
                      <a:pt x="93" y="27"/>
                    </a:cubicBezTo>
                    <a:cubicBezTo>
                      <a:pt x="93" y="27"/>
                      <a:pt x="93" y="27"/>
                      <a:pt x="93" y="27"/>
                    </a:cubicBezTo>
                    <a:cubicBezTo>
                      <a:pt x="93" y="26"/>
                      <a:pt x="93" y="26"/>
                      <a:pt x="93" y="26"/>
                    </a:cubicBezTo>
                    <a:cubicBezTo>
                      <a:pt x="94" y="26"/>
                      <a:pt x="94" y="26"/>
                      <a:pt x="94" y="26"/>
                    </a:cubicBezTo>
                    <a:cubicBezTo>
                      <a:pt x="95" y="26"/>
                      <a:pt x="95" y="26"/>
                      <a:pt x="95" y="26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6" y="24"/>
                      <a:pt x="96" y="24"/>
                      <a:pt x="96" y="24"/>
                    </a:cubicBezTo>
                    <a:cubicBezTo>
                      <a:pt x="96" y="23"/>
                      <a:pt x="96" y="23"/>
                      <a:pt x="96" y="23"/>
                    </a:cubicBezTo>
                    <a:cubicBezTo>
                      <a:pt x="97" y="23"/>
                      <a:pt x="97" y="23"/>
                      <a:pt x="97" y="23"/>
                    </a:cubicBezTo>
                    <a:cubicBezTo>
                      <a:pt x="97" y="23"/>
                      <a:pt x="97" y="23"/>
                      <a:pt x="98" y="23"/>
                    </a:cubicBezTo>
                    <a:cubicBezTo>
                      <a:pt x="98" y="23"/>
                      <a:pt x="99" y="23"/>
                      <a:pt x="99" y="23"/>
                    </a:cubicBezTo>
                    <a:cubicBezTo>
                      <a:pt x="100" y="23"/>
                      <a:pt x="100" y="23"/>
                      <a:pt x="101" y="23"/>
                    </a:cubicBezTo>
                    <a:cubicBezTo>
                      <a:pt x="101" y="23"/>
                      <a:pt x="101" y="23"/>
                      <a:pt x="101" y="23"/>
                    </a:cubicBezTo>
                    <a:cubicBezTo>
                      <a:pt x="101" y="23"/>
                      <a:pt x="101" y="23"/>
                      <a:pt x="101" y="23"/>
                    </a:cubicBezTo>
                    <a:cubicBezTo>
                      <a:pt x="102" y="23"/>
                      <a:pt x="102" y="23"/>
                      <a:pt x="102" y="23"/>
                    </a:cubicBezTo>
                    <a:cubicBezTo>
                      <a:pt x="103" y="23"/>
                      <a:pt x="103" y="22"/>
                      <a:pt x="103" y="22"/>
                    </a:cubicBezTo>
                    <a:cubicBezTo>
                      <a:pt x="104" y="21"/>
                      <a:pt x="104" y="21"/>
                      <a:pt x="104" y="20"/>
                    </a:cubicBezTo>
                    <a:cubicBezTo>
                      <a:pt x="103" y="19"/>
                      <a:pt x="103" y="18"/>
                      <a:pt x="103" y="18"/>
                    </a:cubicBezTo>
                    <a:cubicBezTo>
                      <a:pt x="103" y="18"/>
                      <a:pt x="103" y="18"/>
                      <a:pt x="103" y="18"/>
                    </a:cubicBezTo>
                    <a:cubicBezTo>
                      <a:pt x="102" y="17"/>
                      <a:pt x="102" y="17"/>
                      <a:pt x="102" y="16"/>
                    </a:cubicBezTo>
                    <a:cubicBezTo>
                      <a:pt x="102" y="11"/>
                      <a:pt x="102" y="11"/>
                      <a:pt x="102" y="11"/>
                    </a:cubicBezTo>
                    <a:cubicBezTo>
                      <a:pt x="101" y="11"/>
                      <a:pt x="101" y="11"/>
                      <a:pt x="101" y="11"/>
                    </a:cubicBezTo>
                    <a:cubicBezTo>
                      <a:pt x="100" y="11"/>
                      <a:pt x="100" y="12"/>
                      <a:pt x="99" y="12"/>
                    </a:cubicBezTo>
                    <a:cubicBezTo>
                      <a:pt x="99" y="12"/>
                      <a:pt x="99" y="12"/>
                      <a:pt x="99" y="12"/>
                    </a:cubicBezTo>
                    <a:cubicBezTo>
                      <a:pt x="98" y="13"/>
                      <a:pt x="98" y="13"/>
                      <a:pt x="98" y="13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6" y="12"/>
                      <a:pt x="96" y="12"/>
                      <a:pt x="96" y="12"/>
                    </a:cubicBezTo>
                    <a:cubicBezTo>
                      <a:pt x="96" y="12"/>
                      <a:pt x="96" y="12"/>
                      <a:pt x="96" y="12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8" y="12"/>
                      <a:pt x="98" y="12"/>
                      <a:pt x="98" y="12"/>
                    </a:cubicBezTo>
                    <a:cubicBezTo>
                      <a:pt x="98" y="10"/>
                      <a:pt x="98" y="10"/>
                      <a:pt x="98" y="10"/>
                    </a:cubicBezTo>
                    <a:cubicBezTo>
                      <a:pt x="98" y="9"/>
                      <a:pt x="97" y="8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0" y="8"/>
                      <a:pt x="90" y="8"/>
                      <a:pt x="90" y="8"/>
                    </a:cubicBezTo>
                    <a:cubicBezTo>
                      <a:pt x="89" y="8"/>
                      <a:pt x="89" y="9"/>
                      <a:pt x="88" y="9"/>
                    </a:cubicBezTo>
                    <a:cubicBezTo>
                      <a:pt x="88" y="10"/>
                      <a:pt x="88" y="11"/>
                      <a:pt x="87" y="11"/>
                    </a:cubicBezTo>
                    <a:cubicBezTo>
                      <a:pt x="87" y="11"/>
                      <a:pt x="86" y="11"/>
                      <a:pt x="86" y="11"/>
                    </a:cubicBezTo>
                    <a:cubicBezTo>
                      <a:pt x="85" y="11"/>
                      <a:pt x="85" y="11"/>
                      <a:pt x="85" y="11"/>
                    </a:cubicBezTo>
                    <a:cubicBezTo>
                      <a:pt x="85" y="11"/>
                      <a:pt x="85" y="11"/>
                      <a:pt x="85" y="11"/>
                    </a:cubicBezTo>
                    <a:cubicBezTo>
                      <a:pt x="81" y="11"/>
                      <a:pt x="81" y="11"/>
                      <a:pt x="81" y="11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3"/>
                      <a:pt x="81" y="13"/>
                      <a:pt x="81" y="13"/>
                    </a:cubicBezTo>
                    <a:cubicBezTo>
                      <a:pt x="82" y="14"/>
                      <a:pt x="82" y="15"/>
                      <a:pt x="81" y="15"/>
                    </a:cubicBezTo>
                    <a:cubicBezTo>
                      <a:pt x="81" y="15"/>
                      <a:pt x="81" y="15"/>
                      <a:pt x="81" y="15"/>
                    </a:cubicBezTo>
                    <a:cubicBezTo>
                      <a:pt x="80" y="16"/>
                      <a:pt x="80" y="16"/>
                      <a:pt x="80" y="17"/>
                    </a:cubicBezTo>
                    <a:cubicBezTo>
                      <a:pt x="80" y="17"/>
                      <a:pt x="80" y="17"/>
                      <a:pt x="80" y="17"/>
                    </a:cubicBezTo>
                    <a:cubicBezTo>
                      <a:pt x="80" y="18"/>
                      <a:pt x="80" y="18"/>
                      <a:pt x="80" y="18"/>
                    </a:cubicBezTo>
                    <a:cubicBezTo>
                      <a:pt x="79" y="18"/>
                      <a:pt x="79" y="18"/>
                      <a:pt x="79" y="18"/>
                    </a:cubicBezTo>
                    <a:cubicBezTo>
                      <a:pt x="79" y="18"/>
                      <a:pt x="79" y="18"/>
                      <a:pt x="79" y="18"/>
                    </a:cubicBezTo>
                    <a:cubicBezTo>
                      <a:pt x="78" y="18"/>
                      <a:pt x="77" y="19"/>
                      <a:pt x="76" y="19"/>
                    </a:cubicBezTo>
                    <a:cubicBezTo>
                      <a:pt x="75" y="20"/>
                      <a:pt x="75" y="20"/>
                      <a:pt x="75" y="20"/>
                    </a:cubicBezTo>
                    <a:cubicBezTo>
                      <a:pt x="75" y="21"/>
                      <a:pt x="74" y="21"/>
                      <a:pt x="74" y="21"/>
                    </a:cubicBezTo>
                    <a:cubicBezTo>
                      <a:pt x="73" y="21"/>
                      <a:pt x="73" y="22"/>
                      <a:pt x="73" y="23"/>
                    </a:cubicBezTo>
                    <a:cubicBezTo>
                      <a:pt x="73" y="23"/>
                      <a:pt x="73" y="23"/>
                      <a:pt x="73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2"/>
                      <a:pt x="72" y="22"/>
                      <a:pt x="72" y="22"/>
                    </a:cubicBezTo>
                    <a:cubicBezTo>
                      <a:pt x="72" y="22"/>
                      <a:pt x="73" y="22"/>
                      <a:pt x="73" y="21"/>
                    </a:cubicBezTo>
                    <a:cubicBezTo>
                      <a:pt x="73" y="20"/>
                      <a:pt x="73" y="19"/>
                      <a:pt x="72" y="18"/>
                    </a:cubicBezTo>
                    <a:cubicBezTo>
                      <a:pt x="72" y="18"/>
                      <a:pt x="72" y="18"/>
                      <a:pt x="72" y="18"/>
                    </a:cubicBezTo>
                    <a:cubicBezTo>
                      <a:pt x="72" y="17"/>
                      <a:pt x="72" y="17"/>
                      <a:pt x="72" y="17"/>
                    </a:cubicBezTo>
                    <a:cubicBezTo>
                      <a:pt x="72" y="17"/>
                      <a:pt x="72" y="16"/>
                      <a:pt x="72" y="16"/>
                    </a:cubicBezTo>
                    <a:cubicBezTo>
                      <a:pt x="72" y="16"/>
                      <a:pt x="72" y="16"/>
                      <a:pt x="72" y="16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4"/>
                      <a:pt x="73" y="14"/>
                      <a:pt x="73" y="14"/>
                    </a:cubicBezTo>
                    <a:cubicBezTo>
                      <a:pt x="73" y="14"/>
                      <a:pt x="73" y="14"/>
                      <a:pt x="73" y="14"/>
                    </a:cubicBezTo>
                    <a:cubicBezTo>
                      <a:pt x="74" y="14"/>
                      <a:pt x="74" y="14"/>
                      <a:pt x="74" y="14"/>
                    </a:cubicBezTo>
                    <a:cubicBezTo>
                      <a:pt x="75" y="14"/>
                      <a:pt x="75" y="13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5" y="11"/>
                      <a:pt x="75" y="11"/>
                      <a:pt x="75" y="11"/>
                    </a:cubicBezTo>
                    <a:cubicBezTo>
                      <a:pt x="75" y="10"/>
                      <a:pt x="75" y="10"/>
                      <a:pt x="75" y="10"/>
                    </a:cubicBezTo>
                    <a:cubicBezTo>
                      <a:pt x="75" y="10"/>
                      <a:pt x="75" y="10"/>
                      <a:pt x="75" y="10"/>
                    </a:cubicBezTo>
                    <a:cubicBezTo>
                      <a:pt x="76" y="10"/>
                      <a:pt x="76" y="10"/>
                      <a:pt x="76" y="10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7" y="9"/>
                      <a:pt x="77" y="9"/>
                      <a:pt x="77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1" y="9"/>
                      <a:pt x="82" y="8"/>
                      <a:pt x="82" y="8"/>
                    </a:cubicBezTo>
                    <a:cubicBezTo>
                      <a:pt x="82" y="7"/>
                      <a:pt x="82" y="7"/>
                      <a:pt x="82" y="7"/>
                    </a:cubicBezTo>
                    <a:cubicBezTo>
                      <a:pt x="83" y="7"/>
                      <a:pt x="83" y="7"/>
                      <a:pt x="83" y="7"/>
                    </a:cubicBezTo>
                    <a:cubicBezTo>
                      <a:pt x="85" y="7"/>
                      <a:pt x="85" y="7"/>
                      <a:pt x="85" y="7"/>
                    </a:cubicBezTo>
                    <a:cubicBezTo>
                      <a:pt x="86" y="7"/>
                      <a:pt x="86" y="7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88" y="5"/>
                      <a:pt x="88" y="5"/>
                      <a:pt x="88" y="4"/>
                    </a:cubicBezTo>
                    <a:cubicBezTo>
                      <a:pt x="89" y="3"/>
                      <a:pt x="89" y="2"/>
                      <a:pt x="89" y="2"/>
                    </a:cubicBezTo>
                    <a:cubicBezTo>
                      <a:pt x="88" y="0"/>
                      <a:pt x="87" y="0"/>
                      <a:pt x="86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3" name="Freeform 43">
                <a:extLst>
                  <a:ext uri="{FF2B5EF4-FFF2-40B4-BE49-F238E27FC236}">
                    <a16:creationId xmlns:a16="http://schemas.microsoft.com/office/drawing/2014/main" id="{4A97B7EC-A8DE-4309-B010-264F34E09B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64" y="2301"/>
                <a:ext cx="31" cy="55"/>
              </a:xfrm>
              <a:custGeom>
                <a:avLst/>
                <a:gdLst>
                  <a:gd name="T0" fmla="*/ 12 w 13"/>
                  <a:gd name="T1" fmla="*/ 0 h 23"/>
                  <a:gd name="T2" fmla="*/ 12 w 13"/>
                  <a:gd name="T3" fmla="*/ 0 h 23"/>
                  <a:gd name="T4" fmla="*/ 12 w 13"/>
                  <a:gd name="T5" fmla="*/ 0 h 23"/>
                  <a:gd name="T6" fmla="*/ 12 w 13"/>
                  <a:gd name="T7" fmla="*/ 0 h 23"/>
                  <a:gd name="T8" fmla="*/ 9 w 13"/>
                  <a:gd name="T9" fmla="*/ 0 h 23"/>
                  <a:gd name="T10" fmla="*/ 7 w 13"/>
                  <a:gd name="T11" fmla="*/ 2 h 23"/>
                  <a:gd name="T12" fmla="*/ 6 w 13"/>
                  <a:gd name="T13" fmla="*/ 4 h 23"/>
                  <a:gd name="T14" fmla="*/ 5 w 13"/>
                  <a:gd name="T15" fmla="*/ 6 h 23"/>
                  <a:gd name="T16" fmla="*/ 5 w 13"/>
                  <a:gd name="T17" fmla="*/ 6 h 23"/>
                  <a:gd name="T18" fmla="*/ 4 w 13"/>
                  <a:gd name="T19" fmla="*/ 7 h 23"/>
                  <a:gd name="T20" fmla="*/ 3 w 13"/>
                  <a:gd name="T21" fmla="*/ 9 h 23"/>
                  <a:gd name="T22" fmla="*/ 3 w 13"/>
                  <a:gd name="T23" fmla="*/ 9 h 23"/>
                  <a:gd name="T24" fmla="*/ 3 w 13"/>
                  <a:gd name="T25" fmla="*/ 10 h 23"/>
                  <a:gd name="T26" fmla="*/ 2 w 13"/>
                  <a:gd name="T27" fmla="*/ 14 h 23"/>
                  <a:gd name="T28" fmla="*/ 2 w 13"/>
                  <a:gd name="T29" fmla="*/ 14 h 23"/>
                  <a:gd name="T30" fmla="*/ 1 w 13"/>
                  <a:gd name="T31" fmla="*/ 14 h 23"/>
                  <a:gd name="T32" fmla="*/ 0 w 13"/>
                  <a:gd name="T33" fmla="*/ 19 h 23"/>
                  <a:gd name="T34" fmla="*/ 1 w 13"/>
                  <a:gd name="T35" fmla="*/ 21 h 23"/>
                  <a:gd name="T36" fmla="*/ 0 w 13"/>
                  <a:gd name="T37" fmla="*/ 22 h 23"/>
                  <a:gd name="T38" fmla="*/ 1 w 13"/>
                  <a:gd name="T39" fmla="*/ 23 h 23"/>
                  <a:gd name="T40" fmla="*/ 2 w 13"/>
                  <a:gd name="T41" fmla="*/ 23 h 23"/>
                  <a:gd name="T42" fmla="*/ 6 w 13"/>
                  <a:gd name="T43" fmla="*/ 19 h 23"/>
                  <a:gd name="T44" fmla="*/ 6 w 13"/>
                  <a:gd name="T45" fmla="*/ 18 h 23"/>
                  <a:gd name="T46" fmla="*/ 7 w 13"/>
                  <a:gd name="T47" fmla="*/ 18 h 23"/>
                  <a:gd name="T48" fmla="*/ 7 w 13"/>
                  <a:gd name="T49" fmla="*/ 16 h 23"/>
                  <a:gd name="T50" fmla="*/ 7 w 13"/>
                  <a:gd name="T51" fmla="*/ 14 h 23"/>
                  <a:gd name="T52" fmla="*/ 7 w 13"/>
                  <a:gd name="T53" fmla="*/ 14 h 23"/>
                  <a:gd name="T54" fmla="*/ 7 w 13"/>
                  <a:gd name="T55" fmla="*/ 13 h 23"/>
                  <a:gd name="T56" fmla="*/ 7 w 13"/>
                  <a:gd name="T57" fmla="*/ 12 h 23"/>
                  <a:gd name="T58" fmla="*/ 7 w 13"/>
                  <a:gd name="T59" fmla="*/ 12 h 23"/>
                  <a:gd name="T60" fmla="*/ 8 w 13"/>
                  <a:gd name="T61" fmla="*/ 10 h 23"/>
                  <a:gd name="T62" fmla="*/ 8 w 13"/>
                  <a:gd name="T63" fmla="*/ 10 h 23"/>
                  <a:gd name="T64" fmla="*/ 8 w 13"/>
                  <a:gd name="T65" fmla="*/ 9 h 23"/>
                  <a:gd name="T66" fmla="*/ 8 w 13"/>
                  <a:gd name="T67" fmla="*/ 9 h 23"/>
                  <a:gd name="T68" fmla="*/ 9 w 13"/>
                  <a:gd name="T69" fmla="*/ 9 h 23"/>
                  <a:gd name="T70" fmla="*/ 12 w 13"/>
                  <a:gd name="T71" fmla="*/ 2 h 23"/>
                  <a:gd name="T72" fmla="*/ 12 w 13"/>
                  <a:gd name="T73" fmla="*/ 3 h 23"/>
                  <a:gd name="T74" fmla="*/ 11 w 13"/>
                  <a:gd name="T75" fmla="*/ 3 h 23"/>
                  <a:gd name="T76" fmla="*/ 11 w 13"/>
                  <a:gd name="T77" fmla="*/ 2 h 23"/>
                  <a:gd name="T78" fmla="*/ 10 w 13"/>
                  <a:gd name="T79" fmla="*/ 1 h 23"/>
                  <a:gd name="T80" fmla="*/ 10 w 13"/>
                  <a:gd name="T81" fmla="*/ 0 h 23"/>
                  <a:gd name="T82" fmla="*/ 9 w 13"/>
                  <a:gd name="T83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3" h="23">
                    <a:moveTo>
                      <a:pt x="12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moveTo>
                      <a:pt x="9" y="0"/>
                    </a:moveTo>
                    <a:cubicBezTo>
                      <a:pt x="9" y="1"/>
                      <a:pt x="8" y="1"/>
                      <a:pt x="7" y="2"/>
                    </a:cubicBezTo>
                    <a:cubicBezTo>
                      <a:pt x="7" y="3"/>
                      <a:pt x="6" y="3"/>
                      <a:pt x="6" y="4"/>
                    </a:cubicBezTo>
                    <a:cubicBezTo>
                      <a:pt x="5" y="4"/>
                      <a:pt x="5" y="5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3" y="7"/>
                      <a:pt x="3" y="8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2" y="11"/>
                      <a:pt x="2" y="12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7"/>
                      <a:pt x="0" y="19"/>
                    </a:cubicBezTo>
                    <a:cubicBezTo>
                      <a:pt x="1" y="20"/>
                      <a:pt x="1" y="21"/>
                      <a:pt x="1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" y="23"/>
                      <a:pt x="1" y="23"/>
                      <a:pt x="1" y="23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5" y="23"/>
                      <a:pt x="5" y="20"/>
                      <a:pt x="6" y="19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7" y="17"/>
                      <a:pt x="7" y="16"/>
                      <a:pt x="7" y="16"/>
                    </a:cubicBezTo>
                    <a:cubicBezTo>
                      <a:pt x="7" y="15"/>
                      <a:pt x="7" y="15"/>
                      <a:pt x="7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8" y="12"/>
                      <a:pt x="8" y="11"/>
                      <a:pt x="8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11" y="8"/>
                      <a:pt x="13" y="5"/>
                      <a:pt x="12" y="2"/>
                    </a:cubicBezTo>
                    <a:cubicBezTo>
                      <a:pt x="12" y="2"/>
                      <a:pt x="12" y="2"/>
                      <a:pt x="12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0" y="2"/>
                      <a:pt x="10" y="1"/>
                      <a:pt x="10" y="1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9" y="0"/>
                      <a:pt x="9" y="0"/>
                      <a:pt x="9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4" name="Freeform 44">
                <a:extLst>
                  <a:ext uri="{FF2B5EF4-FFF2-40B4-BE49-F238E27FC236}">
                    <a16:creationId xmlns:a16="http://schemas.microsoft.com/office/drawing/2014/main" id="{EC26A75C-588B-4096-A74C-17D4717AE1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8" y="2298"/>
                <a:ext cx="7" cy="10"/>
              </a:xfrm>
              <a:custGeom>
                <a:avLst/>
                <a:gdLst>
                  <a:gd name="T0" fmla="*/ 1 w 3"/>
                  <a:gd name="T1" fmla="*/ 0 h 4"/>
                  <a:gd name="T2" fmla="*/ 0 w 3"/>
                  <a:gd name="T3" fmla="*/ 1 h 4"/>
                  <a:gd name="T4" fmla="*/ 0 w 3"/>
                  <a:gd name="T5" fmla="*/ 2 h 4"/>
                  <a:gd name="T6" fmla="*/ 1 w 3"/>
                  <a:gd name="T7" fmla="*/ 3 h 4"/>
                  <a:gd name="T8" fmla="*/ 1 w 3"/>
                  <a:gd name="T9" fmla="*/ 4 h 4"/>
                  <a:gd name="T10" fmla="*/ 2 w 3"/>
                  <a:gd name="T11" fmla="*/ 4 h 4"/>
                  <a:gd name="T12" fmla="*/ 2 w 3"/>
                  <a:gd name="T13" fmla="*/ 3 h 4"/>
                  <a:gd name="T14" fmla="*/ 3 w 3"/>
                  <a:gd name="T15" fmla="*/ 2 h 4"/>
                  <a:gd name="T16" fmla="*/ 2 w 3"/>
                  <a:gd name="T17" fmla="*/ 1 h 4"/>
                  <a:gd name="T18" fmla="*/ 2 w 3"/>
                  <a:gd name="T19" fmla="*/ 1 h 4"/>
                  <a:gd name="T20" fmla="*/ 1 w 3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1"/>
                      <a:pt x="1" y="0"/>
                    </a:cubicBezTo>
                  </a:path>
                </a:pathLst>
              </a:custGeom>
              <a:grpFill/>
              <a:ln w="15875">
                <a:solidFill>
                  <a:schemeClr val="bg1">
                    <a:lumMod val="6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65" name="组合 164">
            <a:extLst>
              <a:ext uri="{FF2B5EF4-FFF2-40B4-BE49-F238E27FC236}">
                <a16:creationId xmlns:a16="http://schemas.microsoft.com/office/drawing/2014/main" id="{D4DBEEEE-8870-4F1B-8355-3AC185ABB297}"/>
              </a:ext>
            </a:extLst>
          </p:cNvPr>
          <p:cNvGrpSpPr/>
          <p:nvPr/>
        </p:nvGrpSpPr>
        <p:grpSpPr>
          <a:xfrm>
            <a:off x="3167383" y="4276986"/>
            <a:ext cx="1539187" cy="590722"/>
            <a:chOff x="2796988" y="3525699"/>
            <a:chExt cx="1763196" cy="676694"/>
          </a:xfrm>
        </p:grpSpPr>
        <p:sp>
          <p:nvSpPr>
            <p:cNvPr id="166" name="任意多边形 20">
              <a:extLst>
                <a:ext uri="{FF2B5EF4-FFF2-40B4-BE49-F238E27FC236}">
                  <a16:creationId xmlns:a16="http://schemas.microsoft.com/office/drawing/2014/main" id="{647E6F25-488D-4AE2-BB2A-2E9A0421C7DD}"/>
                </a:ext>
              </a:extLst>
            </p:cNvPr>
            <p:cNvSpPr/>
            <p:nvPr/>
          </p:nvSpPr>
          <p:spPr>
            <a:xfrm>
              <a:off x="2796988" y="3525699"/>
              <a:ext cx="1675952" cy="581482"/>
            </a:xfrm>
            <a:custGeom>
              <a:avLst/>
              <a:gdLst>
                <a:gd name="connsiteX0" fmla="*/ 1691640 w 1691640"/>
                <a:gd name="connsiteY0" fmla="*/ 1341120 h 1341120"/>
                <a:gd name="connsiteX1" fmla="*/ 1074420 w 1691640"/>
                <a:gd name="connsiteY1" fmla="*/ 487680 h 1341120"/>
                <a:gd name="connsiteX2" fmla="*/ 0 w 1691640"/>
                <a:gd name="connsiteY2" fmla="*/ 0 h 134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1640" h="1341120">
                  <a:moveTo>
                    <a:pt x="1691640" y="1341120"/>
                  </a:moveTo>
                  <a:lnTo>
                    <a:pt x="1074420" y="48768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67" name="椭圆 166">
              <a:extLst>
                <a:ext uri="{FF2B5EF4-FFF2-40B4-BE49-F238E27FC236}">
                  <a16:creationId xmlns:a16="http://schemas.microsoft.com/office/drawing/2014/main" id="{53620E1F-78EF-458B-A65A-A3B5E6F2CA12}"/>
                </a:ext>
              </a:extLst>
            </p:cNvPr>
            <p:cNvSpPr/>
            <p:nvPr/>
          </p:nvSpPr>
          <p:spPr>
            <a:xfrm>
              <a:off x="4404048" y="4046257"/>
              <a:ext cx="156136" cy="156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>
                  <a:lumMod val="75000"/>
                </a:schemeClr>
              </a:solidFill>
              <a:prstDash val="sysDash"/>
            </a:ln>
            <a:effectLst>
              <a:innerShdw blurRad="381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8" name="组合 167">
            <a:extLst>
              <a:ext uri="{FF2B5EF4-FFF2-40B4-BE49-F238E27FC236}">
                <a16:creationId xmlns:a16="http://schemas.microsoft.com/office/drawing/2014/main" id="{4C5D88D7-5D0E-45FC-B69F-2804FFF90E1E}"/>
              </a:ext>
            </a:extLst>
          </p:cNvPr>
          <p:cNvGrpSpPr/>
          <p:nvPr/>
        </p:nvGrpSpPr>
        <p:grpSpPr>
          <a:xfrm flipH="1">
            <a:off x="7347523" y="4334974"/>
            <a:ext cx="1506015" cy="520229"/>
            <a:chOff x="2834988" y="3606451"/>
            <a:chExt cx="1725196" cy="595942"/>
          </a:xfrm>
        </p:grpSpPr>
        <p:sp>
          <p:nvSpPr>
            <p:cNvPr id="169" name="任意多边形 23">
              <a:extLst>
                <a:ext uri="{FF2B5EF4-FFF2-40B4-BE49-F238E27FC236}">
                  <a16:creationId xmlns:a16="http://schemas.microsoft.com/office/drawing/2014/main" id="{68B14D35-6947-494E-BB48-9F03070656F9}"/>
                </a:ext>
              </a:extLst>
            </p:cNvPr>
            <p:cNvSpPr/>
            <p:nvPr/>
          </p:nvSpPr>
          <p:spPr>
            <a:xfrm>
              <a:off x="2834988" y="3606451"/>
              <a:ext cx="1637953" cy="500729"/>
            </a:xfrm>
            <a:custGeom>
              <a:avLst/>
              <a:gdLst>
                <a:gd name="connsiteX0" fmla="*/ 1691640 w 1691640"/>
                <a:gd name="connsiteY0" fmla="*/ 1341120 h 1341120"/>
                <a:gd name="connsiteX1" fmla="*/ 1074420 w 1691640"/>
                <a:gd name="connsiteY1" fmla="*/ 487680 h 1341120"/>
                <a:gd name="connsiteX2" fmla="*/ 0 w 1691640"/>
                <a:gd name="connsiteY2" fmla="*/ 0 h 134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1640" h="1341120">
                  <a:moveTo>
                    <a:pt x="1691640" y="1341120"/>
                  </a:moveTo>
                  <a:lnTo>
                    <a:pt x="1074420" y="48768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70" name="椭圆 169">
              <a:extLst>
                <a:ext uri="{FF2B5EF4-FFF2-40B4-BE49-F238E27FC236}">
                  <a16:creationId xmlns:a16="http://schemas.microsoft.com/office/drawing/2014/main" id="{C9A65FEB-6493-4AA1-88FF-6A06CDC4E63F}"/>
                </a:ext>
              </a:extLst>
            </p:cNvPr>
            <p:cNvSpPr/>
            <p:nvPr/>
          </p:nvSpPr>
          <p:spPr>
            <a:xfrm>
              <a:off x="4404048" y="4046257"/>
              <a:ext cx="156136" cy="156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>
                  <a:lumMod val="75000"/>
                </a:schemeClr>
              </a:solidFill>
              <a:prstDash val="sysDash"/>
            </a:ln>
            <a:effectLst>
              <a:innerShdw blurRad="50800" dist="25400" dir="186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1" name="组合 170">
            <a:extLst>
              <a:ext uri="{FF2B5EF4-FFF2-40B4-BE49-F238E27FC236}">
                <a16:creationId xmlns:a16="http://schemas.microsoft.com/office/drawing/2014/main" id="{E5890573-959F-492F-AB29-C35580C1BAA9}"/>
              </a:ext>
            </a:extLst>
          </p:cNvPr>
          <p:cNvGrpSpPr/>
          <p:nvPr/>
        </p:nvGrpSpPr>
        <p:grpSpPr>
          <a:xfrm>
            <a:off x="4479624" y="2242169"/>
            <a:ext cx="903836" cy="1042855"/>
            <a:chOff x="3524807" y="3007764"/>
            <a:chExt cx="1035377" cy="1194629"/>
          </a:xfrm>
        </p:grpSpPr>
        <p:sp>
          <p:nvSpPr>
            <p:cNvPr id="172" name="任意多边形 26">
              <a:extLst>
                <a:ext uri="{FF2B5EF4-FFF2-40B4-BE49-F238E27FC236}">
                  <a16:creationId xmlns:a16="http://schemas.microsoft.com/office/drawing/2014/main" id="{6B338CA1-45E6-49A6-9880-753597E49A97}"/>
                </a:ext>
              </a:extLst>
            </p:cNvPr>
            <p:cNvSpPr/>
            <p:nvPr/>
          </p:nvSpPr>
          <p:spPr>
            <a:xfrm>
              <a:off x="3524807" y="3007764"/>
              <a:ext cx="948133" cy="1099417"/>
            </a:xfrm>
            <a:custGeom>
              <a:avLst/>
              <a:gdLst>
                <a:gd name="connsiteX0" fmla="*/ 1691640 w 1691640"/>
                <a:gd name="connsiteY0" fmla="*/ 1341120 h 1341120"/>
                <a:gd name="connsiteX1" fmla="*/ 1074420 w 1691640"/>
                <a:gd name="connsiteY1" fmla="*/ 487680 h 1341120"/>
                <a:gd name="connsiteX2" fmla="*/ 0 w 1691640"/>
                <a:gd name="connsiteY2" fmla="*/ 0 h 134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1640" h="1341120">
                  <a:moveTo>
                    <a:pt x="1691640" y="1341120"/>
                  </a:moveTo>
                  <a:lnTo>
                    <a:pt x="1074420" y="48768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73" name="椭圆 172">
              <a:extLst>
                <a:ext uri="{FF2B5EF4-FFF2-40B4-BE49-F238E27FC236}">
                  <a16:creationId xmlns:a16="http://schemas.microsoft.com/office/drawing/2014/main" id="{ACBC1D3B-491A-424D-916A-7057F6BAA2A1}"/>
                </a:ext>
              </a:extLst>
            </p:cNvPr>
            <p:cNvSpPr/>
            <p:nvPr/>
          </p:nvSpPr>
          <p:spPr>
            <a:xfrm>
              <a:off x="4404048" y="4046257"/>
              <a:ext cx="156136" cy="156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>
                  <a:lumMod val="75000"/>
                </a:schemeClr>
              </a:solidFill>
              <a:prstDash val="sysDash"/>
            </a:ln>
            <a:effectLst>
              <a:innerShdw blurRad="38100" dist="381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4" name="组合 173">
            <a:extLst>
              <a:ext uri="{FF2B5EF4-FFF2-40B4-BE49-F238E27FC236}">
                <a16:creationId xmlns:a16="http://schemas.microsoft.com/office/drawing/2014/main" id="{E4EF2667-8A3A-4485-B81C-8835135DBEB2}"/>
              </a:ext>
            </a:extLst>
          </p:cNvPr>
          <p:cNvGrpSpPr/>
          <p:nvPr/>
        </p:nvGrpSpPr>
        <p:grpSpPr>
          <a:xfrm flipH="1">
            <a:off x="6693254" y="2357098"/>
            <a:ext cx="917948" cy="912012"/>
            <a:chOff x="3508641" y="3157650"/>
            <a:chExt cx="1051543" cy="1044743"/>
          </a:xfrm>
        </p:grpSpPr>
        <p:sp>
          <p:nvSpPr>
            <p:cNvPr id="175" name="任意多边形 32">
              <a:extLst>
                <a:ext uri="{FF2B5EF4-FFF2-40B4-BE49-F238E27FC236}">
                  <a16:creationId xmlns:a16="http://schemas.microsoft.com/office/drawing/2014/main" id="{5AD49440-15E1-4DD4-8027-F1CC3C301ED4}"/>
                </a:ext>
              </a:extLst>
            </p:cNvPr>
            <p:cNvSpPr/>
            <p:nvPr/>
          </p:nvSpPr>
          <p:spPr>
            <a:xfrm>
              <a:off x="3508641" y="3157650"/>
              <a:ext cx="964300" cy="949531"/>
            </a:xfrm>
            <a:custGeom>
              <a:avLst/>
              <a:gdLst>
                <a:gd name="connsiteX0" fmla="*/ 1691640 w 1691640"/>
                <a:gd name="connsiteY0" fmla="*/ 1341120 h 1341120"/>
                <a:gd name="connsiteX1" fmla="*/ 1074420 w 1691640"/>
                <a:gd name="connsiteY1" fmla="*/ 487680 h 1341120"/>
                <a:gd name="connsiteX2" fmla="*/ 0 w 1691640"/>
                <a:gd name="connsiteY2" fmla="*/ 0 h 134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1640" h="1341120">
                  <a:moveTo>
                    <a:pt x="1691640" y="1341120"/>
                  </a:moveTo>
                  <a:lnTo>
                    <a:pt x="1074420" y="48768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76" name="椭圆 175">
              <a:extLst>
                <a:ext uri="{FF2B5EF4-FFF2-40B4-BE49-F238E27FC236}">
                  <a16:creationId xmlns:a16="http://schemas.microsoft.com/office/drawing/2014/main" id="{F8C6FFD8-4285-4158-8914-38A1E44E44F8}"/>
                </a:ext>
              </a:extLst>
            </p:cNvPr>
            <p:cNvSpPr/>
            <p:nvPr/>
          </p:nvSpPr>
          <p:spPr>
            <a:xfrm>
              <a:off x="4404048" y="4046257"/>
              <a:ext cx="156136" cy="156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>
                  <a:lumMod val="75000"/>
                </a:schemeClr>
              </a:solidFill>
              <a:prstDash val="sysDash"/>
            </a:ln>
            <a:effectLst>
              <a:innerShdw blurRad="50800" dist="25400" dir="186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7" name="组合 176">
            <a:extLst>
              <a:ext uri="{FF2B5EF4-FFF2-40B4-BE49-F238E27FC236}">
                <a16:creationId xmlns:a16="http://schemas.microsoft.com/office/drawing/2014/main" id="{AAEDE254-1DAA-41F5-BA02-24706D7DA92D}"/>
              </a:ext>
            </a:extLst>
          </p:cNvPr>
          <p:cNvGrpSpPr/>
          <p:nvPr/>
        </p:nvGrpSpPr>
        <p:grpSpPr>
          <a:xfrm>
            <a:off x="3410460" y="1857610"/>
            <a:ext cx="1133332" cy="1133332"/>
            <a:chOff x="3373633" y="1405415"/>
            <a:chExt cx="1133332" cy="1133332"/>
          </a:xfrm>
        </p:grpSpPr>
        <p:sp>
          <p:nvSpPr>
            <p:cNvPr id="178" name="椭圆 177">
              <a:extLst>
                <a:ext uri="{FF2B5EF4-FFF2-40B4-BE49-F238E27FC236}">
                  <a16:creationId xmlns:a16="http://schemas.microsoft.com/office/drawing/2014/main" id="{CC301E49-1665-490C-86F6-A301D380E542}"/>
                </a:ext>
              </a:extLst>
            </p:cNvPr>
            <p:cNvSpPr/>
            <p:nvPr/>
          </p:nvSpPr>
          <p:spPr>
            <a:xfrm>
              <a:off x="3373633" y="1405415"/>
              <a:ext cx="1133332" cy="1133332"/>
            </a:xfrm>
            <a:prstGeom prst="ellipse">
              <a:avLst/>
            </a:prstGeom>
            <a:gradFill>
              <a:gsLst>
                <a:gs pos="53000">
                  <a:schemeClr val="bg1">
                    <a:lumMod val="95000"/>
                  </a:schemeClr>
                </a:gs>
                <a:gs pos="100000">
                  <a:schemeClr val="bg1"/>
                </a:gs>
                <a:gs pos="0">
                  <a:srgbClr val="C4C4C4"/>
                </a:gs>
              </a:gsLst>
              <a:lin ang="2700000" scaled="1"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rgbClr val="B4B4B4"/>
                  </a:gs>
                </a:gsLst>
                <a:lin ang="2700000" scaled="1"/>
                <a:tileRect/>
              </a:gradFill>
            </a:ln>
            <a:effectLst>
              <a:outerShdw blurRad="177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79" name="椭圆 178">
              <a:extLst>
                <a:ext uri="{FF2B5EF4-FFF2-40B4-BE49-F238E27FC236}">
                  <a16:creationId xmlns:a16="http://schemas.microsoft.com/office/drawing/2014/main" id="{1545ACEE-7FFB-4AF6-8EB7-DDC2D32EF617}"/>
                </a:ext>
              </a:extLst>
            </p:cNvPr>
            <p:cNvSpPr/>
            <p:nvPr/>
          </p:nvSpPr>
          <p:spPr>
            <a:xfrm>
              <a:off x="3496297" y="1537272"/>
              <a:ext cx="889938" cy="88993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80" name="椭圆 179">
              <a:extLst>
                <a:ext uri="{FF2B5EF4-FFF2-40B4-BE49-F238E27FC236}">
                  <a16:creationId xmlns:a16="http://schemas.microsoft.com/office/drawing/2014/main" id="{A7635C79-53B7-41E5-8C37-F825E3C7E84B}"/>
                </a:ext>
              </a:extLst>
            </p:cNvPr>
            <p:cNvSpPr/>
            <p:nvPr/>
          </p:nvSpPr>
          <p:spPr>
            <a:xfrm>
              <a:off x="3577504" y="1537272"/>
              <a:ext cx="727524" cy="657787"/>
            </a:xfrm>
            <a:prstGeom prst="ellipse">
              <a:avLst/>
            </a:prstGeom>
            <a:gradFill>
              <a:gsLst>
                <a:gs pos="25000">
                  <a:srgbClr val="FFFFFF">
                    <a:alpha val="50000"/>
                  </a:srgbClr>
                </a:gs>
                <a:gs pos="56000">
                  <a:srgbClr val="FFFFFF">
                    <a:alpha val="10000"/>
                  </a:srgbClr>
                </a:gs>
                <a:gs pos="1000">
                  <a:schemeClr val="bg1">
                    <a:alpha val="96000"/>
                  </a:schemeClr>
                </a:gs>
                <a:gs pos="86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81" name="Group 41">
              <a:extLst>
                <a:ext uri="{FF2B5EF4-FFF2-40B4-BE49-F238E27FC236}">
                  <a16:creationId xmlns:a16="http://schemas.microsoft.com/office/drawing/2014/main" id="{CE6C0295-73F9-4FA4-AF33-8B5ECFD08D3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772375" y="1768825"/>
              <a:ext cx="335847" cy="411122"/>
              <a:chOff x="3783" y="2089"/>
              <a:chExt cx="116" cy="142"/>
            </a:xfrm>
            <a:solidFill>
              <a:schemeClr val="bg1"/>
            </a:solidFill>
            <a:effectLst/>
          </p:grpSpPr>
          <p:sp>
            <p:nvSpPr>
              <p:cNvPr id="182" name="Freeform 42">
                <a:extLst>
                  <a:ext uri="{FF2B5EF4-FFF2-40B4-BE49-F238E27FC236}">
                    <a16:creationId xmlns:a16="http://schemas.microsoft.com/office/drawing/2014/main" id="{785D17B8-321E-40FC-89D3-77EA704947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3" name="Freeform 43">
                <a:extLst>
                  <a:ext uri="{FF2B5EF4-FFF2-40B4-BE49-F238E27FC236}">
                    <a16:creationId xmlns:a16="http://schemas.microsoft.com/office/drawing/2014/main" id="{3ABD3F6B-E31B-4CF3-A056-D5D3DC0DF4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4" name="Freeform 44">
                <a:extLst>
                  <a:ext uri="{FF2B5EF4-FFF2-40B4-BE49-F238E27FC236}">
                    <a16:creationId xmlns:a16="http://schemas.microsoft.com/office/drawing/2014/main" id="{B7D655A0-FF55-4058-AD6D-A68C2F635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" y="2184"/>
                <a:ext cx="20" cy="47"/>
              </a:xfrm>
              <a:custGeom>
                <a:avLst/>
                <a:gdLst>
                  <a:gd name="T0" fmla="*/ 7 w 8"/>
                  <a:gd name="T1" fmla="*/ 0 h 19"/>
                  <a:gd name="T2" fmla="*/ 0 w 8"/>
                  <a:gd name="T3" fmla="*/ 0 h 19"/>
                  <a:gd name="T4" fmla="*/ 0 w 8"/>
                  <a:gd name="T5" fmla="*/ 1 h 19"/>
                  <a:gd name="T6" fmla="*/ 0 w 8"/>
                  <a:gd name="T7" fmla="*/ 19 h 19"/>
                  <a:gd name="T8" fmla="*/ 0 w 8"/>
                  <a:gd name="T9" fmla="*/ 19 h 19"/>
                  <a:gd name="T10" fmla="*/ 7 w 8"/>
                  <a:gd name="T11" fmla="*/ 19 h 19"/>
                  <a:gd name="T12" fmla="*/ 8 w 8"/>
                  <a:gd name="T13" fmla="*/ 19 h 19"/>
                  <a:gd name="T14" fmla="*/ 8 w 8"/>
                  <a:gd name="T15" fmla="*/ 1 h 19"/>
                  <a:gd name="T16" fmla="*/ 7 w 8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5" name="Freeform 45">
                <a:extLst>
                  <a:ext uri="{FF2B5EF4-FFF2-40B4-BE49-F238E27FC236}">
                    <a16:creationId xmlns:a16="http://schemas.microsoft.com/office/drawing/2014/main" id="{FDED22A9-F702-4938-980F-A9F707C8BC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7" y="2161"/>
                <a:ext cx="22" cy="70"/>
              </a:xfrm>
              <a:custGeom>
                <a:avLst/>
                <a:gdLst>
                  <a:gd name="T0" fmla="*/ 8 w 9"/>
                  <a:gd name="T1" fmla="*/ 0 h 28"/>
                  <a:gd name="T2" fmla="*/ 1 w 9"/>
                  <a:gd name="T3" fmla="*/ 0 h 28"/>
                  <a:gd name="T4" fmla="*/ 0 w 9"/>
                  <a:gd name="T5" fmla="*/ 1 h 28"/>
                  <a:gd name="T6" fmla="*/ 0 w 9"/>
                  <a:gd name="T7" fmla="*/ 28 h 28"/>
                  <a:gd name="T8" fmla="*/ 1 w 9"/>
                  <a:gd name="T9" fmla="*/ 28 h 28"/>
                  <a:gd name="T10" fmla="*/ 8 w 9"/>
                  <a:gd name="T11" fmla="*/ 28 h 28"/>
                  <a:gd name="T12" fmla="*/ 9 w 9"/>
                  <a:gd name="T13" fmla="*/ 28 h 28"/>
                  <a:gd name="T14" fmla="*/ 9 w 9"/>
                  <a:gd name="T15" fmla="*/ 1 h 28"/>
                  <a:gd name="T16" fmla="*/ 8 w 9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28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1" y="28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8" y="28"/>
                      <a:pt x="9" y="28"/>
                      <a:pt x="9" y="28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6" name="Freeform 46">
                <a:extLst>
                  <a:ext uri="{FF2B5EF4-FFF2-40B4-BE49-F238E27FC236}">
                    <a16:creationId xmlns:a16="http://schemas.microsoft.com/office/drawing/2014/main" id="{08661454-C431-4C02-9716-F9B3F1BBEF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1" y="2089"/>
                <a:ext cx="23" cy="27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7" name="Freeform 47">
                <a:extLst>
                  <a:ext uri="{FF2B5EF4-FFF2-40B4-BE49-F238E27FC236}">
                    <a16:creationId xmlns:a16="http://schemas.microsoft.com/office/drawing/2014/main" id="{9A29911F-108D-4F9E-80B1-6E37A2ECD8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5" y="2164"/>
                <a:ext cx="36" cy="44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8" name="Freeform 48">
                <a:extLst>
                  <a:ext uri="{FF2B5EF4-FFF2-40B4-BE49-F238E27FC236}">
                    <a16:creationId xmlns:a16="http://schemas.microsoft.com/office/drawing/2014/main" id="{75D1734C-7C39-44CD-9F0D-FBA5C096D4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6" y="2116"/>
                <a:ext cx="33" cy="2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9" name="Freeform 49">
                <a:extLst>
                  <a:ext uri="{FF2B5EF4-FFF2-40B4-BE49-F238E27FC236}">
                    <a16:creationId xmlns:a16="http://schemas.microsoft.com/office/drawing/2014/main" id="{E24F9349-2EF8-4FB2-8BA9-A6CE92278B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3" y="2116"/>
                <a:ext cx="58" cy="87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1"/>
                    </a:cubicBezTo>
                    <a:cubicBezTo>
                      <a:pt x="19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8" y="0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9" y="4"/>
                      <a:pt x="9" y="4"/>
                    </a:cubicBezTo>
                    <a:cubicBezTo>
                      <a:pt x="9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9" y="15"/>
                      <a:pt x="10" y="15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8" y="24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2" y="33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90" name="组合 189">
            <a:extLst>
              <a:ext uri="{FF2B5EF4-FFF2-40B4-BE49-F238E27FC236}">
                <a16:creationId xmlns:a16="http://schemas.microsoft.com/office/drawing/2014/main" id="{90D4442B-4617-4038-BD6D-D3C0F46A3178}"/>
              </a:ext>
            </a:extLst>
          </p:cNvPr>
          <p:cNvGrpSpPr/>
          <p:nvPr/>
        </p:nvGrpSpPr>
        <p:grpSpPr>
          <a:xfrm>
            <a:off x="7563094" y="1857610"/>
            <a:ext cx="1133332" cy="1133332"/>
            <a:chOff x="7274139" y="1415575"/>
            <a:chExt cx="1133332" cy="1133332"/>
          </a:xfrm>
        </p:grpSpPr>
        <p:sp>
          <p:nvSpPr>
            <p:cNvPr id="191" name="椭圆 190">
              <a:extLst>
                <a:ext uri="{FF2B5EF4-FFF2-40B4-BE49-F238E27FC236}">
                  <a16:creationId xmlns:a16="http://schemas.microsoft.com/office/drawing/2014/main" id="{F3606FFD-0C17-4854-82A1-3FB7DCD39AEC}"/>
                </a:ext>
              </a:extLst>
            </p:cNvPr>
            <p:cNvSpPr/>
            <p:nvPr/>
          </p:nvSpPr>
          <p:spPr>
            <a:xfrm>
              <a:off x="7274139" y="1415575"/>
              <a:ext cx="1133332" cy="1133332"/>
            </a:xfrm>
            <a:prstGeom prst="ellipse">
              <a:avLst/>
            </a:prstGeom>
            <a:gradFill>
              <a:gsLst>
                <a:gs pos="53000">
                  <a:schemeClr val="bg1">
                    <a:lumMod val="95000"/>
                  </a:schemeClr>
                </a:gs>
                <a:gs pos="100000">
                  <a:schemeClr val="bg1"/>
                </a:gs>
                <a:gs pos="0">
                  <a:srgbClr val="C4C4C4"/>
                </a:gs>
              </a:gsLst>
              <a:lin ang="2700000" scaled="1"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rgbClr val="B4B4B4"/>
                  </a:gs>
                </a:gsLst>
                <a:lin ang="2700000" scaled="1"/>
                <a:tileRect/>
              </a:gradFill>
            </a:ln>
            <a:effectLst>
              <a:outerShdw blurRad="177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2" name="椭圆 191">
              <a:extLst>
                <a:ext uri="{FF2B5EF4-FFF2-40B4-BE49-F238E27FC236}">
                  <a16:creationId xmlns:a16="http://schemas.microsoft.com/office/drawing/2014/main" id="{80EAEC4A-C59C-449E-BC47-147C7222AB7E}"/>
                </a:ext>
              </a:extLst>
            </p:cNvPr>
            <p:cNvSpPr/>
            <p:nvPr/>
          </p:nvSpPr>
          <p:spPr>
            <a:xfrm>
              <a:off x="7395836" y="1537272"/>
              <a:ext cx="889938" cy="88993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3" name="椭圆 192">
              <a:extLst>
                <a:ext uri="{FF2B5EF4-FFF2-40B4-BE49-F238E27FC236}">
                  <a16:creationId xmlns:a16="http://schemas.microsoft.com/office/drawing/2014/main" id="{C2036739-890C-4BF2-8ABC-3AF5503657AB}"/>
                </a:ext>
              </a:extLst>
            </p:cNvPr>
            <p:cNvSpPr/>
            <p:nvPr/>
          </p:nvSpPr>
          <p:spPr>
            <a:xfrm>
              <a:off x="7477043" y="1537272"/>
              <a:ext cx="727524" cy="657787"/>
            </a:xfrm>
            <a:prstGeom prst="ellipse">
              <a:avLst/>
            </a:prstGeom>
            <a:gradFill>
              <a:gsLst>
                <a:gs pos="25000">
                  <a:srgbClr val="FFFFFF">
                    <a:alpha val="50000"/>
                  </a:srgbClr>
                </a:gs>
                <a:gs pos="56000">
                  <a:srgbClr val="FFFFFF">
                    <a:alpha val="10000"/>
                  </a:srgbClr>
                </a:gs>
                <a:gs pos="1000">
                  <a:schemeClr val="bg1">
                    <a:alpha val="96000"/>
                  </a:schemeClr>
                </a:gs>
                <a:gs pos="86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94" name="Group 52">
              <a:extLst>
                <a:ext uri="{FF2B5EF4-FFF2-40B4-BE49-F238E27FC236}">
                  <a16:creationId xmlns:a16="http://schemas.microsoft.com/office/drawing/2014/main" id="{72429700-865B-45C6-AA14-77392A74838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626021" y="1759790"/>
              <a:ext cx="426136" cy="422462"/>
              <a:chOff x="3783" y="2102"/>
              <a:chExt cx="116" cy="115"/>
            </a:xfrm>
            <a:solidFill>
              <a:schemeClr val="bg1"/>
            </a:solidFill>
            <a:effectLst/>
          </p:grpSpPr>
          <p:sp>
            <p:nvSpPr>
              <p:cNvPr id="195" name="Freeform 53">
                <a:extLst>
                  <a:ext uri="{FF2B5EF4-FFF2-40B4-BE49-F238E27FC236}">
                    <a16:creationId xmlns:a16="http://schemas.microsoft.com/office/drawing/2014/main" id="{F66CC13C-77BB-48B6-9C72-51CC2E90596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83" y="2102"/>
                <a:ext cx="116" cy="115"/>
              </a:xfrm>
              <a:custGeom>
                <a:avLst/>
                <a:gdLst>
                  <a:gd name="T0" fmla="*/ 23 w 46"/>
                  <a:gd name="T1" fmla="*/ 0 h 46"/>
                  <a:gd name="T2" fmla="*/ 0 w 46"/>
                  <a:gd name="T3" fmla="*/ 23 h 46"/>
                  <a:gd name="T4" fmla="*/ 23 w 46"/>
                  <a:gd name="T5" fmla="*/ 46 h 46"/>
                  <a:gd name="T6" fmla="*/ 46 w 46"/>
                  <a:gd name="T7" fmla="*/ 23 h 46"/>
                  <a:gd name="T8" fmla="*/ 23 w 46"/>
                  <a:gd name="T9" fmla="*/ 0 h 46"/>
                  <a:gd name="T10" fmla="*/ 23 w 46"/>
                  <a:gd name="T11" fmla="*/ 42 h 46"/>
                  <a:gd name="T12" fmla="*/ 5 w 46"/>
                  <a:gd name="T13" fmla="*/ 23 h 46"/>
                  <a:gd name="T14" fmla="*/ 23 w 46"/>
                  <a:gd name="T15" fmla="*/ 4 h 46"/>
                  <a:gd name="T16" fmla="*/ 42 w 46"/>
                  <a:gd name="T17" fmla="*/ 23 h 46"/>
                  <a:gd name="T18" fmla="*/ 23 w 46"/>
                  <a:gd name="T19" fmla="*/ 4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6" h="46">
                    <a:moveTo>
                      <a:pt x="23" y="0"/>
                    </a:moveTo>
                    <a:cubicBezTo>
                      <a:pt x="10" y="0"/>
                      <a:pt x="0" y="10"/>
                      <a:pt x="0" y="23"/>
                    </a:cubicBezTo>
                    <a:cubicBezTo>
                      <a:pt x="0" y="36"/>
                      <a:pt x="10" y="46"/>
                      <a:pt x="23" y="46"/>
                    </a:cubicBezTo>
                    <a:cubicBezTo>
                      <a:pt x="36" y="46"/>
                      <a:pt x="46" y="36"/>
                      <a:pt x="46" y="23"/>
                    </a:cubicBezTo>
                    <a:cubicBezTo>
                      <a:pt x="46" y="10"/>
                      <a:pt x="36" y="0"/>
                      <a:pt x="23" y="0"/>
                    </a:cubicBezTo>
                    <a:close/>
                    <a:moveTo>
                      <a:pt x="23" y="42"/>
                    </a:moveTo>
                    <a:cubicBezTo>
                      <a:pt x="13" y="42"/>
                      <a:pt x="5" y="33"/>
                      <a:pt x="5" y="23"/>
                    </a:cubicBezTo>
                    <a:cubicBezTo>
                      <a:pt x="5" y="13"/>
                      <a:pt x="13" y="4"/>
                      <a:pt x="23" y="4"/>
                    </a:cubicBezTo>
                    <a:cubicBezTo>
                      <a:pt x="34" y="4"/>
                      <a:pt x="42" y="13"/>
                      <a:pt x="42" y="23"/>
                    </a:cubicBezTo>
                    <a:cubicBezTo>
                      <a:pt x="42" y="33"/>
                      <a:pt x="34" y="42"/>
                      <a:pt x="23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6" name="Freeform 54">
                <a:extLst>
                  <a:ext uri="{FF2B5EF4-FFF2-40B4-BE49-F238E27FC236}">
                    <a16:creationId xmlns:a16="http://schemas.microsoft.com/office/drawing/2014/main" id="{1B9E8290-FF4D-498D-BF46-4CA083AA068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83" y="2102"/>
                <a:ext cx="116" cy="115"/>
              </a:xfrm>
              <a:custGeom>
                <a:avLst/>
                <a:gdLst>
                  <a:gd name="T0" fmla="*/ 23 w 46"/>
                  <a:gd name="T1" fmla="*/ 0 h 46"/>
                  <a:gd name="T2" fmla="*/ 0 w 46"/>
                  <a:gd name="T3" fmla="*/ 23 h 46"/>
                  <a:gd name="T4" fmla="*/ 23 w 46"/>
                  <a:gd name="T5" fmla="*/ 46 h 46"/>
                  <a:gd name="T6" fmla="*/ 46 w 46"/>
                  <a:gd name="T7" fmla="*/ 23 h 46"/>
                  <a:gd name="T8" fmla="*/ 23 w 46"/>
                  <a:gd name="T9" fmla="*/ 0 h 46"/>
                  <a:gd name="T10" fmla="*/ 23 w 46"/>
                  <a:gd name="T11" fmla="*/ 42 h 46"/>
                  <a:gd name="T12" fmla="*/ 5 w 46"/>
                  <a:gd name="T13" fmla="*/ 23 h 46"/>
                  <a:gd name="T14" fmla="*/ 23 w 46"/>
                  <a:gd name="T15" fmla="*/ 4 h 46"/>
                  <a:gd name="T16" fmla="*/ 42 w 46"/>
                  <a:gd name="T17" fmla="*/ 23 h 46"/>
                  <a:gd name="T18" fmla="*/ 23 w 46"/>
                  <a:gd name="T19" fmla="*/ 4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6" h="46">
                    <a:moveTo>
                      <a:pt x="23" y="0"/>
                    </a:moveTo>
                    <a:cubicBezTo>
                      <a:pt x="10" y="0"/>
                      <a:pt x="0" y="10"/>
                      <a:pt x="0" y="23"/>
                    </a:cubicBezTo>
                    <a:cubicBezTo>
                      <a:pt x="0" y="36"/>
                      <a:pt x="10" y="46"/>
                      <a:pt x="23" y="46"/>
                    </a:cubicBezTo>
                    <a:cubicBezTo>
                      <a:pt x="36" y="46"/>
                      <a:pt x="46" y="36"/>
                      <a:pt x="46" y="23"/>
                    </a:cubicBezTo>
                    <a:cubicBezTo>
                      <a:pt x="46" y="10"/>
                      <a:pt x="36" y="0"/>
                      <a:pt x="23" y="0"/>
                    </a:cubicBezTo>
                    <a:close/>
                    <a:moveTo>
                      <a:pt x="23" y="42"/>
                    </a:moveTo>
                    <a:cubicBezTo>
                      <a:pt x="13" y="42"/>
                      <a:pt x="5" y="33"/>
                      <a:pt x="5" y="23"/>
                    </a:cubicBezTo>
                    <a:cubicBezTo>
                      <a:pt x="5" y="13"/>
                      <a:pt x="13" y="4"/>
                      <a:pt x="23" y="4"/>
                    </a:cubicBezTo>
                    <a:cubicBezTo>
                      <a:pt x="34" y="4"/>
                      <a:pt x="42" y="13"/>
                      <a:pt x="42" y="23"/>
                    </a:cubicBezTo>
                    <a:cubicBezTo>
                      <a:pt x="42" y="33"/>
                      <a:pt x="34" y="42"/>
                      <a:pt x="23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7" name="Freeform 55">
                <a:extLst>
                  <a:ext uri="{FF2B5EF4-FFF2-40B4-BE49-F238E27FC236}">
                    <a16:creationId xmlns:a16="http://schemas.microsoft.com/office/drawing/2014/main" id="{8014F716-FEF5-4435-B003-417838CBB6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9" y="2115"/>
                <a:ext cx="7" cy="10"/>
              </a:xfrm>
              <a:custGeom>
                <a:avLst/>
                <a:gdLst>
                  <a:gd name="T0" fmla="*/ 1 w 3"/>
                  <a:gd name="T1" fmla="*/ 4 h 4"/>
                  <a:gd name="T2" fmla="*/ 1 w 3"/>
                  <a:gd name="T3" fmla="*/ 4 h 4"/>
                  <a:gd name="T4" fmla="*/ 3 w 3"/>
                  <a:gd name="T5" fmla="*/ 3 h 4"/>
                  <a:gd name="T6" fmla="*/ 3 w 3"/>
                  <a:gd name="T7" fmla="*/ 0 h 4"/>
                  <a:gd name="T8" fmla="*/ 1 w 3"/>
                  <a:gd name="T9" fmla="*/ 0 h 4"/>
                  <a:gd name="T10" fmla="*/ 0 w 3"/>
                  <a:gd name="T11" fmla="*/ 0 h 4"/>
                  <a:gd name="T12" fmla="*/ 0 w 3"/>
                  <a:gd name="T13" fmla="*/ 3 h 4"/>
                  <a:gd name="T14" fmla="*/ 1 w 3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2" y="4"/>
                      <a:pt x="3" y="4"/>
                      <a:pt x="3" y="3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8" name="Freeform 56">
                <a:extLst>
                  <a:ext uri="{FF2B5EF4-FFF2-40B4-BE49-F238E27FC236}">
                    <a16:creationId xmlns:a16="http://schemas.microsoft.com/office/drawing/2014/main" id="{14B8A97B-52A5-468C-B9C0-7300275C40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9" y="2195"/>
                <a:ext cx="7" cy="10"/>
              </a:xfrm>
              <a:custGeom>
                <a:avLst/>
                <a:gdLst>
                  <a:gd name="T0" fmla="*/ 1 w 3"/>
                  <a:gd name="T1" fmla="*/ 0 h 4"/>
                  <a:gd name="T2" fmla="*/ 1 w 3"/>
                  <a:gd name="T3" fmla="*/ 0 h 4"/>
                  <a:gd name="T4" fmla="*/ 0 w 3"/>
                  <a:gd name="T5" fmla="*/ 1 h 4"/>
                  <a:gd name="T6" fmla="*/ 0 w 3"/>
                  <a:gd name="T7" fmla="*/ 4 h 4"/>
                  <a:gd name="T8" fmla="*/ 1 w 3"/>
                  <a:gd name="T9" fmla="*/ 4 h 4"/>
                  <a:gd name="T10" fmla="*/ 3 w 3"/>
                  <a:gd name="T11" fmla="*/ 4 h 4"/>
                  <a:gd name="T12" fmla="*/ 3 w 3"/>
                  <a:gd name="T13" fmla="*/ 1 h 4"/>
                  <a:gd name="T14" fmla="*/ 1 w 3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1" y="4"/>
                      <a:pt x="1" y="4"/>
                    </a:cubicBezTo>
                    <a:cubicBezTo>
                      <a:pt x="2" y="4"/>
                      <a:pt x="2" y="4"/>
                      <a:pt x="3" y="4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2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9" name="Freeform 57">
                <a:extLst>
                  <a:ext uri="{FF2B5EF4-FFF2-40B4-BE49-F238E27FC236}">
                    <a16:creationId xmlns:a16="http://schemas.microsoft.com/office/drawing/2014/main" id="{D10E8DDD-A39C-4878-BFB3-B0D3F9A8F5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6" y="2155"/>
                <a:ext cx="10" cy="10"/>
              </a:xfrm>
              <a:custGeom>
                <a:avLst/>
                <a:gdLst>
                  <a:gd name="T0" fmla="*/ 3 w 4"/>
                  <a:gd name="T1" fmla="*/ 0 h 4"/>
                  <a:gd name="T2" fmla="*/ 0 w 4"/>
                  <a:gd name="T3" fmla="*/ 0 h 4"/>
                  <a:gd name="T4" fmla="*/ 0 w 4"/>
                  <a:gd name="T5" fmla="*/ 2 h 4"/>
                  <a:gd name="T6" fmla="*/ 0 w 4"/>
                  <a:gd name="T7" fmla="*/ 4 h 4"/>
                  <a:gd name="T8" fmla="*/ 3 w 4"/>
                  <a:gd name="T9" fmla="*/ 4 h 4"/>
                  <a:gd name="T10" fmla="*/ 4 w 4"/>
                  <a:gd name="T11" fmla="*/ 2 h 4"/>
                  <a:gd name="T12" fmla="*/ 4 w 4"/>
                  <a:gd name="T13" fmla="*/ 2 h 4"/>
                  <a:gd name="T14" fmla="*/ 3 w 4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4">
                    <a:moveTo>
                      <a:pt x="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3"/>
                      <a:pt x="0" y="3"/>
                      <a:pt x="0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4" y="4"/>
                      <a:pt x="4" y="3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4" y="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0" name="Freeform 58">
                <a:extLst>
                  <a:ext uri="{FF2B5EF4-FFF2-40B4-BE49-F238E27FC236}">
                    <a16:creationId xmlns:a16="http://schemas.microsoft.com/office/drawing/2014/main" id="{8F2E0E2C-2C81-4672-ACA0-A5C998F6C8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7" y="2155"/>
                <a:ext cx="10" cy="10"/>
              </a:xfrm>
              <a:custGeom>
                <a:avLst/>
                <a:gdLst>
                  <a:gd name="T0" fmla="*/ 4 w 4"/>
                  <a:gd name="T1" fmla="*/ 0 h 4"/>
                  <a:gd name="T2" fmla="*/ 2 w 4"/>
                  <a:gd name="T3" fmla="*/ 0 h 4"/>
                  <a:gd name="T4" fmla="*/ 0 w 4"/>
                  <a:gd name="T5" fmla="*/ 2 h 4"/>
                  <a:gd name="T6" fmla="*/ 0 w 4"/>
                  <a:gd name="T7" fmla="*/ 2 h 4"/>
                  <a:gd name="T8" fmla="*/ 2 w 4"/>
                  <a:gd name="T9" fmla="*/ 4 h 4"/>
                  <a:gd name="T10" fmla="*/ 4 w 4"/>
                  <a:gd name="T11" fmla="*/ 4 h 4"/>
                  <a:gd name="T12" fmla="*/ 4 w 4"/>
                  <a:gd name="T13" fmla="*/ 2 h 4"/>
                  <a:gd name="T14" fmla="*/ 4 w 4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4" y="1"/>
                      <a:pt x="4" y="1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1" name="Freeform 59">
                <a:extLst>
                  <a:ext uri="{FF2B5EF4-FFF2-40B4-BE49-F238E27FC236}">
                    <a16:creationId xmlns:a16="http://schemas.microsoft.com/office/drawing/2014/main" id="{D8CFA170-3A6F-4799-9782-CEE91CCCC1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" y="2127"/>
                <a:ext cx="33" cy="38"/>
              </a:xfrm>
              <a:custGeom>
                <a:avLst/>
                <a:gdLst>
                  <a:gd name="T0" fmla="*/ 11 w 13"/>
                  <a:gd name="T1" fmla="*/ 0 h 15"/>
                  <a:gd name="T2" fmla="*/ 10 w 13"/>
                  <a:gd name="T3" fmla="*/ 2 h 15"/>
                  <a:gd name="T4" fmla="*/ 10 w 13"/>
                  <a:gd name="T5" fmla="*/ 11 h 15"/>
                  <a:gd name="T6" fmla="*/ 9 w 13"/>
                  <a:gd name="T7" fmla="*/ 12 h 15"/>
                  <a:gd name="T8" fmla="*/ 2 w 13"/>
                  <a:gd name="T9" fmla="*/ 12 h 15"/>
                  <a:gd name="T10" fmla="*/ 0 w 13"/>
                  <a:gd name="T11" fmla="*/ 14 h 15"/>
                  <a:gd name="T12" fmla="*/ 2 w 13"/>
                  <a:gd name="T13" fmla="*/ 15 h 15"/>
                  <a:gd name="T14" fmla="*/ 11 w 13"/>
                  <a:gd name="T15" fmla="*/ 15 h 15"/>
                  <a:gd name="T16" fmla="*/ 12 w 13"/>
                  <a:gd name="T17" fmla="*/ 15 h 15"/>
                  <a:gd name="T18" fmla="*/ 12 w 13"/>
                  <a:gd name="T19" fmla="*/ 15 h 15"/>
                  <a:gd name="T20" fmla="*/ 13 w 13"/>
                  <a:gd name="T21" fmla="*/ 13 h 15"/>
                  <a:gd name="T22" fmla="*/ 13 w 13"/>
                  <a:gd name="T23" fmla="*/ 2 h 15"/>
                  <a:gd name="T24" fmla="*/ 11 w 13"/>
                  <a:gd name="T2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5">
                    <a:moveTo>
                      <a:pt x="11" y="0"/>
                    </a:moveTo>
                    <a:cubicBezTo>
                      <a:pt x="10" y="0"/>
                      <a:pt x="10" y="1"/>
                      <a:pt x="10" y="2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12"/>
                      <a:pt x="9" y="12"/>
                      <a:pt x="9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1" y="12"/>
                      <a:pt x="0" y="13"/>
                      <a:pt x="0" y="14"/>
                    </a:cubicBezTo>
                    <a:cubicBezTo>
                      <a:pt x="0" y="14"/>
                      <a:pt x="1" y="15"/>
                      <a:pt x="2" y="15"/>
                    </a:cubicBezTo>
                    <a:cubicBezTo>
                      <a:pt x="11" y="15"/>
                      <a:pt x="11" y="15"/>
                      <a:pt x="11" y="15"/>
                    </a:cubicBezTo>
                    <a:cubicBezTo>
                      <a:pt x="11" y="15"/>
                      <a:pt x="12" y="15"/>
                      <a:pt x="12" y="15"/>
                    </a:cubicBezTo>
                    <a:cubicBezTo>
                      <a:pt x="12" y="15"/>
                      <a:pt x="12" y="15"/>
                      <a:pt x="12" y="15"/>
                    </a:cubicBezTo>
                    <a:cubicBezTo>
                      <a:pt x="13" y="14"/>
                      <a:pt x="13" y="14"/>
                      <a:pt x="13" y="13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3" y="1"/>
                      <a:pt x="12" y="0"/>
                      <a:pt x="1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02" name="组合 201">
            <a:extLst>
              <a:ext uri="{FF2B5EF4-FFF2-40B4-BE49-F238E27FC236}">
                <a16:creationId xmlns:a16="http://schemas.microsoft.com/office/drawing/2014/main" id="{58D79E27-0364-408F-BA22-0DDFEECC8785}"/>
              </a:ext>
            </a:extLst>
          </p:cNvPr>
          <p:cNvGrpSpPr/>
          <p:nvPr/>
        </p:nvGrpSpPr>
        <p:grpSpPr>
          <a:xfrm>
            <a:off x="2013340" y="3815443"/>
            <a:ext cx="1133332" cy="1133332"/>
            <a:chOff x="1886340" y="3667839"/>
            <a:chExt cx="1133332" cy="1133332"/>
          </a:xfrm>
        </p:grpSpPr>
        <p:sp>
          <p:nvSpPr>
            <p:cNvPr id="203" name="椭圆 202">
              <a:extLst>
                <a:ext uri="{FF2B5EF4-FFF2-40B4-BE49-F238E27FC236}">
                  <a16:creationId xmlns:a16="http://schemas.microsoft.com/office/drawing/2014/main" id="{F76C1FD8-81E4-47A3-B808-9772F5DE49BC}"/>
                </a:ext>
              </a:extLst>
            </p:cNvPr>
            <p:cNvSpPr/>
            <p:nvPr/>
          </p:nvSpPr>
          <p:spPr>
            <a:xfrm>
              <a:off x="1886340" y="3667839"/>
              <a:ext cx="1133332" cy="1133332"/>
            </a:xfrm>
            <a:prstGeom prst="ellipse">
              <a:avLst/>
            </a:prstGeom>
            <a:gradFill>
              <a:gsLst>
                <a:gs pos="53000">
                  <a:schemeClr val="bg1">
                    <a:lumMod val="95000"/>
                  </a:schemeClr>
                </a:gs>
                <a:gs pos="100000">
                  <a:schemeClr val="bg1"/>
                </a:gs>
                <a:gs pos="0">
                  <a:srgbClr val="C4C4C4"/>
                </a:gs>
              </a:gsLst>
              <a:lin ang="2700000" scaled="1"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rgbClr val="B4B4B4"/>
                  </a:gs>
                </a:gsLst>
                <a:lin ang="2700000" scaled="1"/>
                <a:tileRect/>
              </a:gradFill>
            </a:ln>
            <a:effectLst>
              <a:outerShdw blurRad="177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204" name="组合 203">
              <a:extLst>
                <a:ext uri="{FF2B5EF4-FFF2-40B4-BE49-F238E27FC236}">
                  <a16:creationId xmlns:a16="http://schemas.microsoft.com/office/drawing/2014/main" id="{C7A56A9F-D773-4003-9635-A8C8D862E831}"/>
                </a:ext>
              </a:extLst>
            </p:cNvPr>
            <p:cNvGrpSpPr/>
            <p:nvPr/>
          </p:nvGrpSpPr>
          <p:grpSpPr>
            <a:xfrm>
              <a:off x="2006075" y="3791622"/>
              <a:ext cx="889938" cy="889938"/>
              <a:chOff x="2598032" y="2695682"/>
              <a:chExt cx="889938" cy="889938"/>
            </a:xfrm>
          </p:grpSpPr>
          <p:sp>
            <p:nvSpPr>
              <p:cNvPr id="209" name="椭圆 208">
                <a:extLst>
                  <a:ext uri="{FF2B5EF4-FFF2-40B4-BE49-F238E27FC236}">
                    <a16:creationId xmlns:a16="http://schemas.microsoft.com/office/drawing/2014/main" id="{72B668E0-2123-4596-8E50-8A1B2DEAD5B1}"/>
                  </a:ext>
                </a:extLst>
              </p:cNvPr>
              <p:cNvSpPr/>
              <p:nvPr/>
            </p:nvSpPr>
            <p:spPr>
              <a:xfrm>
                <a:off x="2598032" y="2695682"/>
                <a:ext cx="889938" cy="88993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0" name="椭圆 209">
                <a:extLst>
                  <a:ext uri="{FF2B5EF4-FFF2-40B4-BE49-F238E27FC236}">
                    <a16:creationId xmlns:a16="http://schemas.microsoft.com/office/drawing/2014/main" id="{7FB8CF76-8743-477D-BBBB-1F4D91EA899E}"/>
                  </a:ext>
                </a:extLst>
              </p:cNvPr>
              <p:cNvSpPr/>
              <p:nvPr/>
            </p:nvSpPr>
            <p:spPr>
              <a:xfrm>
                <a:off x="2679239" y="2695682"/>
                <a:ext cx="727524" cy="657787"/>
              </a:xfrm>
              <a:prstGeom prst="ellipse">
                <a:avLst/>
              </a:prstGeom>
              <a:gradFill>
                <a:gsLst>
                  <a:gs pos="25000">
                    <a:srgbClr val="FFFFFF">
                      <a:alpha val="50000"/>
                    </a:srgbClr>
                  </a:gs>
                  <a:gs pos="56000">
                    <a:srgbClr val="FFFFFF">
                      <a:alpha val="10000"/>
                    </a:srgbClr>
                  </a:gs>
                  <a:gs pos="1000">
                    <a:schemeClr val="bg1">
                      <a:alpha val="96000"/>
                    </a:schemeClr>
                  </a:gs>
                  <a:gs pos="86000">
                    <a:schemeClr val="bg1">
                      <a:alpha val="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05" name="Group 62">
              <a:extLst>
                <a:ext uri="{FF2B5EF4-FFF2-40B4-BE49-F238E27FC236}">
                  <a16:creationId xmlns:a16="http://schemas.microsoft.com/office/drawing/2014/main" id="{4B7E711B-7298-49F5-B106-20626A0A855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213470" y="4063305"/>
              <a:ext cx="413107" cy="329845"/>
              <a:chOff x="3775" y="2110"/>
              <a:chExt cx="129" cy="103"/>
            </a:xfrm>
            <a:solidFill>
              <a:schemeClr val="bg1"/>
            </a:solidFill>
            <a:effectLst/>
          </p:grpSpPr>
          <p:sp>
            <p:nvSpPr>
              <p:cNvPr id="206" name="Freeform 63">
                <a:extLst>
                  <a:ext uri="{FF2B5EF4-FFF2-40B4-BE49-F238E27FC236}">
                    <a16:creationId xmlns:a16="http://schemas.microsoft.com/office/drawing/2014/main" id="{AC82AA84-17FC-4AE0-900A-3AAE4DEE9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" y="2177"/>
                <a:ext cx="40" cy="36"/>
              </a:xfrm>
              <a:custGeom>
                <a:avLst/>
                <a:gdLst>
                  <a:gd name="T0" fmla="*/ 5 w 16"/>
                  <a:gd name="T1" fmla="*/ 0 h 14"/>
                  <a:gd name="T2" fmla="*/ 0 w 16"/>
                  <a:gd name="T3" fmla="*/ 4 h 14"/>
                  <a:gd name="T4" fmla="*/ 10 w 16"/>
                  <a:gd name="T5" fmla="*/ 14 h 14"/>
                  <a:gd name="T6" fmla="*/ 16 w 16"/>
                  <a:gd name="T7" fmla="*/ 9 h 14"/>
                  <a:gd name="T8" fmla="*/ 5 w 16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4">
                    <a:moveTo>
                      <a:pt x="5" y="0"/>
                    </a:moveTo>
                    <a:cubicBezTo>
                      <a:pt x="1" y="3"/>
                      <a:pt x="0" y="4"/>
                      <a:pt x="0" y="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4"/>
                      <a:pt x="13" y="11"/>
                      <a:pt x="16" y="9"/>
                    </a:cubicBez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7" name="Freeform 64">
                <a:extLst>
                  <a:ext uri="{FF2B5EF4-FFF2-40B4-BE49-F238E27FC236}">
                    <a16:creationId xmlns:a16="http://schemas.microsoft.com/office/drawing/2014/main" id="{429223BA-2D9D-4937-AE38-771E2D1477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5" y="2156"/>
                <a:ext cx="109" cy="41"/>
              </a:xfrm>
              <a:custGeom>
                <a:avLst/>
                <a:gdLst>
                  <a:gd name="T0" fmla="*/ 37 w 44"/>
                  <a:gd name="T1" fmla="*/ 4 h 16"/>
                  <a:gd name="T2" fmla="*/ 29 w 44"/>
                  <a:gd name="T3" fmla="*/ 9 h 16"/>
                  <a:gd name="T4" fmla="*/ 18 w 44"/>
                  <a:gd name="T5" fmla="*/ 8 h 16"/>
                  <a:gd name="T6" fmla="*/ 25 w 44"/>
                  <a:gd name="T7" fmla="*/ 7 h 16"/>
                  <a:gd name="T8" fmla="*/ 31 w 44"/>
                  <a:gd name="T9" fmla="*/ 2 h 16"/>
                  <a:gd name="T10" fmla="*/ 20 w 44"/>
                  <a:gd name="T11" fmla="*/ 2 h 16"/>
                  <a:gd name="T12" fmla="*/ 9 w 44"/>
                  <a:gd name="T13" fmla="*/ 2 h 16"/>
                  <a:gd name="T14" fmla="*/ 0 w 44"/>
                  <a:gd name="T15" fmla="*/ 7 h 16"/>
                  <a:gd name="T16" fmla="*/ 9 w 44"/>
                  <a:gd name="T17" fmla="*/ 16 h 16"/>
                  <a:gd name="T18" fmla="*/ 13 w 44"/>
                  <a:gd name="T19" fmla="*/ 14 h 16"/>
                  <a:gd name="T20" fmla="*/ 29 w 44"/>
                  <a:gd name="T21" fmla="*/ 14 h 16"/>
                  <a:gd name="T22" fmla="*/ 44 w 44"/>
                  <a:gd name="T23" fmla="*/ 2 h 16"/>
                  <a:gd name="T24" fmla="*/ 37 w 44"/>
                  <a:gd name="T25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" h="16">
                    <a:moveTo>
                      <a:pt x="37" y="4"/>
                    </a:moveTo>
                    <a:cubicBezTo>
                      <a:pt x="34" y="7"/>
                      <a:pt x="32" y="8"/>
                      <a:pt x="29" y="9"/>
                    </a:cubicBezTo>
                    <a:cubicBezTo>
                      <a:pt x="24" y="10"/>
                      <a:pt x="19" y="9"/>
                      <a:pt x="18" y="8"/>
                    </a:cubicBezTo>
                    <a:cubicBezTo>
                      <a:pt x="15" y="6"/>
                      <a:pt x="18" y="7"/>
                      <a:pt x="25" y="7"/>
                    </a:cubicBezTo>
                    <a:cubicBezTo>
                      <a:pt x="32" y="6"/>
                      <a:pt x="31" y="2"/>
                      <a:pt x="31" y="2"/>
                    </a:cubicBezTo>
                    <a:cubicBezTo>
                      <a:pt x="29" y="2"/>
                      <a:pt x="27" y="2"/>
                      <a:pt x="20" y="2"/>
                    </a:cubicBezTo>
                    <a:cubicBezTo>
                      <a:pt x="17" y="2"/>
                      <a:pt x="12" y="1"/>
                      <a:pt x="9" y="2"/>
                    </a:cubicBezTo>
                    <a:cubicBezTo>
                      <a:pt x="6" y="2"/>
                      <a:pt x="4" y="5"/>
                      <a:pt x="0" y="7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1" y="15"/>
                      <a:pt x="12" y="14"/>
                      <a:pt x="13" y="14"/>
                    </a:cubicBezTo>
                    <a:cubicBezTo>
                      <a:pt x="16" y="14"/>
                      <a:pt x="23" y="15"/>
                      <a:pt x="29" y="14"/>
                    </a:cubicBezTo>
                    <a:cubicBezTo>
                      <a:pt x="40" y="9"/>
                      <a:pt x="44" y="2"/>
                      <a:pt x="44" y="2"/>
                    </a:cubicBezTo>
                    <a:cubicBezTo>
                      <a:pt x="44" y="2"/>
                      <a:pt x="41" y="0"/>
                      <a:pt x="3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8" name="Freeform 65">
                <a:extLst>
                  <a:ext uri="{FF2B5EF4-FFF2-40B4-BE49-F238E27FC236}">
                    <a16:creationId xmlns:a16="http://schemas.microsoft.com/office/drawing/2014/main" id="{CBA9A8E7-4C41-41D4-8641-CAACA64649F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810" y="2110"/>
                <a:ext cx="94" cy="41"/>
              </a:xfrm>
              <a:custGeom>
                <a:avLst/>
                <a:gdLst>
                  <a:gd name="T0" fmla="*/ 38 w 38"/>
                  <a:gd name="T1" fmla="*/ 0 h 16"/>
                  <a:gd name="T2" fmla="*/ 34 w 38"/>
                  <a:gd name="T3" fmla="*/ 0 h 16"/>
                  <a:gd name="T4" fmla="*/ 34 w 38"/>
                  <a:gd name="T5" fmla="*/ 6 h 16"/>
                  <a:gd name="T6" fmla="*/ 32 w 38"/>
                  <a:gd name="T7" fmla="*/ 6 h 16"/>
                  <a:gd name="T8" fmla="*/ 32 w 38"/>
                  <a:gd name="T9" fmla="*/ 0 h 16"/>
                  <a:gd name="T10" fmla="*/ 28 w 38"/>
                  <a:gd name="T11" fmla="*/ 0 h 16"/>
                  <a:gd name="T12" fmla="*/ 28 w 38"/>
                  <a:gd name="T13" fmla="*/ 6 h 16"/>
                  <a:gd name="T14" fmla="*/ 12 w 38"/>
                  <a:gd name="T15" fmla="*/ 6 h 16"/>
                  <a:gd name="T16" fmla="*/ 12 w 38"/>
                  <a:gd name="T17" fmla="*/ 3 h 16"/>
                  <a:gd name="T18" fmla="*/ 12 w 38"/>
                  <a:gd name="T19" fmla="*/ 1 h 16"/>
                  <a:gd name="T20" fmla="*/ 11 w 38"/>
                  <a:gd name="T21" fmla="*/ 0 h 16"/>
                  <a:gd name="T22" fmla="*/ 9 w 38"/>
                  <a:gd name="T23" fmla="*/ 0 h 16"/>
                  <a:gd name="T24" fmla="*/ 3 w 38"/>
                  <a:gd name="T25" fmla="*/ 0 h 16"/>
                  <a:gd name="T26" fmla="*/ 1 w 38"/>
                  <a:gd name="T27" fmla="*/ 0 h 16"/>
                  <a:gd name="T28" fmla="*/ 0 w 38"/>
                  <a:gd name="T29" fmla="*/ 2 h 16"/>
                  <a:gd name="T30" fmla="*/ 0 w 38"/>
                  <a:gd name="T31" fmla="*/ 3 h 16"/>
                  <a:gd name="T32" fmla="*/ 0 w 38"/>
                  <a:gd name="T33" fmla="*/ 13 h 16"/>
                  <a:gd name="T34" fmla="*/ 0 w 38"/>
                  <a:gd name="T35" fmla="*/ 15 h 16"/>
                  <a:gd name="T36" fmla="*/ 2 w 38"/>
                  <a:gd name="T37" fmla="*/ 16 h 16"/>
                  <a:gd name="T38" fmla="*/ 3 w 38"/>
                  <a:gd name="T39" fmla="*/ 16 h 16"/>
                  <a:gd name="T40" fmla="*/ 9 w 38"/>
                  <a:gd name="T41" fmla="*/ 16 h 16"/>
                  <a:gd name="T42" fmla="*/ 11 w 38"/>
                  <a:gd name="T43" fmla="*/ 16 h 16"/>
                  <a:gd name="T44" fmla="*/ 12 w 38"/>
                  <a:gd name="T45" fmla="*/ 14 h 16"/>
                  <a:gd name="T46" fmla="*/ 12 w 38"/>
                  <a:gd name="T47" fmla="*/ 13 h 16"/>
                  <a:gd name="T48" fmla="*/ 12 w 38"/>
                  <a:gd name="T49" fmla="*/ 10 h 16"/>
                  <a:gd name="T50" fmla="*/ 38 w 38"/>
                  <a:gd name="T51" fmla="*/ 10 h 16"/>
                  <a:gd name="T52" fmla="*/ 38 w 38"/>
                  <a:gd name="T53" fmla="*/ 0 h 16"/>
                  <a:gd name="T54" fmla="*/ 3 w 38"/>
                  <a:gd name="T55" fmla="*/ 3 h 16"/>
                  <a:gd name="T56" fmla="*/ 9 w 38"/>
                  <a:gd name="T57" fmla="*/ 3 h 16"/>
                  <a:gd name="T58" fmla="*/ 9 w 38"/>
                  <a:gd name="T59" fmla="*/ 13 h 16"/>
                  <a:gd name="T60" fmla="*/ 3 w 38"/>
                  <a:gd name="T61" fmla="*/ 13 h 16"/>
                  <a:gd name="T62" fmla="*/ 3 w 38"/>
                  <a:gd name="T63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8" h="16">
                    <a:moveTo>
                      <a:pt x="38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2" y="6"/>
                      <a:pt x="32" y="6"/>
                      <a:pt x="32" y="6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2"/>
                      <a:pt x="12" y="2"/>
                      <a:pt x="12" y="1"/>
                    </a:cubicBezTo>
                    <a:cubicBezTo>
                      <a:pt x="12" y="1"/>
                      <a:pt x="11" y="0"/>
                      <a:pt x="11" y="0"/>
                    </a:cubicBezTo>
                    <a:cubicBezTo>
                      <a:pt x="10" y="0"/>
                      <a:pt x="10" y="0"/>
                      <a:pt x="9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4"/>
                      <a:pt x="0" y="14"/>
                      <a:pt x="0" y="15"/>
                    </a:cubicBezTo>
                    <a:cubicBezTo>
                      <a:pt x="1" y="15"/>
                      <a:pt x="1" y="16"/>
                      <a:pt x="2" y="16"/>
                    </a:cubicBezTo>
                    <a:cubicBezTo>
                      <a:pt x="2" y="16"/>
                      <a:pt x="2" y="16"/>
                      <a:pt x="3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6"/>
                      <a:pt x="11" y="16"/>
                      <a:pt x="11" y="16"/>
                    </a:cubicBezTo>
                    <a:cubicBezTo>
                      <a:pt x="12" y="15"/>
                      <a:pt x="12" y="15"/>
                      <a:pt x="12" y="14"/>
                    </a:cubicBezTo>
                    <a:cubicBezTo>
                      <a:pt x="12" y="14"/>
                      <a:pt x="12" y="13"/>
                      <a:pt x="12" y="13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38" y="10"/>
                      <a:pt x="38" y="10"/>
                      <a:pt x="38" y="10"/>
                    </a:cubicBezTo>
                    <a:lnTo>
                      <a:pt x="38" y="0"/>
                    </a:lnTo>
                    <a:close/>
                    <a:moveTo>
                      <a:pt x="3" y="3"/>
                    </a:moveTo>
                    <a:cubicBezTo>
                      <a:pt x="9" y="3"/>
                      <a:pt x="9" y="3"/>
                      <a:pt x="9" y="3"/>
                    </a:cubicBezTo>
                    <a:cubicBezTo>
                      <a:pt x="9" y="13"/>
                      <a:pt x="9" y="13"/>
                      <a:pt x="9" y="13"/>
                    </a:cubicBezTo>
                    <a:cubicBezTo>
                      <a:pt x="3" y="13"/>
                      <a:pt x="3" y="13"/>
                      <a:pt x="3" y="13"/>
                    </a:cubicBezTo>
                    <a:lnTo>
                      <a:pt x="3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11" name="组合 210">
            <a:extLst>
              <a:ext uri="{FF2B5EF4-FFF2-40B4-BE49-F238E27FC236}">
                <a16:creationId xmlns:a16="http://schemas.microsoft.com/office/drawing/2014/main" id="{4B0D4A53-AB1E-461F-990E-2EEF29762493}"/>
              </a:ext>
            </a:extLst>
          </p:cNvPr>
          <p:cNvGrpSpPr/>
          <p:nvPr/>
        </p:nvGrpSpPr>
        <p:grpSpPr>
          <a:xfrm>
            <a:off x="8931008" y="3919001"/>
            <a:ext cx="1133332" cy="1133332"/>
            <a:chOff x="8804008" y="3771397"/>
            <a:chExt cx="1133332" cy="1133332"/>
          </a:xfrm>
        </p:grpSpPr>
        <p:sp>
          <p:nvSpPr>
            <p:cNvPr id="212" name="椭圆 211">
              <a:extLst>
                <a:ext uri="{FF2B5EF4-FFF2-40B4-BE49-F238E27FC236}">
                  <a16:creationId xmlns:a16="http://schemas.microsoft.com/office/drawing/2014/main" id="{842F9782-A399-4E21-B51E-78C30B38652A}"/>
                </a:ext>
              </a:extLst>
            </p:cNvPr>
            <p:cNvSpPr/>
            <p:nvPr/>
          </p:nvSpPr>
          <p:spPr>
            <a:xfrm>
              <a:off x="8804008" y="3771397"/>
              <a:ext cx="1133332" cy="1133332"/>
            </a:xfrm>
            <a:prstGeom prst="ellipse">
              <a:avLst/>
            </a:prstGeom>
            <a:gradFill>
              <a:gsLst>
                <a:gs pos="53000">
                  <a:schemeClr val="bg1">
                    <a:lumMod val="95000"/>
                  </a:schemeClr>
                </a:gs>
                <a:gs pos="100000">
                  <a:schemeClr val="bg1"/>
                </a:gs>
                <a:gs pos="0">
                  <a:srgbClr val="C4C4C4"/>
                </a:gs>
              </a:gsLst>
              <a:lin ang="2700000" scaled="1"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rgbClr val="B4B4B4"/>
                  </a:gs>
                </a:gsLst>
                <a:lin ang="2700000" scaled="1"/>
                <a:tileRect/>
              </a:gradFill>
            </a:ln>
            <a:effectLst>
              <a:outerShdw blurRad="177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213" name="组合 212">
              <a:extLst>
                <a:ext uri="{FF2B5EF4-FFF2-40B4-BE49-F238E27FC236}">
                  <a16:creationId xmlns:a16="http://schemas.microsoft.com/office/drawing/2014/main" id="{F3B989AC-D703-45F3-A7A2-45FF0268D53C}"/>
                </a:ext>
              </a:extLst>
            </p:cNvPr>
            <p:cNvGrpSpPr/>
            <p:nvPr/>
          </p:nvGrpSpPr>
          <p:grpSpPr>
            <a:xfrm>
              <a:off x="8918640" y="3895180"/>
              <a:ext cx="889938" cy="889938"/>
              <a:chOff x="2598032" y="2695682"/>
              <a:chExt cx="889938" cy="889938"/>
            </a:xfrm>
          </p:grpSpPr>
          <p:sp>
            <p:nvSpPr>
              <p:cNvPr id="222" name="椭圆 221">
                <a:extLst>
                  <a:ext uri="{FF2B5EF4-FFF2-40B4-BE49-F238E27FC236}">
                    <a16:creationId xmlns:a16="http://schemas.microsoft.com/office/drawing/2014/main" id="{778DF1F7-6088-4380-872D-17D9B40D827E}"/>
                  </a:ext>
                </a:extLst>
              </p:cNvPr>
              <p:cNvSpPr/>
              <p:nvPr/>
            </p:nvSpPr>
            <p:spPr>
              <a:xfrm>
                <a:off x="2598032" y="2695682"/>
                <a:ext cx="889938" cy="88993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3" name="椭圆 222">
                <a:extLst>
                  <a:ext uri="{FF2B5EF4-FFF2-40B4-BE49-F238E27FC236}">
                    <a16:creationId xmlns:a16="http://schemas.microsoft.com/office/drawing/2014/main" id="{E0C0886B-5E54-4C6A-A9A5-31DAC9C12A2F}"/>
                  </a:ext>
                </a:extLst>
              </p:cNvPr>
              <p:cNvSpPr/>
              <p:nvPr/>
            </p:nvSpPr>
            <p:spPr>
              <a:xfrm>
                <a:off x="2679239" y="2695682"/>
                <a:ext cx="727524" cy="657787"/>
              </a:xfrm>
              <a:prstGeom prst="ellipse">
                <a:avLst/>
              </a:prstGeom>
              <a:gradFill>
                <a:gsLst>
                  <a:gs pos="25000">
                    <a:srgbClr val="FFFFFF">
                      <a:alpha val="50000"/>
                    </a:srgbClr>
                  </a:gs>
                  <a:gs pos="56000">
                    <a:srgbClr val="FFFFFF">
                      <a:alpha val="10000"/>
                    </a:srgbClr>
                  </a:gs>
                  <a:gs pos="1000">
                    <a:schemeClr val="bg1">
                      <a:alpha val="96000"/>
                    </a:schemeClr>
                  </a:gs>
                  <a:gs pos="86000">
                    <a:schemeClr val="bg1">
                      <a:alpha val="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14" name="Group 68">
              <a:extLst>
                <a:ext uri="{FF2B5EF4-FFF2-40B4-BE49-F238E27FC236}">
                  <a16:creationId xmlns:a16="http://schemas.microsoft.com/office/drawing/2014/main" id="{C57033B8-36B1-4ECB-86CB-D6422EE956D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60930" y="4111659"/>
              <a:ext cx="405358" cy="390565"/>
              <a:chOff x="3770" y="2095"/>
              <a:chExt cx="137" cy="132"/>
            </a:xfrm>
            <a:solidFill>
              <a:schemeClr val="bg1"/>
            </a:solidFill>
            <a:effectLst/>
          </p:grpSpPr>
          <p:sp>
            <p:nvSpPr>
              <p:cNvPr id="215" name="Freeform 69">
                <a:extLst>
                  <a:ext uri="{FF2B5EF4-FFF2-40B4-BE49-F238E27FC236}">
                    <a16:creationId xmlns:a16="http://schemas.microsoft.com/office/drawing/2014/main" id="{5E8CFFF6-9AC0-41A0-AC8F-0AE54AA056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0" y="2190"/>
                <a:ext cx="137" cy="37"/>
              </a:xfrm>
              <a:custGeom>
                <a:avLst/>
                <a:gdLst>
                  <a:gd name="T0" fmla="*/ 52 w 55"/>
                  <a:gd name="T1" fmla="*/ 6 h 15"/>
                  <a:gd name="T2" fmla="*/ 38 w 55"/>
                  <a:gd name="T3" fmla="*/ 6 h 15"/>
                  <a:gd name="T4" fmla="*/ 37 w 55"/>
                  <a:gd name="T5" fmla="*/ 6 h 15"/>
                  <a:gd name="T6" fmla="*/ 37 w 55"/>
                  <a:gd name="T7" fmla="*/ 3 h 15"/>
                  <a:gd name="T8" fmla="*/ 37 w 55"/>
                  <a:gd name="T9" fmla="*/ 1 h 15"/>
                  <a:gd name="T10" fmla="*/ 35 w 55"/>
                  <a:gd name="T11" fmla="*/ 0 h 15"/>
                  <a:gd name="T12" fmla="*/ 20 w 55"/>
                  <a:gd name="T13" fmla="*/ 0 h 15"/>
                  <a:gd name="T14" fmla="*/ 18 w 55"/>
                  <a:gd name="T15" fmla="*/ 3 h 15"/>
                  <a:gd name="T16" fmla="*/ 18 w 55"/>
                  <a:gd name="T17" fmla="*/ 6 h 15"/>
                  <a:gd name="T18" fmla="*/ 18 w 55"/>
                  <a:gd name="T19" fmla="*/ 6 h 15"/>
                  <a:gd name="T20" fmla="*/ 3 w 55"/>
                  <a:gd name="T21" fmla="*/ 6 h 15"/>
                  <a:gd name="T22" fmla="*/ 0 w 55"/>
                  <a:gd name="T23" fmla="*/ 8 h 15"/>
                  <a:gd name="T24" fmla="*/ 0 w 55"/>
                  <a:gd name="T25" fmla="*/ 14 h 15"/>
                  <a:gd name="T26" fmla="*/ 1 w 55"/>
                  <a:gd name="T27" fmla="*/ 15 h 15"/>
                  <a:gd name="T28" fmla="*/ 2 w 55"/>
                  <a:gd name="T29" fmla="*/ 14 h 15"/>
                  <a:gd name="T30" fmla="*/ 2 w 55"/>
                  <a:gd name="T31" fmla="*/ 8 h 15"/>
                  <a:gd name="T32" fmla="*/ 3 w 55"/>
                  <a:gd name="T33" fmla="*/ 8 h 15"/>
                  <a:gd name="T34" fmla="*/ 18 w 55"/>
                  <a:gd name="T35" fmla="*/ 8 h 15"/>
                  <a:gd name="T36" fmla="*/ 18 w 55"/>
                  <a:gd name="T37" fmla="*/ 8 h 15"/>
                  <a:gd name="T38" fmla="*/ 18 w 55"/>
                  <a:gd name="T39" fmla="*/ 9 h 15"/>
                  <a:gd name="T40" fmla="*/ 19 w 55"/>
                  <a:gd name="T41" fmla="*/ 9 h 15"/>
                  <a:gd name="T42" fmla="*/ 20 w 55"/>
                  <a:gd name="T43" fmla="*/ 9 h 15"/>
                  <a:gd name="T44" fmla="*/ 20 w 55"/>
                  <a:gd name="T45" fmla="*/ 8 h 15"/>
                  <a:gd name="T46" fmla="*/ 20 w 55"/>
                  <a:gd name="T47" fmla="*/ 3 h 15"/>
                  <a:gd name="T48" fmla="*/ 20 w 55"/>
                  <a:gd name="T49" fmla="*/ 2 h 15"/>
                  <a:gd name="T50" fmla="*/ 35 w 55"/>
                  <a:gd name="T51" fmla="*/ 2 h 15"/>
                  <a:gd name="T52" fmla="*/ 35 w 55"/>
                  <a:gd name="T53" fmla="*/ 3 h 15"/>
                  <a:gd name="T54" fmla="*/ 35 w 55"/>
                  <a:gd name="T55" fmla="*/ 8 h 15"/>
                  <a:gd name="T56" fmla="*/ 36 w 55"/>
                  <a:gd name="T57" fmla="*/ 9 h 15"/>
                  <a:gd name="T58" fmla="*/ 36 w 55"/>
                  <a:gd name="T59" fmla="*/ 9 h 15"/>
                  <a:gd name="T60" fmla="*/ 37 w 55"/>
                  <a:gd name="T61" fmla="*/ 9 h 15"/>
                  <a:gd name="T62" fmla="*/ 37 w 55"/>
                  <a:gd name="T63" fmla="*/ 8 h 15"/>
                  <a:gd name="T64" fmla="*/ 38 w 55"/>
                  <a:gd name="T65" fmla="*/ 8 h 15"/>
                  <a:gd name="T66" fmla="*/ 52 w 55"/>
                  <a:gd name="T67" fmla="*/ 8 h 15"/>
                  <a:gd name="T68" fmla="*/ 53 w 55"/>
                  <a:gd name="T69" fmla="*/ 8 h 15"/>
                  <a:gd name="T70" fmla="*/ 53 w 55"/>
                  <a:gd name="T71" fmla="*/ 14 h 15"/>
                  <a:gd name="T72" fmla="*/ 54 w 55"/>
                  <a:gd name="T73" fmla="*/ 15 h 15"/>
                  <a:gd name="T74" fmla="*/ 55 w 55"/>
                  <a:gd name="T75" fmla="*/ 14 h 15"/>
                  <a:gd name="T76" fmla="*/ 55 w 55"/>
                  <a:gd name="T77" fmla="*/ 8 h 15"/>
                  <a:gd name="T78" fmla="*/ 52 w 55"/>
                  <a:gd name="T79" fmla="*/ 6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5" h="15">
                    <a:moveTo>
                      <a:pt x="52" y="6"/>
                    </a:moveTo>
                    <a:cubicBezTo>
                      <a:pt x="38" y="6"/>
                      <a:pt x="38" y="6"/>
                      <a:pt x="38" y="6"/>
                    </a:cubicBezTo>
                    <a:cubicBezTo>
                      <a:pt x="38" y="6"/>
                      <a:pt x="37" y="6"/>
                      <a:pt x="37" y="6"/>
                    </a:cubicBezTo>
                    <a:cubicBezTo>
                      <a:pt x="37" y="3"/>
                      <a:pt x="37" y="3"/>
                      <a:pt x="37" y="3"/>
                    </a:cubicBezTo>
                    <a:cubicBezTo>
                      <a:pt x="37" y="2"/>
                      <a:pt x="37" y="1"/>
                      <a:pt x="37" y="1"/>
                    </a:cubicBezTo>
                    <a:cubicBezTo>
                      <a:pt x="36" y="0"/>
                      <a:pt x="36" y="0"/>
                      <a:pt x="35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9" y="0"/>
                      <a:pt x="18" y="1"/>
                      <a:pt x="18" y="3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2" y="6"/>
                      <a:pt x="0" y="7"/>
                      <a:pt x="0" y="8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1" y="15"/>
                      <a:pt x="1" y="15"/>
                    </a:cubicBezTo>
                    <a:cubicBezTo>
                      <a:pt x="2" y="15"/>
                      <a:pt x="2" y="14"/>
                      <a:pt x="2" y="14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3" y="8"/>
                      <a:pt x="3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8"/>
                      <a:pt x="18" y="8"/>
                      <a:pt x="18" y="9"/>
                    </a:cubicBezTo>
                    <a:cubicBezTo>
                      <a:pt x="18" y="9"/>
                      <a:pt x="19" y="9"/>
                      <a:pt x="19" y="9"/>
                    </a:cubicBezTo>
                    <a:cubicBezTo>
                      <a:pt x="19" y="9"/>
                      <a:pt x="19" y="9"/>
                      <a:pt x="20" y="9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20" y="3"/>
                      <a:pt x="20" y="3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35" y="2"/>
                      <a:pt x="35" y="2"/>
                      <a:pt x="35" y="2"/>
                    </a:cubicBezTo>
                    <a:cubicBezTo>
                      <a:pt x="35" y="2"/>
                      <a:pt x="35" y="2"/>
                      <a:pt x="35" y="3"/>
                    </a:cubicBezTo>
                    <a:cubicBezTo>
                      <a:pt x="35" y="8"/>
                      <a:pt x="35" y="8"/>
                      <a:pt x="35" y="8"/>
                    </a:cubicBezTo>
                    <a:cubicBezTo>
                      <a:pt x="35" y="8"/>
                      <a:pt x="35" y="8"/>
                      <a:pt x="36" y="9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7" y="8"/>
                      <a:pt x="37" y="8"/>
                      <a:pt x="38" y="8"/>
                    </a:cubicBezTo>
                    <a:cubicBezTo>
                      <a:pt x="52" y="8"/>
                      <a:pt x="52" y="8"/>
                      <a:pt x="52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14"/>
                      <a:pt x="53" y="14"/>
                      <a:pt x="53" y="14"/>
                    </a:cubicBezTo>
                    <a:cubicBezTo>
                      <a:pt x="53" y="14"/>
                      <a:pt x="53" y="15"/>
                      <a:pt x="54" y="15"/>
                    </a:cubicBezTo>
                    <a:cubicBezTo>
                      <a:pt x="54" y="15"/>
                      <a:pt x="55" y="14"/>
                      <a:pt x="55" y="14"/>
                    </a:cubicBezTo>
                    <a:cubicBezTo>
                      <a:pt x="55" y="8"/>
                      <a:pt x="55" y="8"/>
                      <a:pt x="55" y="8"/>
                    </a:cubicBezTo>
                    <a:cubicBezTo>
                      <a:pt x="55" y="7"/>
                      <a:pt x="54" y="6"/>
                      <a:pt x="52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6" name="Freeform 70">
                <a:extLst>
                  <a:ext uri="{FF2B5EF4-FFF2-40B4-BE49-F238E27FC236}">
                    <a16:creationId xmlns:a16="http://schemas.microsoft.com/office/drawing/2014/main" id="{88A3F100-AF03-4FC5-9D35-2243C0E8D1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0" y="2118"/>
                <a:ext cx="37" cy="69"/>
              </a:xfrm>
              <a:custGeom>
                <a:avLst/>
                <a:gdLst>
                  <a:gd name="T0" fmla="*/ 2 w 15"/>
                  <a:gd name="T1" fmla="*/ 14 h 28"/>
                  <a:gd name="T2" fmla="*/ 3 w 15"/>
                  <a:gd name="T3" fmla="*/ 13 h 28"/>
                  <a:gd name="T4" fmla="*/ 3 w 15"/>
                  <a:gd name="T5" fmla="*/ 8 h 28"/>
                  <a:gd name="T6" fmla="*/ 4 w 15"/>
                  <a:gd name="T7" fmla="*/ 4 h 28"/>
                  <a:gd name="T8" fmla="*/ 4 w 15"/>
                  <a:gd name="T9" fmla="*/ 4 h 28"/>
                  <a:gd name="T10" fmla="*/ 4 w 15"/>
                  <a:gd name="T11" fmla="*/ 12 h 28"/>
                  <a:gd name="T12" fmla="*/ 4 w 15"/>
                  <a:gd name="T13" fmla="*/ 13 h 28"/>
                  <a:gd name="T14" fmla="*/ 4 w 15"/>
                  <a:gd name="T15" fmla="*/ 26 h 28"/>
                  <a:gd name="T16" fmla="*/ 5 w 15"/>
                  <a:gd name="T17" fmla="*/ 28 h 28"/>
                  <a:gd name="T18" fmla="*/ 5 w 15"/>
                  <a:gd name="T19" fmla="*/ 28 h 28"/>
                  <a:gd name="T20" fmla="*/ 5 w 15"/>
                  <a:gd name="T21" fmla="*/ 28 h 28"/>
                  <a:gd name="T22" fmla="*/ 7 w 15"/>
                  <a:gd name="T23" fmla="*/ 26 h 28"/>
                  <a:gd name="T24" fmla="*/ 7 w 15"/>
                  <a:gd name="T25" fmla="*/ 14 h 28"/>
                  <a:gd name="T26" fmla="*/ 8 w 15"/>
                  <a:gd name="T27" fmla="*/ 14 h 28"/>
                  <a:gd name="T28" fmla="*/ 8 w 15"/>
                  <a:gd name="T29" fmla="*/ 26 h 28"/>
                  <a:gd name="T30" fmla="*/ 10 w 15"/>
                  <a:gd name="T31" fmla="*/ 28 h 28"/>
                  <a:gd name="T32" fmla="*/ 10 w 15"/>
                  <a:gd name="T33" fmla="*/ 28 h 28"/>
                  <a:gd name="T34" fmla="*/ 10 w 15"/>
                  <a:gd name="T35" fmla="*/ 28 h 28"/>
                  <a:gd name="T36" fmla="*/ 12 w 15"/>
                  <a:gd name="T37" fmla="*/ 26 h 28"/>
                  <a:gd name="T38" fmla="*/ 12 w 15"/>
                  <a:gd name="T39" fmla="*/ 13 h 28"/>
                  <a:gd name="T40" fmla="*/ 12 w 15"/>
                  <a:gd name="T41" fmla="*/ 12 h 28"/>
                  <a:gd name="T42" fmla="*/ 12 w 15"/>
                  <a:gd name="T43" fmla="*/ 4 h 28"/>
                  <a:gd name="T44" fmla="*/ 12 w 15"/>
                  <a:gd name="T45" fmla="*/ 4 h 28"/>
                  <a:gd name="T46" fmla="*/ 12 w 15"/>
                  <a:gd name="T47" fmla="*/ 8 h 28"/>
                  <a:gd name="T48" fmla="*/ 12 w 15"/>
                  <a:gd name="T49" fmla="*/ 13 h 28"/>
                  <a:gd name="T50" fmla="*/ 14 w 15"/>
                  <a:gd name="T51" fmla="*/ 14 h 28"/>
                  <a:gd name="T52" fmla="*/ 15 w 15"/>
                  <a:gd name="T53" fmla="*/ 13 h 28"/>
                  <a:gd name="T54" fmla="*/ 15 w 15"/>
                  <a:gd name="T55" fmla="*/ 8 h 28"/>
                  <a:gd name="T56" fmla="*/ 13 w 15"/>
                  <a:gd name="T57" fmla="*/ 1 h 28"/>
                  <a:gd name="T58" fmla="*/ 10 w 15"/>
                  <a:gd name="T59" fmla="*/ 0 h 28"/>
                  <a:gd name="T60" fmla="*/ 10 w 15"/>
                  <a:gd name="T61" fmla="*/ 0 h 28"/>
                  <a:gd name="T62" fmla="*/ 10 w 15"/>
                  <a:gd name="T63" fmla="*/ 0 h 28"/>
                  <a:gd name="T64" fmla="*/ 10 w 15"/>
                  <a:gd name="T65" fmla="*/ 0 h 28"/>
                  <a:gd name="T66" fmla="*/ 8 w 15"/>
                  <a:gd name="T67" fmla="*/ 4 h 28"/>
                  <a:gd name="T68" fmla="*/ 8 w 15"/>
                  <a:gd name="T69" fmla="*/ 1 h 28"/>
                  <a:gd name="T70" fmla="*/ 8 w 15"/>
                  <a:gd name="T71" fmla="*/ 1 h 28"/>
                  <a:gd name="T72" fmla="*/ 8 w 15"/>
                  <a:gd name="T73" fmla="*/ 0 h 28"/>
                  <a:gd name="T74" fmla="*/ 8 w 15"/>
                  <a:gd name="T75" fmla="*/ 0 h 28"/>
                  <a:gd name="T76" fmla="*/ 7 w 15"/>
                  <a:gd name="T77" fmla="*/ 0 h 28"/>
                  <a:gd name="T78" fmla="*/ 7 w 15"/>
                  <a:gd name="T79" fmla="*/ 0 h 28"/>
                  <a:gd name="T80" fmla="*/ 7 w 15"/>
                  <a:gd name="T81" fmla="*/ 1 h 28"/>
                  <a:gd name="T82" fmla="*/ 7 w 15"/>
                  <a:gd name="T83" fmla="*/ 1 h 28"/>
                  <a:gd name="T84" fmla="*/ 7 w 15"/>
                  <a:gd name="T85" fmla="*/ 4 h 28"/>
                  <a:gd name="T86" fmla="*/ 6 w 15"/>
                  <a:gd name="T87" fmla="*/ 0 h 28"/>
                  <a:gd name="T88" fmla="*/ 6 w 15"/>
                  <a:gd name="T89" fmla="*/ 0 h 28"/>
                  <a:gd name="T90" fmla="*/ 6 w 15"/>
                  <a:gd name="T91" fmla="*/ 0 h 28"/>
                  <a:gd name="T92" fmla="*/ 5 w 15"/>
                  <a:gd name="T93" fmla="*/ 0 h 28"/>
                  <a:gd name="T94" fmla="*/ 2 w 15"/>
                  <a:gd name="T95" fmla="*/ 1 h 28"/>
                  <a:gd name="T96" fmla="*/ 0 w 15"/>
                  <a:gd name="T97" fmla="*/ 8 h 28"/>
                  <a:gd name="T98" fmla="*/ 0 w 15"/>
                  <a:gd name="T99" fmla="*/ 13 h 28"/>
                  <a:gd name="T100" fmla="*/ 2 w 15"/>
                  <a:gd name="T101" fmla="*/ 1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5" h="28">
                    <a:moveTo>
                      <a:pt x="2" y="14"/>
                    </a:moveTo>
                    <a:cubicBezTo>
                      <a:pt x="3" y="14"/>
                      <a:pt x="3" y="14"/>
                      <a:pt x="3" y="13"/>
                    </a:cubicBezTo>
                    <a:cubicBezTo>
                      <a:pt x="3" y="13"/>
                      <a:pt x="3" y="10"/>
                      <a:pt x="3" y="8"/>
                    </a:cubicBezTo>
                    <a:cubicBezTo>
                      <a:pt x="3" y="7"/>
                      <a:pt x="3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4" y="12"/>
                      <a:pt x="4" y="13"/>
                      <a:pt x="4" y="13"/>
                    </a:cubicBezTo>
                    <a:cubicBezTo>
                      <a:pt x="4" y="26"/>
                      <a:pt x="4" y="26"/>
                      <a:pt x="4" y="26"/>
                    </a:cubicBezTo>
                    <a:cubicBezTo>
                      <a:pt x="4" y="27"/>
                      <a:pt x="4" y="28"/>
                      <a:pt x="5" y="28"/>
                    </a:cubicBezTo>
                    <a:cubicBezTo>
                      <a:pt x="5" y="28"/>
                      <a:pt x="5" y="28"/>
                      <a:pt x="5" y="28"/>
                    </a:cubicBezTo>
                    <a:cubicBezTo>
                      <a:pt x="5" y="28"/>
                      <a:pt x="5" y="28"/>
                      <a:pt x="5" y="28"/>
                    </a:cubicBezTo>
                    <a:cubicBezTo>
                      <a:pt x="6" y="28"/>
                      <a:pt x="7" y="27"/>
                      <a:pt x="7" y="26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8" y="27"/>
                      <a:pt x="9" y="28"/>
                      <a:pt x="10" y="28"/>
                    </a:cubicBezTo>
                    <a:cubicBezTo>
                      <a:pt x="10" y="28"/>
                      <a:pt x="10" y="28"/>
                      <a:pt x="10" y="28"/>
                    </a:cubicBezTo>
                    <a:cubicBezTo>
                      <a:pt x="10" y="28"/>
                      <a:pt x="10" y="28"/>
                      <a:pt x="10" y="28"/>
                    </a:cubicBezTo>
                    <a:cubicBezTo>
                      <a:pt x="11" y="28"/>
                      <a:pt x="12" y="27"/>
                      <a:pt x="12" y="26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2"/>
                      <a:pt x="12" y="12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2" y="4"/>
                      <a:pt x="12" y="7"/>
                      <a:pt x="12" y="8"/>
                    </a:cubicBezTo>
                    <a:cubicBezTo>
                      <a:pt x="13" y="10"/>
                      <a:pt x="12" y="13"/>
                      <a:pt x="12" y="13"/>
                    </a:cubicBezTo>
                    <a:cubicBezTo>
                      <a:pt x="12" y="14"/>
                      <a:pt x="13" y="14"/>
                      <a:pt x="14" y="14"/>
                    </a:cubicBezTo>
                    <a:cubicBezTo>
                      <a:pt x="15" y="14"/>
                      <a:pt x="15" y="14"/>
                      <a:pt x="15" y="13"/>
                    </a:cubicBezTo>
                    <a:cubicBezTo>
                      <a:pt x="15" y="13"/>
                      <a:pt x="15" y="10"/>
                      <a:pt x="15" y="8"/>
                    </a:cubicBezTo>
                    <a:cubicBezTo>
                      <a:pt x="15" y="3"/>
                      <a:pt x="13" y="1"/>
                      <a:pt x="13" y="1"/>
                    </a:cubicBezTo>
                    <a:cubicBezTo>
                      <a:pt x="12" y="1"/>
                      <a:pt x="11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9" y="2"/>
                      <a:pt x="8" y="4"/>
                    </a:cubicBezTo>
                    <a:cubicBezTo>
                      <a:pt x="8" y="3"/>
                      <a:pt x="8" y="1"/>
                      <a:pt x="8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3"/>
                      <a:pt x="7" y="4"/>
                    </a:cubicBezTo>
                    <a:cubicBezTo>
                      <a:pt x="6" y="2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4" y="0"/>
                      <a:pt x="3" y="1"/>
                      <a:pt x="2" y="1"/>
                    </a:cubicBezTo>
                    <a:cubicBezTo>
                      <a:pt x="2" y="1"/>
                      <a:pt x="1" y="3"/>
                      <a:pt x="0" y="8"/>
                    </a:cubicBezTo>
                    <a:cubicBezTo>
                      <a:pt x="0" y="10"/>
                      <a:pt x="0" y="13"/>
                      <a:pt x="0" y="13"/>
                    </a:cubicBezTo>
                    <a:cubicBezTo>
                      <a:pt x="1" y="14"/>
                      <a:pt x="1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7" name="Freeform 71">
                <a:extLst>
                  <a:ext uri="{FF2B5EF4-FFF2-40B4-BE49-F238E27FC236}">
                    <a16:creationId xmlns:a16="http://schemas.microsoft.com/office/drawing/2014/main" id="{0A85DB8A-25B3-478A-B9F8-2ED233594D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0" y="2095"/>
                <a:ext cx="17" cy="20"/>
              </a:xfrm>
              <a:custGeom>
                <a:avLst/>
                <a:gdLst>
                  <a:gd name="T0" fmla="*/ 1 w 7"/>
                  <a:gd name="T1" fmla="*/ 5 h 8"/>
                  <a:gd name="T2" fmla="*/ 4 w 7"/>
                  <a:gd name="T3" fmla="*/ 8 h 8"/>
                  <a:gd name="T4" fmla="*/ 7 w 7"/>
                  <a:gd name="T5" fmla="*/ 5 h 8"/>
                  <a:gd name="T6" fmla="*/ 7 w 7"/>
                  <a:gd name="T7" fmla="*/ 4 h 8"/>
                  <a:gd name="T8" fmla="*/ 7 w 7"/>
                  <a:gd name="T9" fmla="*/ 4 h 8"/>
                  <a:gd name="T10" fmla="*/ 4 w 7"/>
                  <a:gd name="T11" fmla="*/ 0 h 8"/>
                  <a:gd name="T12" fmla="*/ 1 w 7"/>
                  <a:gd name="T13" fmla="*/ 4 h 8"/>
                  <a:gd name="T14" fmla="*/ 0 w 7"/>
                  <a:gd name="T15" fmla="*/ 4 h 8"/>
                  <a:gd name="T16" fmla="*/ 1 w 7"/>
                  <a:gd name="T17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8">
                    <a:moveTo>
                      <a:pt x="1" y="5"/>
                    </a:moveTo>
                    <a:cubicBezTo>
                      <a:pt x="1" y="7"/>
                      <a:pt x="2" y="8"/>
                      <a:pt x="4" y="8"/>
                    </a:cubicBezTo>
                    <a:cubicBezTo>
                      <a:pt x="5" y="8"/>
                      <a:pt x="6" y="7"/>
                      <a:pt x="7" y="5"/>
                    </a:cubicBezTo>
                    <a:cubicBezTo>
                      <a:pt x="7" y="5"/>
                      <a:pt x="7" y="5"/>
                      <a:pt x="7" y="4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5" y="0"/>
                      <a:pt x="4" y="0"/>
                    </a:cubicBezTo>
                    <a:cubicBezTo>
                      <a:pt x="2" y="0"/>
                      <a:pt x="1" y="2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5"/>
                      <a:pt x="0" y="5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8" name="Freeform 72">
                <a:extLst>
                  <a:ext uri="{FF2B5EF4-FFF2-40B4-BE49-F238E27FC236}">
                    <a16:creationId xmlns:a16="http://schemas.microsoft.com/office/drawing/2014/main" id="{F355B247-B6B7-46E6-9775-799996D572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7" y="2135"/>
                <a:ext cx="35" cy="65"/>
              </a:xfrm>
              <a:custGeom>
                <a:avLst/>
                <a:gdLst>
                  <a:gd name="T0" fmla="*/ 1 w 14"/>
                  <a:gd name="T1" fmla="*/ 13 h 26"/>
                  <a:gd name="T2" fmla="*/ 2 w 14"/>
                  <a:gd name="T3" fmla="*/ 12 h 26"/>
                  <a:gd name="T4" fmla="*/ 2 w 14"/>
                  <a:gd name="T5" fmla="*/ 8 h 26"/>
                  <a:gd name="T6" fmla="*/ 3 w 14"/>
                  <a:gd name="T7" fmla="*/ 4 h 26"/>
                  <a:gd name="T8" fmla="*/ 3 w 14"/>
                  <a:gd name="T9" fmla="*/ 4 h 26"/>
                  <a:gd name="T10" fmla="*/ 3 w 14"/>
                  <a:gd name="T11" fmla="*/ 11 h 26"/>
                  <a:gd name="T12" fmla="*/ 3 w 14"/>
                  <a:gd name="T13" fmla="*/ 12 h 26"/>
                  <a:gd name="T14" fmla="*/ 3 w 14"/>
                  <a:gd name="T15" fmla="*/ 24 h 26"/>
                  <a:gd name="T16" fmla="*/ 5 w 14"/>
                  <a:gd name="T17" fmla="*/ 26 h 26"/>
                  <a:gd name="T18" fmla="*/ 5 w 14"/>
                  <a:gd name="T19" fmla="*/ 26 h 26"/>
                  <a:gd name="T20" fmla="*/ 5 w 14"/>
                  <a:gd name="T21" fmla="*/ 26 h 26"/>
                  <a:gd name="T22" fmla="*/ 6 w 14"/>
                  <a:gd name="T23" fmla="*/ 24 h 26"/>
                  <a:gd name="T24" fmla="*/ 6 w 14"/>
                  <a:gd name="T25" fmla="*/ 13 h 26"/>
                  <a:gd name="T26" fmla="*/ 7 w 14"/>
                  <a:gd name="T27" fmla="*/ 13 h 26"/>
                  <a:gd name="T28" fmla="*/ 7 w 14"/>
                  <a:gd name="T29" fmla="*/ 24 h 26"/>
                  <a:gd name="T30" fmla="*/ 9 w 14"/>
                  <a:gd name="T31" fmla="*/ 26 h 26"/>
                  <a:gd name="T32" fmla="*/ 9 w 14"/>
                  <a:gd name="T33" fmla="*/ 26 h 26"/>
                  <a:gd name="T34" fmla="*/ 9 w 14"/>
                  <a:gd name="T35" fmla="*/ 26 h 26"/>
                  <a:gd name="T36" fmla="*/ 10 w 14"/>
                  <a:gd name="T37" fmla="*/ 24 h 26"/>
                  <a:gd name="T38" fmla="*/ 10 w 14"/>
                  <a:gd name="T39" fmla="*/ 12 h 26"/>
                  <a:gd name="T40" fmla="*/ 10 w 14"/>
                  <a:gd name="T41" fmla="*/ 11 h 26"/>
                  <a:gd name="T42" fmla="*/ 10 w 14"/>
                  <a:gd name="T43" fmla="*/ 4 h 26"/>
                  <a:gd name="T44" fmla="*/ 10 w 14"/>
                  <a:gd name="T45" fmla="*/ 4 h 26"/>
                  <a:gd name="T46" fmla="*/ 11 w 14"/>
                  <a:gd name="T47" fmla="*/ 8 h 26"/>
                  <a:gd name="T48" fmla="*/ 11 w 14"/>
                  <a:gd name="T49" fmla="*/ 12 h 26"/>
                  <a:gd name="T50" fmla="*/ 12 w 14"/>
                  <a:gd name="T51" fmla="*/ 13 h 26"/>
                  <a:gd name="T52" fmla="*/ 13 w 14"/>
                  <a:gd name="T53" fmla="*/ 12 h 26"/>
                  <a:gd name="T54" fmla="*/ 13 w 14"/>
                  <a:gd name="T55" fmla="*/ 7 h 26"/>
                  <a:gd name="T56" fmla="*/ 12 w 14"/>
                  <a:gd name="T57" fmla="*/ 1 h 26"/>
                  <a:gd name="T58" fmla="*/ 9 w 14"/>
                  <a:gd name="T59" fmla="*/ 0 h 26"/>
                  <a:gd name="T60" fmla="*/ 8 w 14"/>
                  <a:gd name="T61" fmla="*/ 0 h 26"/>
                  <a:gd name="T62" fmla="*/ 8 w 14"/>
                  <a:gd name="T63" fmla="*/ 0 h 26"/>
                  <a:gd name="T64" fmla="*/ 8 w 14"/>
                  <a:gd name="T65" fmla="*/ 0 h 26"/>
                  <a:gd name="T66" fmla="*/ 7 w 14"/>
                  <a:gd name="T67" fmla="*/ 3 h 26"/>
                  <a:gd name="T68" fmla="*/ 7 w 14"/>
                  <a:gd name="T69" fmla="*/ 1 h 26"/>
                  <a:gd name="T70" fmla="*/ 7 w 14"/>
                  <a:gd name="T71" fmla="*/ 0 h 26"/>
                  <a:gd name="T72" fmla="*/ 7 w 14"/>
                  <a:gd name="T73" fmla="*/ 0 h 26"/>
                  <a:gd name="T74" fmla="*/ 7 w 14"/>
                  <a:gd name="T75" fmla="*/ 0 h 26"/>
                  <a:gd name="T76" fmla="*/ 6 w 14"/>
                  <a:gd name="T77" fmla="*/ 0 h 26"/>
                  <a:gd name="T78" fmla="*/ 6 w 14"/>
                  <a:gd name="T79" fmla="*/ 0 h 26"/>
                  <a:gd name="T80" fmla="*/ 6 w 14"/>
                  <a:gd name="T81" fmla="*/ 0 h 26"/>
                  <a:gd name="T82" fmla="*/ 6 w 14"/>
                  <a:gd name="T83" fmla="*/ 1 h 26"/>
                  <a:gd name="T84" fmla="*/ 6 w 14"/>
                  <a:gd name="T85" fmla="*/ 3 h 26"/>
                  <a:gd name="T86" fmla="*/ 5 w 14"/>
                  <a:gd name="T87" fmla="*/ 0 h 26"/>
                  <a:gd name="T88" fmla="*/ 5 w 14"/>
                  <a:gd name="T89" fmla="*/ 0 h 26"/>
                  <a:gd name="T90" fmla="*/ 5 w 14"/>
                  <a:gd name="T91" fmla="*/ 0 h 26"/>
                  <a:gd name="T92" fmla="*/ 4 w 14"/>
                  <a:gd name="T93" fmla="*/ 0 h 26"/>
                  <a:gd name="T94" fmla="*/ 1 w 14"/>
                  <a:gd name="T95" fmla="*/ 1 h 26"/>
                  <a:gd name="T96" fmla="*/ 0 w 14"/>
                  <a:gd name="T97" fmla="*/ 7 h 26"/>
                  <a:gd name="T98" fmla="*/ 0 w 14"/>
                  <a:gd name="T99" fmla="*/ 12 h 26"/>
                  <a:gd name="T100" fmla="*/ 1 w 14"/>
                  <a:gd name="T101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4" h="26">
                    <a:moveTo>
                      <a:pt x="1" y="13"/>
                    </a:moveTo>
                    <a:cubicBezTo>
                      <a:pt x="2" y="13"/>
                      <a:pt x="2" y="13"/>
                      <a:pt x="2" y="12"/>
                    </a:cubicBezTo>
                    <a:cubicBezTo>
                      <a:pt x="2" y="12"/>
                      <a:pt x="2" y="10"/>
                      <a:pt x="2" y="8"/>
                    </a:cubicBezTo>
                    <a:cubicBezTo>
                      <a:pt x="2" y="6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24"/>
                      <a:pt x="3" y="24"/>
                      <a:pt x="3" y="24"/>
                    </a:cubicBezTo>
                    <a:cubicBezTo>
                      <a:pt x="3" y="25"/>
                      <a:pt x="4" y="26"/>
                      <a:pt x="5" y="26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5" y="26"/>
                      <a:pt x="6" y="25"/>
                      <a:pt x="6" y="24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25"/>
                      <a:pt x="8" y="26"/>
                      <a:pt x="9" y="26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10" y="26"/>
                      <a:pt x="10" y="25"/>
                      <a:pt x="10" y="24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0" y="12"/>
                      <a:pt x="10" y="12"/>
                      <a:pt x="10" y="11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1" y="4"/>
                      <a:pt x="11" y="6"/>
                      <a:pt x="11" y="8"/>
                    </a:cubicBezTo>
                    <a:cubicBezTo>
                      <a:pt x="11" y="10"/>
                      <a:pt x="11" y="12"/>
                      <a:pt x="11" y="12"/>
                    </a:cubicBezTo>
                    <a:cubicBezTo>
                      <a:pt x="11" y="13"/>
                      <a:pt x="11" y="13"/>
                      <a:pt x="12" y="13"/>
                    </a:cubicBezTo>
                    <a:cubicBezTo>
                      <a:pt x="13" y="13"/>
                      <a:pt x="13" y="13"/>
                      <a:pt x="13" y="12"/>
                    </a:cubicBezTo>
                    <a:cubicBezTo>
                      <a:pt x="13" y="12"/>
                      <a:pt x="14" y="9"/>
                      <a:pt x="13" y="7"/>
                    </a:cubicBezTo>
                    <a:cubicBezTo>
                      <a:pt x="13" y="3"/>
                      <a:pt x="12" y="1"/>
                      <a:pt x="12" y="1"/>
                    </a:cubicBezTo>
                    <a:cubicBezTo>
                      <a:pt x="11" y="0"/>
                      <a:pt x="10" y="0"/>
                      <a:pt x="9" y="0"/>
                    </a:cubicBezTo>
                    <a:cubicBezTo>
                      <a:pt x="9" y="0"/>
                      <a:pt x="9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2"/>
                      <a:pt x="7" y="3"/>
                    </a:cubicBezTo>
                    <a:cubicBezTo>
                      <a:pt x="7" y="2"/>
                      <a:pt x="7" y="1"/>
                      <a:pt x="7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2"/>
                      <a:pt x="6" y="3"/>
                    </a:cubicBezTo>
                    <a:cubicBezTo>
                      <a:pt x="5" y="2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1" y="1"/>
                      <a:pt x="0" y="3"/>
                      <a:pt x="0" y="7"/>
                    </a:cubicBezTo>
                    <a:cubicBezTo>
                      <a:pt x="0" y="9"/>
                      <a:pt x="0" y="12"/>
                      <a:pt x="0" y="12"/>
                    </a:cubicBezTo>
                    <a:cubicBezTo>
                      <a:pt x="0" y="13"/>
                      <a:pt x="0" y="13"/>
                      <a:pt x="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9" name="Freeform 73">
                <a:extLst>
                  <a:ext uri="{FF2B5EF4-FFF2-40B4-BE49-F238E27FC236}">
                    <a16:creationId xmlns:a16="http://schemas.microsoft.com/office/drawing/2014/main" id="{1D4299AA-DF72-4BC6-9C5F-93D2F680B8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5" y="2115"/>
                <a:ext cx="17" cy="18"/>
              </a:xfrm>
              <a:custGeom>
                <a:avLst/>
                <a:gdLst>
                  <a:gd name="T0" fmla="*/ 1 w 7"/>
                  <a:gd name="T1" fmla="*/ 5 h 7"/>
                  <a:gd name="T2" fmla="*/ 4 w 7"/>
                  <a:gd name="T3" fmla="*/ 7 h 7"/>
                  <a:gd name="T4" fmla="*/ 6 w 7"/>
                  <a:gd name="T5" fmla="*/ 4 h 7"/>
                  <a:gd name="T6" fmla="*/ 7 w 7"/>
                  <a:gd name="T7" fmla="*/ 3 h 7"/>
                  <a:gd name="T8" fmla="*/ 6 w 7"/>
                  <a:gd name="T9" fmla="*/ 3 h 7"/>
                  <a:gd name="T10" fmla="*/ 4 w 7"/>
                  <a:gd name="T11" fmla="*/ 0 h 7"/>
                  <a:gd name="T12" fmla="*/ 1 w 7"/>
                  <a:gd name="T13" fmla="*/ 3 h 7"/>
                  <a:gd name="T14" fmla="*/ 0 w 7"/>
                  <a:gd name="T15" fmla="*/ 3 h 7"/>
                  <a:gd name="T16" fmla="*/ 1 w 7"/>
                  <a:gd name="T17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7">
                    <a:moveTo>
                      <a:pt x="1" y="5"/>
                    </a:moveTo>
                    <a:cubicBezTo>
                      <a:pt x="1" y="6"/>
                      <a:pt x="2" y="7"/>
                      <a:pt x="4" y="7"/>
                    </a:cubicBezTo>
                    <a:cubicBezTo>
                      <a:pt x="5" y="7"/>
                      <a:pt x="6" y="6"/>
                      <a:pt x="6" y="4"/>
                    </a:cubicBezTo>
                    <a:cubicBezTo>
                      <a:pt x="7" y="4"/>
                      <a:pt x="7" y="4"/>
                      <a:pt x="7" y="3"/>
                    </a:cubicBezTo>
                    <a:cubicBezTo>
                      <a:pt x="7" y="3"/>
                      <a:pt x="7" y="3"/>
                      <a:pt x="6" y="3"/>
                    </a:cubicBezTo>
                    <a:cubicBezTo>
                      <a:pt x="6" y="1"/>
                      <a:pt x="5" y="0"/>
                      <a:pt x="4" y="0"/>
                    </a:cubicBezTo>
                    <a:cubicBezTo>
                      <a:pt x="2" y="0"/>
                      <a:pt x="1" y="1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4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0" name="Freeform 74">
                <a:extLst>
                  <a:ext uri="{FF2B5EF4-FFF2-40B4-BE49-F238E27FC236}">
                    <a16:creationId xmlns:a16="http://schemas.microsoft.com/office/drawing/2014/main" id="{6F54E2EC-4910-4E4B-B0AC-A2A9F302E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135"/>
                <a:ext cx="35" cy="65"/>
              </a:xfrm>
              <a:custGeom>
                <a:avLst/>
                <a:gdLst>
                  <a:gd name="T0" fmla="*/ 1 w 14"/>
                  <a:gd name="T1" fmla="*/ 13 h 26"/>
                  <a:gd name="T2" fmla="*/ 2 w 14"/>
                  <a:gd name="T3" fmla="*/ 12 h 26"/>
                  <a:gd name="T4" fmla="*/ 2 w 14"/>
                  <a:gd name="T5" fmla="*/ 8 h 26"/>
                  <a:gd name="T6" fmla="*/ 3 w 14"/>
                  <a:gd name="T7" fmla="*/ 4 h 26"/>
                  <a:gd name="T8" fmla="*/ 3 w 14"/>
                  <a:gd name="T9" fmla="*/ 4 h 26"/>
                  <a:gd name="T10" fmla="*/ 3 w 14"/>
                  <a:gd name="T11" fmla="*/ 11 h 26"/>
                  <a:gd name="T12" fmla="*/ 3 w 14"/>
                  <a:gd name="T13" fmla="*/ 12 h 26"/>
                  <a:gd name="T14" fmla="*/ 3 w 14"/>
                  <a:gd name="T15" fmla="*/ 24 h 26"/>
                  <a:gd name="T16" fmla="*/ 5 w 14"/>
                  <a:gd name="T17" fmla="*/ 26 h 26"/>
                  <a:gd name="T18" fmla="*/ 5 w 14"/>
                  <a:gd name="T19" fmla="*/ 26 h 26"/>
                  <a:gd name="T20" fmla="*/ 5 w 14"/>
                  <a:gd name="T21" fmla="*/ 26 h 26"/>
                  <a:gd name="T22" fmla="*/ 6 w 14"/>
                  <a:gd name="T23" fmla="*/ 24 h 26"/>
                  <a:gd name="T24" fmla="*/ 6 w 14"/>
                  <a:gd name="T25" fmla="*/ 13 h 26"/>
                  <a:gd name="T26" fmla="*/ 7 w 14"/>
                  <a:gd name="T27" fmla="*/ 13 h 26"/>
                  <a:gd name="T28" fmla="*/ 7 w 14"/>
                  <a:gd name="T29" fmla="*/ 24 h 26"/>
                  <a:gd name="T30" fmla="*/ 9 w 14"/>
                  <a:gd name="T31" fmla="*/ 26 h 26"/>
                  <a:gd name="T32" fmla="*/ 9 w 14"/>
                  <a:gd name="T33" fmla="*/ 26 h 26"/>
                  <a:gd name="T34" fmla="*/ 9 w 14"/>
                  <a:gd name="T35" fmla="*/ 26 h 26"/>
                  <a:gd name="T36" fmla="*/ 10 w 14"/>
                  <a:gd name="T37" fmla="*/ 24 h 26"/>
                  <a:gd name="T38" fmla="*/ 10 w 14"/>
                  <a:gd name="T39" fmla="*/ 12 h 26"/>
                  <a:gd name="T40" fmla="*/ 10 w 14"/>
                  <a:gd name="T41" fmla="*/ 11 h 26"/>
                  <a:gd name="T42" fmla="*/ 10 w 14"/>
                  <a:gd name="T43" fmla="*/ 4 h 26"/>
                  <a:gd name="T44" fmla="*/ 10 w 14"/>
                  <a:gd name="T45" fmla="*/ 4 h 26"/>
                  <a:gd name="T46" fmla="*/ 11 w 14"/>
                  <a:gd name="T47" fmla="*/ 8 h 26"/>
                  <a:gd name="T48" fmla="*/ 11 w 14"/>
                  <a:gd name="T49" fmla="*/ 12 h 26"/>
                  <a:gd name="T50" fmla="*/ 12 w 14"/>
                  <a:gd name="T51" fmla="*/ 13 h 26"/>
                  <a:gd name="T52" fmla="*/ 13 w 14"/>
                  <a:gd name="T53" fmla="*/ 12 h 26"/>
                  <a:gd name="T54" fmla="*/ 14 w 14"/>
                  <a:gd name="T55" fmla="*/ 7 h 26"/>
                  <a:gd name="T56" fmla="*/ 12 w 14"/>
                  <a:gd name="T57" fmla="*/ 1 h 26"/>
                  <a:gd name="T58" fmla="*/ 9 w 14"/>
                  <a:gd name="T59" fmla="*/ 0 h 26"/>
                  <a:gd name="T60" fmla="*/ 9 w 14"/>
                  <a:gd name="T61" fmla="*/ 0 h 26"/>
                  <a:gd name="T62" fmla="*/ 9 w 14"/>
                  <a:gd name="T63" fmla="*/ 0 h 26"/>
                  <a:gd name="T64" fmla="*/ 9 w 14"/>
                  <a:gd name="T65" fmla="*/ 0 h 26"/>
                  <a:gd name="T66" fmla="*/ 7 w 14"/>
                  <a:gd name="T67" fmla="*/ 3 h 26"/>
                  <a:gd name="T68" fmla="*/ 7 w 14"/>
                  <a:gd name="T69" fmla="*/ 1 h 26"/>
                  <a:gd name="T70" fmla="*/ 7 w 14"/>
                  <a:gd name="T71" fmla="*/ 0 h 26"/>
                  <a:gd name="T72" fmla="*/ 7 w 14"/>
                  <a:gd name="T73" fmla="*/ 0 h 26"/>
                  <a:gd name="T74" fmla="*/ 7 w 14"/>
                  <a:gd name="T75" fmla="*/ 0 h 26"/>
                  <a:gd name="T76" fmla="*/ 6 w 14"/>
                  <a:gd name="T77" fmla="*/ 0 h 26"/>
                  <a:gd name="T78" fmla="*/ 6 w 14"/>
                  <a:gd name="T79" fmla="*/ 0 h 26"/>
                  <a:gd name="T80" fmla="*/ 6 w 14"/>
                  <a:gd name="T81" fmla="*/ 0 h 26"/>
                  <a:gd name="T82" fmla="*/ 6 w 14"/>
                  <a:gd name="T83" fmla="*/ 1 h 26"/>
                  <a:gd name="T84" fmla="*/ 6 w 14"/>
                  <a:gd name="T85" fmla="*/ 3 h 26"/>
                  <a:gd name="T86" fmla="*/ 5 w 14"/>
                  <a:gd name="T87" fmla="*/ 0 h 26"/>
                  <a:gd name="T88" fmla="*/ 5 w 14"/>
                  <a:gd name="T89" fmla="*/ 0 h 26"/>
                  <a:gd name="T90" fmla="*/ 5 w 14"/>
                  <a:gd name="T91" fmla="*/ 0 h 26"/>
                  <a:gd name="T92" fmla="*/ 4 w 14"/>
                  <a:gd name="T93" fmla="*/ 0 h 26"/>
                  <a:gd name="T94" fmla="*/ 2 w 14"/>
                  <a:gd name="T95" fmla="*/ 1 h 26"/>
                  <a:gd name="T96" fmla="*/ 0 w 14"/>
                  <a:gd name="T97" fmla="*/ 7 h 26"/>
                  <a:gd name="T98" fmla="*/ 0 w 14"/>
                  <a:gd name="T99" fmla="*/ 12 h 26"/>
                  <a:gd name="T100" fmla="*/ 1 w 14"/>
                  <a:gd name="T101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4" h="26">
                    <a:moveTo>
                      <a:pt x="1" y="13"/>
                    </a:moveTo>
                    <a:cubicBezTo>
                      <a:pt x="2" y="13"/>
                      <a:pt x="2" y="13"/>
                      <a:pt x="2" y="12"/>
                    </a:cubicBezTo>
                    <a:cubicBezTo>
                      <a:pt x="2" y="12"/>
                      <a:pt x="2" y="10"/>
                      <a:pt x="2" y="8"/>
                    </a:cubicBezTo>
                    <a:cubicBezTo>
                      <a:pt x="2" y="6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24"/>
                      <a:pt x="3" y="24"/>
                      <a:pt x="3" y="24"/>
                    </a:cubicBezTo>
                    <a:cubicBezTo>
                      <a:pt x="3" y="25"/>
                      <a:pt x="4" y="26"/>
                      <a:pt x="5" y="26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6" y="26"/>
                      <a:pt x="6" y="25"/>
                      <a:pt x="6" y="24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7" y="25"/>
                      <a:pt x="8" y="26"/>
                      <a:pt x="9" y="26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10" y="26"/>
                      <a:pt x="10" y="25"/>
                      <a:pt x="10" y="24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0" y="12"/>
                      <a:pt x="10" y="12"/>
                      <a:pt x="10" y="11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1" y="4"/>
                      <a:pt x="11" y="6"/>
                      <a:pt x="11" y="8"/>
                    </a:cubicBezTo>
                    <a:cubicBezTo>
                      <a:pt x="11" y="10"/>
                      <a:pt x="11" y="12"/>
                      <a:pt x="11" y="12"/>
                    </a:cubicBezTo>
                    <a:cubicBezTo>
                      <a:pt x="11" y="13"/>
                      <a:pt x="11" y="13"/>
                      <a:pt x="12" y="13"/>
                    </a:cubicBezTo>
                    <a:cubicBezTo>
                      <a:pt x="13" y="13"/>
                      <a:pt x="13" y="13"/>
                      <a:pt x="13" y="12"/>
                    </a:cubicBezTo>
                    <a:cubicBezTo>
                      <a:pt x="13" y="12"/>
                      <a:pt x="14" y="9"/>
                      <a:pt x="14" y="7"/>
                    </a:cubicBezTo>
                    <a:cubicBezTo>
                      <a:pt x="13" y="3"/>
                      <a:pt x="12" y="1"/>
                      <a:pt x="12" y="1"/>
                    </a:cubicBezTo>
                    <a:cubicBezTo>
                      <a:pt x="11" y="0"/>
                      <a:pt x="10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8" y="2"/>
                      <a:pt x="7" y="3"/>
                    </a:cubicBezTo>
                    <a:cubicBezTo>
                      <a:pt x="7" y="2"/>
                      <a:pt x="7" y="1"/>
                      <a:pt x="7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2"/>
                      <a:pt x="6" y="3"/>
                    </a:cubicBezTo>
                    <a:cubicBezTo>
                      <a:pt x="5" y="2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  <a:cubicBezTo>
                      <a:pt x="3" y="0"/>
                      <a:pt x="2" y="0"/>
                      <a:pt x="2" y="1"/>
                    </a:cubicBezTo>
                    <a:cubicBezTo>
                      <a:pt x="1" y="1"/>
                      <a:pt x="0" y="3"/>
                      <a:pt x="0" y="7"/>
                    </a:cubicBezTo>
                    <a:cubicBezTo>
                      <a:pt x="0" y="9"/>
                      <a:pt x="0" y="12"/>
                      <a:pt x="0" y="12"/>
                    </a:cubicBezTo>
                    <a:cubicBezTo>
                      <a:pt x="0" y="13"/>
                      <a:pt x="0" y="13"/>
                      <a:pt x="1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1" name="Freeform 75">
                <a:extLst>
                  <a:ext uri="{FF2B5EF4-FFF2-40B4-BE49-F238E27FC236}">
                    <a16:creationId xmlns:a16="http://schemas.microsoft.com/office/drawing/2014/main" id="{C73ED487-E6BC-4AD4-B97E-C0A624500E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5" y="2115"/>
                <a:ext cx="18" cy="18"/>
              </a:xfrm>
              <a:custGeom>
                <a:avLst/>
                <a:gdLst>
                  <a:gd name="T0" fmla="*/ 1 w 7"/>
                  <a:gd name="T1" fmla="*/ 5 h 7"/>
                  <a:gd name="T2" fmla="*/ 4 w 7"/>
                  <a:gd name="T3" fmla="*/ 7 h 7"/>
                  <a:gd name="T4" fmla="*/ 6 w 7"/>
                  <a:gd name="T5" fmla="*/ 4 h 7"/>
                  <a:gd name="T6" fmla="*/ 7 w 7"/>
                  <a:gd name="T7" fmla="*/ 3 h 7"/>
                  <a:gd name="T8" fmla="*/ 7 w 7"/>
                  <a:gd name="T9" fmla="*/ 3 h 7"/>
                  <a:gd name="T10" fmla="*/ 4 w 7"/>
                  <a:gd name="T11" fmla="*/ 0 h 7"/>
                  <a:gd name="T12" fmla="*/ 1 w 7"/>
                  <a:gd name="T13" fmla="*/ 3 h 7"/>
                  <a:gd name="T14" fmla="*/ 0 w 7"/>
                  <a:gd name="T15" fmla="*/ 3 h 7"/>
                  <a:gd name="T16" fmla="*/ 1 w 7"/>
                  <a:gd name="T17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7">
                    <a:moveTo>
                      <a:pt x="1" y="5"/>
                    </a:moveTo>
                    <a:cubicBezTo>
                      <a:pt x="1" y="6"/>
                      <a:pt x="2" y="7"/>
                      <a:pt x="4" y="7"/>
                    </a:cubicBezTo>
                    <a:cubicBezTo>
                      <a:pt x="5" y="7"/>
                      <a:pt x="6" y="6"/>
                      <a:pt x="6" y="4"/>
                    </a:cubicBezTo>
                    <a:cubicBezTo>
                      <a:pt x="7" y="4"/>
                      <a:pt x="7" y="4"/>
                      <a:pt x="7" y="3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1"/>
                      <a:pt x="5" y="0"/>
                      <a:pt x="4" y="0"/>
                    </a:cubicBezTo>
                    <a:cubicBezTo>
                      <a:pt x="2" y="0"/>
                      <a:pt x="1" y="1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4"/>
                      <a:pt x="1" y="4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24" name="文本框 223">
            <a:extLst>
              <a:ext uri="{FF2B5EF4-FFF2-40B4-BE49-F238E27FC236}">
                <a16:creationId xmlns:a16="http://schemas.microsoft.com/office/drawing/2014/main" id="{6DD44BB3-0100-41A8-B8F4-FF17C0EAAA24}"/>
              </a:ext>
            </a:extLst>
          </p:cNvPr>
          <p:cNvSpPr txBox="1"/>
          <p:nvPr/>
        </p:nvSpPr>
        <p:spPr>
          <a:xfrm>
            <a:off x="1128392" y="1920883"/>
            <a:ext cx="2081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dirty="0">
                <a:cs typeface="+mn-ea"/>
                <a:sym typeface="+mn-lt"/>
              </a:rPr>
              <a:t>Add title text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225" name="文本框 224">
            <a:extLst>
              <a:ext uri="{FF2B5EF4-FFF2-40B4-BE49-F238E27FC236}">
                <a16:creationId xmlns:a16="http://schemas.microsoft.com/office/drawing/2014/main" id="{348D2510-2A4C-48D8-B7A0-90A070302BC2}"/>
              </a:ext>
            </a:extLst>
          </p:cNvPr>
          <p:cNvSpPr txBox="1"/>
          <p:nvPr/>
        </p:nvSpPr>
        <p:spPr>
          <a:xfrm>
            <a:off x="1056037" y="2223782"/>
            <a:ext cx="2154075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6" name="文本框 225">
            <a:extLst>
              <a:ext uri="{FF2B5EF4-FFF2-40B4-BE49-F238E27FC236}">
                <a16:creationId xmlns:a16="http://schemas.microsoft.com/office/drawing/2014/main" id="{E2247BE4-8779-4E79-9A83-F693F6359916}"/>
              </a:ext>
            </a:extLst>
          </p:cNvPr>
          <p:cNvSpPr txBox="1"/>
          <p:nvPr/>
        </p:nvSpPr>
        <p:spPr>
          <a:xfrm>
            <a:off x="1128392" y="5125896"/>
            <a:ext cx="2081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dirty="0">
                <a:cs typeface="+mn-ea"/>
                <a:sym typeface="+mn-lt"/>
              </a:rPr>
              <a:t>Add title text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227" name="文本框 226">
            <a:extLst>
              <a:ext uri="{FF2B5EF4-FFF2-40B4-BE49-F238E27FC236}">
                <a16:creationId xmlns:a16="http://schemas.microsoft.com/office/drawing/2014/main" id="{F540A653-FC06-4E49-8FF8-6529ED3C55BD}"/>
              </a:ext>
            </a:extLst>
          </p:cNvPr>
          <p:cNvSpPr txBox="1"/>
          <p:nvPr/>
        </p:nvSpPr>
        <p:spPr>
          <a:xfrm>
            <a:off x="1056037" y="5428795"/>
            <a:ext cx="2154075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8" name="文本框 227">
            <a:extLst>
              <a:ext uri="{FF2B5EF4-FFF2-40B4-BE49-F238E27FC236}">
                <a16:creationId xmlns:a16="http://schemas.microsoft.com/office/drawing/2014/main" id="{79CD23A8-DE9C-4261-9FF1-ECFF499B1ABF}"/>
              </a:ext>
            </a:extLst>
          </p:cNvPr>
          <p:cNvSpPr txBox="1"/>
          <p:nvPr/>
        </p:nvSpPr>
        <p:spPr>
          <a:xfrm>
            <a:off x="8875246" y="1939270"/>
            <a:ext cx="2081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cs typeface="+mn-ea"/>
                <a:sym typeface="+mn-lt"/>
              </a:rPr>
              <a:t>Add title text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229" name="文本框 228">
            <a:extLst>
              <a:ext uri="{FF2B5EF4-FFF2-40B4-BE49-F238E27FC236}">
                <a16:creationId xmlns:a16="http://schemas.microsoft.com/office/drawing/2014/main" id="{21A4A462-3562-4950-8C27-8D00FE25776A}"/>
              </a:ext>
            </a:extLst>
          </p:cNvPr>
          <p:cNvSpPr txBox="1"/>
          <p:nvPr/>
        </p:nvSpPr>
        <p:spPr>
          <a:xfrm>
            <a:off x="8875246" y="2242169"/>
            <a:ext cx="2154075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" name="文本框 229">
            <a:extLst>
              <a:ext uri="{FF2B5EF4-FFF2-40B4-BE49-F238E27FC236}">
                <a16:creationId xmlns:a16="http://schemas.microsoft.com/office/drawing/2014/main" id="{3CEAF870-77F4-43B2-81E6-55977FAB9845}"/>
              </a:ext>
            </a:extLst>
          </p:cNvPr>
          <p:cNvSpPr txBox="1"/>
          <p:nvPr/>
        </p:nvSpPr>
        <p:spPr>
          <a:xfrm>
            <a:off x="8875246" y="5144283"/>
            <a:ext cx="2081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cs typeface="+mn-ea"/>
                <a:sym typeface="+mn-lt"/>
              </a:rPr>
              <a:t>Add title text</a:t>
            </a:r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231" name="文本框 230">
            <a:extLst>
              <a:ext uri="{FF2B5EF4-FFF2-40B4-BE49-F238E27FC236}">
                <a16:creationId xmlns:a16="http://schemas.microsoft.com/office/drawing/2014/main" id="{F41D8938-933D-44FF-9FB5-535260D79EF0}"/>
              </a:ext>
            </a:extLst>
          </p:cNvPr>
          <p:cNvSpPr txBox="1"/>
          <p:nvPr/>
        </p:nvSpPr>
        <p:spPr>
          <a:xfrm>
            <a:off x="8875246" y="5447182"/>
            <a:ext cx="2154075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800"/>
                                  </p:stCondLst>
                                  <p:iterate type="wd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115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615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115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800"/>
                                  </p:stCondLst>
                                  <p:iterate type="wd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73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230"/>
                            </p:stCondLst>
                            <p:childTnLst>
                              <p:par>
                                <p:cTn id="5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73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800"/>
                                  </p:stCondLst>
                                  <p:iterate type="wd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345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845"/>
                            </p:stCondLst>
                            <p:childTnLst>
                              <p:par>
                                <p:cTn id="7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345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800"/>
                                  </p:stCondLst>
                                  <p:iterate type="wd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id="{A697305D-67F9-4F41-B823-6B2600D0BD67}"/>
              </a:ext>
            </a:extLst>
          </p:cNvPr>
          <p:cNvSpPr txBox="1"/>
          <p:nvPr/>
        </p:nvSpPr>
        <p:spPr>
          <a:xfrm>
            <a:off x="3104546" y="-112017"/>
            <a:ext cx="9242970" cy="538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44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04/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23F5FB1-76B7-42C1-B8EB-18D6FBC837C5}"/>
              </a:ext>
            </a:extLst>
          </p:cNvPr>
          <p:cNvSpPr/>
          <p:nvPr/>
        </p:nvSpPr>
        <p:spPr>
          <a:xfrm>
            <a:off x="0" y="2135988"/>
            <a:ext cx="8903127" cy="240495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6400" dist="2032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14A7044-2D5C-4274-883B-19272CCB3679}"/>
              </a:ext>
            </a:extLst>
          </p:cNvPr>
          <p:cNvSpPr txBox="1"/>
          <p:nvPr/>
        </p:nvSpPr>
        <p:spPr>
          <a:xfrm>
            <a:off x="1041010" y="2598003"/>
            <a:ext cx="67057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48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FEB79AF-E34A-46C9-8B87-183C78D4DD2B}"/>
              </a:ext>
            </a:extLst>
          </p:cNvPr>
          <p:cNvSpPr txBox="1"/>
          <p:nvPr/>
        </p:nvSpPr>
        <p:spPr>
          <a:xfrm>
            <a:off x="2929715" y="3506119"/>
            <a:ext cx="4723550" cy="37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 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DA04F97-239C-4035-A4DD-0E8AD520E34E}"/>
              </a:ext>
            </a:extLst>
          </p:cNvPr>
          <p:cNvSpPr/>
          <p:nvPr/>
        </p:nvSpPr>
        <p:spPr>
          <a:xfrm>
            <a:off x="8903127" y="2135988"/>
            <a:ext cx="3288873" cy="24054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57200" dist="1270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025BC6C-1CFB-48B8-B0A4-943E9D33AA22}"/>
              </a:ext>
            </a:extLst>
          </p:cNvPr>
          <p:cNvSpPr txBox="1"/>
          <p:nvPr/>
        </p:nvSpPr>
        <p:spPr>
          <a:xfrm>
            <a:off x="9797971" y="2876799"/>
            <a:ext cx="1499184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cs typeface="+mn-ea"/>
                <a:sym typeface="+mn-lt"/>
              </a:rPr>
              <a:t>04/</a:t>
            </a: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CA1E925C-8576-4382-A037-01F9A3D71C20}"/>
              </a:ext>
            </a:extLst>
          </p:cNvPr>
          <p:cNvSpPr/>
          <p:nvPr/>
        </p:nvSpPr>
        <p:spPr>
          <a:xfrm>
            <a:off x="1072936" y="1092157"/>
            <a:ext cx="571500" cy="57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55600" dist="165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6124AAB3-B56A-44FF-B87C-5F4550FCC621}"/>
              </a:ext>
            </a:extLst>
          </p:cNvPr>
          <p:cNvSpPr/>
          <p:nvPr/>
        </p:nvSpPr>
        <p:spPr>
          <a:xfrm>
            <a:off x="9193485" y="5596633"/>
            <a:ext cx="571500" cy="57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55600" dist="165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544539" y="283903"/>
            <a:ext cx="5591416" cy="839076"/>
            <a:chOff x="3838382" y="1456942"/>
            <a:chExt cx="5395381" cy="839076"/>
          </a:xfrm>
        </p:grpSpPr>
        <p:sp>
          <p:nvSpPr>
            <p:cNvPr id="20" name="文本框 82"/>
            <p:cNvSpPr txBox="1"/>
            <p:nvPr/>
          </p:nvSpPr>
          <p:spPr>
            <a:xfrm>
              <a:off x="3838382" y="1456942"/>
              <a:ext cx="5154189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文本框 83"/>
            <p:cNvSpPr txBox="1"/>
            <p:nvPr/>
          </p:nvSpPr>
          <p:spPr>
            <a:xfrm>
              <a:off x="3838382" y="1918607"/>
              <a:ext cx="5395381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5" name="Group 1">
            <a:extLst>
              <a:ext uri="{FF2B5EF4-FFF2-40B4-BE49-F238E27FC236}">
                <a16:creationId xmlns:a16="http://schemas.microsoft.com/office/drawing/2014/main" id="{2CAD9374-70FD-4301-9C82-8E51A9AA142A}"/>
              </a:ext>
            </a:extLst>
          </p:cNvPr>
          <p:cNvGrpSpPr/>
          <p:nvPr/>
        </p:nvGrpSpPr>
        <p:grpSpPr>
          <a:xfrm>
            <a:off x="1875341" y="1435514"/>
            <a:ext cx="1145243" cy="790786"/>
            <a:chOff x="1668087" y="1131991"/>
            <a:chExt cx="1145243" cy="790786"/>
          </a:xfrm>
        </p:grpSpPr>
        <p:sp>
          <p:nvSpPr>
            <p:cNvPr id="57" name="Freeform 27">
              <a:extLst>
                <a:ext uri="{FF2B5EF4-FFF2-40B4-BE49-F238E27FC236}">
                  <a16:creationId xmlns:a16="http://schemas.microsoft.com/office/drawing/2014/main" id="{35BD115D-FA86-4E7E-B704-515883A80EF3}"/>
                </a:ext>
              </a:extLst>
            </p:cNvPr>
            <p:cNvSpPr/>
            <p:nvPr/>
          </p:nvSpPr>
          <p:spPr bwMode="auto">
            <a:xfrm rot="16200000">
              <a:off x="1845316" y="954762"/>
              <a:ext cx="790786" cy="1145243"/>
            </a:xfrm>
            <a:custGeom>
              <a:avLst/>
              <a:gdLst>
                <a:gd name="T0" fmla="*/ 0 w 482"/>
                <a:gd name="T1" fmla="*/ 0 h 696"/>
                <a:gd name="T2" fmla="*/ 0 w 482"/>
                <a:gd name="T3" fmla="*/ 223 h 696"/>
                <a:gd name="T4" fmla="*/ 0 w 482"/>
                <a:gd name="T5" fmla="*/ 223 h 696"/>
                <a:gd name="T6" fmla="*/ 125 w 482"/>
                <a:gd name="T7" fmla="*/ 348 h 696"/>
                <a:gd name="T8" fmla="*/ 0 w 482"/>
                <a:gd name="T9" fmla="*/ 473 h 696"/>
                <a:gd name="T10" fmla="*/ 0 w 482"/>
                <a:gd name="T11" fmla="*/ 473 h 696"/>
                <a:gd name="T12" fmla="*/ 0 w 482"/>
                <a:gd name="T13" fmla="*/ 696 h 696"/>
                <a:gd name="T14" fmla="*/ 388 w 482"/>
                <a:gd name="T15" fmla="*/ 441 h 696"/>
                <a:gd name="T16" fmla="*/ 482 w 482"/>
                <a:gd name="T17" fmla="*/ 348 h 696"/>
                <a:gd name="T18" fmla="*/ 388 w 482"/>
                <a:gd name="T19" fmla="*/ 255 h 696"/>
                <a:gd name="T20" fmla="*/ 0 w 482"/>
                <a:gd name="T21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2" h="696">
                  <a:moveTo>
                    <a:pt x="0" y="0"/>
                  </a:move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69" y="223"/>
                    <a:pt x="125" y="279"/>
                    <a:pt x="125" y="348"/>
                  </a:cubicBezTo>
                  <a:cubicBezTo>
                    <a:pt x="125" y="417"/>
                    <a:pt x="69" y="473"/>
                    <a:pt x="0" y="473"/>
                  </a:cubicBezTo>
                  <a:cubicBezTo>
                    <a:pt x="0" y="473"/>
                    <a:pt x="0" y="473"/>
                    <a:pt x="0" y="473"/>
                  </a:cubicBezTo>
                  <a:cubicBezTo>
                    <a:pt x="0" y="696"/>
                    <a:pt x="0" y="696"/>
                    <a:pt x="0" y="696"/>
                  </a:cubicBezTo>
                  <a:cubicBezTo>
                    <a:pt x="0" y="696"/>
                    <a:pt x="380" y="441"/>
                    <a:pt x="388" y="441"/>
                  </a:cubicBezTo>
                  <a:cubicBezTo>
                    <a:pt x="440" y="441"/>
                    <a:pt x="482" y="400"/>
                    <a:pt x="482" y="348"/>
                  </a:cubicBezTo>
                  <a:cubicBezTo>
                    <a:pt x="482" y="296"/>
                    <a:pt x="440" y="255"/>
                    <a:pt x="388" y="255"/>
                  </a:cubicBezTo>
                  <a:cubicBezTo>
                    <a:pt x="380" y="255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8" name="Freeform 28">
              <a:extLst>
                <a:ext uri="{FF2B5EF4-FFF2-40B4-BE49-F238E27FC236}">
                  <a16:creationId xmlns:a16="http://schemas.microsoft.com/office/drawing/2014/main" id="{BE61F7AE-0545-40FE-9A0C-960E3EF775E5}"/>
                </a:ext>
              </a:extLst>
            </p:cNvPr>
            <p:cNvSpPr/>
            <p:nvPr/>
          </p:nvSpPr>
          <p:spPr bwMode="auto">
            <a:xfrm rot="16200000">
              <a:off x="2135239" y="1083831"/>
              <a:ext cx="209977" cy="306297"/>
            </a:xfrm>
            <a:custGeom>
              <a:avLst/>
              <a:gdLst>
                <a:gd name="T0" fmla="*/ 34 w 128"/>
                <a:gd name="T1" fmla="*/ 186 h 186"/>
                <a:gd name="T2" fmla="*/ 128 w 128"/>
                <a:gd name="T3" fmla="*/ 93 h 186"/>
                <a:gd name="T4" fmla="*/ 34 w 128"/>
                <a:gd name="T5" fmla="*/ 0 h 186"/>
                <a:gd name="T6" fmla="*/ 0 w 128"/>
                <a:gd name="T7" fmla="*/ 93 h 186"/>
                <a:gd name="T8" fmla="*/ 34 w 128"/>
                <a:gd name="T9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86">
                  <a:moveTo>
                    <a:pt x="34" y="186"/>
                  </a:moveTo>
                  <a:cubicBezTo>
                    <a:pt x="86" y="186"/>
                    <a:pt x="128" y="145"/>
                    <a:pt x="128" y="93"/>
                  </a:cubicBezTo>
                  <a:cubicBezTo>
                    <a:pt x="128" y="41"/>
                    <a:pt x="86" y="0"/>
                    <a:pt x="34" y="0"/>
                  </a:cubicBezTo>
                  <a:cubicBezTo>
                    <a:pt x="30" y="0"/>
                    <a:pt x="0" y="46"/>
                    <a:pt x="0" y="93"/>
                  </a:cubicBezTo>
                  <a:cubicBezTo>
                    <a:pt x="0" y="140"/>
                    <a:pt x="30" y="186"/>
                    <a:pt x="34" y="18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9" name="Freeform 26">
            <a:extLst>
              <a:ext uri="{FF2B5EF4-FFF2-40B4-BE49-F238E27FC236}">
                <a16:creationId xmlns:a16="http://schemas.microsoft.com/office/drawing/2014/main" id="{6E37F1FB-5F59-4166-8335-BAFCD5C41F12}"/>
              </a:ext>
            </a:extLst>
          </p:cNvPr>
          <p:cNvSpPr/>
          <p:nvPr/>
        </p:nvSpPr>
        <p:spPr bwMode="auto">
          <a:xfrm rot="16200000">
            <a:off x="1876305" y="2072188"/>
            <a:ext cx="1143317" cy="1145243"/>
          </a:xfrm>
          <a:custGeom>
            <a:avLst/>
            <a:gdLst>
              <a:gd name="T0" fmla="*/ 0 w 697"/>
              <a:gd name="T1" fmla="*/ 0 h 696"/>
              <a:gd name="T2" fmla="*/ 0 w 697"/>
              <a:gd name="T3" fmla="*/ 223 h 696"/>
              <a:gd name="T4" fmla="*/ 0 w 697"/>
              <a:gd name="T5" fmla="*/ 223 h 696"/>
              <a:gd name="T6" fmla="*/ 125 w 697"/>
              <a:gd name="T7" fmla="*/ 348 h 696"/>
              <a:gd name="T8" fmla="*/ 0 w 697"/>
              <a:gd name="T9" fmla="*/ 473 h 696"/>
              <a:gd name="T10" fmla="*/ 0 w 697"/>
              <a:gd name="T11" fmla="*/ 473 h 696"/>
              <a:gd name="T12" fmla="*/ 0 w 697"/>
              <a:gd name="T13" fmla="*/ 696 h 696"/>
              <a:gd name="T14" fmla="*/ 579 w 697"/>
              <a:gd name="T15" fmla="*/ 696 h 696"/>
              <a:gd name="T16" fmla="*/ 579 w 697"/>
              <a:gd name="T17" fmla="*/ 438 h 696"/>
              <a:gd name="T18" fmla="*/ 603 w 697"/>
              <a:gd name="T19" fmla="*/ 441 h 696"/>
              <a:gd name="T20" fmla="*/ 697 w 697"/>
              <a:gd name="T21" fmla="*/ 348 h 696"/>
              <a:gd name="T22" fmla="*/ 603 w 697"/>
              <a:gd name="T23" fmla="*/ 255 h 696"/>
              <a:gd name="T24" fmla="*/ 579 w 697"/>
              <a:gd name="T25" fmla="*/ 258 h 696"/>
              <a:gd name="T26" fmla="*/ 579 w 697"/>
              <a:gd name="T27" fmla="*/ 0 h 696"/>
              <a:gd name="T28" fmla="*/ 0 w 697"/>
              <a:gd name="T29" fmla="*/ 0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97" h="696">
                <a:moveTo>
                  <a:pt x="0" y="0"/>
                </a:moveTo>
                <a:cubicBezTo>
                  <a:pt x="0" y="223"/>
                  <a:pt x="0" y="223"/>
                  <a:pt x="0" y="223"/>
                </a:cubicBezTo>
                <a:cubicBezTo>
                  <a:pt x="0" y="223"/>
                  <a:pt x="0" y="223"/>
                  <a:pt x="0" y="223"/>
                </a:cubicBezTo>
                <a:cubicBezTo>
                  <a:pt x="69" y="223"/>
                  <a:pt x="125" y="279"/>
                  <a:pt x="125" y="348"/>
                </a:cubicBezTo>
                <a:cubicBezTo>
                  <a:pt x="125" y="417"/>
                  <a:pt x="69" y="473"/>
                  <a:pt x="0" y="473"/>
                </a:cubicBezTo>
                <a:cubicBezTo>
                  <a:pt x="0" y="473"/>
                  <a:pt x="0" y="473"/>
                  <a:pt x="0" y="473"/>
                </a:cubicBezTo>
                <a:cubicBezTo>
                  <a:pt x="0" y="696"/>
                  <a:pt x="0" y="696"/>
                  <a:pt x="0" y="696"/>
                </a:cubicBezTo>
                <a:cubicBezTo>
                  <a:pt x="579" y="696"/>
                  <a:pt x="579" y="696"/>
                  <a:pt x="579" y="696"/>
                </a:cubicBezTo>
                <a:cubicBezTo>
                  <a:pt x="579" y="438"/>
                  <a:pt x="579" y="438"/>
                  <a:pt x="579" y="438"/>
                </a:cubicBezTo>
                <a:cubicBezTo>
                  <a:pt x="587" y="440"/>
                  <a:pt x="595" y="441"/>
                  <a:pt x="603" y="441"/>
                </a:cubicBezTo>
                <a:cubicBezTo>
                  <a:pt x="655" y="441"/>
                  <a:pt x="697" y="400"/>
                  <a:pt x="697" y="348"/>
                </a:cubicBezTo>
                <a:cubicBezTo>
                  <a:pt x="697" y="296"/>
                  <a:pt x="655" y="255"/>
                  <a:pt x="603" y="255"/>
                </a:cubicBezTo>
                <a:cubicBezTo>
                  <a:pt x="595" y="255"/>
                  <a:pt x="587" y="256"/>
                  <a:pt x="579" y="258"/>
                </a:cubicBezTo>
                <a:cubicBezTo>
                  <a:pt x="579" y="0"/>
                  <a:pt x="579" y="0"/>
                  <a:pt x="57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accent1"/>
            </a:solidFill>
          </a:ln>
          <a:effectLst>
            <a:outerShdw blurRad="419100" dist="8382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0" name="TextBox 12">
            <a:extLst>
              <a:ext uri="{FF2B5EF4-FFF2-40B4-BE49-F238E27FC236}">
                <a16:creationId xmlns:a16="http://schemas.microsoft.com/office/drawing/2014/main" id="{8774029C-B668-471F-AEBC-127F663C57F4}"/>
              </a:ext>
            </a:extLst>
          </p:cNvPr>
          <p:cNvSpPr txBox="1"/>
          <p:nvPr/>
        </p:nvSpPr>
        <p:spPr>
          <a:xfrm>
            <a:off x="2174026" y="2350023"/>
            <a:ext cx="546908" cy="461647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id-ID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1" name="Freeform 25">
            <a:extLst>
              <a:ext uri="{FF2B5EF4-FFF2-40B4-BE49-F238E27FC236}">
                <a16:creationId xmlns:a16="http://schemas.microsoft.com/office/drawing/2014/main" id="{0E3C243A-35FC-4623-BD11-FF0B511D98F6}"/>
              </a:ext>
            </a:extLst>
          </p:cNvPr>
          <p:cNvSpPr/>
          <p:nvPr/>
        </p:nvSpPr>
        <p:spPr bwMode="auto">
          <a:xfrm rot="16200000">
            <a:off x="1876305" y="3069099"/>
            <a:ext cx="1143317" cy="1145243"/>
          </a:xfrm>
          <a:custGeom>
            <a:avLst/>
            <a:gdLst>
              <a:gd name="T0" fmla="*/ 0 w 697"/>
              <a:gd name="T1" fmla="*/ 0 h 696"/>
              <a:gd name="T2" fmla="*/ 0 w 697"/>
              <a:gd name="T3" fmla="*/ 223 h 696"/>
              <a:gd name="T4" fmla="*/ 0 w 697"/>
              <a:gd name="T5" fmla="*/ 223 h 696"/>
              <a:gd name="T6" fmla="*/ 125 w 697"/>
              <a:gd name="T7" fmla="*/ 348 h 696"/>
              <a:gd name="T8" fmla="*/ 0 w 697"/>
              <a:gd name="T9" fmla="*/ 473 h 696"/>
              <a:gd name="T10" fmla="*/ 0 w 697"/>
              <a:gd name="T11" fmla="*/ 473 h 696"/>
              <a:gd name="T12" fmla="*/ 0 w 697"/>
              <a:gd name="T13" fmla="*/ 696 h 696"/>
              <a:gd name="T14" fmla="*/ 579 w 697"/>
              <a:gd name="T15" fmla="*/ 696 h 696"/>
              <a:gd name="T16" fmla="*/ 579 w 697"/>
              <a:gd name="T17" fmla="*/ 438 h 696"/>
              <a:gd name="T18" fmla="*/ 603 w 697"/>
              <a:gd name="T19" fmla="*/ 441 h 696"/>
              <a:gd name="T20" fmla="*/ 697 w 697"/>
              <a:gd name="T21" fmla="*/ 348 h 696"/>
              <a:gd name="T22" fmla="*/ 603 w 697"/>
              <a:gd name="T23" fmla="*/ 255 h 696"/>
              <a:gd name="T24" fmla="*/ 579 w 697"/>
              <a:gd name="T25" fmla="*/ 258 h 696"/>
              <a:gd name="T26" fmla="*/ 579 w 697"/>
              <a:gd name="T27" fmla="*/ 0 h 696"/>
              <a:gd name="T28" fmla="*/ 0 w 697"/>
              <a:gd name="T29" fmla="*/ 0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97" h="696">
                <a:moveTo>
                  <a:pt x="0" y="0"/>
                </a:moveTo>
                <a:cubicBezTo>
                  <a:pt x="0" y="223"/>
                  <a:pt x="0" y="223"/>
                  <a:pt x="0" y="223"/>
                </a:cubicBezTo>
                <a:cubicBezTo>
                  <a:pt x="0" y="223"/>
                  <a:pt x="0" y="223"/>
                  <a:pt x="0" y="223"/>
                </a:cubicBezTo>
                <a:cubicBezTo>
                  <a:pt x="69" y="223"/>
                  <a:pt x="125" y="279"/>
                  <a:pt x="125" y="348"/>
                </a:cubicBezTo>
                <a:cubicBezTo>
                  <a:pt x="125" y="417"/>
                  <a:pt x="69" y="473"/>
                  <a:pt x="0" y="473"/>
                </a:cubicBezTo>
                <a:cubicBezTo>
                  <a:pt x="0" y="473"/>
                  <a:pt x="0" y="473"/>
                  <a:pt x="0" y="473"/>
                </a:cubicBezTo>
                <a:cubicBezTo>
                  <a:pt x="0" y="696"/>
                  <a:pt x="0" y="696"/>
                  <a:pt x="0" y="696"/>
                </a:cubicBezTo>
                <a:cubicBezTo>
                  <a:pt x="579" y="696"/>
                  <a:pt x="579" y="696"/>
                  <a:pt x="579" y="696"/>
                </a:cubicBezTo>
                <a:cubicBezTo>
                  <a:pt x="579" y="438"/>
                  <a:pt x="579" y="438"/>
                  <a:pt x="579" y="438"/>
                </a:cubicBezTo>
                <a:cubicBezTo>
                  <a:pt x="587" y="440"/>
                  <a:pt x="595" y="441"/>
                  <a:pt x="603" y="441"/>
                </a:cubicBezTo>
                <a:cubicBezTo>
                  <a:pt x="655" y="441"/>
                  <a:pt x="697" y="400"/>
                  <a:pt x="697" y="348"/>
                </a:cubicBezTo>
                <a:cubicBezTo>
                  <a:pt x="697" y="296"/>
                  <a:pt x="655" y="255"/>
                  <a:pt x="603" y="255"/>
                </a:cubicBezTo>
                <a:cubicBezTo>
                  <a:pt x="595" y="255"/>
                  <a:pt x="587" y="256"/>
                  <a:pt x="579" y="258"/>
                </a:cubicBezTo>
                <a:cubicBezTo>
                  <a:pt x="579" y="0"/>
                  <a:pt x="579" y="0"/>
                  <a:pt x="57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accent1"/>
            </a:solidFill>
          </a:ln>
          <a:effectLst>
            <a:outerShdw blurRad="419100" dist="8382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4" name="TextBox 13">
            <a:extLst>
              <a:ext uri="{FF2B5EF4-FFF2-40B4-BE49-F238E27FC236}">
                <a16:creationId xmlns:a16="http://schemas.microsoft.com/office/drawing/2014/main" id="{CC3BDBA6-3866-44E4-891A-3ABD8A15A1B1}"/>
              </a:ext>
            </a:extLst>
          </p:cNvPr>
          <p:cNvSpPr txBox="1"/>
          <p:nvPr/>
        </p:nvSpPr>
        <p:spPr>
          <a:xfrm>
            <a:off x="2174026" y="3349342"/>
            <a:ext cx="546908" cy="461647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id-ID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6" name="Freeform 24">
            <a:extLst>
              <a:ext uri="{FF2B5EF4-FFF2-40B4-BE49-F238E27FC236}">
                <a16:creationId xmlns:a16="http://schemas.microsoft.com/office/drawing/2014/main" id="{56995E08-2359-46B6-B363-B8079B8CEAFE}"/>
              </a:ext>
            </a:extLst>
          </p:cNvPr>
          <p:cNvSpPr/>
          <p:nvPr/>
        </p:nvSpPr>
        <p:spPr bwMode="auto">
          <a:xfrm rot="16200000">
            <a:off x="1876786" y="4066491"/>
            <a:ext cx="1142354" cy="1145243"/>
          </a:xfrm>
          <a:custGeom>
            <a:avLst/>
            <a:gdLst>
              <a:gd name="T0" fmla="*/ 0 w 697"/>
              <a:gd name="T1" fmla="*/ 0 h 696"/>
              <a:gd name="T2" fmla="*/ 0 w 697"/>
              <a:gd name="T3" fmla="*/ 223 h 696"/>
              <a:gd name="T4" fmla="*/ 0 w 697"/>
              <a:gd name="T5" fmla="*/ 223 h 696"/>
              <a:gd name="T6" fmla="*/ 125 w 697"/>
              <a:gd name="T7" fmla="*/ 348 h 696"/>
              <a:gd name="T8" fmla="*/ 0 w 697"/>
              <a:gd name="T9" fmla="*/ 473 h 696"/>
              <a:gd name="T10" fmla="*/ 0 w 697"/>
              <a:gd name="T11" fmla="*/ 473 h 696"/>
              <a:gd name="T12" fmla="*/ 0 w 697"/>
              <a:gd name="T13" fmla="*/ 696 h 696"/>
              <a:gd name="T14" fmla="*/ 580 w 697"/>
              <a:gd name="T15" fmla="*/ 696 h 696"/>
              <a:gd name="T16" fmla="*/ 580 w 697"/>
              <a:gd name="T17" fmla="*/ 438 h 696"/>
              <a:gd name="T18" fmla="*/ 604 w 697"/>
              <a:gd name="T19" fmla="*/ 441 h 696"/>
              <a:gd name="T20" fmla="*/ 697 w 697"/>
              <a:gd name="T21" fmla="*/ 348 h 696"/>
              <a:gd name="T22" fmla="*/ 604 w 697"/>
              <a:gd name="T23" fmla="*/ 255 h 696"/>
              <a:gd name="T24" fmla="*/ 580 w 697"/>
              <a:gd name="T25" fmla="*/ 258 h 696"/>
              <a:gd name="T26" fmla="*/ 580 w 697"/>
              <a:gd name="T27" fmla="*/ 0 h 696"/>
              <a:gd name="T28" fmla="*/ 0 w 697"/>
              <a:gd name="T29" fmla="*/ 0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97" h="696">
                <a:moveTo>
                  <a:pt x="0" y="0"/>
                </a:moveTo>
                <a:cubicBezTo>
                  <a:pt x="0" y="223"/>
                  <a:pt x="0" y="223"/>
                  <a:pt x="0" y="223"/>
                </a:cubicBezTo>
                <a:cubicBezTo>
                  <a:pt x="0" y="223"/>
                  <a:pt x="0" y="223"/>
                  <a:pt x="0" y="223"/>
                </a:cubicBezTo>
                <a:cubicBezTo>
                  <a:pt x="69" y="223"/>
                  <a:pt x="125" y="279"/>
                  <a:pt x="125" y="348"/>
                </a:cubicBezTo>
                <a:cubicBezTo>
                  <a:pt x="125" y="417"/>
                  <a:pt x="69" y="473"/>
                  <a:pt x="0" y="473"/>
                </a:cubicBezTo>
                <a:cubicBezTo>
                  <a:pt x="0" y="473"/>
                  <a:pt x="0" y="473"/>
                  <a:pt x="0" y="473"/>
                </a:cubicBezTo>
                <a:cubicBezTo>
                  <a:pt x="0" y="696"/>
                  <a:pt x="0" y="696"/>
                  <a:pt x="0" y="696"/>
                </a:cubicBezTo>
                <a:cubicBezTo>
                  <a:pt x="580" y="696"/>
                  <a:pt x="580" y="696"/>
                  <a:pt x="580" y="696"/>
                </a:cubicBezTo>
                <a:cubicBezTo>
                  <a:pt x="580" y="438"/>
                  <a:pt x="580" y="438"/>
                  <a:pt x="580" y="438"/>
                </a:cubicBezTo>
                <a:cubicBezTo>
                  <a:pt x="587" y="440"/>
                  <a:pt x="595" y="441"/>
                  <a:pt x="604" y="441"/>
                </a:cubicBezTo>
                <a:cubicBezTo>
                  <a:pt x="655" y="441"/>
                  <a:pt x="697" y="400"/>
                  <a:pt x="697" y="348"/>
                </a:cubicBezTo>
                <a:cubicBezTo>
                  <a:pt x="697" y="296"/>
                  <a:pt x="655" y="255"/>
                  <a:pt x="604" y="255"/>
                </a:cubicBezTo>
                <a:cubicBezTo>
                  <a:pt x="595" y="255"/>
                  <a:pt x="587" y="256"/>
                  <a:pt x="580" y="258"/>
                </a:cubicBezTo>
                <a:cubicBezTo>
                  <a:pt x="580" y="0"/>
                  <a:pt x="580" y="0"/>
                  <a:pt x="58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accent1"/>
            </a:solidFill>
          </a:ln>
          <a:effectLst>
            <a:outerShdw blurRad="419100" dist="8382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8" name="TextBox 14">
            <a:extLst>
              <a:ext uri="{FF2B5EF4-FFF2-40B4-BE49-F238E27FC236}">
                <a16:creationId xmlns:a16="http://schemas.microsoft.com/office/drawing/2014/main" id="{AC92EE27-7558-44B9-80CD-ABBF70F6DB6C}"/>
              </a:ext>
            </a:extLst>
          </p:cNvPr>
          <p:cNvSpPr txBox="1"/>
          <p:nvPr/>
        </p:nvSpPr>
        <p:spPr>
          <a:xfrm>
            <a:off x="2174026" y="4346735"/>
            <a:ext cx="546908" cy="461647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id-ID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9" name="Freeform 23">
            <a:extLst>
              <a:ext uri="{FF2B5EF4-FFF2-40B4-BE49-F238E27FC236}">
                <a16:creationId xmlns:a16="http://schemas.microsoft.com/office/drawing/2014/main" id="{77A34CAA-F9A3-4B13-AF36-2EA32B5DBF01}"/>
              </a:ext>
            </a:extLst>
          </p:cNvPr>
          <p:cNvSpPr/>
          <p:nvPr/>
        </p:nvSpPr>
        <p:spPr bwMode="auto">
          <a:xfrm rot="16200000">
            <a:off x="1876305" y="5063884"/>
            <a:ext cx="1143317" cy="1145243"/>
          </a:xfrm>
          <a:custGeom>
            <a:avLst/>
            <a:gdLst>
              <a:gd name="T0" fmla="*/ 0 w 697"/>
              <a:gd name="T1" fmla="*/ 0 h 696"/>
              <a:gd name="T2" fmla="*/ 0 w 697"/>
              <a:gd name="T3" fmla="*/ 223 h 696"/>
              <a:gd name="T4" fmla="*/ 0 w 697"/>
              <a:gd name="T5" fmla="*/ 223 h 696"/>
              <a:gd name="T6" fmla="*/ 125 w 697"/>
              <a:gd name="T7" fmla="*/ 348 h 696"/>
              <a:gd name="T8" fmla="*/ 0 w 697"/>
              <a:gd name="T9" fmla="*/ 473 h 696"/>
              <a:gd name="T10" fmla="*/ 0 w 697"/>
              <a:gd name="T11" fmla="*/ 473 h 696"/>
              <a:gd name="T12" fmla="*/ 0 w 697"/>
              <a:gd name="T13" fmla="*/ 696 h 696"/>
              <a:gd name="T14" fmla="*/ 580 w 697"/>
              <a:gd name="T15" fmla="*/ 696 h 696"/>
              <a:gd name="T16" fmla="*/ 580 w 697"/>
              <a:gd name="T17" fmla="*/ 438 h 696"/>
              <a:gd name="T18" fmla="*/ 604 w 697"/>
              <a:gd name="T19" fmla="*/ 441 h 696"/>
              <a:gd name="T20" fmla="*/ 697 w 697"/>
              <a:gd name="T21" fmla="*/ 348 h 696"/>
              <a:gd name="T22" fmla="*/ 604 w 697"/>
              <a:gd name="T23" fmla="*/ 255 h 696"/>
              <a:gd name="T24" fmla="*/ 580 w 697"/>
              <a:gd name="T25" fmla="*/ 258 h 696"/>
              <a:gd name="T26" fmla="*/ 580 w 697"/>
              <a:gd name="T27" fmla="*/ 0 h 696"/>
              <a:gd name="T28" fmla="*/ 0 w 697"/>
              <a:gd name="T29" fmla="*/ 0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97" h="696">
                <a:moveTo>
                  <a:pt x="0" y="0"/>
                </a:moveTo>
                <a:cubicBezTo>
                  <a:pt x="0" y="223"/>
                  <a:pt x="0" y="223"/>
                  <a:pt x="0" y="223"/>
                </a:cubicBezTo>
                <a:cubicBezTo>
                  <a:pt x="0" y="223"/>
                  <a:pt x="0" y="223"/>
                  <a:pt x="0" y="223"/>
                </a:cubicBezTo>
                <a:cubicBezTo>
                  <a:pt x="69" y="223"/>
                  <a:pt x="125" y="279"/>
                  <a:pt x="125" y="348"/>
                </a:cubicBezTo>
                <a:cubicBezTo>
                  <a:pt x="125" y="417"/>
                  <a:pt x="69" y="473"/>
                  <a:pt x="0" y="473"/>
                </a:cubicBezTo>
                <a:cubicBezTo>
                  <a:pt x="0" y="473"/>
                  <a:pt x="0" y="473"/>
                  <a:pt x="0" y="473"/>
                </a:cubicBezTo>
                <a:cubicBezTo>
                  <a:pt x="0" y="696"/>
                  <a:pt x="0" y="696"/>
                  <a:pt x="0" y="696"/>
                </a:cubicBezTo>
                <a:cubicBezTo>
                  <a:pt x="580" y="696"/>
                  <a:pt x="580" y="696"/>
                  <a:pt x="580" y="696"/>
                </a:cubicBezTo>
                <a:cubicBezTo>
                  <a:pt x="580" y="438"/>
                  <a:pt x="580" y="438"/>
                  <a:pt x="580" y="438"/>
                </a:cubicBezTo>
                <a:cubicBezTo>
                  <a:pt x="587" y="440"/>
                  <a:pt x="595" y="441"/>
                  <a:pt x="604" y="441"/>
                </a:cubicBezTo>
                <a:cubicBezTo>
                  <a:pt x="655" y="441"/>
                  <a:pt x="697" y="400"/>
                  <a:pt x="697" y="348"/>
                </a:cubicBezTo>
                <a:cubicBezTo>
                  <a:pt x="697" y="296"/>
                  <a:pt x="655" y="255"/>
                  <a:pt x="604" y="255"/>
                </a:cubicBezTo>
                <a:cubicBezTo>
                  <a:pt x="595" y="255"/>
                  <a:pt x="587" y="256"/>
                  <a:pt x="580" y="258"/>
                </a:cubicBezTo>
                <a:cubicBezTo>
                  <a:pt x="580" y="0"/>
                  <a:pt x="580" y="0"/>
                  <a:pt x="58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accent1"/>
            </a:solidFill>
          </a:ln>
          <a:effectLst>
            <a:outerShdw blurRad="419100" dist="838200" dir="2700000" sx="90000" sy="90000" algn="tl" rotWithShape="0">
              <a:schemeClr val="tx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0" name="TextBox 15">
            <a:extLst>
              <a:ext uri="{FF2B5EF4-FFF2-40B4-BE49-F238E27FC236}">
                <a16:creationId xmlns:a16="http://schemas.microsoft.com/office/drawing/2014/main" id="{A3F3F09D-5017-4CC2-AB38-670E187EC286}"/>
              </a:ext>
            </a:extLst>
          </p:cNvPr>
          <p:cNvSpPr txBox="1"/>
          <p:nvPr/>
        </p:nvSpPr>
        <p:spPr>
          <a:xfrm>
            <a:off x="2174026" y="5344126"/>
            <a:ext cx="546908" cy="461647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id-ID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71" name="Straight Connector 3">
            <a:extLst>
              <a:ext uri="{FF2B5EF4-FFF2-40B4-BE49-F238E27FC236}">
                <a16:creationId xmlns:a16="http://schemas.microsoft.com/office/drawing/2014/main" id="{50CBDEA8-6485-4D42-B619-BAD1C76681D9}"/>
              </a:ext>
            </a:extLst>
          </p:cNvPr>
          <p:cNvCxnSpPr/>
          <p:nvPr/>
        </p:nvCxnSpPr>
        <p:spPr>
          <a:xfrm>
            <a:off x="3156916" y="2338552"/>
            <a:ext cx="251811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18">
            <a:extLst>
              <a:ext uri="{FF2B5EF4-FFF2-40B4-BE49-F238E27FC236}">
                <a16:creationId xmlns:a16="http://schemas.microsoft.com/office/drawing/2014/main" id="{E0630AF8-D041-4579-AD45-8BED07250655}"/>
              </a:ext>
            </a:extLst>
          </p:cNvPr>
          <p:cNvCxnSpPr/>
          <p:nvPr/>
        </p:nvCxnSpPr>
        <p:spPr>
          <a:xfrm>
            <a:off x="3156916" y="3333842"/>
            <a:ext cx="251811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19">
            <a:extLst>
              <a:ext uri="{FF2B5EF4-FFF2-40B4-BE49-F238E27FC236}">
                <a16:creationId xmlns:a16="http://schemas.microsoft.com/office/drawing/2014/main" id="{6AA80E80-9005-462E-9CF8-DECDB36C92AA}"/>
              </a:ext>
            </a:extLst>
          </p:cNvPr>
          <p:cNvCxnSpPr/>
          <p:nvPr/>
        </p:nvCxnSpPr>
        <p:spPr>
          <a:xfrm>
            <a:off x="3156916" y="4307252"/>
            <a:ext cx="251811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21">
            <a:extLst>
              <a:ext uri="{FF2B5EF4-FFF2-40B4-BE49-F238E27FC236}">
                <a16:creationId xmlns:a16="http://schemas.microsoft.com/office/drawing/2014/main" id="{E0302FBF-76FB-42A9-B246-5971582280B1}"/>
              </a:ext>
            </a:extLst>
          </p:cNvPr>
          <p:cNvCxnSpPr/>
          <p:nvPr/>
        </p:nvCxnSpPr>
        <p:spPr>
          <a:xfrm>
            <a:off x="3156916" y="5291990"/>
            <a:ext cx="251811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itle 20">
            <a:extLst>
              <a:ext uri="{FF2B5EF4-FFF2-40B4-BE49-F238E27FC236}">
                <a16:creationId xmlns:a16="http://schemas.microsoft.com/office/drawing/2014/main" id="{41B5EFC8-BA8B-4040-A3A1-3F81A59CACAC}"/>
              </a:ext>
            </a:extLst>
          </p:cNvPr>
          <p:cNvSpPr txBox="1"/>
          <p:nvPr/>
        </p:nvSpPr>
        <p:spPr>
          <a:xfrm>
            <a:off x="6917104" y="2006548"/>
            <a:ext cx="1370001" cy="215444"/>
          </a:xfrm>
          <a:prstGeom prst="rect">
            <a:avLst/>
          </a:prstGeom>
        </p:spPr>
        <p:txBody>
          <a:bodyPr vert="horz" wrap="none" lIns="121893" tIns="0" rIns="12189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2" name="Title 20">
            <a:extLst>
              <a:ext uri="{FF2B5EF4-FFF2-40B4-BE49-F238E27FC236}">
                <a16:creationId xmlns:a16="http://schemas.microsoft.com/office/drawing/2014/main" id="{69D930FB-59AB-4922-A862-AB7AF65417F0}"/>
              </a:ext>
            </a:extLst>
          </p:cNvPr>
          <p:cNvSpPr txBox="1"/>
          <p:nvPr/>
        </p:nvSpPr>
        <p:spPr>
          <a:xfrm>
            <a:off x="6928243" y="2216936"/>
            <a:ext cx="3492496" cy="547494"/>
          </a:xfrm>
          <a:prstGeom prst="rect">
            <a:avLst/>
          </a:prstGeom>
        </p:spPr>
        <p:txBody>
          <a:bodyPr vert="horz" wrap="square" lIns="121893" tIns="60946" rIns="121893" bIns="60946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3" name="Title 20">
            <a:extLst>
              <a:ext uri="{FF2B5EF4-FFF2-40B4-BE49-F238E27FC236}">
                <a16:creationId xmlns:a16="http://schemas.microsoft.com/office/drawing/2014/main" id="{BFC3DA4B-1E7A-4BC5-98D1-AC250CDAA368}"/>
              </a:ext>
            </a:extLst>
          </p:cNvPr>
          <p:cNvSpPr txBox="1"/>
          <p:nvPr/>
        </p:nvSpPr>
        <p:spPr>
          <a:xfrm>
            <a:off x="6916715" y="4923690"/>
            <a:ext cx="1370001" cy="215444"/>
          </a:xfrm>
          <a:prstGeom prst="rect">
            <a:avLst/>
          </a:prstGeom>
        </p:spPr>
        <p:txBody>
          <a:bodyPr vert="horz" wrap="none" lIns="121893" tIns="0" rIns="12189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4" name="Title 20">
            <a:extLst>
              <a:ext uri="{FF2B5EF4-FFF2-40B4-BE49-F238E27FC236}">
                <a16:creationId xmlns:a16="http://schemas.microsoft.com/office/drawing/2014/main" id="{A604B5A5-D338-4E9D-A5DE-C1B28463A81B}"/>
              </a:ext>
            </a:extLst>
          </p:cNvPr>
          <p:cNvSpPr txBox="1"/>
          <p:nvPr/>
        </p:nvSpPr>
        <p:spPr>
          <a:xfrm>
            <a:off x="6927854" y="5134078"/>
            <a:ext cx="3492496" cy="547494"/>
          </a:xfrm>
          <a:prstGeom prst="rect">
            <a:avLst/>
          </a:prstGeom>
        </p:spPr>
        <p:txBody>
          <a:bodyPr vert="horz" wrap="square" lIns="121893" tIns="60946" rIns="121893" bIns="60946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5" name="Title 20">
            <a:extLst>
              <a:ext uri="{FF2B5EF4-FFF2-40B4-BE49-F238E27FC236}">
                <a16:creationId xmlns:a16="http://schemas.microsoft.com/office/drawing/2014/main" id="{E7CD0650-250F-45CC-8ACB-87B2D3D7632C}"/>
              </a:ext>
            </a:extLst>
          </p:cNvPr>
          <p:cNvSpPr txBox="1"/>
          <p:nvPr/>
        </p:nvSpPr>
        <p:spPr>
          <a:xfrm>
            <a:off x="6916033" y="3038228"/>
            <a:ext cx="1370001" cy="215444"/>
          </a:xfrm>
          <a:prstGeom prst="rect">
            <a:avLst/>
          </a:prstGeom>
        </p:spPr>
        <p:txBody>
          <a:bodyPr vert="horz" wrap="none" lIns="121893" tIns="0" rIns="12189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6" name="Title 20">
            <a:extLst>
              <a:ext uri="{FF2B5EF4-FFF2-40B4-BE49-F238E27FC236}">
                <a16:creationId xmlns:a16="http://schemas.microsoft.com/office/drawing/2014/main" id="{C7C8E1A9-B561-4D61-A0BF-007108716E5D}"/>
              </a:ext>
            </a:extLst>
          </p:cNvPr>
          <p:cNvSpPr txBox="1"/>
          <p:nvPr/>
        </p:nvSpPr>
        <p:spPr>
          <a:xfrm>
            <a:off x="6927172" y="3248616"/>
            <a:ext cx="3492496" cy="547494"/>
          </a:xfrm>
          <a:prstGeom prst="rect">
            <a:avLst/>
          </a:prstGeom>
        </p:spPr>
        <p:txBody>
          <a:bodyPr vert="horz" wrap="square" lIns="121893" tIns="60946" rIns="121893" bIns="60946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7" name="Title 20">
            <a:extLst>
              <a:ext uri="{FF2B5EF4-FFF2-40B4-BE49-F238E27FC236}">
                <a16:creationId xmlns:a16="http://schemas.microsoft.com/office/drawing/2014/main" id="{26D5A289-7CB4-445A-860C-A1BCDB023F27}"/>
              </a:ext>
            </a:extLst>
          </p:cNvPr>
          <p:cNvSpPr txBox="1"/>
          <p:nvPr/>
        </p:nvSpPr>
        <p:spPr>
          <a:xfrm>
            <a:off x="6916762" y="3978609"/>
            <a:ext cx="1370001" cy="215444"/>
          </a:xfrm>
          <a:prstGeom prst="rect">
            <a:avLst/>
          </a:prstGeom>
        </p:spPr>
        <p:txBody>
          <a:bodyPr vert="horz" wrap="none" lIns="121893" tIns="0" rIns="121893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8" name="Title 20">
            <a:extLst>
              <a:ext uri="{FF2B5EF4-FFF2-40B4-BE49-F238E27FC236}">
                <a16:creationId xmlns:a16="http://schemas.microsoft.com/office/drawing/2014/main" id="{F69AB7DC-8226-430C-A8D3-CC47AB3DF244}"/>
              </a:ext>
            </a:extLst>
          </p:cNvPr>
          <p:cNvSpPr txBox="1"/>
          <p:nvPr/>
        </p:nvSpPr>
        <p:spPr>
          <a:xfrm>
            <a:off x="6927901" y="4199755"/>
            <a:ext cx="3492496" cy="547494"/>
          </a:xfrm>
          <a:prstGeom prst="rect">
            <a:avLst/>
          </a:prstGeom>
        </p:spPr>
        <p:txBody>
          <a:bodyPr vert="horz" wrap="square" lIns="121893" tIns="60946" rIns="121893" bIns="60946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99" name="组合 98">
            <a:extLst>
              <a:ext uri="{FF2B5EF4-FFF2-40B4-BE49-F238E27FC236}">
                <a16:creationId xmlns:a16="http://schemas.microsoft.com/office/drawing/2014/main" id="{136C6DE4-5BDA-476F-B539-33B1F140CBDE}"/>
              </a:ext>
            </a:extLst>
          </p:cNvPr>
          <p:cNvGrpSpPr/>
          <p:nvPr/>
        </p:nvGrpSpPr>
        <p:grpSpPr>
          <a:xfrm>
            <a:off x="6162023" y="5003823"/>
            <a:ext cx="607243" cy="607243"/>
            <a:chOff x="6162023" y="5416573"/>
            <a:chExt cx="607243" cy="607243"/>
          </a:xfrm>
        </p:grpSpPr>
        <p:sp>
          <p:nvSpPr>
            <p:cNvPr id="108" name="圆角矩形 8">
              <a:extLst>
                <a:ext uri="{FF2B5EF4-FFF2-40B4-BE49-F238E27FC236}">
                  <a16:creationId xmlns:a16="http://schemas.microsoft.com/office/drawing/2014/main" id="{719651A4-C282-4048-A7F3-86F9377E3E08}"/>
                </a:ext>
              </a:extLst>
            </p:cNvPr>
            <p:cNvSpPr/>
            <p:nvPr/>
          </p:nvSpPr>
          <p:spPr>
            <a:xfrm rot="2700000">
              <a:off x="6162023" y="5416573"/>
              <a:ext cx="607243" cy="607243"/>
            </a:xfrm>
            <a:prstGeom prst="roundRect">
              <a:avLst>
                <a:gd name="adj" fmla="val 25832"/>
              </a:avLst>
            </a:prstGeom>
            <a:gradFill flip="none" rotWithShape="0">
              <a:gsLst>
                <a:gs pos="56000">
                  <a:schemeClr val="bg1"/>
                </a:gs>
                <a:gs pos="99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>
              <a:gradFill flip="none" rotWithShape="1">
                <a:gsLst>
                  <a:gs pos="1000">
                    <a:schemeClr val="bg1">
                      <a:lumMod val="85000"/>
                    </a:schemeClr>
                  </a:gs>
                  <a:gs pos="59000">
                    <a:schemeClr val="bg1"/>
                  </a:gs>
                </a:gsLst>
                <a:lin ang="10800000" scaled="1"/>
                <a:tileRect/>
              </a:gradFill>
            </a:ln>
            <a:effectLst>
              <a:outerShdw blurRad="254000" dist="127000" dir="36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09" name="Freeform 526">
              <a:extLst>
                <a:ext uri="{FF2B5EF4-FFF2-40B4-BE49-F238E27FC236}">
                  <a16:creationId xmlns:a16="http://schemas.microsoft.com/office/drawing/2014/main" id="{6633403B-5D1D-4B3C-8003-5B8DA76864D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39488" y="5539835"/>
              <a:ext cx="280645" cy="363818"/>
            </a:xfrm>
            <a:custGeom>
              <a:avLst/>
              <a:gdLst>
                <a:gd name="T0" fmla="*/ 719 w 1222"/>
                <a:gd name="T1" fmla="*/ 1338 h 1581"/>
                <a:gd name="T2" fmla="*/ 686 w 1222"/>
                <a:gd name="T3" fmla="*/ 1221 h 1581"/>
                <a:gd name="T4" fmla="*/ 686 w 1222"/>
                <a:gd name="T5" fmla="*/ 359 h 1581"/>
                <a:gd name="T6" fmla="*/ 719 w 1222"/>
                <a:gd name="T7" fmla="*/ 243 h 1581"/>
                <a:gd name="T8" fmla="*/ 17 w 1222"/>
                <a:gd name="T9" fmla="*/ 460 h 1581"/>
                <a:gd name="T10" fmla="*/ 0 w 1222"/>
                <a:gd name="T11" fmla="*/ 794 h 1581"/>
                <a:gd name="T12" fmla="*/ 17 w 1222"/>
                <a:gd name="T13" fmla="*/ 1120 h 1581"/>
                <a:gd name="T14" fmla="*/ 502 w 1222"/>
                <a:gd name="T15" fmla="*/ 1530 h 1581"/>
                <a:gd name="T16" fmla="*/ 493 w 1222"/>
                <a:gd name="T17" fmla="*/ 1112 h 1581"/>
                <a:gd name="T18" fmla="*/ 284 w 1222"/>
                <a:gd name="T19" fmla="*/ 1120 h 1581"/>
                <a:gd name="T20" fmla="*/ 284 w 1222"/>
                <a:gd name="T21" fmla="*/ 794 h 1581"/>
                <a:gd name="T22" fmla="*/ 284 w 1222"/>
                <a:gd name="T23" fmla="*/ 460 h 1581"/>
                <a:gd name="T24" fmla="*/ 493 w 1222"/>
                <a:gd name="T25" fmla="*/ 468 h 1581"/>
                <a:gd name="T26" fmla="*/ 502 w 1222"/>
                <a:gd name="T27" fmla="*/ 58 h 1581"/>
                <a:gd name="T28" fmla="*/ 17 w 1222"/>
                <a:gd name="T29" fmla="*/ 460 h 1581"/>
                <a:gd name="T30" fmla="*/ 602 w 1222"/>
                <a:gd name="T31" fmla="*/ 911 h 1581"/>
                <a:gd name="T32" fmla="*/ 493 w 1222"/>
                <a:gd name="T33" fmla="*/ 861 h 1581"/>
                <a:gd name="T34" fmla="*/ 543 w 1222"/>
                <a:gd name="T35" fmla="*/ 828 h 1581"/>
                <a:gd name="T36" fmla="*/ 610 w 1222"/>
                <a:gd name="T37" fmla="*/ 778 h 1581"/>
                <a:gd name="T38" fmla="*/ 627 w 1222"/>
                <a:gd name="T39" fmla="*/ 660 h 1581"/>
                <a:gd name="T40" fmla="*/ 476 w 1222"/>
                <a:gd name="T41" fmla="*/ 677 h 1581"/>
                <a:gd name="T42" fmla="*/ 510 w 1222"/>
                <a:gd name="T43" fmla="*/ 736 h 1581"/>
                <a:gd name="T44" fmla="*/ 560 w 1222"/>
                <a:gd name="T45" fmla="*/ 677 h 1581"/>
                <a:gd name="T46" fmla="*/ 585 w 1222"/>
                <a:gd name="T47" fmla="*/ 719 h 1581"/>
                <a:gd name="T48" fmla="*/ 502 w 1222"/>
                <a:gd name="T49" fmla="*/ 803 h 1581"/>
                <a:gd name="T50" fmla="*/ 410 w 1222"/>
                <a:gd name="T51" fmla="*/ 911 h 1581"/>
                <a:gd name="T52" fmla="*/ 819 w 1222"/>
                <a:gd name="T53" fmla="*/ 811 h 1581"/>
                <a:gd name="T54" fmla="*/ 794 w 1222"/>
                <a:gd name="T55" fmla="*/ 635 h 1581"/>
                <a:gd name="T56" fmla="*/ 644 w 1222"/>
                <a:gd name="T57" fmla="*/ 853 h 1581"/>
                <a:gd name="T58" fmla="*/ 744 w 1222"/>
                <a:gd name="T59" fmla="*/ 911 h 1581"/>
                <a:gd name="T60" fmla="*/ 803 w 1222"/>
                <a:gd name="T61" fmla="*/ 853 h 1581"/>
                <a:gd name="T62" fmla="*/ 844 w 1222"/>
                <a:gd name="T63" fmla="*/ 811 h 1581"/>
                <a:gd name="T64" fmla="*/ 786 w 1222"/>
                <a:gd name="T65" fmla="*/ 686 h 1581"/>
                <a:gd name="T66" fmla="*/ 694 w 1222"/>
                <a:gd name="T67" fmla="*/ 811 h 1581"/>
                <a:gd name="T68" fmla="*/ 694 w 1222"/>
                <a:gd name="T69" fmla="*/ 811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22" h="1581">
                  <a:moveTo>
                    <a:pt x="1221" y="794"/>
                  </a:moveTo>
                  <a:cubicBezTo>
                    <a:pt x="1221" y="1079"/>
                    <a:pt x="995" y="1313"/>
                    <a:pt x="719" y="1338"/>
                  </a:cubicBezTo>
                  <a:cubicBezTo>
                    <a:pt x="719" y="1329"/>
                    <a:pt x="711" y="1313"/>
                    <a:pt x="711" y="1296"/>
                  </a:cubicBezTo>
                  <a:cubicBezTo>
                    <a:pt x="711" y="1296"/>
                    <a:pt x="702" y="1262"/>
                    <a:pt x="686" y="1221"/>
                  </a:cubicBezTo>
                  <a:cubicBezTo>
                    <a:pt x="911" y="1212"/>
                    <a:pt x="1095" y="1028"/>
                    <a:pt x="1095" y="794"/>
                  </a:cubicBezTo>
                  <a:cubicBezTo>
                    <a:pt x="1095" y="560"/>
                    <a:pt x="911" y="368"/>
                    <a:pt x="686" y="359"/>
                  </a:cubicBezTo>
                  <a:cubicBezTo>
                    <a:pt x="702" y="326"/>
                    <a:pt x="711" y="293"/>
                    <a:pt x="711" y="284"/>
                  </a:cubicBezTo>
                  <a:cubicBezTo>
                    <a:pt x="711" y="276"/>
                    <a:pt x="719" y="259"/>
                    <a:pt x="719" y="243"/>
                  </a:cubicBezTo>
                  <a:cubicBezTo>
                    <a:pt x="995" y="267"/>
                    <a:pt x="1221" y="510"/>
                    <a:pt x="1221" y="794"/>
                  </a:cubicBezTo>
                  <a:close/>
                  <a:moveTo>
                    <a:pt x="17" y="460"/>
                  </a:moveTo>
                  <a:cubicBezTo>
                    <a:pt x="8" y="568"/>
                    <a:pt x="0" y="677"/>
                    <a:pt x="0" y="786"/>
                  </a:cubicBezTo>
                  <a:lnTo>
                    <a:pt x="0" y="794"/>
                  </a:lnTo>
                  <a:lnTo>
                    <a:pt x="0" y="803"/>
                  </a:lnTo>
                  <a:cubicBezTo>
                    <a:pt x="0" y="911"/>
                    <a:pt x="8" y="1012"/>
                    <a:pt x="17" y="1120"/>
                  </a:cubicBezTo>
                  <a:cubicBezTo>
                    <a:pt x="42" y="1396"/>
                    <a:pt x="259" y="1580"/>
                    <a:pt x="468" y="1538"/>
                  </a:cubicBezTo>
                  <a:cubicBezTo>
                    <a:pt x="485" y="1530"/>
                    <a:pt x="493" y="1530"/>
                    <a:pt x="502" y="1530"/>
                  </a:cubicBezTo>
                  <a:cubicBezTo>
                    <a:pt x="552" y="1505"/>
                    <a:pt x="594" y="1471"/>
                    <a:pt x="644" y="1438"/>
                  </a:cubicBezTo>
                  <a:cubicBezTo>
                    <a:pt x="702" y="1396"/>
                    <a:pt x="569" y="1070"/>
                    <a:pt x="493" y="1112"/>
                  </a:cubicBezTo>
                  <a:cubicBezTo>
                    <a:pt x="460" y="1129"/>
                    <a:pt x="376" y="1196"/>
                    <a:pt x="343" y="1196"/>
                  </a:cubicBezTo>
                  <a:cubicBezTo>
                    <a:pt x="309" y="1204"/>
                    <a:pt x="293" y="1162"/>
                    <a:pt x="284" y="1120"/>
                  </a:cubicBezTo>
                  <a:cubicBezTo>
                    <a:pt x="276" y="1028"/>
                    <a:pt x="284" y="903"/>
                    <a:pt x="284" y="803"/>
                  </a:cubicBezTo>
                  <a:cubicBezTo>
                    <a:pt x="284" y="794"/>
                    <a:pt x="284" y="794"/>
                    <a:pt x="284" y="794"/>
                  </a:cubicBezTo>
                  <a:cubicBezTo>
                    <a:pt x="284" y="786"/>
                    <a:pt x="284" y="786"/>
                    <a:pt x="284" y="786"/>
                  </a:cubicBezTo>
                  <a:cubicBezTo>
                    <a:pt x="284" y="677"/>
                    <a:pt x="276" y="560"/>
                    <a:pt x="284" y="460"/>
                  </a:cubicBezTo>
                  <a:cubicBezTo>
                    <a:pt x="293" y="426"/>
                    <a:pt x="309" y="385"/>
                    <a:pt x="343" y="385"/>
                  </a:cubicBezTo>
                  <a:cubicBezTo>
                    <a:pt x="376" y="393"/>
                    <a:pt x="460" y="452"/>
                    <a:pt x="493" y="468"/>
                  </a:cubicBezTo>
                  <a:cubicBezTo>
                    <a:pt x="569" y="510"/>
                    <a:pt x="702" y="184"/>
                    <a:pt x="644" y="142"/>
                  </a:cubicBezTo>
                  <a:cubicBezTo>
                    <a:pt x="594" y="117"/>
                    <a:pt x="552" y="75"/>
                    <a:pt x="502" y="58"/>
                  </a:cubicBezTo>
                  <a:cubicBezTo>
                    <a:pt x="493" y="50"/>
                    <a:pt x="485" y="50"/>
                    <a:pt x="468" y="50"/>
                  </a:cubicBezTo>
                  <a:cubicBezTo>
                    <a:pt x="259" y="0"/>
                    <a:pt x="42" y="184"/>
                    <a:pt x="17" y="460"/>
                  </a:cubicBezTo>
                  <a:close/>
                  <a:moveTo>
                    <a:pt x="410" y="911"/>
                  </a:moveTo>
                  <a:cubicBezTo>
                    <a:pt x="602" y="911"/>
                    <a:pt x="602" y="911"/>
                    <a:pt x="602" y="911"/>
                  </a:cubicBezTo>
                  <a:cubicBezTo>
                    <a:pt x="610" y="861"/>
                    <a:pt x="610" y="861"/>
                    <a:pt x="610" y="861"/>
                  </a:cubicBezTo>
                  <a:cubicBezTo>
                    <a:pt x="493" y="861"/>
                    <a:pt x="493" y="861"/>
                    <a:pt x="493" y="861"/>
                  </a:cubicBezTo>
                  <a:cubicBezTo>
                    <a:pt x="493" y="861"/>
                    <a:pt x="502" y="853"/>
                    <a:pt x="510" y="853"/>
                  </a:cubicBezTo>
                  <a:cubicBezTo>
                    <a:pt x="510" y="845"/>
                    <a:pt x="527" y="836"/>
                    <a:pt x="543" y="828"/>
                  </a:cubicBezTo>
                  <a:cubicBezTo>
                    <a:pt x="569" y="811"/>
                    <a:pt x="569" y="811"/>
                    <a:pt x="569" y="811"/>
                  </a:cubicBezTo>
                  <a:cubicBezTo>
                    <a:pt x="585" y="803"/>
                    <a:pt x="602" y="786"/>
                    <a:pt x="610" y="778"/>
                  </a:cubicBezTo>
                  <a:cubicBezTo>
                    <a:pt x="627" y="761"/>
                    <a:pt x="635" y="744"/>
                    <a:pt x="644" y="719"/>
                  </a:cubicBezTo>
                  <a:cubicBezTo>
                    <a:pt x="652" y="694"/>
                    <a:pt x="644" y="677"/>
                    <a:pt x="627" y="660"/>
                  </a:cubicBezTo>
                  <a:cubicBezTo>
                    <a:pt x="619" y="644"/>
                    <a:pt x="594" y="635"/>
                    <a:pt x="569" y="635"/>
                  </a:cubicBezTo>
                  <a:cubicBezTo>
                    <a:pt x="527" y="635"/>
                    <a:pt x="502" y="644"/>
                    <a:pt x="476" y="677"/>
                  </a:cubicBezTo>
                  <a:cubicBezTo>
                    <a:pt x="468" y="686"/>
                    <a:pt x="460" y="711"/>
                    <a:pt x="452" y="736"/>
                  </a:cubicBezTo>
                  <a:cubicBezTo>
                    <a:pt x="510" y="736"/>
                    <a:pt x="510" y="736"/>
                    <a:pt x="510" y="736"/>
                  </a:cubicBezTo>
                  <a:cubicBezTo>
                    <a:pt x="510" y="719"/>
                    <a:pt x="518" y="702"/>
                    <a:pt x="518" y="694"/>
                  </a:cubicBezTo>
                  <a:cubicBezTo>
                    <a:pt x="527" y="686"/>
                    <a:pt x="543" y="677"/>
                    <a:pt x="560" y="677"/>
                  </a:cubicBezTo>
                  <a:cubicBezTo>
                    <a:pt x="569" y="677"/>
                    <a:pt x="577" y="686"/>
                    <a:pt x="585" y="694"/>
                  </a:cubicBezTo>
                  <a:cubicBezTo>
                    <a:pt x="585" y="702"/>
                    <a:pt x="594" y="711"/>
                    <a:pt x="585" y="719"/>
                  </a:cubicBezTo>
                  <a:cubicBezTo>
                    <a:pt x="585" y="736"/>
                    <a:pt x="577" y="744"/>
                    <a:pt x="560" y="761"/>
                  </a:cubicBezTo>
                  <a:cubicBezTo>
                    <a:pt x="552" y="769"/>
                    <a:pt x="535" y="778"/>
                    <a:pt x="502" y="803"/>
                  </a:cubicBezTo>
                  <a:cubicBezTo>
                    <a:pt x="468" y="819"/>
                    <a:pt x="452" y="836"/>
                    <a:pt x="435" y="861"/>
                  </a:cubicBezTo>
                  <a:cubicBezTo>
                    <a:pt x="426" y="878"/>
                    <a:pt x="418" y="895"/>
                    <a:pt x="410" y="911"/>
                  </a:cubicBezTo>
                  <a:close/>
                  <a:moveTo>
                    <a:pt x="844" y="811"/>
                  </a:moveTo>
                  <a:cubicBezTo>
                    <a:pt x="819" y="811"/>
                    <a:pt x="819" y="811"/>
                    <a:pt x="819" y="811"/>
                  </a:cubicBezTo>
                  <a:cubicBezTo>
                    <a:pt x="853" y="635"/>
                    <a:pt x="853" y="635"/>
                    <a:pt x="853" y="635"/>
                  </a:cubicBezTo>
                  <a:cubicBezTo>
                    <a:pt x="794" y="635"/>
                    <a:pt x="794" y="635"/>
                    <a:pt x="794" y="635"/>
                  </a:cubicBezTo>
                  <a:cubicBezTo>
                    <a:pt x="652" y="803"/>
                    <a:pt x="652" y="803"/>
                    <a:pt x="652" y="803"/>
                  </a:cubicBezTo>
                  <a:cubicBezTo>
                    <a:pt x="644" y="853"/>
                    <a:pt x="644" y="853"/>
                    <a:pt x="644" y="853"/>
                  </a:cubicBezTo>
                  <a:cubicBezTo>
                    <a:pt x="753" y="853"/>
                    <a:pt x="753" y="853"/>
                    <a:pt x="753" y="853"/>
                  </a:cubicBezTo>
                  <a:cubicBezTo>
                    <a:pt x="744" y="911"/>
                    <a:pt x="744" y="911"/>
                    <a:pt x="744" y="911"/>
                  </a:cubicBezTo>
                  <a:cubicBezTo>
                    <a:pt x="794" y="911"/>
                    <a:pt x="794" y="911"/>
                    <a:pt x="794" y="911"/>
                  </a:cubicBezTo>
                  <a:cubicBezTo>
                    <a:pt x="803" y="853"/>
                    <a:pt x="803" y="853"/>
                    <a:pt x="803" y="853"/>
                  </a:cubicBezTo>
                  <a:cubicBezTo>
                    <a:pt x="836" y="853"/>
                    <a:pt x="836" y="853"/>
                    <a:pt x="836" y="853"/>
                  </a:cubicBezTo>
                  <a:lnTo>
                    <a:pt x="844" y="811"/>
                  </a:lnTo>
                  <a:close/>
                  <a:moveTo>
                    <a:pt x="694" y="811"/>
                  </a:moveTo>
                  <a:cubicBezTo>
                    <a:pt x="786" y="686"/>
                    <a:pt x="786" y="686"/>
                    <a:pt x="786" y="686"/>
                  </a:cubicBezTo>
                  <a:cubicBezTo>
                    <a:pt x="761" y="811"/>
                    <a:pt x="761" y="811"/>
                    <a:pt x="761" y="811"/>
                  </a:cubicBezTo>
                  <a:lnTo>
                    <a:pt x="694" y="811"/>
                  </a:lnTo>
                  <a:close/>
                  <a:moveTo>
                    <a:pt x="694" y="811"/>
                  </a:moveTo>
                  <a:lnTo>
                    <a:pt x="694" y="81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110" name="组合 109">
            <a:extLst>
              <a:ext uri="{FF2B5EF4-FFF2-40B4-BE49-F238E27FC236}">
                <a16:creationId xmlns:a16="http://schemas.microsoft.com/office/drawing/2014/main" id="{6233DB9D-BC79-4A40-8A94-4DF52BC314E1}"/>
              </a:ext>
            </a:extLst>
          </p:cNvPr>
          <p:cNvGrpSpPr/>
          <p:nvPr/>
        </p:nvGrpSpPr>
        <p:grpSpPr>
          <a:xfrm>
            <a:off x="6162023" y="1996094"/>
            <a:ext cx="607243" cy="607243"/>
            <a:chOff x="6162023" y="2408844"/>
            <a:chExt cx="607243" cy="607243"/>
          </a:xfrm>
        </p:grpSpPr>
        <p:sp>
          <p:nvSpPr>
            <p:cNvPr id="111" name="圆角矩形 8">
              <a:extLst>
                <a:ext uri="{FF2B5EF4-FFF2-40B4-BE49-F238E27FC236}">
                  <a16:creationId xmlns:a16="http://schemas.microsoft.com/office/drawing/2014/main" id="{8C89CB1C-CB39-4339-895F-DB0A77C65CB8}"/>
                </a:ext>
              </a:extLst>
            </p:cNvPr>
            <p:cNvSpPr/>
            <p:nvPr/>
          </p:nvSpPr>
          <p:spPr>
            <a:xfrm rot="2700000">
              <a:off x="6162023" y="2408844"/>
              <a:ext cx="607243" cy="607243"/>
            </a:xfrm>
            <a:prstGeom prst="roundRect">
              <a:avLst>
                <a:gd name="adj" fmla="val 25832"/>
              </a:avLst>
            </a:prstGeom>
            <a:gradFill flip="none" rotWithShape="0">
              <a:gsLst>
                <a:gs pos="56000">
                  <a:schemeClr val="bg1"/>
                </a:gs>
                <a:gs pos="99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>
              <a:gradFill flip="none" rotWithShape="1">
                <a:gsLst>
                  <a:gs pos="1000">
                    <a:schemeClr val="bg1">
                      <a:lumMod val="85000"/>
                    </a:schemeClr>
                  </a:gs>
                  <a:gs pos="59000">
                    <a:schemeClr val="bg1"/>
                  </a:gs>
                </a:gsLst>
                <a:lin ang="10800000" scaled="1"/>
                <a:tileRect/>
              </a:gradFill>
            </a:ln>
            <a:effectLst>
              <a:outerShdw blurRad="254000" dist="127000" dir="36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12" name="Freeform 106">
              <a:extLst>
                <a:ext uri="{FF2B5EF4-FFF2-40B4-BE49-F238E27FC236}">
                  <a16:creationId xmlns:a16="http://schemas.microsoft.com/office/drawing/2014/main" id="{8120A74E-D8CA-4F8E-AF55-93A0392D0A5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27476" y="2604153"/>
              <a:ext cx="304668" cy="263672"/>
            </a:xfrm>
            <a:custGeom>
              <a:avLst/>
              <a:gdLst>
                <a:gd name="T0" fmla="*/ 502 w 1013"/>
                <a:gd name="T1" fmla="*/ 0 h 879"/>
                <a:gd name="T2" fmla="*/ 0 w 1013"/>
                <a:gd name="T3" fmla="*/ 351 h 879"/>
                <a:gd name="T4" fmla="*/ 193 w 1013"/>
                <a:gd name="T5" fmla="*/ 636 h 879"/>
                <a:gd name="T6" fmla="*/ 92 w 1013"/>
                <a:gd name="T7" fmla="*/ 862 h 879"/>
                <a:gd name="T8" fmla="*/ 92 w 1013"/>
                <a:gd name="T9" fmla="*/ 878 h 879"/>
                <a:gd name="T10" fmla="*/ 101 w 1013"/>
                <a:gd name="T11" fmla="*/ 878 h 879"/>
                <a:gd name="T12" fmla="*/ 109 w 1013"/>
                <a:gd name="T13" fmla="*/ 878 h 879"/>
                <a:gd name="T14" fmla="*/ 485 w 1013"/>
                <a:gd name="T15" fmla="*/ 711 h 879"/>
                <a:gd name="T16" fmla="*/ 502 w 1013"/>
                <a:gd name="T17" fmla="*/ 711 h 879"/>
                <a:gd name="T18" fmla="*/ 1012 w 1013"/>
                <a:gd name="T19" fmla="*/ 351 h 879"/>
                <a:gd name="T20" fmla="*/ 502 w 1013"/>
                <a:gd name="T21" fmla="*/ 0 h 879"/>
                <a:gd name="T22" fmla="*/ 502 w 1013"/>
                <a:gd name="T23" fmla="*/ 0 h 879"/>
                <a:gd name="T24" fmla="*/ 502 w 1013"/>
                <a:gd name="T25" fmla="*/ 0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3" h="879">
                  <a:moveTo>
                    <a:pt x="502" y="0"/>
                  </a:moveTo>
                  <a:cubicBezTo>
                    <a:pt x="226" y="0"/>
                    <a:pt x="0" y="159"/>
                    <a:pt x="0" y="351"/>
                  </a:cubicBezTo>
                  <a:cubicBezTo>
                    <a:pt x="0" y="469"/>
                    <a:pt x="67" y="569"/>
                    <a:pt x="193" y="636"/>
                  </a:cubicBezTo>
                  <a:cubicBezTo>
                    <a:pt x="176" y="711"/>
                    <a:pt x="142" y="811"/>
                    <a:pt x="92" y="862"/>
                  </a:cubicBezTo>
                  <a:cubicBezTo>
                    <a:pt x="92" y="870"/>
                    <a:pt x="92" y="870"/>
                    <a:pt x="92" y="878"/>
                  </a:cubicBezTo>
                  <a:lnTo>
                    <a:pt x="101" y="878"/>
                  </a:lnTo>
                  <a:lnTo>
                    <a:pt x="109" y="878"/>
                  </a:lnTo>
                  <a:cubicBezTo>
                    <a:pt x="118" y="878"/>
                    <a:pt x="335" y="862"/>
                    <a:pt x="485" y="711"/>
                  </a:cubicBezTo>
                  <a:cubicBezTo>
                    <a:pt x="485" y="711"/>
                    <a:pt x="494" y="711"/>
                    <a:pt x="502" y="711"/>
                  </a:cubicBezTo>
                  <a:cubicBezTo>
                    <a:pt x="786" y="711"/>
                    <a:pt x="1012" y="552"/>
                    <a:pt x="1012" y="351"/>
                  </a:cubicBezTo>
                  <a:cubicBezTo>
                    <a:pt x="1012" y="159"/>
                    <a:pt x="786" y="0"/>
                    <a:pt x="502" y="0"/>
                  </a:cubicBezTo>
                  <a:close/>
                  <a:moveTo>
                    <a:pt x="502" y="0"/>
                  </a:moveTo>
                  <a:lnTo>
                    <a:pt x="5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113" name="组合 112">
            <a:extLst>
              <a:ext uri="{FF2B5EF4-FFF2-40B4-BE49-F238E27FC236}">
                <a16:creationId xmlns:a16="http://schemas.microsoft.com/office/drawing/2014/main" id="{31CAECCE-C592-4458-A9A7-D7FCF2826C31}"/>
              </a:ext>
            </a:extLst>
          </p:cNvPr>
          <p:cNvGrpSpPr/>
          <p:nvPr/>
        </p:nvGrpSpPr>
        <p:grpSpPr>
          <a:xfrm>
            <a:off x="6162023" y="2998670"/>
            <a:ext cx="607243" cy="607243"/>
            <a:chOff x="6162023" y="3411420"/>
            <a:chExt cx="607243" cy="607243"/>
          </a:xfrm>
        </p:grpSpPr>
        <p:sp>
          <p:nvSpPr>
            <p:cNvPr id="114" name="圆角矩形 8">
              <a:extLst>
                <a:ext uri="{FF2B5EF4-FFF2-40B4-BE49-F238E27FC236}">
                  <a16:creationId xmlns:a16="http://schemas.microsoft.com/office/drawing/2014/main" id="{AD007222-5A06-4258-9175-71655EC2E57C}"/>
                </a:ext>
              </a:extLst>
            </p:cNvPr>
            <p:cNvSpPr/>
            <p:nvPr/>
          </p:nvSpPr>
          <p:spPr>
            <a:xfrm rot="2700000">
              <a:off x="6162023" y="3411420"/>
              <a:ext cx="607243" cy="607243"/>
            </a:xfrm>
            <a:prstGeom prst="roundRect">
              <a:avLst>
                <a:gd name="adj" fmla="val 25832"/>
              </a:avLst>
            </a:prstGeom>
            <a:gradFill flip="none" rotWithShape="0">
              <a:gsLst>
                <a:gs pos="56000">
                  <a:schemeClr val="bg1"/>
                </a:gs>
                <a:gs pos="99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>
              <a:gradFill flip="none" rotWithShape="1">
                <a:gsLst>
                  <a:gs pos="1000">
                    <a:schemeClr val="bg1">
                      <a:lumMod val="85000"/>
                    </a:schemeClr>
                  </a:gs>
                  <a:gs pos="59000">
                    <a:schemeClr val="bg1"/>
                  </a:gs>
                </a:gsLst>
                <a:lin ang="10800000" scaled="1"/>
                <a:tileRect/>
              </a:gradFill>
            </a:ln>
            <a:effectLst>
              <a:outerShdw blurRad="254000" dist="127000" dir="36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15" name="Freeform 237">
              <a:extLst>
                <a:ext uri="{FF2B5EF4-FFF2-40B4-BE49-F238E27FC236}">
                  <a16:creationId xmlns:a16="http://schemas.microsoft.com/office/drawing/2014/main" id="{5CCA3FF9-FA3B-4DCB-882E-65D12BBD40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27476" y="3631445"/>
              <a:ext cx="281629" cy="206890"/>
            </a:xfrm>
            <a:custGeom>
              <a:avLst/>
              <a:gdLst>
                <a:gd name="T0" fmla="*/ 586 w 1347"/>
                <a:gd name="T1" fmla="*/ 602 h 987"/>
                <a:gd name="T2" fmla="*/ 502 w 1347"/>
                <a:gd name="T3" fmla="*/ 535 h 987"/>
                <a:gd name="T4" fmla="*/ 42 w 1347"/>
                <a:gd name="T5" fmla="*/ 117 h 987"/>
                <a:gd name="T6" fmla="*/ 17 w 1347"/>
                <a:gd name="T7" fmla="*/ 33 h 987"/>
                <a:gd name="T8" fmla="*/ 92 w 1347"/>
                <a:gd name="T9" fmla="*/ 0 h 987"/>
                <a:gd name="T10" fmla="*/ 1255 w 1347"/>
                <a:gd name="T11" fmla="*/ 0 h 987"/>
                <a:gd name="T12" fmla="*/ 1330 w 1347"/>
                <a:gd name="T13" fmla="*/ 41 h 987"/>
                <a:gd name="T14" fmla="*/ 1305 w 1347"/>
                <a:gd name="T15" fmla="*/ 125 h 987"/>
                <a:gd name="T16" fmla="*/ 803 w 1347"/>
                <a:gd name="T17" fmla="*/ 576 h 987"/>
                <a:gd name="T18" fmla="*/ 586 w 1347"/>
                <a:gd name="T19" fmla="*/ 602 h 987"/>
                <a:gd name="T20" fmla="*/ 92 w 1347"/>
                <a:gd name="T21" fmla="*/ 986 h 987"/>
                <a:gd name="T22" fmla="*/ 0 w 1347"/>
                <a:gd name="T23" fmla="*/ 894 h 987"/>
                <a:gd name="T24" fmla="*/ 0 w 1347"/>
                <a:gd name="T25" fmla="*/ 225 h 987"/>
                <a:gd name="T26" fmla="*/ 42 w 1347"/>
                <a:gd name="T27" fmla="*/ 217 h 987"/>
                <a:gd name="T28" fmla="*/ 234 w 1347"/>
                <a:gd name="T29" fmla="*/ 409 h 987"/>
                <a:gd name="T30" fmla="*/ 251 w 1347"/>
                <a:gd name="T31" fmla="*/ 493 h 987"/>
                <a:gd name="T32" fmla="*/ 109 w 1347"/>
                <a:gd name="T33" fmla="*/ 827 h 987"/>
                <a:gd name="T34" fmla="*/ 126 w 1347"/>
                <a:gd name="T35" fmla="*/ 827 h 987"/>
                <a:gd name="T36" fmla="*/ 318 w 1347"/>
                <a:gd name="T37" fmla="*/ 576 h 987"/>
                <a:gd name="T38" fmla="*/ 393 w 1347"/>
                <a:gd name="T39" fmla="*/ 568 h 987"/>
                <a:gd name="T40" fmla="*/ 477 w 1347"/>
                <a:gd name="T41" fmla="*/ 643 h 987"/>
                <a:gd name="T42" fmla="*/ 569 w 1347"/>
                <a:gd name="T43" fmla="*/ 694 h 987"/>
                <a:gd name="T44" fmla="*/ 820 w 1347"/>
                <a:gd name="T45" fmla="*/ 677 h 987"/>
                <a:gd name="T46" fmla="*/ 945 w 1347"/>
                <a:gd name="T47" fmla="*/ 568 h 987"/>
                <a:gd name="T48" fmla="*/ 1020 w 1347"/>
                <a:gd name="T49" fmla="*/ 576 h 987"/>
                <a:gd name="T50" fmla="*/ 1229 w 1347"/>
                <a:gd name="T51" fmla="*/ 853 h 987"/>
                <a:gd name="T52" fmla="*/ 1238 w 1347"/>
                <a:gd name="T53" fmla="*/ 844 h 987"/>
                <a:gd name="T54" fmla="*/ 1096 w 1347"/>
                <a:gd name="T55" fmla="*/ 493 h 987"/>
                <a:gd name="T56" fmla="*/ 1112 w 1347"/>
                <a:gd name="T57" fmla="*/ 409 h 987"/>
                <a:gd name="T58" fmla="*/ 1313 w 1347"/>
                <a:gd name="T59" fmla="*/ 217 h 987"/>
                <a:gd name="T60" fmla="*/ 1346 w 1347"/>
                <a:gd name="T61" fmla="*/ 225 h 987"/>
                <a:gd name="T62" fmla="*/ 1346 w 1347"/>
                <a:gd name="T63" fmla="*/ 903 h 987"/>
                <a:gd name="T64" fmla="*/ 1246 w 1347"/>
                <a:gd name="T65" fmla="*/ 986 h 987"/>
                <a:gd name="T66" fmla="*/ 92 w 1347"/>
                <a:gd name="T67" fmla="*/ 986 h 987"/>
                <a:gd name="T68" fmla="*/ 92 w 1347"/>
                <a:gd name="T69" fmla="*/ 986 h 987"/>
                <a:gd name="T70" fmla="*/ 92 w 1347"/>
                <a:gd name="T71" fmla="*/ 986 h 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47" h="987">
                  <a:moveTo>
                    <a:pt x="586" y="602"/>
                  </a:moveTo>
                  <a:cubicBezTo>
                    <a:pt x="561" y="585"/>
                    <a:pt x="519" y="560"/>
                    <a:pt x="502" y="535"/>
                  </a:cubicBezTo>
                  <a:cubicBezTo>
                    <a:pt x="42" y="117"/>
                    <a:pt x="42" y="117"/>
                    <a:pt x="42" y="117"/>
                  </a:cubicBezTo>
                  <a:cubicBezTo>
                    <a:pt x="26" y="100"/>
                    <a:pt x="9" y="58"/>
                    <a:pt x="17" y="33"/>
                  </a:cubicBezTo>
                  <a:cubicBezTo>
                    <a:pt x="34" y="17"/>
                    <a:pt x="51" y="0"/>
                    <a:pt x="92" y="0"/>
                  </a:cubicBezTo>
                  <a:cubicBezTo>
                    <a:pt x="1255" y="0"/>
                    <a:pt x="1255" y="0"/>
                    <a:pt x="1255" y="0"/>
                  </a:cubicBezTo>
                  <a:cubicBezTo>
                    <a:pt x="1255" y="0"/>
                    <a:pt x="1305" y="0"/>
                    <a:pt x="1330" y="41"/>
                  </a:cubicBezTo>
                  <a:cubicBezTo>
                    <a:pt x="1346" y="67"/>
                    <a:pt x="1330" y="108"/>
                    <a:pt x="1305" y="125"/>
                  </a:cubicBezTo>
                  <a:cubicBezTo>
                    <a:pt x="803" y="576"/>
                    <a:pt x="803" y="576"/>
                    <a:pt x="803" y="576"/>
                  </a:cubicBezTo>
                  <a:cubicBezTo>
                    <a:pt x="803" y="576"/>
                    <a:pt x="711" y="652"/>
                    <a:pt x="586" y="602"/>
                  </a:cubicBezTo>
                  <a:close/>
                  <a:moveTo>
                    <a:pt x="92" y="986"/>
                  </a:moveTo>
                  <a:cubicBezTo>
                    <a:pt x="92" y="986"/>
                    <a:pt x="0" y="978"/>
                    <a:pt x="0" y="894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00"/>
                    <a:pt x="17" y="192"/>
                    <a:pt x="42" y="217"/>
                  </a:cubicBezTo>
                  <a:cubicBezTo>
                    <a:pt x="234" y="409"/>
                    <a:pt x="234" y="409"/>
                    <a:pt x="234" y="409"/>
                  </a:cubicBezTo>
                  <a:cubicBezTo>
                    <a:pt x="260" y="426"/>
                    <a:pt x="268" y="468"/>
                    <a:pt x="251" y="493"/>
                  </a:cubicBezTo>
                  <a:cubicBezTo>
                    <a:pt x="109" y="827"/>
                    <a:pt x="109" y="827"/>
                    <a:pt x="109" y="827"/>
                  </a:cubicBezTo>
                  <a:cubicBezTo>
                    <a:pt x="101" y="853"/>
                    <a:pt x="109" y="853"/>
                    <a:pt x="126" y="827"/>
                  </a:cubicBezTo>
                  <a:cubicBezTo>
                    <a:pt x="318" y="576"/>
                    <a:pt x="318" y="576"/>
                    <a:pt x="318" y="576"/>
                  </a:cubicBezTo>
                  <a:cubicBezTo>
                    <a:pt x="343" y="552"/>
                    <a:pt x="368" y="552"/>
                    <a:pt x="393" y="568"/>
                  </a:cubicBezTo>
                  <a:cubicBezTo>
                    <a:pt x="477" y="643"/>
                    <a:pt x="477" y="643"/>
                    <a:pt x="477" y="643"/>
                  </a:cubicBezTo>
                  <a:cubicBezTo>
                    <a:pt x="502" y="660"/>
                    <a:pt x="544" y="685"/>
                    <a:pt x="569" y="694"/>
                  </a:cubicBezTo>
                  <a:cubicBezTo>
                    <a:pt x="636" y="710"/>
                    <a:pt x="744" y="735"/>
                    <a:pt x="820" y="677"/>
                  </a:cubicBezTo>
                  <a:cubicBezTo>
                    <a:pt x="945" y="568"/>
                    <a:pt x="945" y="568"/>
                    <a:pt x="945" y="568"/>
                  </a:cubicBezTo>
                  <a:cubicBezTo>
                    <a:pt x="970" y="552"/>
                    <a:pt x="1004" y="552"/>
                    <a:pt x="1020" y="576"/>
                  </a:cubicBezTo>
                  <a:cubicBezTo>
                    <a:pt x="1229" y="853"/>
                    <a:pt x="1229" y="853"/>
                    <a:pt x="1229" y="853"/>
                  </a:cubicBezTo>
                  <a:cubicBezTo>
                    <a:pt x="1246" y="877"/>
                    <a:pt x="1246" y="869"/>
                    <a:pt x="1238" y="844"/>
                  </a:cubicBezTo>
                  <a:cubicBezTo>
                    <a:pt x="1096" y="493"/>
                    <a:pt x="1096" y="493"/>
                    <a:pt x="1096" y="493"/>
                  </a:cubicBezTo>
                  <a:cubicBezTo>
                    <a:pt x="1079" y="468"/>
                    <a:pt x="1087" y="434"/>
                    <a:pt x="1112" y="409"/>
                  </a:cubicBezTo>
                  <a:cubicBezTo>
                    <a:pt x="1313" y="217"/>
                    <a:pt x="1313" y="217"/>
                    <a:pt x="1313" y="217"/>
                  </a:cubicBezTo>
                  <a:cubicBezTo>
                    <a:pt x="1330" y="192"/>
                    <a:pt x="1346" y="200"/>
                    <a:pt x="1346" y="225"/>
                  </a:cubicBezTo>
                  <a:cubicBezTo>
                    <a:pt x="1346" y="903"/>
                    <a:pt x="1346" y="903"/>
                    <a:pt x="1346" y="903"/>
                  </a:cubicBezTo>
                  <a:cubicBezTo>
                    <a:pt x="1346" y="903"/>
                    <a:pt x="1338" y="986"/>
                    <a:pt x="1246" y="986"/>
                  </a:cubicBezTo>
                  <a:cubicBezTo>
                    <a:pt x="92" y="986"/>
                    <a:pt x="92" y="986"/>
                    <a:pt x="92" y="986"/>
                  </a:cubicBezTo>
                  <a:close/>
                  <a:moveTo>
                    <a:pt x="92" y="986"/>
                  </a:moveTo>
                  <a:lnTo>
                    <a:pt x="92" y="9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lIns="121893" tIns="60946" rIns="121893" bIns="60946" anchor="ctr"/>
            <a:lstStyle/>
            <a:p>
              <a:pPr>
                <a:defRPr/>
              </a:pPr>
              <a:endParaRPr lang="en-US" sz="1050" dirty="0">
                <a:cs typeface="+mn-ea"/>
                <a:sym typeface="+mn-lt"/>
              </a:endParaRPr>
            </a:p>
          </p:txBody>
        </p:sp>
      </p:grpSp>
      <p:grpSp>
        <p:nvGrpSpPr>
          <p:cNvPr id="116" name="组合 115">
            <a:extLst>
              <a:ext uri="{FF2B5EF4-FFF2-40B4-BE49-F238E27FC236}">
                <a16:creationId xmlns:a16="http://schemas.microsoft.com/office/drawing/2014/main" id="{02BAC714-A51D-4A39-B61F-4EE8457999C3}"/>
              </a:ext>
            </a:extLst>
          </p:cNvPr>
          <p:cNvGrpSpPr/>
          <p:nvPr/>
        </p:nvGrpSpPr>
        <p:grpSpPr>
          <a:xfrm>
            <a:off x="6162023" y="4001246"/>
            <a:ext cx="607243" cy="607243"/>
            <a:chOff x="6162023" y="4413996"/>
            <a:chExt cx="607243" cy="607243"/>
          </a:xfrm>
        </p:grpSpPr>
        <p:sp>
          <p:nvSpPr>
            <p:cNvPr id="117" name="圆角矩形 8">
              <a:extLst>
                <a:ext uri="{FF2B5EF4-FFF2-40B4-BE49-F238E27FC236}">
                  <a16:creationId xmlns:a16="http://schemas.microsoft.com/office/drawing/2014/main" id="{60E3151A-B244-4D3E-BF36-3E5E9C8B7C18}"/>
                </a:ext>
              </a:extLst>
            </p:cNvPr>
            <p:cNvSpPr/>
            <p:nvPr/>
          </p:nvSpPr>
          <p:spPr>
            <a:xfrm rot="2700000">
              <a:off x="6162023" y="4413996"/>
              <a:ext cx="607243" cy="607243"/>
            </a:xfrm>
            <a:prstGeom prst="roundRect">
              <a:avLst>
                <a:gd name="adj" fmla="val 25832"/>
              </a:avLst>
            </a:prstGeom>
            <a:gradFill flip="none" rotWithShape="0">
              <a:gsLst>
                <a:gs pos="56000">
                  <a:schemeClr val="bg1"/>
                </a:gs>
                <a:gs pos="99000">
                  <a:schemeClr val="bg1">
                    <a:lumMod val="75000"/>
                  </a:schemeClr>
                </a:gs>
              </a:gsLst>
              <a:lin ang="13500000" scaled="1"/>
              <a:tileRect/>
            </a:gradFill>
            <a:ln>
              <a:gradFill flip="none" rotWithShape="1">
                <a:gsLst>
                  <a:gs pos="1000">
                    <a:schemeClr val="bg1">
                      <a:lumMod val="85000"/>
                    </a:schemeClr>
                  </a:gs>
                  <a:gs pos="59000">
                    <a:schemeClr val="bg1"/>
                  </a:gs>
                </a:gsLst>
                <a:lin ang="10800000" scaled="1"/>
                <a:tileRect/>
              </a:gradFill>
            </a:ln>
            <a:effectLst>
              <a:outerShdw blurRad="254000" dist="127000" dir="36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18" name="Freeform 290">
              <a:extLst>
                <a:ext uri="{FF2B5EF4-FFF2-40B4-BE49-F238E27FC236}">
                  <a16:creationId xmlns:a16="http://schemas.microsoft.com/office/drawing/2014/main" id="{6391729A-12CB-4126-B396-14936C3179A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288275" y="4639112"/>
              <a:ext cx="343869" cy="266339"/>
            </a:xfrm>
            <a:custGeom>
              <a:avLst/>
              <a:gdLst>
                <a:gd name="T0" fmla="*/ 995 w 996"/>
                <a:gd name="T1" fmla="*/ 409 h 770"/>
                <a:gd name="T2" fmla="*/ 836 w 996"/>
                <a:gd name="T3" fmla="*/ 409 h 770"/>
                <a:gd name="T4" fmla="*/ 543 w 996"/>
                <a:gd name="T5" fmla="*/ 192 h 770"/>
                <a:gd name="T6" fmla="*/ 384 w 996"/>
                <a:gd name="T7" fmla="*/ 275 h 770"/>
                <a:gd name="T8" fmla="*/ 360 w 996"/>
                <a:gd name="T9" fmla="*/ 158 h 770"/>
                <a:gd name="T10" fmla="*/ 702 w 996"/>
                <a:gd name="T11" fmla="*/ 33 h 770"/>
                <a:gd name="T12" fmla="*/ 836 w 996"/>
                <a:gd name="T13" fmla="*/ 133 h 770"/>
                <a:gd name="T14" fmla="*/ 334 w 996"/>
                <a:gd name="T15" fmla="*/ 626 h 770"/>
                <a:gd name="T16" fmla="*/ 276 w 996"/>
                <a:gd name="T17" fmla="*/ 551 h 770"/>
                <a:gd name="T18" fmla="*/ 209 w 996"/>
                <a:gd name="T19" fmla="*/ 484 h 770"/>
                <a:gd name="T20" fmla="*/ 109 w 996"/>
                <a:gd name="T21" fmla="*/ 434 h 770"/>
                <a:gd name="T22" fmla="*/ 159 w 996"/>
                <a:gd name="T23" fmla="*/ 535 h 770"/>
                <a:gd name="T24" fmla="*/ 226 w 996"/>
                <a:gd name="T25" fmla="*/ 602 h 770"/>
                <a:gd name="T26" fmla="*/ 293 w 996"/>
                <a:gd name="T27" fmla="*/ 668 h 770"/>
                <a:gd name="T28" fmla="*/ 393 w 996"/>
                <a:gd name="T29" fmla="*/ 727 h 770"/>
                <a:gd name="T30" fmla="*/ 334 w 996"/>
                <a:gd name="T31" fmla="*/ 626 h 770"/>
                <a:gd name="T32" fmla="*/ 594 w 996"/>
                <a:gd name="T33" fmla="*/ 267 h 770"/>
                <a:gd name="T34" fmla="*/ 443 w 996"/>
                <a:gd name="T35" fmla="*/ 301 h 770"/>
                <a:gd name="T36" fmla="*/ 284 w 996"/>
                <a:gd name="T37" fmla="*/ 217 h 770"/>
                <a:gd name="T38" fmla="*/ 460 w 996"/>
                <a:gd name="T39" fmla="*/ 50 h 770"/>
                <a:gd name="T40" fmla="*/ 184 w 996"/>
                <a:gd name="T41" fmla="*/ 100 h 770"/>
                <a:gd name="T42" fmla="*/ 0 w 996"/>
                <a:gd name="T43" fmla="*/ 66 h 770"/>
                <a:gd name="T44" fmla="*/ 50 w 996"/>
                <a:gd name="T45" fmla="*/ 443 h 770"/>
                <a:gd name="T46" fmla="*/ 234 w 996"/>
                <a:gd name="T47" fmla="*/ 392 h 770"/>
                <a:gd name="T48" fmla="*/ 293 w 996"/>
                <a:gd name="T49" fmla="*/ 468 h 770"/>
                <a:gd name="T50" fmla="*/ 360 w 996"/>
                <a:gd name="T51" fmla="*/ 535 h 770"/>
                <a:gd name="T52" fmla="*/ 426 w 996"/>
                <a:gd name="T53" fmla="*/ 610 h 770"/>
                <a:gd name="T54" fmla="*/ 477 w 996"/>
                <a:gd name="T55" fmla="*/ 727 h 770"/>
                <a:gd name="T56" fmla="*/ 543 w 996"/>
                <a:gd name="T57" fmla="*/ 660 h 770"/>
                <a:gd name="T58" fmla="*/ 485 w 996"/>
                <a:gd name="T59" fmla="*/ 585 h 770"/>
                <a:gd name="T60" fmla="*/ 569 w 996"/>
                <a:gd name="T61" fmla="*/ 668 h 770"/>
                <a:gd name="T62" fmla="*/ 627 w 996"/>
                <a:gd name="T63" fmla="*/ 602 h 770"/>
                <a:gd name="T64" fmla="*/ 652 w 996"/>
                <a:gd name="T65" fmla="*/ 610 h 770"/>
                <a:gd name="T66" fmla="*/ 719 w 996"/>
                <a:gd name="T67" fmla="*/ 543 h 770"/>
                <a:gd name="T68" fmla="*/ 727 w 996"/>
                <a:gd name="T69" fmla="*/ 526 h 770"/>
                <a:gd name="T70" fmla="*/ 786 w 996"/>
                <a:gd name="T71" fmla="*/ 535 h 770"/>
                <a:gd name="T72" fmla="*/ 786 w 996"/>
                <a:gd name="T73" fmla="*/ 468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96" h="770">
                  <a:moveTo>
                    <a:pt x="995" y="100"/>
                  </a:moveTo>
                  <a:cubicBezTo>
                    <a:pt x="995" y="409"/>
                    <a:pt x="995" y="409"/>
                    <a:pt x="995" y="409"/>
                  </a:cubicBezTo>
                  <a:cubicBezTo>
                    <a:pt x="995" y="409"/>
                    <a:pt x="928" y="426"/>
                    <a:pt x="920" y="426"/>
                  </a:cubicBezTo>
                  <a:cubicBezTo>
                    <a:pt x="903" y="426"/>
                    <a:pt x="861" y="443"/>
                    <a:pt x="836" y="409"/>
                  </a:cubicBezTo>
                  <a:cubicBezTo>
                    <a:pt x="786" y="367"/>
                    <a:pt x="619" y="192"/>
                    <a:pt x="619" y="192"/>
                  </a:cubicBezTo>
                  <a:cubicBezTo>
                    <a:pt x="619" y="192"/>
                    <a:pt x="594" y="167"/>
                    <a:pt x="543" y="192"/>
                  </a:cubicBezTo>
                  <a:cubicBezTo>
                    <a:pt x="502" y="217"/>
                    <a:pt x="443" y="250"/>
                    <a:pt x="418" y="259"/>
                  </a:cubicBezTo>
                  <a:cubicBezTo>
                    <a:pt x="410" y="267"/>
                    <a:pt x="393" y="275"/>
                    <a:pt x="384" y="275"/>
                  </a:cubicBezTo>
                  <a:cubicBezTo>
                    <a:pt x="351" y="275"/>
                    <a:pt x="326" y="242"/>
                    <a:pt x="326" y="209"/>
                  </a:cubicBezTo>
                  <a:cubicBezTo>
                    <a:pt x="326" y="183"/>
                    <a:pt x="343" y="167"/>
                    <a:pt x="360" y="158"/>
                  </a:cubicBezTo>
                  <a:cubicBezTo>
                    <a:pt x="426" y="116"/>
                    <a:pt x="552" y="50"/>
                    <a:pt x="602" y="16"/>
                  </a:cubicBezTo>
                  <a:cubicBezTo>
                    <a:pt x="635" y="0"/>
                    <a:pt x="652" y="0"/>
                    <a:pt x="702" y="33"/>
                  </a:cubicBezTo>
                  <a:cubicBezTo>
                    <a:pt x="752" y="83"/>
                    <a:pt x="803" y="125"/>
                    <a:pt x="803" y="125"/>
                  </a:cubicBezTo>
                  <a:cubicBezTo>
                    <a:pt x="803" y="125"/>
                    <a:pt x="819" y="133"/>
                    <a:pt x="836" y="133"/>
                  </a:cubicBezTo>
                  <a:cubicBezTo>
                    <a:pt x="878" y="125"/>
                    <a:pt x="995" y="100"/>
                    <a:pt x="995" y="100"/>
                  </a:cubicBezTo>
                  <a:close/>
                  <a:moveTo>
                    <a:pt x="334" y="626"/>
                  </a:moveTo>
                  <a:cubicBezTo>
                    <a:pt x="343" y="610"/>
                    <a:pt x="343" y="585"/>
                    <a:pt x="326" y="568"/>
                  </a:cubicBezTo>
                  <a:cubicBezTo>
                    <a:pt x="309" y="551"/>
                    <a:pt x="293" y="551"/>
                    <a:pt x="276" y="551"/>
                  </a:cubicBezTo>
                  <a:cubicBezTo>
                    <a:pt x="276" y="535"/>
                    <a:pt x="276" y="510"/>
                    <a:pt x="259" y="501"/>
                  </a:cubicBezTo>
                  <a:cubicBezTo>
                    <a:pt x="251" y="484"/>
                    <a:pt x="226" y="476"/>
                    <a:pt x="209" y="484"/>
                  </a:cubicBezTo>
                  <a:cubicBezTo>
                    <a:pt x="217" y="468"/>
                    <a:pt x="209" y="443"/>
                    <a:pt x="201" y="426"/>
                  </a:cubicBezTo>
                  <a:cubicBezTo>
                    <a:pt x="176" y="401"/>
                    <a:pt x="134" y="409"/>
                    <a:pt x="109" y="434"/>
                  </a:cubicBezTo>
                  <a:cubicBezTo>
                    <a:pt x="92" y="451"/>
                    <a:pt x="75" y="501"/>
                    <a:pt x="92" y="526"/>
                  </a:cubicBezTo>
                  <a:cubicBezTo>
                    <a:pt x="117" y="551"/>
                    <a:pt x="142" y="535"/>
                    <a:pt x="159" y="535"/>
                  </a:cubicBezTo>
                  <a:cubicBezTo>
                    <a:pt x="159" y="551"/>
                    <a:pt x="142" y="568"/>
                    <a:pt x="159" y="593"/>
                  </a:cubicBezTo>
                  <a:cubicBezTo>
                    <a:pt x="176" y="618"/>
                    <a:pt x="209" y="602"/>
                    <a:pt x="226" y="602"/>
                  </a:cubicBezTo>
                  <a:cubicBezTo>
                    <a:pt x="217" y="618"/>
                    <a:pt x="201" y="643"/>
                    <a:pt x="226" y="668"/>
                  </a:cubicBezTo>
                  <a:cubicBezTo>
                    <a:pt x="242" y="685"/>
                    <a:pt x="276" y="677"/>
                    <a:pt x="293" y="668"/>
                  </a:cubicBezTo>
                  <a:cubicBezTo>
                    <a:pt x="284" y="693"/>
                    <a:pt x="268" y="710"/>
                    <a:pt x="293" y="744"/>
                  </a:cubicBezTo>
                  <a:cubicBezTo>
                    <a:pt x="318" y="769"/>
                    <a:pt x="368" y="752"/>
                    <a:pt x="393" y="727"/>
                  </a:cubicBezTo>
                  <a:cubicBezTo>
                    <a:pt x="418" y="702"/>
                    <a:pt x="418" y="668"/>
                    <a:pt x="393" y="643"/>
                  </a:cubicBezTo>
                  <a:cubicBezTo>
                    <a:pt x="376" y="626"/>
                    <a:pt x="360" y="626"/>
                    <a:pt x="334" y="626"/>
                  </a:cubicBezTo>
                  <a:close/>
                  <a:moveTo>
                    <a:pt x="786" y="468"/>
                  </a:moveTo>
                  <a:cubicBezTo>
                    <a:pt x="610" y="284"/>
                    <a:pt x="694" y="367"/>
                    <a:pt x="594" y="267"/>
                  </a:cubicBezTo>
                  <a:cubicBezTo>
                    <a:pt x="594" y="267"/>
                    <a:pt x="569" y="234"/>
                    <a:pt x="527" y="259"/>
                  </a:cubicBezTo>
                  <a:cubicBezTo>
                    <a:pt x="502" y="267"/>
                    <a:pt x="468" y="284"/>
                    <a:pt x="443" y="301"/>
                  </a:cubicBezTo>
                  <a:cubicBezTo>
                    <a:pt x="418" y="309"/>
                    <a:pt x="393" y="317"/>
                    <a:pt x="384" y="317"/>
                  </a:cubicBezTo>
                  <a:cubicBezTo>
                    <a:pt x="326" y="317"/>
                    <a:pt x="284" y="267"/>
                    <a:pt x="284" y="217"/>
                  </a:cubicBezTo>
                  <a:cubicBezTo>
                    <a:pt x="284" y="175"/>
                    <a:pt x="301" y="142"/>
                    <a:pt x="334" y="125"/>
                  </a:cubicBezTo>
                  <a:cubicBezTo>
                    <a:pt x="368" y="100"/>
                    <a:pt x="460" y="50"/>
                    <a:pt x="460" y="50"/>
                  </a:cubicBezTo>
                  <a:cubicBezTo>
                    <a:pt x="460" y="50"/>
                    <a:pt x="435" y="8"/>
                    <a:pt x="376" y="8"/>
                  </a:cubicBezTo>
                  <a:cubicBezTo>
                    <a:pt x="309" y="8"/>
                    <a:pt x="184" y="100"/>
                    <a:pt x="184" y="100"/>
                  </a:cubicBezTo>
                  <a:cubicBezTo>
                    <a:pt x="184" y="100"/>
                    <a:pt x="150" y="116"/>
                    <a:pt x="100" y="10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426"/>
                    <a:pt x="25" y="434"/>
                    <a:pt x="50" y="443"/>
                  </a:cubicBezTo>
                  <a:cubicBezTo>
                    <a:pt x="59" y="426"/>
                    <a:pt x="67" y="409"/>
                    <a:pt x="83" y="392"/>
                  </a:cubicBezTo>
                  <a:cubicBezTo>
                    <a:pt x="125" y="351"/>
                    <a:pt x="192" y="351"/>
                    <a:pt x="234" y="392"/>
                  </a:cubicBezTo>
                  <a:cubicBezTo>
                    <a:pt x="242" y="409"/>
                    <a:pt x="251" y="417"/>
                    <a:pt x="251" y="434"/>
                  </a:cubicBezTo>
                  <a:cubicBezTo>
                    <a:pt x="268" y="443"/>
                    <a:pt x="284" y="451"/>
                    <a:pt x="293" y="468"/>
                  </a:cubicBezTo>
                  <a:cubicBezTo>
                    <a:pt x="309" y="476"/>
                    <a:pt x="318" y="493"/>
                    <a:pt x="318" y="510"/>
                  </a:cubicBezTo>
                  <a:cubicBezTo>
                    <a:pt x="334" y="510"/>
                    <a:pt x="351" y="518"/>
                    <a:pt x="360" y="535"/>
                  </a:cubicBezTo>
                  <a:cubicBezTo>
                    <a:pt x="376" y="551"/>
                    <a:pt x="384" y="568"/>
                    <a:pt x="384" y="585"/>
                  </a:cubicBezTo>
                  <a:cubicBezTo>
                    <a:pt x="401" y="585"/>
                    <a:pt x="418" y="593"/>
                    <a:pt x="426" y="610"/>
                  </a:cubicBezTo>
                  <a:cubicBezTo>
                    <a:pt x="451" y="635"/>
                    <a:pt x="460" y="668"/>
                    <a:pt x="451" y="702"/>
                  </a:cubicBezTo>
                  <a:cubicBezTo>
                    <a:pt x="460" y="702"/>
                    <a:pt x="468" y="718"/>
                    <a:pt x="477" y="727"/>
                  </a:cubicBezTo>
                  <a:cubicBezTo>
                    <a:pt x="493" y="744"/>
                    <a:pt x="527" y="744"/>
                    <a:pt x="543" y="727"/>
                  </a:cubicBezTo>
                  <a:cubicBezTo>
                    <a:pt x="560" y="710"/>
                    <a:pt x="560" y="677"/>
                    <a:pt x="543" y="660"/>
                  </a:cubicBezTo>
                  <a:lnTo>
                    <a:pt x="535" y="660"/>
                  </a:lnTo>
                  <a:cubicBezTo>
                    <a:pt x="485" y="602"/>
                    <a:pt x="477" y="593"/>
                    <a:pt x="485" y="585"/>
                  </a:cubicBezTo>
                  <a:cubicBezTo>
                    <a:pt x="493" y="585"/>
                    <a:pt x="502" y="593"/>
                    <a:pt x="560" y="660"/>
                  </a:cubicBezTo>
                  <a:cubicBezTo>
                    <a:pt x="569" y="668"/>
                    <a:pt x="569" y="668"/>
                    <a:pt x="569" y="668"/>
                  </a:cubicBezTo>
                  <a:cubicBezTo>
                    <a:pt x="585" y="685"/>
                    <a:pt x="610" y="685"/>
                    <a:pt x="627" y="668"/>
                  </a:cubicBezTo>
                  <a:cubicBezTo>
                    <a:pt x="644" y="652"/>
                    <a:pt x="644" y="618"/>
                    <a:pt x="627" y="602"/>
                  </a:cubicBezTo>
                  <a:cubicBezTo>
                    <a:pt x="569" y="535"/>
                    <a:pt x="560" y="526"/>
                    <a:pt x="560" y="518"/>
                  </a:cubicBezTo>
                  <a:cubicBezTo>
                    <a:pt x="569" y="518"/>
                    <a:pt x="594" y="551"/>
                    <a:pt x="652" y="610"/>
                  </a:cubicBezTo>
                  <a:cubicBezTo>
                    <a:pt x="669" y="626"/>
                    <a:pt x="702" y="626"/>
                    <a:pt x="719" y="610"/>
                  </a:cubicBezTo>
                  <a:cubicBezTo>
                    <a:pt x="727" y="593"/>
                    <a:pt x="736" y="568"/>
                    <a:pt x="719" y="543"/>
                  </a:cubicBezTo>
                  <a:cubicBezTo>
                    <a:pt x="644" y="468"/>
                    <a:pt x="644" y="468"/>
                    <a:pt x="652" y="459"/>
                  </a:cubicBezTo>
                  <a:lnTo>
                    <a:pt x="727" y="526"/>
                  </a:lnTo>
                  <a:cubicBezTo>
                    <a:pt x="727" y="535"/>
                    <a:pt x="727" y="535"/>
                    <a:pt x="727" y="535"/>
                  </a:cubicBezTo>
                  <a:cubicBezTo>
                    <a:pt x="744" y="551"/>
                    <a:pt x="769" y="551"/>
                    <a:pt x="786" y="535"/>
                  </a:cubicBezTo>
                  <a:cubicBezTo>
                    <a:pt x="803" y="510"/>
                    <a:pt x="803" y="484"/>
                    <a:pt x="786" y="468"/>
                  </a:cubicBezTo>
                  <a:close/>
                  <a:moveTo>
                    <a:pt x="786" y="468"/>
                  </a:moveTo>
                  <a:lnTo>
                    <a:pt x="786" y="46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lIns="182843" tIns="91422" rIns="182843" bIns="91422" anchor="ctr"/>
            <a:lstStyle/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</p:grpSp>
      <p:sp>
        <p:nvSpPr>
          <p:cNvPr id="119" name="Title 20">
            <a:extLst>
              <a:ext uri="{FF2B5EF4-FFF2-40B4-BE49-F238E27FC236}">
                <a16:creationId xmlns:a16="http://schemas.microsoft.com/office/drawing/2014/main" id="{5DCA8E73-83BE-414B-B770-F2F58601245E}"/>
              </a:ext>
            </a:extLst>
          </p:cNvPr>
          <p:cNvSpPr txBox="1"/>
          <p:nvPr/>
        </p:nvSpPr>
        <p:spPr>
          <a:xfrm>
            <a:off x="3542002" y="1983494"/>
            <a:ext cx="1785050" cy="339745"/>
          </a:xfrm>
          <a:prstGeom prst="rect">
            <a:avLst/>
          </a:prstGeom>
        </p:spPr>
        <p:txBody>
          <a:bodyPr vert="horz" wrap="none" lIns="121893" tIns="60946" rIns="121893" bIns="60946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Fill in the description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6" name="Title 20">
            <a:extLst>
              <a:ext uri="{FF2B5EF4-FFF2-40B4-BE49-F238E27FC236}">
                <a16:creationId xmlns:a16="http://schemas.microsoft.com/office/drawing/2014/main" id="{73B615D9-1F96-4AE1-A294-B5AB1E6EC0D3}"/>
              </a:ext>
            </a:extLst>
          </p:cNvPr>
          <p:cNvSpPr txBox="1"/>
          <p:nvPr/>
        </p:nvSpPr>
        <p:spPr>
          <a:xfrm>
            <a:off x="3545589" y="2982395"/>
            <a:ext cx="1785050" cy="339745"/>
          </a:xfrm>
          <a:prstGeom prst="rect">
            <a:avLst/>
          </a:prstGeom>
        </p:spPr>
        <p:txBody>
          <a:bodyPr vert="horz" wrap="none" lIns="121893" tIns="60946" rIns="121893" bIns="60946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Fill in the description</a:t>
            </a:r>
          </a:p>
        </p:txBody>
      </p:sp>
      <p:sp>
        <p:nvSpPr>
          <p:cNvPr id="127" name="Title 20">
            <a:extLst>
              <a:ext uri="{FF2B5EF4-FFF2-40B4-BE49-F238E27FC236}">
                <a16:creationId xmlns:a16="http://schemas.microsoft.com/office/drawing/2014/main" id="{C2F2ADDC-004B-4C95-8171-FB217699ED55}"/>
              </a:ext>
            </a:extLst>
          </p:cNvPr>
          <p:cNvSpPr txBox="1"/>
          <p:nvPr/>
        </p:nvSpPr>
        <p:spPr>
          <a:xfrm>
            <a:off x="3542002" y="3950674"/>
            <a:ext cx="1785050" cy="339745"/>
          </a:xfrm>
          <a:prstGeom prst="rect">
            <a:avLst/>
          </a:prstGeom>
        </p:spPr>
        <p:txBody>
          <a:bodyPr vert="horz" wrap="none" lIns="121893" tIns="60946" rIns="121893" bIns="60946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Fill in the description</a:t>
            </a:r>
          </a:p>
        </p:txBody>
      </p:sp>
      <p:sp>
        <p:nvSpPr>
          <p:cNvPr id="128" name="Title 20">
            <a:extLst>
              <a:ext uri="{FF2B5EF4-FFF2-40B4-BE49-F238E27FC236}">
                <a16:creationId xmlns:a16="http://schemas.microsoft.com/office/drawing/2014/main" id="{95F1E008-6950-491F-B1A7-6A887559BE5D}"/>
              </a:ext>
            </a:extLst>
          </p:cNvPr>
          <p:cNvSpPr txBox="1"/>
          <p:nvPr/>
        </p:nvSpPr>
        <p:spPr>
          <a:xfrm>
            <a:off x="3545589" y="4943077"/>
            <a:ext cx="1785050" cy="339745"/>
          </a:xfrm>
          <a:prstGeom prst="rect">
            <a:avLst/>
          </a:prstGeom>
        </p:spPr>
        <p:txBody>
          <a:bodyPr vert="horz" wrap="none" lIns="121893" tIns="60946" rIns="121893" bIns="60946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Fill in the description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500"/>
                            </p:stCondLst>
                            <p:childTnLst>
                              <p:par>
                                <p:cTn id="9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/>
      <p:bldP spid="61" grpId="0" animBg="1"/>
      <p:bldP spid="64" grpId="0"/>
      <p:bldP spid="66" grpId="0" animBg="1"/>
      <p:bldP spid="68" grpId="0"/>
      <p:bldP spid="69" grpId="0" animBg="1"/>
      <p:bldP spid="70" grpId="0"/>
      <p:bldP spid="83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119" grpId="0"/>
      <p:bldP spid="126" grpId="0"/>
      <p:bldP spid="127" grpId="0"/>
      <p:bldP spid="1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id="{01D71287-3D8C-4771-BFB2-E7437135469F}"/>
              </a:ext>
            </a:extLst>
          </p:cNvPr>
          <p:cNvGrpSpPr/>
          <p:nvPr/>
        </p:nvGrpSpPr>
        <p:grpSpPr>
          <a:xfrm>
            <a:off x="544539" y="283903"/>
            <a:ext cx="5591416" cy="839076"/>
            <a:chOff x="3838382" y="1456942"/>
            <a:chExt cx="5395381" cy="839076"/>
          </a:xfrm>
        </p:grpSpPr>
        <p:sp>
          <p:nvSpPr>
            <p:cNvPr id="38" name="文本框 82">
              <a:extLst>
                <a:ext uri="{FF2B5EF4-FFF2-40B4-BE49-F238E27FC236}">
                  <a16:creationId xmlns:a16="http://schemas.microsoft.com/office/drawing/2014/main" id="{7656A556-83F7-4BC0-8087-FFA9C327AE81}"/>
                </a:ext>
              </a:extLst>
            </p:cNvPr>
            <p:cNvSpPr txBox="1"/>
            <p:nvPr/>
          </p:nvSpPr>
          <p:spPr>
            <a:xfrm>
              <a:off x="3838382" y="1456942"/>
              <a:ext cx="5154189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文本框 83">
              <a:extLst>
                <a:ext uri="{FF2B5EF4-FFF2-40B4-BE49-F238E27FC236}">
                  <a16:creationId xmlns:a16="http://schemas.microsoft.com/office/drawing/2014/main" id="{F8DF8B21-8FD4-4518-984B-D20BB0443A4D}"/>
                </a:ext>
              </a:extLst>
            </p:cNvPr>
            <p:cNvSpPr txBox="1"/>
            <p:nvPr/>
          </p:nvSpPr>
          <p:spPr>
            <a:xfrm>
              <a:off x="3838382" y="1918607"/>
              <a:ext cx="5395381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椭圆 39">
            <a:extLst>
              <a:ext uri="{FF2B5EF4-FFF2-40B4-BE49-F238E27FC236}">
                <a16:creationId xmlns:a16="http://schemas.microsoft.com/office/drawing/2014/main" id="{5E693155-D8A4-4AC7-90A0-710D7197B688}"/>
              </a:ext>
            </a:extLst>
          </p:cNvPr>
          <p:cNvSpPr/>
          <p:nvPr/>
        </p:nvSpPr>
        <p:spPr>
          <a:xfrm>
            <a:off x="3521747" y="4787506"/>
            <a:ext cx="1448739" cy="1448739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9000"/>
                </a:schemeClr>
              </a:gs>
              <a:gs pos="0">
                <a:schemeClr val="bg1">
                  <a:lumMod val="93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203200" dist="889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>
              <a:rot lat="0" lon="0" rev="0"/>
            </a:lightRig>
          </a:scene3d>
          <a:sp3d prstMaterial="softEdg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1" name="椭圆 40">
            <a:extLst>
              <a:ext uri="{FF2B5EF4-FFF2-40B4-BE49-F238E27FC236}">
                <a16:creationId xmlns:a16="http://schemas.microsoft.com/office/drawing/2014/main" id="{2A8824CA-57B6-41FE-8EE6-D1C4E94E6C70}"/>
              </a:ext>
            </a:extLst>
          </p:cNvPr>
          <p:cNvSpPr/>
          <p:nvPr/>
        </p:nvSpPr>
        <p:spPr>
          <a:xfrm>
            <a:off x="4575486" y="3768789"/>
            <a:ext cx="1448739" cy="1448739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9000"/>
                </a:schemeClr>
              </a:gs>
              <a:gs pos="0">
                <a:schemeClr val="bg1">
                  <a:lumMod val="93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203200" dist="889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>
              <a:rot lat="0" lon="0" rev="0"/>
            </a:lightRig>
          </a:scene3d>
          <a:sp3d prstMaterial="softEdg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椭圆 41">
            <a:extLst>
              <a:ext uri="{FF2B5EF4-FFF2-40B4-BE49-F238E27FC236}">
                <a16:creationId xmlns:a16="http://schemas.microsoft.com/office/drawing/2014/main" id="{424912C3-B24D-42DA-A0EA-2907D2CEB14E}"/>
              </a:ext>
            </a:extLst>
          </p:cNvPr>
          <p:cNvSpPr/>
          <p:nvPr/>
        </p:nvSpPr>
        <p:spPr>
          <a:xfrm>
            <a:off x="5606008" y="2704630"/>
            <a:ext cx="1448739" cy="1448739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9000"/>
                </a:schemeClr>
              </a:gs>
              <a:gs pos="0">
                <a:schemeClr val="bg1">
                  <a:lumMod val="93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203200" dist="889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>
              <a:rot lat="0" lon="0" rev="0"/>
            </a:lightRig>
          </a:scene3d>
          <a:sp3d prstMaterial="softEdg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椭圆 42">
            <a:extLst>
              <a:ext uri="{FF2B5EF4-FFF2-40B4-BE49-F238E27FC236}">
                <a16:creationId xmlns:a16="http://schemas.microsoft.com/office/drawing/2014/main" id="{49174BBD-4BE0-4045-847A-51B0D241262C}"/>
              </a:ext>
            </a:extLst>
          </p:cNvPr>
          <p:cNvSpPr/>
          <p:nvPr/>
        </p:nvSpPr>
        <p:spPr>
          <a:xfrm>
            <a:off x="6659746" y="1685913"/>
            <a:ext cx="1448739" cy="1448739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9000"/>
                </a:schemeClr>
              </a:gs>
              <a:gs pos="0">
                <a:schemeClr val="bg1">
                  <a:lumMod val="93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203200" dist="88900" dir="2700000" algn="tl" rotWithShape="0">
              <a:prstClr val="black">
                <a:alpha val="35000"/>
              </a:prstClr>
            </a:outerShdw>
          </a:effectLst>
          <a:scene3d>
            <a:camera prst="orthographicFront"/>
            <a:lightRig rig="threePt" dir="t">
              <a:rot lat="0" lon="0" rev="0"/>
            </a:lightRig>
          </a:scene3d>
          <a:sp3d prstMaterial="softEdg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07754EEA-2525-49EC-9019-E1AB4E90AECD}"/>
              </a:ext>
            </a:extLst>
          </p:cNvPr>
          <p:cNvGrpSpPr/>
          <p:nvPr/>
        </p:nvGrpSpPr>
        <p:grpSpPr>
          <a:xfrm flipH="1" flipV="1">
            <a:off x="3324138" y="2194353"/>
            <a:ext cx="2438687" cy="732476"/>
            <a:chOff x="5246304" y="4593021"/>
            <a:chExt cx="2438687" cy="732476"/>
          </a:xfrm>
        </p:grpSpPr>
        <p:sp>
          <p:nvSpPr>
            <p:cNvPr id="50" name="椭圆 49">
              <a:extLst>
                <a:ext uri="{FF2B5EF4-FFF2-40B4-BE49-F238E27FC236}">
                  <a16:creationId xmlns:a16="http://schemas.microsoft.com/office/drawing/2014/main" id="{AC29F60D-2665-4D29-B4BB-FF2F4050E5F1}"/>
                </a:ext>
              </a:extLst>
            </p:cNvPr>
            <p:cNvSpPr/>
            <p:nvPr/>
          </p:nvSpPr>
          <p:spPr>
            <a:xfrm>
              <a:off x="5246304" y="4593021"/>
              <a:ext cx="118623" cy="11862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6" name="任意多边形 40">
              <a:extLst>
                <a:ext uri="{FF2B5EF4-FFF2-40B4-BE49-F238E27FC236}">
                  <a16:creationId xmlns:a16="http://schemas.microsoft.com/office/drawing/2014/main" id="{E334EF64-A138-44EA-8965-A9D5D912F4E9}"/>
                </a:ext>
              </a:extLst>
            </p:cNvPr>
            <p:cNvSpPr/>
            <p:nvPr/>
          </p:nvSpPr>
          <p:spPr>
            <a:xfrm>
              <a:off x="5335429" y="4686869"/>
              <a:ext cx="2349562" cy="638628"/>
            </a:xfrm>
            <a:custGeom>
              <a:avLst/>
              <a:gdLst>
                <a:gd name="connsiteX0" fmla="*/ 0 w 2815771"/>
                <a:gd name="connsiteY0" fmla="*/ 0 h 638628"/>
                <a:gd name="connsiteX1" fmla="*/ 725714 w 2815771"/>
                <a:gd name="connsiteY1" fmla="*/ 638628 h 638628"/>
                <a:gd name="connsiteX2" fmla="*/ 2815771 w 2815771"/>
                <a:gd name="connsiteY2" fmla="*/ 638628 h 63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5771" h="638628">
                  <a:moveTo>
                    <a:pt x="0" y="0"/>
                  </a:moveTo>
                  <a:lnTo>
                    <a:pt x="725714" y="638628"/>
                  </a:lnTo>
                  <a:lnTo>
                    <a:pt x="2815771" y="638628"/>
                  </a:lnTo>
                </a:path>
              </a:pathLst>
            </a:custGeom>
            <a:noFill/>
            <a:ln w="3175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7" name="Group 52">
            <a:extLst>
              <a:ext uri="{FF2B5EF4-FFF2-40B4-BE49-F238E27FC236}">
                <a16:creationId xmlns:a16="http://schemas.microsoft.com/office/drawing/2014/main" id="{13112C9F-692D-4F44-B653-11046BE79FF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024453" y="3037904"/>
            <a:ext cx="611849" cy="606575"/>
            <a:chOff x="3783" y="2102"/>
            <a:chExt cx="116" cy="115"/>
          </a:xfrm>
          <a:solidFill>
            <a:schemeClr val="accent1"/>
          </a:solidFill>
          <a:effectLst>
            <a:reflection blurRad="6350" stA="50000" endA="300" endPos="55000" dir="5400000" sy="-100000" algn="bl" rotWithShape="0"/>
          </a:effectLst>
        </p:grpSpPr>
        <p:sp>
          <p:nvSpPr>
            <p:cNvPr id="58" name="Freeform 53">
              <a:extLst>
                <a:ext uri="{FF2B5EF4-FFF2-40B4-BE49-F238E27FC236}">
                  <a16:creationId xmlns:a16="http://schemas.microsoft.com/office/drawing/2014/main" id="{30FC809C-0FA6-43EE-96E7-62651E7BCA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83" y="2102"/>
              <a:ext cx="116" cy="115"/>
            </a:xfrm>
            <a:custGeom>
              <a:avLst/>
              <a:gdLst>
                <a:gd name="T0" fmla="*/ 23 w 46"/>
                <a:gd name="T1" fmla="*/ 0 h 46"/>
                <a:gd name="T2" fmla="*/ 0 w 46"/>
                <a:gd name="T3" fmla="*/ 23 h 46"/>
                <a:gd name="T4" fmla="*/ 23 w 46"/>
                <a:gd name="T5" fmla="*/ 46 h 46"/>
                <a:gd name="T6" fmla="*/ 46 w 46"/>
                <a:gd name="T7" fmla="*/ 23 h 46"/>
                <a:gd name="T8" fmla="*/ 23 w 46"/>
                <a:gd name="T9" fmla="*/ 0 h 46"/>
                <a:gd name="T10" fmla="*/ 23 w 46"/>
                <a:gd name="T11" fmla="*/ 42 h 46"/>
                <a:gd name="T12" fmla="*/ 5 w 46"/>
                <a:gd name="T13" fmla="*/ 23 h 46"/>
                <a:gd name="T14" fmla="*/ 23 w 46"/>
                <a:gd name="T15" fmla="*/ 4 h 46"/>
                <a:gd name="T16" fmla="*/ 42 w 46"/>
                <a:gd name="T17" fmla="*/ 23 h 46"/>
                <a:gd name="T18" fmla="*/ 23 w 46"/>
                <a:gd name="T19" fmla="*/ 4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46">
                  <a:moveTo>
                    <a:pt x="23" y="0"/>
                  </a:moveTo>
                  <a:cubicBezTo>
                    <a:pt x="10" y="0"/>
                    <a:pt x="0" y="10"/>
                    <a:pt x="0" y="23"/>
                  </a:cubicBezTo>
                  <a:cubicBezTo>
                    <a:pt x="0" y="36"/>
                    <a:pt x="10" y="46"/>
                    <a:pt x="23" y="46"/>
                  </a:cubicBezTo>
                  <a:cubicBezTo>
                    <a:pt x="36" y="46"/>
                    <a:pt x="46" y="36"/>
                    <a:pt x="46" y="23"/>
                  </a:cubicBezTo>
                  <a:cubicBezTo>
                    <a:pt x="46" y="10"/>
                    <a:pt x="36" y="0"/>
                    <a:pt x="23" y="0"/>
                  </a:cubicBezTo>
                  <a:close/>
                  <a:moveTo>
                    <a:pt x="23" y="42"/>
                  </a:moveTo>
                  <a:cubicBezTo>
                    <a:pt x="13" y="42"/>
                    <a:pt x="5" y="33"/>
                    <a:pt x="5" y="23"/>
                  </a:cubicBezTo>
                  <a:cubicBezTo>
                    <a:pt x="5" y="13"/>
                    <a:pt x="13" y="4"/>
                    <a:pt x="23" y="4"/>
                  </a:cubicBezTo>
                  <a:cubicBezTo>
                    <a:pt x="34" y="4"/>
                    <a:pt x="42" y="13"/>
                    <a:pt x="42" y="23"/>
                  </a:cubicBezTo>
                  <a:cubicBezTo>
                    <a:pt x="42" y="33"/>
                    <a:pt x="34" y="42"/>
                    <a:pt x="23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9" name="Freeform 54">
              <a:extLst>
                <a:ext uri="{FF2B5EF4-FFF2-40B4-BE49-F238E27FC236}">
                  <a16:creationId xmlns:a16="http://schemas.microsoft.com/office/drawing/2014/main" id="{55C644D0-2E96-4BF3-BE8D-26D6B0297A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83" y="2102"/>
              <a:ext cx="116" cy="115"/>
            </a:xfrm>
            <a:custGeom>
              <a:avLst/>
              <a:gdLst>
                <a:gd name="T0" fmla="*/ 23 w 46"/>
                <a:gd name="T1" fmla="*/ 0 h 46"/>
                <a:gd name="T2" fmla="*/ 0 w 46"/>
                <a:gd name="T3" fmla="*/ 23 h 46"/>
                <a:gd name="T4" fmla="*/ 23 w 46"/>
                <a:gd name="T5" fmla="*/ 46 h 46"/>
                <a:gd name="T6" fmla="*/ 46 w 46"/>
                <a:gd name="T7" fmla="*/ 23 h 46"/>
                <a:gd name="T8" fmla="*/ 23 w 46"/>
                <a:gd name="T9" fmla="*/ 0 h 46"/>
                <a:gd name="T10" fmla="*/ 23 w 46"/>
                <a:gd name="T11" fmla="*/ 42 h 46"/>
                <a:gd name="T12" fmla="*/ 5 w 46"/>
                <a:gd name="T13" fmla="*/ 23 h 46"/>
                <a:gd name="T14" fmla="*/ 23 w 46"/>
                <a:gd name="T15" fmla="*/ 4 h 46"/>
                <a:gd name="T16" fmla="*/ 42 w 46"/>
                <a:gd name="T17" fmla="*/ 23 h 46"/>
                <a:gd name="T18" fmla="*/ 23 w 46"/>
                <a:gd name="T19" fmla="*/ 4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46">
                  <a:moveTo>
                    <a:pt x="23" y="0"/>
                  </a:moveTo>
                  <a:cubicBezTo>
                    <a:pt x="10" y="0"/>
                    <a:pt x="0" y="10"/>
                    <a:pt x="0" y="23"/>
                  </a:cubicBezTo>
                  <a:cubicBezTo>
                    <a:pt x="0" y="36"/>
                    <a:pt x="10" y="46"/>
                    <a:pt x="23" y="46"/>
                  </a:cubicBezTo>
                  <a:cubicBezTo>
                    <a:pt x="36" y="46"/>
                    <a:pt x="46" y="36"/>
                    <a:pt x="46" y="23"/>
                  </a:cubicBezTo>
                  <a:cubicBezTo>
                    <a:pt x="46" y="10"/>
                    <a:pt x="36" y="0"/>
                    <a:pt x="23" y="0"/>
                  </a:cubicBezTo>
                  <a:close/>
                  <a:moveTo>
                    <a:pt x="23" y="42"/>
                  </a:moveTo>
                  <a:cubicBezTo>
                    <a:pt x="13" y="42"/>
                    <a:pt x="5" y="33"/>
                    <a:pt x="5" y="23"/>
                  </a:cubicBezTo>
                  <a:cubicBezTo>
                    <a:pt x="5" y="13"/>
                    <a:pt x="13" y="4"/>
                    <a:pt x="23" y="4"/>
                  </a:cubicBezTo>
                  <a:cubicBezTo>
                    <a:pt x="34" y="4"/>
                    <a:pt x="42" y="13"/>
                    <a:pt x="42" y="23"/>
                  </a:cubicBezTo>
                  <a:cubicBezTo>
                    <a:pt x="42" y="33"/>
                    <a:pt x="34" y="42"/>
                    <a:pt x="23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1" name="Freeform 55">
              <a:extLst>
                <a:ext uri="{FF2B5EF4-FFF2-40B4-BE49-F238E27FC236}">
                  <a16:creationId xmlns:a16="http://schemas.microsoft.com/office/drawing/2014/main" id="{E77FA9A1-3CCA-472E-B13F-284ACEC86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9" y="2115"/>
              <a:ext cx="7" cy="10"/>
            </a:xfrm>
            <a:custGeom>
              <a:avLst/>
              <a:gdLst>
                <a:gd name="T0" fmla="*/ 1 w 3"/>
                <a:gd name="T1" fmla="*/ 4 h 4"/>
                <a:gd name="T2" fmla="*/ 1 w 3"/>
                <a:gd name="T3" fmla="*/ 4 h 4"/>
                <a:gd name="T4" fmla="*/ 3 w 3"/>
                <a:gd name="T5" fmla="*/ 3 h 4"/>
                <a:gd name="T6" fmla="*/ 3 w 3"/>
                <a:gd name="T7" fmla="*/ 0 h 4"/>
                <a:gd name="T8" fmla="*/ 1 w 3"/>
                <a:gd name="T9" fmla="*/ 0 h 4"/>
                <a:gd name="T10" fmla="*/ 0 w 3"/>
                <a:gd name="T11" fmla="*/ 0 h 4"/>
                <a:gd name="T12" fmla="*/ 0 w 3"/>
                <a:gd name="T13" fmla="*/ 3 h 4"/>
                <a:gd name="T14" fmla="*/ 1 w 3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4"/>
                    <a:pt x="3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613E398D-C99E-4EBA-A647-67B7ECD1A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9" y="2195"/>
              <a:ext cx="7" cy="10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0 w 3"/>
                <a:gd name="T5" fmla="*/ 1 h 4"/>
                <a:gd name="T6" fmla="*/ 0 w 3"/>
                <a:gd name="T7" fmla="*/ 4 h 4"/>
                <a:gd name="T8" fmla="*/ 1 w 3"/>
                <a:gd name="T9" fmla="*/ 4 h 4"/>
                <a:gd name="T10" fmla="*/ 3 w 3"/>
                <a:gd name="T11" fmla="*/ 4 h 4"/>
                <a:gd name="T12" fmla="*/ 3 w 3"/>
                <a:gd name="T13" fmla="*/ 1 h 4"/>
                <a:gd name="T14" fmla="*/ 1 w 3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3" name="Freeform 57">
              <a:extLst>
                <a:ext uri="{FF2B5EF4-FFF2-40B4-BE49-F238E27FC236}">
                  <a16:creationId xmlns:a16="http://schemas.microsoft.com/office/drawing/2014/main" id="{72A477CA-3B4E-44E5-A739-22680413A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6" y="2155"/>
              <a:ext cx="10" cy="10"/>
            </a:xfrm>
            <a:custGeom>
              <a:avLst/>
              <a:gdLst>
                <a:gd name="T0" fmla="*/ 3 w 4"/>
                <a:gd name="T1" fmla="*/ 0 h 4"/>
                <a:gd name="T2" fmla="*/ 0 w 4"/>
                <a:gd name="T3" fmla="*/ 0 h 4"/>
                <a:gd name="T4" fmla="*/ 0 w 4"/>
                <a:gd name="T5" fmla="*/ 2 h 4"/>
                <a:gd name="T6" fmla="*/ 0 w 4"/>
                <a:gd name="T7" fmla="*/ 4 h 4"/>
                <a:gd name="T8" fmla="*/ 3 w 4"/>
                <a:gd name="T9" fmla="*/ 4 h 4"/>
                <a:gd name="T10" fmla="*/ 4 w 4"/>
                <a:gd name="T11" fmla="*/ 2 h 4"/>
                <a:gd name="T12" fmla="*/ 4 w 4"/>
                <a:gd name="T13" fmla="*/ 2 h 4"/>
                <a:gd name="T14" fmla="*/ 3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3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4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4" name="Freeform 58">
              <a:extLst>
                <a:ext uri="{FF2B5EF4-FFF2-40B4-BE49-F238E27FC236}">
                  <a16:creationId xmlns:a16="http://schemas.microsoft.com/office/drawing/2014/main" id="{20F73AE5-7D50-4726-9A81-04C9B0A5F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7" y="2155"/>
              <a:ext cx="10" cy="10"/>
            </a:xfrm>
            <a:custGeom>
              <a:avLst/>
              <a:gdLst>
                <a:gd name="T0" fmla="*/ 4 w 4"/>
                <a:gd name="T1" fmla="*/ 0 h 4"/>
                <a:gd name="T2" fmla="*/ 2 w 4"/>
                <a:gd name="T3" fmla="*/ 0 h 4"/>
                <a:gd name="T4" fmla="*/ 0 w 4"/>
                <a:gd name="T5" fmla="*/ 2 h 4"/>
                <a:gd name="T6" fmla="*/ 0 w 4"/>
                <a:gd name="T7" fmla="*/ 2 h 4"/>
                <a:gd name="T8" fmla="*/ 2 w 4"/>
                <a:gd name="T9" fmla="*/ 4 h 4"/>
                <a:gd name="T10" fmla="*/ 4 w 4"/>
                <a:gd name="T11" fmla="*/ 4 h 4"/>
                <a:gd name="T12" fmla="*/ 4 w 4"/>
                <a:gd name="T13" fmla="*/ 2 h 4"/>
                <a:gd name="T14" fmla="*/ 4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4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5" name="Freeform 59">
              <a:extLst>
                <a:ext uri="{FF2B5EF4-FFF2-40B4-BE49-F238E27FC236}">
                  <a16:creationId xmlns:a16="http://schemas.microsoft.com/office/drawing/2014/main" id="{4DB4FADE-9F08-4AFE-9B79-DEE779C09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3" y="2127"/>
              <a:ext cx="33" cy="38"/>
            </a:xfrm>
            <a:custGeom>
              <a:avLst/>
              <a:gdLst>
                <a:gd name="T0" fmla="*/ 11 w 13"/>
                <a:gd name="T1" fmla="*/ 0 h 15"/>
                <a:gd name="T2" fmla="*/ 10 w 13"/>
                <a:gd name="T3" fmla="*/ 2 h 15"/>
                <a:gd name="T4" fmla="*/ 10 w 13"/>
                <a:gd name="T5" fmla="*/ 11 h 15"/>
                <a:gd name="T6" fmla="*/ 9 w 13"/>
                <a:gd name="T7" fmla="*/ 12 h 15"/>
                <a:gd name="T8" fmla="*/ 2 w 13"/>
                <a:gd name="T9" fmla="*/ 12 h 15"/>
                <a:gd name="T10" fmla="*/ 0 w 13"/>
                <a:gd name="T11" fmla="*/ 14 h 15"/>
                <a:gd name="T12" fmla="*/ 2 w 13"/>
                <a:gd name="T13" fmla="*/ 15 h 15"/>
                <a:gd name="T14" fmla="*/ 11 w 13"/>
                <a:gd name="T15" fmla="*/ 15 h 15"/>
                <a:gd name="T16" fmla="*/ 12 w 13"/>
                <a:gd name="T17" fmla="*/ 15 h 15"/>
                <a:gd name="T18" fmla="*/ 12 w 13"/>
                <a:gd name="T19" fmla="*/ 15 h 15"/>
                <a:gd name="T20" fmla="*/ 13 w 13"/>
                <a:gd name="T21" fmla="*/ 13 h 15"/>
                <a:gd name="T22" fmla="*/ 13 w 13"/>
                <a:gd name="T23" fmla="*/ 2 h 15"/>
                <a:gd name="T24" fmla="*/ 11 w 13"/>
                <a:gd name="T2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11" y="0"/>
                  </a:moveTo>
                  <a:cubicBezTo>
                    <a:pt x="10" y="0"/>
                    <a:pt x="10" y="1"/>
                    <a:pt x="10" y="2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2"/>
                    <a:pt x="9" y="12"/>
                    <a:pt x="9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2"/>
                    <a:pt x="0" y="13"/>
                    <a:pt x="0" y="14"/>
                  </a:cubicBezTo>
                  <a:cubicBezTo>
                    <a:pt x="0" y="14"/>
                    <a:pt x="1" y="15"/>
                    <a:pt x="2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5"/>
                    <a:pt x="12" y="15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3" y="14"/>
                    <a:pt x="13" y="14"/>
                    <a:pt x="13" y="13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1"/>
                    <a:pt x="12" y="0"/>
                    <a:pt x="1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6" name="Group 41">
            <a:extLst>
              <a:ext uri="{FF2B5EF4-FFF2-40B4-BE49-F238E27FC236}">
                <a16:creationId xmlns:a16="http://schemas.microsoft.com/office/drawing/2014/main" id="{41043115-D58C-4225-B81D-1F4D08757E9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014812" y="5132014"/>
            <a:ext cx="462603" cy="556525"/>
            <a:chOff x="3783" y="2089"/>
            <a:chExt cx="116" cy="142"/>
          </a:xfrm>
          <a:solidFill>
            <a:srgbClr val="4A639A"/>
          </a:solidFill>
          <a:effectLst>
            <a:reflection blurRad="6350" stA="50000" endA="300" endPos="55000" dir="5400000" sy="-100000" algn="bl" rotWithShape="0"/>
          </a:effectLst>
        </p:grpSpPr>
        <p:sp>
          <p:nvSpPr>
            <p:cNvPr id="67" name="Freeform 42">
              <a:extLst>
                <a:ext uri="{FF2B5EF4-FFF2-40B4-BE49-F238E27FC236}">
                  <a16:creationId xmlns:a16="http://schemas.microsoft.com/office/drawing/2014/main" id="{3E976BD6-707E-4931-B993-9B090856D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1" y="2221"/>
              <a:ext cx="20" cy="10"/>
            </a:xfrm>
            <a:custGeom>
              <a:avLst/>
              <a:gdLst>
                <a:gd name="T0" fmla="*/ 8 w 8"/>
                <a:gd name="T1" fmla="*/ 0 h 4"/>
                <a:gd name="T2" fmla="*/ 1 w 8"/>
                <a:gd name="T3" fmla="*/ 0 h 4"/>
                <a:gd name="T4" fmla="*/ 0 w 8"/>
                <a:gd name="T5" fmla="*/ 0 h 4"/>
                <a:gd name="T6" fmla="*/ 0 w 8"/>
                <a:gd name="T7" fmla="*/ 4 h 4"/>
                <a:gd name="T8" fmla="*/ 1 w 8"/>
                <a:gd name="T9" fmla="*/ 4 h 4"/>
                <a:gd name="T10" fmla="*/ 8 w 8"/>
                <a:gd name="T11" fmla="*/ 4 h 4"/>
                <a:gd name="T12" fmla="*/ 8 w 8"/>
                <a:gd name="T13" fmla="*/ 4 h 4"/>
                <a:gd name="T14" fmla="*/ 8 w 8"/>
                <a:gd name="T15" fmla="*/ 0 h 4"/>
                <a:gd name="T16" fmla="*/ 8 w 8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4">
                  <a:moveTo>
                    <a:pt x="8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8" name="Freeform 43">
              <a:extLst>
                <a:ext uri="{FF2B5EF4-FFF2-40B4-BE49-F238E27FC236}">
                  <a16:creationId xmlns:a16="http://schemas.microsoft.com/office/drawing/2014/main" id="{4B2D425A-7D82-45A5-A1A7-5B5CE08407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8" y="2208"/>
              <a:ext cx="23" cy="23"/>
            </a:xfrm>
            <a:custGeom>
              <a:avLst/>
              <a:gdLst>
                <a:gd name="T0" fmla="*/ 8 w 9"/>
                <a:gd name="T1" fmla="*/ 0 h 9"/>
                <a:gd name="T2" fmla="*/ 1 w 9"/>
                <a:gd name="T3" fmla="*/ 0 h 9"/>
                <a:gd name="T4" fmla="*/ 0 w 9"/>
                <a:gd name="T5" fmla="*/ 1 h 9"/>
                <a:gd name="T6" fmla="*/ 0 w 9"/>
                <a:gd name="T7" fmla="*/ 9 h 9"/>
                <a:gd name="T8" fmla="*/ 1 w 9"/>
                <a:gd name="T9" fmla="*/ 9 h 9"/>
                <a:gd name="T10" fmla="*/ 8 w 9"/>
                <a:gd name="T11" fmla="*/ 9 h 9"/>
                <a:gd name="T12" fmla="*/ 9 w 9"/>
                <a:gd name="T13" fmla="*/ 9 h 9"/>
                <a:gd name="T14" fmla="*/ 9 w 9"/>
                <a:gd name="T15" fmla="*/ 1 h 9"/>
                <a:gd name="T16" fmla="*/ 8 w 9"/>
                <a:gd name="T1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9">
                  <a:moveTo>
                    <a:pt x="8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1" y="9"/>
                    <a:pt x="1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9" y="9"/>
                    <a:pt x="9" y="9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8" y="0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9" name="Freeform 44">
              <a:extLst>
                <a:ext uri="{FF2B5EF4-FFF2-40B4-BE49-F238E27FC236}">
                  <a16:creationId xmlns:a16="http://schemas.microsoft.com/office/drawing/2014/main" id="{547A48DD-8C5C-46A5-A3ED-5021E0776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9" y="2184"/>
              <a:ext cx="20" cy="47"/>
            </a:xfrm>
            <a:custGeom>
              <a:avLst/>
              <a:gdLst>
                <a:gd name="T0" fmla="*/ 7 w 8"/>
                <a:gd name="T1" fmla="*/ 0 h 19"/>
                <a:gd name="T2" fmla="*/ 0 w 8"/>
                <a:gd name="T3" fmla="*/ 0 h 19"/>
                <a:gd name="T4" fmla="*/ 0 w 8"/>
                <a:gd name="T5" fmla="*/ 1 h 19"/>
                <a:gd name="T6" fmla="*/ 0 w 8"/>
                <a:gd name="T7" fmla="*/ 19 h 19"/>
                <a:gd name="T8" fmla="*/ 0 w 8"/>
                <a:gd name="T9" fmla="*/ 19 h 19"/>
                <a:gd name="T10" fmla="*/ 7 w 8"/>
                <a:gd name="T11" fmla="*/ 19 h 19"/>
                <a:gd name="T12" fmla="*/ 8 w 8"/>
                <a:gd name="T13" fmla="*/ 19 h 19"/>
                <a:gd name="T14" fmla="*/ 8 w 8"/>
                <a:gd name="T15" fmla="*/ 1 h 19"/>
                <a:gd name="T16" fmla="*/ 7 w 8"/>
                <a:gd name="T1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19">
                  <a:moveTo>
                    <a:pt x="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0"/>
                    <a:pt x="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0" name="Freeform 45">
              <a:extLst>
                <a:ext uri="{FF2B5EF4-FFF2-40B4-BE49-F238E27FC236}">
                  <a16:creationId xmlns:a16="http://schemas.microsoft.com/office/drawing/2014/main" id="{17353849-FD86-447A-A3E1-3E98ED4C0C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7" y="2161"/>
              <a:ext cx="22" cy="70"/>
            </a:xfrm>
            <a:custGeom>
              <a:avLst/>
              <a:gdLst>
                <a:gd name="T0" fmla="*/ 8 w 9"/>
                <a:gd name="T1" fmla="*/ 0 h 28"/>
                <a:gd name="T2" fmla="*/ 1 w 9"/>
                <a:gd name="T3" fmla="*/ 0 h 28"/>
                <a:gd name="T4" fmla="*/ 0 w 9"/>
                <a:gd name="T5" fmla="*/ 1 h 28"/>
                <a:gd name="T6" fmla="*/ 0 w 9"/>
                <a:gd name="T7" fmla="*/ 28 h 28"/>
                <a:gd name="T8" fmla="*/ 1 w 9"/>
                <a:gd name="T9" fmla="*/ 28 h 28"/>
                <a:gd name="T10" fmla="*/ 8 w 9"/>
                <a:gd name="T11" fmla="*/ 28 h 28"/>
                <a:gd name="T12" fmla="*/ 9 w 9"/>
                <a:gd name="T13" fmla="*/ 28 h 28"/>
                <a:gd name="T14" fmla="*/ 9 w 9"/>
                <a:gd name="T15" fmla="*/ 1 h 28"/>
                <a:gd name="T16" fmla="*/ 8 w 9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28">
                  <a:moveTo>
                    <a:pt x="8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1" y="28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28"/>
                    <a:pt x="9" y="28"/>
                    <a:pt x="9" y="28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8" y="0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1" name="Freeform 46">
              <a:extLst>
                <a:ext uri="{FF2B5EF4-FFF2-40B4-BE49-F238E27FC236}">
                  <a16:creationId xmlns:a16="http://schemas.microsoft.com/office/drawing/2014/main" id="{E0414A5C-A54C-465E-8094-5E1F77841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1" y="2089"/>
              <a:ext cx="23" cy="27"/>
            </a:xfrm>
            <a:custGeom>
              <a:avLst/>
              <a:gdLst>
                <a:gd name="T0" fmla="*/ 5 w 9"/>
                <a:gd name="T1" fmla="*/ 10 h 11"/>
                <a:gd name="T2" fmla="*/ 8 w 9"/>
                <a:gd name="T3" fmla="*/ 4 h 11"/>
                <a:gd name="T4" fmla="*/ 5 w 9"/>
                <a:gd name="T5" fmla="*/ 0 h 11"/>
                <a:gd name="T6" fmla="*/ 0 w 9"/>
                <a:gd name="T7" fmla="*/ 4 h 11"/>
                <a:gd name="T8" fmla="*/ 5 w 9"/>
                <a:gd name="T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1">
                  <a:moveTo>
                    <a:pt x="5" y="10"/>
                  </a:moveTo>
                  <a:cubicBezTo>
                    <a:pt x="8" y="10"/>
                    <a:pt x="8" y="7"/>
                    <a:pt x="8" y="4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1" y="8"/>
                    <a:pt x="4" y="11"/>
                    <a:pt x="5" y="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2" name="Freeform 47">
              <a:extLst>
                <a:ext uri="{FF2B5EF4-FFF2-40B4-BE49-F238E27FC236}">
                  <a16:creationId xmlns:a16="http://schemas.microsoft.com/office/drawing/2014/main" id="{DCF67894-97AD-4783-91CB-CA7E6E8FC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5" y="2164"/>
              <a:ext cx="36" cy="44"/>
            </a:xfrm>
            <a:custGeom>
              <a:avLst/>
              <a:gdLst>
                <a:gd name="T0" fmla="*/ 12 w 14"/>
                <a:gd name="T1" fmla="*/ 1 h 18"/>
                <a:gd name="T2" fmla="*/ 10 w 14"/>
                <a:gd name="T3" fmla="*/ 0 h 18"/>
                <a:gd name="T4" fmla="*/ 8 w 14"/>
                <a:gd name="T5" fmla="*/ 6 h 18"/>
                <a:gd name="T6" fmla="*/ 1 w 14"/>
                <a:gd name="T7" fmla="*/ 14 h 18"/>
                <a:gd name="T8" fmla="*/ 1 w 14"/>
                <a:gd name="T9" fmla="*/ 17 h 18"/>
                <a:gd name="T10" fmla="*/ 4 w 14"/>
                <a:gd name="T11" fmla="*/ 17 h 18"/>
                <a:gd name="T12" fmla="*/ 12 w 14"/>
                <a:gd name="T13" fmla="*/ 9 h 18"/>
                <a:gd name="T14" fmla="*/ 13 w 14"/>
                <a:gd name="T15" fmla="*/ 8 h 18"/>
                <a:gd name="T16" fmla="*/ 14 w 14"/>
                <a:gd name="T17" fmla="*/ 3 h 18"/>
                <a:gd name="T18" fmla="*/ 12 w 14"/>
                <a:gd name="T19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8">
                  <a:moveTo>
                    <a:pt x="12" y="1"/>
                  </a:moveTo>
                  <a:cubicBezTo>
                    <a:pt x="11" y="1"/>
                    <a:pt x="10" y="0"/>
                    <a:pt x="10" y="0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5"/>
                    <a:pt x="0" y="16"/>
                    <a:pt x="1" y="17"/>
                  </a:cubicBezTo>
                  <a:cubicBezTo>
                    <a:pt x="2" y="18"/>
                    <a:pt x="4" y="18"/>
                    <a:pt x="4" y="17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3" y="8"/>
                    <a:pt x="13" y="8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3" y="2"/>
                    <a:pt x="13" y="2"/>
                    <a:pt x="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3" name="Freeform 48">
              <a:extLst>
                <a:ext uri="{FF2B5EF4-FFF2-40B4-BE49-F238E27FC236}">
                  <a16:creationId xmlns:a16="http://schemas.microsoft.com/office/drawing/2014/main" id="{2BCDB70D-ECC1-4205-A1E3-646417485D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" y="2116"/>
              <a:ext cx="33" cy="20"/>
            </a:xfrm>
            <a:custGeom>
              <a:avLst/>
              <a:gdLst>
                <a:gd name="T0" fmla="*/ 6 w 13"/>
                <a:gd name="T1" fmla="*/ 8 h 8"/>
                <a:gd name="T2" fmla="*/ 12 w 13"/>
                <a:gd name="T3" fmla="*/ 4 h 8"/>
                <a:gd name="T4" fmla="*/ 12 w 13"/>
                <a:gd name="T5" fmla="*/ 1 h 8"/>
                <a:gd name="T6" fmla="*/ 10 w 13"/>
                <a:gd name="T7" fmla="*/ 1 h 8"/>
                <a:gd name="T8" fmla="*/ 5 w 13"/>
                <a:gd name="T9" fmla="*/ 4 h 8"/>
                <a:gd name="T10" fmla="*/ 1 w 13"/>
                <a:gd name="T11" fmla="*/ 3 h 8"/>
                <a:gd name="T12" fmla="*/ 1 w 13"/>
                <a:gd name="T13" fmla="*/ 5 h 8"/>
                <a:gd name="T14" fmla="*/ 0 w 13"/>
                <a:gd name="T15" fmla="*/ 7 h 8"/>
                <a:gd name="T16" fmla="*/ 5 w 13"/>
                <a:gd name="T17" fmla="*/ 8 h 8"/>
                <a:gd name="T18" fmla="*/ 6 w 13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8">
                  <a:moveTo>
                    <a:pt x="6" y="8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13" y="3"/>
                    <a:pt x="13" y="2"/>
                    <a:pt x="12" y="1"/>
                  </a:cubicBezTo>
                  <a:cubicBezTo>
                    <a:pt x="12" y="1"/>
                    <a:pt x="11" y="0"/>
                    <a:pt x="10" y="1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4"/>
                    <a:pt x="1" y="5"/>
                  </a:cubicBezTo>
                  <a:cubicBezTo>
                    <a:pt x="1" y="6"/>
                    <a:pt x="0" y="7"/>
                    <a:pt x="0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4" name="Freeform 49">
              <a:extLst>
                <a:ext uri="{FF2B5EF4-FFF2-40B4-BE49-F238E27FC236}">
                  <a16:creationId xmlns:a16="http://schemas.microsoft.com/office/drawing/2014/main" id="{927D8939-18FF-4D28-B587-DF7074819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3" y="2116"/>
              <a:ext cx="58" cy="87"/>
            </a:xfrm>
            <a:custGeom>
              <a:avLst/>
              <a:gdLst>
                <a:gd name="T0" fmla="*/ 18 w 23"/>
                <a:gd name="T1" fmla="*/ 17 h 35"/>
                <a:gd name="T2" fmla="*/ 21 w 23"/>
                <a:gd name="T3" fmla="*/ 5 h 35"/>
                <a:gd name="T4" fmla="*/ 21 w 23"/>
                <a:gd name="T5" fmla="*/ 2 h 35"/>
                <a:gd name="T6" fmla="*/ 20 w 23"/>
                <a:gd name="T7" fmla="*/ 2 h 35"/>
                <a:gd name="T8" fmla="*/ 19 w 23"/>
                <a:gd name="T9" fmla="*/ 7 h 35"/>
                <a:gd name="T10" fmla="*/ 20 w 23"/>
                <a:gd name="T11" fmla="*/ 3 h 35"/>
                <a:gd name="T12" fmla="*/ 20 w 23"/>
                <a:gd name="T13" fmla="*/ 2 h 35"/>
                <a:gd name="T14" fmla="*/ 20 w 23"/>
                <a:gd name="T15" fmla="*/ 1 h 35"/>
                <a:gd name="T16" fmla="*/ 19 w 23"/>
                <a:gd name="T17" fmla="*/ 1 h 35"/>
                <a:gd name="T18" fmla="*/ 18 w 23"/>
                <a:gd name="T19" fmla="*/ 2 h 35"/>
                <a:gd name="T20" fmla="*/ 19 w 23"/>
                <a:gd name="T21" fmla="*/ 3 h 35"/>
                <a:gd name="T22" fmla="*/ 18 w 23"/>
                <a:gd name="T23" fmla="*/ 6 h 35"/>
                <a:gd name="T24" fmla="*/ 17 w 23"/>
                <a:gd name="T25" fmla="*/ 0 h 35"/>
                <a:gd name="T26" fmla="*/ 17 w 23"/>
                <a:gd name="T27" fmla="*/ 0 h 35"/>
                <a:gd name="T28" fmla="*/ 17 w 23"/>
                <a:gd name="T29" fmla="*/ 0 h 35"/>
                <a:gd name="T30" fmla="*/ 15 w 23"/>
                <a:gd name="T31" fmla="*/ 0 h 35"/>
                <a:gd name="T32" fmla="*/ 8 w 23"/>
                <a:gd name="T33" fmla="*/ 0 h 35"/>
                <a:gd name="T34" fmla="*/ 1 w 23"/>
                <a:gd name="T35" fmla="*/ 5 h 35"/>
                <a:gd name="T36" fmla="*/ 1 w 23"/>
                <a:gd name="T37" fmla="*/ 8 h 35"/>
                <a:gd name="T38" fmla="*/ 4 w 23"/>
                <a:gd name="T39" fmla="*/ 8 h 35"/>
                <a:gd name="T40" fmla="*/ 4 w 23"/>
                <a:gd name="T41" fmla="*/ 8 h 35"/>
                <a:gd name="T42" fmla="*/ 9 w 23"/>
                <a:gd name="T43" fmla="*/ 4 h 35"/>
                <a:gd name="T44" fmla="*/ 13 w 23"/>
                <a:gd name="T45" fmla="*/ 4 h 35"/>
                <a:gd name="T46" fmla="*/ 12 w 23"/>
                <a:gd name="T47" fmla="*/ 4 h 35"/>
                <a:gd name="T48" fmla="*/ 9 w 23"/>
                <a:gd name="T49" fmla="*/ 15 h 35"/>
                <a:gd name="T50" fmla="*/ 10 w 23"/>
                <a:gd name="T51" fmla="*/ 16 h 35"/>
                <a:gd name="T52" fmla="*/ 14 w 23"/>
                <a:gd name="T53" fmla="*/ 20 h 35"/>
                <a:gd name="T54" fmla="*/ 18 w 23"/>
                <a:gd name="T55" fmla="*/ 24 h 35"/>
                <a:gd name="T56" fmla="*/ 17 w 23"/>
                <a:gd name="T57" fmla="*/ 32 h 35"/>
                <a:gd name="T58" fmla="*/ 19 w 23"/>
                <a:gd name="T59" fmla="*/ 35 h 35"/>
                <a:gd name="T60" fmla="*/ 22 w 23"/>
                <a:gd name="T61" fmla="*/ 33 h 35"/>
                <a:gd name="T62" fmla="*/ 23 w 23"/>
                <a:gd name="T63" fmla="*/ 24 h 35"/>
                <a:gd name="T64" fmla="*/ 23 w 23"/>
                <a:gd name="T65" fmla="*/ 22 h 35"/>
                <a:gd name="T66" fmla="*/ 18 w 23"/>
                <a:gd name="T67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35">
                  <a:moveTo>
                    <a:pt x="18" y="17"/>
                  </a:moveTo>
                  <a:cubicBezTo>
                    <a:pt x="19" y="10"/>
                    <a:pt x="21" y="6"/>
                    <a:pt x="21" y="5"/>
                  </a:cubicBezTo>
                  <a:cubicBezTo>
                    <a:pt x="21" y="3"/>
                    <a:pt x="21" y="2"/>
                    <a:pt x="21" y="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5"/>
                    <a:pt x="19" y="7"/>
                    <a:pt x="19" y="7"/>
                  </a:cubicBezTo>
                  <a:cubicBezTo>
                    <a:pt x="19" y="7"/>
                    <a:pt x="20" y="4"/>
                    <a:pt x="20" y="3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1"/>
                    <a:pt x="19" y="1"/>
                    <a:pt x="19" y="1"/>
                  </a:cubicBezTo>
                  <a:cubicBezTo>
                    <a:pt x="19" y="1"/>
                    <a:pt x="18" y="2"/>
                    <a:pt x="18" y="2"/>
                  </a:cubicBezTo>
                  <a:cubicBezTo>
                    <a:pt x="18" y="2"/>
                    <a:pt x="18" y="2"/>
                    <a:pt x="19" y="3"/>
                  </a:cubicBezTo>
                  <a:cubicBezTo>
                    <a:pt x="19" y="3"/>
                    <a:pt x="18" y="4"/>
                    <a:pt x="18" y="6"/>
                  </a:cubicBezTo>
                  <a:cubicBezTo>
                    <a:pt x="18" y="1"/>
                    <a:pt x="17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13" y="0"/>
                    <a:pt x="11" y="0"/>
                    <a:pt x="8" y="0"/>
                  </a:cubicBezTo>
                  <a:cubicBezTo>
                    <a:pt x="8" y="0"/>
                    <a:pt x="1" y="5"/>
                    <a:pt x="1" y="5"/>
                  </a:cubicBezTo>
                  <a:cubicBezTo>
                    <a:pt x="0" y="6"/>
                    <a:pt x="0" y="7"/>
                    <a:pt x="1" y="8"/>
                  </a:cubicBezTo>
                  <a:cubicBezTo>
                    <a:pt x="2" y="8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9" y="4"/>
                    <a:pt x="9" y="4"/>
                  </a:cubicBezTo>
                  <a:cubicBezTo>
                    <a:pt x="9" y="4"/>
                    <a:pt x="13" y="4"/>
                    <a:pt x="13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1" y="7"/>
                    <a:pt x="9" y="13"/>
                    <a:pt x="9" y="15"/>
                  </a:cubicBezTo>
                  <a:cubicBezTo>
                    <a:pt x="9" y="15"/>
                    <a:pt x="10" y="15"/>
                    <a:pt x="10" y="16"/>
                  </a:cubicBezTo>
                  <a:cubicBezTo>
                    <a:pt x="10" y="16"/>
                    <a:pt x="11" y="18"/>
                    <a:pt x="14" y="20"/>
                  </a:cubicBezTo>
                  <a:cubicBezTo>
                    <a:pt x="14" y="20"/>
                    <a:pt x="18" y="24"/>
                    <a:pt x="18" y="24"/>
                  </a:cubicBezTo>
                  <a:cubicBezTo>
                    <a:pt x="18" y="24"/>
                    <a:pt x="17" y="32"/>
                    <a:pt x="17" y="32"/>
                  </a:cubicBezTo>
                  <a:cubicBezTo>
                    <a:pt x="17" y="34"/>
                    <a:pt x="18" y="35"/>
                    <a:pt x="19" y="35"/>
                  </a:cubicBezTo>
                  <a:cubicBezTo>
                    <a:pt x="20" y="35"/>
                    <a:pt x="21" y="35"/>
                    <a:pt x="22" y="33"/>
                  </a:cubicBezTo>
                  <a:cubicBezTo>
                    <a:pt x="22" y="33"/>
                    <a:pt x="23" y="24"/>
                    <a:pt x="23" y="24"/>
                  </a:cubicBezTo>
                  <a:cubicBezTo>
                    <a:pt x="23" y="23"/>
                    <a:pt x="23" y="22"/>
                    <a:pt x="23" y="22"/>
                  </a:cubicBezTo>
                  <a:cubicBezTo>
                    <a:pt x="22" y="21"/>
                    <a:pt x="18" y="17"/>
                    <a:pt x="18" y="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5" name="Group 62">
            <a:extLst>
              <a:ext uri="{FF2B5EF4-FFF2-40B4-BE49-F238E27FC236}">
                <a16:creationId xmlns:a16="http://schemas.microsoft.com/office/drawing/2014/main" id="{21A48874-B33E-4221-BFA4-2915B3352A8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00611" y="4152202"/>
            <a:ext cx="598485" cy="477861"/>
            <a:chOff x="3775" y="2110"/>
            <a:chExt cx="129" cy="103"/>
          </a:xfrm>
          <a:solidFill>
            <a:schemeClr val="accent1"/>
          </a:solidFill>
          <a:effectLst>
            <a:reflection blurRad="6350" stA="50000" endA="300" endPos="55000" dir="5400000" sy="-100000" algn="bl" rotWithShape="0"/>
          </a:effectLst>
        </p:grpSpPr>
        <p:sp>
          <p:nvSpPr>
            <p:cNvPr id="76" name="Freeform 63">
              <a:extLst>
                <a:ext uri="{FF2B5EF4-FFF2-40B4-BE49-F238E27FC236}">
                  <a16:creationId xmlns:a16="http://schemas.microsoft.com/office/drawing/2014/main" id="{6FC9FB37-F55F-4EDD-9797-D95F7D25F2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5" y="2177"/>
              <a:ext cx="40" cy="36"/>
            </a:xfrm>
            <a:custGeom>
              <a:avLst/>
              <a:gdLst>
                <a:gd name="T0" fmla="*/ 5 w 16"/>
                <a:gd name="T1" fmla="*/ 0 h 14"/>
                <a:gd name="T2" fmla="*/ 0 w 16"/>
                <a:gd name="T3" fmla="*/ 4 h 14"/>
                <a:gd name="T4" fmla="*/ 10 w 16"/>
                <a:gd name="T5" fmla="*/ 14 h 14"/>
                <a:gd name="T6" fmla="*/ 16 w 16"/>
                <a:gd name="T7" fmla="*/ 9 h 14"/>
                <a:gd name="T8" fmla="*/ 5 w 16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4">
                  <a:moveTo>
                    <a:pt x="5" y="0"/>
                  </a:moveTo>
                  <a:cubicBezTo>
                    <a:pt x="1" y="3"/>
                    <a:pt x="0" y="4"/>
                    <a:pt x="0" y="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3" y="11"/>
                    <a:pt x="16" y="9"/>
                  </a:cubicBez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7" name="Freeform 64">
              <a:extLst>
                <a:ext uri="{FF2B5EF4-FFF2-40B4-BE49-F238E27FC236}">
                  <a16:creationId xmlns:a16="http://schemas.microsoft.com/office/drawing/2014/main" id="{470966EB-5CF3-4EF6-A878-F87A3EAB4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" y="2156"/>
              <a:ext cx="109" cy="41"/>
            </a:xfrm>
            <a:custGeom>
              <a:avLst/>
              <a:gdLst>
                <a:gd name="T0" fmla="*/ 37 w 44"/>
                <a:gd name="T1" fmla="*/ 4 h 16"/>
                <a:gd name="T2" fmla="*/ 29 w 44"/>
                <a:gd name="T3" fmla="*/ 9 h 16"/>
                <a:gd name="T4" fmla="*/ 18 w 44"/>
                <a:gd name="T5" fmla="*/ 8 h 16"/>
                <a:gd name="T6" fmla="*/ 25 w 44"/>
                <a:gd name="T7" fmla="*/ 7 h 16"/>
                <a:gd name="T8" fmla="*/ 31 w 44"/>
                <a:gd name="T9" fmla="*/ 2 h 16"/>
                <a:gd name="T10" fmla="*/ 20 w 44"/>
                <a:gd name="T11" fmla="*/ 2 h 16"/>
                <a:gd name="T12" fmla="*/ 9 w 44"/>
                <a:gd name="T13" fmla="*/ 2 h 16"/>
                <a:gd name="T14" fmla="*/ 0 w 44"/>
                <a:gd name="T15" fmla="*/ 7 h 16"/>
                <a:gd name="T16" fmla="*/ 9 w 44"/>
                <a:gd name="T17" fmla="*/ 16 h 16"/>
                <a:gd name="T18" fmla="*/ 13 w 44"/>
                <a:gd name="T19" fmla="*/ 14 h 16"/>
                <a:gd name="T20" fmla="*/ 29 w 44"/>
                <a:gd name="T21" fmla="*/ 14 h 16"/>
                <a:gd name="T22" fmla="*/ 44 w 44"/>
                <a:gd name="T23" fmla="*/ 2 h 16"/>
                <a:gd name="T24" fmla="*/ 37 w 44"/>
                <a:gd name="T25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16">
                  <a:moveTo>
                    <a:pt x="37" y="4"/>
                  </a:moveTo>
                  <a:cubicBezTo>
                    <a:pt x="34" y="7"/>
                    <a:pt x="32" y="8"/>
                    <a:pt x="29" y="9"/>
                  </a:cubicBezTo>
                  <a:cubicBezTo>
                    <a:pt x="24" y="10"/>
                    <a:pt x="19" y="9"/>
                    <a:pt x="18" y="8"/>
                  </a:cubicBezTo>
                  <a:cubicBezTo>
                    <a:pt x="15" y="6"/>
                    <a:pt x="18" y="7"/>
                    <a:pt x="25" y="7"/>
                  </a:cubicBezTo>
                  <a:cubicBezTo>
                    <a:pt x="32" y="6"/>
                    <a:pt x="31" y="2"/>
                    <a:pt x="31" y="2"/>
                  </a:cubicBezTo>
                  <a:cubicBezTo>
                    <a:pt x="29" y="2"/>
                    <a:pt x="27" y="2"/>
                    <a:pt x="20" y="2"/>
                  </a:cubicBezTo>
                  <a:cubicBezTo>
                    <a:pt x="17" y="2"/>
                    <a:pt x="12" y="1"/>
                    <a:pt x="9" y="2"/>
                  </a:cubicBezTo>
                  <a:cubicBezTo>
                    <a:pt x="6" y="2"/>
                    <a:pt x="4" y="5"/>
                    <a:pt x="0" y="7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1" y="15"/>
                    <a:pt x="12" y="14"/>
                    <a:pt x="13" y="14"/>
                  </a:cubicBezTo>
                  <a:cubicBezTo>
                    <a:pt x="16" y="14"/>
                    <a:pt x="23" y="15"/>
                    <a:pt x="29" y="14"/>
                  </a:cubicBezTo>
                  <a:cubicBezTo>
                    <a:pt x="40" y="9"/>
                    <a:pt x="44" y="2"/>
                    <a:pt x="44" y="2"/>
                  </a:cubicBezTo>
                  <a:cubicBezTo>
                    <a:pt x="44" y="2"/>
                    <a:pt x="41" y="0"/>
                    <a:pt x="3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9" name="Freeform 65">
              <a:extLst>
                <a:ext uri="{FF2B5EF4-FFF2-40B4-BE49-F238E27FC236}">
                  <a16:creationId xmlns:a16="http://schemas.microsoft.com/office/drawing/2014/main" id="{6AEB3202-19BF-4927-86F5-11B9E37EF5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10" y="2110"/>
              <a:ext cx="94" cy="41"/>
            </a:xfrm>
            <a:custGeom>
              <a:avLst/>
              <a:gdLst>
                <a:gd name="T0" fmla="*/ 38 w 38"/>
                <a:gd name="T1" fmla="*/ 0 h 16"/>
                <a:gd name="T2" fmla="*/ 34 w 38"/>
                <a:gd name="T3" fmla="*/ 0 h 16"/>
                <a:gd name="T4" fmla="*/ 34 w 38"/>
                <a:gd name="T5" fmla="*/ 6 h 16"/>
                <a:gd name="T6" fmla="*/ 32 w 38"/>
                <a:gd name="T7" fmla="*/ 6 h 16"/>
                <a:gd name="T8" fmla="*/ 32 w 38"/>
                <a:gd name="T9" fmla="*/ 0 h 16"/>
                <a:gd name="T10" fmla="*/ 28 w 38"/>
                <a:gd name="T11" fmla="*/ 0 h 16"/>
                <a:gd name="T12" fmla="*/ 28 w 38"/>
                <a:gd name="T13" fmla="*/ 6 h 16"/>
                <a:gd name="T14" fmla="*/ 12 w 38"/>
                <a:gd name="T15" fmla="*/ 6 h 16"/>
                <a:gd name="T16" fmla="*/ 12 w 38"/>
                <a:gd name="T17" fmla="*/ 3 h 16"/>
                <a:gd name="T18" fmla="*/ 12 w 38"/>
                <a:gd name="T19" fmla="*/ 1 h 16"/>
                <a:gd name="T20" fmla="*/ 11 w 38"/>
                <a:gd name="T21" fmla="*/ 0 h 16"/>
                <a:gd name="T22" fmla="*/ 9 w 38"/>
                <a:gd name="T23" fmla="*/ 0 h 16"/>
                <a:gd name="T24" fmla="*/ 3 w 38"/>
                <a:gd name="T25" fmla="*/ 0 h 16"/>
                <a:gd name="T26" fmla="*/ 1 w 38"/>
                <a:gd name="T27" fmla="*/ 0 h 16"/>
                <a:gd name="T28" fmla="*/ 0 w 38"/>
                <a:gd name="T29" fmla="*/ 2 h 16"/>
                <a:gd name="T30" fmla="*/ 0 w 38"/>
                <a:gd name="T31" fmla="*/ 3 h 16"/>
                <a:gd name="T32" fmla="*/ 0 w 38"/>
                <a:gd name="T33" fmla="*/ 13 h 16"/>
                <a:gd name="T34" fmla="*/ 0 w 38"/>
                <a:gd name="T35" fmla="*/ 15 h 16"/>
                <a:gd name="T36" fmla="*/ 2 w 38"/>
                <a:gd name="T37" fmla="*/ 16 h 16"/>
                <a:gd name="T38" fmla="*/ 3 w 38"/>
                <a:gd name="T39" fmla="*/ 16 h 16"/>
                <a:gd name="T40" fmla="*/ 9 w 38"/>
                <a:gd name="T41" fmla="*/ 16 h 16"/>
                <a:gd name="T42" fmla="*/ 11 w 38"/>
                <a:gd name="T43" fmla="*/ 16 h 16"/>
                <a:gd name="T44" fmla="*/ 12 w 38"/>
                <a:gd name="T45" fmla="*/ 14 h 16"/>
                <a:gd name="T46" fmla="*/ 12 w 38"/>
                <a:gd name="T47" fmla="*/ 13 h 16"/>
                <a:gd name="T48" fmla="*/ 12 w 38"/>
                <a:gd name="T49" fmla="*/ 10 h 16"/>
                <a:gd name="T50" fmla="*/ 38 w 38"/>
                <a:gd name="T51" fmla="*/ 10 h 16"/>
                <a:gd name="T52" fmla="*/ 38 w 38"/>
                <a:gd name="T53" fmla="*/ 0 h 16"/>
                <a:gd name="T54" fmla="*/ 3 w 38"/>
                <a:gd name="T55" fmla="*/ 3 h 16"/>
                <a:gd name="T56" fmla="*/ 9 w 38"/>
                <a:gd name="T57" fmla="*/ 3 h 16"/>
                <a:gd name="T58" fmla="*/ 9 w 38"/>
                <a:gd name="T59" fmla="*/ 13 h 16"/>
                <a:gd name="T60" fmla="*/ 3 w 38"/>
                <a:gd name="T61" fmla="*/ 13 h 16"/>
                <a:gd name="T62" fmla="*/ 3 w 38"/>
                <a:gd name="T63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" h="16">
                  <a:moveTo>
                    <a:pt x="38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2"/>
                    <a:pt x="12" y="2"/>
                    <a:pt x="12" y="1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10" y="0"/>
                    <a:pt x="10" y="0"/>
                    <a:pt x="9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4"/>
                    <a:pt x="0" y="14"/>
                    <a:pt x="0" y="15"/>
                  </a:cubicBezTo>
                  <a:cubicBezTo>
                    <a:pt x="1" y="15"/>
                    <a:pt x="1" y="16"/>
                    <a:pt x="2" y="16"/>
                  </a:cubicBezTo>
                  <a:cubicBezTo>
                    <a:pt x="2" y="16"/>
                    <a:pt x="2" y="16"/>
                    <a:pt x="3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0" y="16"/>
                    <a:pt x="11" y="16"/>
                    <a:pt x="11" y="16"/>
                  </a:cubicBezTo>
                  <a:cubicBezTo>
                    <a:pt x="12" y="15"/>
                    <a:pt x="12" y="15"/>
                    <a:pt x="12" y="14"/>
                  </a:cubicBezTo>
                  <a:cubicBezTo>
                    <a:pt x="12" y="14"/>
                    <a:pt x="12" y="13"/>
                    <a:pt x="12" y="13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38" y="10"/>
                    <a:pt x="38" y="10"/>
                    <a:pt x="38" y="10"/>
                  </a:cubicBezTo>
                  <a:lnTo>
                    <a:pt x="38" y="0"/>
                  </a:lnTo>
                  <a:close/>
                  <a:moveTo>
                    <a:pt x="3" y="3"/>
                  </a:moveTo>
                  <a:cubicBezTo>
                    <a:pt x="9" y="3"/>
                    <a:pt x="9" y="3"/>
                    <a:pt x="9" y="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3" y="13"/>
                    <a:pt x="3" y="13"/>
                    <a:pt x="3" y="13"/>
                  </a:cubicBezTo>
                  <a:lnTo>
                    <a:pt x="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FA30AFD9-9480-4E01-8635-35139ABCF26A}"/>
              </a:ext>
            </a:extLst>
          </p:cNvPr>
          <p:cNvGrpSpPr/>
          <p:nvPr/>
        </p:nvGrpSpPr>
        <p:grpSpPr>
          <a:xfrm>
            <a:off x="7131165" y="2077105"/>
            <a:ext cx="557231" cy="536895"/>
            <a:chOff x="6105730" y="1273212"/>
            <a:chExt cx="506571" cy="488084"/>
          </a:xfrm>
          <a:solidFill>
            <a:srgbClr val="4A639A"/>
          </a:solidFill>
          <a:effectLst>
            <a:reflection blurRad="6350" stA="50000" endA="300" endPos="55000" dir="5400000" sy="-100000" algn="bl" rotWithShape="0"/>
          </a:effectLst>
        </p:grpSpPr>
        <p:sp>
          <p:nvSpPr>
            <p:cNvPr id="87" name="Freeform 69">
              <a:extLst>
                <a:ext uri="{FF2B5EF4-FFF2-40B4-BE49-F238E27FC236}">
                  <a16:creationId xmlns:a16="http://schemas.microsoft.com/office/drawing/2014/main" id="{34393D90-4372-466A-9E93-8F6A16CA5CE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5730" y="1624485"/>
              <a:ext cx="506571" cy="136811"/>
            </a:xfrm>
            <a:custGeom>
              <a:avLst/>
              <a:gdLst>
                <a:gd name="T0" fmla="*/ 52 w 55"/>
                <a:gd name="T1" fmla="*/ 6 h 15"/>
                <a:gd name="T2" fmla="*/ 38 w 55"/>
                <a:gd name="T3" fmla="*/ 6 h 15"/>
                <a:gd name="T4" fmla="*/ 37 w 55"/>
                <a:gd name="T5" fmla="*/ 6 h 15"/>
                <a:gd name="T6" fmla="*/ 37 w 55"/>
                <a:gd name="T7" fmla="*/ 3 h 15"/>
                <a:gd name="T8" fmla="*/ 37 w 55"/>
                <a:gd name="T9" fmla="*/ 1 h 15"/>
                <a:gd name="T10" fmla="*/ 35 w 55"/>
                <a:gd name="T11" fmla="*/ 0 h 15"/>
                <a:gd name="T12" fmla="*/ 20 w 55"/>
                <a:gd name="T13" fmla="*/ 0 h 15"/>
                <a:gd name="T14" fmla="*/ 18 w 55"/>
                <a:gd name="T15" fmla="*/ 3 h 15"/>
                <a:gd name="T16" fmla="*/ 18 w 55"/>
                <a:gd name="T17" fmla="*/ 6 h 15"/>
                <a:gd name="T18" fmla="*/ 18 w 55"/>
                <a:gd name="T19" fmla="*/ 6 h 15"/>
                <a:gd name="T20" fmla="*/ 3 w 55"/>
                <a:gd name="T21" fmla="*/ 6 h 15"/>
                <a:gd name="T22" fmla="*/ 0 w 55"/>
                <a:gd name="T23" fmla="*/ 8 h 15"/>
                <a:gd name="T24" fmla="*/ 0 w 55"/>
                <a:gd name="T25" fmla="*/ 14 h 15"/>
                <a:gd name="T26" fmla="*/ 1 w 55"/>
                <a:gd name="T27" fmla="*/ 15 h 15"/>
                <a:gd name="T28" fmla="*/ 2 w 55"/>
                <a:gd name="T29" fmla="*/ 14 h 15"/>
                <a:gd name="T30" fmla="*/ 2 w 55"/>
                <a:gd name="T31" fmla="*/ 8 h 15"/>
                <a:gd name="T32" fmla="*/ 3 w 55"/>
                <a:gd name="T33" fmla="*/ 8 h 15"/>
                <a:gd name="T34" fmla="*/ 18 w 55"/>
                <a:gd name="T35" fmla="*/ 8 h 15"/>
                <a:gd name="T36" fmla="*/ 18 w 55"/>
                <a:gd name="T37" fmla="*/ 8 h 15"/>
                <a:gd name="T38" fmla="*/ 18 w 55"/>
                <a:gd name="T39" fmla="*/ 9 h 15"/>
                <a:gd name="T40" fmla="*/ 19 w 55"/>
                <a:gd name="T41" fmla="*/ 9 h 15"/>
                <a:gd name="T42" fmla="*/ 20 w 55"/>
                <a:gd name="T43" fmla="*/ 9 h 15"/>
                <a:gd name="T44" fmla="*/ 20 w 55"/>
                <a:gd name="T45" fmla="*/ 8 h 15"/>
                <a:gd name="T46" fmla="*/ 20 w 55"/>
                <a:gd name="T47" fmla="*/ 3 h 15"/>
                <a:gd name="T48" fmla="*/ 20 w 55"/>
                <a:gd name="T49" fmla="*/ 2 h 15"/>
                <a:gd name="T50" fmla="*/ 35 w 55"/>
                <a:gd name="T51" fmla="*/ 2 h 15"/>
                <a:gd name="T52" fmla="*/ 35 w 55"/>
                <a:gd name="T53" fmla="*/ 3 h 15"/>
                <a:gd name="T54" fmla="*/ 35 w 55"/>
                <a:gd name="T55" fmla="*/ 8 h 15"/>
                <a:gd name="T56" fmla="*/ 36 w 55"/>
                <a:gd name="T57" fmla="*/ 9 h 15"/>
                <a:gd name="T58" fmla="*/ 36 w 55"/>
                <a:gd name="T59" fmla="*/ 9 h 15"/>
                <a:gd name="T60" fmla="*/ 37 w 55"/>
                <a:gd name="T61" fmla="*/ 9 h 15"/>
                <a:gd name="T62" fmla="*/ 37 w 55"/>
                <a:gd name="T63" fmla="*/ 8 h 15"/>
                <a:gd name="T64" fmla="*/ 38 w 55"/>
                <a:gd name="T65" fmla="*/ 8 h 15"/>
                <a:gd name="T66" fmla="*/ 52 w 55"/>
                <a:gd name="T67" fmla="*/ 8 h 15"/>
                <a:gd name="T68" fmla="*/ 53 w 55"/>
                <a:gd name="T69" fmla="*/ 8 h 15"/>
                <a:gd name="T70" fmla="*/ 53 w 55"/>
                <a:gd name="T71" fmla="*/ 14 h 15"/>
                <a:gd name="T72" fmla="*/ 54 w 55"/>
                <a:gd name="T73" fmla="*/ 15 h 15"/>
                <a:gd name="T74" fmla="*/ 55 w 55"/>
                <a:gd name="T75" fmla="*/ 14 h 15"/>
                <a:gd name="T76" fmla="*/ 55 w 55"/>
                <a:gd name="T77" fmla="*/ 8 h 15"/>
                <a:gd name="T78" fmla="*/ 52 w 55"/>
                <a:gd name="T79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5" h="15">
                  <a:moveTo>
                    <a:pt x="52" y="6"/>
                  </a:moveTo>
                  <a:cubicBezTo>
                    <a:pt x="38" y="6"/>
                    <a:pt x="38" y="6"/>
                    <a:pt x="38" y="6"/>
                  </a:cubicBezTo>
                  <a:cubicBezTo>
                    <a:pt x="38" y="6"/>
                    <a:pt x="37" y="6"/>
                    <a:pt x="37" y="6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2"/>
                    <a:pt x="37" y="1"/>
                    <a:pt x="37" y="1"/>
                  </a:cubicBezTo>
                  <a:cubicBezTo>
                    <a:pt x="36" y="0"/>
                    <a:pt x="36" y="0"/>
                    <a:pt x="35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8" y="1"/>
                    <a:pt x="18" y="3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0" y="7"/>
                    <a:pt x="0" y="8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1" y="15"/>
                    <a:pt x="1" y="15"/>
                  </a:cubicBezTo>
                  <a:cubicBezTo>
                    <a:pt x="2" y="15"/>
                    <a:pt x="2" y="14"/>
                    <a:pt x="2" y="14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9"/>
                  </a:cubicBezTo>
                  <a:cubicBezTo>
                    <a:pt x="18" y="9"/>
                    <a:pt x="19" y="9"/>
                    <a:pt x="19" y="9"/>
                  </a:cubicBezTo>
                  <a:cubicBezTo>
                    <a:pt x="19" y="9"/>
                    <a:pt x="19" y="9"/>
                    <a:pt x="20" y="9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5" y="2"/>
                    <a:pt x="35" y="2"/>
                    <a:pt x="35" y="3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5" y="8"/>
                    <a:pt x="35" y="8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7" y="8"/>
                    <a:pt x="37" y="8"/>
                    <a:pt x="38" y="8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14"/>
                    <a:pt x="53" y="15"/>
                    <a:pt x="54" y="15"/>
                  </a:cubicBezTo>
                  <a:cubicBezTo>
                    <a:pt x="54" y="15"/>
                    <a:pt x="55" y="14"/>
                    <a:pt x="55" y="14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5" y="7"/>
                    <a:pt x="54" y="6"/>
                    <a:pt x="52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8" name="Freeform 70">
              <a:extLst>
                <a:ext uri="{FF2B5EF4-FFF2-40B4-BE49-F238E27FC236}">
                  <a16:creationId xmlns:a16="http://schemas.microsoft.com/office/drawing/2014/main" id="{68F003BA-EAB6-4BFF-A0EF-4596D858B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0610" y="1358257"/>
              <a:ext cx="136811" cy="255135"/>
            </a:xfrm>
            <a:custGeom>
              <a:avLst/>
              <a:gdLst>
                <a:gd name="T0" fmla="*/ 2 w 15"/>
                <a:gd name="T1" fmla="*/ 14 h 28"/>
                <a:gd name="T2" fmla="*/ 3 w 15"/>
                <a:gd name="T3" fmla="*/ 13 h 28"/>
                <a:gd name="T4" fmla="*/ 3 w 15"/>
                <a:gd name="T5" fmla="*/ 8 h 28"/>
                <a:gd name="T6" fmla="*/ 4 w 15"/>
                <a:gd name="T7" fmla="*/ 4 h 28"/>
                <a:gd name="T8" fmla="*/ 4 w 15"/>
                <a:gd name="T9" fmla="*/ 4 h 28"/>
                <a:gd name="T10" fmla="*/ 4 w 15"/>
                <a:gd name="T11" fmla="*/ 12 h 28"/>
                <a:gd name="T12" fmla="*/ 4 w 15"/>
                <a:gd name="T13" fmla="*/ 13 h 28"/>
                <a:gd name="T14" fmla="*/ 4 w 15"/>
                <a:gd name="T15" fmla="*/ 26 h 28"/>
                <a:gd name="T16" fmla="*/ 5 w 15"/>
                <a:gd name="T17" fmla="*/ 28 h 28"/>
                <a:gd name="T18" fmla="*/ 5 w 15"/>
                <a:gd name="T19" fmla="*/ 28 h 28"/>
                <a:gd name="T20" fmla="*/ 5 w 15"/>
                <a:gd name="T21" fmla="*/ 28 h 28"/>
                <a:gd name="T22" fmla="*/ 7 w 15"/>
                <a:gd name="T23" fmla="*/ 26 h 28"/>
                <a:gd name="T24" fmla="*/ 7 w 15"/>
                <a:gd name="T25" fmla="*/ 14 h 28"/>
                <a:gd name="T26" fmla="*/ 8 w 15"/>
                <a:gd name="T27" fmla="*/ 14 h 28"/>
                <a:gd name="T28" fmla="*/ 8 w 15"/>
                <a:gd name="T29" fmla="*/ 26 h 28"/>
                <a:gd name="T30" fmla="*/ 10 w 15"/>
                <a:gd name="T31" fmla="*/ 28 h 28"/>
                <a:gd name="T32" fmla="*/ 10 w 15"/>
                <a:gd name="T33" fmla="*/ 28 h 28"/>
                <a:gd name="T34" fmla="*/ 10 w 15"/>
                <a:gd name="T35" fmla="*/ 28 h 28"/>
                <a:gd name="T36" fmla="*/ 12 w 15"/>
                <a:gd name="T37" fmla="*/ 26 h 28"/>
                <a:gd name="T38" fmla="*/ 12 w 15"/>
                <a:gd name="T39" fmla="*/ 13 h 28"/>
                <a:gd name="T40" fmla="*/ 12 w 15"/>
                <a:gd name="T41" fmla="*/ 12 h 28"/>
                <a:gd name="T42" fmla="*/ 12 w 15"/>
                <a:gd name="T43" fmla="*/ 4 h 28"/>
                <a:gd name="T44" fmla="*/ 12 w 15"/>
                <a:gd name="T45" fmla="*/ 4 h 28"/>
                <a:gd name="T46" fmla="*/ 12 w 15"/>
                <a:gd name="T47" fmla="*/ 8 h 28"/>
                <a:gd name="T48" fmla="*/ 12 w 15"/>
                <a:gd name="T49" fmla="*/ 13 h 28"/>
                <a:gd name="T50" fmla="*/ 14 w 15"/>
                <a:gd name="T51" fmla="*/ 14 h 28"/>
                <a:gd name="T52" fmla="*/ 15 w 15"/>
                <a:gd name="T53" fmla="*/ 13 h 28"/>
                <a:gd name="T54" fmla="*/ 15 w 15"/>
                <a:gd name="T55" fmla="*/ 8 h 28"/>
                <a:gd name="T56" fmla="*/ 13 w 15"/>
                <a:gd name="T57" fmla="*/ 1 h 28"/>
                <a:gd name="T58" fmla="*/ 10 w 15"/>
                <a:gd name="T59" fmla="*/ 0 h 28"/>
                <a:gd name="T60" fmla="*/ 10 w 15"/>
                <a:gd name="T61" fmla="*/ 0 h 28"/>
                <a:gd name="T62" fmla="*/ 10 w 15"/>
                <a:gd name="T63" fmla="*/ 0 h 28"/>
                <a:gd name="T64" fmla="*/ 10 w 15"/>
                <a:gd name="T65" fmla="*/ 0 h 28"/>
                <a:gd name="T66" fmla="*/ 8 w 15"/>
                <a:gd name="T67" fmla="*/ 4 h 28"/>
                <a:gd name="T68" fmla="*/ 8 w 15"/>
                <a:gd name="T69" fmla="*/ 1 h 28"/>
                <a:gd name="T70" fmla="*/ 8 w 15"/>
                <a:gd name="T71" fmla="*/ 1 h 28"/>
                <a:gd name="T72" fmla="*/ 8 w 15"/>
                <a:gd name="T73" fmla="*/ 0 h 28"/>
                <a:gd name="T74" fmla="*/ 8 w 15"/>
                <a:gd name="T75" fmla="*/ 0 h 28"/>
                <a:gd name="T76" fmla="*/ 7 w 15"/>
                <a:gd name="T77" fmla="*/ 0 h 28"/>
                <a:gd name="T78" fmla="*/ 7 w 15"/>
                <a:gd name="T79" fmla="*/ 0 h 28"/>
                <a:gd name="T80" fmla="*/ 7 w 15"/>
                <a:gd name="T81" fmla="*/ 1 h 28"/>
                <a:gd name="T82" fmla="*/ 7 w 15"/>
                <a:gd name="T83" fmla="*/ 1 h 28"/>
                <a:gd name="T84" fmla="*/ 7 w 15"/>
                <a:gd name="T85" fmla="*/ 4 h 28"/>
                <a:gd name="T86" fmla="*/ 6 w 15"/>
                <a:gd name="T87" fmla="*/ 0 h 28"/>
                <a:gd name="T88" fmla="*/ 6 w 15"/>
                <a:gd name="T89" fmla="*/ 0 h 28"/>
                <a:gd name="T90" fmla="*/ 6 w 15"/>
                <a:gd name="T91" fmla="*/ 0 h 28"/>
                <a:gd name="T92" fmla="*/ 5 w 15"/>
                <a:gd name="T93" fmla="*/ 0 h 28"/>
                <a:gd name="T94" fmla="*/ 2 w 15"/>
                <a:gd name="T95" fmla="*/ 1 h 28"/>
                <a:gd name="T96" fmla="*/ 0 w 15"/>
                <a:gd name="T97" fmla="*/ 8 h 28"/>
                <a:gd name="T98" fmla="*/ 0 w 15"/>
                <a:gd name="T99" fmla="*/ 13 h 28"/>
                <a:gd name="T100" fmla="*/ 2 w 15"/>
                <a:gd name="T101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" h="28">
                  <a:moveTo>
                    <a:pt x="2" y="14"/>
                  </a:moveTo>
                  <a:cubicBezTo>
                    <a:pt x="3" y="14"/>
                    <a:pt x="3" y="14"/>
                    <a:pt x="3" y="13"/>
                  </a:cubicBezTo>
                  <a:cubicBezTo>
                    <a:pt x="3" y="13"/>
                    <a:pt x="3" y="10"/>
                    <a:pt x="3" y="8"/>
                  </a:cubicBezTo>
                  <a:cubicBezTo>
                    <a:pt x="3" y="7"/>
                    <a:pt x="3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4" y="13"/>
                    <a:pt x="4" y="13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7"/>
                    <a:pt x="4" y="28"/>
                    <a:pt x="5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6" y="28"/>
                    <a:pt x="7" y="27"/>
                    <a:pt x="7" y="26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7"/>
                    <a:pt x="9" y="28"/>
                    <a:pt x="10" y="28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11" y="28"/>
                    <a:pt x="12" y="27"/>
                    <a:pt x="12" y="26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2"/>
                    <a:pt x="12" y="12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7"/>
                    <a:pt x="12" y="8"/>
                  </a:cubicBezTo>
                  <a:cubicBezTo>
                    <a:pt x="13" y="10"/>
                    <a:pt x="12" y="13"/>
                    <a:pt x="12" y="13"/>
                  </a:cubicBezTo>
                  <a:cubicBezTo>
                    <a:pt x="12" y="14"/>
                    <a:pt x="13" y="14"/>
                    <a:pt x="14" y="14"/>
                  </a:cubicBezTo>
                  <a:cubicBezTo>
                    <a:pt x="15" y="14"/>
                    <a:pt x="15" y="14"/>
                    <a:pt x="15" y="13"/>
                  </a:cubicBezTo>
                  <a:cubicBezTo>
                    <a:pt x="15" y="13"/>
                    <a:pt x="15" y="10"/>
                    <a:pt x="15" y="8"/>
                  </a:cubicBezTo>
                  <a:cubicBezTo>
                    <a:pt x="15" y="3"/>
                    <a:pt x="13" y="1"/>
                    <a:pt x="13" y="1"/>
                  </a:cubicBezTo>
                  <a:cubicBezTo>
                    <a:pt x="12" y="1"/>
                    <a:pt x="11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9" y="2"/>
                    <a:pt x="8" y="4"/>
                  </a:cubicBezTo>
                  <a:cubicBezTo>
                    <a:pt x="8" y="3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7" y="3"/>
                    <a:pt x="7" y="4"/>
                  </a:cubicBezTo>
                  <a:cubicBezTo>
                    <a:pt x="6" y="2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0"/>
                    <a:pt x="3" y="1"/>
                    <a:pt x="2" y="1"/>
                  </a:cubicBezTo>
                  <a:cubicBezTo>
                    <a:pt x="2" y="1"/>
                    <a:pt x="1" y="3"/>
                    <a:pt x="0" y="8"/>
                  </a:cubicBezTo>
                  <a:cubicBezTo>
                    <a:pt x="0" y="10"/>
                    <a:pt x="0" y="13"/>
                    <a:pt x="0" y="13"/>
                  </a:cubicBezTo>
                  <a:cubicBezTo>
                    <a:pt x="1" y="14"/>
                    <a:pt x="1" y="14"/>
                    <a:pt x="2" y="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9" name="Freeform 71">
              <a:extLst>
                <a:ext uri="{FF2B5EF4-FFF2-40B4-BE49-F238E27FC236}">
                  <a16:creationId xmlns:a16="http://schemas.microsoft.com/office/drawing/2014/main" id="{C28840F3-90A3-4E10-8109-DD9639F24E7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7586" y="1273212"/>
              <a:ext cx="62859" cy="73952"/>
            </a:xfrm>
            <a:custGeom>
              <a:avLst/>
              <a:gdLst>
                <a:gd name="T0" fmla="*/ 1 w 7"/>
                <a:gd name="T1" fmla="*/ 5 h 8"/>
                <a:gd name="T2" fmla="*/ 4 w 7"/>
                <a:gd name="T3" fmla="*/ 8 h 8"/>
                <a:gd name="T4" fmla="*/ 7 w 7"/>
                <a:gd name="T5" fmla="*/ 5 h 8"/>
                <a:gd name="T6" fmla="*/ 7 w 7"/>
                <a:gd name="T7" fmla="*/ 4 h 8"/>
                <a:gd name="T8" fmla="*/ 7 w 7"/>
                <a:gd name="T9" fmla="*/ 4 h 8"/>
                <a:gd name="T10" fmla="*/ 4 w 7"/>
                <a:gd name="T11" fmla="*/ 0 h 8"/>
                <a:gd name="T12" fmla="*/ 1 w 7"/>
                <a:gd name="T13" fmla="*/ 4 h 8"/>
                <a:gd name="T14" fmla="*/ 0 w 7"/>
                <a:gd name="T15" fmla="*/ 4 h 8"/>
                <a:gd name="T16" fmla="*/ 1 w 7"/>
                <a:gd name="T1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8">
                  <a:moveTo>
                    <a:pt x="1" y="5"/>
                  </a:moveTo>
                  <a:cubicBezTo>
                    <a:pt x="1" y="7"/>
                    <a:pt x="2" y="8"/>
                    <a:pt x="4" y="8"/>
                  </a:cubicBezTo>
                  <a:cubicBezTo>
                    <a:pt x="5" y="8"/>
                    <a:pt x="6" y="7"/>
                    <a:pt x="7" y="5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5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5"/>
                    <a:pt x="0" y="5"/>
                    <a:pt x="1" y="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0" name="Freeform 72">
              <a:extLst>
                <a:ext uri="{FF2B5EF4-FFF2-40B4-BE49-F238E27FC236}">
                  <a16:creationId xmlns:a16="http://schemas.microsoft.com/office/drawing/2014/main" id="{A74DBD36-00D1-4D79-82DC-90A8C98F1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4397" y="1421116"/>
              <a:ext cx="129416" cy="240344"/>
            </a:xfrm>
            <a:custGeom>
              <a:avLst/>
              <a:gdLst>
                <a:gd name="T0" fmla="*/ 1 w 14"/>
                <a:gd name="T1" fmla="*/ 13 h 26"/>
                <a:gd name="T2" fmla="*/ 2 w 14"/>
                <a:gd name="T3" fmla="*/ 12 h 26"/>
                <a:gd name="T4" fmla="*/ 2 w 14"/>
                <a:gd name="T5" fmla="*/ 8 h 26"/>
                <a:gd name="T6" fmla="*/ 3 w 14"/>
                <a:gd name="T7" fmla="*/ 4 h 26"/>
                <a:gd name="T8" fmla="*/ 3 w 14"/>
                <a:gd name="T9" fmla="*/ 4 h 26"/>
                <a:gd name="T10" fmla="*/ 3 w 14"/>
                <a:gd name="T11" fmla="*/ 11 h 26"/>
                <a:gd name="T12" fmla="*/ 3 w 14"/>
                <a:gd name="T13" fmla="*/ 12 h 26"/>
                <a:gd name="T14" fmla="*/ 3 w 14"/>
                <a:gd name="T15" fmla="*/ 24 h 26"/>
                <a:gd name="T16" fmla="*/ 5 w 14"/>
                <a:gd name="T17" fmla="*/ 26 h 26"/>
                <a:gd name="T18" fmla="*/ 5 w 14"/>
                <a:gd name="T19" fmla="*/ 26 h 26"/>
                <a:gd name="T20" fmla="*/ 5 w 14"/>
                <a:gd name="T21" fmla="*/ 26 h 26"/>
                <a:gd name="T22" fmla="*/ 6 w 14"/>
                <a:gd name="T23" fmla="*/ 24 h 26"/>
                <a:gd name="T24" fmla="*/ 6 w 14"/>
                <a:gd name="T25" fmla="*/ 13 h 26"/>
                <a:gd name="T26" fmla="*/ 7 w 14"/>
                <a:gd name="T27" fmla="*/ 13 h 26"/>
                <a:gd name="T28" fmla="*/ 7 w 14"/>
                <a:gd name="T29" fmla="*/ 24 h 26"/>
                <a:gd name="T30" fmla="*/ 9 w 14"/>
                <a:gd name="T31" fmla="*/ 26 h 26"/>
                <a:gd name="T32" fmla="*/ 9 w 14"/>
                <a:gd name="T33" fmla="*/ 26 h 26"/>
                <a:gd name="T34" fmla="*/ 9 w 14"/>
                <a:gd name="T35" fmla="*/ 26 h 26"/>
                <a:gd name="T36" fmla="*/ 10 w 14"/>
                <a:gd name="T37" fmla="*/ 24 h 26"/>
                <a:gd name="T38" fmla="*/ 10 w 14"/>
                <a:gd name="T39" fmla="*/ 12 h 26"/>
                <a:gd name="T40" fmla="*/ 10 w 14"/>
                <a:gd name="T41" fmla="*/ 11 h 26"/>
                <a:gd name="T42" fmla="*/ 10 w 14"/>
                <a:gd name="T43" fmla="*/ 4 h 26"/>
                <a:gd name="T44" fmla="*/ 10 w 14"/>
                <a:gd name="T45" fmla="*/ 4 h 26"/>
                <a:gd name="T46" fmla="*/ 11 w 14"/>
                <a:gd name="T47" fmla="*/ 8 h 26"/>
                <a:gd name="T48" fmla="*/ 11 w 14"/>
                <a:gd name="T49" fmla="*/ 12 h 26"/>
                <a:gd name="T50" fmla="*/ 12 w 14"/>
                <a:gd name="T51" fmla="*/ 13 h 26"/>
                <a:gd name="T52" fmla="*/ 13 w 14"/>
                <a:gd name="T53" fmla="*/ 12 h 26"/>
                <a:gd name="T54" fmla="*/ 13 w 14"/>
                <a:gd name="T55" fmla="*/ 7 h 26"/>
                <a:gd name="T56" fmla="*/ 12 w 14"/>
                <a:gd name="T57" fmla="*/ 1 h 26"/>
                <a:gd name="T58" fmla="*/ 9 w 14"/>
                <a:gd name="T59" fmla="*/ 0 h 26"/>
                <a:gd name="T60" fmla="*/ 8 w 14"/>
                <a:gd name="T61" fmla="*/ 0 h 26"/>
                <a:gd name="T62" fmla="*/ 8 w 14"/>
                <a:gd name="T63" fmla="*/ 0 h 26"/>
                <a:gd name="T64" fmla="*/ 8 w 14"/>
                <a:gd name="T65" fmla="*/ 0 h 26"/>
                <a:gd name="T66" fmla="*/ 7 w 14"/>
                <a:gd name="T67" fmla="*/ 3 h 26"/>
                <a:gd name="T68" fmla="*/ 7 w 14"/>
                <a:gd name="T69" fmla="*/ 1 h 26"/>
                <a:gd name="T70" fmla="*/ 7 w 14"/>
                <a:gd name="T71" fmla="*/ 0 h 26"/>
                <a:gd name="T72" fmla="*/ 7 w 14"/>
                <a:gd name="T73" fmla="*/ 0 h 26"/>
                <a:gd name="T74" fmla="*/ 7 w 14"/>
                <a:gd name="T75" fmla="*/ 0 h 26"/>
                <a:gd name="T76" fmla="*/ 6 w 14"/>
                <a:gd name="T77" fmla="*/ 0 h 26"/>
                <a:gd name="T78" fmla="*/ 6 w 14"/>
                <a:gd name="T79" fmla="*/ 0 h 26"/>
                <a:gd name="T80" fmla="*/ 6 w 14"/>
                <a:gd name="T81" fmla="*/ 0 h 26"/>
                <a:gd name="T82" fmla="*/ 6 w 14"/>
                <a:gd name="T83" fmla="*/ 1 h 26"/>
                <a:gd name="T84" fmla="*/ 6 w 14"/>
                <a:gd name="T85" fmla="*/ 3 h 26"/>
                <a:gd name="T86" fmla="*/ 5 w 14"/>
                <a:gd name="T87" fmla="*/ 0 h 26"/>
                <a:gd name="T88" fmla="*/ 5 w 14"/>
                <a:gd name="T89" fmla="*/ 0 h 26"/>
                <a:gd name="T90" fmla="*/ 5 w 14"/>
                <a:gd name="T91" fmla="*/ 0 h 26"/>
                <a:gd name="T92" fmla="*/ 4 w 14"/>
                <a:gd name="T93" fmla="*/ 0 h 26"/>
                <a:gd name="T94" fmla="*/ 1 w 14"/>
                <a:gd name="T95" fmla="*/ 1 h 26"/>
                <a:gd name="T96" fmla="*/ 0 w 14"/>
                <a:gd name="T97" fmla="*/ 7 h 26"/>
                <a:gd name="T98" fmla="*/ 0 w 14"/>
                <a:gd name="T99" fmla="*/ 12 h 26"/>
                <a:gd name="T100" fmla="*/ 1 w 14"/>
                <a:gd name="T101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" h="26">
                  <a:moveTo>
                    <a:pt x="1" y="13"/>
                  </a:moveTo>
                  <a:cubicBezTo>
                    <a:pt x="2" y="13"/>
                    <a:pt x="2" y="13"/>
                    <a:pt x="2" y="12"/>
                  </a:cubicBezTo>
                  <a:cubicBezTo>
                    <a:pt x="2" y="12"/>
                    <a:pt x="2" y="10"/>
                    <a:pt x="2" y="8"/>
                  </a:cubicBezTo>
                  <a:cubicBezTo>
                    <a:pt x="2" y="6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25"/>
                    <a:pt x="4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6"/>
                    <a:pt x="6" y="25"/>
                    <a:pt x="6" y="24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5"/>
                    <a:pt x="8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5"/>
                    <a:pt x="10" y="24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0" y="12"/>
                    <a:pt x="10" y="11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4"/>
                    <a:pt x="11" y="6"/>
                    <a:pt x="11" y="8"/>
                  </a:cubicBezTo>
                  <a:cubicBezTo>
                    <a:pt x="11" y="10"/>
                    <a:pt x="11" y="12"/>
                    <a:pt x="11" y="12"/>
                  </a:cubicBezTo>
                  <a:cubicBezTo>
                    <a:pt x="11" y="13"/>
                    <a:pt x="11" y="13"/>
                    <a:pt x="12" y="13"/>
                  </a:cubicBezTo>
                  <a:cubicBezTo>
                    <a:pt x="13" y="13"/>
                    <a:pt x="13" y="13"/>
                    <a:pt x="13" y="12"/>
                  </a:cubicBezTo>
                  <a:cubicBezTo>
                    <a:pt x="13" y="12"/>
                    <a:pt x="14" y="9"/>
                    <a:pt x="13" y="7"/>
                  </a:cubicBezTo>
                  <a:cubicBezTo>
                    <a:pt x="13" y="3"/>
                    <a:pt x="12" y="1"/>
                    <a:pt x="12" y="1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9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2"/>
                    <a:pt x="7" y="3"/>
                  </a:cubicBezTo>
                  <a:cubicBezTo>
                    <a:pt x="7" y="2"/>
                    <a:pt x="7" y="1"/>
                    <a:pt x="7" y="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2"/>
                    <a:pt x="6" y="3"/>
                  </a:cubicBezTo>
                  <a:cubicBezTo>
                    <a:pt x="5" y="2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1" y="1"/>
                    <a:pt x="0" y="3"/>
                    <a:pt x="0" y="7"/>
                  </a:cubicBezTo>
                  <a:cubicBezTo>
                    <a:pt x="0" y="9"/>
                    <a:pt x="0" y="12"/>
                    <a:pt x="0" y="12"/>
                  </a:cubicBezTo>
                  <a:cubicBezTo>
                    <a:pt x="0" y="13"/>
                    <a:pt x="0" y="13"/>
                    <a:pt x="1" y="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1" name="Freeform 73">
              <a:extLst>
                <a:ext uri="{FF2B5EF4-FFF2-40B4-BE49-F238E27FC236}">
                  <a16:creationId xmlns:a16="http://schemas.microsoft.com/office/drawing/2014/main" id="{7021FF02-3F27-41FE-B82B-912630D17D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3978" y="1347164"/>
              <a:ext cx="62859" cy="66557"/>
            </a:xfrm>
            <a:custGeom>
              <a:avLst/>
              <a:gdLst>
                <a:gd name="T0" fmla="*/ 1 w 7"/>
                <a:gd name="T1" fmla="*/ 5 h 7"/>
                <a:gd name="T2" fmla="*/ 4 w 7"/>
                <a:gd name="T3" fmla="*/ 7 h 7"/>
                <a:gd name="T4" fmla="*/ 6 w 7"/>
                <a:gd name="T5" fmla="*/ 4 h 7"/>
                <a:gd name="T6" fmla="*/ 7 w 7"/>
                <a:gd name="T7" fmla="*/ 3 h 7"/>
                <a:gd name="T8" fmla="*/ 6 w 7"/>
                <a:gd name="T9" fmla="*/ 3 h 7"/>
                <a:gd name="T10" fmla="*/ 4 w 7"/>
                <a:gd name="T11" fmla="*/ 0 h 7"/>
                <a:gd name="T12" fmla="*/ 1 w 7"/>
                <a:gd name="T13" fmla="*/ 3 h 7"/>
                <a:gd name="T14" fmla="*/ 0 w 7"/>
                <a:gd name="T15" fmla="*/ 3 h 7"/>
                <a:gd name="T16" fmla="*/ 1 w 7"/>
                <a:gd name="T17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6"/>
                    <a:pt x="2" y="7"/>
                    <a:pt x="4" y="7"/>
                  </a:cubicBezTo>
                  <a:cubicBezTo>
                    <a:pt x="5" y="7"/>
                    <a:pt x="6" y="6"/>
                    <a:pt x="6" y="4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6" y="3"/>
                  </a:cubicBezTo>
                  <a:cubicBezTo>
                    <a:pt x="6" y="1"/>
                    <a:pt x="5" y="0"/>
                    <a:pt x="4" y="0"/>
                  </a:cubicBezTo>
                  <a:cubicBezTo>
                    <a:pt x="2" y="0"/>
                    <a:pt x="1" y="1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2" name="Freeform 74">
              <a:extLst>
                <a:ext uri="{FF2B5EF4-FFF2-40B4-BE49-F238E27FC236}">
                  <a16:creationId xmlns:a16="http://schemas.microsoft.com/office/drawing/2014/main" id="{1BED290D-1DE1-447F-917C-7905657C1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5311" y="1421116"/>
              <a:ext cx="129416" cy="240344"/>
            </a:xfrm>
            <a:custGeom>
              <a:avLst/>
              <a:gdLst>
                <a:gd name="T0" fmla="*/ 1 w 14"/>
                <a:gd name="T1" fmla="*/ 13 h 26"/>
                <a:gd name="T2" fmla="*/ 2 w 14"/>
                <a:gd name="T3" fmla="*/ 12 h 26"/>
                <a:gd name="T4" fmla="*/ 2 w 14"/>
                <a:gd name="T5" fmla="*/ 8 h 26"/>
                <a:gd name="T6" fmla="*/ 3 w 14"/>
                <a:gd name="T7" fmla="*/ 4 h 26"/>
                <a:gd name="T8" fmla="*/ 3 w 14"/>
                <a:gd name="T9" fmla="*/ 4 h 26"/>
                <a:gd name="T10" fmla="*/ 3 w 14"/>
                <a:gd name="T11" fmla="*/ 11 h 26"/>
                <a:gd name="T12" fmla="*/ 3 w 14"/>
                <a:gd name="T13" fmla="*/ 12 h 26"/>
                <a:gd name="T14" fmla="*/ 3 w 14"/>
                <a:gd name="T15" fmla="*/ 24 h 26"/>
                <a:gd name="T16" fmla="*/ 5 w 14"/>
                <a:gd name="T17" fmla="*/ 26 h 26"/>
                <a:gd name="T18" fmla="*/ 5 w 14"/>
                <a:gd name="T19" fmla="*/ 26 h 26"/>
                <a:gd name="T20" fmla="*/ 5 w 14"/>
                <a:gd name="T21" fmla="*/ 26 h 26"/>
                <a:gd name="T22" fmla="*/ 6 w 14"/>
                <a:gd name="T23" fmla="*/ 24 h 26"/>
                <a:gd name="T24" fmla="*/ 6 w 14"/>
                <a:gd name="T25" fmla="*/ 13 h 26"/>
                <a:gd name="T26" fmla="*/ 7 w 14"/>
                <a:gd name="T27" fmla="*/ 13 h 26"/>
                <a:gd name="T28" fmla="*/ 7 w 14"/>
                <a:gd name="T29" fmla="*/ 24 h 26"/>
                <a:gd name="T30" fmla="*/ 9 w 14"/>
                <a:gd name="T31" fmla="*/ 26 h 26"/>
                <a:gd name="T32" fmla="*/ 9 w 14"/>
                <a:gd name="T33" fmla="*/ 26 h 26"/>
                <a:gd name="T34" fmla="*/ 9 w 14"/>
                <a:gd name="T35" fmla="*/ 26 h 26"/>
                <a:gd name="T36" fmla="*/ 10 w 14"/>
                <a:gd name="T37" fmla="*/ 24 h 26"/>
                <a:gd name="T38" fmla="*/ 10 w 14"/>
                <a:gd name="T39" fmla="*/ 12 h 26"/>
                <a:gd name="T40" fmla="*/ 10 w 14"/>
                <a:gd name="T41" fmla="*/ 11 h 26"/>
                <a:gd name="T42" fmla="*/ 10 w 14"/>
                <a:gd name="T43" fmla="*/ 4 h 26"/>
                <a:gd name="T44" fmla="*/ 10 w 14"/>
                <a:gd name="T45" fmla="*/ 4 h 26"/>
                <a:gd name="T46" fmla="*/ 11 w 14"/>
                <a:gd name="T47" fmla="*/ 8 h 26"/>
                <a:gd name="T48" fmla="*/ 11 w 14"/>
                <a:gd name="T49" fmla="*/ 12 h 26"/>
                <a:gd name="T50" fmla="*/ 12 w 14"/>
                <a:gd name="T51" fmla="*/ 13 h 26"/>
                <a:gd name="T52" fmla="*/ 13 w 14"/>
                <a:gd name="T53" fmla="*/ 12 h 26"/>
                <a:gd name="T54" fmla="*/ 14 w 14"/>
                <a:gd name="T55" fmla="*/ 7 h 26"/>
                <a:gd name="T56" fmla="*/ 12 w 14"/>
                <a:gd name="T57" fmla="*/ 1 h 26"/>
                <a:gd name="T58" fmla="*/ 9 w 14"/>
                <a:gd name="T59" fmla="*/ 0 h 26"/>
                <a:gd name="T60" fmla="*/ 9 w 14"/>
                <a:gd name="T61" fmla="*/ 0 h 26"/>
                <a:gd name="T62" fmla="*/ 9 w 14"/>
                <a:gd name="T63" fmla="*/ 0 h 26"/>
                <a:gd name="T64" fmla="*/ 9 w 14"/>
                <a:gd name="T65" fmla="*/ 0 h 26"/>
                <a:gd name="T66" fmla="*/ 7 w 14"/>
                <a:gd name="T67" fmla="*/ 3 h 26"/>
                <a:gd name="T68" fmla="*/ 7 w 14"/>
                <a:gd name="T69" fmla="*/ 1 h 26"/>
                <a:gd name="T70" fmla="*/ 7 w 14"/>
                <a:gd name="T71" fmla="*/ 0 h 26"/>
                <a:gd name="T72" fmla="*/ 7 w 14"/>
                <a:gd name="T73" fmla="*/ 0 h 26"/>
                <a:gd name="T74" fmla="*/ 7 w 14"/>
                <a:gd name="T75" fmla="*/ 0 h 26"/>
                <a:gd name="T76" fmla="*/ 6 w 14"/>
                <a:gd name="T77" fmla="*/ 0 h 26"/>
                <a:gd name="T78" fmla="*/ 6 w 14"/>
                <a:gd name="T79" fmla="*/ 0 h 26"/>
                <a:gd name="T80" fmla="*/ 6 w 14"/>
                <a:gd name="T81" fmla="*/ 0 h 26"/>
                <a:gd name="T82" fmla="*/ 6 w 14"/>
                <a:gd name="T83" fmla="*/ 1 h 26"/>
                <a:gd name="T84" fmla="*/ 6 w 14"/>
                <a:gd name="T85" fmla="*/ 3 h 26"/>
                <a:gd name="T86" fmla="*/ 5 w 14"/>
                <a:gd name="T87" fmla="*/ 0 h 26"/>
                <a:gd name="T88" fmla="*/ 5 w 14"/>
                <a:gd name="T89" fmla="*/ 0 h 26"/>
                <a:gd name="T90" fmla="*/ 5 w 14"/>
                <a:gd name="T91" fmla="*/ 0 h 26"/>
                <a:gd name="T92" fmla="*/ 4 w 14"/>
                <a:gd name="T93" fmla="*/ 0 h 26"/>
                <a:gd name="T94" fmla="*/ 2 w 14"/>
                <a:gd name="T95" fmla="*/ 1 h 26"/>
                <a:gd name="T96" fmla="*/ 0 w 14"/>
                <a:gd name="T97" fmla="*/ 7 h 26"/>
                <a:gd name="T98" fmla="*/ 0 w 14"/>
                <a:gd name="T99" fmla="*/ 12 h 26"/>
                <a:gd name="T100" fmla="*/ 1 w 14"/>
                <a:gd name="T101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" h="26">
                  <a:moveTo>
                    <a:pt x="1" y="13"/>
                  </a:moveTo>
                  <a:cubicBezTo>
                    <a:pt x="2" y="13"/>
                    <a:pt x="2" y="13"/>
                    <a:pt x="2" y="12"/>
                  </a:cubicBezTo>
                  <a:cubicBezTo>
                    <a:pt x="2" y="12"/>
                    <a:pt x="2" y="10"/>
                    <a:pt x="2" y="8"/>
                  </a:cubicBezTo>
                  <a:cubicBezTo>
                    <a:pt x="2" y="6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25"/>
                    <a:pt x="4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6" y="26"/>
                    <a:pt x="6" y="25"/>
                    <a:pt x="6" y="24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5"/>
                    <a:pt x="8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5"/>
                    <a:pt x="10" y="24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0" y="12"/>
                    <a:pt x="10" y="11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4"/>
                    <a:pt x="11" y="6"/>
                    <a:pt x="11" y="8"/>
                  </a:cubicBezTo>
                  <a:cubicBezTo>
                    <a:pt x="11" y="10"/>
                    <a:pt x="11" y="12"/>
                    <a:pt x="11" y="12"/>
                  </a:cubicBezTo>
                  <a:cubicBezTo>
                    <a:pt x="11" y="13"/>
                    <a:pt x="11" y="13"/>
                    <a:pt x="12" y="13"/>
                  </a:cubicBezTo>
                  <a:cubicBezTo>
                    <a:pt x="13" y="13"/>
                    <a:pt x="13" y="13"/>
                    <a:pt x="13" y="12"/>
                  </a:cubicBezTo>
                  <a:cubicBezTo>
                    <a:pt x="13" y="12"/>
                    <a:pt x="14" y="9"/>
                    <a:pt x="14" y="7"/>
                  </a:cubicBezTo>
                  <a:cubicBezTo>
                    <a:pt x="13" y="3"/>
                    <a:pt x="12" y="1"/>
                    <a:pt x="12" y="1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7" y="2"/>
                    <a:pt x="7" y="1"/>
                    <a:pt x="7" y="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2"/>
                    <a:pt x="6" y="3"/>
                  </a:cubicBezTo>
                  <a:cubicBezTo>
                    <a:pt x="5" y="2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2" y="0"/>
                    <a:pt x="2" y="1"/>
                  </a:cubicBezTo>
                  <a:cubicBezTo>
                    <a:pt x="1" y="1"/>
                    <a:pt x="0" y="3"/>
                    <a:pt x="0" y="7"/>
                  </a:cubicBezTo>
                  <a:cubicBezTo>
                    <a:pt x="0" y="9"/>
                    <a:pt x="0" y="12"/>
                    <a:pt x="0" y="12"/>
                  </a:cubicBezTo>
                  <a:cubicBezTo>
                    <a:pt x="0" y="13"/>
                    <a:pt x="0" y="13"/>
                    <a:pt x="1" y="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3" name="Freeform 75">
              <a:extLst>
                <a:ext uri="{FF2B5EF4-FFF2-40B4-BE49-F238E27FC236}">
                  <a16:creationId xmlns:a16="http://schemas.microsoft.com/office/drawing/2014/main" id="{35876138-5AEA-4959-82C6-969F971E8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1194" y="1347164"/>
              <a:ext cx="66557" cy="66557"/>
            </a:xfrm>
            <a:custGeom>
              <a:avLst/>
              <a:gdLst>
                <a:gd name="T0" fmla="*/ 1 w 7"/>
                <a:gd name="T1" fmla="*/ 5 h 7"/>
                <a:gd name="T2" fmla="*/ 4 w 7"/>
                <a:gd name="T3" fmla="*/ 7 h 7"/>
                <a:gd name="T4" fmla="*/ 6 w 7"/>
                <a:gd name="T5" fmla="*/ 4 h 7"/>
                <a:gd name="T6" fmla="*/ 7 w 7"/>
                <a:gd name="T7" fmla="*/ 3 h 7"/>
                <a:gd name="T8" fmla="*/ 7 w 7"/>
                <a:gd name="T9" fmla="*/ 3 h 7"/>
                <a:gd name="T10" fmla="*/ 4 w 7"/>
                <a:gd name="T11" fmla="*/ 0 h 7"/>
                <a:gd name="T12" fmla="*/ 1 w 7"/>
                <a:gd name="T13" fmla="*/ 3 h 7"/>
                <a:gd name="T14" fmla="*/ 0 w 7"/>
                <a:gd name="T15" fmla="*/ 3 h 7"/>
                <a:gd name="T16" fmla="*/ 1 w 7"/>
                <a:gd name="T17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6"/>
                    <a:pt x="2" y="7"/>
                    <a:pt x="4" y="7"/>
                  </a:cubicBezTo>
                  <a:cubicBezTo>
                    <a:pt x="5" y="7"/>
                    <a:pt x="6" y="6"/>
                    <a:pt x="6" y="4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1"/>
                    <a:pt x="5" y="0"/>
                    <a:pt x="4" y="0"/>
                  </a:cubicBezTo>
                  <a:cubicBezTo>
                    <a:pt x="2" y="0"/>
                    <a:pt x="1" y="1"/>
                    <a:pt x="1" y="3"/>
                  </a:cubicBezTo>
                  <a:cubicBezTo>
                    <a:pt x="1" y="3"/>
                    <a:pt x="0" y="3"/>
                    <a:pt x="0" y="3"/>
                  </a:cubicBezTo>
                  <a:cubicBezTo>
                    <a:pt x="0" y="4"/>
                    <a:pt x="1" y="4"/>
                    <a:pt x="1" y="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4" name="组合 93">
            <a:extLst>
              <a:ext uri="{FF2B5EF4-FFF2-40B4-BE49-F238E27FC236}">
                <a16:creationId xmlns:a16="http://schemas.microsoft.com/office/drawing/2014/main" id="{D9C7135B-A580-4B65-BB16-DA76C0C9C8F4}"/>
              </a:ext>
            </a:extLst>
          </p:cNvPr>
          <p:cNvGrpSpPr/>
          <p:nvPr/>
        </p:nvGrpSpPr>
        <p:grpSpPr>
          <a:xfrm>
            <a:off x="7980244" y="2955947"/>
            <a:ext cx="2438687" cy="732476"/>
            <a:chOff x="5246304" y="4593021"/>
            <a:chExt cx="2438687" cy="732476"/>
          </a:xfrm>
        </p:grpSpPr>
        <p:sp>
          <p:nvSpPr>
            <p:cNvPr id="95" name="椭圆 94">
              <a:extLst>
                <a:ext uri="{FF2B5EF4-FFF2-40B4-BE49-F238E27FC236}">
                  <a16:creationId xmlns:a16="http://schemas.microsoft.com/office/drawing/2014/main" id="{FDD684DD-A662-4548-9D24-F340E702A344}"/>
                </a:ext>
              </a:extLst>
            </p:cNvPr>
            <p:cNvSpPr/>
            <p:nvPr/>
          </p:nvSpPr>
          <p:spPr>
            <a:xfrm>
              <a:off x="5246304" y="4593021"/>
              <a:ext cx="118623" cy="11862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6" name="任意多边形 89">
              <a:extLst>
                <a:ext uri="{FF2B5EF4-FFF2-40B4-BE49-F238E27FC236}">
                  <a16:creationId xmlns:a16="http://schemas.microsoft.com/office/drawing/2014/main" id="{29A601F1-6BBD-421D-8DF7-BA73771147C8}"/>
                </a:ext>
              </a:extLst>
            </p:cNvPr>
            <p:cNvSpPr/>
            <p:nvPr/>
          </p:nvSpPr>
          <p:spPr>
            <a:xfrm>
              <a:off x="5335429" y="4686869"/>
              <a:ext cx="2349562" cy="638628"/>
            </a:xfrm>
            <a:custGeom>
              <a:avLst/>
              <a:gdLst>
                <a:gd name="connsiteX0" fmla="*/ 0 w 2815771"/>
                <a:gd name="connsiteY0" fmla="*/ 0 h 638628"/>
                <a:gd name="connsiteX1" fmla="*/ 725714 w 2815771"/>
                <a:gd name="connsiteY1" fmla="*/ 638628 h 638628"/>
                <a:gd name="connsiteX2" fmla="*/ 2815771 w 2815771"/>
                <a:gd name="connsiteY2" fmla="*/ 638628 h 63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5771" h="638628">
                  <a:moveTo>
                    <a:pt x="0" y="0"/>
                  </a:moveTo>
                  <a:lnTo>
                    <a:pt x="725714" y="638628"/>
                  </a:lnTo>
                  <a:lnTo>
                    <a:pt x="2815771" y="638628"/>
                  </a:lnTo>
                </a:path>
              </a:pathLst>
            </a:custGeom>
            <a:noFill/>
            <a:ln w="3175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7" name="组合 96">
            <a:extLst>
              <a:ext uri="{FF2B5EF4-FFF2-40B4-BE49-F238E27FC236}">
                <a16:creationId xmlns:a16="http://schemas.microsoft.com/office/drawing/2014/main" id="{747A55A2-DCD3-40FF-9277-A5A9951188DE}"/>
              </a:ext>
            </a:extLst>
          </p:cNvPr>
          <p:cNvGrpSpPr/>
          <p:nvPr/>
        </p:nvGrpSpPr>
        <p:grpSpPr>
          <a:xfrm>
            <a:off x="5996066" y="4851290"/>
            <a:ext cx="2438687" cy="732476"/>
            <a:chOff x="5246304" y="4593021"/>
            <a:chExt cx="2438687" cy="732476"/>
          </a:xfrm>
        </p:grpSpPr>
        <p:sp>
          <p:nvSpPr>
            <p:cNvPr id="102" name="椭圆 101">
              <a:extLst>
                <a:ext uri="{FF2B5EF4-FFF2-40B4-BE49-F238E27FC236}">
                  <a16:creationId xmlns:a16="http://schemas.microsoft.com/office/drawing/2014/main" id="{31EDB0C5-874A-462C-834D-6ACC4CC12DB8}"/>
                </a:ext>
              </a:extLst>
            </p:cNvPr>
            <p:cNvSpPr/>
            <p:nvPr/>
          </p:nvSpPr>
          <p:spPr>
            <a:xfrm>
              <a:off x="5246304" y="4593021"/>
              <a:ext cx="118623" cy="11862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4" name="任意多边形 94">
              <a:extLst>
                <a:ext uri="{FF2B5EF4-FFF2-40B4-BE49-F238E27FC236}">
                  <a16:creationId xmlns:a16="http://schemas.microsoft.com/office/drawing/2014/main" id="{FFB201EB-C63B-4B83-8747-1E70E2BC9B9B}"/>
                </a:ext>
              </a:extLst>
            </p:cNvPr>
            <p:cNvSpPr/>
            <p:nvPr/>
          </p:nvSpPr>
          <p:spPr>
            <a:xfrm>
              <a:off x="5335429" y="4686869"/>
              <a:ext cx="2349562" cy="638628"/>
            </a:xfrm>
            <a:custGeom>
              <a:avLst/>
              <a:gdLst>
                <a:gd name="connsiteX0" fmla="*/ 0 w 2815771"/>
                <a:gd name="connsiteY0" fmla="*/ 0 h 638628"/>
                <a:gd name="connsiteX1" fmla="*/ 725714 w 2815771"/>
                <a:gd name="connsiteY1" fmla="*/ 638628 h 638628"/>
                <a:gd name="connsiteX2" fmla="*/ 2815771 w 2815771"/>
                <a:gd name="connsiteY2" fmla="*/ 638628 h 63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5771" h="638628">
                  <a:moveTo>
                    <a:pt x="0" y="0"/>
                  </a:moveTo>
                  <a:lnTo>
                    <a:pt x="725714" y="638628"/>
                  </a:lnTo>
                  <a:lnTo>
                    <a:pt x="2815771" y="638628"/>
                  </a:lnTo>
                </a:path>
              </a:pathLst>
            </a:custGeom>
            <a:noFill/>
            <a:ln w="3175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5" name="组合 104">
            <a:extLst>
              <a:ext uri="{FF2B5EF4-FFF2-40B4-BE49-F238E27FC236}">
                <a16:creationId xmlns:a16="http://schemas.microsoft.com/office/drawing/2014/main" id="{7A25BAC7-E524-47E5-9177-45FD621D2402}"/>
              </a:ext>
            </a:extLst>
          </p:cNvPr>
          <p:cNvGrpSpPr/>
          <p:nvPr/>
        </p:nvGrpSpPr>
        <p:grpSpPr>
          <a:xfrm flipH="1" flipV="1">
            <a:off x="1248633" y="4192712"/>
            <a:ext cx="2438687" cy="732476"/>
            <a:chOff x="5246304" y="4593021"/>
            <a:chExt cx="2438687" cy="732476"/>
          </a:xfrm>
        </p:grpSpPr>
        <p:sp>
          <p:nvSpPr>
            <p:cNvPr id="106" name="椭圆 105">
              <a:extLst>
                <a:ext uri="{FF2B5EF4-FFF2-40B4-BE49-F238E27FC236}">
                  <a16:creationId xmlns:a16="http://schemas.microsoft.com/office/drawing/2014/main" id="{7F8F2C0F-7AEA-44D4-9F37-B2300063FB5E}"/>
                </a:ext>
              </a:extLst>
            </p:cNvPr>
            <p:cNvSpPr/>
            <p:nvPr/>
          </p:nvSpPr>
          <p:spPr>
            <a:xfrm>
              <a:off x="5246304" y="4593021"/>
              <a:ext cx="118623" cy="11862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8" name="任意多边形 99">
              <a:extLst>
                <a:ext uri="{FF2B5EF4-FFF2-40B4-BE49-F238E27FC236}">
                  <a16:creationId xmlns:a16="http://schemas.microsoft.com/office/drawing/2014/main" id="{072E5B1B-DFA5-463C-AB9D-17DE0586BAD5}"/>
                </a:ext>
              </a:extLst>
            </p:cNvPr>
            <p:cNvSpPr/>
            <p:nvPr/>
          </p:nvSpPr>
          <p:spPr>
            <a:xfrm>
              <a:off x="5335429" y="4686869"/>
              <a:ext cx="2349562" cy="638628"/>
            </a:xfrm>
            <a:custGeom>
              <a:avLst/>
              <a:gdLst>
                <a:gd name="connsiteX0" fmla="*/ 0 w 2815771"/>
                <a:gd name="connsiteY0" fmla="*/ 0 h 638628"/>
                <a:gd name="connsiteX1" fmla="*/ 725714 w 2815771"/>
                <a:gd name="connsiteY1" fmla="*/ 638628 h 638628"/>
                <a:gd name="connsiteX2" fmla="*/ 2815771 w 2815771"/>
                <a:gd name="connsiteY2" fmla="*/ 638628 h 638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5771" h="638628">
                  <a:moveTo>
                    <a:pt x="0" y="0"/>
                  </a:moveTo>
                  <a:lnTo>
                    <a:pt x="725714" y="638628"/>
                  </a:lnTo>
                  <a:lnTo>
                    <a:pt x="2815771" y="638628"/>
                  </a:lnTo>
                </a:path>
              </a:pathLst>
            </a:custGeom>
            <a:noFill/>
            <a:ln w="3175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9" name="Group 4">
            <a:extLst>
              <a:ext uri="{FF2B5EF4-FFF2-40B4-BE49-F238E27FC236}">
                <a16:creationId xmlns:a16="http://schemas.microsoft.com/office/drawing/2014/main" id="{2F3B41EB-4AAA-40FA-A556-FA808FC6BB0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280663" y="3153787"/>
            <a:ext cx="315219" cy="369400"/>
            <a:chOff x="1776" y="1776"/>
            <a:chExt cx="64" cy="75"/>
          </a:xfr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4A639A"/>
              </a:gs>
            </a:gsLst>
            <a:lin ang="2700000" scaled="1"/>
          </a:gradFill>
          <a:effectLst/>
        </p:grpSpPr>
        <p:sp>
          <p:nvSpPr>
            <p:cNvPr id="110" name="Freeform 5">
              <a:extLst>
                <a:ext uri="{FF2B5EF4-FFF2-40B4-BE49-F238E27FC236}">
                  <a16:creationId xmlns:a16="http://schemas.microsoft.com/office/drawing/2014/main" id="{B9890F00-22D8-4C3A-876B-8C613E467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5" y="1779"/>
              <a:ext cx="29" cy="26"/>
            </a:xfrm>
            <a:custGeom>
              <a:avLst/>
              <a:gdLst>
                <a:gd name="T0" fmla="*/ 5 w 11"/>
                <a:gd name="T1" fmla="*/ 10 h 10"/>
                <a:gd name="T2" fmla="*/ 5 w 11"/>
                <a:gd name="T3" fmla="*/ 10 h 10"/>
                <a:gd name="T4" fmla="*/ 11 w 11"/>
                <a:gd name="T5" fmla="*/ 5 h 10"/>
                <a:gd name="T6" fmla="*/ 5 w 11"/>
                <a:gd name="T7" fmla="*/ 0 h 10"/>
                <a:gd name="T8" fmla="*/ 5 w 11"/>
                <a:gd name="T9" fmla="*/ 0 h 10"/>
                <a:gd name="T10" fmla="*/ 0 w 11"/>
                <a:gd name="T11" fmla="*/ 5 h 10"/>
                <a:gd name="T12" fmla="*/ 5 w 11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0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111" name="Freeform 6">
              <a:extLst>
                <a:ext uri="{FF2B5EF4-FFF2-40B4-BE49-F238E27FC236}">
                  <a16:creationId xmlns:a16="http://schemas.microsoft.com/office/drawing/2014/main" id="{904F0659-2690-4708-BDBA-008AF0B50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810"/>
              <a:ext cx="64" cy="41"/>
            </a:xfrm>
            <a:custGeom>
              <a:avLst/>
              <a:gdLst>
                <a:gd name="T0" fmla="*/ 23 w 24"/>
                <a:gd name="T1" fmla="*/ 3 h 16"/>
                <a:gd name="T2" fmla="*/ 19 w 24"/>
                <a:gd name="T3" fmla="*/ 0 h 16"/>
                <a:gd name="T4" fmla="*/ 19 w 24"/>
                <a:gd name="T5" fmla="*/ 0 h 16"/>
                <a:gd name="T6" fmla="*/ 17 w 24"/>
                <a:gd name="T7" fmla="*/ 0 h 16"/>
                <a:gd name="T8" fmla="*/ 15 w 24"/>
                <a:gd name="T9" fmla="*/ 5 h 16"/>
                <a:gd name="T10" fmla="*/ 12 w 24"/>
                <a:gd name="T11" fmla="*/ 11 h 16"/>
                <a:gd name="T12" fmla="*/ 14 w 24"/>
                <a:gd name="T13" fmla="*/ 7 h 16"/>
                <a:gd name="T14" fmla="*/ 13 w 24"/>
                <a:gd name="T15" fmla="*/ 1 h 16"/>
                <a:gd name="T16" fmla="*/ 13 w 24"/>
                <a:gd name="T17" fmla="*/ 1 h 16"/>
                <a:gd name="T18" fmla="*/ 12 w 24"/>
                <a:gd name="T19" fmla="*/ 0 h 16"/>
                <a:gd name="T20" fmla="*/ 12 w 24"/>
                <a:gd name="T21" fmla="*/ 0 h 16"/>
                <a:gd name="T22" fmla="*/ 12 w 24"/>
                <a:gd name="T23" fmla="*/ 1 h 16"/>
                <a:gd name="T24" fmla="*/ 12 w 24"/>
                <a:gd name="T25" fmla="*/ 1 h 16"/>
                <a:gd name="T26" fmla="*/ 11 w 24"/>
                <a:gd name="T27" fmla="*/ 7 h 16"/>
                <a:gd name="T28" fmla="*/ 10 w 24"/>
                <a:gd name="T29" fmla="*/ 5 h 16"/>
                <a:gd name="T30" fmla="*/ 8 w 24"/>
                <a:gd name="T31" fmla="*/ 0 h 16"/>
                <a:gd name="T32" fmla="*/ 5 w 24"/>
                <a:gd name="T33" fmla="*/ 0 h 16"/>
                <a:gd name="T34" fmla="*/ 5 w 24"/>
                <a:gd name="T35" fmla="*/ 0 h 16"/>
                <a:gd name="T36" fmla="*/ 1 w 24"/>
                <a:gd name="T37" fmla="*/ 3 h 16"/>
                <a:gd name="T38" fmla="*/ 0 w 24"/>
                <a:gd name="T39" fmla="*/ 16 h 16"/>
                <a:gd name="T40" fmla="*/ 4 w 24"/>
                <a:gd name="T41" fmla="*/ 16 h 16"/>
                <a:gd name="T42" fmla="*/ 4 w 24"/>
                <a:gd name="T43" fmla="*/ 6 h 16"/>
                <a:gd name="T44" fmla="*/ 5 w 24"/>
                <a:gd name="T45" fmla="*/ 6 h 16"/>
                <a:gd name="T46" fmla="*/ 5 w 24"/>
                <a:gd name="T47" fmla="*/ 16 h 16"/>
                <a:gd name="T48" fmla="*/ 12 w 24"/>
                <a:gd name="T49" fmla="*/ 16 h 16"/>
                <a:gd name="T50" fmla="*/ 19 w 24"/>
                <a:gd name="T51" fmla="*/ 16 h 16"/>
                <a:gd name="T52" fmla="*/ 19 w 24"/>
                <a:gd name="T53" fmla="*/ 6 h 16"/>
                <a:gd name="T54" fmla="*/ 19 w 24"/>
                <a:gd name="T55" fmla="*/ 6 h 16"/>
                <a:gd name="T56" fmla="*/ 20 w 24"/>
                <a:gd name="T57" fmla="*/ 6 h 16"/>
                <a:gd name="T58" fmla="*/ 20 w 24"/>
                <a:gd name="T59" fmla="*/ 16 h 16"/>
                <a:gd name="T60" fmla="*/ 23 w 24"/>
                <a:gd name="T61" fmla="*/ 16 h 16"/>
                <a:gd name="T62" fmla="*/ 23 w 24"/>
                <a:gd name="T63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" h="16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118" name="Freeform 7">
              <a:extLst>
                <a:ext uri="{FF2B5EF4-FFF2-40B4-BE49-F238E27FC236}">
                  <a16:creationId xmlns:a16="http://schemas.microsoft.com/office/drawing/2014/main" id="{47BDA738-0A69-4DDA-A640-D7BE99BB6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5" y="1776"/>
              <a:ext cx="29" cy="26"/>
            </a:xfrm>
            <a:custGeom>
              <a:avLst/>
              <a:gdLst>
                <a:gd name="T0" fmla="*/ 5 w 11"/>
                <a:gd name="T1" fmla="*/ 10 h 10"/>
                <a:gd name="T2" fmla="*/ 5 w 11"/>
                <a:gd name="T3" fmla="*/ 10 h 10"/>
                <a:gd name="T4" fmla="*/ 11 w 11"/>
                <a:gd name="T5" fmla="*/ 5 h 10"/>
                <a:gd name="T6" fmla="*/ 5 w 11"/>
                <a:gd name="T7" fmla="*/ 0 h 10"/>
                <a:gd name="T8" fmla="*/ 5 w 11"/>
                <a:gd name="T9" fmla="*/ 0 h 10"/>
                <a:gd name="T10" fmla="*/ 0 w 11"/>
                <a:gd name="T11" fmla="*/ 5 h 10"/>
                <a:gd name="T12" fmla="*/ 5 w 11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0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119" name="Freeform 8">
              <a:extLst>
                <a:ext uri="{FF2B5EF4-FFF2-40B4-BE49-F238E27FC236}">
                  <a16:creationId xmlns:a16="http://schemas.microsoft.com/office/drawing/2014/main" id="{AD41C316-D7AE-482E-AE87-D193372D3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807"/>
              <a:ext cx="64" cy="42"/>
            </a:xfrm>
            <a:custGeom>
              <a:avLst/>
              <a:gdLst>
                <a:gd name="T0" fmla="*/ 23 w 24"/>
                <a:gd name="T1" fmla="*/ 3 h 16"/>
                <a:gd name="T2" fmla="*/ 19 w 24"/>
                <a:gd name="T3" fmla="*/ 0 h 16"/>
                <a:gd name="T4" fmla="*/ 19 w 24"/>
                <a:gd name="T5" fmla="*/ 0 h 16"/>
                <a:gd name="T6" fmla="*/ 17 w 24"/>
                <a:gd name="T7" fmla="*/ 0 h 16"/>
                <a:gd name="T8" fmla="*/ 15 w 24"/>
                <a:gd name="T9" fmla="*/ 5 h 16"/>
                <a:gd name="T10" fmla="*/ 12 w 24"/>
                <a:gd name="T11" fmla="*/ 11 h 16"/>
                <a:gd name="T12" fmla="*/ 14 w 24"/>
                <a:gd name="T13" fmla="*/ 7 h 16"/>
                <a:gd name="T14" fmla="*/ 13 w 24"/>
                <a:gd name="T15" fmla="*/ 1 h 16"/>
                <a:gd name="T16" fmla="*/ 13 w 24"/>
                <a:gd name="T17" fmla="*/ 1 h 16"/>
                <a:gd name="T18" fmla="*/ 12 w 24"/>
                <a:gd name="T19" fmla="*/ 0 h 16"/>
                <a:gd name="T20" fmla="*/ 12 w 24"/>
                <a:gd name="T21" fmla="*/ 0 h 16"/>
                <a:gd name="T22" fmla="*/ 12 w 24"/>
                <a:gd name="T23" fmla="*/ 1 h 16"/>
                <a:gd name="T24" fmla="*/ 12 w 24"/>
                <a:gd name="T25" fmla="*/ 1 h 16"/>
                <a:gd name="T26" fmla="*/ 11 w 24"/>
                <a:gd name="T27" fmla="*/ 7 h 16"/>
                <a:gd name="T28" fmla="*/ 10 w 24"/>
                <a:gd name="T29" fmla="*/ 5 h 16"/>
                <a:gd name="T30" fmla="*/ 8 w 24"/>
                <a:gd name="T31" fmla="*/ 0 h 16"/>
                <a:gd name="T32" fmla="*/ 5 w 24"/>
                <a:gd name="T33" fmla="*/ 0 h 16"/>
                <a:gd name="T34" fmla="*/ 5 w 24"/>
                <a:gd name="T35" fmla="*/ 0 h 16"/>
                <a:gd name="T36" fmla="*/ 1 w 24"/>
                <a:gd name="T37" fmla="*/ 3 h 16"/>
                <a:gd name="T38" fmla="*/ 0 w 24"/>
                <a:gd name="T39" fmla="*/ 16 h 16"/>
                <a:gd name="T40" fmla="*/ 4 w 24"/>
                <a:gd name="T41" fmla="*/ 16 h 16"/>
                <a:gd name="T42" fmla="*/ 4 w 24"/>
                <a:gd name="T43" fmla="*/ 6 h 16"/>
                <a:gd name="T44" fmla="*/ 5 w 24"/>
                <a:gd name="T45" fmla="*/ 6 h 16"/>
                <a:gd name="T46" fmla="*/ 5 w 24"/>
                <a:gd name="T47" fmla="*/ 16 h 16"/>
                <a:gd name="T48" fmla="*/ 12 w 24"/>
                <a:gd name="T49" fmla="*/ 16 h 16"/>
                <a:gd name="T50" fmla="*/ 19 w 24"/>
                <a:gd name="T51" fmla="*/ 16 h 16"/>
                <a:gd name="T52" fmla="*/ 19 w 24"/>
                <a:gd name="T53" fmla="*/ 6 h 16"/>
                <a:gd name="T54" fmla="*/ 19 w 24"/>
                <a:gd name="T55" fmla="*/ 6 h 16"/>
                <a:gd name="T56" fmla="*/ 20 w 24"/>
                <a:gd name="T57" fmla="*/ 6 h 16"/>
                <a:gd name="T58" fmla="*/ 20 w 24"/>
                <a:gd name="T59" fmla="*/ 16 h 16"/>
                <a:gd name="T60" fmla="*/ 23 w 24"/>
                <a:gd name="T61" fmla="*/ 16 h 16"/>
                <a:gd name="T62" fmla="*/ 23 w 24"/>
                <a:gd name="T63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" h="16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</p:grpSp>
      <p:grpSp>
        <p:nvGrpSpPr>
          <p:cNvPr id="120" name="Group 18">
            <a:extLst>
              <a:ext uri="{FF2B5EF4-FFF2-40B4-BE49-F238E27FC236}">
                <a16:creationId xmlns:a16="http://schemas.microsoft.com/office/drawing/2014/main" id="{20D71305-B039-4B43-866F-2B17F985792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7329" y="1771699"/>
            <a:ext cx="320131" cy="298304"/>
            <a:chOff x="3802" y="2858"/>
            <a:chExt cx="616" cy="574"/>
          </a:xfr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4A639A"/>
              </a:gs>
            </a:gsLst>
            <a:lin ang="2700000" scaled="1"/>
          </a:gradFill>
          <a:effectLst/>
        </p:grpSpPr>
        <p:sp>
          <p:nvSpPr>
            <p:cNvPr id="121" name="Rectangle 19">
              <a:extLst>
                <a:ext uri="{FF2B5EF4-FFF2-40B4-BE49-F238E27FC236}">
                  <a16:creationId xmlns:a16="http://schemas.microsoft.com/office/drawing/2014/main" id="{97C93995-0028-4D6B-8ABF-E3785112B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" y="3205"/>
              <a:ext cx="129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123" name="Rectangle 20">
              <a:extLst>
                <a:ext uri="{FF2B5EF4-FFF2-40B4-BE49-F238E27FC236}">
                  <a16:creationId xmlns:a16="http://schemas.microsoft.com/office/drawing/2014/main" id="{2F0A8241-7974-4309-8621-93E11F825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3174"/>
              <a:ext cx="129" cy="2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124" name="Rectangle 21">
              <a:extLst>
                <a:ext uri="{FF2B5EF4-FFF2-40B4-BE49-F238E27FC236}">
                  <a16:creationId xmlns:a16="http://schemas.microsoft.com/office/drawing/2014/main" id="{20CD2233-29CC-45A8-BF3C-EBA6B8A57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9" y="3131"/>
              <a:ext cx="129" cy="30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125" name="Rectangle 22">
              <a:extLst>
                <a:ext uri="{FF2B5EF4-FFF2-40B4-BE49-F238E27FC236}">
                  <a16:creationId xmlns:a16="http://schemas.microsoft.com/office/drawing/2014/main" id="{144319FF-45F8-4D8C-96B6-EEE59F1DEE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9" y="3078"/>
              <a:ext cx="129" cy="3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126" name="Freeform 23">
              <a:extLst>
                <a:ext uri="{FF2B5EF4-FFF2-40B4-BE49-F238E27FC236}">
                  <a16:creationId xmlns:a16="http://schemas.microsoft.com/office/drawing/2014/main" id="{81B6D59F-39A1-4787-98FE-4C412B01F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8" y="2858"/>
              <a:ext cx="370" cy="270"/>
            </a:xfrm>
            <a:custGeom>
              <a:avLst/>
              <a:gdLst>
                <a:gd name="T0" fmla="*/ 94 w 155"/>
                <a:gd name="T1" fmla="*/ 21 h 113"/>
                <a:gd name="T2" fmla="*/ 0 w 155"/>
                <a:gd name="T3" fmla="*/ 72 h 113"/>
                <a:gd name="T4" fmla="*/ 114 w 155"/>
                <a:gd name="T5" fmla="*/ 63 h 113"/>
                <a:gd name="T6" fmla="*/ 122 w 155"/>
                <a:gd name="T7" fmla="*/ 82 h 113"/>
                <a:gd name="T8" fmla="*/ 155 w 155"/>
                <a:gd name="T9" fmla="*/ 0 h 113"/>
                <a:gd name="T10" fmla="*/ 85 w 155"/>
                <a:gd name="T11" fmla="*/ 2 h 113"/>
                <a:gd name="T12" fmla="*/ 94 w 155"/>
                <a:gd name="T13" fmla="*/ 2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" h="113">
                  <a:moveTo>
                    <a:pt x="94" y="21"/>
                  </a:moveTo>
                  <a:cubicBezTo>
                    <a:pt x="85" y="33"/>
                    <a:pt x="53" y="68"/>
                    <a:pt x="0" y="72"/>
                  </a:cubicBezTo>
                  <a:cubicBezTo>
                    <a:pt x="0" y="72"/>
                    <a:pt x="31" y="113"/>
                    <a:pt x="114" y="63"/>
                  </a:cubicBezTo>
                  <a:cubicBezTo>
                    <a:pt x="122" y="82"/>
                    <a:pt x="122" y="82"/>
                    <a:pt x="122" y="82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85" y="2"/>
                    <a:pt x="85" y="2"/>
                    <a:pt x="85" y="2"/>
                  </a:cubicBezTo>
                  <a:lnTo>
                    <a:pt x="94" y="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</p:grpSp>
      <p:grpSp>
        <p:nvGrpSpPr>
          <p:cNvPr id="127" name="Group 13">
            <a:extLst>
              <a:ext uri="{FF2B5EF4-FFF2-40B4-BE49-F238E27FC236}">
                <a16:creationId xmlns:a16="http://schemas.microsoft.com/office/drawing/2014/main" id="{1024F50A-876A-43FF-AABD-7F036FBE149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225865" y="5028917"/>
            <a:ext cx="384399" cy="388939"/>
            <a:chOff x="2426" y="2781"/>
            <a:chExt cx="593" cy="600"/>
          </a:xfr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4A639A"/>
              </a:gs>
            </a:gsLst>
            <a:lin ang="2700000" scaled="1"/>
          </a:gradFill>
          <a:effectLst/>
        </p:grpSpPr>
        <p:sp>
          <p:nvSpPr>
            <p:cNvPr id="128" name="Freeform 14">
              <a:extLst>
                <a:ext uri="{FF2B5EF4-FFF2-40B4-BE49-F238E27FC236}">
                  <a16:creationId xmlns:a16="http://schemas.microsoft.com/office/drawing/2014/main" id="{231F65BB-D18B-4745-B045-C38E72035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" y="2805"/>
              <a:ext cx="577" cy="576"/>
            </a:xfrm>
            <a:custGeom>
              <a:avLst/>
              <a:gdLst>
                <a:gd name="T0" fmla="*/ 0 w 241"/>
                <a:gd name="T1" fmla="*/ 115 h 241"/>
                <a:gd name="T2" fmla="*/ 0 w 241"/>
                <a:gd name="T3" fmla="*/ 121 h 241"/>
                <a:gd name="T4" fmla="*/ 121 w 241"/>
                <a:gd name="T5" fmla="*/ 241 h 241"/>
                <a:gd name="T6" fmla="*/ 241 w 241"/>
                <a:gd name="T7" fmla="*/ 121 h 241"/>
                <a:gd name="T8" fmla="*/ 121 w 241"/>
                <a:gd name="T9" fmla="*/ 0 h 241"/>
                <a:gd name="T10" fmla="*/ 121 w 241"/>
                <a:gd name="T11" fmla="*/ 115 h 241"/>
                <a:gd name="T12" fmla="*/ 0 w 241"/>
                <a:gd name="T13" fmla="*/ 115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1" h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  <p:sp>
          <p:nvSpPr>
            <p:cNvPr id="129" name="Freeform 15">
              <a:extLst>
                <a:ext uri="{FF2B5EF4-FFF2-40B4-BE49-F238E27FC236}">
                  <a16:creationId xmlns:a16="http://schemas.microsoft.com/office/drawing/2014/main" id="{63055382-BCCE-408B-92B2-6DFC495E7B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avLst/>
              <a:gdLst>
                <a:gd name="T0" fmla="*/ 0 w 115"/>
                <a:gd name="T1" fmla="*/ 114 h 114"/>
                <a:gd name="T2" fmla="*/ 115 w 115"/>
                <a:gd name="T3" fmla="*/ 114 h 114"/>
                <a:gd name="T4" fmla="*/ 115 w 115"/>
                <a:gd name="T5" fmla="*/ 0 h 114"/>
                <a:gd name="T6" fmla="*/ 0 w 115"/>
                <a:gd name="T7" fmla="*/ 114 h 114"/>
                <a:gd name="T8" fmla="*/ 15 w 115"/>
                <a:gd name="T9" fmla="*/ 104 h 114"/>
                <a:gd name="T10" fmla="*/ 104 w 115"/>
                <a:gd name="T11" fmla="*/ 14 h 114"/>
                <a:gd name="T12" fmla="*/ 104 w 115"/>
                <a:gd name="T13" fmla="*/ 104 h 114"/>
                <a:gd name="T14" fmla="*/ 15 w 115"/>
                <a:gd name="T15" fmla="*/ 10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114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1" dirty="0">
                <a:cs typeface="+mn-ea"/>
                <a:sym typeface="+mn-lt"/>
              </a:endParaRPr>
            </a:p>
          </p:txBody>
        </p:sp>
      </p:grpSp>
      <p:sp>
        <p:nvSpPr>
          <p:cNvPr id="130" name="Freeform 108">
            <a:extLst>
              <a:ext uri="{FF2B5EF4-FFF2-40B4-BE49-F238E27FC236}">
                <a16:creationId xmlns:a16="http://schemas.microsoft.com/office/drawing/2014/main" id="{C2CC5EF6-012C-4F93-8711-69DB9AAA4890}"/>
              </a:ext>
            </a:extLst>
          </p:cNvPr>
          <p:cNvSpPr>
            <a:spLocks noEditPoints="1"/>
          </p:cNvSpPr>
          <p:nvPr/>
        </p:nvSpPr>
        <p:spPr bwMode="auto">
          <a:xfrm>
            <a:off x="1247169" y="3588215"/>
            <a:ext cx="444160" cy="445755"/>
          </a:xfrm>
          <a:custGeom>
            <a:avLst/>
            <a:gdLst>
              <a:gd name="T0" fmla="*/ 97 w 115"/>
              <a:gd name="T1" fmla="*/ 48 h 115"/>
              <a:gd name="T2" fmla="*/ 91 w 115"/>
              <a:gd name="T3" fmla="*/ 41 h 115"/>
              <a:gd name="T4" fmla="*/ 102 w 115"/>
              <a:gd name="T5" fmla="*/ 26 h 115"/>
              <a:gd name="T6" fmla="*/ 94 w 115"/>
              <a:gd name="T7" fmla="*/ 13 h 115"/>
              <a:gd name="T8" fmla="*/ 79 w 115"/>
              <a:gd name="T9" fmla="*/ 23 h 115"/>
              <a:gd name="T10" fmla="*/ 70 w 115"/>
              <a:gd name="T11" fmla="*/ 22 h 115"/>
              <a:gd name="T12" fmla="*/ 67 w 115"/>
              <a:gd name="T13" fmla="*/ 3 h 115"/>
              <a:gd name="T14" fmla="*/ 52 w 115"/>
              <a:gd name="T15" fmla="*/ 0 h 115"/>
              <a:gd name="T16" fmla="*/ 48 w 115"/>
              <a:gd name="T17" fmla="*/ 18 h 115"/>
              <a:gd name="T18" fmla="*/ 41 w 115"/>
              <a:gd name="T19" fmla="*/ 24 h 115"/>
              <a:gd name="T20" fmla="*/ 26 w 115"/>
              <a:gd name="T21" fmla="*/ 13 h 115"/>
              <a:gd name="T22" fmla="*/ 13 w 115"/>
              <a:gd name="T23" fmla="*/ 21 h 115"/>
              <a:gd name="T24" fmla="*/ 23 w 115"/>
              <a:gd name="T25" fmla="*/ 36 h 115"/>
              <a:gd name="T26" fmla="*/ 22 w 115"/>
              <a:gd name="T27" fmla="*/ 45 h 115"/>
              <a:gd name="T28" fmla="*/ 4 w 115"/>
              <a:gd name="T29" fmla="*/ 48 h 115"/>
              <a:gd name="T30" fmla="*/ 0 w 115"/>
              <a:gd name="T31" fmla="*/ 63 h 115"/>
              <a:gd name="T32" fmla="*/ 18 w 115"/>
              <a:gd name="T33" fmla="*/ 66 h 115"/>
              <a:gd name="T34" fmla="*/ 24 w 115"/>
              <a:gd name="T35" fmla="*/ 73 h 115"/>
              <a:gd name="T36" fmla="*/ 13 w 115"/>
              <a:gd name="T37" fmla="*/ 89 h 115"/>
              <a:gd name="T38" fmla="*/ 21 w 115"/>
              <a:gd name="T39" fmla="*/ 102 h 115"/>
              <a:gd name="T40" fmla="*/ 36 w 115"/>
              <a:gd name="T41" fmla="*/ 92 h 115"/>
              <a:gd name="T42" fmla="*/ 45 w 115"/>
              <a:gd name="T43" fmla="*/ 92 h 115"/>
              <a:gd name="T44" fmla="*/ 48 w 115"/>
              <a:gd name="T45" fmla="*/ 111 h 115"/>
              <a:gd name="T46" fmla="*/ 63 w 115"/>
              <a:gd name="T47" fmla="*/ 115 h 115"/>
              <a:gd name="T48" fmla="*/ 67 w 115"/>
              <a:gd name="T49" fmla="*/ 97 h 115"/>
              <a:gd name="T50" fmla="*/ 74 w 115"/>
              <a:gd name="T51" fmla="*/ 91 h 115"/>
              <a:gd name="T52" fmla="*/ 89 w 115"/>
              <a:gd name="T53" fmla="*/ 102 h 115"/>
              <a:gd name="T54" fmla="*/ 102 w 115"/>
              <a:gd name="T55" fmla="*/ 94 h 115"/>
              <a:gd name="T56" fmla="*/ 92 w 115"/>
              <a:gd name="T57" fmla="*/ 79 h 115"/>
              <a:gd name="T58" fmla="*/ 93 w 115"/>
              <a:gd name="T59" fmla="*/ 70 h 115"/>
              <a:gd name="T60" fmla="*/ 112 w 115"/>
              <a:gd name="T61" fmla="*/ 66 h 115"/>
              <a:gd name="T62" fmla="*/ 115 w 115"/>
              <a:gd name="T63" fmla="*/ 52 h 115"/>
              <a:gd name="T64" fmla="*/ 58 w 115"/>
              <a:gd name="T65" fmla="*/ 79 h 115"/>
              <a:gd name="T66" fmla="*/ 58 w 115"/>
              <a:gd name="T67" fmla="*/ 36 h 115"/>
              <a:gd name="T68" fmla="*/ 58 w 115"/>
              <a:gd name="T69" fmla="*/ 79 h 115"/>
              <a:gd name="T70" fmla="*/ 49 w 115"/>
              <a:gd name="T71" fmla="*/ 57 h 115"/>
              <a:gd name="T72" fmla="*/ 67 w 115"/>
              <a:gd name="T73" fmla="*/ 57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5" h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1351" dirty="0">
              <a:solidFill>
                <a:srgbClr val="1F4E79"/>
              </a:solidFill>
              <a:cs typeface="+mn-ea"/>
              <a:sym typeface="+mn-lt"/>
            </a:endParaRPr>
          </a:p>
        </p:txBody>
      </p:sp>
      <p:sp>
        <p:nvSpPr>
          <p:cNvPr id="131" name="TextBox 23">
            <a:extLst>
              <a:ext uri="{FF2B5EF4-FFF2-40B4-BE49-F238E27FC236}">
                <a16:creationId xmlns:a16="http://schemas.microsoft.com/office/drawing/2014/main" id="{28DE749B-25FA-4EB2-B819-EEB51F2A5D30}"/>
              </a:ext>
            </a:extLst>
          </p:cNvPr>
          <p:cNvSpPr txBox="1"/>
          <p:nvPr/>
        </p:nvSpPr>
        <p:spPr>
          <a:xfrm>
            <a:off x="8830632" y="3857927"/>
            <a:ext cx="1851454" cy="424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2" name="TextBox 24">
            <a:extLst>
              <a:ext uri="{FF2B5EF4-FFF2-40B4-BE49-F238E27FC236}">
                <a16:creationId xmlns:a16="http://schemas.microsoft.com/office/drawing/2014/main" id="{4862D9E8-0B68-4E94-A4AE-A7AD07BF7E34}"/>
              </a:ext>
            </a:extLst>
          </p:cNvPr>
          <p:cNvSpPr txBox="1"/>
          <p:nvPr/>
        </p:nvSpPr>
        <p:spPr>
          <a:xfrm>
            <a:off x="8808273" y="3307743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866943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3" name="TextBox 23">
            <a:extLst>
              <a:ext uri="{FF2B5EF4-FFF2-40B4-BE49-F238E27FC236}">
                <a16:creationId xmlns:a16="http://schemas.microsoft.com/office/drawing/2014/main" id="{689749D6-ADD7-461D-9706-38760C926CBC}"/>
              </a:ext>
            </a:extLst>
          </p:cNvPr>
          <p:cNvSpPr txBox="1"/>
          <p:nvPr/>
        </p:nvSpPr>
        <p:spPr>
          <a:xfrm>
            <a:off x="6736688" y="5767079"/>
            <a:ext cx="1851454" cy="424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4" name="TextBox 24">
            <a:extLst>
              <a:ext uri="{FF2B5EF4-FFF2-40B4-BE49-F238E27FC236}">
                <a16:creationId xmlns:a16="http://schemas.microsoft.com/office/drawing/2014/main" id="{FDD69BB6-7848-4C14-AF9E-0A04FC07586B}"/>
              </a:ext>
            </a:extLst>
          </p:cNvPr>
          <p:cNvSpPr txBox="1"/>
          <p:nvPr/>
        </p:nvSpPr>
        <p:spPr>
          <a:xfrm>
            <a:off x="6736688" y="5202412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866943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5" name="TextBox 23">
            <a:extLst>
              <a:ext uri="{FF2B5EF4-FFF2-40B4-BE49-F238E27FC236}">
                <a16:creationId xmlns:a16="http://schemas.microsoft.com/office/drawing/2014/main" id="{6CC9BE54-CD6D-49DA-90F4-F18565DA9065}"/>
              </a:ext>
            </a:extLst>
          </p:cNvPr>
          <p:cNvSpPr txBox="1"/>
          <p:nvPr/>
        </p:nvSpPr>
        <p:spPr>
          <a:xfrm>
            <a:off x="3372659" y="2390391"/>
            <a:ext cx="1851454" cy="424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6" name="TextBox 24">
            <a:extLst>
              <a:ext uri="{FF2B5EF4-FFF2-40B4-BE49-F238E27FC236}">
                <a16:creationId xmlns:a16="http://schemas.microsoft.com/office/drawing/2014/main" id="{D6CF9E8A-454F-41DE-AACE-3599DEFB6F23}"/>
              </a:ext>
            </a:extLst>
          </p:cNvPr>
          <p:cNvSpPr txBox="1"/>
          <p:nvPr/>
        </p:nvSpPr>
        <p:spPr>
          <a:xfrm>
            <a:off x="3729398" y="1854559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866943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7" name="TextBox 23">
            <a:extLst>
              <a:ext uri="{FF2B5EF4-FFF2-40B4-BE49-F238E27FC236}">
                <a16:creationId xmlns:a16="http://schemas.microsoft.com/office/drawing/2014/main" id="{3CF07A9E-79B3-41E0-9C50-41D53A7F28D9}"/>
              </a:ext>
            </a:extLst>
          </p:cNvPr>
          <p:cNvSpPr txBox="1"/>
          <p:nvPr/>
        </p:nvSpPr>
        <p:spPr>
          <a:xfrm>
            <a:off x="1267715" y="4415408"/>
            <a:ext cx="1851454" cy="424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8" name="TextBox 24">
            <a:extLst>
              <a:ext uri="{FF2B5EF4-FFF2-40B4-BE49-F238E27FC236}">
                <a16:creationId xmlns:a16="http://schemas.microsoft.com/office/drawing/2014/main" id="{93E61684-FFB5-4AF5-9F0B-C5F8B82CAA36}"/>
              </a:ext>
            </a:extLst>
          </p:cNvPr>
          <p:cNvSpPr txBox="1"/>
          <p:nvPr/>
        </p:nvSpPr>
        <p:spPr>
          <a:xfrm>
            <a:off x="1898455" y="3818526"/>
            <a:ext cx="11238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866943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500"/>
                            </p:stCondLst>
                            <p:childTnLst>
                              <p:par>
                                <p:cTn id="9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130" grpId="0" animBg="1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709897" y="1085850"/>
            <a:ext cx="1909728" cy="100337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57200" dist="1270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 rot="16200000">
            <a:off x="5453866" y="-197727"/>
            <a:ext cx="800219" cy="35181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cs typeface="+mn-ea"/>
                <a:sym typeface="+mn-lt"/>
              </a:rPr>
              <a:t>CON</a:t>
            </a:r>
            <a:r>
              <a:rPr lang="en-US" altLang="zh-CN" sz="4000" b="1" dirty="0">
                <a:solidFill>
                  <a:schemeClr val="accent1"/>
                </a:solidFill>
                <a:cs typeface="+mn-ea"/>
                <a:sym typeface="+mn-lt"/>
              </a:rPr>
              <a:t> TENTS</a:t>
            </a:r>
          </a:p>
        </p:txBody>
      </p:sp>
      <p:sp>
        <p:nvSpPr>
          <p:cNvPr id="3" name="椭圆 2"/>
          <p:cNvSpPr/>
          <p:nvPr/>
        </p:nvSpPr>
        <p:spPr>
          <a:xfrm>
            <a:off x="1302483" y="3092518"/>
            <a:ext cx="1335875" cy="133587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dist="1778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860885" y="4817489"/>
            <a:ext cx="2168269" cy="842080"/>
            <a:chOff x="2882473" y="2860583"/>
            <a:chExt cx="3679978" cy="842080"/>
          </a:xfrm>
        </p:grpSpPr>
        <p:sp>
          <p:nvSpPr>
            <p:cNvPr id="59" name="文本框 43"/>
            <p:cNvSpPr txBox="1"/>
            <p:nvPr/>
          </p:nvSpPr>
          <p:spPr>
            <a:xfrm>
              <a:off x="2882473" y="2860583"/>
              <a:ext cx="3679978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2" name="文本框 11"/>
            <p:cNvSpPr txBox="1"/>
            <p:nvPr/>
          </p:nvSpPr>
          <p:spPr>
            <a:xfrm>
              <a:off x="2882473" y="3325252"/>
              <a:ext cx="3679978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Fill in the description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3448597" y="4817489"/>
            <a:ext cx="2330944" cy="842080"/>
            <a:chOff x="2882473" y="2860583"/>
            <a:chExt cx="3679978" cy="842080"/>
          </a:xfrm>
        </p:grpSpPr>
        <p:sp>
          <p:nvSpPr>
            <p:cNvPr id="84" name="文本框 43"/>
            <p:cNvSpPr txBox="1"/>
            <p:nvPr/>
          </p:nvSpPr>
          <p:spPr>
            <a:xfrm>
              <a:off x="2882473" y="2860583"/>
              <a:ext cx="3670216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5" name="文本框 11"/>
            <p:cNvSpPr txBox="1"/>
            <p:nvPr/>
          </p:nvSpPr>
          <p:spPr>
            <a:xfrm>
              <a:off x="2882473" y="3325252"/>
              <a:ext cx="3679978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Fill in the description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椭圆 39"/>
          <p:cNvSpPr/>
          <p:nvPr/>
        </p:nvSpPr>
        <p:spPr>
          <a:xfrm>
            <a:off x="3951670" y="3092518"/>
            <a:ext cx="1335875" cy="133587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30200" dist="1778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>
              <a:cs typeface="+mn-ea"/>
              <a:sym typeface="+mn-lt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6600857" y="3092518"/>
            <a:ext cx="1335875" cy="133587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dist="1778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>
              <a:cs typeface="+mn-ea"/>
              <a:sym typeface="+mn-lt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9250045" y="3092518"/>
            <a:ext cx="1335875" cy="133587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30200" dist="1778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>
              <a:cs typeface="+mn-ea"/>
              <a:sym typeface="+mn-lt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6198984" y="4817489"/>
            <a:ext cx="2330944" cy="842080"/>
            <a:chOff x="2882473" y="2860583"/>
            <a:chExt cx="3679978" cy="842080"/>
          </a:xfrm>
        </p:grpSpPr>
        <p:sp>
          <p:nvSpPr>
            <p:cNvPr id="44" name="文本框 43"/>
            <p:cNvSpPr txBox="1"/>
            <p:nvPr/>
          </p:nvSpPr>
          <p:spPr>
            <a:xfrm>
              <a:off x="2882473" y="2860583"/>
              <a:ext cx="3670216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5" name="文本框 11"/>
            <p:cNvSpPr txBox="1"/>
            <p:nvPr/>
          </p:nvSpPr>
          <p:spPr>
            <a:xfrm>
              <a:off x="2882473" y="3325252"/>
              <a:ext cx="3679978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Fill in the description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8949371" y="4817489"/>
            <a:ext cx="2330944" cy="842080"/>
            <a:chOff x="2882473" y="2860583"/>
            <a:chExt cx="3679978" cy="842080"/>
          </a:xfrm>
        </p:grpSpPr>
        <p:sp>
          <p:nvSpPr>
            <p:cNvPr id="47" name="文本框 46"/>
            <p:cNvSpPr txBox="1"/>
            <p:nvPr/>
          </p:nvSpPr>
          <p:spPr>
            <a:xfrm>
              <a:off x="2882473" y="2860583"/>
              <a:ext cx="3670216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8" name="文本框 11"/>
            <p:cNvSpPr txBox="1"/>
            <p:nvPr/>
          </p:nvSpPr>
          <p:spPr>
            <a:xfrm>
              <a:off x="2882473" y="3325252"/>
              <a:ext cx="3679978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Fill in the description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0" name="文本框 43"/>
          <p:cNvSpPr txBox="1"/>
          <p:nvPr/>
        </p:nvSpPr>
        <p:spPr>
          <a:xfrm>
            <a:off x="1626163" y="3498845"/>
            <a:ext cx="6885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53" name="文本框 43"/>
          <p:cNvSpPr txBox="1"/>
          <p:nvPr/>
        </p:nvSpPr>
        <p:spPr>
          <a:xfrm>
            <a:off x="4275350" y="3498845"/>
            <a:ext cx="6885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54" name="文本框 43"/>
          <p:cNvSpPr txBox="1"/>
          <p:nvPr/>
        </p:nvSpPr>
        <p:spPr>
          <a:xfrm>
            <a:off x="6924537" y="3498845"/>
            <a:ext cx="6885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>
                <a:solidFill>
                  <a:schemeClr val="accent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55" name="文本框 43"/>
          <p:cNvSpPr txBox="1"/>
          <p:nvPr/>
        </p:nvSpPr>
        <p:spPr>
          <a:xfrm>
            <a:off x="9573725" y="3498845"/>
            <a:ext cx="6885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>
            <a:extLst>
              <a:ext uri="{FF2B5EF4-FFF2-40B4-BE49-F238E27FC236}">
                <a16:creationId xmlns:a16="http://schemas.microsoft.com/office/drawing/2014/main" id="{8A8F239B-78B0-41FB-A45A-C39AACE18ACA}"/>
              </a:ext>
            </a:extLst>
          </p:cNvPr>
          <p:cNvGrpSpPr/>
          <p:nvPr/>
        </p:nvGrpSpPr>
        <p:grpSpPr>
          <a:xfrm>
            <a:off x="544539" y="283903"/>
            <a:ext cx="5591416" cy="737253"/>
            <a:chOff x="3838382" y="1456942"/>
            <a:chExt cx="5395381" cy="737253"/>
          </a:xfrm>
        </p:grpSpPr>
        <p:sp>
          <p:nvSpPr>
            <p:cNvPr id="43" name="文本框 82">
              <a:extLst>
                <a:ext uri="{FF2B5EF4-FFF2-40B4-BE49-F238E27FC236}">
                  <a16:creationId xmlns:a16="http://schemas.microsoft.com/office/drawing/2014/main" id="{4E1D695B-8498-4C1C-A8B7-AB456D07789F}"/>
                </a:ext>
              </a:extLst>
            </p:cNvPr>
            <p:cNvSpPr txBox="1"/>
            <p:nvPr/>
          </p:nvSpPr>
          <p:spPr>
            <a:xfrm>
              <a:off x="3838382" y="1456942"/>
              <a:ext cx="5154189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4" name="文本框 83">
              <a:extLst>
                <a:ext uri="{FF2B5EF4-FFF2-40B4-BE49-F238E27FC236}">
                  <a16:creationId xmlns:a16="http://schemas.microsoft.com/office/drawing/2014/main" id="{E332E286-DEFF-4FB9-A4C1-71A90AF9315F}"/>
                </a:ext>
              </a:extLst>
            </p:cNvPr>
            <p:cNvSpPr txBox="1"/>
            <p:nvPr/>
          </p:nvSpPr>
          <p:spPr>
            <a:xfrm>
              <a:off x="3838382" y="1918607"/>
              <a:ext cx="5395381" cy="275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9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5020F295-5C1E-4FCA-8377-9429F2E490DF}"/>
              </a:ext>
            </a:extLst>
          </p:cNvPr>
          <p:cNvGrpSpPr/>
          <p:nvPr/>
        </p:nvGrpSpPr>
        <p:grpSpPr>
          <a:xfrm>
            <a:off x="806499" y="1840609"/>
            <a:ext cx="1934629" cy="800579"/>
            <a:chOff x="468937" y="2419540"/>
            <a:chExt cx="1934629" cy="800579"/>
          </a:xfrm>
        </p:grpSpPr>
        <p:sp>
          <p:nvSpPr>
            <p:cNvPr id="50" name="TextBox 18">
              <a:extLst>
                <a:ext uri="{FF2B5EF4-FFF2-40B4-BE49-F238E27FC236}">
                  <a16:creationId xmlns:a16="http://schemas.microsoft.com/office/drawing/2014/main" id="{1475C5FE-7E1A-4B49-B6ED-9A308B1E25AA}"/>
                </a:ext>
              </a:extLst>
            </p:cNvPr>
            <p:cNvSpPr txBox="1"/>
            <p:nvPr/>
          </p:nvSpPr>
          <p:spPr>
            <a:xfrm flipH="1">
              <a:off x="468937" y="2419540"/>
              <a:ext cx="11833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PRESENT</a:t>
              </a:r>
            </a:p>
          </p:txBody>
        </p: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919B25FD-AB8B-4B1D-AB86-78BE09EAA19C}"/>
                </a:ext>
              </a:extLst>
            </p:cNvPr>
            <p:cNvSpPr/>
            <p:nvPr/>
          </p:nvSpPr>
          <p:spPr>
            <a:xfrm>
              <a:off x="470268" y="2823664"/>
              <a:ext cx="1933298" cy="3964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7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OF THIS SCHEME, WE THANK YOU FOR YOUR READING, THE PROPOSAL</a:t>
              </a: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DA97EA54-4EDB-4223-B6BA-4FDF1614F88F}"/>
              </a:ext>
            </a:extLst>
          </p:cNvPr>
          <p:cNvGrpSpPr/>
          <p:nvPr/>
        </p:nvGrpSpPr>
        <p:grpSpPr>
          <a:xfrm>
            <a:off x="806499" y="2983609"/>
            <a:ext cx="1934629" cy="800579"/>
            <a:chOff x="468937" y="2419540"/>
            <a:chExt cx="1934629" cy="800579"/>
          </a:xfrm>
        </p:grpSpPr>
        <p:sp>
          <p:nvSpPr>
            <p:cNvPr id="53" name="TextBox 18">
              <a:extLst>
                <a:ext uri="{FF2B5EF4-FFF2-40B4-BE49-F238E27FC236}">
                  <a16:creationId xmlns:a16="http://schemas.microsoft.com/office/drawing/2014/main" id="{B3BEDF71-BF84-4FD9-B396-1B8D2F966F7F}"/>
                </a:ext>
              </a:extLst>
            </p:cNvPr>
            <p:cNvSpPr txBox="1"/>
            <p:nvPr/>
          </p:nvSpPr>
          <p:spPr>
            <a:xfrm flipH="1">
              <a:off x="468937" y="2419540"/>
              <a:ext cx="11833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PRESENT</a:t>
              </a: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399D2B8C-4FED-491A-A799-F3507A09CE9A}"/>
                </a:ext>
              </a:extLst>
            </p:cNvPr>
            <p:cNvSpPr/>
            <p:nvPr/>
          </p:nvSpPr>
          <p:spPr>
            <a:xfrm>
              <a:off x="470268" y="2823664"/>
              <a:ext cx="1933298" cy="3964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7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OF THIS SCHEME, WE THANK YOU FOR YOUR READING, THE PROPOSAL</a:t>
              </a: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37AA1DEE-A920-4DB2-ABEE-C90F17CAB572}"/>
              </a:ext>
            </a:extLst>
          </p:cNvPr>
          <p:cNvGrpSpPr/>
          <p:nvPr/>
        </p:nvGrpSpPr>
        <p:grpSpPr>
          <a:xfrm>
            <a:off x="806499" y="4126609"/>
            <a:ext cx="1934629" cy="800579"/>
            <a:chOff x="468937" y="2419540"/>
            <a:chExt cx="1934629" cy="800579"/>
          </a:xfrm>
        </p:grpSpPr>
        <p:sp>
          <p:nvSpPr>
            <p:cNvPr id="56" name="TextBox 18">
              <a:extLst>
                <a:ext uri="{FF2B5EF4-FFF2-40B4-BE49-F238E27FC236}">
                  <a16:creationId xmlns:a16="http://schemas.microsoft.com/office/drawing/2014/main" id="{48AF6142-638F-4F11-ACBF-1FE256C81811}"/>
                </a:ext>
              </a:extLst>
            </p:cNvPr>
            <p:cNvSpPr txBox="1"/>
            <p:nvPr/>
          </p:nvSpPr>
          <p:spPr>
            <a:xfrm flipH="1">
              <a:off x="468937" y="2419540"/>
              <a:ext cx="11833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PRESENT</a:t>
              </a: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1DBFC02-B3AC-4B85-B983-71FBB5BDBB18}"/>
                </a:ext>
              </a:extLst>
            </p:cNvPr>
            <p:cNvSpPr/>
            <p:nvPr/>
          </p:nvSpPr>
          <p:spPr>
            <a:xfrm>
              <a:off x="470268" y="2823664"/>
              <a:ext cx="1933298" cy="3964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7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OF THIS SCHEME, WE THANK YOU FOR YOUR READING, THE PROPOSAL</a:t>
              </a:r>
            </a:p>
          </p:txBody>
        </p: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8122DD12-6FF6-4830-A842-11CF38FD44F0}"/>
              </a:ext>
            </a:extLst>
          </p:cNvPr>
          <p:cNvGrpSpPr/>
          <p:nvPr/>
        </p:nvGrpSpPr>
        <p:grpSpPr>
          <a:xfrm>
            <a:off x="806499" y="5269609"/>
            <a:ext cx="1934629" cy="800579"/>
            <a:chOff x="468937" y="2419540"/>
            <a:chExt cx="1934629" cy="800579"/>
          </a:xfrm>
        </p:grpSpPr>
        <p:sp>
          <p:nvSpPr>
            <p:cNvPr id="59" name="TextBox 18">
              <a:extLst>
                <a:ext uri="{FF2B5EF4-FFF2-40B4-BE49-F238E27FC236}">
                  <a16:creationId xmlns:a16="http://schemas.microsoft.com/office/drawing/2014/main" id="{C3FFF4AB-2295-4011-94BE-73DDE63F1839}"/>
                </a:ext>
              </a:extLst>
            </p:cNvPr>
            <p:cNvSpPr txBox="1"/>
            <p:nvPr/>
          </p:nvSpPr>
          <p:spPr>
            <a:xfrm flipH="1">
              <a:off x="468937" y="2419540"/>
              <a:ext cx="11833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PRESENT</a:t>
              </a:r>
            </a:p>
          </p:txBody>
        </p:sp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85D42B5F-1B4E-4613-9202-E324627EDA43}"/>
                </a:ext>
              </a:extLst>
            </p:cNvPr>
            <p:cNvSpPr/>
            <p:nvPr/>
          </p:nvSpPr>
          <p:spPr>
            <a:xfrm>
              <a:off x="470268" y="2823664"/>
              <a:ext cx="1933298" cy="3964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7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OF THIS SCHEME, WE THANK YOU FOR YOUR READING, THE PROPOSAL</a:t>
              </a:r>
            </a:p>
          </p:txBody>
        </p:sp>
      </p:grpSp>
      <p:grpSp>
        <p:nvGrpSpPr>
          <p:cNvPr id="62" name="组合 4">
            <a:extLst>
              <a:ext uri="{FF2B5EF4-FFF2-40B4-BE49-F238E27FC236}">
                <a16:creationId xmlns:a16="http://schemas.microsoft.com/office/drawing/2014/main" id="{0B93C134-B48B-4BBC-B731-CBC1DF65B771}"/>
              </a:ext>
            </a:extLst>
          </p:cNvPr>
          <p:cNvGrpSpPr/>
          <p:nvPr/>
        </p:nvGrpSpPr>
        <p:grpSpPr>
          <a:xfrm>
            <a:off x="2990962" y="1830881"/>
            <a:ext cx="2375531" cy="4320480"/>
            <a:chOff x="2068615" y="1696036"/>
            <a:chExt cx="2376264" cy="4320480"/>
          </a:xfrm>
        </p:grpSpPr>
        <p:sp>
          <p:nvSpPr>
            <p:cNvPr id="63" name="圆角矩形 5">
              <a:extLst>
                <a:ext uri="{FF2B5EF4-FFF2-40B4-BE49-F238E27FC236}">
                  <a16:creationId xmlns:a16="http://schemas.microsoft.com/office/drawing/2014/main" id="{070AD3C4-8375-4031-B436-2A08A1432BD3}"/>
                </a:ext>
              </a:extLst>
            </p:cNvPr>
            <p:cNvSpPr/>
            <p:nvPr/>
          </p:nvSpPr>
          <p:spPr>
            <a:xfrm>
              <a:off x="2068615" y="1696036"/>
              <a:ext cx="2376264" cy="4320480"/>
            </a:xfrm>
            <a:prstGeom prst="roundRect">
              <a:avLst>
                <a:gd name="adj" fmla="val 7822"/>
              </a:avLst>
            </a:prstGeom>
            <a:gradFill flip="none" rotWithShape="1">
              <a:gsLst>
                <a:gs pos="0">
                  <a:srgbClr val="C9CBC8"/>
                </a:gs>
                <a:gs pos="100000">
                  <a:srgbClr val="FCFCFC"/>
                </a:gs>
              </a:gsLst>
              <a:lin ang="8100000" scaled="1"/>
              <a:tileRect/>
            </a:gradFill>
            <a:ln w="25400" cap="flat" cmpd="sng" algn="ctr">
              <a:gradFill flip="none" rotWithShape="1">
                <a:gsLst>
                  <a:gs pos="0">
                    <a:srgbClr val="FCFDFD"/>
                  </a:gs>
                  <a:gs pos="100000">
                    <a:srgbClr val="CFD4D0"/>
                  </a:gs>
                </a:gsLst>
                <a:lin ang="8100000" scaled="1"/>
                <a:tileRect/>
              </a:gradFill>
              <a:prstDash val="solid"/>
            </a:ln>
            <a:effectLst>
              <a:outerShdw blurRad="342900" dist="152400" dir="8100000" algn="tr" rotWithShape="0">
                <a:prstClr val="black">
                  <a:alpha val="26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121880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399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5" name="圆角矩形 6">
              <a:extLst>
                <a:ext uri="{FF2B5EF4-FFF2-40B4-BE49-F238E27FC236}">
                  <a16:creationId xmlns:a16="http://schemas.microsoft.com/office/drawing/2014/main" id="{3512474B-C7D5-4DB9-A8FF-FE80CD812CC7}"/>
                </a:ext>
              </a:extLst>
            </p:cNvPr>
            <p:cNvSpPr/>
            <p:nvPr/>
          </p:nvSpPr>
          <p:spPr>
            <a:xfrm>
              <a:off x="2068615" y="2043296"/>
              <a:ext cx="792088" cy="876875"/>
            </a:xfrm>
            <a:custGeom>
              <a:avLst/>
              <a:gdLst/>
              <a:ahLst/>
              <a:cxnLst/>
              <a:rect l="l" t="t" r="r" b="b"/>
              <a:pathLst>
                <a:path w="792088" h="876875">
                  <a:moveTo>
                    <a:pt x="0" y="0"/>
                  </a:moveTo>
                  <a:lnTo>
                    <a:pt x="723499" y="0"/>
                  </a:lnTo>
                  <a:cubicBezTo>
                    <a:pt x="761380" y="0"/>
                    <a:pt x="792088" y="30708"/>
                    <a:pt x="792088" y="68589"/>
                  </a:cubicBezTo>
                  <a:lnTo>
                    <a:pt x="792088" y="808286"/>
                  </a:lnTo>
                  <a:cubicBezTo>
                    <a:pt x="792088" y="846167"/>
                    <a:pt x="761380" y="876875"/>
                    <a:pt x="723499" y="876875"/>
                  </a:cubicBezTo>
                  <a:lnTo>
                    <a:pt x="0" y="876875"/>
                  </a:lnTo>
                  <a:close/>
                </a:path>
              </a:pathLst>
            </a:cu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880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399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TextBox 7">
              <a:extLst>
                <a:ext uri="{FF2B5EF4-FFF2-40B4-BE49-F238E27FC236}">
                  <a16:creationId xmlns:a16="http://schemas.microsoft.com/office/drawing/2014/main" id="{69C1232B-5ADE-49F8-88CF-A553A7E35E9F}"/>
                </a:ext>
              </a:extLst>
            </p:cNvPr>
            <p:cNvSpPr txBox="1"/>
            <p:nvPr/>
          </p:nvSpPr>
          <p:spPr>
            <a:xfrm>
              <a:off x="2165202" y="2220124"/>
              <a:ext cx="598911" cy="9538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21880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799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rPr>
                <a:t>01</a:t>
              </a:r>
              <a:endParaRPr kumimoji="0" lang="zh-CN" altLang="en-US" sz="2799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TextBox 8">
              <a:extLst>
                <a:ext uri="{FF2B5EF4-FFF2-40B4-BE49-F238E27FC236}">
                  <a16:creationId xmlns:a16="http://schemas.microsoft.com/office/drawing/2014/main" id="{FB22ED07-5BBC-4A2C-A564-A0388D91CC4C}"/>
                </a:ext>
              </a:extLst>
            </p:cNvPr>
            <p:cNvSpPr txBox="1"/>
            <p:nvPr/>
          </p:nvSpPr>
          <p:spPr>
            <a:xfrm>
              <a:off x="2462805" y="3256390"/>
              <a:ext cx="1635577" cy="338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21880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599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599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1" name="TextBox 9">
              <a:extLst>
                <a:ext uri="{FF2B5EF4-FFF2-40B4-BE49-F238E27FC236}">
                  <a16:creationId xmlns:a16="http://schemas.microsoft.com/office/drawing/2014/main" id="{979C36CE-8EC0-43CB-9A4A-62898C1E0861}"/>
                </a:ext>
              </a:extLst>
            </p:cNvPr>
            <p:cNvSpPr txBox="1"/>
            <p:nvPr/>
          </p:nvSpPr>
          <p:spPr>
            <a:xfrm>
              <a:off x="2415112" y="3639941"/>
              <a:ext cx="1683269" cy="8906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218804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  <a:endParaRPr kumimoji="0" lang="zh-CN" alt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aphicFrame>
          <p:nvGraphicFramePr>
            <p:cNvPr id="72" name="图表 71">
              <a:extLst>
                <a:ext uri="{FF2B5EF4-FFF2-40B4-BE49-F238E27FC236}">
                  <a16:creationId xmlns:a16="http://schemas.microsoft.com/office/drawing/2014/main" id="{087CAFFC-5D1E-4ACB-AE88-53A394F0F09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44370025"/>
                </p:ext>
              </p:extLst>
            </p:nvPr>
          </p:nvGraphicFramePr>
          <p:xfrm>
            <a:off x="2650850" y="4792380"/>
            <a:ext cx="1211794" cy="8078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3" name="Freeform 11">
              <a:extLst>
                <a:ext uri="{FF2B5EF4-FFF2-40B4-BE49-F238E27FC236}">
                  <a16:creationId xmlns:a16="http://schemas.microsoft.com/office/drawing/2014/main" id="{3D5D04AA-633A-46A2-90F8-4E9A55F084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13617" y="2164211"/>
              <a:ext cx="609600" cy="608013"/>
            </a:xfrm>
            <a:custGeom>
              <a:avLst/>
              <a:gdLst>
                <a:gd name="T0" fmla="*/ 292 w 384"/>
                <a:gd name="T1" fmla="*/ 325 h 383"/>
                <a:gd name="T2" fmla="*/ 336 w 384"/>
                <a:gd name="T3" fmla="*/ 360 h 383"/>
                <a:gd name="T4" fmla="*/ 359 w 384"/>
                <a:gd name="T5" fmla="*/ 344 h 383"/>
                <a:gd name="T6" fmla="*/ 354 w 384"/>
                <a:gd name="T7" fmla="*/ 318 h 383"/>
                <a:gd name="T8" fmla="*/ 31 w 384"/>
                <a:gd name="T9" fmla="*/ 318 h 383"/>
                <a:gd name="T10" fmla="*/ 25 w 384"/>
                <a:gd name="T11" fmla="*/ 344 h 383"/>
                <a:gd name="T12" fmla="*/ 48 w 384"/>
                <a:gd name="T13" fmla="*/ 360 h 383"/>
                <a:gd name="T14" fmla="*/ 92 w 384"/>
                <a:gd name="T15" fmla="*/ 325 h 383"/>
                <a:gd name="T16" fmla="*/ 285 w 384"/>
                <a:gd name="T17" fmla="*/ 216 h 383"/>
                <a:gd name="T18" fmla="*/ 339 w 384"/>
                <a:gd name="T19" fmla="*/ 271 h 383"/>
                <a:gd name="T20" fmla="*/ 384 w 384"/>
                <a:gd name="T21" fmla="*/ 328 h 383"/>
                <a:gd name="T22" fmla="*/ 370 w 384"/>
                <a:gd name="T23" fmla="*/ 369 h 383"/>
                <a:gd name="T24" fmla="*/ 329 w 384"/>
                <a:gd name="T25" fmla="*/ 383 h 383"/>
                <a:gd name="T26" fmla="*/ 272 w 384"/>
                <a:gd name="T27" fmla="*/ 338 h 383"/>
                <a:gd name="T28" fmla="*/ 216 w 384"/>
                <a:gd name="T29" fmla="*/ 284 h 383"/>
                <a:gd name="T30" fmla="*/ 275 w 384"/>
                <a:gd name="T31" fmla="*/ 240 h 383"/>
                <a:gd name="T32" fmla="*/ 99 w 384"/>
                <a:gd name="T33" fmla="*/ 216 h 383"/>
                <a:gd name="T34" fmla="*/ 144 w 384"/>
                <a:gd name="T35" fmla="*/ 274 h 383"/>
                <a:gd name="T36" fmla="*/ 139 w 384"/>
                <a:gd name="T37" fmla="*/ 350 h 383"/>
                <a:gd name="T38" fmla="*/ 69 w 384"/>
                <a:gd name="T39" fmla="*/ 379 h 383"/>
                <a:gd name="T40" fmla="*/ 26 w 384"/>
                <a:gd name="T41" fmla="*/ 379 h 383"/>
                <a:gd name="T42" fmla="*/ 0 w 384"/>
                <a:gd name="T43" fmla="*/ 343 h 383"/>
                <a:gd name="T44" fmla="*/ 13 w 384"/>
                <a:gd name="T45" fmla="*/ 302 h 383"/>
                <a:gd name="T46" fmla="*/ 26 w 384"/>
                <a:gd name="T47" fmla="*/ 216 h 383"/>
                <a:gd name="T48" fmla="*/ 319 w 384"/>
                <a:gd name="T49" fmla="*/ 30 h 383"/>
                <a:gd name="T50" fmla="*/ 326 w 384"/>
                <a:gd name="T51" fmla="*/ 91 h 383"/>
                <a:gd name="T52" fmla="*/ 360 w 384"/>
                <a:gd name="T53" fmla="*/ 48 h 383"/>
                <a:gd name="T54" fmla="*/ 345 w 384"/>
                <a:gd name="T55" fmla="*/ 25 h 383"/>
                <a:gd name="T56" fmla="*/ 38 w 384"/>
                <a:gd name="T57" fmla="*/ 25 h 383"/>
                <a:gd name="T58" fmla="*/ 24 w 384"/>
                <a:gd name="T59" fmla="*/ 48 h 383"/>
                <a:gd name="T60" fmla="*/ 57 w 384"/>
                <a:gd name="T61" fmla="*/ 91 h 383"/>
                <a:gd name="T62" fmla="*/ 64 w 384"/>
                <a:gd name="T63" fmla="*/ 30 h 383"/>
                <a:gd name="T64" fmla="*/ 329 w 384"/>
                <a:gd name="T65" fmla="*/ 0 h 383"/>
                <a:gd name="T66" fmla="*/ 370 w 384"/>
                <a:gd name="T67" fmla="*/ 13 h 383"/>
                <a:gd name="T68" fmla="*/ 384 w 384"/>
                <a:gd name="T69" fmla="*/ 55 h 383"/>
                <a:gd name="T70" fmla="*/ 339 w 384"/>
                <a:gd name="T71" fmla="*/ 112 h 383"/>
                <a:gd name="T72" fmla="*/ 285 w 384"/>
                <a:gd name="T73" fmla="*/ 167 h 383"/>
                <a:gd name="T74" fmla="*/ 239 w 384"/>
                <a:gd name="T75" fmla="*/ 109 h 383"/>
                <a:gd name="T76" fmla="*/ 244 w 384"/>
                <a:gd name="T77" fmla="*/ 32 h 383"/>
                <a:gd name="T78" fmla="*/ 314 w 384"/>
                <a:gd name="T79" fmla="*/ 5 h 383"/>
                <a:gd name="T80" fmla="*/ 55 w 384"/>
                <a:gd name="T81" fmla="*/ 0 h 383"/>
                <a:gd name="T82" fmla="*/ 112 w 384"/>
                <a:gd name="T83" fmla="*/ 44 h 383"/>
                <a:gd name="T84" fmla="*/ 168 w 384"/>
                <a:gd name="T85" fmla="*/ 99 h 383"/>
                <a:gd name="T86" fmla="*/ 108 w 384"/>
                <a:gd name="T87" fmla="*/ 144 h 383"/>
                <a:gd name="T88" fmla="*/ 33 w 384"/>
                <a:gd name="T89" fmla="*/ 138 h 383"/>
                <a:gd name="T90" fmla="*/ 5 w 384"/>
                <a:gd name="T91" fmla="*/ 69 h 383"/>
                <a:gd name="T92" fmla="*/ 5 w 384"/>
                <a:gd name="T93" fmla="*/ 26 h 383"/>
                <a:gd name="T94" fmla="*/ 41 w 384"/>
                <a:gd name="T95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84" h="383">
                  <a:moveTo>
                    <a:pt x="326" y="292"/>
                  </a:moveTo>
                  <a:lnTo>
                    <a:pt x="311" y="310"/>
                  </a:lnTo>
                  <a:lnTo>
                    <a:pt x="292" y="325"/>
                  </a:lnTo>
                  <a:lnTo>
                    <a:pt x="319" y="353"/>
                  </a:lnTo>
                  <a:lnTo>
                    <a:pt x="328" y="358"/>
                  </a:lnTo>
                  <a:lnTo>
                    <a:pt x="336" y="360"/>
                  </a:lnTo>
                  <a:lnTo>
                    <a:pt x="345" y="358"/>
                  </a:lnTo>
                  <a:lnTo>
                    <a:pt x="354" y="353"/>
                  </a:lnTo>
                  <a:lnTo>
                    <a:pt x="359" y="344"/>
                  </a:lnTo>
                  <a:lnTo>
                    <a:pt x="360" y="336"/>
                  </a:lnTo>
                  <a:lnTo>
                    <a:pt x="359" y="327"/>
                  </a:lnTo>
                  <a:lnTo>
                    <a:pt x="354" y="318"/>
                  </a:lnTo>
                  <a:lnTo>
                    <a:pt x="326" y="292"/>
                  </a:lnTo>
                  <a:close/>
                  <a:moveTo>
                    <a:pt x="57" y="292"/>
                  </a:moveTo>
                  <a:lnTo>
                    <a:pt x="31" y="318"/>
                  </a:lnTo>
                  <a:lnTo>
                    <a:pt x="25" y="327"/>
                  </a:lnTo>
                  <a:lnTo>
                    <a:pt x="24" y="336"/>
                  </a:lnTo>
                  <a:lnTo>
                    <a:pt x="25" y="344"/>
                  </a:lnTo>
                  <a:lnTo>
                    <a:pt x="31" y="353"/>
                  </a:lnTo>
                  <a:lnTo>
                    <a:pt x="38" y="358"/>
                  </a:lnTo>
                  <a:lnTo>
                    <a:pt x="48" y="360"/>
                  </a:lnTo>
                  <a:lnTo>
                    <a:pt x="57" y="358"/>
                  </a:lnTo>
                  <a:lnTo>
                    <a:pt x="64" y="353"/>
                  </a:lnTo>
                  <a:lnTo>
                    <a:pt x="92" y="325"/>
                  </a:lnTo>
                  <a:lnTo>
                    <a:pt x="74" y="310"/>
                  </a:lnTo>
                  <a:lnTo>
                    <a:pt x="57" y="292"/>
                  </a:lnTo>
                  <a:close/>
                  <a:moveTo>
                    <a:pt x="285" y="216"/>
                  </a:moveTo>
                  <a:lnTo>
                    <a:pt x="359" y="216"/>
                  </a:lnTo>
                  <a:lnTo>
                    <a:pt x="351" y="244"/>
                  </a:lnTo>
                  <a:lnTo>
                    <a:pt x="339" y="271"/>
                  </a:lnTo>
                  <a:lnTo>
                    <a:pt x="370" y="302"/>
                  </a:lnTo>
                  <a:lnTo>
                    <a:pt x="379" y="315"/>
                  </a:lnTo>
                  <a:lnTo>
                    <a:pt x="384" y="328"/>
                  </a:lnTo>
                  <a:lnTo>
                    <a:pt x="384" y="343"/>
                  </a:lnTo>
                  <a:lnTo>
                    <a:pt x="379" y="358"/>
                  </a:lnTo>
                  <a:lnTo>
                    <a:pt x="370" y="369"/>
                  </a:lnTo>
                  <a:lnTo>
                    <a:pt x="357" y="379"/>
                  </a:lnTo>
                  <a:lnTo>
                    <a:pt x="343" y="383"/>
                  </a:lnTo>
                  <a:lnTo>
                    <a:pt x="329" y="383"/>
                  </a:lnTo>
                  <a:lnTo>
                    <a:pt x="314" y="379"/>
                  </a:lnTo>
                  <a:lnTo>
                    <a:pt x="303" y="369"/>
                  </a:lnTo>
                  <a:lnTo>
                    <a:pt x="272" y="338"/>
                  </a:lnTo>
                  <a:lnTo>
                    <a:pt x="244" y="350"/>
                  </a:lnTo>
                  <a:lnTo>
                    <a:pt x="216" y="358"/>
                  </a:lnTo>
                  <a:lnTo>
                    <a:pt x="216" y="284"/>
                  </a:lnTo>
                  <a:lnTo>
                    <a:pt x="239" y="274"/>
                  </a:lnTo>
                  <a:lnTo>
                    <a:pt x="260" y="259"/>
                  </a:lnTo>
                  <a:lnTo>
                    <a:pt x="275" y="240"/>
                  </a:lnTo>
                  <a:lnTo>
                    <a:pt x="285" y="216"/>
                  </a:lnTo>
                  <a:close/>
                  <a:moveTo>
                    <a:pt x="26" y="216"/>
                  </a:moveTo>
                  <a:lnTo>
                    <a:pt x="99" y="216"/>
                  </a:lnTo>
                  <a:lnTo>
                    <a:pt x="108" y="240"/>
                  </a:lnTo>
                  <a:lnTo>
                    <a:pt x="124" y="259"/>
                  </a:lnTo>
                  <a:lnTo>
                    <a:pt x="144" y="274"/>
                  </a:lnTo>
                  <a:lnTo>
                    <a:pt x="168" y="284"/>
                  </a:lnTo>
                  <a:lnTo>
                    <a:pt x="168" y="358"/>
                  </a:lnTo>
                  <a:lnTo>
                    <a:pt x="139" y="350"/>
                  </a:lnTo>
                  <a:lnTo>
                    <a:pt x="112" y="338"/>
                  </a:lnTo>
                  <a:lnTo>
                    <a:pt x="81" y="369"/>
                  </a:lnTo>
                  <a:lnTo>
                    <a:pt x="69" y="379"/>
                  </a:lnTo>
                  <a:lnTo>
                    <a:pt x="55" y="383"/>
                  </a:lnTo>
                  <a:lnTo>
                    <a:pt x="41" y="383"/>
                  </a:lnTo>
                  <a:lnTo>
                    <a:pt x="26" y="379"/>
                  </a:lnTo>
                  <a:lnTo>
                    <a:pt x="13" y="369"/>
                  </a:lnTo>
                  <a:lnTo>
                    <a:pt x="5" y="358"/>
                  </a:lnTo>
                  <a:lnTo>
                    <a:pt x="0" y="343"/>
                  </a:lnTo>
                  <a:lnTo>
                    <a:pt x="0" y="328"/>
                  </a:lnTo>
                  <a:lnTo>
                    <a:pt x="5" y="315"/>
                  </a:lnTo>
                  <a:lnTo>
                    <a:pt x="13" y="302"/>
                  </a:lnTo>
                  <a:lnTo>
                    <a:pt x="44" y="271"/>
                  </a:lnTo>
                  <a:lnTo>
                    <a:pt x="33" y="244"/>
                  </a:lnTo>
                  <a:lnTo>
                    <a:pt x="26" y="216"/>
                  </a:lnTo>
                  <a:close/>
                  <a:moveTo>
                    <a:pt x="336" y="23"/>
                  </a:moveTo>
                  <a:lnTo>
                    <a:pt x="328" y="25"/>
                  </a:lnTo>
                  <a:lnTo>
                    <a:pt x="319" y="30"/>
                  </a:lnTo>
                  <a:lnTo>
                    <a:pt x="292" y="57"/>
                  </a:lnTo>
                  <a:lnTo>
                    <a:pt x="311" y="73"/>
                  </a:lnTo>
                  <a:lnTo>
                    <a:pt x="326" y="91"/>
                  </a:lnTo>
                  <a:lnTo>
                    <a:pt x="354" y="65"/>
                  </a:lnTo>
                  <a:lnTo>
                    <a:pt x="359" y="56"/>
                  </a:lnTo>
                  <a:lnTo>
                    <a:pt x="360" y="48"/>
                  </a:lnTo>
                  <a:lnTo>
                    <a:pt x="359" y="38"/>
                  </a:lnTo>
                  <a:lnTo>
                    <a:pt x="354" y="30"/>
                  </a:lnTo>
                  <a:lnTo>
                    <a:pt x="345" y="25"/>
                  </a:lnTo>
                  <a:lnTo>
                    <a:pt x="336" y="23"/>
                  </a:lnTo>
                  <a:close/>
                  <a:moveTo>
                    <a:pt x="48" y="23"/>
                  </a:moveTo>
                  <a:lnTo>
                    <a:pt x="38" y="25"/>
                  </a:lnTo>
                  <a:lnTo>
                    <a:pt x="31" y="30"/>
                  </a:lnTo>
                  <a:lnTo>
                    <a:pt x="25" y="38"/>
                  </a:lnTo>
                  <a:lnTo>
                    <a:pt x="24" y="48"/>
                  </a:lnTo>
                  <a:lnTo>
                    <a:pt x="25" y="56"/>
                  </a:lnTo>
                  <a:lnTo>
                    <a:pt x="31" y="65"/>
                  </a:lnTo>
                  <a:lnTo>
                    <a:pt x="57" y="91"/>
                  </a:lnTo>
                  <a:lnTo>
                    <a:pt x="74" y="73"/>
                  </a:lnTo>
                  <a:lnTo>
                    <a:pt x="92" y="57"/>
                  </a:lnTo>
                  <a:lnTo>
                    <a:pt x="64" y="30"/>
                  </a:lnTo>
                  <a:lnTo>
                    <a:pt x="57" y="25"/>
                  </a:lnTo>
                  <a:lnTo>
                    <a:pt x="48" y="23"/>
                  </a:lnTo>
                  <a:close/>
                  <a:moveTo>
                    <a:pt x="329" y="0"/>
                  </a:moveTo>
                  <a:lnTo>
                    <a:pt x="343" y="0"/>
                  </a:lnTo>
                  <a:lnTo>
                    <a:pt x="357" y="5"/>
                  </a:lnTo>
                  <a:lnTo>
                    <a:pt x="370" y="13"/>
                  </a:lnTo>
                  <a:lnTo>
                    <a:pt x="379" y="26"/>
                  </a:lnTo>
                  <a:lnTo>
                    <a:pt x="384" y="40"/>
                  </a:lnTo>
                  <a:lnTo>
                    <a:pt x="384" y="55"/>
                  </a:lnTo>
                  <a:lnTo>
                    <a:pt x="379" y="69"/>
                  </a:lnTo>
                  <a:lnTo>
                    <a:pt x="370" y="81"/>
                  </a:lnTo>
                  <a:lnTo>
                    <a:pt x="339" y="112"/>
                  </a:lnTo>
                  <a:lnTo>
                    <a:pt x="351" y="138"/>
                  </a:lnTo>
                  <a:lnTo>
                    <a:pt x="359" y="167"/>
                  </a:lnTo>
                  <a:lnTo>
                    <a:pt x="285" y="167"/>
                  </a:lnTo>
                  <a:lnTo>
                    <a:pt x="275" y="144"/>
                  </a:lnTo>
                  <a:lnTo>
                    <a:pt x="260" y="124"/>
                  </a:lnTo>
                  <a:lnTo>
                    <a:pt x="239" y="109"/>
                  </a:lnTo>
                  <a:lnTo>
                    <a:pt x="216" y="99"/>
                  </a:lnTo>
                  <a:lnTo>
                    <a:pt x="216" y="25"/>
                  </a:lnTo>
                  <a:lnTo>
                    <a:pt x="244" y="32"/>
                  </a:lnTo>
                  <a:lnTo>
                    <a:pt x="272" y="44"/>
                  </a:lnTo>
                  <a:lnTo>
                    <a:pt x="303" y="13"/>
                  </a:lnTo>
                  <a:lnTo>
                    <a:pt x="314" y="5"/>
                  </a:lnTo>
                  <a:lnTo>
                    <a:pt x="329" y="0"/>
                  </a:lnTo>
                  <a:close/>
                  <a:moveTo>
                    <a:pt x="41" y="0"/>
                  </a:moveTo>
                  <a:lnTo>
                    <a:pt x="55" y="0"/>
                  </a:lnTo>
                  <a:lnTo>
                    <a:pt x="69" y="5"/>
                  </a:lnTo>
                  <a:lnTo>
                    <a:pt x="81" y="13"/>
                  </a:lnTo>
                  <a:lnTo>
                    <a:pt x="112" y="44"/>
                  </a:lnTo>
                  <a:lnTo>
                    <a:pt x="139" y="32"/>
                  </a:lnTo>
                  <a:lnTo>
                    <a:pt x="168" y="25"/>
                  </a:lnTo>
                  <a:lnTo>
                    <a:pt x="168" y="99"/>
                  </a:lnTo>
                  <a:lnTo>
                    <a:pt x="144" y="109"/>
                  </a:lnTo>
                  <a:lnTo>
                    <a:pt x="124" y="124"/>
                  </a:lnTo>
                  <a:lnTo>
                    <a:pt x="108" y="144"/>
                  </a:lnTo>
                  <a:lnTo>
                    <a:pt x="99" y="167"/>
                  </a:lnTo>
                  <a:lnTo>
                    <a:pt x="26" y="167"/>
                  </a:lnTo>
                  <a:lnTo>
                    <a:pt x="33" y="138"/>
                  </a:lnTo>
                  <a:lnTo>
                    <a:pt x="44" y="112"/>
                  </a:lnTo>
                  <a:lnTo>
                    <a:pt x="13" y="81"/>
                  </a:lnTo>
                  <a:lnTo>
                    <a:pt x="5" y="69"/>
                  </a:lnTo>
                  <a:lnTo>
                    <a:pt x="0" y="55"/>
                  </a:lnTo>
                  <a:lnTo>
                    <a:pt x="0" y="40"/>
                  </a:lnTo>
                  <a:lnTo>
                    <a:pt x="5" y="26"/>
                  </a:lnTo>
                  <a:lnTo>
                    <a:pt x="13" y="13"/>
                  </a:lnTo>
                  <a:lnTo>
                    <a:pt x="26" y="5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882" tIns="60941" rIns="121882" bIns="60941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880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399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74" name="圆角矩形 12">
            <a:extLst>
              <a:ext uri="{FF2B5EF4-FFF2-40B4-BE49-F238E27FC236}">
                <a16:creationId xmlns:a16="http://schemas.microsoft.com/office/drawing/2014/main" id="{846CB18E-9D4B-4645-AD19-493148DFC57B}"/>
              </a:ext>
            </a:extLst>
          </p:cNvPr>
          <p:cNvSpPr/>
          <p:nvPr/>
        </p:nvSpPr>
        <p:spPr>
          <a:xfrm>
            <a:off x="6079189" y="2009365"/>
            <a:ext cx="643010" cy="663127"/>
          </a:xfrm>
          <a:prstGeom prst="roundRect">
            <a:avLst>
              <a:gd name="adj" fmla="val 7822"/>
            </a:avLst>
          </a:prstGeom>
          <a:gradFill flip="none" rotWithShape="1">
            <a:gsLst>
              <a:gs pos="0">
                <a:srgbClr val="C9CBC8"/>
              </a:gs>
              <a:gs pos="100000">
                <a:srgbClr val="FCFCFC"/>
              </a:gs>
            </a:gsLst>
            <a:lin ang="8100000" scaled="1"/>
            <a:tileRect/>
          </a:gradFill>
          <a:ln w="25400" cap="flat" cmpd="sng" algn="ctr">
            <a:gradFill flip="none" rotWithShape="1">
              <a:gsLst>
                <a:gs pos="0">
                  <a:srgbClr val="FCFDFD"/>
                </a:gs>
                <a:gs pos="100000">
                  <a:srgbClr val="CFD4D0"/>
                </a:gs>
              </a:gsLst>
              <a:lin ang="8100000" scaled="1"/>
              <a:tileRect/>
            </a:gradFill>
            <a:prstDash val="solid"/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txBody>
          <a:bodyPr lIns="91412" tIns="45706" rIns="91412" bIns="45706" rtlCol="0" anchor="ctr"/>
          <a:lstStyle/>
          <a:p>
            <a:pPr marL="0" marR="0" lvl="0" indent="0" algn="ctr" defTabSz="121880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399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5" name="圆角矩形 14">
            <a:extLst>
              <a:ext uri="{FF2B5EF4-FFF2-40B4-BE49-F238E27FC236}">
                <a16:creationId xmlns:a16="http://schemas.microsoft.com/office/drawing/2014/main" id="{7CE48A36-C319-430B-9984-82AC6FEEADF5}"/>
              </a:ext>
            </a:extLst>
          </p:cNvPr>
          <p:cNvSpPr/>
          <p:nvPr/>
        </p:nvSpPr>
        <p:spPr>
          <a:xfrm>
            <a:off x="6079189" y="3063053"/>
            <a:ext cx="643010" cy="663127"/>
          </a:xfrm>
          <a:prstGeom prst="roundRect">
            <a:avLst>
              <a:gd name="adj" fmla="val 7822"/>
            </a:avLst>
          </a:prstGeom>
          <a:solidFill>
            <a:schemeClr val="accent1"/>
          </a:solidFill>
          <a:ln w="25400" cap="flat" cmpd="sng" algn="ctr">
            <a:solidFill>
              <a:schemeClr val="accent1"/>
            </a:solidFill>
            <a:prstDash val="solid"/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txBody>
          <a:bodyPr lIns="91412" tIns="45706" rIns="91412" bIns="45706" rtlCol="0" anchor="ctr"/>
          <a:lstStyle/>
          <a:p>
            <a:pPr marL="0" marR="0" lvl="0" indent="0" algn="ctr" defTabSz="121880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399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6" name="圆角矩形 16">
            <a:extLst>
              <a:ext uri="{FF2B5EF4-FFF2-40B4-BE49-F238E27FC236}">
                <a16:creationId xmlns:a16="http://schemas.microsoft.com/office/drawing/2014/main" id="{7F4E8E70-5412-4FFE-8F56-95058B0D42AE}"/>
              </a:ext>
            </a:extLst>
          </p:cNvPr>
          <p:cNvSpPr/>
          <p:nvPr/>
        </p:nvSpPr>
        <p:spPr>
          <a:xfrm>
            <a:off x="6079189" y="4116742"/>
            <a:ext cx="643010" cy="663127"/>
          </a:xfrm>
          <a:prstGeom prst="roundRect">
            <a:avLst>
              <a:gd name="adj" fmla="val 7822"/>
            </a:avLst>
          </a:prstGeom>
          <a:gradFill flip="none" rotWithShape="1">
            <a:gsLst>
              <a:gs pos="0">
                <a:srgbClr val="C9CBC8"/>
              </a:gs>
              <a:gs pos="100000">
                <a:srgbClr val="FCFCFC"/>
              </a:gs>
            </a:gsLst>
            <a:lin ang="8100000" scaled="1"/>
            <a:tileRect/>
          </a:gradFill>
          <a:ln w="25400" cap="flat" cmpd="sng" algn="ctr">
            <a:gradFill flip="none" rotWithShape="1">
              <a:gsLst>
                <a:gs pos="0">
                  <a:srgbClr val="FCFDFD"/>
                </a:gs>
                <a:gs pos="100000">
                  <a:srgbClr val="CFD4D0"/>
                </a:gs>
              </a:gsLst>
              <a:lin ang="8100000" scaled="1"/>
              <a:tileRect/>
            </a:gradFill>
            <a:prstDash val="solid"/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txBody>
          <a:bodyPr lIns="91412" tIns="45706" rIns="91412" bIns="45706" rtlCol="0" anchor="ctr"/>
          <a:lstStyle/>
          <a:p>
            <a:pPr marL="0" marR="0" lvl="0" indent="0" algn="ctr" defTabSz="121880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399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7" name="圆角矩形 18">
            <a:extLst>
              <a:ext uri="{FF2B5EF4-FFF2-40B4-BE49-F238E27FC236}">
                <a16:creationId xmlns:a16="http://schemas.microsoft.com/office/drawing/2014/main" id="{DDC882B7-02D7-44A4-855C-A6B53D8BBE6F}"/>
              </a:ext>
            </a:extLst>
          </p:cNvPr>
          <p:cNvSpPr/>
          <p:nvPr/>
        </p:nvSpPr>
        <p:spPr>
          <a:xfrm>
            <a:off x="6079189" y="5181832"/>
            <a:ext cx="643010" cy="663127"/>
          </a:xfrm>
          <a:prstGeom prst="roundRect">
            <a:avLst>
              <a:gd name="adj" fmla="val 7822"/>
            </a:avLst>
          </a:prstGeom>
          <a:solidFill>
            <a:schemeClr val="accent1"/>
          </a:solidFill>
          <a:ln w="25400" cap="flat" cmpd="sng" algn="ctr">
            <a:solidFill>
              <a:schemeClr val="accent1"/>
            </a:solidFill>
            <a:prstDash val="solid"/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txBody>
          <a:bodyPr lIns="91412" tIns="45706" rIns="91412" bIns="45706" rtlCol="0" anchor="ctr"/>
          <a:lstStyle/>
          <a:p>
            <a:pPr marL="0" marR="0" lvl="0" indent="0" algn="ctr" defTabSz="121880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399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8" name="TextBox 35">
            <a:extLst>
              <a:ext uri="{FF2B5EF4-FFF2-40B4-BE49-F238E27FC236}">
                <a16:creationId xmlns:a16="http://schemas.microsoft.com/office/drawing/2014/main" id="{EA4A7030-E006-4FDD-91F0-D365265C609F}"/>
              </a:ext>
            </a:extLst>
          </p:cNvPr>
          <p:cNvSpPr txBox="1"/>
          <p:nvPr/>
        </p:nvSpPr>
        <p:spPr>
          <a:xfrm>
            <a:off x="6996559" y="2024879"/>
            <a:ext cx="3058107" cy="43601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</a:p>
          <a:p>
            <a:pPr algn="just"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chemeClr val="bg2">
                    <a:lumMod val="7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050" dirty="0">
              <a:solidFill>
                <a:schemeClr val="bg2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9" name="Text Placeholder 3">
            <a:extLst>
              <a:ext uri="{FF2B5EF4-FFF2-40B4-BE49-F238E27FC236}">
                <a16:creationId xmlns:a16="http://schemas.microsoft.com/office/drawing/2014/main" id="{3570562D-13E2-43E3-8790-B2344969CCBD}"/>
              </a:ext>
            </a:extLst>
          </p:cNvPr>
          <p:cNvSpPr txBox="1">
            <a:spLocks/>
          </p:cNvSpPr>
          <p:nvPr/>
        </p:nvSpPr>
        <p:spPr>
          <a:xfrm>
            <a:off x="10300527" y="2113299"/>
            <a:ext cx="703719" cy="490262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055432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655" b="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20%</a:t>
            </a:r>
          </a:p>
        </p:txBody>
      </p:sp>
      <p:sp>
        <p:nvSpPr>
          <p:cNvPr id="80" name="TextBox 36">
            <a:extLst>
              <a:ext uri="{FF2B5EF4-FFF2-40B4-BE49-F238E27FC236}">
                <a16:creationId xmlns:a16="http://schemas.microsoft.com/office/drawing/2014/main" id="{43C0D72D-10A8-41A7-91BC-B42307ED1D78}"/>
              </a:ext>
            </a:extLst>
          </p:cNvPr>
          <p:cNvSpPr txBox="1"/>
          <p:nvPr/>
        </p:nvSpPr>
        <p:spPr>
          <a:xfrm>
            <a:off x="6996590" y="3098349"/>
            <a:ext cx="3058109" cy="43601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cs typeface="+mn-ea"/>
                <a:sym typeface="+mn-lt"/>
              </a:rPr>
              <a:t>Add title text</a:t>
            </a:r>
          </a:p>
          <a:p>
            <a:pPr algn="just"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chemeClr val="bg2">
                    <a:lumMod val="7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050" dirty="0">
              <a:solidFill>
                <a:schemeClr val="bg2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1" name="Text Placeholder 3">
            <a:extLst>
              <a:ext uri="{FF2B5EF4-FFF2-40B4-BE49-F238E27FC236}">
                <a16:creationId xmlns:a16="http://schemas.microsoft.com/office/drawing/2014/main" id="{7A95C2E9-7464-45A3-9C4F-823FC0908C5A}"/>
              </a:ext>
            </a:extLst>
          </p:cNvPr>
          <p:cNvSpPr txBox="1">
            <a:spLocks/>
          </p:cNvSpPr>
          <p:nvPr/>
        </p:nvSpPr>
        <p:spPr>
          <a:xfrm>
            <a:off x="10300527" y="3209522"/>
            <a:ext cx="703719" cy="448777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055432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655" b="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70%</a:t>
            </a:r>
          </a:p>
        </p:txBody>
      </p:sp>
      <p:sp>
        <p:nvSpPr>
          <p:cNvPr id="82" name="TextBox 37">
            <a:extLst>
              <a:ext uri="{FF2B5EF4-FFF2-40B4-BE49-F238E27FC236}">
                <a16:creationId xmlns:a16="http://schemas.microsoft.com/office/drawing/2014/main" id="{2AA98178-F713-459F-B83C-C371EC243010}"/>
              </a:ext>
            </a:extLst>
          </p:cNvPr>
          <p:cNvSpPr txBox="1"/>
          <p:nvPr/>
        </p:nvSpPr>
        <p:spPr>
          <a:xfrm>
            <a:off x="6996559" y="4140311"/>
            <a:ext cx="3058107" cy="43601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</a:p>
          <a:p>
            <a:pPr algn="just"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chemeClr val="bg2">
                    <a:lumMod val="7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050" dirty="0">
              <a:solidFill>
                <a:schemeClr val="bg2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3" name="Text Placeholder 3">
            <a:extLst>
              <a:ext uri="{FF2B5EF4-FFF2-40B4-BE49-F238E27FC236}">
                <a16:creationId xmlns:a16="http://schemas.microsoft.com/office/drawing/2014/main" id="{16D53600-8D6F-4194-A8EF-824533817388}"/>
              </a:ext>
            </a:extLst>
          </p:cNvPr>
          <p:cNvSpPr txBox="1">
            <a:spLocks/>
          </p:cNvSpPr>
          <p:nvPr/>
        </p:nvSpPr>
        <p:spPr>
          <a:xfrm>
            <a:off x="10300527" y="4267881"/>
            <a:ext cx="703719" cy="448777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055432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655" b="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90%</a:t>
            </a:r>
          </a:p>
        </p:txBody>
      </p:sp>
      <p:sp>
        <p:nvSpPr>
          <p:cNvPr id="84" name="TextBox 38">
            <a:extLst>
              <a:ext uri="{FF2B5EF4-FFF2-40B4-BE49-F238E27FC236}">
                <a16:creationId xmlns:a16="http://schemas.microsoft.com/office/drawing/2014/main" id="{842240DA-F05E-4525-8158-E8452DE46BC5}"/>
              </a:ext>
            </a:extLst>
          </p:cNvPr>
          <p:cNvSpPr txBox="1"/>
          <p:nvPr/>
        </p:nvSpPr>
        <p:spPr>
          <a:xfrm>
            <a:off x="6996559" y="5197346"/>
            <a:ext cx="3058107" cy="43601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</a:p>
          <a:p>
            <a:pPr algn="just" defTabSz="86694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050" dirty="0">
                <a:solidFill>
                  <a:schemeClr val="bg2">
                    <a:lumMod val="7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050" dirty="0">
              <a:solidFill>
                <a:schemeClr val="bg2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5" name="Text Placeholder 3">
            <a:extLst>
              <a:ext uri="{FF2B5EF4-FFF2-40B4-BE49-F238E27FC236}">
                <a16:creationId xmlns:a16="http://schemas.microsoft.com/office/drawing/2014/main" id="{CB69D4EB-8C5F-45DD-9394-DC68B30CE23D}"/>
              </a:ext>
            </a:extLst>
          </p:cNvPr>
          <p:cNvSpPr txBox="1">
            <a:spLocks/>
          </p:cNvSpPr>
          <p:nvPr/>
        </p:nvSpPr>
        <p:spPr>
          <a:xfrm>
            <a:off x="10300527" y="5341317"/>
            <a:ext cx="703719" cy="448777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055432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655" b="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50%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5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75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75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77" grpId="0" animBg="1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椭圆 53"/>
          <p:cNvSpPr/>
          <p:nvPr/>
        </p:nvSpPr>
        <p:spPr>
          <a:xfrm>
            <a:off x="749847" y="2934930"/>
            <a:ext cx="2846430" cy="2846428"/>
          </a:xfrm>
          <a:prstGeom prst="ellipse">
            <a:avLst/>
          </a:prstGeom>
          <a:gradFill flip="none" rotWithShape="1">
            <a:gsLst>
              <a:gs pos="0">
                <a:srgbClr val="F8F8FA"/>
              </a:gs>
              <a:gs pos="100000">
                <a:schemeClr val="accent1">
                  <a:alpha val="10000"/>
                </a:schemeClr>
              </a:gs>
            </a:gsLst>
            <a:lin ang="2700000" scaled="1"/>
            <a:tileRect/>
          </a:gradFill>
          <a:ln w="38100">
            <a:noFill/>
          </a:ln>
          <a:effectLst>
            <a:outerShdw blurRad="228600" dist="1397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6503021" y="1982450"/>
            <a:ext cx="5033413" cy="1985828"/>
            <a:chOff x="1752016" y="1903490"/>
            <a:chExt cx="5033413" cy="1985828"/>
          </a:xfrm>
        </p:grpSpPr>
        <p:sp>
          <p:nvSpPr>
            <p:cNvPr id="12" name="文本框 11"/>
            <p:cNvSpPr txBox="1"/>
            <p:nvPr/>
          </p:nvSpPr>
          <p:spPr>
            <a:xfrm>
              <a:off x="1781521" y="1903490"/>
              <a:ext cx="487004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800" dirty="0">
                  <a:solidFill>
                    <a:schemeClr val="accent1"/>
                  </a:solidFill>
                  <a:cs typeface="+mn-ea"/>
                  <a:sym typeface="+mn-lt"/>
                </a:rPr>
                <a:t>THANKS</a:t>
              </a:r>
              <a:endParaRPr lang="zh-CN" altLang="en-US" sz="8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752016" y="3471127"/>
              <a:ext cx="5033413" cy="418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Insert the Subtitle of Your Presentation</a:t>
              </a: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8760862" y="5014023"/>
            <a:ext cx="2775572" cy="452349"/>
            <a:chOff x="4610118" y="4667323"/>
            <a:chExt cx="2775572" cy="452349"/>
          </a:xfrm>
        </p:grpSpPr>
        <p:grpSp>
          <p:nvGrpSpPr>
            <p:cNvPr id="5" name="组合 4"/>
            <p:cNvGrpSpPr/>
            <p:nvPr/>
          </p:nvGrpSpPr>
          <p:grpSpPr>
            <a:xfrm>
              <a:off x="4743981" y="4667323"/>
              <a:ext cx="2641709" cy="452349"/>
              <a:chOff x="3363799" y="4105116"/>
              <a:chExt cx="5343526" cy="914990"/>
            </a:xfrm>
            <a:gradFill>
              <a:gsLst>
                <a:gs pos="0">
                  <a:srgbClr val="005AAF"/>
                </a:gs>
                <a:gs pos="100000">
                  <a:srgbClr val="017FBC"/>
                </a:gs>
              </a:gsLst>
              <a:lin ang="0" scaled="1"/>
            </a:gradFill>
          </p:grpSpPr>
          <p:sp>
            <p:nvSpPr>
              <p:cNvPr id="14" name="矩形: 圆角 13"/>
              <p:cNvSpPr/>
              <p:nvPr/>
            </p:nvSpPr>
            <p:spPr>
              <a:xfrm>
                <a:off x="3363800" y="4105116"/>
                <a:ext cx="5343525" cy="91401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rgbClr val="6C2EFC"/>
                  </a:gs>
                  <a:gs pos="100000">
                    <a:srgbClr val="8E58FF"/>
                  </a:gs>
                </a:gsLst>
                <a:lin ang="0" scaled="1"/>
              </a:gradFill>
              <a:ln>
                <a:noFill/>
              </a:ln>
              <a:effectLst>
                <a:outerShdw blurRad="114300" dist="139700" dir="13500000" algn="br" rotWithShape="0">
                  <a:schemeClr val="bg1">
                    <a:alpha val="8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" name="矩形: 圆角 2"/>
              <p:cNvSpPr/>
              <p:nvPr/>
            </p:nvSpPr>
            <p:spPr>
              <a:xfrm>
                <a:off x="3363799" y="4106088"/>
                <a:ext cx="5343524" cy="91401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  <a:effectLst>
                <a:outerShdw blurRad="355600" dist="152400" dir="2700000" algn="tl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4610118" y="4739524"/>
              <a:ext cx="26417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：</a:t>
              </a:r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JPPPT.COM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椭圆 9"/>
          <p:cNvSpPr/>
          <p:nvPr/>
        </p:nvSpPr>
        <p:spPr>
          <a:xfrm>
            <a:off x="464097" y="259523"/>
            <a:ext cx="571500" cy="57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55600" dist="165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6F41A28B-F583-474F-8889-A5B2D58B6FAF}"/>
              </a:ext>
            </a:extLst>
          </p:cNvPr>
          <p:cNvSpPr/>
          <p:nvPr/>
        </p:nvSpPr>
        <p:spPr>
          <a:xfrm>
            <a:off x="1723015" y="1244586"/>
            <a:ext cx="3995614" cy="3995612"/>
          </a:xfrm>
          <a:prstGeom prst="ellipse">
            <a:avLst/>
          </a:prstGeom>
          <a:gradFill flip="none" rotWithShape="1">
            <a:gsLst>
              <a:gs pos="0">
                <a:srgbClr val="F8F8FA"/>
              </a:gs>
              <a:gs pos="100000">
                <a:schemeClr val="accent1">
                  <a:alpha val="10000"/>
                </a:schemeClr>
              </a:gs>
            </a:gsLst>
            <a:lin ang="2700000" scaled="1"/>
            <a:tileRect/>
          </a:gradFill>
          <a:ln w="38100">
            <a:noFill/>
          </a:ln>
          <a:effectLst>
            <a:outerShdw blurRad="228600" dist="1397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AFC6B5C8-FE18-4960-ACF8-78D204AF6F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48" y="2227006"/>
            <a:ext cx="6199238" cy="3099619"/>
          </a:xfrm>
          <a:prstGeom prst="rect">
            <a:avLst/>
          </a:prstGeom>
        </p:spPr>
      </p:pic>
      <p:sp>
        <p:nvSpPr>
          <p:cNvPr id="15" name="Rounded Rectangle 7">
            <a:extLst>
              <a:ext uri="{FF2B5EF4-FFF2-40B4-BE49-F238E27FC236}">
                <a16:creationId xmlns:a16="http://schemas.microsoft.com/office/drawing/2014/main" id="{89C191AD-1206-4543-9366-EFDC3A0C2D52}"/>
              </a:ext>
            </a:extLst>
          </p:cNvPr>
          <p:cNvSpPr/>
          <p:nvPr/>
        </p:nvSpPr>
        <p:spPr>
          <a:xfrm>
            <a:off x="1330762" y="323895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3">
            <a:hlinkClick r:id="rId4"/>
            <a:extLst>
              <a:ext uri="{FF2B5EF4-FFF2-40B4-BE49-F238E27FC236}">
                <a16:creationId xmlns:a16="http://schemas.microsoft.com/office/drawing/2014/main" id="{AAC1C6D4-B232-46BF-9F47-C0EE0FF7299B}"/>
              </a:ext>
            </a:extLst>
          </p:cNvPr>
          <p:cNvSpPr txBox="1"/>
          <p:nvPr/>
        </p:nvSpPr>
        <p:spPr>
          <a:xfrm>
            <a:off x="6408997" y="6542725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5169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506980" y="2944168"/>
            <a:ext cx="76055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</a:rPr>
              <a:t>If you liked the presentation and want to thank, you can follow me on social networks </a:t>
            </a: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ctr" defTabSz="457200">
              <a:defRPr/>
            </a:pPr>
            <a:r>
              <a:rPr lang="es-CO" altLang="ja-JP" b="1" dirty="0">
                <a:solidFill>
                  <a:srgbClr val="C00000"/>
                </a:solidFill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https://www.youtube.com/c/S</a:t>
            </a:r>
            <a:r>
              <a:rPr lang="en-US" altLang="zh-CN" b="1" dirty="0" err="1">
                <a:solidFill>
                  <a:srgbClr val="C00000"/>
                </a:solidFill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lidesfree</a:t>
            </a:r>
            <a:endParaRPr lang="es-CO" altLang="ja-JP" b="1" dirty="0">
              <a:solidFill>
                <a:srgbClr val="C00000"/>
              </a:solidFill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https://www.instagram.com/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slidesfree</a:t>
            </a: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 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https://www.facebook.com/freeppt7/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https://www.facebook.com/groups/best.PowerPoint.templates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https://twitter.com/freeppt7_com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" name="タイトル 15">
            <a:extLst>
              <a:ext uri="{FF2B5EF4-FFF2-40B4-BE49-F238E27FC236}">
                <a16:creationId xmlns:a16="http://schemas.microsoft.com/office/drawing/2014/main" id="{E524595B-24CC-4AD6-9713-5C4AE41074C6}"/>
              </a:ext>
            </a:extLst>
          </p:cNvPr>
          <p:cNvSpPr txBox="1">
            <a:spLocks/>
          </p:cNvSpPr>
          <p:nvPr/>
        </p:nvSpPr>
        <p:spPr>
          <a:xfrm>
            <a:off x="0" y="460318"/>
            <a:ext cx="12192000" cy="10572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ja-JP" b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0"/>
              </a:rPr>
              <a:t>Please follow us for more information:</a:t>
            </a:r>
            <a:endParaRPr kumimoji="1" lang="en-US" altLang="ja-JP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0"/>
            </a:endParaRPr>
          </a:p>
        </p:txBody>
      </p:sp>
      <p:sp>
        <p:nvSpPr>
          <p:cNvPr id="6" name="サブタイトル 16">
            <a:extLst>
              <a:ext uri="{FF2B5EF4-FFF2-40B4-BE49-F238E27FC236}">
                <a16:creationId xmlns:a16="http://schemas.microsoft.com/office/drawing/2014/main" id="{6DA3C06D-3849-4961-A9E3-5D64E5321198}"/>
              </a:ext>
            </a:extLst>
          </p:cNvPr>
          <p:cNvSpPr txBox="1">
            <a:spLocks/>
          </p:cNvSpPr>
          <p:nvPr/>
        </p:nvSpPr>
        <p:spPr>
          <a:xfrm>
            <a:off x="1882978" y="1527128"/>
            <a:ext cx="8229600" cy="2149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https://www.jpppt.com/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Pics: </a:t>
            </a:r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www.Pixabay.com</a:t>
            </a:r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b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</a:b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07"/>
    </mc:Choice>
    <mc:Fallback xmlns="">
      <p:transition advTm="9607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A</a:t>
            </a:r>
          </a:p>
        </p:txBody>
      </p:sp>
      <p:sp>
        <p:nvSpPr>
          <p:cNvPr id="54" name="Diamond 5"/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/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/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-1" fmla="*/ 1148449 w 1346449"/>
              <a:gd name="connsiteY0-2" fmla="*/ 2374775 h 3166775"/>
              <a:gd name="connsiteX1-3" fmla="*/ 198001 w 1346449"/>
              <a:gd name="connsiteY1-4" fmla="*/ 2374775 h 3166775"/>
              <a:gd name="connsiteX2-5" fmla="*/ 1 w 1346449"/>
              <a:gd name="connsiteY2-6" fmla="*/ 3166775 h 3166775"/>
              <a:gd name="connsiteX3-7" fmla="*/ 1346449 w 1346449"/>
              <a:gd name="connsiteY3-8" fmla="*/ 3166775 h 3166775"/>
              <a:gd name="connsiteX4-9" fmla="*/ 1148449 w 1346449"/>
              <a:gd name="connsiteY4-10" fmla="*/ 2374775 h 3166775"/>
              <a:gd name="connsiteX5-11" fmla="*/ 755186 w 1346449"/>
              <a:gd name="connsiteY5-12" fmla="*/ 0 h 3166775"/>
              <a:gd name="connsiteX6-13" fmla="*/ 734449 w 1346449"/>
              <a:gd name="connsiteY6-14" fmla="*/ 1231644 h 3166775"/>
              <a:gd name="connsiteX7-15" fmla="*/ 853246 w 1346449"/>
              <a:gd name="connsiteY7-16" fmla="*/ 1400264 h 3166775"/>
              <a:gd name="connsiteX8-17" fmla="*/ 673226 w 1346449"/>
              <a:gd name="connsiteY8-18" fmla="*/ 1580284 h 3166775"/>
              <a:gd name="connsiteX9-19" fmla="*/ 493206 w 1346449"/>
              <a:gd name="connsiteY9-20" fmla="*/ 1400264 h 3166775"/>
              <a:gd name="connsiteX10-21" fmla="*/ 612000 w 1346449"/>
              <a:gd name="connsiteY10-22" fmla="*/ 1231645 h 3166775"/>
              <a:gd name="connsiteX11-23" fmla="*/ 591263 w 1346449"/>
              <a:gd name="connsiteY11-24" fmla="*/ 10368 h 3166775"/>
              <a:gd name="connsiteX12-25" fmla="*/ 2939 w 1346449"/>
              <a:gd name="connsiteY12-26" fmla="*/ 1491744 h 3166775"/>
              <a:gd name="connsiteX13-27" fmla="*/ 0 w 1346449"/>
              <a:gd name="connsiteY13-28" fmla="*/ 1491744 h 3166775"/>
              <a:gd name="connsiteX14-29" fmla="*/ 2009 w 1346449"/>
              <a:gd name="connsiteY14-30" fmla="*/ 1494147 h 3166775"/>
              <a:gd name="connsiteX15-31" fmla="*/ 0 w 1346449"/>
              <a:gd name="connsiteY15-32" fmla="*/ 1499342 h 3166775"/>
              <a:gd name="connsiteX16-33" fmla="*/ 6353 w 1346449"/>
              <a:gd name="connsiteY16-34" fmla="*/ 1499342 h 3166775"/>
              <a:gd name="connsiteX17-35" fmla="*/ 273414 w 1346449"/>
              <a:gd name="connsiteY17-36" fmla="*/ 2293171 h 3166775"/>
              <a:gd name="connsiteX18-37" fmla="*/ 1091887 w 1346449"/>
              <a:gd name="connsiteY18-38" fmla="*/ 2283744 h 3166775"/>
              <a:gd name="connsiteX19-39" fmla="*/ 1340768 w 1346449"/>
              <a:gd name="connsiteY19-40" fmla="*/ 1499342 h 3166775"/>
              <a:gd name="connsiteX20-41" fmla="*/ 1346449 w 1346449"/>
              <a:gd name="connsiteY20-42" fmla="*/ 1499342 h 3166775"/>
              <a:gd name="connsiteX21-43" fmla="*/ 1344512 w 1346449"/>
              <a:gd name="connsiteY21-44" fmla="*/ 1494334 h 3166775"/>
              <a:gd name="connsiteX22-45" fmla="*/ 1346448 w 1346449"/>
              <a:gd name="connsiteY22-46" fmla="*/ 1491744 h 3166775"/>
              <a:gd name="connsiteX23-47" fmla="*/ 1343510 w 1346449"/>
              <a:gd name="connsiteY23-48" fmla="*/ 1491744 h 3166775"/>
              <a:gd name="connsiteX24-49" fmla="*/ 755186 w 1346449"/>
              <a:gd name="connsiteY24-50" fmla="*/ 0 h 3166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/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/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/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/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/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/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/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/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/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/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/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/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/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/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/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/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/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/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/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/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/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/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/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/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/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/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/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/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/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/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/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/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/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-1" fmla="*/ 833935 w 3239999"/>
              <a:gd name="connsiteY0-2" fmla="*/ 22 h 3032924"/>
              <a:gd name="connsiteX1-3" fmla="*/ 1576606 w 3239999"/>
              <a:gd name="connsiteY1-4" fmla="*/ 402054 h 3032924"/>
              <a:gd name="connsiteX2-5" fmla="*/ 1576606 w 3239999"/>
              <a:gd name="connsiteY2-6" fmla="*/ 430441 h 3032924"/>
              <a:gd name="connsiteX3-7" fmla="*/ 1576606 w 3239999"/>
              <a:gd name="connsiteY3-8" fmla="*/ 526981 h 3032924"/>
              <a:gd name="connsiteX4-9" fmla="*/ 1576606 w 3239999"/>
              <a:gd name="connsiteY4-10" fmla="*/ 2765302 h 3032924"/>
              <a:gd name="connsiteX5-11" fmla="*/ 378630 w 3239999"/>
              <a:gd name="connsiteY5-12" fmla="*/ 2472117 h 3032924"/>
              <a:gd name="connsiteX6-13" fmla="*/ 384918 w 3239999"/>
              <a:gd name="connsiteY6-14" fmla="*/ 526981 h 3032924"/>
              <a:gd name="connsiteX7-15" fmla="*/ 239143 w 3239999"/>
              <a:gd name="connsiteY7-16" fmla="*/ 526981 h 3032924"/>
              <a:gd name="connsiteX8-17" fmla="*/ 239143 w 3239999"/>
              <a:gd name="connsiteY8-18" fmla="*/ 2776423 h 3032924"/>
              <a:gd name="connsiteX9-19" fmla="*/ 1576606 w 3239999"/>
              <a:gd name="connsiteY9-20" fmla="*/ 2776423 h 3032924"/>
              <a:gd name="connsiteX10-21" fmla="*/ 1576606 w 3239999"/>
              <a:gd name="connsiteY10-22" fmla="*/ 2778202 h 3032924"/>
              <a:gd name="connsiteX11-23" fmla="*/ 1663394 w 3239999"/>
              <a:gd name="connsiteY11-24" fmla="*/ 2778202 h 3032924"/>
              <a:gd name="connsiteX12-25" fmla="*/ 1663394 w 3239999"/>
              <a:gd name="connsiteY12-26" fmla="*/ 2776423 h 3032924"/>
              <a:gd name="connsiteX13-27" fmla="*/ 3000856 w 3239999"/>
              <a:gd name="connsiteY13-28" fmla="*/ 2776423 h 3032924"/>
              <a:gd name="connsiteX14-29" fmla="*/ 3000856 w 3239999"/>
              <a:gd name="connsiteY14-30" fmla="*/ 526981 h 3032924"/>
              <a:gd name="connsiteX15-31" fmla="*/ 2855082 w 3239999"/>
              <a:gd name="connsiteY15-32" fmla="*/ 526981 h 3032924"/>
              <a:gd name="connsiteX16-33" fmla="*/ 2861369 w 3239999"/>
              <a:gd name="connsiteY16-34" fmla="*/ 2472117 h 3032924"/>
              <a:gd name="connsiteX17-35" fmla="*/ 1663394 w 3239999"/>
              <a:gd name="connsiteY17-36" fmla="*/ 2765302 h 3032924"/>
              <a:gd name="connsiteX18-37" fmla="*/ 1663394 w 3239999"/>
              <a:gd name="connsiteY18-38" fmla="*/ 526981 h 3032924"/>
              <a:gd name="connsiteX19-39" fmla="*/ 1663394 w 3239999"/>
              <a:gd name="connsiteY19-40" fmla="*/ 430441 h 3032924"/>
              <a:gd name="connsiteX20-41" fmla="*/ 1663394 w 3239999"/>
              <a:gd name="connsiteY20-42" fmla="*/ 402054 h 3032924"/>
              <a:gd name="connsiteX21-43" fmla="*/ 2406065 w 3239999"/>
              <a:gd name="connsiteY21-44" fmla="*/ 22 h 3032924"/>
              <a:gd name="connsiteX22-45" fmla="*/ 2853673 w 3239999"/>
              <a:gd name="connsiteY22-46" fmla="*/ 91100 h 3032924"/>
              <a:gd name="connsiteX23-47" fmla="*/ 2854770 w 3239999"/>
              <a:gd name="connsiteY23-48" fmla="*/ 430441 h 3032924"/>
              <a:gd name="connsiteX24-49" fmla="*/ 3120669 w 3239999"/>
              <a:gd name="connsiteY24-50" fmla="*/ 428517 h 3032924"/>
              <a:gd name="connsiteX25-51" fmla="*/ 3120669 w 3239999"/>
              <a:gd name="connsiteY25-52" fmla="*/ 738345 h 3032924"/>
              <a:gd name="connsiteX26-53" fmla="*/ 3239999 w 3239999"/>
              <a:gd name="connsiteY26-54" fmla="*/ 738345 h 3032924"/>
              <a:gd name="connsiteX27-55" fmla="*/ 3239999 w 3239999"/>
              <a:gd name="connsiteY27-56" fmla="*/ 3032924 h 3032924"/>
              <a:gd name="connsiteX28-57" fmla="*/ 0 w 3239999"/>
              <a:gd name="connsiteY28-58" fmla="*/ 3032924 h 3032924"/>
              <a:gd name="connsiteX29-59" fmla="*/ 0 w 3239999"/>
              <a:gd name="connsiteY29-60" fmla="*/ 738345 h 3032924"/>
              <a:gd name="connsiteX30-61" fmla="*/ 102477 w 3239999"/>
              <a:gd name="connsiteY30-62" fmla="*/ 738345 h 3032924"/>
              <a:gd name="connsiteX31-63" fmla="*/ 102477 w 3239999"/>
              <a:gd name="connsiteY31-64" fmla="*/ 428517 h 3032924"/>
              <a:gd name="connsiteX32-65" fmla="*/ 385229 w 3239999"/>
              <a:gd name="connsiteY32-66" fmla="*/ 430441 h 3032924"/>
              <a:gd name="connsiteX33-67" fmla="*/ 386326 w 3239999"/>
              <a:gd name="connsiteY33-68" fmla="*/ 91100 h 3032924"/>
              <a:gd name="connsiteX34-69" fmla="*/ 833935 w 3239999"/>
              <a:gd name="connsiteY34-70" fmla="*/ 22 h 3032924"/>
              <a:gd name="connsiteX0-71" fmla="*/ 833935 w 3239999"/>
              <a:gd name="connsiteY0-72" fmla="*/ 22 h 3032924"/>
              <a:gd name="connsiteX1-73" fmla="*/ 1576606 w 3239999"/>
              <a:gd name="connsiteY1-74" fmla="*/ 402054 h 3032924"/>
              <a:gd name="connsiteX2-75" fmla="*/ 1576606 w 3239999"/>
              <a:gd name="connsiteY2-76" fmla="*/ 430441 h 3032924"/>
              <a:gd name="connsiteX3-77" fmla="*/ 1576606 w 3239999"/>
              <a:gd name="connsiteY3-78" fmla="*/ 526981 h 3032924"/>
              <a:gd name="connsiteX4-79" fmla="*/ 1576606 w 3239999"/>
              <a:gd name="connsiteY4-80" fmla="*/ 2765302 h 3032924"/>
              <a:gd name="connsiteX5-81" fmla="*/ 378630 w 3239999"/>
              <a:gd name="connsiteY5-82" fmla="*/ 2472117 h 3032924"/>
              <a:gd name="connsiteX6-83" fmla="*/ 384918 w 3239999"/>
              <a:gd name="connsiteY6-84" fmla="*/ 526981 h 3032924"/>
              <a:gd name="connsiteX7-85" fmla="*/ 239143 w 3239999"/>
              <a:gd name="connsiteY7-86" fmla="*/ 526981 h 3032924"/>
              <a:gd name="connsiteX8-87" fmla="*/ 239143 w 3239999"/>
              <a:gd name="connsiteY8-88" fmla="*/ 2776423 h 3032924"/>
              <a:gd name="connsiteX9-89" fmla="*/ 1576606 w 3239999"/>
              <a:gd name="connsiteY9-90" fmla="*/ 2776423 h 3032924"/>
              <a:gd name="connsiteX10-91" fmla="*/ 1576606 w 3239999"/>
              <a:gd name="connsiteY10-92" fmla="*/ 2778202 h 3032924"/>
              <a:gd name="connsiteX11-93" fmla="*/ 1663394 w 3239999"/>
              <a:gd name="connsiteY11-94" fmla="*/ 2778202 h 3032924"/>
              <a:gd name="connsiteX12-95" fmla="*/ 1663394 w 3239999"/>
              <a:gd name="connsiteY12-96" fmla="*/ 2776423 h 3032924"/>
              <a:gd name="connsiteX13-97" fmla="*/ 3000856 w 3239999"/>
              <a:gd name="connsiteY13-98" fmla="*/ 2776423 h 3032924"/>
              <a:gd name="connsiteX14-99" fmla="*/ 3000856 w 3239999"/>
              <a:gd name="connsiteY14-100" fmla="*/ 526981 h 3032924"/>
              <a:gd name="connsiteX15-101" fmla="*/ 2855082 w 3239999"/>
              <a:gd name="connsiteY15-102" fmla="*/ 526981 h 3032924"/>
              <a:gd name="connsiteX16-103" fmla="*/ 2861369 w 3239999"/>
              <a:gd name="connsiteY16-104" fmla="*/ 2472117 h 3032924"/>
              <a:gd name="connsiteX17-105" fmla="*/ 1663394 w 3239999"/>
              <a:gd name="connsiteY17-106" fmla="*/ 2765302 h 3032924"/>
              <a:gd name="connsiteX18-107" fmla="*/ 1663394 w 3239999"/>
              <a:gd name="connsiteY18-108" fmla="*/ 526981 h 3032924"/>
              <a:gd name="connsiteX19-109" fmla="*/ 1663394 w 3239999"/>
              <a:gd name="connsiteY19-110" fmla="*/ 430441 h 3032924"/>
              <a:gd name="connsiteX20-111" fmla="*/ 1663394 w 3239999"/>
              <a:gd name="connsiteY20-112" fmla="*/ 402054 h 3032924"/>
              <a:gd name="connsiteX21-113" fmla="*/ 2406065 w 3239999"/>
              <a:gd name="connsiteY21-114" fmla="*/ 22 h 3032924"/>
              <a:gd name="connsiteX22-115" fmla="*/ 2853673 w 3239999"/>
              <a:gd name="connsiteY22-116" fmla="*/ 91100 h 3032924"/>
              <a:gd name="connsiteX23-117" fmla="*/ 2854770 w 3239999"/>
              <a:gd name="connsiteY23-118" fmla="*/ 430441 h 3032924"/>
              <a:gd name="connsiteX24-119" fmla="*/ 3120669 w 3239999"/>
              <a:gd name="connsiteY24-120" fmla="*/ 428517 h 3032924"/>
              <a:gd name="connsiteX25-121" fmla="*/ 3120669 w 3239999"/>
              <a:gd name="connsiteY25-122" fmla="*/ 738345 h 3032924"/>
              <a:gd name="connsiteX26-123" fmla="*/ 3239999 w 3239999"/>
              <a:gd name="connsiteY26-124" fmla="*/ 738345 h 3032924"/>
              <a:gd name="connsiteX27-125" fmla="*/ 3239999 w 3239999"/>
              <a:gd name="connsiteY27-126" fmla="*/ 3032924 h 3032924"/>
              <a:gd name="connsiteX28-127" fmla="*/ 0 w 3239999"/>
              <a:gd name="connsiteY28-128" fmla="*/ 3032924 h 3032924"/>
              <a:gd name="connsiteX29-129" fmla="*/ 0 w 3239999"/>
              <a:gd name="connsiteY29-130" fmla="*/ 738345 h 3032924"/>
              <a:gd name="connsiteX30-131" fmla="*/ 102477 w 3239999"/>
              <a:gd name="connsiteY30-132" fmla="*/ 738345 h 3032924"/>
              <a:gd name="connsiteX31-133" fmla="*/ 102477 w 3239999"/>
              <a:gd name="connsiteY31-134" fmla="*/ 428517 h 3032924"/>
              <a:gd name="connsiteX32-135" fmla="*/ 385229 w 3239999"/>
              <a:gd name="connsiteY32-136" fmla="*/ 430441 h 3032924"/>
              <a:gd name="connsiteX33-137" fmla="*/ 386326 w 3239999"/>
              <a:gd name="connsiteY33-138" fmla="*/ 91100 h 3032924"/>
              <a:gd name="connsiteX34-139" fmla="*/ 833935 w 3239999"/>
              <a:gd name="connsiteY34-140" fmla="*/ 22 h 3032924"/>
              <a:gd name="connsiteX0-141" fmla="*/ 1576606 w 3239999"/>
              <a:gd name="connsiteY0-142" fmla="*/ 2778202 h 3032924"/>
              <a:gd name="connsiteX1-143" fmla="*/ 1663394 w 3239999"/>
              <a:gd name="connsiteY1-144" fmla="*/ 2778202 h 3032924"/>
              <a:gd name="connsiteX2-145" fmla="*/ 1663394 w 3239999"/>
              <a:gd name="connsiteY2-146" fmla="*/ 2776423 h 3032924"/>
              <a:gd name="connsiteX3-147" fmla="*/ 3000856 w 3239999"/>
              <a:gd name="connsiteY3-148" fmla="*/ 2776423 h 3032924"/>
              <a:gd name="connsiteX4-149" fmla="*/ 3000856 w 3239999"/>
              <a:gd name="connsiteY4-150" fmla="*/ 526981 h 3032924"/>
              <a:gd name="connsiteX5-151" fmla="*/ 2855082 w 3239999"/>
              <a:gd name="connsiteY5-152" fmla="*/ 526981 h 3032924"/>
              <a:gd name="connsiteX6-153" fmla="*/ 2861369 w 3239999"/>
              <a:gd name="connsiteY6-154" fmla="*/ 2472117 h 3032924"/>
              <a:gd name="connsiteX7-155" fmla="*/ 1663394 w 3239999"/>
              <a:gd name="connsiteY7-156" fmla="*/ 2765302 h 3032924"/>
              <a:gd name="connsiteX8-157" fmla="*/ 1663394 w 3239999"/>
              <a:gd name="connsiteY8-158" fmla="*/ 526981 h 3032924"/>
              <a:gd name="connsiteX9-159" fmla="*/ 1663394 w 3239999"/>
              <a:gd name="connsiteY9-160" fmla="*/ 430441 h 3032924"/>
              <a:gd name="connsiteX10-161" fmla="*/ 1663394 w 3239999"/>
              <a:gd name="connsiteY10-162" fmla="*/ 402054 h 3032924"/>
              <a:gd name="connsiteX11-163" fmla="*/ 2406065 w 3239999"/>
              <a:gd name="connsiteY11-164" fmla="*/ 22 h 3032924"/>
              <a:gd name="connsiteX12-165" fmla="*/ 2853673 w 3239999"/>
              <a:gd name="connsiteY12-166" fmla="*/ 91100 h 3032924"/>
              <a:gd name="connsiteX13-167" fmla="*/ 2854770 w 3239999"/>
              <a:gd name="connsiteY13-168" fmla="*/ 430441 h 3032924"/>
              <a:gd name="connsiteX14-169" fmla="*/ 3120669 w 3239999"/>
              <a:gd name="connsiteY14-170" fmla="*/ 428517 h 3032924"/>
              <a:gd name="connsiteX15-171" fmla="*/ 3120669 w 3239999"/>
              <a:gd name="connsiteY15-172" fmla="*/ 738345 h 3032924"/>
              <a:gd name="connsiteX16-173" fmla="*/ 3239999 w 3239999"/>
              <a:gd name="connsiteY16-174" fmla="*/ 738345 h 3032924"/>
              <a:gd name="connsiteX17-175" fmla="*/ 3239999 w 3239999"/>
              <a:gd name="connsiteY17-176" fmla="*/ 3032924 h 3032924"/>
              <a:gd name="connsiteX18-177" fmla="*/ 0 w 3239999"/>
              <a:gd name="connsiteY18-178" fmla="*/ 3032924 h 3032924"/>
              <a:gd name="connsiteX19-179" fmla="*/ 0 w 3239999"/>
              <a:gd name="connsiteY19-180" fmla="*/ 738345 h 3032924"/>
              <a:gd name="connsiteX20-181" fmla="*/ 102477 w 3239999"/>
              <a:gd name="connsiteY20-182" fmla="*/ 738345 h 3032924"/>
              <a:gd name="connsiteX21-183" fmla="*/ 102477 w 3239999"/>
              <a:gd name="connsiteY21-184" fmla="*/ 428517 h 3032924"/>
              <a:gd name="connsiteX22-185" fmla="*/ 385229 w 3239999"/>
              <a:gd name="connsiteY22-186" fmla="*/ 430441 h 3032924"/>
              <a:gd name="connsiteX23-187" fmla="*/ 386326 w 3239999"/>
              <a:gd name="connsiteY23-188" fmla="*/ 91100 h 3032924"/>
              <a:gd name="connsiteX24-189" fmla="*/ 833935 w 3239999"/>
              <a:gd name="connsiteY24-190" fmla="*/ 22 h 3032924"/>
              <a:gd name="connsiteX25-191" fmla="*/ 1576606 w 3239999"/>
              <a:gd name="connsiteY25-192" fmla="*/ 402054 h 3032924"/>
              <a:gd name="connsiteX26-193" fmla="*/ 1576606 w 3239999"/>
              <a:gd name="connsiteY26-194" fmla="*/ 430441 h 3032924"/>
              <a:gd name="connsiteX27-195" fmla="*/ 1576606 w 3239999"/>
              <a:gd name="connsiteY27-196" fmla="*/ 526981 h 3032924"/>
              <a:gd name="connsiteX28-197" fmla="*/ 1576606 w 3239999"/>
              <a:gd name="connsiteY28-198" fmla="*/ 2765302 h 3032924"/>
              <a:gd name="connsiteX29-199" fmla="*/ 378630 w 3239999"/>
              <a:gd name="connsiteY29-200" fmla="*/ 2472117 h 3032924"/>
              <a:gd name="connsiteX30-201" fmla="*/ 384918 w 3239999"/>
              <a:gd name="connsiteY30-202" fmla="*/ 526981 h 3032924"/>
              <a:gd name="connsiteX31-203" fmla="*/ 239143 w 3239999"/>
              <a:gd name="connsiteY31-204" fmla="*/ 526981 h 3032924"/>
              <a:gd name="connsiteX32-205" fmla="*/ 239143 w 3239999"/>
              <a:gd name="connsiteY32-206" fmla="*/ 2776423 h 3032924"/>
              <a:gd name="connsiteX33-207" fmla="*/ 1576606 w 3239999"/>
              <a:gd name="connsiteY33-208" fmla="*/ 2776423 h 3032924"/>
              <a:gd name="connsiteX34-209" fmla="*/ 1668046 w 3239999"/>
              <a:gd name="connsiteY34-210" fmla="*/ 2869642 h 3032924"/>
              <a:gd name="connsiteX0-211" fmla="*/ 1576606 w 3239999"/>
              <a:gd name="connsiteY0-212" fmla="*/ 2778202 h 3032924"/>
              <a:gd name="connsiteX1-213" fmla="*/ 1663394 w 3239999"/>
              <a:gd name="connsiteY1-214" fmla="*/ 2778202 h 3032924"/>
              <a:gd name="connsiteX2-215" fmla="*/ 1663394 w 3239999"/>
              <a:gd name="connsiteY2-216" fmla="*/ 2776423 h 3032924"/>
              <a:gd name="connsiteX3-217" fmla="*/ 3000856 w 3239999"/>
              <a:gd name="connsiteY3-218" fmla="*/ 2776423 h 3032924"/>
              <a:gd name="connsiteX4-219" fmla="*/ 3000856 w 3239999"/>
              <a:gd name="connsiteY4-220" fmla="*/ 526981 h 3032924"/>
              <a:gd name="connsiteX5-221" fmla="*/ 2855082 w 3239999"/>
              <a:gd name="connsiteY5-222" fmla="*/ 526981 h 3032924"/>
              <a:gd name="connsiteX6-223" fmla="*/ 2861369 w 3239999"/>
              <a:gd name="connsiteY6-224" fmla="*/ 2472117 h 3032924"/>
              <a:gd name="connsiteX7-225" fmla="*/ 1663394 w 3239999"/>
              <a:gd name="connsiteY7-226" fmla="*/ 2765302 h 3032924"/>
              <a:gd name="connsiteX8-227" fmla="*/ 1663394 w 3239999"/>
              <a:gd name="connsiteY8-228" fmla="*/ 526981 h 3032924"/>
              <a:gd name="connsiteX9-229" fmla="*/ 1663394 w 3239999"/>
              <a:gd name="connsiteY9-230" fmla="*/ 430441 h 3032924"/>
              <a:gd name="connsiteX10-231" fmla="*/ 1663394 w 3239999"/>
              <a:gd name="connsiteY10-232" fmla="*/ 402054 h 3032924"/>
              <a:gd name="connsiteX11-233" fmla="*/ 2406065 w 3239999"/>
              <a:gd name="connsiteY11-234" fmla="*/ 22 h 3032924"/>
              <a:gd name="connsiteX12-235" fmla="*/ 2853673 w 3239999"/>
              <a:gd name="connsiteY12-236" fmla="*/ 91100 h 3032924"/>
              <a:gd name="connsiteX13-237" fmla="*/ 2854770 w 3239999"/>
              <a:gd name="connsiteY13-238" fmla="*/ 430441 h 3032924"/>
              <a:gd name="connsiteX14-239" fmla="*/ 3120669 w 3239999"/>
              <a:gd name="connsiteY14-240" fmla="*/ 428517 h 3032924"/>
              <a:gd name="connsiteX15-241" fmla="*/ 3120669 w 3239999"/>
              <a:gd name="connsiteY15-242" fmla="*/ 738345 h 3032924"/>
              <a:gd name="connsiteX16-243" fmla="*/ 3239999 w 3239999"/>
              <a:gd name="connsiteY16-244" fmla="*/ 738345 h 3032924"/>
              <a:gd name="connsiteX17-245" fmla="*/ 3239999 w 3239999"/>
              <a:gd name="connsiteY17-246" fmla="*/ 3032924 h 3032924"/>
              <a:gd name="connsiteX18-247" fmla="*/ 0 w 3239999"/>
              <a:gd name="connsiteY18-248" fmla="*/ 3032924 h 3032924"/>
              <a:gd name="connsiteX19-249" fmla="*/ 0 w 3239999"/>
              <a:gd name="connsiteY19-250" fmla="*/ 738345 h 3032924"/>
              <a:gd name="connsiteX20-251" fmla="*/ 102477 w 3239999"/>
              <a:gd name="connsiteY20-252" fmla="*/ 738345 h 3032924"/>
              <a:gd name="connsiteX21-253" fmla="*/ 102477 w 3239999"/>
              <a:gd name="connsiteY21-254" fmla="*/ 428517 h 3032924"/>
              <a:gd name="connsiteX22-255" fmla="*/ 385229 w 3239999"/>
              <a:gd name="connsiteY22-256" fmla="*/ 430441 h 3032924"/>
              <a:gd name="connsiteX23-257" fmla="*/ 386326 w 3239999"/>
              <a:gd name="connsiteY23-258" fmla="*/ 91100 h 3032924"/>
              <a:gd name="connsiteX24-259" fmla="*/ 833935 w 3239999"/>
              <a:gd name="connsiteY24-260" fmla="*/ 22 h 3032924"/>
              <a:gd name="connsiteX25-261" fmla="*/ 1576606 w 3239999"/>
              <a:gd name="connsiteY25-262" fmla="*/ 402054 h 3032924"/>
              <a:gd name="connsiteX26-263" fmla="*/ 1576606 w 3239999"/>
              <a:gd name="connsiteY26-264" fmla="*/ 430441 h 3032924"/>
              <a:gd name="connsiteX27-265" fmla="*/ 1576606 w 3239999"/>
              <a:gd name="connsiteY27-266" fmla="*/ 526981 h 3032924"/>
              <a:gd name="connsiteX28-267" fmla="*/ 1576606 w 3239999"/>
              <a:gd name="connsiteY28-268" fmla="*/ 2765302 h 3032924"/>
              <a:gd name="connsiteX29-269" fmla="*/ 378630 w 3239999"/>
              <a:gd name="connsiteY29-270" fmla="*/ 2472117 h 3032924"/>
              <a:gd name="connsiteX30-271" fmla="*/ 384918 w 3239999"/>
              <a:gd name="connsiteY30-272" fmla="*/ 526981 h 3032924"/>
              <a:gd name="connsiteX31-273" fmla="*/ 239143 w 3239999"/>
              <a:gd name="connsiteY31-274" fmla="*/ 526981 h 3032924"/>
              <a:gd name="connsiteX32-275" fmla="*/ 239143 w 3239999"/>
              <a:gd name="connsiteY32-276" fmla="*/ 2776423 h 3032924"/>
              <a:gd name="connsiteX33-277" fmla="*/ 1576606 w 3239999"/>
              <a:gd name="connsiteY33-278" fmla="*/ 2776423 h 3032924"/>
              <a:gd name="connsiteX34-279" fmla="*/ 1668046 w 3239999"/>
              <a:gd name="connsiteY34-280" fmla="*/ 2869642 h 3032924"/>
              <a:gd name="connsiteX0-281" fmla="*/ 1576606 w 3239999"/>
              <a:gd name="connsiteY0-282" fmla="*/ 2778202 h 3032924"/>
              <a:gd name="connsiteX1-283" fmla="*/ 1663394 w 3239999"/>
              <a:gd name="connsiteY1-284" fmla="*/ 2778202 h 3032924"/>
              <a:gd name="connsiteX2-285" fmla="*/ 1663394 w 3239999"/>
              <a:gd name="connsiteY2-286" fmla="*/ 2776423 h 3032924"/>
              <a:gd name="connsiteX3-287" fmla="*/ 3000856 w 3239999"/>
              <a:gd name="connsiteY3-288" fmla="*/ 2776423 h 3032924"/>
              <a:gd name="connsiteX4-289" fmla="*/ 3000856 w 3239999"/>
              <a:gd name="connsiteY4-290" fmla="*/ 526981 h 3032924"/>
              <a:gd name="connsiteX5-291" fmla="*/ 2855082 w 3239999"/>
              <a:gd name="connsiteY5-292" fmla="*/ 526981 h 3032924"/>
              <a:gd name="connsiteX6-293" fmla="*/ 2861369 w 3239999"/>
              <a:gd name="connsiteY6-294" fmla="*/ 2472117 h 3032924"/>
              <a:gd name="connsiteX7-295" fmla="*/ 1663394 w 3239999"/>
              <a:gd name="connsiteY7-296" fmla="*/ 2765302 h 3032924"/>
              <a:gd name="connsiteX8-297" fmla="*/ 1663394 w 3239999"/>
              <a:gd name="connsiteY8-298" fmla="*/ 526981 h 3032924"/>
              <a:gd name="connsiteX9-299" fmla="*/ 1663394 w 3239999"/>
              <a:gd name="connsiteY9-300" fmla="*/ 430441 h 3032924"/>
              <a:gd name="connsiteX10-301" fmla="*/ 1663394 w 3239999"/>
              <a:gd name="connsiteY10-302" fmla="*/ 402054 h 3032924"/>
              <a:gd name="connsiteX11-303" fmla="*/ 2406065 w 3239999"/>
              <a:gd name="connsiteY11-304" fmla="*/ 22 h 3032924"/>
              <a:gd name="connsiteX12-305" fmla="*/ 2853673 w 3239999"/>
              <a:gd name="connsiteY12-306" fmla="*/ 91100 h 3032924"/>
              <a:gd name="connsiteX13-307" fmla="*/ 2854770 w 3239999"/>
              <a:gd name="connsiteY13-308" fmla="*/ 430441 h 3032924"/>
              <a:gd name="connsiteX14-309" fmla="*/ 3120669 w 3239999"/>
              <a:gd name="connsiteY14-310" fmla="*/ 428517 h 3032924"/>
              <a:gd name="connsiteX15-311" fmla="*/ 3120669 w 3239999"/>
              <a:gd name="connsiteY15-312" fmla="*/ 738345 h 3032924"/>
              <a:gd name="connsiteX16-313" fmla="*/ 3239999 w 3239999"/>
              <a:gd name="connsiteY16-314" fmla="*/ 738345 h 3032924"/>
              <a:gd name="connsiteX17-315" fmla="*/ 3239999 w 3239999"/>
              <a:gd name="connsiteY17-316" fmla="*/ 3032924 h 3032924"/>
              <a:gd name="connsiteX18-317" fmla="*/ 0 w 3239999"/>
              <a:gd name="connsiteY18-318" fmla="*/ 3032924 h 3032924"/>
              <a:gd name="connsiteX19-319" fmla="*/ 0 w 3239999"/>
              <a:gd name="connsiteY19-320" fmla="*/ 738345 h 3032924"/>
              <a:gd name="connsiteX20-321" fmla="*/ 102477 w 3239999"/>
              <a:gd name="connsiteY20-322" fmla="*/ 738345 h 3032924"/>
              <a:gd name="connsiteX21-323" fmla="*/ 102477 w 3239999"/>
              <a:gd name="connsiteY21-324" fmla="*/ 428517 h 3032924"/>
              <a:gd name="connsiteX22-325" fmla="*/ 385229 w 3239999"/>
              <a:gd name="connsiteY22-326" fmla="*/ 430441 h 3032924"/>
              <a:gd name="connsiteX23-327" fmla="*/ 386326 w 3239999"/>
              <a:gd name="connsiteY23-328" fmla="*/ 91100 h 3032924"/>
              <a:gd name="connsiteX24-329" fmla="*/ 833935 w 3239999"/>
              <a:gd name="connsiteY24-330" fmla="*/ 22 h 3032924"/>
              <a:gd name="connsiteX25-331" fmla="*/ 1576606 w 3239999"/>
              <a:gd name="connsiteY25-332" fmla="*/ 402054 h 3032924"/>
              <a:gd name="connsiteX26-333" fmla="*/ 1576606 w 3239999"/>
              <a:gd name="connsiteY26-334" fmla="*/ 430441 h 3032924"/>
              <a:gd name="connsiteX27-335" fmla="*/ 1576606 w 3239999"/>
              <a:gd name="connsiteY27-336" fmla="*/ 526981 h 3032924"/>
              <a:gd name="connsiteX28-337" fmla="*/ 1576606 w 3239999"/>
              <a:gd name="connsiteY28-338" fmla="*/ 2765302 h 3032924"/>
              <a:gd name="connsiteX29-339" fmla="*/ 378630 w 3239999"/>
              <a:gd name="connsiteY29-340" fmla="*/ 2472117 h 3032924"/>
              <a:gd name="connsiteX30-341" fmla="*/ 384918 w 3239999"/>
              <a:gd name="connsiteY30-342" fmla="*/ 526981 h 3032924"/>
              <a:gd name="connsiteX31-343" fmla="*/ 239143 w 3239999"/>
              <a:gd name="connsiteY31-344" fmla="*/ 526981 h 3032924"/>
              <a:gd name="connsiteX32-345" fmla="*/ 239143 w 3239999"/>
              <a:gd name="connsiteY32-346" fmla="*/ 2776423 h 3032924"/>
              <a:gd name="connsiteX33-347" fmla="*/ 1576606 w 3239999"/>
              <a:gd name="connsiteY33-348" fmla="*/ 2776423 h 3032924"/>
              <a:gd name="connsiteX34-349" fmla="*/ 1668046 w 3239999"/>
              <a:gd name="connsiteY34-350" fmla="*/ 2869642 h 3032924"/>
              <a:gd name="connsiteX0-351" fmla="*/ 1576606 w 3239999"/>
              <a:gd name="connsiteY0-352" fmla="*/ 2778202 h 3032924"/>
              <a:gd name="connsiteX1-353" fmla="*/ 1663394 w 3239999"/>
              <a:gd name="connsiteY1-354" fmla="*/ 2778202 h 3032924"/>
              <a:gd name="connsiteX2-355" fmla="*/ 1663394 w 3239999"/>
              <a:gd name="connsiteY2-356" fmla="*/ 2776423 h 3032924"/>
              <a:gd name="connsiteX3-357" fmla="*/ 3000856 w 3239999"/>
              <a:gd name="connsiteY3-358" fmla="*/ 2776423 h 3032924"/>
              <a:gd name="connsiteX4-359" fmla="*/ 3000856 w 3239999"/>
              <a:gd name="connsiteY4-360" fmla="*/ 526981 h 3032924"/>
              <a:gd name="connsiteX5-361" fmla="*/ 2855082 w 3239999"/>
              <a:gd name="connsiteY5-362" fmla="*/ 526981 h 3032924"/>
              <a:gd name="connsiteX6-363" fmla="*/ 2861369 w 3239999"/>
              <a:gd name="connsiteY6-364" fmla="*/ 2472117 h 3032924"/>
              <a:gd name="connsiteX7-365" fmla="*/ 1663394 w 3239999"/>
              <a:gd name="connsiteY7-366" fmla="*/ 2765302 h 3032924"/>
              <a:gd name="connsiteX8-367" fmla="*/ 1663394 w 3239999"/>
              <a:gd name="connsiteY8-368" fmla="*/ 526981 h 3032924"/>
              <a:gd name="connsiteX9-369" fmla="*/ 1663394 w 3239999"/>
              <a:gd name="connsiteY9-370" fmla="*/ 430441 h 3032924"/>
              <a:gd name="connsiteX10-371" fmla="*/ 1663394 w 3239999"/>
              <a:gd name="connsiteY10-372" fmla="*/ 402054 h 3032924"/>
              <a:gd name="connsiteX11-373" fmla="*/ 2406065 w 3239999"/>
              <a:gd name="connsiteY11-374" fmla="*/ 22 h 3032924"/>
              <a:gd name="connsiteX12-375" fmla="*/ 2853673 w 3239999"/>
              <a:gd name="connsiteY12-376" fmla="*/ 91100 h 3032924"/>
              <a:gd name="connsiteX13-377" fmla="*/ 2854770 w 3239999"/>
              <a:gd name="connsiteY13-378" fmla="*/ 430441 h 3032924"/>
              <a:gd name="connsiteX14-379" fmla="*/ 3120669 w 3239999"/>
              <a:gd name="connsiteY14-380" fmla="*/ 428517 h 3032924"/>
              <a:gd name="connsiteX15-381" fmla="*/ 3120669 w 3239999"/>
              <a:gd name="connsiteY15-382" fmla="*/ 738345 h 3032924"/>
              <a:gd name="connsiteX16-383" fmla="*/ 3239999 w 3239999"/>
              <a:gd name="connsiteY16-384" fmla="*/ 738345 h 3032924"/>
              <a:gd name="connsiteX17-385" fmla="*/ 3239999 w 3239999"/>
              <a:gd name="connsiteY17-386" fmla="*/ 3032924 h 3032924"/>
              <a:gd name="connsiteX18-387" fmla="*/ 0 w 3239999"/>
              <a:gd name="connsiteY18-388" fmla="*/ 3032924 h 3032924"/>
              <a:gd name="connsiteX19-389" fmla="*/ 0 w 3239999"/>
              <a:gd name="connsiteY19-390" fmla="*/ 738345 h 3032924"/>
              <a:gd name="connsiteX20-391" fmla="*/ 102477 w 3239999"/>
              <a:gd name="connsiteY20-392" fmla="*/ 738345 h 3032924"/>
              <a:gd name="connsiteX21-393" fmla="*/ 102477 w 3239999"/>
              <a:gd name="connsiteY21-394" fmla="*/ 428517 h 3032924"/>
              <a:gd name="connsiteX22-395" fmla="*/ 385229 w 3239999"/>
              <a:gd name="connsiteY22-396" fmla="*/ 430441 h 3032924"/>
              <a:gd name="connsiteX23-397" fmla="*/ 386326 w 3239999"/>
              <a:gd name="connsiteY23-398" fmla="*/ 91100 h 3032924"/>
              <a:gd name="connsiteX24-399" fmla="*/ 833935 w 3239999"/>
              <a:gd name="connsiteY24-400" fmla="*/ 22 h 3032924"/>
              <a:gd name="connsiteX25-401" fmla="*/ 1576606 w 3239999"/>
              <a:gd name="connsiteY25-402" fmla="*/ 402054 h 3032924"/>
              <a:gd name="connsiteX26-403" fmla="*/ 1576606 w 3239999"/>
              <a:gd name="connsiteY26-404" fmla="*/ 430441 h 3032924"/>
              <a:gd name="connsiteX27-405" fmla="*/ 1576606 w 3239999"/>
              <a:gd name="connsiteY27-406" fmla="*/ 526981 h 3032924"/>
              <a:gd name="connsiteX28-407" fmla="*/ 1576606 w 3239999"/>
              <a:gd name="connsiteY28-408" fmla="*/ 2765302 h 3032924"/>
              <a:gd name="connsiteX29-409" fmla="*/ 378630 w 3239999"/>
              <a:gd name="connsiteY29-410" fmla="*/ 2472117 h 3032924"/>
              <a:gd name="connsiteX30-411" fmla="*/ 384918 w 3239999"/>
              <a:gd name="connsiteY30-412" fmla="*/ 526981 h 3032924"/>
              <a:gd name="connsiteX31-413" fmla="*/ 239143 w 3239999"/>
              <a:gd name="connsiteY31-414" fmla="*/ 526981 h 3032924"/>
              <a:gd name="connsiteX32-415" fmla="*/ 239143 w 3239999"/>
              <a:gd name="connsiteY32-416" fmla="*/ 2776423 h 3032924"/>
              <a:gd name="connsiteX33-417" fmla="*/ 1576606 w 3239999"/>
              <a:gd name="connsiteY33-418" fmla="*/ 2776423 h 3032924"/>
              <a:gd name="connsiteX34-419" fmla="*/ 1668046 w 3239999"/>
              <a:gd name="connsiteY34-420" fmla="*/ 2869642 h 3032924"/>
              <a:gd name="connsiteX0-421" fmla="*/ 1576606 w 3239999"/>
              <a:gd name="connsiteY0-422" fmla="*/ 2778202 h 3032924"/>
              <a:gd name="connsiteX1-423" fmla="*/ 1663394 w 3239999"/>
              <a:gd name="connsiteY1-424" fmla="*/ 2778202 h 3032924"/>
              <a:gd name="connsiteX2-425" fmla="*/ 1663394 w 3239999"/>
              <a:gd name="connsiteY2-426" fmla="*/ 2776423 h 3032924"/>
              <a:gd name="connsiteX3-427" fmla="*/ 3000856 w 3239999"/>
              <a:gd name="connsiteY3-428" fmla="*/ 2776423 h 3032924"/>
              <a:gd name="connsiteX4-429" fmla="*/ 3000856 w 3239999"/>
              <a:gd name="connsiteY4-430" fmla="*/ 526981 h 3032924"/>
              <a:gd name="connsiteX5-431" fmla="*/ 2855082 w 3239999"/>
              <a:gd name="connsiteY5-432" fmla="*/ 526981 h 3032924"/>
              <a:gd name="connsiteX6-433" fmla="*/ 2861369 w 3239999"/>
              <a:gd name="connsiteY6-434" fmla="*/ 2472117 h 3032924"/>
              <a:gd name="connsiteX7-435" fmla="*/ 1663394 w 3239999"/>
              <a:gd name="connsiteY7-436" fmla="*/ 2765302 h 3032924"/>
              <a:gd name="connsiteX8-437" fmla="*/ 1663394 w 3239999"/>
              <a:gd name="connsiteY8-438" fmla="*/ 526981 h 3032924"/>
              <a:gd name="connsiteX9-439" fmla="*/ 1663394 w 3239999"/>
              <a:gd name="connsiteY9-440" fmla="*/ 430441 h 3032924"/>
              <a:gd name="connsiteX10-441" fmla="*/ 1663394 w 3239999"/>
              <a:gd name="connsiteY10-442" fmla="*/ 402054 h 3032924"/>
              <a:gd name="connsiteX11-443" fmla="*/ 2406065 w 3239999"/>
              <a:gd name="connsiteY11-444" fmla="*/ 22 h 3032924"/>
              <a:gd name="connsiteX12-445" fmla="*/ 2853673 w 3239999"/>
              <a:gd name="connsiteY12-446" fmla="*/ 91100 h 3032924"/>
              <a:gd name="connsiteX13-447" fmla="*/ 2854770 w 3239999"/>
              <a:gd name="connsiteY13-448" fmla="*/ 430441 h 3032924"/>
              <a:gd name="connsiteX14-449" fmla="*/ 3120669 w 3239999"/>
              <a:gd name="connsiteY14-450" fmla="*/ 428517 h 3032924"/>
              <a:gd name="connsiteX15-451" fmla="*/ 3120669 w 3239999"/>
              <a:gd name="connsiteY15-452" fmla="*/ 738345 h 3032924"/>
              <a:gd name="connsiteX16-453" fmla="*/ 3239999 w 3239999"/>
              <a:gd name="connsiteY16-454" fmla="*/ 738345 h 3032924"/>
              <a:gd name="connsiteX17-455" fmla="*/ 3239999 w 3239999"/>
              <a:gd name="connsiteY17-456" fmla="*/ 3032924 h 3032924"/>
              <a:gd name="connsiteX18-457" fmla="*/ 0 w 3239999"/>
              <a:gd name="connsiteY18-458" fmla="*/ 3032924 h 3032924"/>
              <a:gd name="connsiteX19-459" fmla="*/ 0 w 3239999"/>
              <a:gd name="connsiteY19-460" fmla="*/ 738345 h 3032924"/>
              <a:gd name="connsiteX20-461" fmla="*/ 102477 w 3239999"/>
              <a:gd name="connsiteY20-462" fmla="*/ 738345 h 3032924"/>
              <a:gd name="connsiteX21-463" fmla="*/ 102477 w 3239999"/>
              <a:gd name="connsiteY21-464" fmla="*/ 428517 h 3032924"/>
              <a:gd name="connsiteX22-465" fmla="*/ 385229 w 3239999"/>
              <a:gd name="connsiteY22-466" fmla="*/ 430441 h 3032924"/>
              <a:gd name="connsiteX23-467" fmla="*/ 386326 w 3239999"/>
              <a:gd name="connsiteY23-468" fmla="*/ 91100 h 3032924"/>
              <a:gd name="connsiteX24-469" fmla="*/ 833935 w 3239999"/>
              <a:gd name="connsiteY24-470" fmla="*/ 22 h 3032924"/>
              <a:gd name="connsiteX25-471" fmla="*/ 1576606 w 3239999"/>
              <a:gd name="connsiteY25-472" fmla="*/ 402054 h 3032924"/>
              <a:gd name="connsiteX26-473" fmla="*/ 1576606 w 3239999"/>
              <a:gd name="connsiteY26-474" fmla="*/ 430441 h 3032924"/>
              <a:gd name="connsiteX27-475" fmla="*/ 1576606 w 3239999"/>
              <a:gd name="connsiteY27-476" fmla="*/ 526981 h 3032924"/>
              <a:gd name="connsiteX28-477" fmla="*/ 1576606 w 3239999"/>
              <a:gd name="connsiteY28-478" fmla="*/ 2765302 h 3032924"/>
              <a:gd name="connsiteX29-479" fmla="*/ 378630 w 3239999"/>
              <a:gd name="connsiteY29-480" fmla="*/ 2472117 h 3032924"/>
              <a:gd name="connsiteX30-481" fmla="*/ 384918 w 3239999"/>
              <a:gd name="connsiteY30-482" fmla="*/ 526981 h 3032924"/>
              <a:gd name="connsiteX31-483" fmla="*/ 239143 w 3239999"/>
              <a:gd name="connsiteY31-484" fmla="*/ 526981 h 3032924"/>
              <a:gd name="connsiteX32-485" fmla="*/ 239143 w 3239999"/>
              <a:gd name="connsiteY32-486" fmla="*/ 2776423 h 3032924"/>
              <a:gd name="connsiteX33-487" fmla="*/ 1576606 w 3239999"/>
              <a:gd name="connsiteY33-488" fmla="*/ 2776423 h 3032924"/>
              <a:gd name="connsiteX34-489" fmla="*/ 1668046 w 3239999"/>
              <a:gd name="connsiteY34-490" fmla="*/ 2869642 h 3032924"/>
              <a:gd name="connsiteX0-491" fmla="*/ 1576606 w 3239999"/>
              <a:gd name="connsiteY0-492" fmla="*/ 2778202 h 3032924"/>
              <a:gd name="connsiteX1-493" fmla="*/ 1663394 w 3239999"/>
              <a:gd name="connsiteY1-494" fmla="*/ 2778202 h 3032924"/>
              <a:gd name="connsiteX2-495" fmla="*/ 1663394 w 3239999"/>
              <a:gd name="connsiteY2-496" fmla="*/ 2776423 h 3032924"/>
              <a:gd name="connsiteX3-497" fmla="*/ 3000856 w 3239999"/>
              <a:gd name="connsiteY3-498" fmla="*/ 2776423 h 3032924"/>
              <a:gd name="connsiteX4-499" fmla="*/ 3000856 w 3239999"/>
              <a:gd name="connsiteY4-500" fmla="*/ 526981 h 3032924"/>
              <a:gd name="connsiteX5-501" fmla="*/ 2855082 w 3239999"/>
              <a:gd name="connsiteY5-502" fmla="*/ 526981 h 3032924"/>
              <a:gd name="connsiteX6-503" fmla="*/ 2861369 w 3239999"/>
              <a:gd name="connsiteY6-504" fmla="*/ 2472117 h 3032924"/>
              <a:gd name="connsiteX7-505" fmla="*/ 1663394 w 3239999"/>
              <a:gd name="connsiteY7-506" fmla="*/ 2765302 h 3032924"/>
              <a:gd name="connsiteX8-507" fmla="*/ 1663394 w 3239999"/>
              <a:gd name="connsiteY8-508" fmla="*/ 526981 h 3032924"/>
              <a:gd name="connsiteX9-509" fmla="*/ 1663394 w 3239999"/>
              <a:gd name="connsiteY9-510" fmla="*/ 430441 h 3032924"/>
              <a:gd name="connsiteX10-511" fmla="*/ 1663394 w 3239999"/>
              <a:gd name="connsiteY10-512" fmla="*/ 402054 h 3032924"/>
              <a:gd name="connsiteX11-513" fmla="*/ 2406065 w 3239999"/>
              <a:gd name="connsiteY11-514" fmla="*/ 22 h 3032924"/>
              <a:gd name="connsiteX12-515" fmla="*/ 2853673 w 3239999"/>
              <a:gd name="connsiteY12-516" fmla="*/ 91100 h 3032924"/>
              <a:gd name="connsiteX13-517" fmla="*/ 2854770 w 3239999"/>
              <a:gd name="connsiteY13-518" fmla="*/ 430441 h 3032924"/>
              <a:gd name="connsiteX14-519" fmla="*/ 3120669 w 3239999"/>
              <a:gd name="connsiteY14-520" fmla="*/ 428517 h 3032924"/>
              <a:gd name="connsiteX15-521" fmla="*/ 3120669 w 3239999"/>
              <a:gd name="connsiteY15-522" fmla="*/ 738345 h 3032924"/>
              <a:gd name="connsiteX16-523" fmla="*/ 3239999 w 3239999"/>
              <a:gd name="connsiteY16-524" fmla="*/ 738345 h 3032924"/>
              <a:gd name="connsiteX17-525" fmla="*/ 3239999 w 3239999"/>
              <a:gd name="connsiteY17-526" fmla="*/ 3032924 h 3032924"/>
              <a:gd name="connsiteX18-527" fmla="*/ 0 w 3239999"/>
              <a:gd name="connsiteY18-528" fmla="*/ 3032924 h 3032924"/>
              <a:gd name="connsiteX19-529" fmla="*/ 0 w 3239999"/>
              <a:gd name="connsiteY19-530" fmla="*/ 738345 h 3032924"/>
              <a:gd name="connsiteX20-531" fmla="*/ 102477 w 3239999"/>
              <a:gd name="connsiteY20-532" fmla="*/ 738345 h 3032924"/>
              <a:gd name="connsiteX21-533" fmla="*/ 102477 w 3239999"/>
              <a:gd name="connsiteY21-534" fmla="*/ 428517 h 3032924"/>
              <a:gd name="connsiteX22-535" fmla="*/ 385229 w 3239999"/>
              <a:gd name="connsiteY22-536" fmla="*/ 430441 h 3032924"/>
              <a:gd name="connsiteX23-537" fmla="*/ 386326 w 3239999"/>
              <a:gd name="connsiteY23-538" fmla="*/ 91100 h 3032924"/>
              <a:gd name="connsiteX24-539" fmla="*/ 833935 w 3239999"/>
              <a:gd name="connsiteY24-540" fmla="*/ 22 h 3032924"/>
              <a:gd name="connsiteX25-541" fmla="*/ 1576606 w 3239999"/>
              <a:gd name="connsiteY25-542" fmla="*/ 402054 h 3032924"/>
              <a:gd name="connsiteX26-543" fmla="*/ 1576606 w 3239999"/>
              <a:gd name="connsiteY26-544" fmla="*/ 430441 h 3032924"/>
              <a:gd name="connsiteX27-545" fmla="*/ 1576606 w 3239999"/>
              <a:gd name="connsiteY27-546" fmla="*/ 526981 h 3032924"/>
              <a:gd name="connsiteX28-547" fmla="*/ 1576606 w 3239999"/>
              <a:gd name="connsiteY28-548" fmla="*/ 2765302 h 3032924"/>
              <a:gd name="connsiteX29-549" fmla="*/ 378630 w 3239999"/>
              <a:gd name="connsiteY29-550" fmla="*/ 2472117 h 3032924"/>
              <a:gd name="connsiteX30-551" fmla="*/ 384918 w 3239999"/>
              <a:gd name="connsiteY30-552" fmla="*/ 526981 h 3032924"/>
              <a:gd name="connsiteX31-553" fmla="*/ 239143 w 3239999"/>
              <a:gd name="connsiteY31-554" fmla="*/ 526981 h 3032924"/>
              <a:gd name="connsiteX32-555" fmla="*/ 239143 w 3239999"/>
              <a:gd name="connsiteY32-556" fmla="*/ 2776423 h 3032924"/>
              <a:gd name="connsiteX33-557" fmla="*/ 1576606 w 3239999"/>
              <a:gd name="connsiteY33-558" fmla="*/ 2776423 h 3032924"/>
              <a:gd name="connsiteX34-559" fmla="*/ 1668046 w 3239999"/>
              <a:gd name="connsiteY34-560" fmla="*/ 2869642 h 3032924"/>
              <a:gd name="connsiteX0-561" fmla="*/ 1576606 w 3239999"/>
              <a:gd name="connsiteY0-562" fmla="*/ 2778202 h 3032924"/>
              <a:gd name="connsiteX1-563" fmla="*/ 1663394 w 3239999"/>
              <a:gd name="connsiteY1-564" fmla="*/ 2778202 h 3032924"/>
              <a:gd name="connsiteX2-565" fmla="*/ 1663394 w 3239999"/>
              <a:gd name="connsiteY2-566" fmla="*/ 2776423 h 3032924"/>
              <a:gd name="connsiteX3-567" fmla="*/ 3000856 w 3239999"/>
              <a:gd name="connsiteY3-568" fmla="*/ 2776423 h 3032924"/>
              <a:gd name="connsiteX4-569" fmla="*/ 3000856 w 3239999"/>
              <a:gd name="connsiteY4-570" fmla="*/ 526981 h 3032924"/>
              <a:gd name="connsiteX5-571" fmla="*/ 2855082 w 3239999"/>
              <a:gd name="connsiteY5-572" fmla="*/ 526981 h 3032924"/>
              <a:gd name="connsiteX6-573" fmla="*/ 2861369 w 3239999"/>
              <a:gd name="connsiteY6-574" fmla="*/ 2472117 h 3032924"/>
              <a:gd name="connsiteX7-575" fmla="*/ 1663394 w 3239999"/>
              <a:gd name="connsiteY7-576" fmla="*/ 2765302 h 3032924"/>
              <a:gd name="connsiteX8-577" fmla="*/ 1663394 w 3239999"/>
              <a:gd name="connsiteY8-578" fmla="*/ 526981 h 3032924"/>
              <a:gd name="connsiteX9-579" fmla="*/ 1663394 w 3239999"/>
              <a:gd name="connsiteY9-580" fmla="*/ 430441 h 3032924"/>
              <a:gd name="connsiteX10-581" fmla="*/ 1663394 w 3239999"/>
              <a:gd name="connsiteY10-582" fmla="*/ 402054 h 3032924"/>
              <a:gd name="connsiteX11-583" fmla="*/ 2406065 w 3239999"/>
              <a:gd name="connsiteY11-584" fmla="*/ 22 h 3032924"/>
              <a:gd name="connsiteX12-585" fmla="*/ 2853673 w 3239999"/>
              <a:gd name="connsiteY12-586" fmla="*/ 91100 h 3032924"/>
              <a:gd name="connsiteX13-587" fmla="*/ 2854770 w 3239999"/>
              <a:gd name="connsiteY13-588" fmla="*/ 430441 h 3032924"/>
              <a:gd name="connsiteX14-589" fmla="*/ 3120669 w 3239999"/>
              <a:gd name="connsiteY14-590" fmla="*/ 428517 h 3032924"/>
              <a:gd name="connsiteX15-591" fmla="*/ 3120669 w 3239999"/>
              <a:gd name="connsiteY15-592" fmla="*/ 738345 h 3032924"/>
              <a:gd name="connsiteX16-593" fmla="*/ 3239999 w 3239999"/>
              <a:gd name="connsiteY16-594" fmla="*/ 738345 h 3032924"/>
              <a:gd name="connsiteX17-595" fmla="*/ 3239999 w 3239999"/>
              <a:gd name="connsiteY17-596" fmla="*/ 3032924 h 3032924"/>
              <a:gd name="connsiteX18-597" fmla="*/ 0 w 3239999"/>
              <a:gd name="connsiteY18-598" fmla="*/ 3032924 h 3032924"/>
              <a:gd name="connsiteX19-599" fmla="*/ 0 w 3239999"/>
              <a:gd name="connsiteY19-600" fmla="*/ 738345 h 3032924"/>
              <a:gd name="connsiteX20-601" fmla="*/ 102477 w 3239999"/>
              <a:gd name="connsiteY20-602" fmla="*/ 738345 h 3032924"/>
              <a:gd name="connsiteX21-603" fmla="*/ 102477 w 3239999"/>
              <a:gd name="connsiteY21-604" fmla="*/ 428517 h 3032924"/>
              <a:gd name="connsiteX22-605" fmla="*/ 385229 w 3239999"/>
              <a:gd name="connsiteY22-606" fmla="*/ 430441 h 3032924"/>
              <a:gd name="connsiteX23-607" fmla="*/ 386326 w 3239999"/>
              <a:gd name="connsiteY23-608" fmla="*/ 91100 h 3032924"/>
              <a:gd name="connsiteX24-609" fmla="*/ 833935 w 3239999"/>
              <a:gd name="connsiteY24-610" fmla="*/ 22 h 3032924"/>
              <a:gd name="connsiteX25-611" fmla="*/ 1576606 w 3239999"/>
              <a:gd name="connsiteY25-612" fmla="*/ 402054 h 3032924"/>
              <a:gd name="connsiteX26-613" fmla="*/ 1576606 w 3239999"/>
              <a:gd name="connsiteY26-614" fmla="*/ 430441 h 3032924"/>
              <a:gd name="connsiteX27-615" fmla="*/ 1576606 w 3239999"/>
              <a:gd name="connsiteY27-616" fmla="*/ 526981 h 3032924"/>
              <a:gd name="connsiteX28-617" fmla="*/ 1576606 w 3239999"/>
              <a:gd name="connsiteY28-618" fmla="*/ 2765302 h 3032924"/>
              <a:gd name="connsiteX29-619" fmla="*/ 378630 w 3239999"/>
              <a:gd name="connsiteY29-620" fmla="*/ 2472117 h 3032924"/>
              <a:gd name="connsiteX30-621" fmla="*/ 384918 w 3239999"/>
              <a:gd name="connsiteY30-622" fmla="*/ 526981 h 3032924"/>
              <a:gd name="connsiteX31-623" fmla="*/ 239143 w 3239999"/>
              <a:gd name="connsiteY31-624" fmla="*/ 526981 h 3032924"/>
              <a:gd name="connsiteX32-625" fmla="*/ 239143 w 3239999"/>
              <a:gd name="connsiteY32-626" fmla="*/ 2776423 h 3032924"/>
              <a:gd name="connsiteX33-627" fmla="*/ 1576606 w 3239999"/>
              <a:gd name="connsiteY33-628" fmla="*/ 2776423 h 3032924"/>
              <a:gd name="connsiteX34-629" fmla="*/ 1668046 w 3239999"/>
              <a:gd name="connsiteY34-630" fmla="*/ 2869642 h 3032924"/>
              <a:gd name="connsiteX0-631" fmla="*/ 1576606 w 3239999"/>
              <a:gd name="connsiteY0-632" fmla="*/ 2778202 h 3032924"/>
              <a:gd name="connsiteX1-633" fmla="*/ 1663394 w 3239999"/>
              <a:gd name="connsiteY1-634" fmla="*/ 2778202 h 3032924"/>
              <a:gd name="connsiteX2-635" fmla="*/ 1663394 w 3239999"/>
              <a:gd name="connsiteY2-636" fmla="*/ 2776423 h 3032924"/>
              <a:gd name="connsiteX3-637" fmla="*/ 3000856 w 3239999"/>
              <a:gd name="connsiteY3-638" fmla="*/ 2776423 h 3032924"/>
              <a:gd name="connsiteX4-639" fmla="*/ 3000856 w 3239999"/>
              <a:gd name="connsiteY4-640" fmla="*/ 526981 h 3032924"/>
              <a:gd name="connsiteX5-641" fmla="*/ 2855082 w 3239999"/>
              <a:gd name="connsiteY5-642" fmla="*/ 526981 h 3032924"/>
              <a:gd name="connsiteX6-643" fmla="*/ 2861369 w 3239999"/>
              <a:gd name="connsiteY6-644" fmla="*/ 2472117 h 3032924"/>
              <a:gd name="connsiteX7-645" fmla="*/ 1663394 w 3239999"/>
              <a:gd name="connsiteY7-646" fmla="*/ 2765302 h 3032924"/>
              <a:gd name="connsiteX8-647" fmla="*/ 1663394 w 3239999"/>
              <a:gd name="connsiteY8-648" fmla="*/ 526981 h 3032924"/>
              <a:gd name="connsiteX9-649" fmla="*/ 1663394 w 3239999"/>
              <a:gd name="connsiteY9-650" fmla="*/ 430441 h 3032924"/>
              <a:gd name="connsiteX10-651" fmla="*/ 1663394 w 3239999"/>
              <a:gd name="connsiteY10-652" fmla="*/ 402054 h 3032924"/>
              <a:gd name="connsiteX11-653" fmla="*/ 2406065 w 3239999"/>
              <a:gd name="connsiteY11-654" fmla="*/ 22 h 3032924"/>
              <a:gd name="connsiteX12-655" fmla="*/ 2853673 w 3239999"/>
              <a:gd name="connsiteY12-656" fmla="*/ 91100 h 3032924"/>
              <a:gd name="connsiteX13-657" fmla="*/ 2854770 w 3239999"/>
              <a:gd name="connsiteY13-658" fmla="*/ 430441 h 3032924"/>
              <a:gd name="connsiteX14-659" fmla="*/ 3120669 w 3239999"/>
              <a:gd name="connsiteY14-660" fmla="*/ 428517 h 3032924"/>
              <a:gd name="connsiteX15-661" fmla="*/ 3120669 w 3239999"/>
              <a:gd name="connsiteY15-662" fmla="*/ 738345 h 3032924"/>
              <a:gd name="connsiteX16-663" fmla="*/ 3239999 w 3239999"/>
              <a:gd name="connsiteY16-664" fmla="*/ 738345 h 3032924"/>
              <a:gd name="connsiteX17-665" fmla="*/ 3239999 w 3239999"/>
              <a:gd name="connsiteY17-666" fmla="*/ 3032924 h 3032924"/>
              <a:gd name="connsiteX18-667" fmla="*/ 0 w 3239999"/>
              <a:gd name="connsiteY18-668" fmla="*/ 3032924 h 3032924"/>
              <a:gd name="connsiteX19-669" fmla="*/ 0 w 3239999"/>
              <a:gd name="connsiteY19-670" fmla="*/ 738345 h 3032924"/>
              <a:gd name="connsiteX20-671" fmla="*/ 102477 w 3239999"/>
              <a:gd name="connsiteY20-672" fmla="*/ 738345 h 3032924"/>
              <a:gd name="connsiteX21-673" fmla="*/ 102477 w 3239999"/>
              <a:gd name="connsiteY21-674" fmla="*/ 428517 h 3032924"/>
              <a:gd name="connsiteX22-675" fmla="*/ 385229 w 3239999"/>
              <a:gd name="connsiteY22-676" fmla="*/ 430441 h 3032924"/>
              <a:gd name="connsiteX23-677" fmla="*/ 386326 w 3239999"/>
              <a:gd name="connsiteY23-678" fmla="*/ 91100 h 3032924"/>
              <a:gd name="connsiteX24-679" fmla="*/ 833935 w 3239999"/>
              <a:gd name="connsiteY24-680" fmla="*/ 22 h 3032924"/>
              <a:gd name="connsiteX25-681" fmla="*/ 1576606 w 3239999"/>
              <a:gd name="connsiteY25-682" fmla="*/ 402054 h 3032924"/>
              <a:gd name="connsiteX26-683" fmla="*/ 1576606 w 3239999"/>
              <a:gd name="connsiteY26-684" fmla="*/ 430441 h 3032924"/>
              <a:gd name="connsiteX27-685" fmla="*/ 1576606 w 3239999"/>
              <a:gd name="connsiteY27-686" fmla="*/ 526981 h 3032924"/>
              <a:gd name="connsiteX28-687" fmla="*/ 1576606 w 3239999"/>
              <a:gd name="connsiteY28-688" fmla="*/ 2765302 h 3032924"/>
              <a:gd name="connsiteX29-689" fmla="*/ 378630 w 3239999"/>
              <a:gd name="connsiteY29-690" fmla="*/ 2472117 h 3032924"/>
              <a:gd name="connsiteX30-691" fmla="*/ 384918 w 3239999"/>
              <a:gd name="connsiteY30-692" fmla="*/ 526981 h 3032924"/>
              <a:gd name="connsiteX31-693" fmla="*/ 239143 w 3239999"/>
              <a:gd name="connsiteY31-694" fmla="*/ 526981 h 3032924"/>
              <a:gd name="connsiteX32-695" fmla="*/ 239143 w 3239999"/>
              <a:gd name="connsiteY32-696" fmla="*/ 2776423 h 3032924"/>
              <a:gd name="connsiteX33-697" fmla="*/ 1576606 w 3239999"/>
              <a:gd name="connsiteY33-698" fmla="*/ 2776423 h 3032924"/>
              <a:gd name="connsiteX34-699" fmla="*/ 1668046 w 3239999"/>
              <a:gd name="connsiteY34-700" fmla="*/ 2869642 h 3032924"/>
              <a:gd name="connsiteX0-701" fmla="*/ 1576606 w 3239999"/>
              <a:gd name="connsiteY0-702" fmla="*/ 2778202 h 3032924"/>
              <a:gd name="connsiteX1-703" fmla="*/ 1663394 w 3239999"/>
              <a:gd name="connsiteY1-704" fmla="*/ 2778202 h 3032924"/>
              <a:gd name="connsiteX2-705" fmla="*/ 1663394 w 3239999"/>
              <a:gd name="connsiteY2-706" fmla="*/ 2776423 h 3032924"/>
              <a:gd name="connsiteX3-707" fmla="*/ 3000856 w 3239999"/>
              <a:gd name="connsiteY3-708" fmla="*/ 2776423 h 3032924"/>
              <a:gd name="connsiteX4-709" fmla="*/ 3000856 w 3239999"/>
              <a:gd name="connsiteY4-710" fmla="*/ 526981 h 3032924"/>
              <a:gd name="connsiteX5-711" fmla="*/ 2855082 w 3239999"/>
              <a:gd name="connsiteY5-712" fmla="*/ 526981 h 3032924"/>
              <a:gd name="connsiteX6-713" fmla="*/ 2861369 w 3239999"/>
              <a:gd name="connsiteY6-714" fmla="*/ 2472117 h 3032924"/>
              <a:gd name="connsiteX7-715" fmla="*/ 1663394 w 3239999"/>
              <a:gd name="connsiteY7-716" fmla="*/ 2765302 h 3032924"/>
              <a:gd name="connsiteX8-717" fmla="*/ 1663394 w 3239999"/>
              <a:gd name="connsiteY8-718" fmla="*/ 526981 h 3032924"/>
              <a:gd name="connsiteX9-719" fmla="*/ 1663394 w 3239999"/>
              <a:gd name="connsiteY9-720" fmla="*/ 430441 h 3032924"/>
              <a:gd name="connsiteX10-721" fmla="*/ 1663394 w 3239999"/>
              <a:gd name="connsiteY10-722" fmla="*/ 402054 h 3032924"/>
              <a:gd name="connsiteX11-723" fmla="*/ 2406065 w 3239999"/>
              <a:gd name="connsiteY11-724" fmla="*/ 22 h 3032924"/>
              <a:gd name="connsiteX12-725" fmla="*/ 2853673 w 3239999"/>
              <a:gd name="connsiteY12-726" fmla="*/ 91100 h 3032924"/>
              <a:gd name="connsiteX13-727" fmla="*/ 2854770 w 3239999"/>
              <a:gd name="connsiteY13-728" fmla="*/ 430441 h 3032924"/>
              <a:gd name="connsiteX14-729" fmla="*/ 3120669 w 3239999"/>
              <a:gd name="connsiteY14-730" fmla="*/ 428517 h 3032924"/>
              <a:gd name="connsiteX15-731" fmla="*/ 3120669 w 3239999"/>
              <a:gd name="connsiteY15-732" fmla="*/ 738345 h 3032924"/>
              <a:gd name="connsiteX16-733" fmla="*/ 3239999 w 3239999"/>
              <a:gd name="connsiteY16-734" fmla="*/ 738345 h 3032924"/>
              <a:gd name="connsiteX17-735" fmla="*/ 3239999 w 3239999"/>
              <a:gd name="connsiteY17-736" fmla="*/ 3032924 h 3032924"/>
              <a:gd name="connsiteX18-737" fmla="*/ 0 w 3239999"/>
              <a:gd name="connsiteY18-738" fmla="*/ 3032924 h 3032924"/>
              <a:gd name="connsiteX19-739" fmla="*/ 0 w 3239999"/>
              <a:gd name="connsiteY19-740" fmla="*/ 738345 h 3032924"/>
              <a:gd name="connsiteX20-741" fmla="*/ 102477 w 3239999"/>
              <a:gd name="connsiteY20-742" fmla="*/ 738345 h 3032924"/>
              <a:gd name="connsiteX21-743" fmla="*/ 102477 w 3239999"/>
              <a:gd name="connsiteY21-744" fmla="*/ 428517 h 3032924"/>
              <a:gd name="connsiteX22-745" fmla="*/ 385229 w 3239999"/>
              <a:gd name="connsiteY22-746" fmla="*/ 430441 h 3032924"/>
              <a:gd name="connsiteX23-747" fmla="*/ 386326 w 3239999"/>
              <a:gd name="connsiteY23-748" fmla="*/ 91100 h 3032924"/>
              <a:gd name="connsiteX24-749" fmla="*/ 833935 w 3239999"/>
              <a:gd name="connsiteY24-750" fmla="*/ 22 h 3032924"/>
              <a:gd name="connsiteX25-751" fmla="*/ 1576606 w 3239999"/>
              <a:gd name="connsiteY25-752" fmla="*/ 402054 h 3032924"/>
              <a:gd name="connsiteX26-753" fmla="*/ 1576606 w 3239999"/>
              <a:gd name="connsiteY26-754" fmla="*/ 430441 h 3032924"/>
              <a:gd name="connsiteX27-755" fmla="*/ 1576606 w 3239999"/>
              <a:gd name="connsiteY27-756" fmla="*/ 526981 h 3032924"/>
              <a:gd name="connsiteX28-757" fmla="*/ 1576606 w 3239999"/>
              <a:gd name="connsiteY28-758" fmla="*/ 2765302 h 3032924"/>
              <a:gd name="connsiteX29-759" fmla="*/ 378630 w 3239999"/>
              <a:gd name="connsiteY29-760" fmla="*/ 2472117 h 3032924"/>
              <a:gd name="connsiteX30-761" fmla="*/ 384918 w 3239999"/>
              <a:gd name="connsiteY30-762" fmla="*/ 526981 h 3032924"/>
              <a:gd name="connsiteX31-763" fmla="*/ 239143 w 3239999"/>
              <a:gd name="connsiteY31-764" fmla="*/ 526981 h 3032924"/>
              <a:gd name="connsiteX32-765" fmla="*/ 239143 w 3239999"/>
              <a:gd name="connsiteY32-766" fmla="*/ 2776423 h 3032924"/>
              <a:gd name="connsiteX33-767" fmla="*/ 1576606 w 3239999"/>
              <a:gd name="connsiteY33-768" fmla="*/ 2776423 h 3032924"/>
              <a:gd name="connsiteX34-769" fmla="*/ 1668046 w 3239999"/>
              <a:gd name="connsiteY34-770" fmla="*/ 2869642 h 3032924"/>
              <a:gd name="connsiteX0-771" fmla="*/ 1576606 w 3239999"/>
              <a:gd name="connsiteY0-772" fmla="*/ 2778202 h 3032924"/>
              <a:gd name="connsiteX1-773" fmla="*/ 1663394 w 3239999"/>
              <a:gd name="connsiteY1-774" fmla="*/ 2778202 h 3032924"/>
              <a:gd name="connsiteX2-775" fmla="*/ 1663394 w 3239999"/>
              <a:gd name="connsiteY2-776" fmla="*/ 2776423 h 3032924"/>
              <a:gd name="connsiteX3-777" fmla="*/ 3000856 w 3239999"/>
              <a:gd name="connsiteY3-778" fmla="*/ 2776423 h 3032924"/>
              <a:gd name="connsiteX4-779" fmla="*/ 3000856 w 3239999"/>
              <a:gd name="connsiteY4-780" fmla="*/ 526981 h 3032924"/>
              <a:gd name="connsiteX5-781" fmla="*/ 2855082 w 3239999"/>
              <a:gd name="connsiteY5-782" fmla="*/ 526981 h 3032924"/>
              <a:gd name="connsiteX6-783" fmla="*/ 2861369 w 3239999"/>
              <a:gd name="connsiteY6-784" fmla="*/ 2472117 h 3032924"/>
              <a:gd name="connsiteX7-785" fmla="*/ 1663394 w 3239999"/>
              <a:gd name="connsiteY7-786" fmla="*/ 2765302 h 3032924"/>
              <a:gd name="connsiteX8-787" fmla="*/ 1663394 w 3239999"/>
              <a:gd name="connsiteY8-788" fmla="*/ 526981 h 3032924"/>
              <a:gd name="connsiteX9-789" fmla="*/ 1663394 w 3239999"/>
              <a:gd name="connsiteY9-790" fmla="*/ 430441 h 3032924"/>
              <a:gd name="connsiteX10-791" fmla="*/ 1663394 w 3239999"/>
              <a:gd name="connsiteY10-792" fmla="*/ 402054 h 3032924"/>
              <a:gd name="connsiteX11-793" fmla="*/ 2406065 w 3239999"/>
              <a:gd name="connsiteY11-794" fmla="*/ 22 h 3032924"/>
              <a:gd name="connsiteX12-795" fmla="*/ 2853673 w 3239999"/>
              <a:gd name="connsiteY12-796" fmla="*/ 91100 h 3032924"/>
              <a:gd name="connsiteX13-797" fmla="*/ 2854770 w 3239999"/>
              <a:gd name="connsiteY13-798" fmla="*/ 430441 h 3032924"/>
              <a:gd name="connsiteX14-799" fmla="*/ 3120669 w 3239999"/>
              <a:gd name="connsiteY14-800" fmla="*/ 428517 h 3032924"/>
              <a:gd name="connsiteX15-801" fmla="*/ 3120669 w 3239999"/>
              <a:gd name="connsiteY15-802" fmla="*/ 738345 h 3032924"/>
              <a:gd name="connsiteX16-803" fmla="*/ 3239999 w 3239999"/>
              <a:gd name="connsiteY16-804" fmla="*/ 738345 h 3032924"/>
              <a:gd name="connsiteX17-805" fmla="*/ 3239999 w 3239999"/>
              <a:gd name="connsiteY17-806" fmla="*/ 3032924 h 3032924"/>
              <a:gd name="connsiteX18-807" fmla="*/ 0 w 3239999"/>
              <a:gd name="connsiteY18-808" fmla="*/ 3032924 h 3032924"/>
              <a:gd name="connsiteX19-809" fmla="*/ 0 w 3239999"/>
              <a:gd name="connsiteY19-810" fmla="*/ 738345 h 3032924"/>
              <a:gd name="connsiteX20-811" fmla="*/ 102477 w 3239999"/>
              <a:gd name="connsiteY20-812" fmla="*/ 738345 h 3032924"/>
              <a:gd name="connsiteX21-813" fmla="*/ 102477 w 3239999"/>
              <a:gd name="connsiteY21-814" fmla="*/ 428517 h 3032924"/>
              <a:gd name="connsiteX22-815" fmla="*/ 385229 w 3239999"/>
              <a:gd name="connsiteY22-816" fmla="*/ 430441 h 3032924"/>
              <a:gd name="connsiteX23-817" fmla="*/ 386326 w 3239999"/>
              <a:gd name="connsiteY23-818" fmla="*/ 91100 h 3032924"/>
              <a:gd name="connsiteX24-819" fmla="*/ 833935 w 3239999"/>
              <a:gd name="connsiteY24-820" fmla="*/ 22 h 3032924"/>
              <a:gd name="connsiteX25-821" fmla="*/ 1576606 w 3239999"/>
              <a:gd name="connsiteY25-822" fmla="*/ 402054 h 3032924"/>
              <a:gd name="connsiteX26-823" fmla="*/ 1576606 w 3239999"/>
              <a:gd name="connsiteY26-824" fmla="*/ 430441 h 3032924"/>
              <a:gd name="connsiteX27-825" fmla="*/ 1576606 w 3239999"/>
              <a:gd name="connsiteY27-826" fmla="*/ 526981 h 3032924"/>
              <a:gd name="connsiteX28-827" fmla="*/ 1576606 w 3239999"/>
              <a:gd name="connsiteY28-828" fmla="*/ 2765302 h 3032924"/>
              <a:gd name="connsiteX29-829" fmla="*/ 378630 w 3239999"/>
              <a:gd name="connsiteY29-830" fmla="*/ 2472117 h 3032924"/>
              <a:gd name="connsiteX30-831" fmla="*/ 384918 w 3239999"/>
              <a:gd name="connsiteY30-832" fmla="*/ 526981 h 3032924"/>
              <a:gd name="connsiteX31-833" fmla="*/ 239143 w 3239999"/>
              <a:gd name="connsiteY31-834" fmla="*/ 526981 h 3032924"/>
              <a:gd name="connsiteX32-835" fmla="*/ 239143 w 3239999"/>
              <a:gd name="connsiteY32-836" fmla="*/ 2776423 h 3032924"/>
              <a:gd name="connsiteX33-837" fmla="*/ 1576606 w 3239999"/>
              <a:gd name="connsiteY33-838" fmla="*/ 2776423 h 3032924"/>
              <a:gd name="connsiteX34-839" fmla="*/ 1668046 w 3239999"/>
              <a:gd name="connsiteY34-840" fmla="*/ 2869642 h 3032924"/>
              <a:gd name="connsiteX0-841" fmla="*/ 1576606 w 3239999"/>
              <a:gd name="connsiteY0-842" fmla="*/ 2778202 h 3032924"/>
              <a:gd name="connsiteX1-843" fmla="*/ 1663394 w 3239999"/>
              <a:gd name="connsiteY1-844" fmla="*/ 2778202 h 3032924"/>
              <a:gd name="connsiteX2-845" fmla="*/ 1663394 w 3239999"/>
              <a:gd name="connsiteY2-846" fmla="*/ 2776423 h 3032924"/>
              <a:gd name="connsiteX3-847" fmla="*/ 3000856 w 3239999"/>
              <a:gd name="connsiteY3-848" fmla="*/ 2776423 h 3032924"/>
              <a:gd name="connsiteX4-849" fmla="*/ 3000856 w 3239999"/>
              <a:gd name="connsiteY4-850" fmla="*/ 526981 h 3032924"/>
              <a:gd name="connsiteX5-851" fmla="*/ 2855082 w 3239999"/>
              <a:gd name="connsiteY5-852" fmla="*/ 526981 h 3032924"/>
              <a:gd name="connsiteX6-853" fmla="*/ 2861369 w 3239999"/>
              <a:gd name="connsiteY6-854" fmla="*/ 2472117 h 3032924"/>
              <a:gd name="connsiteX7-855" fmla="*/ 1663394 w 3239999"/>
              <a:gd name="connsiteY7-856" fmla="*/ 2765302 h 3032924"/>
              <a:gd name="connsiteX8-857" fmla="*/ 1663394 w 3239999"/>
              <a:gd name="connsiteY8-858" fmla="*/ 526981 h 3032924"/>
              <a:gd name="connsiteX9-859" fmla="*/ 1663394 w 3239999"/>
              <a:gd name="connsiteY9-860" fmla="*/ 430441 h 3032924"/>
              <a:gd name="connsiteX10-861" fmla="*/ 1663394 w 3239999"/>
              <a:gd name="connsiteY10-862" fmla="*/ 402054 h 3032924"/>
              <a:gd name="connsiteX11-863" fmla="*/ 2406065 w 3239999"/>
              <a:gd name="connsiteY11-864" fmla="*/ 22 h 3032924"/>
              <a:gd name="connsiteX12-865" fmla="*/ 2853673 w 3239999"/>
              <a:gd name="connsiteY12-866" fmla="*/ 91100 h 3032924"/>
              <a:gd name="connsiteX13-867" fmla="*/ 2854770 w 3239999"/>
              <a:gd name="connsiteY13-868" fmla="*/ 430441 h 3032924"/>
              <a:gd name="connsiteX14-869" fmla="*/ 3120669 w 3239999"/>
              <a:gd name="connsiteY14-870" fmla="*/ 428517 h 3032924"/>
              <a:gd name="connsiteX15-871" fmla="*/ 3120669 w 3239999"/>
              <a:gd name="connsiteY15-872" fmla="*/ 738345 h 3032924"/>
              <a:gd name="connsiteX16-873" fmla="*/ 3239999 w 3239999"/>
              <a:gd name="connsiteY16-874" fmla="*/ 738345 h 3032924"/>
              <a:gd name="connsiteX17-875" fmla="*/ 3239999 w 3239999"/>
              <a:gd name="connsiteY17-876" fmla="*/ 3032924 h 3032924"/>
              <a:gd name="connsiteX18-877" fmla="*/ 0 w 3239999"/>
              <a:gd name="connsiteY18-878" fmla="*/ 3032924 h 3032924"/>
              <a:gd name="connsiteX19-879" fmla="*/ 0 w 3239999"/>
              <a:gd name="connsiteY19-880" fmla="*/ 738345 h 3032924"/>
              <a:gd name="connsiteX20-881" fmla="*/ 102477 w 3239999"/>
              <a:gd name="connsiteY20-882" fmla="*/ 738345 h 3032924"/>
              <a:gd name="connsiteX21-883" fmla="*/ 102477 w 3239999"/>
              <a:gd name="connsiteY21-884" fmla="*/ 428517 h 3032924"/>
              <a:gd name="connsiteX22-885" fmla="*/ 385229 w 3239999"/>
              <a:gd name="connsiteY22-886" fmla="*/ 430441 h 3032924"/>
              <a:gd name="connsiteX23-887" fmla="*/ 386326 w 3239999"/>
              <a:gd name="connsiteY23-888" fmla="*/ 91100 h 3032924"/>
              <a:gd name="connsiteX24-889" fmla="*/ 833935 w 3239999"/>
              <a:gd name="connsiteY24-890" fmla="*/ 22 h 3032924"/>
              <a:gd name="connsiteX25-891" fmla="*/ 1576606 w 3239999"/>
              <a:gd name="connsiteY25-892" fmla="*/ 402054 h 3032924"/>
              <a:gd name="connsiteX26-893" fmla="*/ 1576606 w 3239999"/>
              <a:gd name="connsiteY26-894" fmla="*/ 430441 h 3032924"/>
              <a:gd name="connsiteX27-895" fmla="*/ 1576606 w 3239999"/>
              <a:gd name="connsiteY27-896" fmla="*/ 526981 h 3032924"/>
              <a:gd name="connsiteX28-897" fmla="*/ 1576606 w 3239999"/>
              <a:gd name="connsiteY28-898" fmla="*/ 2765302 h 3032924"/>
              <a:gd name="connsiteX29-899" fmla="*/ 378630 w 3239999"/>
              <a:gd name="connsiteY29-900" fmla="*/ 2472117 h 3032924"/>
              <a:gd name="connsiteX30-901" fmla="*/ 384918 w 3239999"/>
              <a:gd name="connsiteY30-902" fmla="*/ 526981 h 3032924"/>
              <a:gd name="connsiteX31-903" fmla="*/ 239143 w 3239999"/>
              <a:gd name="connsiteY31-904" fmla="*/ 526981 h 3032924"/>
              <a:gd name="connsiteX32-905" fmla="*/ 239143 w 3239999"/>
              <a:gd name="connsiteY32-906" fmla="*/ 2776423 h 3032924"/>
              <a:gd name="connsiteX33-907" fmla="*/ 1576606 w 3239999"/>
              <a:gd name="connsiteY33-908" fmla="*/ 2776423 h 3032924"/>
              <a:gd name="connsiteX34-909" fmla="*/ 1668046 w 3239999"/>
              <a:gd name="connsiteY34-910" fmla="*/ 2869642 h 3032924"/>
              <a:gd name="connsiteX0-911" fmla="*/ 1576606 w 3239999"/>
              <a:gd name="connsiteY0-912" fmla="*/ 2778202 h 3032924"/>
              <a:gd name="connsiteX1-913" fmla="*/ 1663394 w 3239999"/>
              <a:gd name="connsiteY1-914" fmla="*/ 2778202 h 3032924"/>
              <a:gd name="connsiteX2-915" fmla="*/ 1663394 w 3239999"/>
              <a:gd name="connsiteY2-916" fmla="*/ 2776423 h 3032924"/>
              <a:gd name="connsiteX3-917" fmla="*/ 3000856 w 3239999"/>
              <a:gd name="connsiteY3-918" fmla="*/ 2776423 h 3032924"/>
              <a:gd name="connsiteX4-919" fmla="*/ 3000856 w 3239999"/>
              <a:gd name="connsiteY4-920" fmla="*/ 526981 h 3032924"/>
              <a:gd name="connsiteX5-921" fmla="*/ 2855082 w 3239999"/>
              <a:gd name="connsiteY5-922" fmla="*/ 526981 h 3032924"/>
              <a:gd name="connsiteX6-923" fmla="*/ 2861369 w 3239999"/>
              <a:gd name="connsiteY6-924" fmla="*/ 2472117 h 3032924"/>
              <a:gd name="connsiteX7-925" fmla="*/ 1663394 w 3239999"/>
              <a:gd name="connsiteY7-926" fmla="*/ 2765302 h 3032924"/>
              <a:gd name="connsiteX8-927" fmla="*/ 1663394 w 3239999"/>
              <a:gd name="connsiteY8-928" fmla="*/ 526981 h 3032924"/>
              <a:gd name="connsiteX9-929" fmla="*/ 1663394 w 3239999"/>
              <a:gd name="connsiteY9-930" fmla="*/ 430441 h 3032924"/>
              <a:gd name="connsiteX10-931" fmla="*/ 1663394 w 3239999"/>
              <a:gd name="connsiteY10-932" fmla="*/ 402054 h 3032924"/>
              <a:gd name="connsiteX11-933" fmla="*/ 2406065 w 3239999"/>
              <a:gd name="connsiteY11-934" fmla="*/ 22 h 3032924"/>
              <a:gd name="connsiteX12-935" fmla="*/ 2853673 w 3239999"/>
              <a:gd name="connsiteY12-936" fmla="*/ 91100 h 3032924"/>
              <a:gd name="connsiteX13-937" fmla="*/ 2854770 w 3239999"/>
              <a:gd name="connsiteY13-938" fmla="*/ 430441 h 3032924"/>
              <a:gd name="connsiteX14-939" fmla="*/ 3120669 w 3239999"/>
              <a:gd name="connsiteY14-940" fmla="*/ 428517 h 3032924"/>
              <a:gd name="connsiteX15-941" fmla="*/ 3120669 w 3239999"/>
              <a:gd name="connsiteY15-942" fmla="*/ 738345 h 3032924"/>
              <a:gd name="connsiteX16-943" fmla="*/ 3239999 w 3239999"/>
              <a:gd name="connsiteY16-944" fmla="*/ 738345 h 3032924"/>
              <a:gd name="connsiteX17-945" fmla="*/ 3239999 w 3239999"/>
              <a:gd name="connsiteY17-946" fmla="*/ 3032924 h 3032924"/>
              <a:gd name="connsiteX18-947" fmla="*/ 0 w 3239999"/>
              <a:gd name="connsiteY18-948" fmla="*/ 3032924 h 3032924"/>
              <a:gd name="connsiteX19-949" fmla="*/ 0 w 3239999"/>
              <a:gd name="connsiteY19-950" fmla="*/ 738345 h 3032924"/>
              <a:gd name="connsiteX20-951" fmla="*/ 102477 w 3239999"/>
              <a:gd name="connsiteY20-952" fmla="*/ 738345 h 3032924"/>
              <a:gd name="connsiteX21-953" fmla="*/ 102477 w 3239999"/>
              <a:gd name="connsiteY21-954" fmla="*/ 428517 h 3032924"/>
              <a:gd name="connsiteX22-955" fmla="*/ 385229 w 3239999"/>
              <a:gd name="connsiteY22-956" fmla="*/ 430441 h 3032924"/>
              <a:gd name="connsiteX23-957" fmla="*/ 386326 w 3239999"/>
              <a:gd name="connsiteY23-958" fmla="*/ 91100 h 3032924"/>
              <a:gd name="connsiteX24-959" fmla="*/ 833935 w 3239999"/>
              <a:gd name="connsiteY24-960" fmla="*/ 22 h 3032924"/>
              <a:gd name="connsiteX25-961" fmla="*/ 1576606 w 3239999"/>
              <a:gd name="connsiteY25-962" fmla="*/ 402054 h 3032924"/>
              <a:gd name="connsiteX26-963" fmla="*/ 1576606 w 3239999"/>
              <a:gd name="connsiteY26-964" fmla="*/ 430441 h 3032924"/>
              <a:gd name="connsiteX27-965" fmla="*/ 1576606 w 3239999"/>
              <a:gd name="connsiteY27-966" fmla="*/ 526981 h 3032924"/>
              <a:gd name="connsiteX28-967" fmla="*/ 1576606 w 3239999"/>
              <a:gd name="connsiteY28-968" fmla="*/ 2765302 h 3032924"/>
              <a:gd name="connsiteX29-969" fmla="*/ 378630 w 3239999"/>
              <a:gd name="connsiteY29-970" fmla="*/ 2472117 h 3032924"/>
              <a:gd name="connsiteX30-971" fmla="*/ 384918 w 3239999"/>
              <a:gd name="connsiteY30-972" fmla="*/ 526981 h 3032924"/>
              <a:gd name="connsiteX31-973" fmla="*/ 239143 w 3239999"/>
              <a:gd name="connsiteY31-974" fmla="*/ 526981 h 3032924"/>
              <a:gd name="connsiteX32-975" fmla="*/ 239143 w 3239999"/>
              <a:gd name="connsiteY32-976" fmla="*/ 2776423 h 3032924"/>
              <a:gd name="connsiteX33-977" fmla="*/ 1576606 w 3239999"/>
              <a:gd name="connsiteY33-978" fmla="*/ 2776423 h 3032924"/>
              <a:gd name="connsiteX34-979" fmla="*/ 1668046 w 3239999"/>
              <a:gd name="connsiteY34-980" fmla="*/ 2869642 h 3032924"/>
              <a:gd name="connsiteX0-981" fmla="*/ 1576606 w 3239999"/>
              <a:gd name="connsiteY0-982" fmla="*/ 2778202 h 3032924"/>
              <a:gd name="connsiteX1-983" fmla="*/ 1663394 w 3239999"/>
              <a:gd name="connsiteY1-984" fmla="*/ 2778202 h 3032924"/>
              <a:gd name="connsiteX2-985" fmla="*/ 1663394 w 3239999"/>
              <a:gd name="connsiteY2-986" fmla="*/ 2776423 h 3032924"/>
              <a:gd name="connsiteX3-987" fmla="*/ 3000856 w 3239999"/>
              <a:gd name="connsiteY3-988" fmla="*/ 2776423 h 3032924"/>
              <a:gd name="connsiteX4-989" fmla="*/ 3000856 w 3239999"/>
              <a:gd name="connsiteY4-990" fmla="*/ 526981 h 3032924"/>
              <a:gd name="connsiteX5-991" fmla="*/ 2855082 w 3239999"/>
              <a:gd name="connsiteY5-992" fmla="*/ 526981 h 3032924"/>
              <a:gd name="connsiteX6-993" fmla="*/ 2861369 w 3239999"/>
              <a:gd name="connsiteY6-994" fmla="*/ 2472117 h 3032924"/>
              <a:gd name="connsiteX7-995" fmla="*/ 1663394 w 3239999"/>
              <a:gd name="connsiteY7-996" fmla="*/ 2765302 h 3032924"/>
              <a:gd name="connsiteX8-997" fmla="*/ 1663394 w 3239999"/>
              <a:gd name="connsiteY8-998" fmla="*/ 526981 h 3032924"/>
              <a:gd name="connsiteX9-999" fmla="*/ 1663394 w 3239999"/>
              <a:gd name="connsiteY9-1000" fmla="*/ 430441 h 3032924"/>
              <a:gd name="connsiteX10-1001" fmla="*/ 1663394 w 3239999"/>
              <a:gd name="connsiteY10-1002" fmla="*/ 402054 h 3032924"/>
              <a:gd name="connsiteX11-1003" fmla="*/ 2406065 w 3239999"/>
              <a:gd name="connsiteY11-1004" fmla="*/ 22 h 3032924"/>
              <a:gd name="connsiteX12-1005" fmla="*/ 2853673 w 3239999"/>
              <a:gd name="connsiteY12-1006" fmla="*/ 91100 h 3032924"/>
              <a:gd name="connsiteX13-1007" fmla="*/ 2854770 w 3239999"/>
              <a:gd name="connsiteY13-1008" fmla="*/ 430441 h 3032924"/>
              <a:gd name="connsiteX14-1009" fmla="*/ 3120669 w 3239999"/>
              <a:gd name="connsiteY14-1010" fmla="*/ 428517 h 3032924"/>
              <a:gd name="connsiteX15-1011" fmla="*/ 3120669 w 3239999"/>
              <a:gd name="connsiteY15-1012" fmla="*/ 738345 h 3032924"/>
              <a:gd name="connsiteX16-1013" fmla="*/ 3239999 w 3239999"/>
              <a:gd name="connsiteY16-1014" fmla="*/ 738345 h 3032924"/>
              <a:gd name="connsiteX17-1015" fmla="*/ 3239999 w 3239999"/>
              <a:gd name="connsiteY17-1016" fmla="*/ 3032924 h 3032924"/>
              <a:gd name="connsiteX18-1017" fmla="*/ 0 w 3239999"/>
              <a:gd name="connsiteY18-1018" fmla="*/ 3032924 h 3032924"/>
              <a:gd name="connsiteX19-1019" fmla="*/ 0 w 3239999"/>
              <a:gd name="connsiteY19-1020" fmla="*/ 738345 h 3032924"/>
              <a:gd name="connsiteX20-1021" fmla="*/ 102477 w 3239999"/>
              <a:gd name="connsiteY20-1022" fmla="*/ 738345 h 3032924"/>
              <a:gd name="connsiteX21-1023" fmla="*/ 102477 w 3239999"/>
              <a:gd name="connsiteY21-1024" fmla="*/ 428517 h 3032924"/>
              <a:gd name="connsiteX22-1025" fmla="*/ 385229 w 3239999"/>
              <a:gd name="connsiteY22-1026" fmla="*/ 430441 h 3032924"/>
              <a:gd name="connsiteX23-1027" fmla="*/ 386326 w 3239999"/>
              <a:gd name="connsiteY23-1028" fmla="*/ 91100 h 3032924"/>
              <a:gd name="connsiteX24-1029" fmla="*/ 833935 w 3239999"/>
              <a:gd name="connsiteY24-1030" fmla="*/ 22 h 3032924"/>
              <a:gd name="connsiteX25-1031" fmla="*/ 1576606 w 3239999"/>
              <a:gd name="connsiteY25-1032" fmla="*/ 402054 h 3032924"/>
              <a:gd name="connsiteX26-1033" fmla="*/ 1576606 w 3239999"/>
              <a:gd name="connsiteY26-1034" fmla="*/ 430441 h 3032924"/>
              <a:gd name="connsiteX27-1035" fmla="*/ 1576606 w 3239999"/>
              <a:gd name="connsiteY27-1036" fmla="*/ 526981 h 3032924"/>
              <a:gd name="connsiteX28-1037" fmla="*/ 1576606 w 3239999"/>
              <a:gd name="connsiteY28-1038" fmla="*/ 2765302 h 3032924"/>
              <a:gd name="connsiteX29-1039" fmla="*/ 378630 w 3239999"/>
              <a:gd name="connsiteY29-1040" fmla="*/ 2472117 h 3032924"/>
              <a:gd name="connsiteX30-1041" fmla="*/ 384918 w 3239999"/>
              <a:gd name="connsiteY30-1042" fmla="*/ 526981 h 3032924"/>
              <a:gd name="connsiteX31-1043" fmla="*/ 239143 w 3239999"/>
              <a:gd name="connsiteY31-1044" fmla="*/ 526981 h 3032924"/>
              <a:gd name="connsiteX32-1045" fmla="*/ 239143 w 3239999"/>
              <a:gd name="connsiteY32-1046" fmla="*/ 2776423 h 3032924"/>
              <a:gd name="connsiteX33-1047" fmla="*/ 1576606 w 3239999"/>
              <a:gd name="connsiteY33-1048" fmla="*/ 2776423 h 3032924"/>
              <a:gd name="connsiteX34-1049" fmla="*/ 1668046 w 3239999"/>
              <a:gd name="connsiteY34-1050" fmla="*/ 2869642 h 3032924"/>
              <a:gd name="connsiteX0-1051" fmla="*/ 1576606 w 3239999"/>
              <a:gd name="connsiteY0-1052" fmla="*/ 2778202 h 3032924"/>
              <a:gd name="connsiteX1-1053" fmla="*/ 1663394 w 3239999"/>
              <a:gd name="connsiteY1-1054" fmla="*/ 2778202 h 3032924"/>
              <a:gd name="connsiteX2-1055" fmla="*/ 1663394 w 3239999"/>
              <a:gd name="connsiteY2-1056" fmla="*/ 2776423 h 3032924"/>
              <a:gd name="connsiteX3-1057" fmla="*/ 3000856 w 3239999"/>
              <a:gd name="connsiteY3-1058" fmla="*/ 2776423 h 3032924"/>
              <a:gd name="connsiteX4-1059" fmla="*/ 3000856 w 3239999"/>
              <a:gd name="connsiteY4-1060" fmla="*/ 526981 h 3032924"/>
              <a:gd name="connsiteX5-1061" fmla="*/ 2855082 w 3239999"/>
              <a:gd name="connsiteY5-1062" fmla="*/ 526981 h 3032924"/>
              <a:gd name="connsiteX6-1063" fmla="*/ 2861369 w 3239999"/>
              <a:gd name="connsiteY6-1064" fmla="*/ 2472117 h 3032924"/>
              <a:gd name="connsiteX7-1065" fmla="*/ 1663394 w 3239999"/>
              <a:gd name="connsiteY7-1066" fmla="*/ 2765302 h 3032924"/>
              <a:gd name="connsiteX8-1067" fmla="*/ 1663394 w 3239999"/>
              <a:gd name="connsiteY8-1068" fmla="*/ 526981 h 3032924"/>
              <a:gd name="connsiteX9-1069" fmla="*/ 1663394 w 3239999"/>
              <a:gd name="connsiteY9-1070" fmla="*/ 430441 h 3032924"/>
              <a:gd name="connsiteX10-1071" fmla="*/ 1663394 w 3239999"/>
              <a:gd name="connsiteY10-1072" fmla="*/ 402054 h 3032924"/>
              <a:gd name="connsiteX11-1073" fmla="*/ 2406065 w 3239999"/>
              <a:gd name="connsiteY11-1074" fmla="*/ 22 h 3032924"/>
              <a:gd name="connsiteX12-1075" fmla="*/ 2853673 w 3239999"/>
              <a:gd name="connsiteY12-1076" fmla="*/ 91100 h 3032924"/>
              <a:gd name="connsiteX13-1077" fmla="*/ 2854770 w 3239999"/>
              <a:gd name="connsiteY13-1078" fmla="*/ 430441 h 3032924"/>
              <a:gd name="connsiteX14-1079" fmla="*/ 3120669 w 3239999"/>
              <a:gd name="connsiteY14-1080" fmla="*/ 428517 h 3032924"/>
              <a:gd name="connsiteX15-1081" fmla="*/ 3120669 w 3239999"/>
              <a:gd name="connsiteY15-1082" fmla="*/ 738345 h 3032924"/>
              <a:gd name="connsiteX16-1083" fmla="*/ 3239999 w 3239999"/>
              <a:gd name="connsiteY16-1084" fmla="*/ 738345 h 3032924"/>
              <a:gd name="connsiteX17-1085" fmla="*/ 3239999 w 3239999"/>
              <a:gd name="connsiteY17-1086" fmla="*/ 3032924 h 3032924"/>
              <a:gd name="connsiteX18-1087" fmla="*/ 0 w 3239999"/>
              <a:gd name="connsiteY18-1088" fmla="*/ 3032924 h 3032924"/>
              <a:gd name="connsiteX19-1089" fmla="*/ 0 w 3239999"/>
              <a:gd name="connsiteY19-1090" fmla="*/ 738345 h 3032924"/>
              <a:gd name="connsiteX20-1091" fmla="*/ 102477 w 3239999"/>
              <a:gd name="connsiteY20-1092" fmla="*/ 738345 h 3032924"/>
              <a:gd name="connsiteX21-1093" fmla="*/ 102477 w 3239999"/>
              <a:gd name="connsiteY21-1094" fmla="*/ 428517 h 3032924"/>
              <a:gd name="connsiteX22-1095" fmla="*/ 385229 w 3239999"/>
              <a:gd name="connsiteY22-1096" fmla="*/ 430441 h 3032924"/>
              <a:gd name="connsiteX23-1097" fmla="*/ 386326 w 3239999"/>
              <a:gd name="connsiteY23-1098" fmla="*/ 91100 h 3032924"/>
              <a:gd name="connsiteX24-1099" fmla="*/ 833935 w 3239999"/>
              <a:gd name="connsiteY24-1100" fmla="*/ 22 h 3032924"/>
              <a:gd name="connsiteX25-1101" fmla="*/ 1576606 w 3239999"/>
              <a:gd name="connsiteY25-1102" fmla="*/ 402054 h 3032924"/>
              <a:gd name="connsiteX26-1103" fmla="*/ 1576606 w 3239999"/>
              <a:gd name="connsiteY26-1104" fmla="*/ 430441 h 3032924"/>
              <a:gd name="connsiteX27-1105" fmla="*/ 1576606 w 3239999"/>
              <a:gd name="connsiteY27-1106" fmla="*/ 526981 h 3032924"/>
              <a:gd name="connsiteX28-1107" fmla="*/ 1576606 w 3239999"/>
              <a:gd name="connsiteY28-1108" fmla="*/ 2765302 h 3032924"/>
              <a:gd name="connsiteX29-1109" fmla="*/ 378630 w 3239999"/>
              <a:gd name="connsiteY29-1110" fmla="*/ 2472117 h 3032924"/>
              <a:gd name="connsiteX30-1111" fmla="*/ 384918 w 3239999"/>
              <a:gd name="connsiteY30-1112" fmla="*/ 526981 h 3032924"/>
              <a:gd name="connsiteX31-1113" fmla="*/ 239143 w 3239999"/>
              <a:gd name="connsiteY31-1114" fmla="*/ 526981 h 3032924"/>
              <a:gd name="connsiteX32-1115" fmla="*/ 239143 w 3239999"/>
              <a:gd name="connsiteY32-1116" fmla="*/ 2776423 h 3032924"/>
              <a:gd name="connsiteX33-1117" fmla="*/ 1576606 w 3239999"/>
              <a:gd name="connsiteY33-1118" fmla="*/ 2776423 h 3032924"/>
              <a:gd name="connsiteX0-1119" fmla="*/ 1576606 w 3239999"/>
              <a:gd name="connsiteY0-1120" fmla="*/ 2778202 h 3032924"/>
              <a:gd name="connsiteX1-1121" fmla="*/ 1663394 w 3239999"/>
              <a:gd name="connsiteY1-1122" fmla="*/ 2778202 h 3032924"/>
              <a:gd name="connsiteX2-1123" fmla="*/ 1663394 w 3239999"/>
              <a:gd name="connsiteY2-1124" fmla="*/ 2776423 h 3032924"/>
              <a:gd name="connsiteX3-1125" fmla="*/ 3000856 w 3239999"/>
              <a:gd name="connsiteY3-1126" fmla="*/ 2776423 h 3032924"/>
              <a:gd name="connsiteX4-1127" fmla="*/ 3000856 w 3239999"/>
              <a:gd name="connsiteY4-1128" fmla="*/ 526981 h 3032924"/>
              <a:gd name="connsiteX5-1129" fmla="*/ 2855082 w 3239999"/>
              <a:gd name="connsiteY5-1130" fmla="*/ 526981 h 3032924"/>
              <a:gd name="connsiteX6-1131" fmla="*/ 2861369 w 3239999"/>
              <a:gd name="connsiteY6-1132" fmla="*/ 2472117 h 3032924"/>
              <a:gd name="connsiteX7-1133" fmla="*/ 1663394 w 3239999"/>
              <a:gd name="connsiteY7-1134" fmla="*/ 2765302 h 3032924"/>
              <a:gd name="connsiteX8-1135" fmla="*/ 1663394 w 3239999"/>
              <a:gd name="connsiteY8-1136" fmla="*/ 526981 h 3032924"/>
              <a:gd name="connsiteX9-1137" fmla="*/ 1663394 w 3239999"/>
              <a:gd name="connsiteY9-1138" fmla="*/ 430441 h 3032924"/>
              <a:gd name="connsiteX10-1139" fmla="*/ 1663394 w 3239999"/>
              <a:gd name="connsiteY10-1140" fmla="*/ 402054 h 3032924"/>
              <a:gd name="connsiteX11-1141" fmla="*/ 2406065 w 3239999"/>
              <a:gd name="connsiteY11-1142" fmla="*/ 22 h 3032924"/>
              <a:gd name="connsiteX12-1143" fmla="*/ 2853673 w 3239999"/>
              <a:gd name="connsiteY12-1144" fmla="*/ 91100 h 3032924"/>
              <a:gd name="connsiteX13-1145" fmla="*/ 2854770 w 3239999"/>
              <a:gd name="connsiteY13-1146" fmla="*/ 430441 h 3032924"/>
              <a:gd name="connsiteX14-1147" fmla="*/ 3120669 w 3239999"/>
              <a:gd name="connsiteY14-1148" fmla="*/ 428517 h 3032924"/>
              <a:gd name="connsiteX15-1149" fmla="*/ 3120669 w 3239999"/>
              <a:gd name="connsiteY15-1150" fmla="*/ 738345 h 3032924"/>
              <a:gd name="connsiteX16-1151" fmla="*/ 3239999 w 3239999"/>
              <a:gd name="connsiteY16-1152" fmla="*/ 738345 h 3032924"/>
              <a:gd name="connsiteX17-1153" fmla="*/ 3239999 w 3239999"/>
              <a:gd name="connsiteY17-1154" fmla="*/ 3032924 h 3032924"/>
              <a:gd name="connsiteX18-1155" fmla="*/ 0 w 3239999"/>
              <a:gd name="connsiteY18-1156" fmla="*/ 3032924 h 3032924"/>
              <a:gd name="connsiteX19-1157" fmla="*/ 0 w 3239999"/>
              <a:gd name="connsiteY19-1158" fmla="*/ 738345 h 3032924"/>
              <a:gd name="connsiteX20-1159" fmla="*/ 102477 w 3239999"/>
              <a:gd name="connsiteY20-1160" fmla="*/ 738345 h 3032924"/>
              <a:gd name="connsiteX21-1161" fmla="*/ 102477 w 3239999"/>
              <a:gd name="connsiteY21-1162" fmla="*/ 428517 h 3032924"/>
              <a:gd name="connsiteX22-1163" fmla="*/ 385229 w 3239999"/>
              <a:gd name="connsiteY22-1164" fmla="*/ 430441 h 3032924"/>
              <a:gd name="connsiteX23-1165" fmla="*/ 386326 w 3239999"/>
              <a:gd name="connsiteY23-1166" fmla="*/ 91100 h 3032924"/>
              <a:gd name="connsiteX24-1167" fmla="*/ 833935 w 3239999"/>
              <a:gd name="connsiteY24-1168" fmla="*/ 22 h 3032924"/>
              <a:gd name="connsiteX25-1169" fmla="*/ 1576606 w 3239999"/>
              <a:gd name="connsiteY25-1170" fmla="*/ 402054 h 3032924"/>
              <a:gd name="connsiteX26-1171" fmla="*/ 1576606 w 3239999"/>
              <a:gd name="connsiteY26-1172" fmla="*/ 430441 h 3032924"/>
              <a:gd name="connsiteX27-1173" fmla="*/ 1576606 w 3239999"/>
              <a:gd name="connsiteY27-1174" fmla="*/ 526981 h 3032924"/>
              <a:gd name="connsiteX28-1175" fmla="*/ 1576606 w 3239999"/>
              <a:gd name="connsiteY28-1176" fmla="*/ 2765302 h 3032924"/>
              <a:gd name="connsiteX29-1177" fmla="*/ 378630 w 3239999"/>
              <a:gd name="connsiteY29-1178" fmla="*/ 2472117 h 3032924"/>
              <a:gd name="connsiteX30-1179" fmla="*/ 384918 w 3239999"/>
              <a:gd name="connsiteY30-1180" fmla="*/ 526981 h 3032924"/>
              <a:gd name="connsiteX31-1181" fmla="*/ 239143 w 3239999"/>
              <a:gd name="connsiteY31-1182" fmla="*/ 526981 h 3032924"/>
              <a:gd name="connsiteX32-1183" fmla="*/ 239143 w 3239999"/>
              <a:gd name="connsiteY32-1184" fmla="*/ 2776423 h 3032924"/>
              <a:gd name="connsiteX33-1185" fmla="*/ 1576606 w 3239999"/>
              <a:gd name="connsiteY33-1186" fmla="*/ 2776423 h 3032924"/>
              <a:gd name="connsiteX0-1187" fmla="*/ 1576606 w 3239999"/>
              <a:gd name="connsiteY0-1188" fmla="*/ 2778202 h 3032924"/>
              <a:gd name="connsiteX1-1189" fmla="*/ 1663394 w 3239999"/>
              <a:gd name="connsiteY1-1190" fmla="*/ 2778202 h 3032924"/>
              <a:gd name="connsiteX2-1191" fmla="*/ 1663394 w 3239999"/>
              <a:gd name="connsiteY2-1192" fmla="*/ 2776423 h 3032924"/>
              <a:gd name="connsiteX3-1193" fmla="*/ 3000856 w 3239999"/>
              <a:gd name="connsiteY3-1194" fmla="*/ 2776423 h 3032924"/>
              <a:gd name="connsiteX4-1195" fmla="*/ 3000856 w 3239999"/>
              <a:gd name="connsiteY4-1196" fmla="*/ 526981 h 3032924"/>
              <a:gd name="connsiteX5-1197" fmla="*/ 2855082 w 3239999"/>
              <a:gd name="connsiteY5-1198" fmla="*/ 526981 h 3032924"/>
              <a:gd name="connsiteX6-1199" fmla="*/ 2861369 w 3239999"/>
              <a:gd name="connsiteY6-1200" fmla="*/ 2472117 h 3032924"/>
              <a:gd name="connsiteX7-1201" fmla="*/ 1663394 w 3239999"/>
              <a:gd name="connsiteY7-1202" fmla="*/ 2765302 h 3032924"/>
              <a:gd name="connsiteX8-1203" fmla="*/ 1663394 w 3239999"/>
              <a:gd name="connsiteY8-1204" fmla="*/ 526981 h 3032924"/>
              <a:gd name="connsiteX9-1205" fmla="*/ 1663394 w 3239999"/>
              <a:gd name="connsiteY9-1206" fmla="*/ 430441 h 3032924"/>
              <a:gd name="connsiteX10-1207" fmla="*/ 1663394 w 3239999"/>
              <a:gd name="connsiteY10-1208" fmla="*/ 402054 h 3032924"/>
              <a:gd name="connsiteX11-1209" fmla="*/ 2406065 w 3239999"/>
              <a:gd name="connsiteY11-1210" fmla="*/ 22 h 3032924"/>
              <a:gd name="connsiteX12-1211" fmla="*/ 2853673 w 3239999"/>
              <a:gd name="connsiteY12-1212" fmla="*/ 91100 h 3032924"/>
              <a:gd name="connsiteX13-1213" fmla="*/ 2854770 w 3239999"/>
              <a:gd name="connsiteY13-1214" fmla="*/ 430441 h 3032924"/>
              <a:gd name="connsiteX14-1215" fmla="*/ 3120669 w 3239999"/>
              <a:gd name="connsiteY14-1216" fmla="*/ 428517 h 3032924"/>
              <a:gd name="connsiteX15-1217" fmla="*/ 3120669 w 3239999"/>
              <a:gd name="connsiteY15-1218" fmla="*/ 738345 h 3032924"/>
              <a:gd name="connsiteX16-1219" fmla="*/ 3239999 w 3239999"/>
              <a:gd name="connsiteY16-1220" fmla="*/ 738345 h 3032924"/>
              <a:gd name="connsiteX17-1221" fmla="*/ 3239999 w 3239999"/>
              <a:gd name="connsiteY17-1222" fmla="*/ 3032924 h 3032924"/>
              <a:gd name="connsiteX18-1223" fmla="*/ 0 w 3239999"/>
              <a:gd name="connsiteY18-1224" fmla="*/ 3032924 h 3032924"/>
              <a:gd name="connsiteX19-1225" fmla="*/ 0 w 3239999"/>
              <a:gd name="connsiteY19-1226" fmla="*/ 738345 h 3032924"/>
              <a:gd name="connsiteX20-1227" fmla="*/ 102477 w 3239999"/>
              <a:gd name="connsiteY20-1228" fmla="*/ 738345 h 3032924"/>
              <a:gd name="connsiteX21-1229" fmla="*/ 102477 w 3239999"/>
              <a:gd name="connsiteY21-1230" fmla="*/ 428517 h 3032924"/>
              <a:gd name="connsiteX22-1231" fmla="*/ 385229 w 3239999"/>
              <a:gd name="connsiteY22-1232" fmla="*/ 430441 h 3032924"/>
              <a:gd name="connsiteX23-1233" fmla="*/ 386326 w 3239999"/>
              <a:gd name="connsiteY23-1234" fmla="*/ 91100 h 3032924"/>
              <a:gd name="connsiteX24-1235" fmla="*/ 833935 w 3239999"/>
              <a:gd name="connsiteY24-1236" fmla="*/ 22 h 3032924"/>
              <a:gd name="connsiteX25-1237" fmla="*/ 1576606 w 3239999"/>
              <a:gd name="connsiteY25-1238" fmla="*/ 402054 h 3032924"/>
              <a:gd name="connsiteX26-1239" fmla="*/ 1576606 w 3239999"/>
              <a:gd name="connsiteY26-1240" fmla="*/ 430441 h 3032924"/>
              <a:gd name="connsiteX27-1241" fmla="*/ 1576606 w 3239999"/>
              <a:gd name="connsiteY27-1242" fmla="*/ 526981 h 3032924"/>
              <a:gd name="connsiteX28-1243" fmla="*/ 1576606 w 3239999"/>
              <a:gd name="connsiteY28-1244" fmla="*/ 2765302 h 3032924"/>
              <a:gd name="connsiteX29-1245" fmla="*/ 378630 w 3239999"/>
              <a:gd name="connsiteY29-1246" fmla="*/ 2472117 h 3032924"/>
              <a:gd name="connsiteX30-1247" fmla="*/ 384918 w 3239999"/>
              <a:gd name="connsiteY30-1248" fmla="*/ 526981 h 3032924"/>
              <a:gd name="connsiteX31-1249" fmla="*/ 239143 w 3239999"/>
              <a:gd name="connsiteY31-1250" fmla="*/ 526981 h 3032924"/>
              <a:gd name="connsiteX32-1251" fmla="*/ 239143 w 3239999"/>
              <a:gd name="connsiteY32-1252" fmla="*/ 2776423 h 3032924"/>
              <a:gd name="connsiteX33-1253" fmla="*/ 1576606 w 3239999"/>
              <a:gd name="connsiteY33-1254" fmla="*/ 2776423 h 3032924"/>
              <a:gd name="connsiteX0-1255" fmla="*/ 1576606 w 3239999"/>
              <a:gd name="connsiteY0-1256" fmla="*/ 2778202 h 3032924"/>
              <a:gd name="connsiteX1-1257" fmla="*/ 1663394 w 3239999"/>
              <a:gd name="connsiteY1-1258" fmla="*/ 2778202 h 3032924"/>
              <a:gd name="connsiteX2-1259" fmla="*/ 1663394 w 3239999"/>
              <a:gd name="connsiteY2-1260" fmla="*/ 2776423 h 3032924"/>
              <a:gd name="connsiteX3-1261" fmla="*/ 3000856 w 3239999"/>
              <a:gd name="connsiteY3-1262" fmla="*/ 2776423 h 3032924"/>
              <a:gd name="connsiteX4-1263" fmla="*/ 3000856 w 3239999"/>
              <a:gd name="connsiteY4-1264" fmla="*/ 526981 h 3032924"/>
              <a:gd name="connsiteX5-1265" fmla="*/ 2855082 w 3239999"/>
              <a:gd name="connsiteY5-1266" fmla="*/ 526981 h 3032924"/>
              <a:gd name="connsiteX6-1267" fmla="*/ 2861369 w 3239999"/>
              <a:gd name="connsiteY6-1268" fmla="*/ 2472117 h 3032924"/>
              <a:gd name="connsiteX7-1269" fmla="*/ 1663394 w 3239999"/>
              <a:gd name="connsiteY7-1270" fmla="*/ 2765302 h 3032924"/>
              <a:gd name="connsiteX8-1271" fmla="*/ 1663394 w 3239999"/>
              <a:gd name="connsiteY8-1272" fmla="*/ 526981 h 3032924"/>
              <a:gd name="connsiteX9-1273" fmla="*/ 1663394 w 3239999"/>
              <a:gd name="connsiteY9-1274" fmla="*/ 430441 h 3032924"/>
              <a:gd name="connsiteX10-1275" fmla="*/ 1663394 w 3239999"/>
              <a:gd name="connsiteY10-1276" fmla="*/ 402054 h 3032924"/>
              <a:gd name="connsiteX11-1277" fmla="*/ 2406065 w 3239999"/>
              <a:gd name="connsiteY11-1278" fmla="*/ 22 h 3032924"/>
              <a:gd name="connsiteX12-1279" fmla="*/ 2853673 w 3239999"/>
              <a:gd name="connsiteY12-1280" fmla="*/ 91100 h 3032924"/>
              <a:gd name="connsiteX13-1281" fmla="*/ 2854770 w 3239999"/>
              <a:gd name="connsiteY13-1282" fmla="*/ 430441 h 3032924"/>
              <a:gd name="connsiteX14-1283" fmla="*/ 3120669 w 3239999"/>
              <a:gd name="connsiteY14-1284" fmla="*/ 428517 h 3032924"/>
              <a:gd name="connsiteX15-1285" fmla="*/ 3120669 w 3239999"/>
              <a:gd name="connsiteY15-1286" fmla="*/ 738345 h 3032924"/>
              <a:gd name="connsiteX16-1287" fmla="*/ 3239999 w 3239999"/>
              <a:gd name="connsiteY16-1288" fmla="*/ 738345 h 3032924"/>
              <a:gd name="connsiteX17-1289" fmla="*/ 3239999 w 3239999"/>
              <a:gd name="connsiteY17-1290" fmla="*/ 3032924 h 3032924"/>
              <a:gd name="connsiteX18-1291" fmla="*/ 0 w 3239999"/>
              <a:gd name="connsiteY18-1292" fmla="*/ 3032924 h 3032924"/>
              <a:gd name="connsiteX19-1293" fmla="*/ 0 w 3239999"/>
              <a:gd name="connsiteY19-1294" fmla="*/ 738345 h 3032924"/>
              <a:gd name="connsiteX20-1295" fmla="*/ 102477 w 3239999"/>
              <a:gd name="connsiteY20-1296" fmla="*/ 738345 h 3032924"/>
              <a:gd name="connsiteX21-1297" fmla="*/ 102477 w 3239999"/>
              <a:gd name="connsiteY21-1298" fmla="*/ 428517 h 3032924"/>
              <a:gd name="connsiteX22-1299" fmla="*/ 385229 w 3239999"/>
              <a:gd name="connsiteY22-1300" fmla="*/ 430441 h 3032924"/>
              <a:gd name="connsiteX23-1301" fmla="*/ 386326 w 3239999"/>
              <a:gd name="connsiteY23-1302" fmla="*/ 91100 h 3032924"/>
              <a:gd name="connsiteX24-1303" fmla="*/ 833935 w 3239999"/>
              <a:gd name="connsiteY24-1304" fmla="*/ 22 h 3032924"/>
              <a:gd name="connsiteX25-1305" fmla="*/ 1576606 w 3239999"/>
              <a:gd name="connsiteY25-1306" fmla="*/ 402054 h 3032924"/>
              <a:gd name="connsiteX26-1307" fmla="*/ 1576606 w 3239999"/>
              <a:gd name="connsiteY26-1308" fmla="*/ 430441 h 3032924"/>
              <a:gd name="connsiteX27-1309" fmla="*/ 1576606 w 3239999"/>
              <a:gd name="connsiteY27-1310" fmla="*/ 526981 h 3032924"/>
              <a:gd name="connsiteX28-1311" fmla="*/ 1576606 w 3239999"/>
              <a:gd name="connsiteY28-1312" fmla="*/ 2765302 h 3032924"/>
              <a:gd name="connsiteX29-1313" fmla="*/ 378630 w 3239999"/>
              <a:gd name="connsiteY29-1314" fmla="*/ 2472117 h 3032924"/>
              <a:gd name="connsiteX30-1315" fmla="*/ 384918 w 3239999"/>
              <a:gd name="connsiteY30-1316" fmla="*/ 526981 h 3032924"/>
              <a:gd name="connsiteX31-1317" fmla="*/ 239143 w 3239999"/>
              <a:gd name="connsiteY31-1318" fmla="*/ 526981 h 3032924"/>
              <a:gd name="connsiteX32-1319" fmla="*/ 239143 w 3239999"/>
              <a:gd name="connsiteY32-1320" fmla="*/ 2776423 h 3032924"/>
              <a:gd name="connsiteX33-1321" fmla="*/ 1576606 w 3239999"/>
              <a:gd name="connsiteY33-1322" fmla="*/ 2776423 h 3032924"/>
              <a:gd name="connsiteX0-1323" fmla="*/ 1576606 w 3239999"/>
              <a:gd name="connsiteY0-1324" fmla="*/ 2778202 h 3032924"/>
              <a:gd name="connsiteX1-1325" fmla="*/ 1663394 w 3239999"/>
              <a:gd name="connsiteY1-1326" fmla="*/ 2778202 h 3032924"/>
              <a:gd name="connsiteX2-1327" fmla="*/ 1663394 w 3239999"/>
              <a:gd name="connsiteY2-1328" fmla="*/ 2776423 h 3032924"/>
              <a:gd name="connsiteX3-1329" fmla="*/ 3000856 w 3239999"/>
              <a:gd name="connsiteY3-1330" fmla="*/ 2776423 h 3032924"/>
              <a:gd name="connsiteX4-1331" fmla="*/ 3000856 w 3239999"/>
              <a:gd name="connsiteY4-1332" fmla="*/ 526981 h 3032924"/>
              <a:gd name="connsiteX5-1333" fmla="*/ 2855082 w 3239999"/>
              <a:gd name="connsiteY5-1334" fmla="*/ 526981 h 3032924"/>
              <a:gd name="connsiteX6-1335" fmla="*/ 2861369 w 3239999"/>
              <a:gd name="connsiteY6-1336" fmla="*/ 2472117 h 3032924"/>
              <a:gd name="connsiteX7-1337" fmla="*/ 1663394 w 3239999"/>
              <a:gd name="connsiteY7-1338" fmla="*/ 2765302 h 3032924"/>
              <a:gd name="connsiteX8-1339" fmla="*/ 1663394 w 3239999"/>
              <a:gd name="connsiteY8-1340" fmla="*/ 526981 h 3032924"/>
              <a:gd name="connsiteX9-1341" fmla="*/ 1663394 w 3239999"/>
              <a:gd name="connsiteY9-1342" fmla="*/ 430441 h 3032924"/>
              <a:gd name="connsiteX10-1343" fmla="*/ 1663394 w 3239999"/>
              <a:gd name="connsiteY10-1344" fmla="*/ 402054 h 3032924"/>
              <a:gd name="connsiteX11-1345" fmla="*/ 2406065 w 3239999"/>
              <a:gd name="connsiteY11-1346" fmla="*/ 22 h 3032924"/>
              <a:gd name="connsiteX12-1347" fmla="*/ 2853673 w 3239999"/>
              <a:gd name="connsiteY12-1348" fmla="*/ 91100 h 3032924"/>
              <a:gd name="connsiteX13-1349" fmla="*/ 2854770 w 3239999"/>
              <a:gd name="connsiteY13-1350" fmla="*/ 430441 h 3032924"/>
              <a:gd name="connsiteX14-1351" fmla="*/ 3120669 w 3239999"/>
              <a:gd name="connsiteY14-1352" fmla="*/ 428517 h 3032924"/>
              <a:gd name="connsiteX15-1353" fmla="*/ 3120669 w 3239999"/>
              <a:gd name="connsiteY15-1354" fmla="*/ 738345 h 3032924"/>
              <a:gd name="connsiteX16-1355" fmla="*/ 3239999 w 3239999"/>
              <a:gd name="connsiteY16-1356" fmla="*/ 738345 h 3032924"/>
              <a:gd name="connsiteX17-1357" fmla="*/ 3239999 w 3239999"/>
              <a:gd name="connsiteY17-1358" fmla="*/ 3032924 h 3032924"/>
              <a:gd name="connsiteX18-1359" fmla="*/ 0 w 3239999"/>
              <a:gd name="connsiteY18-1360" fmla="*/ 3032924 h 3032924"/>
              <a:gd name="connsiteX19-1361" fmla="*/ 0 w 3239999"/>
              <a:gd name="connsiteY19-1362" fmla="*/ 738345 h 3032924"/>
              <a:gd name="connsiteX20-1363" fmla="*/ 102477 w 3239999"/>
              <a:gd name="connsiteY20-1364" fmla="*/ 738345 h 3032924"/>
              <a:gd name="connsiteX21-1365" fmla="*/ 102477 w 3239999"/>
              <a:gd name="connsiteY21-1366" fmla="*/ 428517 h 3032924"/>
              <a:gd name="connsiteX22-1367" fmla="*/ 385229 w 3239999"/>
              <a:gd name="connsiteY22-1368" fmla="*/ 430441 h 3032924"/>
              <a:gd name="connsiteX23-1369" fmla="*/ 386326 w 3239999"/>
              <a:gd name="connsiteY23-1370" fmla="*/ 91100 h 3032924"/>
              <a:gd name="connsiteX24-1371" fmla="*/ 833935 w 3239999"/>
              <a:gd name="connsiteY24-1372" fmla="*/ 22 h 3032924"/>
              <a:gd name="connsiteX25-1373" fmla="*/ 1576606 w 3239999"/>
              <a:gd name="connsiteY25-1374" fmla="*/ 402054 h 3032924"/>
              <a:gd name="connsiteX26-1375" fmla="*/ 1576606 w 3239999"/>
              <a:gd name="connsiteY26-1376" fmla="*/ 430441 h 3032924"/>
              <a:gd name="connsiteX27-1377" fmla="*/ 1576606 w 3239999"/>
              <a:gd name="connsiteY27-1378" fmla="*/ 526981 h 3032924"/>
              <a:gd name="connsiteX28-1379" fmla="*/ 1576606 w 3239999"/>
              <a:gd name="connsiteY28-1380" fmla="*/ 2765302 h 3032924"/>
              <a:gd name="connsiteX29-1381" fmla="*/ 378630 w 3239999"/>
              <a:gd name="connsiteY29-1382" fmla="*/ 2472117 h 3032924"/>
              <a:gd name="connsiteX30-1383" fmla="*/ 384918 w 3239999"/>
              <a:gd name="connsiteY30-1384" fmla="*/ 526981 h 3032924"/>
              <a:gd name="connsiteX31-1385" fmla="*/ 239143 w 3239999"/>
              <a:gd name="connsiteY31-1386" fmla="*/ 526981 h 3032924"/>
              <a:gd name="connsiteX32-1387" fmla="*/ 229618 w 3239999"/>
              <a:gd name="connsiteY32-1388" fmla="*/ 2690698 h 3032924"/>
              <a:gd name="connsiteX33-1389" fmla="*/ 1576606 w 3239999"/>
              <a:gd name="connsiteY33-1390" fmla="*/ 2776423 h 3032924"/>
              <a:gd name="connsiteX0-1391" fmla="*/ 1576606 w 3239999"/>
              <a:gd name="connsiteY0-1392" fmla="*/ 2778202 h 3032924"/>
              <a:gd name="connsiteX1-1393" fmla="*/ 1663394 w 3239999"/>
              <a:gd name="connsiteY1-1394" fmla="*/ 2778202 h 3032924"/>
              <a:gd name="connsiteX2-1395" fmla="*/ 1663394 w 3239999"/>
              <a:gd name="connsiteY2-1396" fmla="*/ 2776423 h 3032924"/>
              <a:gd name="connsiteX3-1397" fmla="*/ 2991331 w 3239999"/>
              <a:gd name="connsiteY3-1398" fmla="*/ 2709748 h 3032924"/>
              <a:gd name="connsiteX4-1399" fmla="*/ 3000856 w 3239999"/>
              <a:gd name="connsiteY4-1400" fmla="*/ 526981 h 3032924"/>
              <a:gd name="connsiteX5-1401" fmla="*/ 2855082 w 3239999"/>
              <a:gd name="connsiteY5-1402" fmla="*/ 526981 h 3032924"/>
              <a:gd name="connsiteX6-1403" fmla="*/ 2861369 w 3239999"/>
              <a:gd name="connsiteY6-1404" fmla="*/ 2472117 h 3032924"/>
              <a:gd name="connsiteX7-1405" fmla="*/ 1663394 w 3239999"/>
              <a:gd name="connsiteY7-1406" fmla="*/ 2765302 h 3032924"/>
              <a:gd name="connsiteX8-1407" fmla="*/ 1663394 w 3239999"/>
              <a:gd name="connsiteY8-1408" fmla="*/ 526981 h 3032924"/>
              <a:gd name="connsiteX9-1409" fmla="*/ 1663394 w 3239999"/>
              <a:gd name="connsiteY9-1410" fmla="*/ 430441 h 3032924"/>
              <a:gd name="connsiteX10-1411" fmla="*/ 1663394 w 3239999"/>
              <a:gd name="connsiteY10-1412" fmla="*/ 402054 h 3032924"/>
              <a:gd name="connsiteX11-1413" fmla="*/ 2406065 w 3239999"/>
              <a:gd name="connsiteY11-1414" fmla="*/ 22 h 3032924"/>
              <a:gd name="connsiteX12-1415" fmla="*/ 2853673 w 3239999"/>
              <a:gd name="connsiteY12-1416" fmla="*/ 91100 h 3032924"/>
              <a:gd name="connsiteX13-1417" fmla="*/ 2854770 w 3239999"/>
              <a:gd name="connsiteY13-1418" fmla="*/ 430441 h 3032924"/>
              <a:gd name="connsiteX14-1419" fmla="*/ 3120669 w 3239999"/>
              <a:gd name="connsiteY14-1420" fmla="*/ 428517 h 3032924"/>
              <a:gd name="connsiteX15-1421" fmla="*/ 3120669 w 3239999"/>
              <a:gd name="connsiteY15-1422" fmla="*/ 738345 h 3032924"/>
              <a:gd name="connsiteX16-1423" fmla="*/ 3239999 w 3239999"/>
              <a:gd name="connsiteY16-1424" fmla="*/ 738345 h 3032924"/>
              <a:gd name="connsiteX17-1425" fmla="*/ 3239999 w 3239999"/>
              <a:gd name="connsiteY17-1426" fmla="*/ 3032924 h 3032924"/>
              <a:gd name="connsiteX18-1427" fmla="*/ 0 w 3239999"/>
              <a:gd name="connsiteY18-1428" fmla="*/ 3032924 h 3032924"/>
              <a:gd name="connsiteX19-1429" fmla="*/ 0 w 3239999"/>
              <a:gd name="connsiteY19-1430" fmla="*/ 738345 h 3032924"/>
              <a:gd name="connsiteX20-1431" fmla="*/ 102477 w 3239999"/>
              <a:gd name="connsiteY20-1432" fmla="*/ 738345 h 3032924"/>
              <a:gd name="connsiteX21-1433" fmla="*/ 102477 w 3239999"/>
              <a:gd name="connsiteY21-1434" fmla="*/ 428517 h 3032924"/>
              <a:gd name="connsiteX22-1435" fmla="*/ 385229 w 3239999"/>
              <a:gd name="connsiteY22-1436" fmla="*/ 430441 h 3032924"/>
              <a:gd name="connsiteX23-1437" fmla="*/ 386326 w 3239999"/>
              <a:gd name="connsiteY23-1438" fmla="*/ 91100 h 3032924"/>
              <a:gd name="connsiteX24-1439" fmla="*/ 833935 w 3239999"/>
              <a:gd name="connsiteY24-1440" fmla="*/ 22 h 3032924"/>
              <a:gd name="connsiteX25-1441" fmla="*/ 1576606 w 3239999"/>
              <a:gd name="connsiteY25-1442" fmla="*/ 402054 h 3032924"/>
              <a:gd name="connsiteX26-1443" fmla="*/ 1576606 w 3239999"/>
              <a:gd name="connsiteY26-1444" fmla="*/ 430441 h 3032924"/>
              <a:gd name="connsiteX27-1445" fmla="*/ 1576606 w 3239999"/>
              <a:gd name="connsiteY27-1446" fmla="*/ 526981 h 3032924"/>
              <a:gd name="connsiteX28-1447" fmla="*/ 1576606 w 3239999"/>
              <a:gd name="connsiteY28-1448" fmla="*/ 2765302 h 3032924"/>
              <a:gd name="connsiteX29-1449" fmla="*/ 378630 w 3239999"/>
              <a:gd name="connsiteY29-1450" fmla="*/ 2472117 h 3032924"/>
              <a:gd name="connsiteX30-1451" fmla="*/ 384918 w 3239999"/>
              <a:gd name="connsiteY30-1452" fmla="*/ 526981 h 3032924"/>
              <a:gd name="connsiteX31-1453" fmla="*/ 239143 w 3239999"/>
              <a:gd name="connsiteY31-1454" fmla="*/ 526981 h 3032924"/>
              <a:gd name="connsiteX32-1455" fmla="*/ 229618 w 3239999"/>
              <a:gd name="connsiteY32-1456" fmla="*/ 2690698 h 3032924"/>
              <a:gd name="connsiteX33-1457" fmla="*/ 1576606 w 3239999"/>
              <a:gd name="connsiteY33-1458" fmla="*/ 2776423 h 30329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/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/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/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-1" fmla="*/ 1384251 w 3217557"/>
              <a:gd name="connsiteY0-2" fmla="*/ 661544 h 2702049"/>
              <a:gd name="connsiteX1-3" fmla="*/ 1574067 w 3217557"/>
              <a:gd name="connsiteY1-4" fmla="*/ 851360 h 2702049"/>
              <a:gd name="connsiteX2-5" fmla="*/ 1384251 w 3217557"/>
              <a:gd name="connsiteY2-6" fmla="*/ 1041176 h 2702049"/>
              <a:gd name="connsiteX3-7" fmla="*/ 1194435 w 3217557"/>
              <a:gd name="connsiteY3-8" fmla="*/ 851360 h 2702049"/>
              <a:gd name="connsiteX4-9" fmla="*/ 1384251 w 3217557"/>
              <a:gd name="connsiteY4-10" fmla="*/ 661544 h 2702049"/>
              <a:gd name="connsiteX5-11" fmla="*/ 1993421 w 3217557"/>
              <a:gd name="connsiteY5-12" fmla="*/ 661544 h 2702049"/>
              <a:gd name="connsiteX6-13" fmla="*/ 2183237 w 3217557"/>
              <a:gd name="connsiteY6-14" fmla="*/ 851360 h 2702049"/>
              <a:gd name="connsiteX7-15" fmla="*/ 1993421 w 3217557"/>
              <a:gd name="connsiteY7-16" fmla="*/ 1041176 h 2702049"/>
              <a:gd name="connsiteX8-17" fmla="*/ 1803605 w 3217557"/>
              <a:gd name="connsiteY8-18" fmla="*/ 851360 h 2702049"/>
              <a:gd name="connsiteX9-19" fmla="*/ 1993421 w 3217557"/>
              <a:gd name="connsiteY9-20" fmla="*/ 661544 h 2702049"/>
              <a:gd name="connsiteX10-21" fmla="*/ 2602591 w 3217557"/>
              <a:gd name="connsiteY10-22" fmla="*/ 661544 h 2702049"/>
              <a:gd name="connsiteX11-23" fmla="*/ 2792407 w 3217557"/>
              <a:gd name="connsiteY11-24" fmla="*/ 851360 h 2702049"/>
              <a:gd name="connsiteX12-25" fmla="*/ 2602591 w 3217557"/>
              <a:gd name="connsiteY12-26" fmla="*/ 1041176 h 2702049"/>
              <a:gd name="connsiteX13-27" fmla="*/ 2412775 w 3217557"/>
              <a:gd name="connsiteY13-28" fmla="*/ 851360 h 2702049"/>
              <a:gd name="connsiteX14-29" fmla="*/ 2602591 w 3217557"/>
              <a:gd name="connsiteY14-30" fmla="*/ 661544 h 2702049"/>
              <a:gd name="connsiteX15-31" fmla="*/ 677114 w 3217557"/>
              <a:gd name="connsiteY15-32" fmla="*/ 569491 h 2702049"/>
              <a:gd name="connsiteX16-33" fmla="*/ 330916 w 3217557"/>
              <a:gd name="connsiteY16-34" fmla="*/ 569491 h 2702049"/>
              <a:gd name="connsiteX17-35" fmla="*/ 0 w 3217557"/>
              <a:gd name="connsiteY17-36" fmla="*/ 900407 h 2702049"/>
              <a:gd name="connsiteX18-37" fmla="*/ 0 w 3217557"/>
              <a:gd name="connsiteY18-38" fmla="*/ 1952009 h 2702049"/>
              <a:gd name="connsiteX19-39" fmla="*/ 330916 w 3217557"/>
              <a:gd name="connsiteY19-40" fmla="*/ 2282925 h 2702049"/>
              <a:gd name="connsiteX20-41" fmla="*/ 711670 w 3217557"/>
              <a:gd name="connsiteY20-42" fmla="*/ 2282925 h 2702049"/>
              <a:gd name="connsiteX21-43" fmla="*/ 15770 w 3217557"/>
              <a:gd name="connsiteY21-44" fmla="*/ 2702049 h 2702049"/>
              <a:gd name="connsiteX22-45" fmla="*/ 1294529 w 3217557"/>
              <a:gd name="connsiteY22-46" fmla="*/ 2282925 h 2702049"/>
              <a:gd name="connsiteX23-47" fmla="*/ 2117356 w 3217557"/>
              <a:gd name="connsiteY23-48" fmla="*/ 2282925 h 2702049"/>
              <a:gd name="connsiteX24-49" fmla="*/ 2418395 w 3217557"/>
              <a:gd name="connsiteY24-50" fmla="*/ 2087951 h 2702049"/>
              <a:gd name="connsiteX25-51" fmla="*/ 1830857 w 3217557"/>
              <a:gd name="connsiteY25-52" fmla="*/ 1799347 h 2702049"/>
              <a:gd name="connsiteX26-53" fmla="*/ 1008030 w 3217557"/>
              <a:gd name="connsiteY26-54" fmla="*/ 1799347 h 2702049"/>
              <a:gd name="connsiteX27-55" fmla="*/ 677114 w 3217557"/>
              <a:gd name="connsiteY27-56" fmla="*/ 1468431 h 2702049"/>
              <a:gd name="connsiteX28-57" fmla="*/ 677114 w 3217557"/>
              <a:gd name="connsiteY28-58" fmla="*/ 569491 h 2702049"/>
              <a:gd name="connsiteX29-59" fmla="*/ 2886641 w 3217557"/>
              <a:gd name="connsiteY29-60" fmla="*/ 0 h 2702049"/>
              <a:gd name="connsiteX30-61" fmla="*/ 1100201 w 3217557"/>
              <a:gd name="connsiteY30-62" fmla="*/ 0 h 2702049"/>
              <a:gd name="connsiteX31-63" fmla="*/ 769285 w 3217557"/>
              <a:gd name="connsiteY31-64" fmla="*/ 330916 h 2702049"/>
              <a:gd name="connsiteX32-65" fmla="*/ 769285 w 3217557"/>
              <a:gd name="connsiteY32-66" fmla="*/ 1382518 h 2702049"/>
              <a:gd name="connsiteX33-67" fmla="*/ 1100201 w 3217557"/>
              <a:gd name="connsiteY33-68" fmla="*/ 1713434 h 2702049"/>
              <a:gd name="connsiteX34-69" fmla="*/ 1923028 w 3217557"/>
              <a:gd name="connsiteY34-70" fmla="*/ 1713434 h 2702049"/>
              <a:gd name="connsiteX35-71" fmla="*/ 3078958 w 3217557"/>
              <a:gd name="connsiteY35-72" fmla="*/ 2077967 h 2702049"/>
              <a:gd name="connsiteX36-73" fmla="*/ 2505887 w 3217557"/>
              <a:gd name="connsiteY36-74" fmla="*/ 1713434 h 2702049"/>
              <a:gd name="connsiteX37-75" fmla="*/ 2886641 w 3217557"/>
              <a:gd name="connsiteY37-76" fmla="*/ 1713434 h 2702049"/>
              <a:gd name="connsiteX38-77" fmla="*/ 3217557 w 3217557"/>
              <a:gd name="connsiteY38-78" fmla="*/ 1382518 h 2702049"/>
              <a:gd name="connsiteX39-79" fmla="*/ 3217557 w 3217557"/>
              <a:gd name="connsiteY39-80" fmla="*/ 330916 h 2702049"/>
              <a:gd name="connsiteX40-81" fmla="*/ 2886641 w 3217557"/>
              <a:gd name="connsiteY40-82" fmla="*/ 0 h 2702049"/>
              <a:gd name="connsiteX0-83" fmla="*/ 1384251 w 3217557"/>
              <a:gd name="connsiteY0-84" fmla="*/ 661544 h 2633810"/>
              <a:gd name="connsiteX1-85" fmla="*/ 1574067 w 3217557"/>
              <a:gd name="connsiteY1-86" fmla="*/ 851360 h 2633810"/>
              <a:gd name="connsiteX2-87" fmla="*/ 1384251 w 3217557"/>
              <a:gd name="connsiteY2-88" fmla="*/ 1041176 h 2633810"/>
              <a:gd name="connsiteX3-89" fmla="*/ 1194435 w 3217557"/>
              <a:gd name="connsiteY3-90" fmla="*/ 851360 h 2633810"/>
              <a:gd name="connsiteX4-91" fmla="*/ 1384251 w 3217557"/>
              <a:gd name="connsiteY4-92" fmla="*/ 661544 h 2633810"/>
              <a:gd name="connsiteX5-93" fmla="*/ 1993421 w 3217557"/>
              <a:gd name="connsiteY5-94" fmla="*/ 661544 h 2633810"/>
              <a:gd name="connsiteX6-95" fmla="*/ 2183237 w 3217557"/>
              <a:gd name="connsiteY6-96" fmla="*/ 851360 h 2633810"/>
              <a:gd name="connsiteX7-97" fmla="*/ 1993421 w 3217557"/>
              <a:gd name="connsiteY7-98" fmla="*/ 1041176 h 2633810"/>
              <a:gd name="connsiteX8-99" fmla="*/ 1803605 w 3217557"/>
              <a:gd name="connsiteY8-100" fmla="*/ 851360 h 2633810"/>
              <a:gd name="connsiteX9-101" fmla="*/ 1993421 w 3217557"/>
              <a:gd name="connsiteY9-102" fmla="*/ 661544 h 2633810"/>
              <a:gd name="connsiteX10-103" fmla="*/ 2602591 w 3217557"/>
              <a:gd name="connsiteY10-104" fmla="*/ 661544 h 2633810"/>
              <a:gd name="connsiteX11-105" fmla="*/ 2792407 w 3217557"/>
              <a:gd name="connsiteY11-106" fmla="*/ 851360 h 2633810"/>
              <a:gd name="connsiteX12-107" fmla="*/ 2602591 w 3217557"/>
              <a:gd name="connsiteY12-108" fmla="*/ 1041176 h 2633810"/>
              <a:gd name="connsiteX13-109" fmla="*/ 2412775 w 3217557"/>
              <a:gd name="connsiteY13-110" fmla="*/ 851360 h 2633810"/>
              <a:gd name="connsiteX14-111" fmla="*/ 2602591 w 3217557"/>
              <a:gd name="connsiteY14-112" fmla="*/ 661544 h 2633810"/>
              <a:gd name="connsiteX15-113" fmla="*/ 677114 w 3217557"/>
              <a:gd name="connsiteY15-114" fmla="*/ 569491 h 2633810"/>
              <a:gd name="connsiteX16-115" fmla="*/ 330916 w 3217557"/>
              <a:gd name="connsiteY16-116" fmla="*/ 569491 h 2633810"/>
              <a:gd name="connsiteX17-117" fmla="*/ 0 w 3217557"/>
              <a:gd name="connsiteY17-118" fmla="*/ 900407 h 2633810"/>
              <a:gd name="connsiteX18-119" fmla="*/ 0 w 3217557"/>
              <a:gd name="connsiteY18-120" fmla="*/ 1952009 h 2633810"/>
              <a:gd name="connsiteX19-121" fmla="*/ 330916 w 3217557"/>
              <a:gd name="connsiteY19-122" fmla="*/ 2282925 h 2633810"/>
              <a:gd name="connsiteX20-123" fmla="*/ 711670 w 3217557"/>
              <a:gd name="connsiteY20-124" fmla="*/ 2282925 h 2633810"/>
              <a:gd name="connsiteX21-125" fmla="*/ 165895 w 3217557"/>
              <a:gd name="connsiteY21-126" fmla="*/ 2633810 h 2633810"/>
              <a:gd name="connsiteX22-127" fmla="*/ 1294529 w 3217557"/>
              <a:gd name="connsiteY22-128" fmla="*/ 2282925 h 2633810"/>
              <a:gd name="connsiteX23-129" fmla="*/ 2117356 w 3217557"/>
              <a:gd name="connsiteY23-130" fmla="*/ 2282925 h 2633810"/>
              <a:gd name="connsiteX24-131" fmla="*/ 2418395 w 3217557"/>
              <a:gd name="connsiteY24-132" fmla="*/ 2087951 h 2633810"/>
              <a:gd name="connsiteX25-133" fmla="*/ 1830857 w 3217557"/>
              <a:gd name="connsiteY25-134" fmla="*/ 1799347 h 2633810"/>
              <a:gd name="connsiteX26-135" fmla="*/ 1008030 w 3217557"/>
              <a:gd name="connsiteY26-136" fmla="*/ 1799347 h 2633810"/>
              <a:gd name="connsiteX27-137" fmla="*/ 677114 w 3217557"/>
              <a:gd name="connsiteY27-138" fmla="*/ 1468431 h 2633810"/>
              <a:gd name="connsiteX28-139" fmla="*/ 677114 w 3217557"/>
              <a:gd name="connsiteY28-140" fmla="*/ 569491 h 2633810"/>
              <a:gd name="connsiteX29-141" fmla="*/ 2886641 w 3217557"/>
              <a:gd name="connsiteY29-142" fmla="*/ 0 h 2633810"/>
              <a:gd name="connsiteX30-143" fmla="*/ 1100201 w 3217557"/>
              <a:gd name="connsiteY30-144" fmla="*/ 0 h 2633810"/>
              <a:gd name="connsiteX31-145" fmla="*/ 769285 w 3217557"/>
              <a:gd name="connsiteY31-146" fmla="*/ 330916 h 2633810"/>
              <a:gd name="connsiteX32-147" fmla="*/ 769285 w 3217557"/>
              <a:gd name="connsiteY32-148" fmla="*/ 1382518 h 2633810"/>
              <a:gd name="connsiteX33-149" fmla="*/ 1100201 w 3217557"/>
              <a:gd name="connsiteY33-150" fmla="*/ 1713434 h 2633810"/>
              <a:gd name="connsiteX34-151" fmla="*/ 1923028 w 3217557"/>
              <a:gd name="connsiteY34-152" fmla="*/ 1713434 h 2633810"/>
              <a:gd name="connsiteX35-153" fmla="*/ 3078958 w 3217557"/>
              <a:gd name="connsiteY35-154" fmla="*/ 2077967 h 2633810"/>
              <a:gd name="connsiteX36-155" fmla="*/ 2505887 w 3217557"/>
              <a:gd name="connsiteY36-156" fmla="*/ 1713434 h 2633810"/>
              <a:gd name="connsiteX37-157" fmla="*/ 2886641 w 3217557"/>
              <a:gd name="connsiteY37-158" fmla="*/ 1713434 h 2633810"/>
              <a:gd name="connsiteX38-159" fmla="*/ 3217557 w 3217557"/>
              <a:gd name="connsiteY38-160" fmla="*/ 1382518 h 2633810"/>
              <a:gd name="connsiteX39-161" fmla="*/ 3217557 w 3217557"/>
              <a:gd name="connsiteY39-162" fmla="*/ 330916 h 2633810"/>
              <a:gd name="connsiteX40-163" fmla="*/ 2886641 w 3217557"/>
              <a:gd name="connsiteY40-164" fmla="*/ 0 h 2633810"/>
              <a:gd name="connsiteX0-165" fmla="*/ 1384251 w 3217557"/>
              <a:gd name="connsiteY0-166" fmla="*/ 661544 h 2633810"/>
              <a:gd name="connsiteX1-167" fmla="*/ 1574067 w 3217557"/>
              <a:gd name="connsiteY1-168" fmla="*/ 851360 h 2633810"/>
              <a:gd name="connsiteX2-169" fmla="*/ 1384251 w 3217557"/>
              <a:gd name="connsiteY2-170" fmla="*/ 1041176 h 2633810"/>
              <a:gd name="connsiteX3-171" fmla="*/ 1194435 w 3217557"/>
              <a:gd name="connsiteY3-172" fmla="*/ 851360 h 2633810"/>
              <a:gd name="connsiteX4-173" fmla="*/ 1384251 w 3217557"/>
              <a:gd name="connsiteY4-174" fmla="*/ 661544 h 2633810"/>
              <a:gd name="connsiteX5-175" fmla="*/ 1993421 w 3217557"/>
              <a:gd name="connsiteY5-176" fmla="*/ 661544 h 2633810"/>
              <a:gd name="connsiteX6-177" fmla="*/ 2183237 w 3217557"/>
              <a:gd name="connsiteY6-178" fmla="*/ 851360 h 2633810"/>
              <a:gd name="connsiteX7-179" fmla="*/ 1993421 w 3217557"/>
              <a:gd name="connsiteY7-180" fmla="*/ 1041176 h 2633810"/>
              <a:gd name="connsiteX8-181" fmla="*/ 1803605 w 3217557"/>
              <a:gd name="connsiteY8-182" fmla="*/ 851360 h 2633810"/>
              <a:gd name="connsiteX9-183" fmla="*/ 1993421 w 3217557"/>
              <a:gd name="connsiteY9-184" fmla="*/ 661544 h 2633810"/>
              <a:gd name="connsiteX10-185" fmla="*/ 2602591 w 3217557"/>
              <a:gd name="connsiteY10-186" fmla="*/ 661544 h 2633810"/>
              <a:gd name="connsiteX11-187" fmla="*/ 2792407 w 3217557"/>
              <a:gd name="connsiteY11-188" fmla="*/ 851360 h 2633810"/>
              <a:gd name="connsiteX12-189" fmla="*/ 2602591 w 3217557"/>
              <a:gd name="connsiteY12-190" fmla="*/ 1041176 h 2633810"/>
              <a:gd name="connsiteX13-191" fmla="*/ 2412775 w 3217557"/>
              <a:gd name="connsiteY13-192" fmla="*/ 851360 h 2633810"/>
              <a:gd name="connsiteX14-193" fmla="*/ 2602591 w 3217557"/>
              <a:gd name="connsiteY14-194" fmla="*/ 661544 h 2633810"/>
              <a:gd name="connsiteX15-195" fmla="*/ 677114 w 3217557"/>
              <a:gd name="connsiteY15-196" fmla="*/ 569491 h 2633810"/>
              <a:gd name="connsiteX16-197" fmla="*/ 330916 w 3217557"/>
              <a:gd name="connsiteY16-198" fmla="*/ 569491 h 2633810"/>
              <a:gd name="connsiteX17-199" fmla="*/ 0 w 3217557"/>
              <a:gd name="connsiteY17-200" fmla="*/ 900407 h 2633810"/>
              <a:gd name="connsiteX18-201" fmla="*/ 0 w 3217557"/>
              <a:gd name="connsiteY18-202" fmla="*/ 1952009 h 2633810"/>
              <a:gd name="connsiteX19-203" fmla="*/ 330916 w 3217557"/>
              <a:gd name="connsiteY19-204" fmla="*/ 2282925 h 2633810"/>
              <a:gd name="connsiteX20-205" fmla="*/ 711670 w 3217557"/>
              <a:gd name="connsiteY20-206" fmla="*/ 2282925 h 2633810"/>
              <a:gd name="connsiteX21-207" fmla="*/ 165895 w 3217557"/>
              <a:gd name="connsiteY21-208" fmla="*/ 2633810 h 2633810"/>
              <a:gd name="connsiteX22-209" fmla="*/ 1294529 w 3217557"/>
              <a:gd name="connsiteY22-210" fmla="*/ 2282925 h 2633810"/>
              <a:gd name="connsiteX23-211" fmla="*/ 2117356 w 3217557"/>
              <a:gd name="connsiteY23-212" fmla="*/ 2282925 h 2633810"/>
              <a:gd name="connsiteX24-213" fmla="*/ 2418395 w 3217557"/>
              <a:gd name="connsiteY24-214" fmla="*/ 2087951 h 2633810"/>
              <a:gd name="connsiteX25-215" fmla="*/ 1830857 w 3217557"/>
              <a:gd name="connsiteY25-216" fmla="*/ 1799347 h 2633810"/>
              <a:gd name="connsiteX26-217" fmla="*/ 1008030 w 3217557"/>
              <a:gd name="connsiteY26-218" fmla="*/ 1799347 h 2633810"/>
              <a:gd name="connsiteX27-219" fmla="*/ 677114 w 3217557"/>
              <a:gd name="connsiteY27-220" fmla="*/ 1468431 h 2633810"/>
              <a:gd name="connsiteX28-221" fmla="*/ 677114 w 3217557"/>
              <a:gd name="connsiteY28-222" fmla="*/ 569491 h 2633810"/>
              <a:gd name="connsiteX29-223" fmla="*/ 2886641 w 3217557"/>
              <a:gd name="connsiteY29-224" fmla="*/ 0 h 2633810"/>
              <a:gd name="connsiteX30-225" fmla="*/ 1100201 w 3217557"/>
              <a:gd name="connsiteY30-226" fmla="*/ 0 h 2633810"/>
              <a:gd name="connsiteX31-227" fmla="*/ 769285 w 3217557"/>
              <a:gd name="connsiteY31-228" fmla="*/ 330916 h 2633810"/>
              <a:gd name="connsiteX32-229" fmla="*/ 769285 w 3217557"/>
              <a:gd name="connsiteY32-230" fmla="*/ 1382518 h 2633810"/>
              <a:gd name="connsiteX33-231" fmla="*/ 1100201 w 3217557"/>
              <a:gd name="connsiteY33-232" fmla="*/ 1713434 h 2633810"/>
              <a:gd name="connsiteX34-233" fmla="*/ 1923028 w 3217557"/>
              <a:gd name="connsiteY34-234" fmla="*/ 1713434 h 2633810"/>
              <a:gd name="connsiteX35-235" fmla="*/ 3078958 w 3217557"/>
              <a:gd name="connsiteY35-236" fmla="*/ 2077967 h 2633810"/>
              <a:gd name="connsiteX36-237" fmla="*/ 2505887 w 3217557"/>
              <a:gd name="connsiteY36-238" fmla="*/ 1713434 h 2633810"/>
              <a:gd name="connsiteX37-239" fmla="*/ 2886641 w 3217557"/>
              <a:gd name="connsiteY37-240" fmla="*/ 1713434 h 2633810"/>
              <a:gd name="connsiteX38-241" fmla="*/ 3217557 w 3217557"/>
              <a:gd name="connsiteY38-242" fmla="*/ 1382518 h 2633810"/>
              <a:gd name="connsiteX39-243" fmla="*/ 3217557 w 3217557"/>
              <a:gd name="connsiteY39-244" fmla="*/ 330916 h 2633810"/>
              <a:gd name="connsiteX40-245" fmla="*/ 2886641 w 3217557"/>
              <a:gd name="connsiteY40-246" fmla="*/ 0 h 2633810"/>
              <a:gd name="connsiteX0-247" fmla="*/ 1384251 w 3217557"/>
              <a:gd name="connsiteY0-248" fmla="*/ 661544 h 2633810"/>
              <a:gd name="connsiteX1-249" fmla="*/ 1574067 w 3217557"/>
              <a:gd name="connsiteY1-250" fmla="*/ 851360 h 2633810"/>
              <a:gd name="connsiteX2-251" fmla="*/ 1384251 w 3217557"/>
              <a:gd name="connsiteY2-252" fmla="*/ 1041176 h 2633810"/>
              <a:gd name="connsiteX3-253" fmla="*/ 1194435 w 3217557"/>
              <a:gd name="connsiteY3-254" fmla="*/ 851360 h 2633810"/>
              <a:gd name="connsiteX4-255" fmla="*/ 1384251 w 3217557"/>
              <a:gd name="connsiteY4-256" fmla="*/ 661544 h 2633810"/>
              <a:gd name="connsiteX5-257" fmla="*/ 1993421 w 3217557"/>
              <a:gd name="connsiteY5-258" fmla="*/ 661544 h 2633810"/>
              <a:gd name="connsiteX6-259" fmla="*/ 2183237 w 3217557"/>
              <a:gd name="connsiteY6-260" fmla="*/ 851360 h 2633810"/>
              <a:gd name="connsiteX7-261" fmla="*/ 1993421 w 3217557"/>
              <a:gd name="connsiteY7-262" fmla="*/ 1041176 h 2633810"/>
              <a:gd name="connsiteX8-263" fmla="*/ 1803605 w 3217557"/>
              <a:gd name="connsiteY8-264" fmla="*/ 851360 h 2633810"/>
              <a:gd name="connsiteX9-265" fmla="*/ 1993421 w 3217557"/>
              <a:gd name="connsiteY9-266" fmla="*/ 661544 h 2633810"/>
              <a:gd name="connsiteX10-267" fmla="*/ 2602591 w 3217557"/>
              <a:gd name="connsiteY10-268" fmla="*/ 661544 h 2633810"/>
              <a:gd name="connsiteX11-269" fmla="*/ 2792407 w 3217557"/>
              <a:gd name="connsiteY11-270" fmla="*/ 851360 h 2633810"/>
              <a:gd name="connsiteX12-271" fmla="*/ 2602591 w 3217557"/>
              <a:gd name="connsiteY12-272" fmla="*/ 1041176 h 2633810"/>
              <a:gd name="connsiteX13-273" fmla="*/ 2412775 w 3217557"/>
              <a:gd name="connsiteY13-274" fmla="*/ 851360 h 2633810"/>
              <a:gd name="connsiteX14-275" fmla="*/ 2602591 w 3217557"/>
              <a:gd name="connsiteY14-276" fmla="*/ 661544 h 2633810"/>
              <a:gd name="connsiteX15-277" fmla="*/ 677114 w 3217557"/>
              <a:gd name="connsiteY15-278" fmla="*/ 569491 h 2633810"/>
              <a:gd name="connsiteX16-279" fmla="*/ 330916 w 3217557"/>
              <a:gd name="connsiteY16-280" fmla="*/ 569491 h 2633810"/>
              <a:gd name="connsiteX17-281" fmla="*/ 0 w 3217557"/>
              <a:gd name="connsiteY17-282" fmla="*/ 900407 h 2633810"/>
              <a:gd name="connsiteX18-283" fmla="*/ 0 w 3217557"/>
              <a:gd name="connsiteY18-284" fmla="*/ 1952009 h 2633810"/>
              <a:gd name="connsiteX19-285" fmla="*/ 330916 w 3217557"/>
              <a:gd name="connsiteY19-286" fmla="*/ 2282925 h 2633810"/>
              <a:gd name="connsiteX20-287" fmla="*/ 711670 w 3217557"/>
              <a:gd name="connsiteY20-288" fmla="*/ 2282925 h 2633810"/>
              <a:gd name="connsiteX21-289" fmla="*/ 165895 w 3217557"/>
              <a:gd name="connsiteY21-290" fmla="*/ 2633810 h 2633810"/>
              <a:gd name="connsiteX22-291" fmla="*/ 1294529 w 3217557"/>
              <a:gd name="connsiteY22-292" fmla="*/ 2282925 h 2633810"/>
              <a:gd name="connsiteX23-293" fmla="*/ 2117356 w 3217557"/>
              <a:gd name="connsiteY23-294" fmla="*/ 2282925 h 2633810"/>
              <a:gd name="connsiteX24-295" fmla="*/ 2418395 w 3217557"/>
              <a:gd name="connsiteY24-296" fmla="*/ 2087951 h 2633810"/>
              <a:gd name="connsiteX25-297" fmla="*/ 1830857 w 3217557"/>
              <a:gd name="connsiteY25-298" fmla="*/ 1799347 h 2633810"/>
              <a:gd name="connsiteX26-299" fmla="*/ 1008030 w 3217557"/>
              <a:gd name="connsiteY26-300" fmla="*/ 1799347 h 2633810"/>
              <a:gd name="connsiteX27-301" fmla="*/ 677114 w 3217557"/>
              <a:gd name="connsiteY27-302" fmla="*/ 1468431 h 2633810"/>
              <a:gd name="connsiteX28-303" fmla="*/ 677114 w 3217557"/>
              <a:gd name="connsiteY28-304" fmla="*/ 569491 h 2633810"/>
              <a:gd name="connsiteX29-305" fmla="*/ 2886641 w 3217557"/>
              <a:gd name="connsiteY29-306" fmla="*/ 0 h 2633810"/>
              <a:gd name="connsiteX30-307" fmla="*/ 1100201 w 3217557"/>
              <a:gd name="connsiteY30-308" fmla="*/ 0 h 2633810"/>
              <a:gd name="connsiteX31-309" fmla="*/ 769285 w 3217557"/>
              <a:gd name="connsiteY31-310" fmla="*/ 330916 h 2633810"/>
              <a:gd name="connsiteX32-311" fmla="*/ 769285 w 3217557"/>
              <a:gd name="connsiteY32-312" fmla="*/ 1382518 h 2633810"/>
              <a:gd name="connsiteX33-313" fmla="*/ 1100201 w 3217557"/>
              <a:gd name="connsiteY33-314" fmla="*/ 1713434 h 2633810"/>
              <a:gd name="connsiteX34-315" fmla="*/ 1923028 w 3217557"/>
              <a:gd name="connsiteY34-316" fmla="*/ 1713434 h 2633810"/>
              <a:gd name="connsiteX35-317" fmla="*/ 3078958 w 3217557"/>
              <a:gd name="connsiteY35-318" fmla="*/ 2077967 h 2633810"/>
              <a:gd name="connsiteX36-319" fmla="*/ 2505887 w 3217557"/>
              <a:gd name="connsiteY36-320" fmla="*/ 1713434 h 2633810"/>
              <a:gd name="connsiteX37-321" fmla="*/ 2886641 w 3217557"/>
              <a:gd name="connsiteY37-322" fmla="*/ 1713434 h 2633810"/>
              <a:gd name="connsiteX38-323" fmla="*/ 3217557 w 3217557"/>
              <a:gd name="connsiteY38-324" fmla="*/ 1382518 h 2633810"/>
              <a:gd name="connsiteX39-325" fmla="*/ 3217557 w 3217557"/>
              <a:gd name="connsiteY39-326" fmla="*/ 330916 h 2633810"/>
              <a:gd name="connsiteX40-327" fmla="*/ 2886641 w 3217557"/>
              <a:gd name="connsiteY40-328" fmla="*/ 0 h 2633810"/>
              <a:gd name="connsiteX0-329" fmla="*/ 1384251 w 3217557"/>
              <a:gd name="connsiteY0-330" fmla="*/ 661544 h 2654282"/>
              <a:gd name="connsiteX1-331" fmla="*/ 1574067 w 3217557"/>
              <a:gd name="connsiteY1-332" fmla="*/ 851360 h 2654282"/>
              <a:gd name="connsiteX2-333" fmla="*/ 1384251 w 3217557"/>
              <a:gd name="connsiteY2-334" fmla="*/ 1041176 h 2654282"/>
              <a:gd name="connsiteX3-335" fmla="*/ 1194435 w 3217557"/>
              <a:gd name="connsiteY3-336" fmla="*/ 851360 h 2654282"/>
              <a:gd name="connsiteX4-337" fmla="*/ 1384251 w 3217557"/>
              <a:gd name="connsiteY4-338" fmla="*/ 661544 h 2654282"/>
              <a:gd name="connsiteX5-339" fmla="*/ 1993421 w 3217557"/>
              <a:gd name="connsiteY5-340" fmla="*/ 661544 h 2654282"/>
              <a:gd name="connsiteX6-341" fmla="*/ 2183237 w 3217557"/>
              <a:gd name="connsiteY6-342" fmla="*/ 851360 h 2654282"/>
              <a:gd name="connsiteX7-343" fmla="*/ 1993421 w 3217557"/>
              <a:gd name="connsiteY7-344" fmla="*/ 1041176 h 2654282"/>
              <a:gd name="connsiteX8-345" fmla="*/ 1803605 w 3217557"/>
              <a:gd name="connsiteY8-346" fmla="*/ 851360 h 2654282"/>
              <a:gd name="connsiteX9-347" fmla="*/ 1993421 w 3217557"/>
              <a:gd name="connsiteY9-348" fmla="*/ 661544 h 2654282"/>
              <a:gd name="connsiteX10-349" fmla="*/ 2602591 w 3217557"/>
              <a:gd name="connsiteY10-350" fmla="*/ 661544 h 2654282"/>
              <a:gd name="connsiteX11-351" fmla="*/ 2792407 w 3217557"/>
              <a:gd name="connsiteY11-352" fmla="*/ 851360 h 2654282"/>
              <a:gd name="connsiteX12-353" fmla="*/ 2602591 w 3217557"/>
              <a:gd name="connsiteY12-354" fmla="*/ 1041176 h 2654282"/>
              <a:gd name="connsiteX13-355" fmla="*/ 2412775 w 3217557"/>
              <a:gd name="connsiteY13-356" fmla="*/ 851360 h 2654282"/>
              <a:gd name="connsiteX14-357" fmla="*/ 2602591 w 3217557"/>
              <a:gd name="connsiteY14-358" fmla="*/ 661544 h 2654282"/>
              <a:gd name="connsiteX15-359" fmla="*/ 677114 w 3217557"/>
              <a:gd name="connsiteY15-360" fmla="*/ 569491 h 2654282"/>
              <a:gd name="connsiteX16-361" fmla="*/ 330916 w 3217557"/>
              <a:gd name="connsiteY16-362" fmla="*/ 569491 h 2654282"/>
              <a:gd name="connsiteX17-363" fmla="*/ 0 w 3217557"/>
              <a:gd name="connsiteY17-364" fmla="*/ 900407 h 2654282"/>
              <a:gd name="connsiteX18-365" fmla="*/ 0 w 3217557"/>
              <a:gd name="connsiteY18-366" fmla="*/ 1952009 h 2654282"/>
              <a:gd name="connsiteX19-367" fmla="*/ 330916 w 3217557"/>
              <a:gd name="connsiteY19-368" fmla="*/ 2282925 h 2654282"/>
              <a:gd name="connsiteX20-369" fmla="*/ 711670 w 3217557"/>
              <a:gd name="connsiteY20-370" fmla="*/ 2282925 h 2654282"/>
              <a:gd name="connsiteX21-371" fmla="*/ 275077 w 3217557"/>
              <a:gd name="connsiteY21-372" fmla="*/ 2654282 h 2654282"/>
              <a:gd name="connsiteX22-373" fmla="*/ 1294529 w 3217557"/>
              <a:gd name="connsiteY22-374" fmla="*/ 2282925 h 2654282"/>
              <a:gd name="connsiteX23-375" fmla="*/ 2117356 w 3217557"/>
              <a:gd name="connsiteY23-376" fmla="*/ 2282925 h 2654282"/>
              <a:gd name="connsiteX24-377" fmla="*/ 2418395 w 3217557"/>
              <a:gd name="connsiteY24-378" fmla="*/ 2087951 h 2654282"/>
              <a:gd name="connsiteX25-379" fmla="*/ 1830857 w 3217557"/>
              <a:gd name="connsiteY25-380" fmla="*/ 1799347 h 2654282"/>
              <a:gd name="connsiteX26-381" fmla="*/ 1008030 w 3217557"/>
              <a:gd name="connsiteY26-382" fmla="*/ 1799347 h 2654282"/>
              <a:gd name="connsiteX27-383" fmla="*/ 677114 w 3217557"/>
              <a:gd name="connsiteY27-384" fmla="*/ 1468431 h 2654282"/>
              <a:gd name="connsiteX28-385" fmla="*/ 677114 w 3217557"/>
              <a:gd name="connsiteY28-386" fmla="*/ 569491 h 2654282"/>
              <a:gd name="connsiteX29-387" fmla="*/ 2886641 w 3217557"/>
              <a:gd name="connsiteY29-388" fmla="*/ 0 h 2654282"/>
              <a:gd name="connsiteX30-389" fmla="*/ 1100201 w 3217557"/>
              <a:gd name="connsiteY30-390" fmla="*/ 0 h 2654282"/>
              <a:gd name="connsiteX31-391" fmla="*/ 769285 w 3217557"/>
              <a:gd name="connsiteY31-392" fmla="*/ 330916 h 2654282"/>
              <a:gd name="connsiteX32-393" fmla="*/ 769285 w 3217557"/>
              <a:gd name="connsiteY32-394" fmla="*/ 1382518 h 2654282"/>
              <a:gd name="connsiteX33-395" fmla="*/ 1100201 w 3217557"/>
              <a:gd name="connsiteY33-396" fmla="*/ 1713434 h 2654282"/>
              <a:gd name="connsiteX34-397" fmla="*/ 1923028 w 3217557"/>
              <a:gd name="connsiteY34-398" fmla="*/ 1713434 h 2654282"/>
              <a:gd name="connsiteX35-399" fmla="*/ 3078958 w 3217557"/>
              <a:gd name="connsiteY35-400" fmla="*/ 2077967 h 2654282"/>
              <a:gd name="connsiteX36-401" fmla="*/ 2505887 w 3217557"/>
              <a:gd name="connsiteY36-402" fmla="*/ 1713434 h 2654282"/>
              <a:gd name="connsiteX37-403" fmla="*/ 2886641 w 3217557"/>
              <a:gd name="connsiteY37-404" fmla="*/ 1713434 h 2654282"/>
              <a:gd name="connsiteX38-405" fmla="*/ 3217557 w 3217557"/>
              <a:gd name="connsiteY38-406" fmla="*/ 1382518 h 2654282"/>
              <a:gd name="connsiteX39-407" fmla="*/ 3217557 w 3217557"/>
              <a:gd name="connsiteY39-408" fmla="*/ 330916 h 2654282"/>
              <a:gd name="connsiteX40-409" fmla="*/ 2886641 w 3217557"/>
              <a:gd name="connsiteY40-410" fmla="*/ 0 h 2654282"/>
              <a:gd name="connsiteX0-411" fmla="*/ 1384251 w 3217557"/>
              <a:gd name="connsiteY0-412" fmla="*/ 661544 h 2654282"/>
              <a:gd name="connsiteX1-413" fmla="*/ 1574067 w 3217557"/>
              <a:gd name="connsiteY1-414" fmla="*/ 851360 h 2654282"/>
              <a:gd name="connsiteX2-415" fmla="*/ 1384251 w 3217557"/>
              <a:gd name="connsiteY2-416" fmla="*/ 1041176 h 2654282"/>
              <a:gd name="connsiteX3-417" fmla="*/ 1194435 w 3217557"/>
              <a:gd name="connsiteY3-418" fmla="*/ 851360 h 2654282"/>
              <a:gd name="connsiteX4-419" fmla="*/ 1384251 w 3217557"/>
              <a:gd name="connsiteY4-420" fmla="*/ 661544 h 2654282"/>
              <a:gd name="connsiteX5-421" fmla="*/ 1993421 w 3217557"/>
              <a:gd name="connsiteY5-422" fmla="*/ 661544 h 2654282"/>
              <a:gd name="connsiteX6-423" fmla="*/ 2183237 w 3217557"/>
              <a:gd name="connsiteY6-424" fmla="*/ 851360 h 2654282"/>
              <a:gd name="connsiteX7-425" fmla="*/ 1993421 w 3217557"/>
              <a:gd name="connsiteY7-426" fmla="*/ 1041176 h 2654282"/>
              <a:gd name="connsiteX8-427" fmla="*/ 1803605 w 3217557"/>
              <a:gd name="connsiteY8-428" fmla="*/ 851360 h 2654282"/>
              <a:gd name="connsiteX9-429" fmla="*/ 1993421 w 3217557"/>
              <a:gd name="connsiteY9-430" fmla="*/ 661544 h 2654282"/>
              <a:gd name="connsiteX10-431" fmla="*/ 2602591 w 3217557"/>
              <a:gd name="connsiteY10-432" fmla="*/ 661544 h 2654282"/>
              <a:gd name="connsiteX11-433" fmla="*/ 2792407 w 3217557"/>
              <a:gd name="connsiteY11-434" fmla="*/ 851360 h 2654282"/>
              <a:gd name="connsiteX12-435" fmla="*/ 2602591 w 3217557"/>
              <a:gd name="connsiteY12-436" fmla="*/ 1041176 h 2654282"/>
              <a:gd name="connsiteX13-437" fmla="*/ 2412775 w 3217557"/>
              <a:gd name="connsiteY13-438" fmla="*/ 851360 h 2654282"/>
              <a:gd name="connsiteX14-439" fmla="*/ 2602591 w 3217557"/>
              <a:gd name="connsiteY14-440" fmla="*/ 661544 h 2654282"/>
              <a:gd name="connsiteX15-441" fmla="*/ 677114 w 3217557"/>
              <a:gd name="connsiteY15-442" fmla="*/ 569491 h 2654282"/>
              <a:gd name="connsiteX16-443" fmla="*/ 330916 w 3217557"/>
              <a:gd name="connsiteY16-444" fmla="*/ 569491 h 2654282"/>
              <a:gd name="connsiteX17-445" fmla="*/ 0 w 3217557"/>
              <a:gd name="connsiteY17-446" fmla="*/ 900407 h 2654282"/>
              <a:gd name="connsiteX18-447" fmla="*/ 0 w 3217557"/>
              <a:gd name="connsiteY18-448" fmla="*/ 1952009 h 2654282"/>
              <a:gd name="connsiteX19-449" fmla="*/ 330916 w 3217557"/>
              <a:gd name="connsiteY19-450" fmla="*/ 2282925 h 2654282"/>
              <a:gd name="connsiteX20-451" fmla="*/ 711670 w 3217557"/>
              <a:gd name="connsiteY20-452" fmla="*/ 2282925 h 2654282"/>
              <a:gd name="connsiteX21-453" fmla="*/ 275077 w 3217557"/>
              <a:gd name="connsiteY21-454" fmla="*/ 2654282 h 2654282"/>
              <a:gd name="connsiteX22-455" fmla="*/ 1294529 w 3217557"/>
              <a:gd name="connsiteY22-456" fmla="*/ 2282925 h 2654282"/>
              <a:gd name="connsiteX23-457" fmla="*/ 2117356 w 3217557"/>
              <a:gd name="connsiteY23-458" fmla="*/ 2282925 h 2654282"/>
              <a:gd name="connsiteX24-459" fmla="*/ 2418395 w 3217557"/>
              <a:gd name="connsiteY24-460" fmla="*/ 2087951 h 2654282"/>
              <a:gd name="connsiteX25-461" fmla="*/ 1830857 w 3217557"/>
              <a:gd name="connsiteY25-462" fmla="*/ 1799347 h 2654282"/>
              <a:gd name="connsiteX26-463" fmla="*/ 1008030 w 3217557"/>
              <a:gd name="connsiteY26-464" fmla="*/ 1799347 h 2654282"/>
              <a:gd name="connsiteX27-465" fmla="*/ 677114 w 3217557"/>
              <a:gd name="connsiteY27-466" fmla="*/ 1468431 h 2654282"/>
              <a:gd name="connsiteX28-467" fmla="*/ 677114 w 3217557"/>
              <a:gd name="connsiteY28-468" fmla="*/ 569491 h 2654282"/>
              <a:gd name="connsiteX29-469" fmla="*/ 2886641 w 3217557"/>
              <a:gd name="connsiteY29-470" fmla="*/ 0 h 2654282"/>
              <a:gd name="connsiteX30-471" fmla="*/ 1100201 w 3217557"/>
              <a:gd name="connsiteY30-472" fmla="*/ 0 h 2654282"/>
              <a:gd name="connsiteX31-473" fmla="*/ 769285 w 3217557"/>
              <a:gd name="connsiteY31-474" fmla="*/ 330916 h 2654282"/>
              <a:gd name="connsiteX32-475" fmla="*/ 769285 w 3217557"/>
              <a:gd name="connsiteY32-476" fmla="*/ 1382518 h 2654282"/>
              <a:gd name="connsiteX33-477" fmla="*/ 1100201 w 3217557"/>
              <a:gd name="connsiteY33-478" fmla="*/ 1713434 h 2654282"/>
              <a:gd name="connsiteX34-479" fmla="*/ 1923028 w 3217557"/>
              <a:gd name="connsiteY34-480" fmla="*/ 1713434 h 2654282"/>
              <a:gd name="connsiteX35-481" fmla="*/ 3078958 w 3217557"/>
              <a:gd name="connsiteY35-482" fmla="*/ 2077967 h 2654282"/>
              <a:gd name="connsiteX36-483" fmla="*/ 2505887 w 3217557"/>
              <a:gd name="connsiteY36-484" fmla="*/ 1713434 h 2654282"/>
              <a:gd name="connsiteX37-485" fmla="*/ 2886641 w 3217557"/>
              <a:gd name="connsiteY37-486" fmla="*/ 1713434 h 2654282"/>
              <a:gd name="connsiteX38-487" fmla="*/ 3217557 w 3217557"/>
              <a:gd name="connsiteY38-488" fmla="*/ 1382518 h 2654282"/>
              <a:gd name="connsiteX39-489" fmla="*/ 3217557 w 3217557"/>
              <a:gd name="connsiteY39-490" fmla="*/ 330916 h 2654282"/>
              <a:gd name="connsiteX40-491" fmla="*/ 2886641 w 3217557"/>
              <a:gd name="connsiteY40-492" fmla="*/ 0 h 2654282"/>
              <a:gd name="connsiteX0-493" fmla="*/ 1384251 w 3217557"/>
              <a:gd name="connsiteY0-494" fmla="*/ 661544 h 2654282"/>
              <a:gd name="connsiteX1-495" fmla="*/ 1574067 w 3217557"/>
              <a:gd name="connsiteY1-496" fmla="*/ 851360 h 2654282"/>
              <a:gd name="connsiteX2-497" fmla="*/ 1384251 w 3217557"/>
              <a:gd name="connsiteY2-498" fmla="*/ 1041176 h 2654282"/>
              <a:gd name="connsiteX3-499" fmla="*/ 1194435 w 3217557"/>
              <a:gd name="connsiteY3-500" fmla="*/ 851360 h 2654282"/>
              <a:gd name="connsiteX4-501" fmla="*/ 1384251 w 3217557"/>
              <a:gd name="connsiteY4-502" fmla="*/ 661544 h 2654282"/>
              <a:gd name="connsiteX5-503" fmla="*/ 1993421 w 3217557"/>
              <a:gd name="connsiteY5-504" fmla="*/ 661544 h 2654282"/>
              <a:gd name="connsiteX6-505" fmla="*/ 2183237 w 3217557"/>
              <a:gd name="connsiteY6-506" fmla="*/ 851360 h 2654282"/>
              <a:gd name="connsiteX7-507" fmla="*/ 1993421 w 3217557"/>
              <a:gd name="connsiteY7-508" fmla="*/ 1041176 h 2654282"/>
              <a:gd name="connsiteX8-509" fmla="*/ 1803605 w 3217557"/>
              <a:gd name="connsiteY8-510" fmla="*/ 851360 h 2654282"/>
              <a:gd name="connsiteX9-511" fmla="*/ 1993421 w 3217557"/>
              <a:gd name="connsiteY9-512" fmla="*/ 661544 h 2654282"/>
              <a:gd name="connsiteX10-513" fmla="*/ 2602591 w 3217557"/>
              <a:gd name="connsiteY10-514" fmla="*/ 661544 h 2654282"/>
              <a:gd name="connsiteX11-515" fmla="*/ 2792407 w 3217557"/>
              <a:gd name="connsiteY11-516" fmla="*/ 851360 h 2654282"/>
              <a:gd name="connsiteX12-517" fmla="*/ 2602591 w 3217557"/>
              <a:gd name="connsiteY12-518" fmla="*/ 1041176 h 2654282"/>
              <a:gd name="connsiteX13-519" fmla="*/ 2412775 w 3217557"/>
              <a:gd name="connsiteY13-520" fmla="*/ 851360 h 2654282"/>
              <a:gd name="connsiteX14-521" fmla="*/ 2602591 w 3217557"/>
              <a:gd name="connsiteY14-522" fmla="*/ 661544 h 2654282"/>
              <a:gd name="connsiteX15-523" fmla="*/ 677114 w 3217557"/>
              <a:gd name="connsiteY15-524" fmla="*/ 569491 h 2654282"/>
              <a:gd name="connsiteX16-525" fmla="*/ 330916 w 3217557"/>
              <a:gd name="connsiteY16-526" fmla="*/ 569491 h 2654282"/>
              <a:gd name="connsiteX17-527" fmla="*/ 0 w 3217557"/>
              <a:gd name="connsiteY17-528" fmla="*/ 900407 h 2654282"/>
              <a:gd name="connsiteX18-529" fmla="*/ 0 w 3217557"/>
              <a:gd name="connsiteY18-530" fmla="*/ 1952009 h 2654282"/>
              <a:gd name="connsiteX19-531" fmla="*/ 330916 w 3217557"/>
              <a:gd name="connsiteY19-532" fmla="*/ 2282925 h 2654282"/>
              <a:gd name="connsiteX20-533" fmla="*/ 711670 w 3217557"/>
              <a:gd name="connsiteY20-534" fmla="*/ 2282925 h 2654282"/>
              <a:gd name="connsiteX21-535" fmla="*/ 275077 w 3217557"/>
              <a:gd name="connsiteY21-536" fmla="*/ 2654282 h 2654282"/>
              <a:gd name="connsiteX22-537" fmla="*/ 1294529 w 3217557"/>
              <a:gd name="connsiteY22-538" fmla="*/ 2282925 h 2654282"/>
              <a:gd name="connsiteX23-539" fmla="*/ 2117356 w 3217557"/>
              <a:gd name="connsiteY23-540" fmla="*/ 2282925 h 2654282"/>
              <a:gd name="connsiteX24-541" fmla="*/ 2418395 w 3217557"/>
              <a:gd name="connsiteY24-542" fmla="*/ 2087951 h 2654282"/>
              <a:gd name="connsiteX25-543" fmla="*/ 1830857 w 3217557"/>
              <a:gd name="connsiteY25-544" fmla="*/ 1799347 h 2654282"/>
              <a:gd name="connsiteX26-545" fmla="*/ 1008030 w 3217557"/>
              <a:gd name="connsiteY26-546" fmla="*/ 1799347 h 2654282"/>
              <a:gd name="connsiteX27-547" fmla="*/ 677114 w 3217557"/>
              <a:gd name="connsiteY27-548" fmla="*/ 1468431 h 2654282"/>
              <a:gd name="connsiteX28-549" fmla="*/ 677114 w 3217557"/>
              <a:gd name="connsiteY28-550" fmla="*/ 569491 h 2654282"/>
              <a:gd name="connsiteX29-551" fmla="*/ 2886641 w 3217557"/>
              <a:gd name="connsiteY29-552" fmla="*/ 0 h 2654282"/>
              <a:gd name="connsiteX30-553" fmla="*/ 1100201 w 3217557"/>
              <a:gd name="connsiteY30-554" fmla="*/ 0 h 2654282"/>
              <a:gd name="connsiteX31-555" fmla="*/ 769285 w 3217557"/>
              <a:gd name="connsiteY31-556" fmla="*/ 330916 h 2654282"/>
              <a:gd name="connsiteX32-557" fmla="*/ 769285 w 3217557"/>
              <a:gd name="connsiteY32-558" fmla="*/ 1382518 h 2654282"/>
              <a:gd name="connsiteX33-559" fmla="*/ 1100201 w 3217557"/>
              <a:gd name="connsiteY33-560" fmla="*/ 1713434 h 2654282"/>
              <a:gd name="connsiteX34-561" fmla="*/ 1923028 w 3217557"/>
              <a:gd name="connsiteY34-562" fmla="*/ 1713434 h 2654282"/>
              <a:gd name="connsiteX35-563" fmla="*/ 3078958 w 3217557"/>
              <a:gd name="connsiteY35-564" fmla="*/ 2077967 h 2654282"/>
              <a:gd name="connsiteX36-565" fmla="*/ 2505887 w 3217557"/>
              <a:gd name="connsiteY36-566" fmla="*/ 1713434 h 2654282"/>
              <a:gd name="connsiteX37-567" fmla="*/ 2886641 w 3217557"/>
              <a:gd name="connsiteY37-568" fmla="*/ 1713434 h 2654282"/>
              <a:gd name="connsiteX38-569" fmla="*/ 3217557 w 3217557"/>
              <a:gd name="connsiteY38-570" fmla="*/ 1382518 h 2654282"/>
              <a:gd name="connsiteX39-571" fmla="*/ 3217557 w 3217557"/>
              <a:gd name="connsiteY39-572" fmla="*/ 330916 h 2654282"/>
              <a:gd name="connsiteX40-573" fmla="*/ 2886641 w 3217557"/>
              <a:gd name="connsiteY40-574" fmla="*/ 0 h 2654282"/>
              <a:gd name="connsiteX0-575" fmla="*/ 1384251 w 3217557"/>
              <a:gd name="connsiteY0-576" fmla="*/ 661544 h 2654282"/>
              <a:gd name="connsiteX1-577" fmla="*/ 1574067 w 3217557"/>
              <a:gd name="connsiteY1-578" fmla="*/ 851360 h 2654282"/>
              <a:gd name="connsiteX2-579" fmla="*/ 1384251 w 3217557"/>
              <a:gd name="connsiteY2-580" fmla="*/ 1041176 h 2654282"/>
              <a:gd name="connsiteX3-581" fmla="*/ 1194435 w 3217557"/>
              <a:gd name="connsiteY3-582" fmla="*/ 851360 h 2654282"/>
              <a:gd name="connsiteX4-583" fmla="*/ 1384251 w 3217557"/>
              <a:gd name="connsiteY4-584" fmla="*/ 661544 h 2654282"/>
              <a:gd name="connsiteX5-585" fmla="*/ 1993421 w 3217557"/>
              <a:gd name="connsiteY5-586" fmla="*/ 661544 h 2654282"/>
              <a:gd name="connsiteX6-587" fmla="*/ 2183237 w 3217557"/>
              <a:gd name="connsiteY6-588" fmla="*/ 851360 h 2654282"/>
              <a:gd name="connsiteX7-589" fmla="*/ 1993421 w 3217557"/>
              <a:gd name="connsiteY7-590" fmla="*/ 1041176 h 2654282"/>
              <a:gd name="connsiteX8-591" fmla="*/ 1803605 w 3217557"/>
              <a:gd name="connsiteY8-592" fmla="*/ 851360 h 2654282"/>
              <a:gd name="connsiteX9-593" fmla="*/ 1993421 w 3217557"/>
              <a:gd name="connsiteY9-594" fmla="*/ 661544 h 2654282"/>
              <a:gd name="connsiteX10-595" fmla="*/ 2602591 w 3217557"/>
              <a:gd name="connsiteY10-596" fmla="*/ 661544 h 2654282"/>
              <a:gd name="connsiteX11-597" fmla="*/ 2792407 w 3217557"/>
              <a:gd name="connsiteY11-598" fmla="*/ 851360 h 2654282"/>
              <a:gd name="connsiteX12-599" fmla="*/ 2602591 w 3217557"/>
              <a:gd name="connsiteY12-600" fmla="*/ 1041176 h 2654282"/>
              <a:gd name="connsiteX13-601" fmla="*/ 2412775 w 3217557"/>
              <a:gd name="connsiteY13-602" fmla="*/ 851360 h 2654282"/>
              <a:gd name="connsiteX14-603" fmla="*/ 2602591 w 3217557"/>
              <a:gd name="connsiteY14-604" fmla="*/ 661544 h 2654282"/>
              <a:gd name="connsiteX15-605" fmla="*/ 677114 w 3217557"/>
              <a:gd name="connsiteY15-606" fmla="*/ 569491 h 2654282"/>
              <a:gd name="connsiteX16-607" fmla="*/ 330916 w 3217557"/>
              <a:gd name="connsiteY16-608" fmla="*/ 569491 h 2654282"/>
              <a:gd name="connsiteX17-609" fmla="*/ 0 w 3217557"/>
              <a:gd name="connsiteY17-610" fmla="*/ 900407 h 2654282"/>
              <a:gd name="connsiteX18-611" fmla="*/ 0 w 3217557"/>
              <a:gd name="connsiteY18-612" fmla="*/ 1952009 h 2654282"/>
              <a:gd name="connsiteX19-613" fmla="*/ 330916 w 3217557"/>
              <a:gd name="connsiteY19-614" fmla="*/ 2282925 h 2654282"/>
              <a:gd name="connsiteX20-615" fmla="*/ 711670 w 3217557"/>
              <a:gd name="connsiteY20-616" fmla="*/ 2282925 h 2654282"/>
              <a:gd name="connsiteX21-617" fmla="*/ 275077 w 3217557"/>
              <a:gd name="connsiteY21-618" fmla="*/ 2654282 h 2654282"/>
              <a:gd name="connsiteX22-619" fmla="*/ 1294529 w 3217557"/>
              <a:gd name="connsiteY22-620" fmla="*/ 2282925 h 2654282"/>
              <a:gd name="connsiteX23-621" fmla="*/ 2117356 w 3217557"/>
              <a:gd name="connsiteY23-622" fmla="*/ 2282925 h 2654282"/>
              <a:gd name="connsiteX24-623" fmla="*/ 2418395 w 3217557"/>
              <a:gd name="connsiteY24-624" fmla="*/ 2087951 h 2654282"/>
              <a:gd name="connsiteX25-625" fmla="*/ 1830857 w 3217557"/>
              <a:gd name="connsiteY25-626" fmla="*/ 1799347 h 2654282"/>
              <a:gd name="connsiteX26-627" fmla="*/ 1008030 w 3217557"/>
              <a:gd name="connsiteY26-628" fmla="*/ 1799347 h 2654282"/>
              <a:gd name="connsiteX27-629" fmla="*/ 677114 w 3217557"/>
              <a:gd name="connsiteY27-630" fmla="*/ 1468431 h 2654282"/>
              <a:gd name="connsiteX28-631" fmla="*/ 677114 w 3217557"/>
              <a:gd name="connsiteY28-632" fmla="*/ 569491 h 2654282"/>
              <a:gd name="connsiteX29-633" fmla="*/ 2886641 w 3217557"/>
              <a:gd name="connsiteY29-634" fmla="*/ 0 h 2654282"/>
              <a:gd name="connsiteX30-635" fmla="*/ 1100201 w 3217557"/>
              <a:gd name="connsiteY30-636" fmla="*/ 0 h 2654282"/>
              <a:gd name="connsiteX31-637" fmla="*/ 769285 w 3217557"/>
              <a:gd name="connsiteY31-638" fmla="*/ 330916 h 2654282"/>
              <a:gd name="connsiteX32-639" fmla="*/ 769285 w 3217557"/>
              <a:gd name="connsiteY32-640" fmla="*/ 1382518 h 2654282"/>
              <a:gd name="connsiteX33-641" fmla="*/ 1100201 w 3217557"/>
              <a:gd name="connsiteY33-642" fmla="*/ 1713434 h 2654282"/>
              <a:gd name="connsiteX34-643" fmla="*/ 1923028 w 3217557"/>
              <a:gd name="connsiteY34-644" fmla="*/ 1713434 h 2654282"/>
              <a:gd name="connsiteX35-645" fmla="*/ 3078958 w 3217557"/>
              <a:gd name="connsiteY35-646" fmla="*/ 2077967 h 2654282"/>
              <a:gd name="connsiteX36-647" fmla="*/ 2505887 w 3217557"/>
              <a:gd name="connsiteY36-648" fmla="*/ 1713434 h 2654282"/>
              <a:gd name="connsiteX37-649" fmla="*/ 2886641 w 3217557"/>
              <a:gd name="connsiteY37-650" fmla="*/ 1713434 h 2654282"/>
              <a:gd name="connsiteX38-651" fmla="*/ 3217557 w 3217557"/>
              <a:gd name="connsiteY38-652" fmla="*/ 1382518 h 2654282"/>
              <a:gd name="connsiteX39-653" fmla="*/ 3217557 w 3217557"/>
              <a:gd name="connsiteY39-654" fmla="*/ 330916 h 2654282"/>
              <a:gd name="connsiteX40-655" fmla="*/ 2886641 w 3217557"/>
              <a:gd name="connsiteY40-656" fmla="*/ 0 h 2654282"/>
              <a:gd name="connsiteX0-657" fmla="*/ 1384251 w 3217557"/>
              <a:gd name="connsiteY0-658" fmla="*/ 661544 h 2654282"/>
              <a:gd name="connsiteX1-659" fmla="*/ 1574067 w 3217557"/>
              <a:gd name="connsiteY1-660" fmla="*/ 851360 h 2654282"/>
              <a:gd name="connsiteX2-661" fmla="*/ 1384251 w 3217557"/>
              <a:gd name="connsiteY2-662" fmla="*/ 1041176 h 2654282"/>
              <a:gd name="connsiteX3-663" fmla="*/ 1194435 w 3217557"/>
              <a:gd name="connsiteY3-664" fmla="*/ 851360 h 2654282"/>
              <a:gd name="connsiteX4-665" fmla="*/ 1384251 w 3217557"/>
              <a:gd name="connsiteY4-666" fmla="*/ 661544 h 2654282"/>
              <a:gd name="connsiteX5-667" fmla="*/ 1993421 w 3217557"/>
              <a:gd name="connsiteY5-668" fmla="*/ 661544 h 2654282"/>
              <a:gd name="connsiteX6-669" fmla="*/ 2183237 w 3217557"/>
              <a:gd name="connsiteY6-670" fmla="*/ 851360 h 2654282"/>
              <a:gd name="connsiteX7-671" fmla="*/ 1993421 w 3217557"/>
              <a:gd name="connsiteY7-672" fmla="*/ 1041176 h 2654282"/>
              <a:gd name="connsiteX8-673" fmla="*/ 1803605 w 3217557"/>
              <a:gd name="connsiteY8-674" fmla="*/ 851360 h 2654282"/>
              <a:gd name="connsiteX9-675" fmla="*/ 1993421 w 3217557"/>
              <a:gd name="connsiteY9-676" fmla="*/ 661544 h 2654282"/>
              <a:gd name="connsiteX10-677" fmla="*/ 2602591 w 3217557"/>
              <a:gd name="connsiteY10-678" fmla="*/ 661544 h 2654282"/>
              <a:gd name="connsiteX11-679" fmla="*/ 2792407 w 3217557"/>
              <a:gd name="connsiteY11-680" fmla="*/ 851360 h 2654282"/>
              <a:gd name="connsiteX12-681" fmla="*/ 2602591 w 3217557"/>
              <a:gd name="connsiteY12-682" fmla="*/ 1041176 h 2654282"/>
              <a:gd name="connsiteX13-683" fmla="*/ 2412775 w 3217557"/>
              <a:gd name="connsiteY13-684" fmla="*/ 851360 h 2654282"/>
              <a:gd name="connsiteX14-685" fmla="*/ 2602591 w 3217557"/>
              <a:gd name="connsiteY14-686" fmla="*/ 661544 h 2654282"/>
              <a:gd name="connsiteX15-687" fmla="*/ 677114 w 3217557"/>
              <a:gd name="connsiteY15-688" fmla="*/ 569491 h 2654282"/>
              <a:gd name="connsiteX16-689" fmla="*/ 330916 w 3217557"/>
              <a:gd name="connsiteY16-690" fmla="*/ 569491 h 2654282"/>
              <a:gd name="connsiteX17-691" fmla="*/ 0 w 3217557"/>
              <a:gd name="connsiteY17-692" fmla="*/ 900407 h 2654282"/>
              <a:gd name="connsiteX18-693" fmla="*/ 0 w 3217557"/>
              <a:gd name="connsiteY18-694" fmla="*/ 1952009 h 2654282"/>
              <a:gd name="connsiteX19-695" fmla="*/ 330916 w 3217557"/>
              <a:gd name="connsiteY19-696" fmla="*/ 2282925 h 2654282"/>
              <a:gd name="connsiteX20-697" fmla="*/ 711670 w 3217557"/>
              <a:gd name="connsiteY20-698" fmla="*/ 2282925 h 2654282"/>
              <a:gd name="connsiteX21-699" fmla="*/ 275077 w 3217557"/>
              <a:gd name="connsiteY21-700" fmla="*/ 2654282 h 2654282"/>
              <a:gd name="connsiteX22-701" fmla="*/ 1294529 w 3217557"/>
              <a:gd name="connsiteY22-702" fmla="*/ 2282925 h 2654282"/>
              <a:gd name="connsiteX23-703" fmla="*/ 2117356 w 3217557"/>
              <a:gd name="connsiteY23-704" fmla="*/ 2282925 h 2654282"/>
              <a:gd name="connsiteX24-705" fmla="*/ 2418395 w 3217557"/>
              <a:gd name="connsiteY24-706" fmla="*/ 2087951 h 2654282"/>
              <a:gd name="connsiteX25-707" fmla="*/ 1830857 w 3217557"/>
              <a:gd name="connsiteY25-708" fmla="*/ 1799347 h 2654282"/>
              <a:gd name="connsiteX26-709" fmla="*/ 1008030 w 3217557"/>
              <a:gd name="connsiteY26-710" fmla="*/ 1799347 h 2654282"/>
              <a:gd name="connsiteX27-711" fmla="*/ 677114 w 3217557"/>
              <a:gd name="connsiteY27-712" fmla="*/ 1468431 h 2654282"/>
              <a:gd name="connsiteX28-713" fmla="*/ 677114 w 3217557"/>
              <a:gd name="connsiteY28-714" fmla="*/ 569491 h 2654282"/>
              <a:gd name="connsiteX29-715" fmla="*/ 2886641 w 3217557"/>
              <a:gd name="connsiteY29-716" fmla="*/ 0 h 2654282"/>
              <a:gd name="connsiteX30-717" fmla="*/ 1100201 w 3217557"/>
              <a:gd name="connsiteY30-718" fmla="*/ 0 h 2654282"/>
              <a:gd name="connsiteX31-719" fmla="*/ 769285 w 3217557"/>
              <a:gd name="connsiteY31-720" fmla="*/ 330916 h 2654282"/>
              <a:gd name="connsiteX32-721" fmla="*/ 769285 w 3217557"/>
              <a:gd name="connsiteY32-722" fmla="*/ 1382518 h 2654282"/>
              <a:gd name="connsiteX33-723" fmla="*/ 1100201 w 3217557"/>
              <a:gd name="connsiteY33-724" fmla="*/ 1713434 h 2654282"/>
              <a:gd name="connsiteX34-725" fmla="*/ 1923028 w 3217557"/>
              <a:gd name="connsiteY34-726" fmla="*/ 1713434 h 2654282"/>
              <a:gd name="connsiteX35-727" fmla="*/ 3078958 w 3217557"/>
              <a:gd name="connsiteY35-728" fmla="*/ 2077967 h 2654282"/>
              <a:gd name="connsiteX36-729" fmla="*/ 2505887 w 3217557"/>
              <a:gd name="connsiteY36-730" fmla="*/ 1713434 h 2654282"/>
              <a:gd name="connsiteX37-731" fmla="*/ 2886641 w 3217557"/>
              <a:gd name="connsiteY37-732" fmla="*/ 1713434 h 2654282"/>
              <a:gd name="connsiteX38-733" fmla="*/ 3217557 w 3217557"/>
              <a:gd name="connsiteY38-734" fmla="*/ 1382518 h 2654282"/>
              <a:gd name="connsiteX39-735" fmla="*/ 3217557 w 3217557"/>
              <a:gd name="connsiteY39-736" fmla="*/ 330916 h 2654282"/>
              <a:gd name="connsiteX40-737" fmla="*/ 2886641 w 3217557"/>
              <a:gd name="connsiteY40-738" fmla="*/ 0 h 265428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  <a:cxn ang="0">
                <a:pos x="connsiteX37-75" y="connsiteY37-76"/>
              </a:cxn>
              <a:cxn ang="0">
                <a:pos x="connsiteX38-77" y="connsiteY38-78"/>
              </a:cxn>
              <a:cxn ang="0">
                <a:pos x="connsiteX39-79" y="connsiteY39-80"/>
              </a:cxn>
              <a:cxn ang="0">
                <a:pos x="connsiteX40-81" y="connsiteY40-82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/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/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/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/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/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/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B</a:t>
            </a:r>
          </a:p>
        </p:txBody>
      </p:sp>
      <p:sp>
        <p:nvSpPr>
          <p:cNvPr id="54" name="Freeform 47"/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-1" fmla="*/ 790984 w 1901727"/>
              <a:gd name="connsiteY0-2" fmla="*/ 0 h 1985875"/>
              <a:gd name="connsiteX1-3" fmla="*/ 790984 w 1901727"/>
              <a:gd name="connsiteY1-4" fmla="*/ 0 h 1985875"/>
              <a:gd name="connsiteX2-5" fmla="*/ 1026596 w 1901727"/>
              <a:gd name="connsiteY2-6" fmla="*/ 5610 h 1985875"/>
              <a:gd name="connsiteX3-7" fmla="*/ 1020986 w 1901727"/>
              <a:gd name="connsiteY3-8" fmla="*/ 493664 h 1985875"/>
              <a:gd name="connsiteX4-9" fmla="*/ 1172451 w 1901727"/>
              <a:gd name="connsiteY4-10" fmla="*/ 605860 h 1985875"/>
              <a:gd name="connsiteX5-11" fmla="*/ 1357575 w 1901727"/>
              <a:gd name="connsiteY5-12" fmla="*/ 403907 h 1985875"/>
              <a:gd name="connsiteX6-13" fmla="*/ 1901727 w 1901727"/>
              <a:gd name="connsiteY6-14" fmla="*/ 1924167 h 1985875"/>
              <a:gd name="connsiteX7-15" fmla="*/ 992937 w 1901727"/>
              <a:gd name="connsiteY7-16" fmla="*/ 1480991 h 1985875"/>
              <a:gd name="connsiteX8-17" fmla="*/ 1054645 w 1901727"/>
              <a:gd name="connsiteY8-18" fmla="*/ 1121963 h 1985875"/>
              <a:gd name="connsiteX9-19" fmla="*/ 1088304 w 1901727"/>
              <a:gd name="connsiteY9-20" fmla="*/ 757325 h 1985875"/>
              <a:gd name="connsiteX10-21" fmla="*/ 920009 w 1901727"/>
              <a:gd name="connsiteY10-22" fmla="*/ 611470 h 1985875"/>
              <a:gd name="connsiteX11-23" fmla="*/ 729276 w 1901727"/>
              <a:gd name="connsiteY11-24" fmla="*/ 751715 h 1985875"/>
              <a:gd name="connsiteX12-25" fmla="*/ 740495 w 1901727"/>
              <a:gd name="connsiteY12-26" fmla="*/ 1161232 h 1985875"/>
              <a:gd name="connsiteX13-27" fmla="*/ 785374 w 1901727"/>
              <a:gd name="connsiteY13-28" fmla="*/ 1509040 h 1985875"/>
              <a:gd name="connsiteX14-29" fmla="*/ 0 w 1901727"/>
              <a:gd name="connsiteY14-30" fmla="*/ 1985875 h 1985875"/>
              <a:gd name="connsiteX15-31" fmla="*/ 437565 w 1901727"/>
              <a:gd name="connsiteY15-32" fmla="*/ 387077 h 1985875"/>
              <a:gd name="connsiteX16-33" fmla="*/ 650738 w 1901727"/>
              <a:gd name="connsiteY16-34" fmla="*/ 611470 h 1985875"/>
              <a:gd name="connsiteX17-35" fmla="*/ 813423 w 1901727"/>
              <a:gd name="connsiteY17-36" fmla="*/ 499274 h 1985875"/>
              <a:gd name="connsiteX18-37" fmla="*/ 790984 w 1901727"/>
              <a:gd name="connsiteY18-38" fmla="*/ 0 h 1985875"/>
              <a:gd name="connsiteX0-39" fmla="*/ 790984 w 1901727"/>
              <a:gd name="connsiteY0-40" fmla="*/ 0 h 1985875"/>
              <a:gd name="connsiteX1-41" fmla="*/ 790984 w 1901727"/>
              <a:gd name="connsiteY1-42" fmla="*/ 0 h 1985875"/>
              <a:gd name="connsiteX2-43" fmla="*/ 1026596 w 1901727"/>
              <a:gd name="connsiteY2-44" fmla="*/ 5610 h 1985875"/>
              <a:gd name="connsiteX3-45" fmla="*/ 1020986 w 1901727"/>
              <a:gd name="connsiteY3-46" fmla="*/ 493664 h 1985875"/>
              <a:gd name="connsiteX4-47" fmla="*/ 1172451 w 1901727"/>
              <a:gd name="connsiteY4-48" fmla="*/ 605860 h 1985875"/>
              <a:gd name="connsiteX5-49" fmla="*/ 1357575 w 1901727"/>
              <a:gd name="connsiteY5-50" fmla="*/ 403907 h 1985875"/>
              <a:gd name="connsiteX6-51" fmla="*/ 1901727 w 1901727"/>
              <a:gd name="connsiteY6-52" fmla="*/ 1924167 h 1985875"/>
              <a:gd name="connsiteX7-53" fmla="*/ 992937 w 1901727"/>
              <a:gd name="connsiteY7-54" fmla="*/ 1480991 h 1985875"/>
              <a:gd name="connsiteX8-55" fmla="*/ 1054645 w 1901727"/>
              <a:gd name="connsiteY8-56" fmla="*/ 1121963 h 1985875"/>
              <a:gd name="connsiteX9-57" fmla="*/ 1088304 w 1901727"/>
              <a:gd name="connsiteY9-58" fmla="*/ 757325 h 1985875"/>
              <a:gd name="connsiteX10-59" fmla="*/ 920009 w 1901727"/>
              <a:gd name="connsiteY10-60" fmla="*/ 611470 h 1985875"/>
              <a:gd name="connsiteX11-61" fmla="*/ 729276 w 1901727"/>
              <a:gd name="connsiteY11-62" fmla="*/ 751715 h 1985875"/>
              <a:gd name="connsiteX12-63" fmla="*/ 740495 w 1901727"/>
              <a:gd name="connsiteY12-64" fmla="*/ 1161232 h 1985875"/>
              <a:gd name="connsiteX13-65" fmla="*/ 785374 w 1901727"/>
              <a:gd name="connsiteY13-66" fmla="*/ 1509040 h 1985875"/>
              <a:gd name="connsiteX14-67" fmla="*/ 0 w 1901727"/>
              <a:gd name="connsiteY14-68" fmla="*/ 1985875 h 1985875"/>
              <a:gd name="connsiteX15-69" fmla="*/ 437565 w 1901727"/>
              <a:gd name="connsiteY15-70" fmla="*/ 387077 h 1985875"/>
              <a:gd name="connsiteX16-71" fmla="*/ 650738 w 1901727"/>
              <a:gd name="connsiteY16-72" fmla="*/ 611470 h 1985875"/>
              <a:gd name="connsiteX17-73" fmla="*/ 813423 w 1901727"/>
              <a:gd name="connsiteY17-74" fmla="*/ 499274 h 1985875"/>
              <a:gd name="connsiteX18-75" fmla="*/ 790984 w 1901727"/>
              <a:gd name="connsiteY18-76" fmla="*/ 0 h 1985875"/>
              <a:gd name="connsiteX0-77" fmla="*/ 790984 w 1901727"/>
              <a:gd name="connsiteY0-78" fmla="*/ 0 h 1985875"/>
              <a:gd name="connsiteX1-79" fmla="*/ 790984 w 1901727"/>
              <a:gd name="connsiteY1-80" fmla="*/ 0 h 1985875"/>
              <a:gd name="connsiteX2-81" fmla="*/ 1026596 w 1901727"/>
              <a:gd name="connsiteY2-82" fmla="*/ 5610 h 1985875"/>
              <a:gd name="connsiteX3-83" fmla="*/ 1020986 w 1901727"/>
              <a:gd name="connsiteY3-84" fmla="*/ 493664 h 1985875"/>
              <a:gd name="connsiteX4-85" fmla="*/ 1172451 w 1901727"/>
              <a:gd name="connsiteY4-86" fmla="*/ 605860 h 1985875"/>
              <a:gd name="connsiteX5-87" fmla="*/ 1357575 w 1901727"/>
              <a:gd name="connsiteY5-88" fmla="*/ 403907 h 1985875"/>
              <a:gd name="connsiteX6-89" fmla="*/ 1901727 w 1901727"/>
              <a:gd name="connsiteY6-90" fmla="*/ 1924167 h 1985875"/>
              <a:gd name="connsiteX7-91" fmla="*/ 992937 w 1901727"/>
              <a:gd name="connsiteY7-92" fmla="*/ 1480991 h 1985875"/>
              <a:gd name="connsiteX8-93" fmla="*/ 1054645 w 1901727"/>
              <a:gd name="connsiteY8-94" fmla="*/ 1121963 h 1985875"/>
              <a:gd name="connsiteX9-95" fmla="*/ 1088304 w 1901727"/>
              <a:gd name="connsiteY9-96" fmla="*/ 757325 h 1985875"/>
              <a:gd name="connsiteX10-97" fmla="*/ 920009 w 1901727"/>
              <a:gd name="connsiteY10-98" fmla="*/ 611470 h 1985875"/>
              <a:gd name="connsiteX11-99" fmla="*/ 729276 w 1901727"/>
              <a:gd name="connsiteY11-100" fmla="*/ 751715 h 1985875"/>
              <a:gd name="connsiteX12-101" fmla="*/ 740495 w 1901727"/>
              <a:gd name="connsiteY12-102" fmla="*/ 1161232 h 1985875"/>
              <a:gd name="connsiteX13-103" fmla="*/ 785374 w 1901727"/>
              <a:gd name="connsiteY13-104" fmla="*/ 1509040 h 1985875"/>
              <a:gd name="connsiteX14-105" fmla="*/ 0 w 1901727"/>
              <a:gd name="connsiteY14-106" fmla="*/ 1985875 h 1985875"/>
              <a:gd name="connsiteX15-107" fmla="*/ 437565 w 1901727"/>
              <a:gd name="connsiteY15-108" fmla="*/ 387077 h 1985875"/>
              <a:gd name="connsiteX16-109" fmla="*/ 650738 w 1901727"/>
              <a:gd name="connsiteY16-110" fmla="*/ 611470 h 1985875"/>
              <a:gd name="connsiteX17-111" fmla="*/ 813423 w 1901727"/>
              <a:gd name="connsiteY17-112" fmla="*/ 499274 h 1985875"/>
              <a:gd name="connsiteX18-113" fmla="*/ 790984 w 1901727"/>
              <a:gd name="connsiteY18-114" fmla="*/ 0 h 1985875"/>
              <a:gd name="connsiteX0-115" fmla="*/ 790984 w 1901727"/>
              <a:gd name="connsiteY0-116" fmla="*/ 0 h 1985875"/>
              <a:gd name="connsiteX1-117" fmla="*/ 790984 w 1901727"/>
              <a:gd name="connsiteY1-118" fmla="*/ 0 h 1985875"/>
              <a:gd name="connsiteX2-119" fmla="*/ 1026596 w 1901727"/>
              <a:gd name="connsiteY2-120" fmla="*/ 5610 h 1985875"/>
              <a:gd name="connsiteX3-121" fmla="*/ 1020986 w 1901727"/>
              <a:gd name="connsiteY3-122" fmla="*/ 493664 h 1985875"/>
              <a:gd name="connsiteX4-123" fmla="*/ 1172451 w 1901727"/>
              <a:gd name="connsiteY4-124" fmla="*/ 605860 h 1985875"/>
              <a:gd name="connsiteX5-125" fmla="*/ 1351965 w 1901727"/>
              <a:gd name="connsiteY5-126" fmla="*/ 375858 h 1985875"/>
              <a:gd name="connsiteX6-127" fmla="*/ 1901727 w 1901727"/>
              <a:gd name="connsiteY6-128" fmla="*/ 1924167 h 1985875"/>
              <a:gd name="connsiteX7-129" fmla="*/ 992937 w 1901727"/>
              <a:gd name="connsiteY7-130" fmla="*/ 1480991 h 1985875"/>
              <a:gd name="connsiteX8-131" fmla="*/ 1054645 w 1901727"/>
              <a:gd name="connsiteY8-132" fmla="*/ 1121963 h 1985875"/>
              <a:gd name="connsiteX9-133" fmla="*/ 1088304 w 1901727"/>
              <a:gd name="connsiteY9-134" fmla="*/ 757325 h 1985875"/>
              <a:gd name="connsiteX10-135" fmla="*/ 920009 w 1901727"/>
              <a:gd name="connsiteY10-136" fmla="*/ 611470 h 1985875"/>
              <a:gd name="connsiteX11-137" fmla="*/ 729276 w 1901727"/>
              <a:gd name="connsiteY11-138" fmla="*/ 751715 h 1985875"/>
              <a:gd name="connsiteX12-139" fmla="*/ 740495 w 1901727"/>
              <a:gd name="connsiteY12-140" fmla="*/ 1161232 h 1985875"/>
              <a:gd name="connsiteX13-141" fmla="*/ 785374 w 1901727"/>
              <a:gd name="connsiteY13-142" fmla="*/ 1509040 h 1985875"/>
              <a:gd name="connsiteX14-143" fmla="*/ 0 w 1901727"/>
              <a:gd name="connsiteY14-144" fmla="*/ 1985875 h 1985875"/>
              <a:gd name="connsiteX15-145" fmla="*/ 437565 w 1901727"/>
              <a:gd name="connsiteY15-146" fmla="*/ 387077 h 1985875"/>
              <a:gd name="connsiteX16-147" fmla="*/ 650738 w 1901727"/>
              <a:gd name="connsiteY16-148" fmla="*/ 611470 h 1985875"/>
              <a:gd name="connsiteX17-149" fmla="*/ 813423 w 1901727"/>
              <a:gd name="connsiteY17-150" fmla="*/ 499274 h 1985875"/>
              <a:gd name="connsiteX18-151" fmla="*/ 790984 w 1901727"/>
              <a:gd name="connsiteY18-152" fmla="*/ 0 h 1985875"/>
              <a:gd name="connsiteX0-153" fmla="*/ 790984 w 1901727"/>
              <a:gd name="connsiteY0-154" fmla="*/ 0 h 1985875"/>
              <a:gd name="connsiteX1-155" fmla="*/ 790984 w 1901727"/>
              <a:gd name="connsiteY1-156" fmla="*/ 0 h 1985875"/>
              <a:gd name="connsiteX2-157" fmla="*/ 1026596 w 1901727"/>
              <a:gd name="connsiteY2-158" fmla="*/ 5610 h 1985875"/>
              <a:gd name="connsiteX3-159" fmla="*/ 1020986 w 1901727"/>
              <a:gd name="connsiteY3-160" fmla="*/ 493664 h 1985875"/>
              <a:gd name="connsiteX4-161" fmla="*/ 1172451 w 1901727"/>
              <a:gd name="connsiteY4-162" fmla="*/ 605860 h 1985875"/>
              <a:gd name="connsiteX5-163" fmla="*/ 1351965 w 1901727"/>
              <a:gd name="connsiteY5-164" fmla="*/ 375858 h 1985875"/>
              <a:gd name="connsiteX6-165" fmla="*/ 1901727 w 1901727"/>
              <a:gd name="connsiteY6-166" fmla="*/ 1924167 h 1985875"/>
              <a:gd name="connsiteX7-167" fmla="*/ 992937 w 1901727"/>
              <a:gd name="connsiteY7-168" fmla="*/ 1480991 h 1985875"/>
              <a:gd name="connsiteX8-169" fmla="*/ 1054645 w 1901727"/>
              <a:gd name="connsiteY8-170" fmla="*/ 1121963 h 1985875"/>
              <a:gd name="connsiteX9-171" fmla="*/ 1088304 w 1901727"/>
              <a:gd name="connsiteY9-172" fmla="*/ 757325 h 1985875"/>
              <a:gd name="connsiteX10-173" fmla="*/ 920009 w 1901727"/>
              <a:gd name="connsiteY10-174" fmla="*/ 611470 h 1985875"/>
              <a:gd name="connsiteX11-175" fmla="*/ 729276 w 1901727"/>
              <a:gd name="connsiteY11-176" fmla="*/ 751715 h 1985875"/>
              <a:gd name="connsiteX12-177" fmla="*/ 740495 w 1901727"/>
              <a:gd name="connsiteY12-178" fmla="*/ 1161232 h 1985875"/>
              <a:gd name="connsiteX13-179" fmla="*/ 785374 w 1901727"/>
              <a:gd name="connsiteY13-180" fmla="*/ 1509040 h 1985875"/>
              <a:gd name="connsiteX14-181" fmla="*/ 0 w 1901727"/>
              <a:gd name="connsiteY14-182" fmla="*/ 1985875 h 1985875"/>
              <a:gd name="connsiteX15-183" fmla="*/ 437565 w 1901727"/>
              <a:gd name="connsiteY15-184" fmla="*/ 387077 h 1985875"/>
              <a:gd name="connsiteX16-185" fmla="*/ 650738 w 1901727"/>
              <a:gd name="connsiteY16-186" fmla="*/ 611470 h 1985875"/>
              <a:gd name="connsiteX17-187" fmla="*/ 813423 w 1901727"/>
              <a:gd name="connsiteY17-188" fmla="*/ 499274 h 1985875"/>
              <a:gd name="connsiteX18-189" fmla="*/ 790984 w 1901727"/>
              <a:gd name="connsiteY18-190" fmla="*/ 0 h 1985875"/>
              <a:gd name="connsiteX0-191" fmla="*/ 790984 w 1901727"/>
              <a:gd name="connsiteY0-192" fmla="*/ 0 h 1985875"/>
              <a:gd name="connsiteX1-193" fmla="*/ 790984 w 1901727"/>
              <a:gd name="connsiteY1-194" fmla="*/ 0 h 1985875"/>
              <a:gd name="connsiteX2-195" fmla="*/ 1026596 w 1901727"/>
              <a:gd name="connsiteY2-196" fmla="*/ 5610 h 1985875"/>
              <a:gd name="connsiteX3-197" fmla="*/ 1020986 w 1901727"/>
              <a:gd name="connsiteY3-198" fmla="*/ 493664 h 1985875"/>
              <a:gd name="connsiteX4-199" fmla="*/ 1155622 w 1901727"/>
              <a:gd name="connsiteY4-200" fmla="*/ 572201 h 1985875"/>
              <a:gd name="connsiteX5-201" fmla="*/ 1351965 w 1901727"/>
              <a:gd name="connsiteY5-202" fmla="*/ 375858 h 1985875"/>
              <a:gd name="connsiteX6-203" fmla="*/ 1901727 w 1901727"/>
              <a:gd name="connsiteY6-204" fmla="*/ 1924167 h 1985875"/>
              <a:gd name="connsiteX7-205" fmla="*/ 992937 w 1901727"/>
              <a:gd name="connsiteY7-206" fmla="*/ 1480991 h 1985875"/>
              <a:gd name="connsiteX8-207" fmla="*/ 1054645 w 1901727"/>
              <a:gd name="connsiteY8-208" fmla="*/ 1121963 h 1985875"/>
              <a:gd name="connsiteX9-209" fmla="*/ 1088304 w 1901727"/>
              <a:gd name="connsiteY9-210" fmla="*/ 757325 h 1985875"/>
              <a:gd name="connsiteX10-211" fmla="*/ 920009 w 1901727"/>
              <a:gd name="connsiteY10-212" fmla="*/ 611470 h 1985875"/>
              <a:gd name="connsiteX11-213" fmla="*/ 729276 w 1901727"/>
              <a:gd name="connsiteY11-214" fmla="*/ 751715 h 1985875"/>
              <a:gd name="connsiteX12-215" fmla="*/ 740495 w 1901727"/>
              <a:gd name="connsiteY12-216" fmla="*/ 1161232 h 1985875"/>
              <a:gd name="connsiteX13-217" fmla="*/ 785374 w 1901727"/>
              <a:gd name="connsiteY13-218" fmla="*/ 1509040 h 1985875"/>
              <a:gd name="connsiteX14-219" fmla="*/ 0 w 1901727"/>
              <a:gd name="connsiteY14-220" fmla="*/ 1985875 h 1985875"/>
              <a:gd name="connsiteX15-221" fmla="*/ 437565 w 1901727"/>
              <a:gd name="connsiteY15-222" fmla="*/ 387077 h 1985875"/>
              <a:gd name="connsiteX16-223" fmla="*/ 650738 w 1901727"/>
              <a:gd name="connsiteY16-224" fmla="*/ 611470 h 1985875"/>
              <a:gd name="connsiteX17-225" fmla="*/ 813423 w 1901727"/>
              <a:gd name="connsiteY17-226" fmla="*/ 499274 h 1985875"/>
              <a:gd name="connsiteX18-227" fmla="*/ 790984 w 1901727"/>
              <a:gd name="connsiteY18-228" fmla="*/ 0 h 1985875"/>
              <a:gd name="connsiteX0-229" fmla="*/ 790984 w 1901727"/>
              <a:gd name="connsiteY0-230" fmla="*/ 0 h 1985875"/>
              <a:gd name="connsiteX1-231" fmla="*/ 790984 w 1901727"/>
              <a:gd name="connsiteY1-232" fmla="*/ 0 h 1985875"/>
              <a:gd name="connsiteX2-233" fmla="*/ 1026596 w 1901727"/>
              <a:gd name="connsiteY2-234" fmla="*/ 5610 h 1985875"/>
              <a:gd name="connsiteX3-235" fmla="*/ 1020986 w 1901727"/>
              <a:gd name="connsiteY3-236" fmla="*/ 493664 h 1985875"/>
              <a:gd name="connsiteX4-237" fmla="*/ 1155622 w 1901727"/>
              <a:gd name="connsiteY4-238" fmla="*/ 572201 h 1985875"/>
              <a:gd name="connsiteX5-239" fmla="*/ 1351965 w 1901727"/>
              <a:gd name="connsiteY5-240" fmla="*/ 375858 h 1985875"/>
              <a:gd name="connsiteX6-241" fmla="*/ 1901727 w 1901727"/>
              <a:gd name="connsiteY6-242" fmla="*/ 1924167 h 1985875"/>
              <a:gd name="connsiteX7-243" fmla="*/ 992937 w 1901727"/>
              <a:gd name="connsiteY7-244" fmla="*/ 1480991 h 1985875"/>
              <a:gd name="connsiteX8-245" fmla="*/ 1054645 w 1901727"/>
              <a:gd name="connsiteY8-246" fmla="*/ 1121963 h 1985875"/>
              <a:gd name="connsiteX9-247" fmla="*/ 1088304 w 1901727"/>
              <a:gd name="connsiteY9-248" fmla="*/ 757325 h 1985875"/>
              <a:gd name="connsiteX10-249" fmla="*/ 920009 w 1901727"/>
              <a:gd name="connsiteY10-250" fmla="*/ 611470 h 1985875"/>
              <a:gd name="connsiteX11-251" fmla="*/ 729276 w 1901727"/>
              <a:gd name="connsiteY11-252" fmla="*/ 751715 h 1985875"/>
              <a:gd name="connsiteX12-253" fmla="*/ 740495 w 1901727"/>
              <a:gd name="connsiteY12-254" fmla="*/ 1161232 h 1985875"/>
              <a:gd name="connsiteX13-255" fmla="*/ 785374 w 1901727"/>
              <a:gd name="connsiteY13-256" fmla="*/ 1509040 h 1985875"/>
              <a:gd name="connsiteX14-257" fmla="*/ 0 w 1901727"/>
              <a:gd name="connsiteY14-258" fmla="*/ 1985875 h 1985875"/>
              <a:gd name="connsiteX15-259" fmla="*/ 437565 w 1901727"/>
              <a:gd name="connsiteY15-260" fmla="*/ 387077 h 1985875"/>
              <a:gd name="connsiteX16-261" fmla="*/ 650738 w 1901727"/>
              <a:gd name="connsiteY16-262" fmla="*/ 611470 h 1985875"/>
              <a:gd name="connsiteX17-263" fmla="*/ 813423 w 1901727"/>
              <a:gd name="connsiteY17-264" fmla="*/ 499274 h 1985875"/>
              <a:gd name="connsiteX18-265" fmla="*/ 790984 w 1901727"/>
              <a:gd name="connsiteY18-266" fmla="*/ 0 h 1985875"/>
              <a:gd name="connsiteX0-267" fmla="*/ 790984 w 1901727"/>
              <a:gd name="connsiteY0-268" fmla="*/ 0 h 1985875"/>
              <a:gd name="connsiteX1-269" fmla="*/ 790984 w 1901727"/>
              <a:gd name="connsiteY1-270" fmla="*/ 0 h 1985875"/>
              <a:gd name="connsiteX2-271" fmla="*/ 1026596 w 1901727"/>
              <a:gd name="connsiteY2-272" fmla="*/ 5610 h 1985875"/>
              <a:gd name="connsiteX3-273" fmla="*/ 1020986 w 1901727"/>
              <a:gd name="connsiteY3-274" fmla="*/ 493664 h 1985875"/>
              <a:gd name="connsiteX4-275" fmla="*/ 1155622 w 1901727"/>
              <a:gd name="connsiteY4-276" fmla="*/ 572201 h 1985875"/>
              <a:gd name="connsiteX5-277" fmla="*/ 1351965 w 1901727"/>
              <a:gd name="connsiteY5-278" fmla="*/ 375858 h 1985875"/>
              <a:gd name="connsiteX6-279" fmla="*/ 1901727 w 1901727"/>
              <a:gd name="connsiteY6-280" fmla="*/ 1924167 h 1985875"/>
              <a:gd name="connsiteX7-281" fmla="*/ 992937 w 1901727"/>
              <a:gd name="connsiteY7-282" fmla="*/ 1480991 h 1985875"/>
              <a:gd name="connsiteX8-283" fmla="*/ 1054645 w 1901727"/>
              <a:gd name="connsiteY8-284" fmla="*/ 1121963 h 1985875"/>
              <a:gd name="connsiteX9-285" fmla="*/ 1088304 w 1901727"/>
              <a:gd name="connsiteY9-286" fmla="*/ 757325 h 1985875"/>
              <a:gd name="connsiteX10-287" fmla="*/ 920009 w 1901727"/>
              <a:gd name="connsiteY10-288" fmla="*/ 611470 h 1985875"/>
              <a:gd name="connsiteX11-289" fmla="*/ 729276 w 1901727"/>
              <a:gd name="connsiteY11-290" fmla="*/ 751715 h 1985875"/>
              <a:gd name="connsiteX12-291" fmla="*/ 740495 w 1901727"/>
              <a:gd name="connsiteY12-292" fmla="*/ 1161232 h 1985875"/>
              <a:gd name="connsiteX13-293" fmla="*/ 785374 w 1901727"/>
              <a:gd name="connsiteY13-294" fmla="*/ 1509040 h 1985875"/>
              <a:gd name="connsiteX14-295" fmla="*/ 0 w 1901727"/>
              <a:gd name="connsiteY14-296" fmla="*/ 1985875 h 1985875"/>
              <a:gd name="connsiteX15-297" fmla="*/ 437565 w 1901727"/>
              <a:gd name="connsiteY15-298" fmla="*/ 387077 h 1985875"/>
              <a:gd name="connsiteX16-299" fmla="*/ 650738 w 1901727"/>
              <a:gd name="connsiteY16-300" fmla="*/ 611470 h 1985875"/>
              <a:gd name="connsiteX17-301" fmla="*/ 813423 w 1901727"/>
              <a:gd name="connsiteY17-302" fmla="*/ 499274 h 1985875"/>
              <a:gd name="connsiteX18-303" fmla="*/ 790984 w 1901727"/>
              <a:gd name="connsiteY18-304" fmla="*/ 0 h 1985875"/>
              <a:gd name="connsiteX0-305" fmla="*/ 790984 w 1942424"/>
              <a:gd name="connsiteY0-306" fmla="*/ 0 h 1985875"/>
              <a:gd name="connsiteX1-307" fmla="*/ 790984 w 1942424"/>
              <a:gd name="connsiteY1-308" fmla="*/ 0 h 1985875"/>
              <a:gd name="connsiteX2-309" fmla="*/ 1026596 w 1942424"/>
              <a:gd name="connsiteY2-310" fmla="*/ 5610 h 1985875"/>
              <a:gd name="connsiteX3-311" fmla="*/ 1020986 w 1942424"/>
              <a:gd name="connsiteY3-312" fmla="*/ 493664 h 1985875"/>
              <a:gd name="connsiteX4-313" fmla="*/ 1155622 w 1942424"/>
              <a:gd name="connsiteY4-314" fmla="*/ 572201 h 1985875"/>
              <a:gd name="connsiteX5-315" fmla="*/ 1351965 w 1942424"/>
              <a:gd name="connsiteY5-316" fmla="*/ 375858 h 1985875"/>
              <a:gd name="connsiteX6-317" fmla="*/ 1901727 w 1942424"/>
              <a:gd name="connsiteY6-318" fmla="*/ 1924167 h 1985875"/>
              <a:gd name="connsiteX7-319" fmla="*/ 992937 w 1942424"/>
              <a:gd name="connsiteY7-320" fmla="*/ 1480991 h 1985875"/>
              <a:gd name="connsiteX8-321" fmla="*/ 1054645 w 1942424"/>
              <a:gd name="connsiteY8-322" fmla="*/ 1121963 h 1985875"/>
              <a:gd name="connsiteX9-323" fmla="*/ 1088304 w 1942424"/>
              <a:gd name="connsiteY9-324" fmla="*/ 757325 h 1985875"/>
              <a:gd name="connsiteX10-325" fmla="*/ 920009 w 1942424"/>
              <a:gd name="connsiteY10-326" fmla="*/ 611470 h 1985875"/>
              <a:gd name="connsiteX11-327" fmla="*/ 729276 w 1942424"/>
              <a:gd name="connsiteY11-328" fmla="*/ 751715 h 1985875"/>
              <a:gd name="connsiteX12-329" fmla="*/ 740495 w 1942424"/>
              <a:gd name="connsiteY12-330" fmla="*/ 1161232 h 1985875"/>
              <a:gd name="connsiteX13-331" fmla="*/ 785374 w 1942424"/>
              <a:gd name="connsiteY13-332" fmla="*/ 1509040 h 1985875"/>
              <a:gd name="connsiteX14-333" fmla="*/ 0 w 1942424"/>
              <a:gd name="connsiteY14-334" fmla="*/ 1985875 h 1985875"/>
              <a:gd name="connsiteX15-335" fmla="*/ 437565 w 1942424"/>
              <a:gd name="connsiteY15-336" fmla="*/ 387077 h 1985875"/>
              <a:gd name="connsiteX16-337" fmla="*/ 650738 w 1942424"/>
              <a:gd name="connsiteY16-338" fmla="*/ 611470 h 1985875"/>
              <a:gd name="connsiteX17-339" fmla="*/ 813423 w 1942424"/>
              <a:gd name="connsiteY17-340" fmla="*/ 499274 h 1985875"/>
              <a:gd name="connsiteX18-341" fmla="*/ 790984 w 1942424"/>
              <a:gd name="connsiteY18-342" fmla="*/ 0 h 1985875"/>
              <a:gd name="connsiteX0-343" fmla="*/ 790984 w 1942424"/>
              <a:gd name="connsiteY0-344" fmla="*/ 0 h 1985875"/>
              <a:gd name="connsiteX1-345" fmla="*/ 790984 w 1942424"/>
              <a:gd name="connsiteY1-346" fmla="*/ 0 h 1985875"/>
              <a:gd name="connsiteX2-347" fmla="*/ 1026596 w 1942424"/>
              <a:gd name="connsiteY2-348" fmla="*/ 5610 h 1985875"/>
              <a:gd name="connsiteX3-349" fmla="*/ 1020986 w 1942424"/>
              <a:gd name="connsiteY3-350" fmla="*/ 493664 h 1985875"/>
              <a:gd name="connsiteX4-351" fmla="*/ 1155622 w 1942424"/>
              <a:gd name="connsiteY4-352" fmla="*/ 572201 h 1985875"/>
              <a:gd name="connsiteX5-353" fmla="*/ 1351965 w 1942424"/>
              <a:gd name="connsiteY5-354" fmla="*/ 375858 h 1985875"/>
              <a:gd name="connsiteX6-355" fmla="*/ 1901727 w 1942424"/>
              <a:gd name="connsiteY6-356" fmla="*/ 1924167 h 1985875"/>
              <a:gd name="connsiteX7-357" fmla="*/ 992937 w 1942424"/>
              <a:gd name="connsiteY7-358" fmla="*/ 1480991 h 1985875"/>
              <a:gd name="connsiteX8-359" fmla="*/ 1054645 w 1942424"/>
              <a:gd name="connsiteY8-360" fmla="*/ 1121963 h 1985875"/>
              <a:gd name="connsiteX9-361" fmla="*/ 1088304 w 1942424"/>
              <a:gd name="connsiteY9-362" fmla="*/ 757325 h 1985875"/>
              <a:gd name="connsiteX10-363" fmla="*/ 920009 w 1942424"/>
              <a:gd name="connsiteY10-364" fmla="*/ 611470 h 1985875"/>
              <a:gd name="connsiteX11-365" fmla="*/ 729276 w 1942424"/>
              <a:gd name="connsiteY11-366" fmla="*/ 751715 h 1985875"/>
              <a:gd name="connsiteX12-367" fmla="*/ 740495 w 1942424"/>
              <a:gd name="connsiteY12-368" fmla="*/ 1161232 h 1985875"/>
              <a:gd name="connsiteX13-369" fmla="*/ 785374 w 1942424"/>
              <a:gd name="connsiteY13-370" fmla="*/ 1509040 h 1985875"/>
              <a:gd name="connsiteX14-371" fmla="*/ 0 w 1942424"/>
              <a:gd name="connsiteY14-372" fmla="*/ 1985875 h 1985875"/>
              <a:gd name="connsiteX15-373" fmla="*/ 437565 w 1942424"/>
              <a:gd name="connsiteY15-374" fmla="*/ 387077 h 1985875"/>
              <a:gd name="connsiteX16-375" fmla="*/ 650738 w 1942424"/>
              <a:gd name="connsiteY16-376" fmla="*/ 611470 h 1985875"/>
              <a:gd name="connsiteX17-377" fmla="*/ 813423 w 1942424"/>
              <a:gd name="connsiteY17-378" fmla="*/ 499274 h 1985875"/>
              <a:gd name="connsiteX18-379" fmla="*/ 790984 w 1942424"/>
              <a:gd name="connsiteY18-380" fmla="*/ 0 h 1985875"/>
              <a:gd name="connsiteX0-381" fmla="*/ 790984 w 1946874"/>
              <a:gd name="connsiteY0-382" fmla="*/ 0 h 1985875"/>
              <a:gd name="connsiteX1-383" fmla="*/ 790984 w 1946874"/>
              <a:gd name="connsiteY1-384" fmla="*/ 0 h 1985875"/>
              <a:gd name="connsiteX2-385" fmla="*/ 1026596 w 1946874"/>
              <a:gd name="connsiteY2-386" fmla="*/ 5610 h 1985875"/>
              <a:gd name="connsiteX3-387" fmla="*/ 1020986 w 1946874"/>
              <a:gd name="connsiteY3-388" fmla="*/ 493664 h 1985875"/>
              <a:gd name="connsiteX4-389" fmla="*/ 1155622 w 1946874"/>
              <a:gd name="connsiteY4-390" fmla="*/ 572201 h 1985875"/>
              <a:gd name="connsiteX5-391" fmla="*/ 1351965 w 1946874"/>
              <a:gd name="connsiteY5-392" fmla="*/ 375858 h 1985875"/>
              <a:gd name="connsiteX6-393" fmla="*/ 1901727 w 1946874"/>
              <a:gd name="connsiteY6-394" fmla="*/ 1924167 h 1985875"/>
              <a:gd name="connsiteX7-395" fmla="*/ 992937 w 1946874"/>
              <a:gd name="connsiteY7-396" fmla="*/ 1480991 h 1985875"/>
              <a:gd name="connsiteX8-397" fmla="*/ 1054645 w 1946874"/>
              <a:gd name="connsiteY8-398" fmla="*/ 1121963 h 1985875"/>
              <a:gd name="connsiteX9-399" fmla="*/ 1088304 w 1946874"/>
              <a:gd name="connsiteY9-400" fmla="*/ 757325 h 1985875"/>
              <a:gd name="connsiteX10-401" fmla="*/ 920009 w 1946874"/>
              <a:gd name="connsiteY10-402" fmla="*/ 611470 h 1985875"/>
              <a:gd name="connsiteX11-403" fmla="*/ 729276 w 1946874"/>
              <a:gd name="connsiteY11-404" fmla="*/ 751715 h 1985875"/>
              <a:gd name="connsiteX12-405" fmla="*/ 740495 w 1946874"/>
              <a:gd name="connsiteY12-406" fmla="*/ 1161232 h 1985875"/>
              <a:gd name="connsiteX13-407" fmla="*/ 785374 w 1946874"/>
              <a:gd name="connsiteY13-408" fmla="*/ 1509040 h 1985875"/>
              <a:gd name="connsiteX14-409" fmla="*/ 0 w 1946874"/>
              <a:gd name="connsiteY14-410" fmla="*/ 1985875 h 1985875"/>
              <a:gd name="connsiteX15-411" fmla="*/ 437565 w 1946874"/>
              <a:gd name="connsiteY15-412" fmla="*/ 387077 h 1985875"/>
              <a:gd name="connsiteX16-413" fmla="*/ 650738 w 1946874"/>
              <a:gd name="connsiteY16-414" fmla="*/ 611470 h 1985875"/>
              <a:gd name="connsiteX17-415" fmla="*/ 813423 w 1946874"/>
              <a:gd name="connsiteY17-416" fmla="*/ 499274 h 1985875"/>
              <a:gd name="connsiteX18-417" fmla="*/ 790984 w 1946874"/>
              <a:gd name="connsiteY18-418" fmla="*/ 0 h 1985875"/>
              <a:gd name="connsiteX0-419" fmla="*/ 790984 w 1946874"/>
              <a:gd name="connsiteY0-420" fmla="*/ 0 h 1985875"/>
              <a:gd name="connsiteX1-421" fmla="*/ 790984 w 1946874"/>
              <a:gd name="connsiteY1-422" fmla="*/ 0 h 1985875"/>
              <a:gd name="connsiteX2-423" fmla="*/ 1026596 w 1946874"/>
              <a:gd name="connsiteY2-424" fmla="*/ 5610 h 1985875"/>
              <a:gd name="connsiteX3-425" fmla="*/ 1020986 w 1946874"/>
              <a:gd name="connsiteY3-426" fmla="*/ 493664 h 1985875"/>
              <a:gd name="connsiteX4-427" fmla="*/ 1155622 w 1946874"/>
              <a:gd name="connsiteY4-428" fmla="*/ 572201 h 1985875"/>
              <a:gd name="connsiteX5-429" fmla="*/ 1351965 w 1946874"/>
              <a:gd name="connsiteY5-430" fmla="*/ 375858 h 1985875"/>
              <a:gd name="connsiteX6-431" fmla="*/ 1901727 w 1946874"/>
              <a:gd name="connsiteY6-432" fmla="*/ 1924167 h 1985875"/>
              <a:gd name="connsiteX7-433" fmla="*/ 992937 w 1946874"/>
              <a:gd name="connsiteY7-434" fmla="*/ 1480991 h 1985875"/>
              <a:gd name="connsiteX8-435" fmla="*/ 1054645 w 1946874"/>
              <a:gd name="connsiteY8-436" fmla="*/ 1121963 h 1985875"/>
              <a:gd name="connsiteX9-437" fmla="*/ 1088304 w 1946874"/>
              <a:gd name="connsiteY9-438" fmla="*/ 757325 h 1985875"/>
              <a:gd name="connsiteX10-439" fmla="*/ 920009 w 1946874"/>
              <a:gd name="connsiteY10-440" fmla="*/ 611470 h 1985875"/>
              <a:gd name="connsiteX11-441" fmla="*/ 729276 w 1946874"/>
              <a:gd name="connsiteY11-442" fmla="*/ 751715 h 1985875"/>
              <a:gd name="connsiteX12-443" fmla="*/ 740495 w 1946874"/>
              <a:gd name="connsiteY12-444" fmla="*/ 1161232 h 1985875"/>
              <a:gd name="connsiteX13-445" fmla="*/ 785374 w 1946874"/>
              <a:gd name="connsiteY13-446" fmla="*/ 1509040 h 1985875"/>
              <a:gd name="connsiteX14-447" fmla="*/ 0 w 1946874"/>
              <a:gd name="connsiteY14-448" fmla="*/ 1985875 h 1985875"/>
              <a:gd name="connsiteX15-449" fmla="*/ 437565 w 1946874"/>
              <a:gd name="connsiteY15-450" fmla="*/ 387077 h 1985875"/>
              <a:gd name="connsiteX16-451" fmla="*/ 650738 w 1946874"/>
              <a:gd name="connsiteY16-452" fmla="*/ 611470 h 1985875"/>
              <a:gd name="connsiteX17-453" fmla="*/ 813423 w 1946874"/>
              <a:gd name="connsiteY17-454" fmla="*/ 499274 h 1985875"/>
              <a:gd name="connsiteX18-455" fmla="*/ 790984 w 1946874"/>
              <a:gd name="connsiteY18-456" fmla="*/ 0 h 1985875"/>
              <a:gd name="connsiteX0-457" fmla="*/ 790984 w 1946874"/>
              <a:gd name="connsiteY0-458" fmla="*/ 0 h 1985875"/>
              <a:gd name="connsiteX1-459" fmla="*/ 790984 w 1946874"/>
              <a:gd name="connsiteY1-460" fmla="*/ 0 h 1985875"/>
              <a:gd name="connsiteX2-461" fmla="*/ 1026596 w 1946874"/>
              <a:gd name="connsiteY2-462" fmla="*/ 5610 h 1985875"/>
              <a:gd name="connsiteX3-463" fmla="*/ 1020986 w 1946874"/>
              <a:gd name="connsiteY3-464" fmla="*/ 493664 h 1985875"/>
              <a:gd name="connsiteX4-465" fmla="*/ 1155622 w 1946874"/>
              <a:gd name="connsiteY4-466" fmla="*/ 572201 h 1985875"/>
              <a:gd name="connsiteX5-467" fmla="*/ 1351965 w 1946874"/>
              <a:gd name="connsiteY5-468" fmla="*/ 375858 h 1985875"/>
              <a:gd name="connsiteX6-469" fmla="*/ 1901727 w 1946874"/>
              <a:gd name="connsiteY6-470" fmla="*/ 1924167 h 1985875"/>
              <a:gd name="connsiteX7-471" fmla="*/ 992937 w 1946874"/>
              <a:gd name="connsiteY7-472" fmla="*/ 1480991 h 1985875"/>
              <a:gd name="connsiteX8-473" fmla="*/ 1037816 w 1946874"/>
              <a:gd name="connsiteY8-474" fmla="*/ 1161232 h 1985875"/>
              <a:gd name="connsiteX9-475" fmla="*/ 1088304 w 1946874"/>
              <a:gd name="connsiteY9-476" fmla="*/ 757325 h 1985875"/>
              <a:gd name="connsiteX10-477" fmla="*/ 920009 w 1946874"/>
              <a:gd name="connsiteY10-478" fmla="*/ 611470 h 1985875"/>
              <a:gd name="connsiteX11-479" fmla="*/ 729276 w 1946874"/>
              <a:gd name="connsiteY11-480" fmla="*/ 751715 h 1985875"/>
              <a:gd name="connsiteX12-481" fmla="*/ 740495 w 1946874"/>
              <a:gd name="connsiteY12-482" fmla="*/ 1161232 h 1985875"/>
              <a:gd name="connsiteX13-483" fmla="*/ 785374 w 1946874"/>
              <a:gd name="connsiteY13-484" fmla="*/ 1509040 h 1985875"/>
              <a:gd name="connsiteX14-485" fmla="*/ 0 w 1946874"/>
              <a:gd name="connsiteY14-486" fmla="*/ 1985875 h 1985875"/>
              <a:gd name="connsiteX15-487" fmla="*/ 437565 w 1946874"/>
              <a:gd name="connsiteY15-488" fmla="*/ 387077 h 1985875"/>
              <a:gd name="connsiteX16-489" fmla="*/ 650738 w 1946874"/>
              <a:gd name="connsiteY16-490" fmla="*/ 611470 h 1985875"/>
              <a:gd name="connsiteX17-491" fmla="*/ 813423 w 1946874"/>
              <a:gd name="connsiteY17-492" fmla="*/ 499274 h 1985875"/>
              <a:gd name="connsiteX18-493" fmla="*/ 790984 w 1946874"/>
              <a:gd name="connsiteY18-494" fmla="*/ 0 h 1985875"/>
              <a:gd name="connsiteX0-495" fmla="*/ 790984 w 1946874"/>
              <a:gd name="connsiteY0-496" fmla="*/ 0 h 1985875"/>
              <a:gd name="connsiteX1-497" fmla="*/ 790984 w 1946874"/>
              <a:gd name="connsiteY1-498" fmla="*/ 0 h 1985875"/>
              <a:gd name="connsiteX2-499" fmla="*/ 1026596 w 1946874"/>
              <a:gd name="connsiteY2-500" fmla="*/ 5610 h 1985875"/>
              <a:gd name="connsiteX3-501" fmla="*/ 1020986 w 1946874"/>
              <a:gd name="connsiteY3-502" fmla="*/ 493664 h 1985875"/>
              <a:gd name="connsiteX4-503" fmla="*/ 1155622 w 1946874"/>
              <a:gd name="connsiteY4-504" fmla="*/ 572201 h 1985875"/>
              <a:gd name="connsiteX5-505" fmla="*/ 1351965 w 1946874"/>
              <a:gd name="connsiteY5-506" fmla="*/ 375858 h 1985875"/>
              <a:gd name="connsiteX6-507" fmla="*/ 1901727 w 1946874"/>
              <a:gd name="connsiteY6-508" fmla="*/ 1924167 h 1985875"/>
              <a:gd name="connsiteX7-509" fmla="*/ 992937 w 1946874"/>
              <a:gd name="connsiteY7-510" fmla="*/ 1480991 h 1985875"/>
              <a:gd name="connsiteX8-511" fmla="*/ 1037816 w 1946874"/>
              <a:gd name="connsiteY8-512" fmla="*/ 1161232 h 1985875"/>
              <a:gd name="connsiteX9-513" fmla="*/ 1088304 w 1946874"/>
              <a:gd name="connsiteY9-514" fmla="*/ 757325 h 1985875"/>
              <a:gd name="connsiteX10-515" fmla="*/ 920009 w 1946874"/>
              <a:gd name="connsiteY10-516" fmla="*/ 611470 h 1985875"/>
              <a:gd name="connsiteX11-517" fmla="*/ 729276 w 1946874"/>
              <a:gd name="connsiteY11-518" fmla="*/ 751715 h 1985875"/>
              <a:gd name="connsiteX12-519" fmla="*/ 740495 w 1946874"/>
              <a:gd name="connsiteY12-520" fmla="*/ 1161232 h 1985875"/>
              <a:gd name="connsiteX13-521" fmla="*/ 785374 w 1946874"/>
              <a:gd name="connsiteY13-522" fmla="*/ 1509040 h 1985875"/>
              <a:gd name="connsiteX14-523" fmla="*/ 0 w 1946874"/>
              <a:gd name="connsiteY14-524" fmla="*/ 1985875 h 1985875"/>
              <a:gd name="connsiteX15-525" fmla="*/ 437565 w 1946874"/>
              <a:gd name="connsiteY15-526" fmla="*/ 387077 h 1985875"/>
              <a:gd name="connsiteX16-527" fmla="*/ 650738 w 1946874"/>
              <a:gd name="connsiteY16-528" fmla="*/ 611470 h 1985875"/>
              <a:gd name="connsiteX17-529" fmla="*/ 813423 w 1946874"/>
              <a:gd name="connsiteY17-530" fmla="*/ 499274 h 1985875"/>
              <a:gd name="connsiteX18-531" fmla="*/ 790984 w 1946874"/>
              <a:gd name="connsiteY18-532" fmla="*/ 0 h 1985875"/>
              <a:gd name="connsiteX0-533" fmla="*/ 790984 w 1946874"/>
              <a:gd name="connsiteY0-534" fmla="*/ 0 h 1985875"/>
              <a:gd name="connsiteX1-535" fmla="*/ 790984 w 1946874"/>
              <a:gd name="connsiteY1-536" fmla="*/ 0 h 1985875"/>
              <a:gd name="connsiteX2-537" fmla="*/ 1026596 w 1946874"/>
              <a:gd name="connsiteY2-538" fmla="*/ 5610 h 1985875"/>
              <a:gd name="connsiteX3-539" fmla="*/ 1020986 w 1946874"/>
              <a:gd name="connsiteY3-540" fmla="*/ 493664 h 1985875"/>
              <a:gd name="connsiteX4-541" fmla="*/ 1155622 w 1946874"/>
              <a:gd name="connsiteY4-542" fmla="*/ 572201 h 1985875"/>
              <a:gd name="connsiteX5-543" fmla="*/ 1351965 w 1946874"/>
              <a:gd name="connsiteY5-544" fmla="*/ 375858 h 1985875"/>
              <a:gd name="connsiteX6-545" fmla="*/ 1901727 w 1946874"/>
              <a:gd name="connsiteY6-546" fmla="*/ 1924167 h 1985875"/>
              <a:gd name="connsiteX7-547" fmla="*/ 992937 w 1946874"/>
              <a:gd name="connsiteY7-548" fmla="*/ 1480991 h 1985875"/>
              <a:gd name="connsiteX8-549" fmla="*/ 1037816 w 1946874"/>
              <a:gd name="connsiteY8-550" fmla="*/ 1161232 h 1985875"/>
              <a:gd name="connsiteX9-551" fmla="*/ 1088304 w 1946874"/>
              <a:gd name="connsiteY9-552" fmla="*/ 757325 h 1985875"/>
              <a:gd name="connsiteX10-553" fmla="*/ 920009 w 1946874"/>
              <a:gd name="connsiteY10-554" fmla="*/ 611470 h 1985875"/>
              <a:gd name="connsiteX11-555" fmla="*/ 729276 w 1946874"/>
              <a:gd name="connsiteY11-556" fmla="*/ 751715 h 1985875"/>
              <a:gd name="connsiteX12-557" fmla="*/ 740495 w 1946874"/>
              <a:gd name="connsiteY12-558" fmla="*/ 1161232 h 1985875"/>
              <a:gd name="connsiteX13-559" fmla="*/ 785374 w 1946874"/>
              <a:gd name="connsiteY13-560" fmla="*/ 1509040 h 1985875"/>
              <a:gd name="connsiteX14-561" fmla="*/ 0 w 1946874"/>
              <a:gd name="connsiteY14-562" fmla="*/ 1985875 h 1985875"/>
              <a:gd name="connsiteX15-563" fmla="*/ 437565 w 1946874"/>
              <a:gd name="connsiteY15-564" fmla="*/ 387077 h 1985875"/>
              <a:gd name="connsiteX16-565" fmla="*/ 650738 w 1946874"/>
              <a:gd name="connsiteY16-566" fmla="*/ 611470 h 1985875"/>
              <a:gd name="connsiteX17-567" fmla="*/ 813423 w 1946874"/>
              <a:gd name="connsiteY17-568" fmla="*/ 499274 h 1985875"/>
              <a:gd name="connsiteX18-569" fmla="*/ 790984 w 1946874"/>
              <a:gd name="connsiteY18-570" fmla="*/ 0 h 1985875"/>
              <a:gd name="connsiteX0-571" fmla="*/ 790984 w 1946874"/>
              <a:gd name="connsiteY0-572" fmla="*/ 0 h 1985875"/>
              <a:gd name="connsiteX1-573" fmla="*/ 790984 w 1946874"/>
              <a:gd name="connsiteY1-574" fmla="*/ 0 h 1985875"/>
              <a:gd name="connsiteX2-575" fmla="*/ 1026596 w 1946874"/>
              <a:gd name="connsiteY2-576" fmla="*/ 5610 h 1985875"/>
              <a:gd name="connsiteX3-577" fmla="*/ 1020986 w 1946874"/>
              <a:gd name="connsiteY3-578" fmla="*/ 493664 h 1985875"/>
              <a:gd name="connsiteX4-579" fmla="*/ 1155622 w 1946874"/>
              <a:gd name="connsiteY4-580" fmla="*/ 572201 h 1985875"/>
              <a:gd name="connsiteX5-581" fmla="*/ 1351965 w 1946874"/>
              <a:gd name="connsiteY5-582" fmla="*/ 375858 h 1985875"/>
              <a:gd name="connsiteX6-583" fmla="*/ 1901727 w 1946874"/>
              <a:gd name="connsiteY6-584" fmla="*/ 1924167 h 1985875"/>
              <a:gd name="connsiteX7-585" fmla="*/ 992937 w 1946874"/>
              <a:gd name="connsiteY7-586" fmla="*/ 1480991 h 1985875"/>
              <a:gd name="connsiteX8-587" fmla="*/ 1037816 w 1946874"/>
              <a:gd name="connsiteY8-588" fmla="*/ 1161232 h 1985875"/>
              <a:gd name="connsiteX9-589" fmla="*/ 1088304 w 1946874"/>
              <a:gd name="connsiteY9-590" fmla="*/ 757325 h 1985875"/>
              <a:gd name="connsiteX10-591" fmla="*/ 920009 w 1946874"/>
              <a:gd name="connsiteY10-592" fmla="*/ 611470 h 1985875"/>
              <a:gd name="connsiteX11-593" fmla="*/ 729276 w 1946874"/>
              <a:gd name="connsiteY11-594" fmla="*/ 751715 h 1985875"/>
              <a:gd name="connsiteX12-595" fmla="*/ 740495 w 1946874"/>
              <a:gd name="connsiteY12-596" fmla="*/ 1161232 h 1985875"/>
              <a:gd name="connsiteX13-597" fmla="*/ 785374 w 1946874"/>
              <a:gd name="connsiteY13-598" fmla="*/ 1509040 h 1985875"/>
              <a:gd name="connsiteX14-599" fmla="*/ 0 w 1946874"/>
              <a:gd name="connsiteY14-600" fmla="*/ 1985875 h 1985875"/>
              <a:gd name="connsiteX15-601" fmla="*/ 437565 w 1946874"/>
              <a:gd name="connsiteY15-602" fmla="*/ 387077 h 1985875"/>
              <a:gd name="connsiteX16-603" fmla="*/ 650738 w 1946874"/>
              <a:gd name="connsiteY16-604" fmla="*/ 611470 h 1985875"/>
              <a:gd name="connsiteX17-605" fmla="*/ 813423 w 1946874"/>
              <a:gd name="connsiteY17-606" fmla="*/ 499274 h 1985875"/>
              <a:gd name="connsiteX18-607" fmla="*/ 790984 w 1946874"/>
              <a:gd name="connsiteY18-608" fmla="*/ 0 h 1985875"/>
              <a:gd name="connsiteX0-609" fmla="*/ 790984 w 1946874"/>
              <a:gd name="connsiteY0-610" fmla="*/ 0 h 1985875"/>
              <a:gd name="connsiteX1-611" fmla="*/ 790984 w 1946874"/>
              <a:gd name="connsiteY1-612" fmla="*/ 0 h 1985875"/>
              <a:gd name="connsiteX2-613" fmla="*/ 1026596 w 1946874"/>
              <a:gd name="connsiteY2-614" fmla="*/ 5610 h 1985875"/>
              <a:gd name="connsiteX3-615" fmla="*/ 1020986 w 1946874"/>
              <a:gd name="connsiteY3-616" fmla="*/ 493664 h 1985875"/>
              <a:gd name="connsiteX4-617" fmla="*/ 1155622 w 1946874"/>
              <a:gd name="connsiteY4-618" fmla="*/ 572201 h 1985875"/>
              <a:gd name="connsiteX5-619" fmla="*/ 1351965 w 1946874"/>
              <a:gd name="connsiteY5-620" fmla="*/ 375858 h 1985875"/>
              <a:gd name="connsiteX6-621" fmla="*/ 1901727 w 1946874"/>
              <a:gd name="connsiteY6-622" fmla="*/ 1924167 h 1985875"/>
              <a:gd name="connsiteX7-623" fmla="*/ 992937 w 1946874"/>
              <a:gd name="connsiteY7-624" fmla="*/ 1480991 h 1985875"/>
              <a:gd name="connsiteX8-625" fmla="*/ 1037816 w 1946874"/>
              <a:gd name="connsiteY8-626" fmla="*/ 1161232 h 1985875"/>
              <a:gd name="connsiteX9-627" fmla="*/ 1088304 w 1946874"/>
              <a:gd name="connsiteY9-628" fmla="*/ 757325 h 1985875"/>
              <a:gd name="connsiteX10-629" fmla="*/ 920009 w 1946874"/>
              <a:gd name="connsiteY10-630" fmla="*/ 611470 h 1985875"/>
              <a:gd name="connsiteX11-631" fmla="*/ 729276 w 1946874"/>
              <a:gd name="connsiteY11-632" fmla="*/ 751715 h 1985875"/>
              <a:gd name="connsiteX12-633" fmla="*/ 740495 w 1946874"/>
              <a:gd name="connsiteY12-634" fmla="*/ 1161232 h 1985875"/>
              <a:gd name="connsiteX13-635" fmla="*/ 785374 w 1946874"/>
              <a:gd name="connsiteY13-636" fmla="*/ 1509040 h 1985875"/>
              <a:gd name="connsiteX14-637" fmla="*/ 0 w 1946874"/>
              <a:gd name="connsiteY14-638" fmla="*/ 1985875 h 1985875"/>
              <a:gd name="connsiteX15-639" fmla="*/ 437565 w 1946874"/>
              <a:gd name="connsiteY15-640" fmla="*/ 387077 h 1985875"/>
              <a:gd name="connsiteX16-641" fmla="*/ 650738 w 1946874"/>
              <a:gd name="connsiteY16-642" fmla="*/ 611470 h 1985875"/>
              <a:gd name="connsiteX17-643" fmla="*/ 813423 w 1946874"/>
              <a:gd name="connsiteY17-644" fmla="*/ 499274 h 1985875"/>
              <a:gd name="connsiteX18-645" fmla="*/ 790984 w 1946874"/>
              <a:gd name="connsiteY18-646" fmla="*/ 0 h 1985875"/>
              <a:gd name="connsiteX0-647" fmla="*/ 790984 w 1946874"/>
              <a:gd name="connsiteY0-648" fmla="*/ 0 h 1985875"/>
              <a:gd name="connsiteX1-649" fmla="*/ 790984 w 1946874"/>
              <a:gd name="connsiteY1-650" fmla="*/ 0 h 1985875"/>
              <a:gd name="connsiteX2-651" fmla="*/ 1026596 w 1946874"/>
              <a:gd name="connsiteY2-652" fmla="*/ 5610 h 1985875"/>
              <a:gd name="connsiteX3-653" fmla="*/ 1020986 w 1946874"/>
              <a:gd name="connsiteY3-654" fmla="*/ 493664 h 1985875"/>
              <a:gd name="connsiteX4-655" fmla="*/ 1155622 w 1946874"/>
              <a:gd name="connsiteY4-656" fmla="*/ 572201 h 1985875"/>
              <a:gd name="connsiteX5-657" fmla="*/ 1351965 w 1946874"/>
              <a:gd name="connsiteY5-658" fmla="*/ 375858 h 1985875"/>
              <a:gd name="connsiteX6-659" fmla="*/ 1901727 w 1946874"/>
              <a:gd name="connsiteY6-660" fmla="*/ 1924167 h 1985875"/>
              <a:gd name="connsiteX7-661" fmla="*/ 992937 w 1946874"/>
              <a:gd name="connsiteY7-662" fmla="*/ 1480991 h 1985875"/>
              <a:gd name="connsiteX8-663" fmla="*/ 1037816 w 1946874"/>
              <a:gd name="connsiteY8-664" fmla="*/ 1161232 h 1985875"/>
              <a:gd name="connsiteX9-665" fmla="*/ 1088304 w 1946874"/>
              <a:gd name="connsiteY9-666" fmla="*/ 757325 h 1985875"/>
              <a:gd name="connsiteX10-667" fmla="*/ 920009 w 1946874"/>
              <a:gd name="connsiteY10-668" fmla="*/ 611470 h 1985875"/>
              <a:gd name="connsiteX11-669" fmla="*/ 729276 w 1946874"/>
              <a:gd name="connsiteY11-670" fmla="*/ 751715 h 1985875"/>
              <a:gd name="connsiteX12-671" fmla="*/ 740495 w 1946874"/>
              <a:gd name="connsiteY12-672" fmla="*/ 1161232 h 1985875"/>
              <a:gd name="connsiteX13-673" fmla="*/ 785374 w 1946874"/>
              <a:gd name="connsiteY13-674" fmla="*/ 1509040 h 1985875"/>
              <a:gd name="connsiteX14-675" fmla="*/ 0 w 1946874"/>
              <a:gd name="connsiteY14-676" fmla="*/ 1985875 h 1985875"/>
              <a:gd name="connsiteX15-677" fmla="*/ 437565 w 1946874"/>
              <a:gd name="connsiteY15-678" fmla="*/ 387077 h 1985875"/>
              <a:gd name="connsiteX16-679" fmla="*/ 650738 w 1946874"/>
              <a:gd name="connsiteY16-680" fmla="*/ 611470 h 1985875"/>
              <a:gd name="connsiteX17-681" fmla="*/ 813423 w 1946874"/>
              <a:gd name="connsiteY17-682" fmla="*/ 499274 h 1985875"/>
              <a:gd name="connsiteX18-683" fmla="*/ 790984 w 1946874"/>
              <a:gd name="connsiteY18-684" fmla="*/ 0 h 1985875"/>
              <a:gd name="connsiteX0-685" fmla="*/ 790984 w 1946874"/>
              <a:gd name="connsiteY0-686" fmla="*/ 0 h 1985875"/>
              <a:gd name="connsiteX1-687" fmla="*/ 790984 w 1946874"/>
              <a:gd name="connsiteY1-688" fmla="*/ 0 h 1985875"/>
              <a:gd name="connsiteX2-689" fmla="*/ 1026596 w 1946874"/>
              <a:gd name="connsiteY2-690" fmla="*/ 5610 h 1985875"/>
              <a:gd name="connsiteX3-691" fmla="*/ 1020986 w 1946874"/>
              <a:gd name="connsiteY3-692" fmla="*/ 493664 h 1985875"/>
              <a:gd name="connsiteX4-693" fmla="*/ 1155622 w 1946874"/>
              <a:gd name="connsiteY4-694" fmla="*/ 572201 h 1985875"/>
              <a:gd name="connsiteX5-695" fmla="*/ 1351965 w 1946874"/>
              <a:gd name="connsiteY5-696" fmla="*/ 375858 h 1985875"/>
              <a:gd name="connsiteX6-697" fmla="*/ 1901727 w 1946874"/>
              <a:gd name="connsiteY6-698" fmla="*/ 1924167 h 1985875"/>
              <a:gd name="connsiteX7-699" fmla="*/ 1071474 w 1946874"/>
              <a:gd name="connsiteY7-700" fmla="*/ 1480991 h 1985875"/>
              <a:gd name="connsiteX8-701" fmla="*/ 1037816 w 1946874"/>
              <a:gd name="connsiteY8-702" fmla="*/ 1161232 h 1985875"/>
              <a:gd name="connsiteX9-703" fmla="*/ 1088304 w 1946874"/>
              <a:gd name="connsiteY9-704" fmla="*/ 757325 h 1985875"/>
              <a:gd name="connsiteX10-705" fmla="*/ 920009 w 1946874"/>
              <a:gd name="connsiteY10-706" fmla="*/ 611470 h 1985875"/>
              <a:gd name="connsiteX11-707" fmla="*/ 729276 w 1946874"/>
              <a:gd name="connsiteY11-708" fmla="*/ 751715 h 1985875"/>
              <a:gd name="connsiteX12-709" fmla="*/ 740495 w 1946874"/>
              <a:gd name="connsiteY12-710" fmla="*/ 1161232 h 1985875"/>
              <a:gd name="connsiteX13-711" fmla="*/ 785374 w 1946874"/>
              <a:gd name="connsiteY13-712" fmla="*/ 1509040 h 1985875"/>
              <a:gd name="connsiteX14-713" fmla="*/ 0 w 1946874"/>
              <a:gd name="connsiteY14-714" fmla="*/ 1985875 h 1985875"/>
              <a:gd name="connsiteX15-715" fmla="*/ 437565 w 1946874"/>
              <a:gd name="connsiteY15-716" fmla="*/ 387077 h 1985875"/>
              <a:gd name="connsiteX16-717" fmla="*/ 650738 w 1946874"/>
              <a:gd name="connsiteY16-718" fmla="*/ 611470 h 1985875"/>
              <a:gd name="connsiteX17-719" fmla="*/ 813423 w 1946874"/>
              <a:gd name="connsiteY17-720" fmla="*/ 499274 h 1985875"/>
              <a:gd name="connsiteX18-721" fmla="*/ 790984 w 1946874"/>
              <a:gd name="connsiteY18-722" fmla="*/ 0 h 1985875"/>
              <a:gd name="connsiteX0-723" fmla="*/ 790984 w 1946874"/>
              <a:gd name="connsiteY0-724" fmla="*/ 0 h 1985875"/>
              <a:gd name="connsiteX1-725" fmla="*/ 790984 w 1946874"/>
              <a:gd name="connsiteY1-726" fmla="*/ 0 h 1985875"/>
              <a:gd name="connsiteX2-727" fmla="*/ 1026596 w 1946874"/>
              <a:gd name="connsiteY2-728" fmla="*/ 5610 h 1985875"/>
              <a:gd name="connsiteX3-729" fmla="*/ 1020986 w 1946874"/>
              <a:gd name="connsiteY3-730" fmla="*/ 493664 h 1985875"/>
              <a:gd name="connsiteX4-731" fmla="*/ 1155622 w 1946874"/>
              <a:gd name="connsiteY4-732" fmla="*/ 572201 h 1985875"/>
              <a:gd name="connsiteX5-733" fmla="*/ 1351965 w 1946874"/>
              <a:gd name="connsiteY5-734" fmla="*/ 375858 h 1985875"/>
              <a:gd name="connsiteX6-735" fmla="*/ 1901727 w 1946874"/>
              <a:gd name="connsiteY6-736" fmla="*/ 1924167 h 1985875"/>
              <a:gd name="connsiteX7-737" fmla="*/ 1054644 w 1946874"/>
              <a:gd name="connsiteY7-738" fmla="*/ 1486600 h 1985875"/>
              <a:gd name="connsiteX8-739" fmla="*/ 1037816 w 1946874"/>
              <a:gd name="connsiteY8-740" fmla="*/ 1161232 h 1985875"/>
              <a:gd name="connsiteX9-741" fmla="*/ 1088304 w 1946874"/>
              <a:gd name="connsiteY9-742" fmla="*/ 757325 h 1985875"/>
              <a:gd name="connsiteX10-743" fmla="*/ 920009 w 1946874"/>
              <a:gd name="connsiteY10-744" fmla="*/ 611470 h 1985875"/>
              <a:gd name="connsiteX11-745" fmla="*/ 729276 w 1946874"/>
              <a:gd name="connsiteY11-746" fmla="*/ 751715 h 1985875"/>
              <a:gd name="connsiteX12-747" fmla="*/ 740495 w 1946874"/>
              <a:gd name="connsiteY12-748" fmla="*/ 1161232 h 1985875"/>
              <a:gd name="connsiteX13-749" fmla="*/ 785374 w 1946874"/>
              <a:gd name="connsiteY13-750" fmla="*/ 1509040 h 1985875"/>
              <a:gd name="connsiteX14-751" fmla="*/ 0 w 1946874"/>
              <a:gd name="connsiteY14-752" fmla="*/ 1985875 h 1985875"/>
              <a:gd name="connsiteX15-753" fmla="*/ 437565 w 1946874"/>
              <a:gd name="connsiteY15-754" fmla="*/ 387077 h 1985875"/>
              <a:gd name="connsiteX16-755" fmla="*/ 650738 w 1946874"/>
              <a:gd name="connsiteY16-756" fmla="*/ 611470 h 1985875"/>
              <a:gd name="connsiteX17-757" fmla="*/ 813423 w 1946874"/>
              <a:gd name="connsiteY17-758" fmla="*/ 499274 h 1985875"/>
              <a:gd name="connsiteX18-759" fmla="*/ 790984 w 1946874"/>
              <a:gd name="connsiteY18-760" fmla="*/ 0 h 1985875"/>
              <a:gd name="connsiteX0-761" fmla="*/ 790984 w 1946874"/>
              <a:gd name="connsiteY0-762" fmla="*/ 0 h 1985875"/>
              <a:gd name="connsiteX1-763" fmla="*/ 790984 w 1946874"/>
              <a:gd name="connsiteY1-764" fmla="*/ 0 h 1985875"/>
              <a:gd name="connsiteX2-765" fmla="*/ 1026596 w 1946874"/>
              <a:gd name="connsiteY2-766" fmla="*/ 5610 h 1985875"/>
              <a:gd name="connsiteX3-767" fmla="*/ 1020986 w 1946874"/>
              <a:gd name="connsiteY3-768" fmla="*/ 493664 h 1985875"/>
              <a:gd name="connsiteX4-769" fmla="*/ 1155622 w 1946874"/>
              <a:gd name="connsiteY4-770" fmla="*/ 572201 h 1985875"/>
              <a:gd name="connsiteX5-771" fmla="*/ 1351965 w 1946874"/>
              <a:gd name="connsiteY5-772" fmla="*/ 375858 h 1985875"/>
              <a:gd name="connsiteX6-773" fmla="*/ 1901727 w 1946874"/>
              <a:gd name="connsiteY6-774" fmla="*/ 1924167 h 1985875"/>
              <a:gd name="connsiteX7-775" fmla="*/ 1054644 w 1946874"/>
              <a:gd name="connsiteY7-776" fmla="*/ 1486600 h 1985875"/>
              <a:gd name="connsiteX8-777" fmla="*/ 1037816 w 1946874"/>
              <a:gd name="connsiteY8-778" fmla="*/ 1161232 h 1985875"/>
              <a:gd name="connsiteX9-779" fmla="*/ 1088304 w 1946874"/>
              <a:gd name="connsiteY9-780" fmla="*/ 757325 h 1985875"/>
              <a:gd name="connsiteX10-781" fmla="*/ 920009 w 1946874"/>
              <a:gd name="connsiteY10-782" fmla="*/ 611470 h 1985875"/>
              <a:gd name="connsiteX11-783" fmla="*/ 729276 w 1946874"/>
              <a:gd name="connsiteY11-784" fmla="*/ 751715 h 1985875"/>
              <a:gd name="connsiteX12-785" fmla="*/ 740495 w 1946874"/>
              <a:gd name="connsiteY12-786" fmla="*/ 1161232 h 1985875"/>
              <a:gd name="connsiteX13-787" fmla="*/ 785374 w 1946874"/>
              <a:gd name="connsiteY13-788" fmla="*/ 1509040 h 1985875"/>
              <a:gd name="connsiteX14-789" fmla="*/ 0 w 1946874"/>
              <a:gd name="connsiteY14-790" fmla="*/ 1985875 h 1985875"/>
              <a:gd name="connsiteX15-791" fmla="*/ 437565 w 1946874"/>
              <a:gd name="connsiteY15-792" fmla="*/ 387077 h 1985875"/>
              <a:gd name="connsiteX16-793" fmla="*/ 650738 w 1946874"/>
              <a:gd name="connsiteY16-794" fmla="*/ 611470 h 1985875"/>
              <a:gd name="connsiteX17-795" fmla="*/ 813423 w 1946874"/>
              <a:gd name="connsiteY17-796" fmla="*/ 499274 h 1985875"/>
              <a:gd name="connsiteX18-797" fmla="*/ 790984 w 1946874"/>
              <a:gd name="connsiteY18-798" fmla="*/ 0 h 1985875"/>
              <a:gd name="connsiteX0-799" fmla="*/ 790984 w 1946874"/>
              <a:gd name="connsiteY0-800" fmla="*/ 0 h 1985875"/>
              <a:gd name="connsiteX1-801" fmla="*/ 790984 w 1946874"/>
              <a:gd name="connsiteY1-802" fmla="*/ 0 h 1985875"/>
              <a:gd name="connsiteX2-803" fmla="*/ 1026596 w 1946874"/>
              <a:gd name="connsiteY2-804" fmla="*/ 5610 h 1985875"/>
              <a:gd name="connsiteX3-805" fmla="*/ 1020986 w 1946874"/>
              <a:gd name="connsiteY3-806" fmla="*/ 493664 h 1985875"/>
              <a:gd name="connsiteX4-807" fmla="*/ 1155622 w 1946874"/>
              <a:gd name="connsiteY4-808" fmla="*/ 572201 h 1985875"/>
              <a:gd name="connsiteX5-809" fmla="*/ 1351965 w 1946874"/>
              <a:gd name="connsiteY5-810" fmla="*/ 375858 h 1985875"/>
              <a:gd name="connsiteX6-811" fmla="*/ 1901727 w 1946874"/>
              <a:gd name="connsiteY6-812" fmla="*/ 1924167 h 1985875"/>
              <a:gd name="connsiteX7-813" fmla="*/ 1054644 w 1946874"/>
              <a:gd name="connsiteY7-814" fmla="*/ 1486600 h 1985875"/>
              <a:gd name="connsiteX8-815" fmla="*/ 1037816 w 1946874"/>
              <a:gd name="connsiteY8-816" fmla="*/ 1161232 h 1985875"/>
              <a:gd name="connsiteX9-817" fmla="*/ 1088304 w 1946874"/>
              <a:gd name="connsiteY9-818" fmla="*/ 757325 h 1985875"/>
              <a:gd name="connsiteX10-819" fmla="*/ 920009 w 1946874"/>
              <a:gd name="connsiteY10-820" fmla="*/ 611470 h 1985875"/>
              <a:gd name="connsiteX11-821" fmla="*/ 729276 w 1946874"/>
              <a:gd name="connsiteY11-822" fmla="*/ 751715 h 1985875"/>
              <a:gd name="connsiteX12-823" fmla="*/ 740495 w 1946874"/>
              <a:gd name="connsiteY12-824" fmla="*/ 1161232 h 1985875"/>
              <a:gd name="connsiteX13-825" fmla="*/ 785374 w 1946874"/>
              <a:gd name="connsiteY13-826" fmla="*/ 1509040 h 1985875"/>
              <a:gd name="connsiteX14-827" fmla="*/ 0 w 1946874"/>
              <a:gd name="connsiteY14-828" fmla="*/ 1985875 h 1985875"/>
              <a:gd name="connsiteX15-829" fmla="*/ 437565 w 1946874"/>
              <a:gd name="connsiteY15-830" fmla="*/ 387077 h 1985875"/>
              <a:gd name="connsiteX16-831" fmla="*/ 650738 w 1946874"/>
              <a:gd name="connsiteY16-832" fmla="*/ 611470 h 1985875"/>
              <a:gd name="connsiteX17-833" fmla="*/ 813423 w 1946874"/>
              <a:gd name="connsiteY17-834" fmla="*/ 499274 h 1985875"/>
              <a:gd name="connsiteX18-835" fmla="*/ 790984 w 1946874"/>
              <a:gd name="connsiteY18-836" fmla="*/ 0 h 1985875"/>
              <a:gd name="connsiteX0-837" fmla="*/ 790984 w 1946874"/>
              <a:gd name="connsiteY0-838" fmla="*/ 0 h 1985875"/>
              <a:gd name="connsiteX1-839" fmla="*/ 790984 w 1946874"/>
              <a:gd name="connsiteY1-840" fmla="*/ 0 h 1985875"/>
              <a:gd name="connsiteX2-841" fmla="*/ 1026596 w 1946874"/>
              <a:gd name="connsiteY2-842" fmla="*/ 5610 h 1985875"/>
              <a:gd name="connsiteX3-843" fmla="*/ 1020986 w 1946874"/>
              <a:gd name="connsiteY3-844" fmla="*/ 493664 h 1985875"/>
              <a:gd name="connsiteX4-845" fmla="*/ 1155622 w 1946874"/>
              <a:gd name="connsiteY4-846" fmla="*/ 572201 h 1985875"/>
              <a:gd name="connsiteX5-847" fmla="*/ 1351965 w 1946874"/>
              <a:gd name="connsiteY5-848" fmla="*/ 375858 h 1985875"/>
              <a:gd name="connsiteX6-849" fmla="*/ 1901727 w 1946874"/>
              <a:gd name="connsiteY6-850" fmla="*/ 1924167 h 1985875"/>
              <a:gd name="connsiteX7-851" fmla="*/ 1054644 w 1946874"/>
              <a:gd name="connsiteY7-852" fmla="*/ 1486600 h 1985875"/>
              <a:gd name="connsiteX8-853" fmla="*/ 1037816 w 1946874"/>
              <a:gd name="connsiteY8-854" fmla="*/ 1161232 h 1985875"/>
              <a:gd name="connsiteX9-855" fmla="*/ 1088304 w 1946874"/>
              <a:gd name="connsiteY9-856" fmla="*/ 757325 h 1985875"/>
              <a:gd name="connsiteX10-857" fmla="*/ 920009 w 1946874"/>
              <a:gd name="connsiteY10-858" fmla="*/ 611470 h 1985875"/>
              <a:gd name="connsiteX11-859" fmla="*/ 729276 w 1946874"/>
              <a:gd name="connsiteY11-860" fmla="*/ 751715 h 1985875"/>
              <a:gd name="connsiteX12-861" fmla="*/ 740495 w 1946874"/>
              <a:gd name="connsiteY12-862" fmla="*/ 1161232 h 1985875"/>
              <a:gd name="connsiteX13-863" fmla="*/ 785374 w 1946874"/>
              <a:gd name="connsiteY13-864" fmla="*/ 1509040 h 1985875"/>
              <a:gd name="connsiteX14-865" fmla="*/ 0 w 1946874"/>
              <a:gd name="connsiteY14-866" fmla="*/ 1985875 h 1985875"/>
              <a:gd name="connsiteX15-867" fmla="*/ 437565 w 1946874"/>
              <a:gd name="connsiteY15-868" fmla="*/ 387077 h 1985875"/>
              <a:gd name="connsiteX16-869" fmla="*/ 650738 w 1946874"/>
              <a:gd name="connsiteY16-870" fmla="*/ 611470 h 1985875"/>
              <a:gd name="connsiteX17-871" fmla="*/ 813423 w 1946874"/>
              <a:gd name="connsiteY17-872" fmla="*/ 499274 h 1985875"/>
              <a:gd name="connsiteX18-873" fmla="*/ 790984 w 1946874"/>
              <a:gd name="connsiteY18-874" fmla="*/ 0 h 1985875"/>
              <a:gd name="connsiteX0-875" fmla="*/ 790984 w 1946874"/>
              <a:gd name="connsiteY0-876" fmla="*/ 0 h 1985875"/>
              <a:gd name="connsiteX1-877" fmla="*/ 790984 w 1946874"/>
              <a:gd name="connsiteY1-878" fmla="*/ 0 h 1985875"/>
              <a:gd name="connsiteX2-879" fmla="*/ 1026596 w 1946874"/>
              <a:gd name="connsiteY2-880" fmla="*/ 5610 h 1985875"/>
              <a:gd name="connsiteX3-881" fmla="*/ 1020986 w 1946874"/>
              <a:gd name="connsiteY3-882" fmla="*/ 493664 h 1985875"/>
              <a:gd name="connsiteX4-883" fmla="*/ 1155622 w 1946874"/>
              <a:gd name="connsiteY4-884" fmla="*/ 572201 h 1985875"/>
              <a:gd name="connsiteX5-885" fmla="*/ 1351965 w 1946874"/>
              <a:gd name="connsiteY5-886" fmla="*/ 375858 h 1985875"/>
              <a:gd name="connsiteX6-887" fmla="*/ 1901727 w 1946874"/>
              <a:gd name="connsiteY6-888" fmla="*/ 1924167 h 1985875"/>
              <a:gd name="connsiteX7-889" fmla="*/ 1054644 w 1946874"/>
              <a:gd name="connsiteY7-890" fmla="*/ 1486600 h 1985875"/>
              <a:gd name="connsiteX8-891" fmla="*/ 1037816 w 1946874"/>
              <a:gd name="connsiteY8-892" fmla="*/ 1161232 h 1985875"/>
              <a:gd name="connsiteX9-893" fmla="*/ 1088304 w 1946874"/>
              <a:gd name="connsiteY9-894" fmla="*/ 757325 h 1985875"/>
              <a:gd name="connsiteX10-895" fmla="*/ 920009 w 1946874"/>
              <a:gd name="connsiteY10-896" fmla="*/ 611470 h 1985875"/>
              <a:gd name="connsiteX11-897" fmla="*/ 729276 w 1946874"/>
              <a:gd name="connsiteY11-898" fmla="*/ 751715 h 1985875"/>
              <a:gd name="connsiteX12-899" fmla="*/ 740495 w 1946874"/>
              <a:gd name="connsiteY12-900" fmla="*/ 1161232 h 1985875"/>
              <a:gd name="connsiteX13-901" fmla="*/ 785374 w 1946874"/>
              <a:gd name="connsiteY13-902" fmla="*/ 1509040 h 1985875"/>
              <a:gd name="connsiteX14-903" fmla="*/ 0 w 1946874"/>
              <a:gd name="connsiteY14-904" fmla="*/ 1985875 h 1985875"/>
              <a:gd name="connsiteX15-905" fmla="*/ 437565 w 1946874"/>
              <a:gd name="connsiteY15-906" fmla="*/ 387077 h 1985875"/>
              <a:gd name="connsiteX16-907" fmla="*/ 650738 w 1946874"/>
              <a:gd name="connsiteY16-908" fmla="*/ 611470 h 1985875"/>
              <a:gd name="connsiteX17-909" fmla="*/ 813423 w 1946874"/>
              <a:gd name="connsiteY17-910" fmla="*/ 499274 h 1985875"/>
              <a:gd name="connsiteX18-911" fmla="*/ 790984 w 1946874"/>
              <a:gd name="connsiteY18-912" fmla="*/ 0 h 1985875"/>
              <a:gd name="connsiteX0-913" fmla="*/ 790984 w 1946874"/>
              <a:gd name="connsiteY0-914" fmla="*/ 0 h 1985875"/>
              <a:gd name="connsiteX1-915" fmla="*/ 790984 w 1946874"/>
              <a:gd name="connsiteY1-916" fmla="*/ 0 h 1985875"/>
              <a:gd name="connsiteX2-917" fmla="*/ 1026596 w 1946874"/>
              <a:gd name="connsiteY2-918" fmla="*/ 5610 h 1985875"/>
              <a:gd name="connsiteX3-919" fmla="*/ 1020986 w 1946874"/>
              <a:gd name="connsiteY3-920" fmla="*/ 493664 h 1985875"/>
              <a:gd name="connsiteX4-921" fmla="*/ 1155622 w 1946874"/>
              <a:gd name="connsiteY4-922" fmla="*/ 572201 h 1985875"/>
              <a:gd name="connsiteX5-923" fmla="*/ 1351965 w 1946874"/>
              <a:gd name="connsiteY5-924" fmla="*/ 375858 h 1985875"/>
              <a:gd name="connsiteX6-925" fmla="*/ 1901727 w 1946874"/>
              <a:gd name="connsiteY6-926" fmla="*/ 1924167 h 1985875"/>
              <a:gd name="connsiteX7-927" fmla="*/ 1054644 w 1946874"/>
              <a:gd name="connsiteY7-928" fmla="*/ 1486600 h 1985875"/>
              <a:gd name="connsiteX8-929" fmla="*/ 1037816 w 1946874"/>
              <a:gd name="connsiteY8-930" fmla="*/ 1144403 h 1985875"/>
              <a:gd name="connsiteX9-931" fmla="*/ 1088304 w 1946874"/>
              <a:gd name="connsiteY9-932" fmla="*/ 757325 h 1985875"/>
              <a:gd name="connsiteX10-933" fmla="*/ 920009 w 1946874"/>
              <a:gd name="connsiteY10-934" fmla="*/ 611470 h 1985875"/>
              <a:gd name="connsiteX11-935" fmla="*/ 729276 w 1946874"/>
              <a:gd name="connsiteY11-936" fmla="*/ 751715 h 1985875"/>
              <a:gd name="connsiteX12-937" fmla="*/ 740495 w 1946874"/>
              <a:gd name="connsiteY12-938" fmla="*/ 1161232 h 1985875"/>
              <a:gd name="connsiteX13-939" fmla="*/ 785374 w 1946874"/>
              <a:gd name="connsiteY13-940" fmla="*/ 1509040 h 1985875"/>
              <a:gd name="connsiteX14-941" fmla="*/ 0 w 1946874"/>
              <a:gd name="connsiteY14-942" fmla="*/ 1985875 h 1985875"/>
              <a:gd name="connsiteX15-943" fmla="*/ 437565 w 1946874"/>
              <a:gd name="connsiteY15-944" fmla="*/ 387077 h 1985875"/>
              <a:gd name="connsiteX16-945" fmla="*/ 650738 w 1946874"/>
              <a:gd name="connsiteY16-946" fmla="*/ 611470 h 1985875"/>
              <a:gd name="connsiteX17-947" fmla="*/ 813423 w 1946874"/>
              <a:gd name="connsiteY17-948" fmla="*/ 499274 h 1985875"/>
              <a:gd name="connsiteX18-949" fmla="*/ 790984 w 1946874"/>
              <a:gd name="connsiteY18-950" fmla="*/ 0 h 1985875"/>
              <a:gd name="connsiteX0-951" fmla="*/ 790984 w 1946874"/>
              <a:gd name="connsiteY0-952" fmla="*/ 0 h 1985875"/>
              <a:gd name="connsiteX1-953" fmla="*/ 790984 w 1946874"/>
              <a:gd name="connsiteY1-954" fmla="*/ 0 h 1985875"/>
              <a:gd name="connsiteX2-955" fmla="*/ 1026596 w 1946874"/>
              <a:gd name="connsiteY2-956" fmla="*/ 5610 h 1985875"/>
              <a:gd name="connsiteX3-957" fmla="*/ 1020986 w 1946874"/>
              <a:gd name="connsiteY3-958" fmla="*/ 493664 h 1985875"/>
              <a:gd name="connsiteX4-959" fmla="*/ 1155622 w 1946874"/>
              <a:gd name="connsiteY4-960" fmla="*/ 572201 h 1985875"/>
              <a:gd name="connsiteX5-961" fmla="*/ 1351965 w 1946874"/>
              <a:gd name="connsiteY5-962" fmla="*/ 375858 h 1985875"/>
              <a:gd name="connsiteX6-963" fmla="*/ 1901727 w 1946874"/>
              <a:gd name="connsiteY6-964" fmla="*/ 1924167 h 1985875"/>
              <a:gd name="connsiteX7-965" fmla="*/ 1054644 w 1946874"/>
              <a:gd name="connsiteY7-966" fmla="*/ 1486600 h 1985875"/>
              <a:gd name="connsiteX8-967" fmla="*/ 1037816 w 1946874"/>
              <a:gd name="connsiteY8-968" fmla="*/ 1144403 h 1985875"/>
              <a:gd name="connsiteX9-969" fmla="*/ 1088304 w 1946874"/>
              <a:gd name="connsiteY9-970" fmla="*/ 757325 h 1985875"/>
              <a:gd name="connsiteX10-971" fmla="*/ 920009 w 1946874"/>
              <a:gd name="connsiteY10-972" fmla="*/ 611470 h 1985875"/>
              <a:gd name="connsiteX11-973" fmla="*/ 729276 w 1946874"/>
              <a:gd name="connsiteY11-974" fmla="*/ 751715 h 1985875"/>
              <a:gd name="connsiteX12-975" fmla="*/ 740495 w 1946874"/>
              <a:gd name="connsiteY12-976" fmla="*/ 1161232 h 1985875"/>
              <a:gd name="connsiteX13-977" fmla="*/ 785374 w 1946874"/>
              <a:gd name="connsiteY13-978" fmla="*/ 1509040 h 1985875"/>
              <a:gd name="connsiteX14-979" fmla="*/ 0 w 1946874"/>
              <a:gd name="connsiteY14-980" fmla="*/ 1985875 h 1985875"/>
              <a:gd name="connsiteX15-981" fmla="*/ 437565 w 1946874"/>
              <a:gd name="connsiteY15-982" fmla="*/ 387077 h 1985875"/>
              <a:gd name="connsiteX16-983" fmla="*/ 650738 w 1946874"/>
              <a:gd name="connsiteY16-984" fmla="*/ 611470 h 1985875"/>
              <a:gd name="connsiteX17-985" fmla="*/ 813423 w 1946874"/>
              <a:gd name="connsiteY17-986" fmla="*/ 499274 h 1985875"/>
              <a:gd name="connsiteX18-987" fmla="*/ 790984 w 1946874"/>
              <a:gd name="connsiteY18-988" fmla="*/ 0 h 1985875"/>
              <a:gd name="connsiteX0-989" fmla="*/ 790984 w 1946874"/>
              <a:gd name="connsiteY0-990" fmla="*/ 0 h 1985875"/>
              <a:gd name="connsiteX1-991" fmla="*/ 790984 w 1946874"/>
              <a:gd name="connsiteY1-992" fmla="*/ 0 h 1985875"/>
              <a:gd name="connsiteX2-993" fmla="*/ 1026596 w 1946874"/>
              <a:gd name="connsiteY2-994" fmla="*/ 5610 h 1985875"/>
              <a:gd name="connsiteX3-995" fmla="*/ 1020986 w 1946874"/>
              <a:gd name="connsiteY3-996" fmla="*/ 493664 h 1985875"/>
              <a:gd name="connsiteX4-997" fmla="*/ 1155622 w 1946874"/>
              <a:gd name="connsiteY4-998" fmla="*/ 572201 h 1985875"/>
              <a:gd name="connsiteX5-999" fmla="*/ 1351965 w 1946874"/>
              <a:gd name="connsiteY5-1000" fmla="*/ 375858 h 1985875"/>
              <a:gd name="connsiteX6-1001" fmla="*/ 1901727 w 1946874"/>
              <a:gd name="connsiteY6-1002" fmla="*/ 1924167 h 1985875"/>
              <a:gd name="connsiteX7-1003" fmla="*/ 1054644 w 1946874"/>
              <a:gd name="connsiteY7-1004" fmla="*/ 1486600 h 1985875"/>
              <a:gd name="connsiteX8-1005" fmla="*/ 1037816 w 1946874"/>
              <a:gd name="connsiteY8-1006" fmla="*/ 1144403 h 1985875"/>
              <a:gd name="connsiteX9-1007" fmla="*/ 1088304 w 1946874"/>
              <a:gd name="connsiteY9-1008" fmla="*/ 757325 h 1985875"/>
              <a:gd name="connsiteX10-1009" fmla="*/ 920009 w 1946874"/>
              <a:gd name="connsiteY10-1010" fmla="*/ 611470 h 1985875"/>
              <a:gd name="connsiteX11-1011" fmla="*/ 729276 w 1946874"/>
              <a:gd name="connsiteY11-1012" fmla="*/ 751715 h 1985875"/>
              <a:gd name="connsiteX12-1013" fmla="*/ 740495 w 1946874"/>
              <a:gd name="connsiteY12-1014" fmla="*/ 1161232 h 1985875"/>
              <a:gd name="connsiteX13-1015" fmla="*/ 785374 w 1946874"/>
              <a:gd name="connsiteY13-1016" fmla="*/ 1509040 h 1985875"/>
              <a:gd name="connsiteX14-1017" fmla="*/ 0 w 1946874"/>
              <a:gd name="connsiteY14-1018" fmla="*/ 1985875 h 1985875"/>
              <a:gd name="connsiteX15-1019" fmla="*/ 437565 w 1946874"/>
              <a:gd name="connsiteY15-1020" fmla="*/ 387077 h 1985875"/>
              <a:gd name="connsiteX16-1021" fmla="*/ 650738 w 1946874"/>
              <a:gd name="connsiteY16-1022" fmla="*/ 611470 h 1985875"/>
              <a:gd name="connsiteX17-1023" fmla="*/ 813423 w 1946874"/>
              <a:gd name="connsiteY17-1024" fmla="*/ 499274 h 1985875"/>
              <a:gd name="connsiteX18-1025" fmla="*/ 790984 w 1946874"/>
              <a:gd name="connsiteY18-1026" fmla="*/ 0 h 1985875"/>
              <a:gd name="connsiteX0-1027" fmla="*/ 790984 w 1946874"/>
              <a:gd name="connsiteY0-1028" fmla="*/ 0 h 1985875"/>
              <a:gd name="connsiteX1-1029" fmla="*/ 790984 w 1946874"/>
              <a:gd name="connsiteY1-1030" fmla="*/ 0 h 1985875"/>
              <a:gd name="connsiteX2-1031" fmla="*/ 1026596 w 1946874"/>
              <a:gd name="connsiteY2-1032" fmla="*/ 5610 h 1985875"/>
              <a:gd name="connsiteX3-1033" fmla="*/ 1020986 w 1946874"/>
              <a:gd name="connsiteY3-1034" fmla="*/ 493664 h 1985875"/>
              <a:gd name="connsiteX4-1035" fmla="*/ 1155622 w 1946874"/>
              <a:gd name="connsiteY4-1036" fmla="*/ 572201 h 1985875"/>
              <a:gd name="connsiteX5-1037" fmla="*/ 1351965 w 1946874"/>
              <a:gd name="connsiteY5-1038" fmla="*/ 375858 h 1985875"/>
              <a:gd name="connsiteX6-1039" fmla="*/ 1901727 w 1946874"/>
              <a:gd name="connsiteY6-1040" fmla="*/ 1924167 h 1985875"/>
              <a:gd name="connsiteX7-1041" fmla="*/ 1054644 w 1946874"/>
              <a:gd name="connsiteY7-1042" fmla="*/ 1486600 h 1985875"/>
              <a:gd name="connsiteX8-1043" fmla="*/ 1037816 w 1946874"/>
              <a:gd name="connsiteY8-1044" fmla="*/ 1144403 h 1985875"/>
              <a:gd name="connsiteX9-1045" fmla="*/ 1088304 w 1946874"/>
              <a:gd name="connsiteY9-1046" fmla="*/ 757325 h 1985875"/>
              <a:gd name="connsiteX10-1047" fmla="*/ 920009 w 1946874"/>
              <a:gd name="connsiteY10-1048" fmla="*/ 611470 h 1985875"/>
              <a:gd name="connsiteX11-1049" fmla="*/ 729276 w 1946874"/>
              <a:gd name="connsiteY11-1050" fmla="*/ 751715 h 1985875"/>
              <a:gd name="connsiteX12-1051" fmla="*/ 740495 w 1946874"/>
              <a:gd name="connsiteY12-1052" fmla="*/ 1161232 h 1985875"/>
              <a:gd name="connsiteX13-1053" fmla="*/ 785374 w 1946874"/>
              <a:gd name="connsiteY13-1054" fmla="*/ 1509040 h 1985875"/>
              <a:gd name="connsiteX14-1055" fmla="*/ 0 w 1946874"/>
              <a:gd name="connsiteY14-1056" fmla="*/ 1985875 h 1985875"/>
              <a:gd name="connsiteX15-1057" fmla="*/ 420736 w 1946874"/>
              <a:gd name="connsiteY15-1058" fmla="*/ 375858 h 1985875"/>
              <a:gd name="connsiteX16-1059" fmla="*/ 650738 w 1946874"/>
              <a:gd name="connsiteY16-1060" fmla="*/ 611470 h 1985875"/>
              <a:gd name="connsiteX17-1061" fmla="*/ 813423 w 1946874"/>
              <a:gd name="connsiteY17-1062" fmla="*/ 499274 h 1985875"/>
              <a:gd name="connsiteX18-1063" fmla="*/ 790984 w 1946874"/>
              <a:gd name="connsiteY18-1064" fmla="*/ 0 h 1985875"/>
              <a:gd name="connsiteX0-1065" fmla="*/ 790984 w 1946874"/>
              <a:gd name="connsiteY0-1066" fmla="*/ 0 h 1985875"/>
              <a:gd name="connsiteX1-1067" fmla="*/ 790984 w 1946874"/>
              <a:gd name="connsiteY1-1068" fmla="*/ 0 h 1985875"/>
              <a:gd name="connsiteX2-1069" fmla="*/ 1026596 w 1946874"/>
              <a:gd name="connsiteY2-1070" fmla="*/ 5610 h 1985875"/>
              <a:gd name="connsiteX3-1071" fmla="*/ 1020986 w 1946874"/>
              <a:gd name="connsiteY3-1072" fmla="*/ 493664 h 1985875"/>
              <a:gd name="connsiteX4-1073" fmla="*/ 1155622 w 1946874"/>
              <a:gd name="connsiteY4-1074" fmla="*/ 572201 h 1985875"/>
              <a:gd name="connsiteX5-1075" fmla="*/ 1351965 w 1946874"/>
              <a:gd name="connsiteY5-1076" fmla="*/ 375858 h 1985875"/>
              <a:gd name="connsiteX6-1077" fmla="*/ 1901727 w 1946874"/>
              <a:gd name="connsiteY6-1078" fmla="*/ 1924167 h 1985875"/>
              <a:gd name="connsiteX7-1079" fmla="*/ 1054644 w 1946874"/>
              <a:gd name="connsiteY7-1080" fmla="*/ 1486600 h 1985875"/>
              <a:gd name="connsiteX8-1081" fmla="*/ 1037816 w 1946874"/>
              <a:gd name="connsiteY8-1082" fmla="*/ 1144403 h 1985875"/>
              <a:gd name="connsiteX9-1083" fmla="*/ 1088304 w 1946874"/>
              <a:gd name="connsiteY9-1084" fmla="*/ 757325 h 1985875"/>
              <a:gd name="connsiteX10-1085" fmla="*/ 920009 w 1946874"/>
              <a:gd name="connsiteY10-1086" fmla="*/ 611470 h 1985875"/>
              <a:gd name="connsiteX11-1087" fmla="*/ 729276 w 1946874"/>
              <a:gd name="connsiteY11-1088" fmla="*/ 751715 h 1985875"/>
              <a:gd name="connsiteX12-1089" fmla="*/ 740495 w 1946874"/>
              <a:gd name="connsiteY12-1090" fmla="*/ 1161232 h 1985875"/>
              <a:gd name="connsiteX13-1091" fmla="*/ 785374 w 1946874"/>
              <a:gd name="connsiteY13-1092" fmla="*/ 1509040 h 1985875"/>
              <a:gd name="connsiteX14-1093" fmla="*/ 0 w 1946874"/>
              <a:gd name="connsiteY14-1094" fmla="*/ 1985875 h 1985875"/>
              <a:gd name="connsiteX15-1095" fmla="*/ 420736 w 1946874"/>
              <a:gd name="connsiteY15-1096" fmla="*/ 375858 h 1985875"/>
              <a:gd name="connsiteX16-1097" fmla="*/ 650738 w 1946874"/>
              <a:gd name="connsiteY16-1098" fmla="*/ 611470 h 1985875"/>
              <a:gd name="connsiteX17-1099" fmla="*/ 813423 w 1946874"/>
              <a:gd name="connsiteY17-1100" fmla="*/ 499274 h 1985875"/>
              <a:gd name="connsiteX18-1101" fmla="*/ 790984 w 1946874"/>
              <a:gd name="connsiteY18-1102" fmla="*/ 0 h 1985875"/>
              <a:gd name="connsiteX0-1103" fmla="*/ 858302 w 2014192"/>
              <a:gd name="connsiteY0-1104" fmla="*/ 0 h 1958316"/>
              <a:gd name="connsiteX1-1105" fmla="*/ 858302 w 2014192"/>
              <a:gd name="connsiteY1-1106" fmla="*/ 0 h 1958316"/>
              <a:gd name="connsiteX2-1107" fmla="*/ 1093914 w 2014192"/>
              <a:gd name="connsiteY2-1108" fmla="*/ 5610 h 1958316"/>
              <a:gd name="connsiteX3-1109" fmla="*/ 1088304 w 2014192"/>
              <a:gd name="connsiteY3-1110" fmla="*/ 493664 h 1958316"/>
              <a:gd name="connsiteX4-1111" fmla="*/ 1222940 w 2014192"/>
              <a:gd name="connsiteY4-1112" fmla="*/ 572201 h 1958316"/>
              <a:gd name="connsiteX5-1113" fmla="*/ 1419283 w 2014192"/>
              <a:gd name="connsiteY5-1114" fmla="*/ 375858 h 1958316"/>
              <a:gd name="connsiteX6-1115" fmla="*/ 1969045 w 2014192"/>
              <a:gd name="connsiteY6-1116" fmla="*/ 1924167 h 1958316"/>
              <a:gd name="connsiteX7-1117" fmla="*/ 1121962 w 2014192"/>
              <a:gd name="connsiteY7-1118" fmla="*/ 1486600 h 1958316"/>
              <a:gd name="connsiteX8-1119" fmla="*/ 1105134 w 2014192"/>
              <a:gd name="connsiteY8-1120" fmla="*/ 1144403 h 1958316"/>
              <a:gd name="connsiteX9-1121" fmla="*/ 1155622 w 2014192"/>
              <a:gd name="connsiteY9-1122" fmla="*/ 757325 h 1958316"/>
              <a:gd name="connsiteX10-1123" fmla="*/ 987327 w 2014192"/>
              <a:gd name="connsiteY10-1124" fmla="*/ 611470 h 1958316"/>
              <a:gd name="connsiteX11-1125" fmla="*/ 796594 w 2014192"/>
              <a:gd name="connsiteY11-1126" fmla="*/ 751715 h 1958316"/>
              <a:gd name="connsiteX12-1127" fmla="*/ 807813 w 2014192"/>
              <a:gd name="connsiteY12-1128" fmla="*/ 1161232 h 1958316"/>
              <a:gd name="connsiteX13-1129" fmla="*/ 852692 w 2014192"/>
              <a:gd name="connsiteY13-1130" fmla="*/ 1509040 h 1958316"/>
              <a:gd name="connsiteX14-1131" fmla="*/ 0 w 2014192"/>
              <a:gd name="connsiteY14-1132" fmla="*/ 1952216 h 1958316"/>
              <a:gd name="connsiteX15-1133" fmla="*/ 488054 w 2014192"/>
              <a:gd name="connsiteY15-1134" fmla="*/ 375858 h 1958316"/>
              <a:gd name="connsiteX16-1135" fmla="*/ 718056 w 2014192"/>
              <a:gd name="connsiteY16-1136" fmla="*/ 611470 h 1958316"/>
              <a:gd name="connsiteX17-1137" fmla="*/ 880741 w 2014192"/>
              <a:gd name="connsiteY17-1138" fmla="*/ 499274 h 1958316"/>
              <a:gd name="connsiteX18-1139" fmla="*/ 858302 w 2014192"/>
              <a:gd name="connsiteY18-1140" fmla="*/ 0 h 1958316"/>
              <a:gd name="connsiteX0-1141" fmla="*/ 947503 w 2103393"/>
              <a:gd name="connsiteY0-1142" fmla="*/ 0 h 1958316"/>
              <a:gd name="connsiteX1-1143" fmla="*/ 947503 w 2103393"/>
              <a:gd name="connsiteY1-1144" fmla="*/ 0 h 1958316"/>
              <a:gd name="connsiteX2-1145" fmla="*/ 1183115 w 2103393"/>
              <a:gd name="connsiteY2-1146" fmla="*/ 5610 h 1958316"/>
              <a:gd name="connsiteX3-1147" fmla="*/ 1177505 w 2103393"/>
              <a:gd name="connsiteY3-1148" fmla="*/ 493664 h 1958316"/>
              <a:gd name="connsiteX4-1149" fmla="*/ 1312141 w 2103393"/>
              <a:gd name="connsiteY4-1150" fmla="*/ 572201 h 1958316"/>
              <a:gd name="connsiteX5-1151" fmla="*/ 1508484 w 2103393"/>
              <a:gd name="connsiteY5-1152" fmla="*/ 375858 h 1958316"/>
              <a:gd name="connsiteX6-1153" fmla="*/ 2058246 w 2103393"/>
              <a:gd name="connsiteY6-1154" fmla="*/ 1924167 h 1958316"/>
              <a:gd name="connsiteX7-1155" fmla="*/ 1211163 w 2103393"/>
              <a:gd name="connsiteY7-1156" fmla="*/ 1486600 h 1958316"/>
              <a:gd name="connsiteX8-1157" fmla="*/ 1194335 w 2103393"/>
              <a:gd name="connsiteY8-1158" fmla="*/ 1144403 h 1958316"/>
              <a:gd name="connsiteX9-1159" fmla="*/ 1244823 w 2103393"/>
              <a:gd name="connsiteY9-1160" fmla="*/ 757325 h 1958316"/>
              <a:gd name="connsiteX10-1161" fmla="*/ 1076528 w 2103393"/>
              <a:gd name="connsiteY10-1162" fmla="*/ 611470 h 1958316"/>
              <a:gd name="connsiteX11-1163" fmla="*/ 885795 w 2103393"/>
              <a:gd name="connsiteY11-1164" fmla="*/ 751715 h 1958316"/>
              <a:gd name="connsiteX12-1165" fmla="*/ 897014 w 2103393"/>
              <a:gd name="connsiteY12-1166" fmla="*/ 1161232 h 1958316"/>
              <a:gd name="connsiteX13-1167" fmla="*/ 941893 w 2103393"/>
              <a:gd name="connsiteY13-1168" fmla="*/ 1509040 h 1958316"/>
              <a:gd name="connsiteX14-1169" fmla="*/ 89201 w 2103393"/>
              <a:gd name="connsiteY14-1170" fmla="*/ 1952216 h 1958316"/>
              <a:gd name="connsiteX15-1171" fmla="*/ 577255 w 2103393"/>
              <a:gd name="connsiteY15-1172" fmla="*/ 375858 h 1958316"/>
              <a:gd name="connsiteX16-1173" fmla="*/ 807257 w 2103393"/>
              <a:gd name="connsiteY16-1174" fmla="*/ 611470 h 1958316"/>
              <a:gd name="connsiteX17-1175" fmla="*/ 969942 w 2103393"/>
              <a:gd name="connsiteY17-1176" fmla="*/ 499274 h 1958316"/>
              <a:gd name="connsiteX18-1177" fmla="*/ 947503 w 2103393"/>
              <a:gd name="connsiteY18-1178" fmla="*/ 0 h 1958316"/>
              <a:gd name="connsiteX0-1179" fmla="*/ 947503 w 2103393"/>
              <a:gd name="connsiteY0-1180" fmla="*/ 0 h 1958316"/>
              <a:gd name="connsiteX1-1181" fmla="*/ 947503 w 2103393"/>
              <a:gd name="connsiteY1-1182" fmla="*/ 0 h 1958316"/>
              <a:gd name="connsiteX2-1183" fmla="*/ 1183115 w 2103393"/>
              <a:gd name="connsiteY2-1184" fmla="*/ 5610 h 1958316"/>
              <a:gd name="connsiteX3-1185" fmla="*/ 1177505 w 2103393"/>
              <a:gd name="connsiteY3-1186" fmla="*/ 493664 h 1958316"/>
              <a:gd name="connsiteX4-1187" fmla="*/ 1312141 w 2103393"/>
              <a:gd name="connsiteY4-1188" fmla="*/ 572201 h 1958316"/>
              <a:gd name="connsiteX5-1189" fmla="*/ 1508484 w 2103393"/>
              <a:gd name="connsiteY5-1190" fmla="*/ 375858 h 1958316"/>
              <a:gd name="connsiteX6-1191" fmla="*/ 2058246 w 2103393"/>
              <a:gd name="connsiteY6-1192" fmla="*/ 1924167 h 1958316"/>
              <a:gd name="connsiteX7-1193" fmla="*/ 1211163 w 2103393"/>
              <a:gd name="connsiteY7-1194" fmla="*/ 1486600 h 1958316"/>
              <a:gd name="connsiteX8-1195" fmla="*/ 1194335 w 2103393"/>
              <a:gd name="connsiteY8-1196" fmla="*/ 1144403 h 1958316"/>
              <a:gd name="connsiteX9-1197" fmla="*/ 1244823 w 2103393"/>
              <a:gd name="connsiteY9-1198" fmla="*/ 757325 h 1958316"/>
              <a:gd name="connsiteX10-1199" fmla="*/ 1076528 w 2103393"/>
              <a:gd name="connsiteY10-1200" fmla="*/ 611470 h 1958316"/>
              <a:gd name="connsiteX11-1201" fmla="*/ 885795 w 2103393"/>
              <a:gd name="connsiteY11-1202" fmla="*/ 751715 h 1958316"/>
              <a:gd name="connsiteX12-1203" fmla="*/ 897014 w 2103393"/>
              <a:gd name="connsiteY12-1204" fmla="*/ 1161232 h 1958316"/>
              <a:gd name="connsiteX13-1205" fmla="*/ 941893 w 2103393"/>
              <a:gd name="connsiteY13-1206" fmla="*/ 1509040 h 1958316"/>
              <a:gd name="connsiteX14-1207" fmla="*/ 89201 w 2103393"/>
              <a:gd name="connsiteY14-1208" fmla="*/ 1952216 h 1958316"/>
              <a:gd name="connsiteX15-1209" fmla="*/ 577255 w 2103393"/>
              <a:gd name="connsiteY15-1210" fmla="*/ 375858 h 1958316"/>
              <a:gd name="connsiteX16-1211" fmla="*/ 807257 w 2103393"/>
              <a:gd name="connsiteY16-1212" fmla="*/ 611470 h 1958316"/>
              <a:gd name="connsiteX17-1213" fmla="*/ 969942 w 2103393"/>
              <a:gd name="connsiteY17-1214" fmla="*/ 499274 h 1958316"/>
              <a:gd name="connsiteX18-1215" fmla="*/ 947503 w 2103393"/>
              <a:gd name="connsiteY18-1216" fmla="*/ 0 h 1958316"/>
              <a:gd name="connsiteX0-1217" fmla="*/ 947503 w 2103393"/>
              <a:gd name="connsiteY0-1218" fmla="*/ 0 h 1958316"/>
              <a:gd name="connsiteX1-1219" fmla="*/ 947503 w 2103393"/>
              <a:gd name="connsiteY1-1220" fmla="*/ 0 h 1958316"/>
              <a:gd name="connsiteX2-1221" fmla="*/ 1183115 w 2103393"/>
              <a:gd name="connsiteY2-1222" fmla="*/ 5610 h 1958316"/>
              <a:gd name="connsiteX3-1223" fmla="*/ 1177505 w 2103393"/>
              <a:gd name="connsiteY3-1224" fmla="*/ 493664 h 1958316"/>
              <a:gd name="connsiteX4-1225" fmla="*/ 1312141 w 2103393"/>
              <a:gd name="connsiteY4-1226" fmla="*/ 572201 h 1958316"/>
              <a:gd name="connsiteX5-1227" fmla="*/ 1508484 w 2103393"/>
              <a:gd name="connsiteY5-1228" fmla="*/ 375858 h 1958316"/>
              <a:gd name="connsiteX6-1229" fmla="*/ 2058246 w 2103393"/>
              <a:gd name="connsiteY6-1230" fmla="*/ 1924167 h 1958316"/>
              <a:gd name="connsiteX7-1231" fmla="*/ 1211163 w 2103393"/>
              <a:gd name="connsiteY7-1232" fmla="*/ 1486600 h 1958316"/>
              <a:gd name="connsiteX8-1233" fmla="*/ 1194335 w 2103393"/>
              <a:gd name="connsiteY8-1234" fmla="*/ 1144403 h 1958316"/>
              <a:gd name="connsiteX9-1235" fmla="*/ 1244823 w 2103393"/>
              <a:gd name="connsiteY9-1236" fmla="*/ 757325 h 1958316"/>
              <a:gd name="connsiteX10-1237" fmla="*/ 1076528 w 2103393"/>
              <a:gd name="connsiteY10-1238" fmla="*/ 611470 h 1958316"/>
              <a:gd name="connsiteX11-1239" fmla="*/ 885795 w 2103393"/>
              <a:gd name="connsiteY11-1240" fmla="*/ 751715 h 1958316"/>
              <a:gd name="connsiteX12-1241" fmla="*/ 897014 w 2103393"/>
              <a:gd name="connsiteY12-1242" fmla="*/ 1161232 h 1958316"/>
              <a:gd name="connsiteX13-1243" fmla="*/ 930674 w 2103393"/>
              <a:gd name="connsiteY13-1244" fmla="*/ 1480991 h 1958316"/>
              <a:gd name="connsiteX14-1245" fmla="*/ 89201 w 2103393"/>
              <a:gd name="connsiteY14-1246" fmla="*/ 1952216 h 1958316"/>
              <a:gd name="connsiteX15-1247" fmla="*/ 577255 w 2103393"/>
              <a:gd name="connsiteY15-1248" fmla="*/ 375858 h 1958316"/>
              <a:gd name="connsiteX16-1249" fmla="*/ 807257 w 2103393"/>
              <a:gd name="connsiteY16-1250" fmla="*/ 611470 h 1958316"/>
              <a:gd name="connsiteX17-1251" fmla="*/ 969942 w 2103393"/>
              <a:gd name="connsiteY17-1252" fmla="*/ 499274 h 1958316"/>
              <a:gd name="connsiteX18-1253" fmla="*/ 947503 w 2103393"/>
              <a:gd name="connsiteY18-1254" fmla="*/ 0 h 1958316"/>
              <a:gd name="connsiteX0-1255" fmla="*/ 947503 w 2103393"/>
              <a:gd name="connsiteY0-1256" fmla="*/ 0 h 1958316"/>
              <a:gd name="connsiteX1-1257" fmla="*/ 947503 w 2103393"/>
              <a:gd name="connsiteY1-1258" fmla="*/ 0 h 1958316"/>
              <a:gd name="connsiteX2-1259" fmla="*/ 1183115 w 2103393"/>
              <a:gd name="connsiteY2-1260" fmla="*/ 5610 h 1958316"/>
              <a:gd name="connsiteX3-1261" fmla="*/ 1177505 w 2103393"/>
              <a:gd name="connsiteY3-1262" fmla="*/ 493664 h 1958316"/>
              <a:gd name="connsiteX4-1263" fmla="*/ 1312141 w 2103393"/>
              <a:gd name="connsiteY4-1264" fmla="*/ 572201 h 1958316"/>
              <a:gd name="connsiteX5-1265" fmla="*/ 1508484 w 2103393"/>
              <a:gd name="connsiteY5-1266" fmla="*/ 375858 h 1958316"/>
              <a:gd name="connsiteX6-1267" fmla="*/ 2058246 w 2103393"/>
              <a:gd name="connsiteY6-1268" fmla="*/ 1924167 h 1958316"/>
              <a:gd name="connsiteX7-1269" fmla="*/ 1211163 w 2103393"/>
              <a:gd name="connsiteY7-1270" fmla="*/ 1486600 h 1958316"/>
              <a:gd name="connsiteX8-1271" fmla="*/ 1194335 w 2103393"/>
              <a:gd name="connsiteY8-1272" fmla="*/ 1144403 h 1958316"/>
              <a:gd name="connsiteX9-1273" fmla="*/ 1244823 w 2103393"/>
              <a:gd name="connsiteY9-1274" fmla="*/ 757325 h 1958316"/>
              <a:gd name="connsiteX10-1275" fmla="*/ 1076528 w 2103393"/>
              <a:gd name="connsiteY10-1276" fmla="*/ 611470 h 1958316"/>
              <a:gd name="connsiteX11-1277" fmla="*/ 885795 w 2103393"/>
              <a:gd name="connsiteY11-1278" fmla="*/ 751715 h 1958316"/>
              <a:gd name="connsiteX12-1279" fmla="*/ 897014 w 2103393"/>
              <a:gd name="connsiteY12-1280" fmla="*/ 1161232 h 1958316"/>
              <a:gd name="connsiteX13-1281" fmla="*/ 930674 w 2103393"/>
              <a:gd name="connsiteY13-1282" fmla="*/ 1480991 h 1958316"/>
              <a:gd name="connsiteX14-1283" fmla="*/ 89201 w 2103393"/>
              <a:gd name="connsiteY14-1284" fmla="*/ 1952216 h 1958316"/>
              <a:gd name="connsiteX15-1285" fmla="*/ 577255 w 2103393"/>
              <a:gd name="connsiteY15-1286" fmla="*/ 375858 h 1958316"/>
              <a:gd name="connsiteX16-1287" fmla="*/ 807257 w 2103393"/>
              <a:gd name="connsiteY16-1288" fmla="*/ 611470 h 1958316"/>
              <a:gd name="connsiteX17-1289" fmla="*/ 969942 w 2103393"/>
              <a:gd name="connsiteY17-1290" fmla="*/ 499274 h 1958316"/>
              <a:gd name="connsiteX18-1291" fmla="*/ 947503 w 2103393"/>
              <a:gd name="connsiteY18-1292" fmla="*/ 0 h 1958316"/>
              <a:gd name="connsiteX0-1293" fmla="*/ 947503 w 2103393"/>
              <a:gd name="connsiteY0-1294" fmla="*/ 0 h 1958316"/>
              <a:gd name="connsiteX1-1295" fmla="*/ 947503 w 2103393"/>
              <a:gd name="connsiteY1-1296" fmla="*/ 0 h 1958316"/>
              <a:gd name="connsiteX2-1297" fmla="*/ 1183115 w 2103393"/>
              <a:gd name="connsiteY2-1298" fmla="*/ 5610 h 1958316"/>
              <a:gd name="connsiteX3-1299" fmla="*/ 1177505 w 2103393"/>
              <a:gd name="connsiteY3-1300" fmla="*/ 493664 h 1958316"/>
              <a:gd name="connsiteX4-1301" fmla="*/ 1312141 w 2103393"/>
              <a:gd name="connsiteY4-1302" fmla="*/ 572201 h 1958316"/>
              <a:gd name="connsiteX5-1303" fmla="*/ 1508484 w 2103393"/>
              <a:gd name="connsiteY5-1304" fmla="*/ 375858 h 1958316"/>
              <a:gd name="connsiteX6-1305" fmla="*/ 2058246 w 2103393"/>
              <a:gd name="connsiteY6-1306" fmla="*/ 1924167 h 1958316"/>
              <a:gd name="connsiteX7-1307" fmla="*/ 1211163 w 2103393"/>
              <a:gd name="connsiteY7-1308" fmla="*/ 1486600 h 1958316"/>
              <a:gd name="connsiteX8-1309" fmla="*/ 1194335 w 2103393"/>
              <a:gd name="connsiteY8-1310" fmla="*/ 1144403 h 1958316"/>
              <a:gd name="connsiteX9-1311" fmla="*/ 1244823 w 2103393"/>
              <a:gd name="connsiteY9-1312" fmla="*/ 757325 h 1958316"/>
              <a:gd name="connsiteX10-1313" fmla="*/ 1076528 w 2103393"/>
              <a:gd name="connsiteY10-1314" fmla="*/ 611470 h 1958316"/>
              <a:gd name="connsiteX11-1315" fmla="*/ 885795 w 2103393"/>
              <a:gd name="connsiteY11-1316" fmla="*/ 751715 h 1958316"/>
              <a:gd name="connsiteX12-1317" fmla="*/ 897014 w 2103393"/>
              <a:gd name="connsiteY12-1318" fmla="*/ 1161232 h 1958316"/>
              <a:gd name="connsiteX13-1319" fmla="*/ 930674 w 2103393"/>
              <a:gd name="connsiteY13-1320" fmla="*/ 1480991 h 1958316"/>
              <a:gd name="connsiteX14-1321" fmla="*/ 89201 w 2103393"/>
              <a:gd name="connsiteY14-1322" fmla="*/ 1952216 h 1958316"/>
              <a:gd name="connsiteX15-1323" fmla="*/ 577255 w 2103393"/>
              <a:gd name="connsiteY15-1324" fmla="*/ 375858 h 1958316"/>
              <a:gd name="connsiteX16-1325" fmla="*/ 807257 w 2103393"/>
              <a:gd name="connsiteY16-1326" fmla="*/ 611470 h 1958316"/>
              <a:gd name="connsiteX17-1327" fmla="*/ 969942 w 2103393"/>
              <a:gd name="connsiteY17-1328" fmla="*/ 499274 h 1958316"/>
              <a:gd name="connsiteX18-1329" fmla="*/ 947503 w 2103393"/>
              <a:gd name="connsiteY18-1330" fmla="*/ 0 h 1958316"/>
              <a:gd name="connsiteX0-1331" fmla="*/ 947503 w 2103393"/>
              <a:gd name="connsiteY0-1332" fmla="*/ 0 h 1958316"/>
              <a:gd name="connsiteX1-1333" fmla="*/ 947503 w 2103393"/>
              <a:gd name="connsiteY1-1334" fmla="*/ 0 h 1958316"/>
              <a:gd name="connsiteX2-1335" fmla="*/ 1183115 w 2103393"/>
              <a:gd name="connsiteY2-1336" fmla="*/ 5610 h 1958316"/>
              <a:gd name="connsiteX3-1337" fmla="*/ 1177505 w 2103393"/>
              <a:gd name="connsiteY3-1338" fmla="*/ 493664 h 1958316"/>
              <a:gd name="connsiteX4-1339" fmla="*/ 1312141 w 2103393"/>
              <a:gd name="connsiteY4-1340" fmla="*/ 572201 h 1958316"/>
              <a:gd name="connsiteX5-1341" fmla="*/ 1508484 w 2103393"/>
              <a:gd name="connsiteY5-1342" fmla="*/ 375858 h 1958316"/>
              <a:gd name="connsiteX6-1343" fmla="*/ 2058246 w 2103393"/>
              <a:gd name="connsiteY6-1344" fmla="*/ 1924167 h 1958316"/>
              <a:gd name="connsiteX7-1345" fmla="*/ 1211163 w 2103393"/>
              <a:gd name="connsiteY7-1346" fmla="*/ 1486600 h 1958316"/>
              <a:gd name="connsiteX8-1347" fmla="*/ 1194335 w 2103393"/>
              <a:gd name="connsiteY8-1348" fmla="*/ 1144403 h 1958316"/>
              <a:gd name="connsiteX9-1349" fmla="*/ 1244823 w 2103393"/>
              <a:gd name="connsiteY9-1350" fmla="*/ 757325 h 1958316"/>
              <a:gd name="connsiteX10-1351" fmla="*/ 1076528 w 2103393"/>
              <a:gd name="connsiteY10-1352" fmla="*/ 611470 h 1958316"/>
              <a:gd name="connsiteX11-1353" fmla="*/ 885795 w 2103393"/>
              <a:gd name="connsiteY11-1354" fmla="*/ 751715 h 1958316"/>
              <a:gd name="connsiteX12-1355" fmla="*/ 897014 w 2103393"/>
              <a:gd name="connsiteY12-1356" fmla="*/ 1161232 h 1958316"/>
              <a:gd name="connsiteX13-1357" fmla="*/ 930674 w 2103393"/>
              <a:gd name="connsiteY13-1358" fmla="*/ 1480991 h 1958316"/>
              <a:gd name="connsiteX14-1359" fmla="*/ 89201 w 2103393"/>
              <a:gd name="connsiteY14-1360" fmla="*/ 1952216 h 1958316"/>
              <a:gd name="connsiteX15-1361" fmla="*/ 577255 w 2103393"/>
              <a:gd name="connsiteY15-1362" fmla="*/ 375858 h 1958316"/>
              <a:gd name="connsiteX16-1363" fmla="*/ 807257 w 2103393"/>
              <a:gd name="connsiteY16-1364" fmla="*/ 611470 h 1958316"/>
              <a:gd name="connsiteX17-1365" fmla="*/ 969942 w 2103393"/>
              <a:gd name="connsiteY17-1366" fmla="*/ 499274 h 1958316"/>
              <a:gd name="connsiteX18-1367" fmla="*/ 947503 w 2103393"/>
              <a:gd name="connsiteY18-1368" fmla="*/ 0 h 1958316"/>
              <a:gd name="connsiteX0-1369" fmla="*/ 947503 w 2103393"/>
              <a:gd name="connsiteY0-1370" fmla="*/ 0 h 1958316"/>
              <a:gd name="connsiteX1-1371" fmla="*/ 947503 w 2103393"/>
              <a:gd name="connsiteY1-1372" fmla="*/ 0 h 1958316"/>
              <a:gd name="connsiteX2-1373" fmla="*/ 1183115 w 2103393"/>
              <a:gd name="connsiteY2-1374" fmla="*/ 5610 h 1958316"/>
              <a:gd name="connsiteX3-1375" fmla="*/ 1177505 w 2103393"/>
              <a:gd name="connsiteY3-1376" fmla="*/ 493664 h 1958316"/>
              <a:gd name="connsiteX4-1377" fmla="*/ 1312141 w 2103393"/>
              <a:gd name="connsiteY4-1378" fmla="*/ 572201 h 1958316"/>
              <a:gd name="connsiteX5-1379" fmla="*/ 1508484 w 2103393"/>
              <a:gd name="connsiteY5-1380" fmla="*/ 375858 h 1958316"/>
              <a:gd name="connsiteX6-1381" fmla="*/ 2058246 w 2103393"/>
              <a:gd name="connsiteY6-1382" fmla="*/ 1924167 h 1958316"/>
              <a:gd name="connsiteX7-1383" fmla="*/ 1211163 w 2103393"/>
              <a:gd name="connsiteY7-1384" fmla="*/ 1486600 h 1958316"/>
              <a:gd name="connsiteX8-1385" fmla="*/ 1194335 w 2103393"/>
              <a:gd name="connsiteY8-1386" fmla="*/ 1144403 h 1958316"/>
              <a:gd name="connsiteX9-1387" fmla="*/ 1244823 w 2103393"/>
              <a:gd name="connsiteY9-1388" fmla="*/ 757325 h 1958316"/>
              <a:gd name="connsiteX10-1389" fmla="*/ 1076528 w 2103393"/>
              <a:gd name="connsiteY10-1390" fmla="*/ 611470 h 1958316"/>
              <a:gd name="connsiteX11-1391" fmla="*/ 885795 w 2103393"/>
              <a:gd name="connsiteY11-1392" fmla="*/ 751715 h 1958316"/>
              <a:gd name="connsiteX12-1393" fmla="*/ 897014 w 2103393"/>
              <a:gd name="connsiteY12-1394" fmla="*/ 1161232 h 1958316"/>
              <a:gd name="connsiteX13-1395" fmla="*/ 930674 w 2103393"/>
              <a:gd name="connsiteY13-1396" fmla="*/ 1480991 h 1958316"/>
              <a:gd name="connsiteX14-1397" fmla="*/ 89201 w 2103393"/>
              <a:gd name="connsiteY14-1398" fmla="*/ 1952216 h 1958316"/>
              <a:gd name="connsiteX15-1399" fmla="*/ 577255 w 2103393"/>
              <a:gd name="connsiteY15-1400" fmla="*/ 375858 h 1958316"/>
              <a:gd name="connsiteX16-1401" fmla="*/ 807257 w 2103393"/>
              <a:gd name="connsiteY16-1402" fmla="*/ 611470 h 1958316"/>
              <a:gd name="connsiteX17-1403" fmla="*/ 969942 w 2103393"/>
              <a:gd name="connsiteY17-1404" fmla="*/ 499274 h 1958316"/>
              <a:gd name="connsiteX18-1405" fmla="*/ 947503 w 2103393"/>
              <a:gd name="connsiteY18-1406" fmla="*/ 0 h 1958316"/>
              <a:gd name="connsiteX0-1407" fmla="*/ 947503 w 2103393"/>
              <a:gd name="connsiteY0-1408" fmla="*/ 0 h 1958316"/>
              <a:gd name="connsiteX1-1409" fmla="*/ 947503 w 2103393"/>
              <a:gd name="connsiteY1-1410" fmla="*/ 0 h 1958316"/>
              <a:gd name="connsiteX2-1411" fmla="*/ 1183115 w 2103393"/>
              <a:gd name="connsiteY2-1412" fmla="*/ 5610 h 1958316"/>
              <a:gd name="connsiteX3-1413" fmla="*/ 1177505 w 2103393"/>
              <a:gd name="connsiteY3-1414" fmla="*/ 493664 h 1958316"/>
              <a:gd name="connsiteX4-1415" fmla="*/ 1312141 w 2103393"/>
              <a:gd name="connsiteY4-1416" fmla="*/ 572201 h 1958316"/>
              <a:gd name="connsiteX5-1417" fmla="*/ 1508484 w 2103393"/>
              <a:gd name="connsiteY5-1418" fmla="*/ 375858 h 1958316"/>
              <a:gd name="connsiteX6-1419" fmla="*/ 2058246 w 2103393"/>
              <a:gd name="connsiteY6-1420" fmla="*/ 1924167 h 1958316"/>
              <a:gd name="connsiteX7-1421" fmla="*/ 1211163 w 2103393"/>
              <a:gd name="connsiteY7-1422" fmla="*/ 1486600 h 1958316"/>
              <a:gd name="connsiteX8-1423" fmla="*/ 1194335 w 2103393"/>
              <a:gd name="connsiteY8-1424" fmla="*/ 1144403 h 1958316"/>
              <a:gd name="connsiteX9-1425" fmla="*/ 1244823 w 2103393"/>
              <a:gd name="connsiteY9-1426" fmla="*/ 757325 h 1958316"/>
              <a:gd name="connsiteX10-1427" fmla="*/ 1076528 w 2103393"/>
              <a:gd name="connsiteY10-1428" fmla="*/ 611470 h 1958316"/>
              <a:gd name="connsiteX11-1429" fmla="*/ 885795 w 2103393"/>
              <a:gd name="connsiteY11-1430" fmla="*/ 751715 h 1958316"/>
              <a:gd name="connsiteX12-1431" fmla="*/ 897014 w 2103393"/>
              <a:gd name="connsiteY12-1432" fmla="*/ 1161232 h 1958316"/>
              <a:gd name="connsiteX13-1433" fmla="*/ 891405 w 2103393"/>
              <a:gd name="connsiteY13-1434" fmla="*/ 1509040 h 1958316"/>
              <a:gd name="connsiteX14-1435" fmla="*/ 89201 w 2103393"/>
              <a:gd name="connsiteY14-1436" fmla="*/ 1952216 h 1958316"/>
              <a:gd name="connsiteX15-1437" fmla="*/ 577255 w 2103393"/>
              <a:gd name="connsiteY15-1438" fmla="*/ 375858 h 1958316"/>
              <a:gd name="connsiteX16-1439" fmla="*/ 807257 w 2103393"/>
              <a:gd name="connsiteY16-1440" fmla="*/ 611470 h 1958316"/>
              <a:gd name="connsiteX17-1441" fmla="*/ 969942 w 2103393"/>
              <a:gd name="connsiteY17-1442" fmla="*/ 499274 h 1958316"/>
              <a:gd name="connsiteX18-1443" fmla="*/ 947503 w 2103393"/>
              <a:gd name="connsiteY18-1444" fmla="*/ 0 h 1958316"/>
              <a:gd name="connsiteX0-1445" fmla="*/ 947503 w 2103393"/>
              <a:gd name="connsiteY0-1446" fmla="*/ 0 h 1958316"/>
              <a:gd name="connsiteX1-1447" fmla="*/ 947503 w 2103393"/>
              <a:gd name="connsiteY1-1448" fmla="*/ 0 h 1958316"/>
              <a:gd name="connsiteX2-1449" fmla="*/ 1183115 w 2103393"/>
              <a:gd name="connsiteY2-1450" fmla="*/ 5610 h 1958316"/>
              <a:gd name="connsiteX3-1451" fmla="*/ 1177505 w 2103393"/>
              <a:gd name="connsiteY3-1452" fmla="*/ 493664 h 1958316"/>
              <a:gd name="connsiteX4-1453" fmla="*/ 1312141 w 2103393"/>
              <a:gd name="connsiteY4-1454" fmla="*/ 572201 h 1958316"/>
              <a:gd name="connsiteX5-1455" fmla="*/ 1508484 w 2103393"/>
              <a:gd name="connsiteY5-1456" fmla="*/ 375858 h 1958316"/>
              <a:gd name="connsiteX6-1457" fmla="*/ 2058246 w 2103393"/>
              <a:gd name="connsiteY6-1458" fmla="*/ 1924167 h 1958316"/>
              <a:gd name="connsiteX7-1459" fmla="*/ 1211163 w 2103393"/>
              <a:gd name="connsiteY7-1460" fmla="*/ 1486600 h 1958316"/>
              <a:gd name="connsiteX8-1461" fmla="*/ 1194335 w 2103393"/>
              <a:gd name="connsiteY8-1462" fmla="*/ 1144403 h 1958316"/>
              <a:gd name="connsiteX9-1463" fmla="*/ 1244823 w 2103393"/>
              <a:gd name="connsiteY9-1464" fmla="*/ 757325 h 1958316"/>
              <a:gd name="connsiteX10-1465" fmla="*/ 1076528 w 2103393"/>
              <a:gd name="connsiteY10-1466" fmla="*/ 611470 h 1958316"/>
              <a:gd name="connsiteX11-1467" fmla="*/ 885795 w 2103393"/>
              <a:gd name="connsiteY11-1468" fmla="*/ 751715 h 1958316"/>
              <a:gd name="connsiteX12-1469" fmla="*/ 897014 w 2103393"/>
              <a:gd name="connsiteY12-1470" fmla="*/ 1161232 h 1958316"/>
              <a:gd name="connsiteX13-1471" fmla="*/ 891405 w 2103393"/>
              <a:gd name="connsiteY13-1472" fmla="*/ 1509040 h 1958316"/>
              <a:gd name="connsiteX14-1473" fmla="*/ 89201 w 2103393"/>
              <a:gd name="connsiteY14-1474" fmla="*/ 1952216 h 1958316"/>
              <a:gd name="connsiteX15-1475" fmla="*/ 577255 w 2103393"/>
              <a:gd name="connsiteY15-1476" fmla="*/ 375858 h 1958316"/>
              <a:gd name="connsiteX16-1477" fmla="*/ 807257 w 2103393"/>
              <a:gd name="connsiteY16-1478" fmla="*/ 611470 h 1958316"/>
              <a:gd name="connsiteX17-1479" fmla="*/ 969942 w 2103393"/>
              <a:gd name="connsiteY17-1480" fmla="*/ 499274 h 1958316"/>
              <a:gd name="connsiteX18-1481" fmla="*/ 947503 w 2103393"/>
              <a:gd name="connsiteY18-1482" fmla="*/ 0 h 1958316"/>
              <a:gd name="connsiteX0-1483" fmla="*/ 947503 w 2103393"/>
              <a:gd name="connsiteY0-1484" fmla="*/ 0 h 1958316"/>
              <a:gd name="connsiteX1-1485" fmla="*/ 947503 w 2103393"/>
              <a:gd name="connsiteY1-1486" fmla="*/ 0 h 1958316"/>
              <a:gd name="connsiteX2-1487" fmla="*/ 1183115 w 2103393"/>
              <a:gd name="connsiteY2-1488" fmla="*/ 5610 h 1958316"/>
              <a:gd name="connsiteX3-1489" fmla="*/ 1177505 w 2103393"/>
              <a:gd name="connsiteY3-1490" fmla="*/ 493664 h 1958316"/>
              <a:gd name="connsiteX4-1491" fmla="*/ 1312141 w 2103393"/>
              <a:gd name="connsiteY4-1492" fmla="*/ 572201 h 1958316"/>
              <a:gd name="connsiteX5-1493" fmla="*/ 1508484 w 2103393"/>
              <a:gd name="connsiteY5-1494" fmla="*/ 375858 h 1958316"/>
              <a:gd name="connsiteX6-1495" fmla="*/ 2058246 w 2103393"/>
              <a:gd name="connsiteY6-1496" fmla="*/ 1924167 h 1958316"/>
              <a:gd name="connsiteX7-1497" fmla="*/ 1211163 w 2103393"/>
              <a:gd name="connsiteY7-1498" fmla="*/ 1486600 h 1958316"/>
              <a:gd name="connsiteX8-1499" fmla="*/ 1194335 w 2103393"/>
              <a:gd name="connsiteY8-1500" fmla="*/ 1144403 h 1958316"/>
              <a:gd name="connsiteX9-1501" fmla="*/ 1244823 w 2103393"/>
              <a:gd name="connsiteY9-1502" fmla="*/ 757325 h 1958316"/>
              <a:gd name="connsiteX10-1503" fmla="*/ 1076528 w 2103393"/>
              <a:gd name="connsiteY10-1504" fmla="*/ 611470 h 1958316"/>
              <a:gd name="connsiteX11-1505" fmla="*/ 885795 w 2103393"/>
              <a:gd name="connsiteY11-1506" fmla="*/ 751715 h 1958316"/>
              <a:gd name="connsiteX12-1507" fmla="*/ 897014 w 2103393"/>
              <a:gd name="connsiteY12-1508" fmla="*/ 1161232 h 1958316"/>
              <a:gd name="connsiteX13-1509" fmla="*/ 891405 w 2103393"/>
              <a:gd name="connsiteY13-1510" fmla="*/ 1509040 h 1958316"/>
              <a:gd name="connsiteX14-1511" fmla="*/ 89201 w 2103393"/>
              <a:gd name="connsiteY14-1512" fmla="*/ 1952216 h 1958316"/>
              <a:gd name="connsiteX15-1513" fmla="*/ 577255 w 2103393"/>
              <a:gd name="connsiteY15-1514" fmla="*/ 375858 h 1958316"/>
              <a:gd name="connsiteX16-1515" fmla="*/ 807257 w 2103393"/>
              <a:gd name="connsiteY16-1516" fmla="*/ 611470 h 1958316"/>
              <a:gd name="connsiteX17-1517" fmla="*/ 969942 w 2103393"/>
              <a:gd name="connsiteY17-1518" fmla="*/ 499274 h 1958316"/>
              <a:gd name="connsiteX18-1519" fmla="*/ 947503 w 2103393"/>
              <a:gd name="connsiteY18-1520" fmla="*/ 0 h 1958316"/>
              <a:gd name="connsiteX0-1521" fmla="*/ 947503 w 2103393"/>
              <a:gd name="connsiteY0-1522" fmla="*/ 0 h 1958316"/>
              <a:gd name="connsiteX1-1523" fmla="*/ 947503 w 2103393"/>
              <a:gd name="connsiteY1-1524" fmla="*/ 0 h 1958316"/>
              <a:gd name="connsiteX2-1525" fmla="*/ 1183115 w 2103393"/>
              <a:gd name="connsiteY2-1526" fmla="*/ 5610 h 1958316"/>
              <a:gd name="connsiteX3-1527" fmla="*/ 1177505 w 2103393"/>
              <a:gd name="connsiteY3-1528" fmla="*/ 493664 h 1958316"/>
              <a:gd name="connsiteX4-1529" fmla="*/ 1312141 w 2103393"/>
              <a:gd name="connsiteY4-1530" fmla="*/ 572201 h 1958316"/>
              <a:gd name="connsiteX5-1531" fmla="*/ 1508484 w 2103393"/>
              <a:gd name="connsiteY5-1532" fmla="*/ 375858 h 1958316"/>
              <a:gd name="connsiteX6-1533" fmla="*/ 2058246 w 2103393"/>
              <a:gd name="connsiteY6-1534" fmla="*/ 1924167 h 1958316"/>
              <a:gd name="connsiteX7-1535" fmla="*/ 1211163 w 2103393"/>
              <a:gd name="connsiteY7-1536" fmla="*/ 1486600 h 1958316"/>
              <a:gd name="connsiteX8-1537" fmla="*/ 1194335 w 2103393"/>
              <a:gd name="connsiteY8-1538" fmla="*/ 1144403 h 1958316"/>
              <a:gd name="connsiteX9-1539" fmla="*/ 1244823 w 2103393"/>
              <a:gd name="connsiteY9-1540" fmla="*/ 757325 h 1958316"/>
              <a:gd name="connsiteX10-1541" fmla="*/ 1076528 w 2103393"/>
              <a:gd name="connsiteY10-1542" fmla="*/ 611470 h 1958316"/>
              <a:gd name="connsiteX11-1543" fmla="*/ 885795 w 2103393"/>
              <a:gd name="connsiteY11-1544" fmla="*/ 751715 h 1958316"/>
              <a:gd name="connsiteX12-1545" fmla="*/ 897014 w 2103393"/>
              <a:gd name="connsiteY12-1546" fmla="*/ 1161232 h 1958316"/>
              <a:gd name="connsiteX13-1547" fmla="*/ 891405 w 2103393"/>
              <a:gd name="connsiteY13-1548" fmla="*/ 1509040 h 1958316"/>
              <a:gd name="connsiteX14-1549" fmla="*/ 89201 w 2103393"/>
              <a:gd name="connsiteY14-1550" fmla="*/ 1952216 h 1958316"/>
              <a:gd name="connsiteX15-1551" fmla="*/ 577255 w 2103393"/>
              <a:gd name="connsiteY15-1552" fmla="*/ 375858 h 1958316"/>
              <a:gd name="connsiteX16-1553" fmla="*/ 807257 w 2103393"/>
              <a:gd name="connsiteY16-1554" fmla="*/ 611470 h 1958316"/>
              <a:gd name="connsiteX17-1555" fmla="*/ 969942 w 2103393"/>
              <a:gd name="connsiteY17-1556" fmla="*/ 499274 h 1958316"/>
              <a:gd name="connsiteX18-1557" fmla="*/ 947503 w 2103393"/>
              <a:gd name="connsiteY18-1558" fmla="*/ 0 h 1958316"/>
              <a:gd name="connsiteX0-1559" fmla="*/ 947503 w 2103393"/>
              <a:gd name="connsiteY0-1560" fmla="*/ 0 h 1958316"/>
              <a:gd name="connsiteX1-1561" fmla="*/ 947503 w 2103393"/>
              <a:gd name="connsiteY1-1562" fmla="*/ 0 h 1958316"/>
              <a:gd name="connsiteX2-1563" fmla="*/ 1183115 w 2103393"/>
              <a:gd name="connsiteY2-1564" fmla="*/ 5610 h 1958316"/>
              <a:gd name="connsiteX3-1565" fmla="*/ 1177505 w 2103393"/>
              <a:gd name="connsiteY3-1566" fmla="*/ 493664 h 1958316"/>
              <a:gd name="connsiteX4-1567" fmla="*/ 1312141 w 2103393"/>
              <a:gd name="connsiteY4-1568" fmla="*/ 572201 h 1958316"/>
              <a:gd name="connsiteX5-1569" fmla="*/ 1508484 w 2103393"/>
              <a:gd name="connsiteY5-1570" fmla="*/ 375858 h 1958316"/>
              <a:gd name="connsiteX6-1571" fmla="*/ 2058246 w 2103393"/>
              <a:gd name="connsiteY6-1572" fmla="*/ 1924167 h 1958316"/>
              <a:gd name="connsiteX7-1573" fmla="*/ 1211163 w 2103393"/>
              <a:gd name="connsiteY7-1574" fmla="*/ 1486600 h 1958316"/>
              <a:gd name="connsiteX8-1575" fmla="*/ 1194335 w 2103393"/>
              <a:gd name="connsiteY8-1576" fmla="*/ 1144403 h 1958316"/>
              <a:gd name="connsiteX9-1577" fmla="*/ 1244823 w 2103393"/>
              <a:gd name="connsiteY9-1578" fmla="*/ 757325 h 1958316"/>
              <a:gd name="connsiteX10-1579" fmla="*/ 1076528 w 2103393"/>
              <a:gd name="connsiteY10-1580" fmla="*/ 611470 h 1958316"/>
              <a:gd name="connsiteX11-1581" fmla="*/ 885795 w 2103393"/>
              <a:gd name="connsiteY11-1582" fmla="*/ 751715 h 1958316"/>
              <a:gd name="connsiteX12-1583" fmla="*/ 897014 w 2103393"/>
              <a:gd name="connsiteY12-1584" fmla="*/ 1161232 h 1958316"/>
              <a:gd name="connsiteX13-1585" fmla="*/ 891405 w 2103393"/>
              <a:gd name="connsiteY13-1586" fmla="*/ 1509040 h 1958316"/>
              <a:gd name="connsiteX14-1587" fmla="*/ 89201 w 2103393"/>
              <a:gd name="connsiteY14-1588" fmla="*/ 1952216 h 1958316"/>
              <a:gd name="connsiteX15-1589" fmla="*/ 577255 w 2103393"/>
              <a:gd name="connsiteY15-1590" fmla="*/ 375858 h 1958316"/>
              <a:gd name="connsiteX16-1591" fmla="*/ 807257 w 2103393"/>
              <a:gd name="connsiteY16-1592" fmla="*/ 611470 h 1958316"/>
              <a:gd name="connsiteX17-1593" fmla="*/ 969942 w 2103393"/>
              <a:gd name="connsiteY17-1594" fmla="*/ 499274 h 1958316"/>
              <a:gd name="connsiteX18-1595" fmla="*/ 947503 w 2103393"/>
              <a:gd name="connsiteY18-1596" fmla="*/ 0 h 1958316"/>
              <a:gd name="connsiteX0-1597" fmla="*/ 947503 w 2103393"/>
              <a:gd name="connsiteY0-1598" fmla="*/ 0 h 1958316"/>
              <a:gd name="connsiteX1-1599" fmla="*/ 947503 w 2103393"/>
              <a:gd name="connsiteY1-1600" fmla="*/ 0 h 1958316"/>
              <a:gd name="connsiteX2-1601" fmla="*/ 1183115 w 2103393"/>
              <a:gd name="connsiteY2-1602" fmla="*/ 5610 h 1958316"/>
              <a:gd name="connsiteX3-1603" fmla="*/ 1177505 w 2103393"/>
              <a:gd name="connsiteY3-1604" fmla="*/ 493664 h 1958316"/>
              <a:gd name="connsiteX4-1605" fmla="*/ 1312141 w 2103393"/>
              <a:gd name="connsiteY4-1606" fmla="*/ 572201 h 1958316"/>
              <a:gd name="connsiteX5-1607" fmla="*/ 1508484 w 2103393"/>
              <a:gd name="connsiteY5-1608" fmla="*/ 375858 h 1958316"/>
              <a:gd name="connsiteX6-1609" fmla="*/ 2058246 w 2103393"/>
              <a:gd name="connsiteY6-1610" fmla="*/ 1924167 h 1958316"/>
              <a:gd name="connsiteX7-1611" fmla="*/ 1211163 w 2103393"/>
              <a:gd name="connsiteY7-1612" fmla="*/ 1486600 h 1958316"/>
              <a:gd name="connsiteX8-1613" fmla="*/ 1194335 w 2103393"/>
              <a:gd name="connsiteY8-1614" fmla="*/ 1144403 h 1958316"/>
              <a:gd name="connsiteX9-1615" fmla="*/ 1244823 w 2103393"/>
              <a:gd name="connsiteY9-1616" fmla="*/ 757325 h 1958316"/>
              <a:gd name="connsiteX10-1617" fmla="*/ 1076528 w 2103393"/>
              <a:gd name="connsiteY10-1618" fmla="*/ 611470 h 1958316"/>
              <a:gd name="connsiteX11-1619" fmla="*/ 885795 w 2103393"/>
              <a:gd name="connsiteY11-1620" fmla="*/ 751715 h 1958316"/>
              <a:gd name="connsiteX12-1621" fmla="*/ 897014 w 2103393"/>
              <a:gd name="connsiteY12-1622" fmla="*/ 1161232 h 1958316"/>
              <a:gd name="connsiteX13-1623" fmla="*/ 891405 w 2103393"/>
              <a:gd name="connsiteY13-1624" fmla="*/ 1509040 h 1958316"/>
              <a:gd name="connsiteX14-1625" fmla="*/ 89201 w 2103393"/>
              <a:gd name="connsiteY14-1626" fmla="*/ 1952216 h 1958316"/>
              <a:gd name="connsiteX15-1627" fmla="*/ 577255 w 2103393"/>
              <a:gd name="connsiteY15-1628" fmla="*/ 375858 h 1958316"/>
              <a:gd name="connsiteX16-1629" fmla="*/ 807257 w 2103393"/>
              <a:gd name="connsiteY16-1630" fmla="*/ 611470 h 1958316"/>
              <a:gd name="connsiteX17-1631" fmla="*/ 969942 w 2103393"/>
              <a:gd name="connsiteY17-1632" fmla="*/ 499274 h 1958316"/>
              <a:gd name="connsiteX18-1633" fmla="*/ 947503 w 2103393"/>
              <a:gd name="connsiteY18-1634" fmla="*/ 0 h 1958316"/>
              <a:gd name="connsiteX0-1635" fmla="*/ 947503 w 2103393"/>
              <a:gd name="connsiteY0-1636" fmla="*/ 0 h 1958316"/>
              <a:gd name="connsiteX1-1637" fmla="*/ 947503 w 2103393"/>
              <a:gd name="connsiteY1-1638" fmla="*/ 0 h 1958316"/>
              <a:gd name="connsiteX2-1639" fmla="*/ 1183115 w 2103393"/>
              <a:gd name="connsiteY2-1640" fmla="*/ 5610 h 1958316"/>
              <a:gd name="connsiteX3-1641" fmla="*/ 1177505 w 2103393"/>
              <a:gd name="connsiteY3-1642" fmla="*/ 493664 h 1958316"/>
              <a:gd name="connsiteX4-1643" fmla="*/ 1312141 w 2103393"/>
              <a:gd name="connsiteY4-1644" fmla="*/ 572201 h 1958316"/>
              <a:gd name="connsiteX5-1645" fmla="*/ 1508484 w 2103393"/>
              <a:gd name="connsiteY5-1646" fmla="*/ 375858 h 1958316"/>
              <a:gd name="connsiteX6-1647" fmla="*/ 2058246 w 2103393"/>
              <a:gd name="connsiteY6-1648" fmla="*/ 1924167 h 1958316"/>
              <a:gd name="connsiteX7-1649" fmla="*/ 1211163 w 2103393"/>
              <a:gd name="connsiteY7-1650" fmla="*/ 1486600 h 1958316"/>
              <a:gd name="connsiteX8-1651" fmla="*/ 1194335 w 2103393"/>
              <a:gd name="connsiteY8-1652" fmla="*/ 1144403 h 1958316"/>
              <a:gd name="connsiteX9-1653" fmla="*/ 1244823 w 2103393"/>
              <a:gd name="connsiteY9-1654" fmla="*/ 757325 h 1958316"/>
              <a:gd name="connsiteX10-1655" fmla="*/ 1076528 w 2103393"/>
              <a:gd name="connsiteY10-1656" fmla="*/ 611470 h 1958316"/>
              <a:gd name="connsiteX11-1657" fmla="*/ 885795 w 2103393"/>
              <a:gd name="connsiteY11-1658" fmla="*/ 751715 h 1958316"/>
              <a:gd name="connsiteX12-1659" fmla="*/ 897014 w 2103393"/>
              <a:gd name="connsiteY12-1660" fmla="*/ 1161232 h 1958316"/>
              <a:gd name="connsiteX13-1661" fmla="*/ 891405 w 2103393"/>
              <a:gd name="connsiteY13-1662" fmla="*/ 1509040 h 1958316"/>
              <a:gd name="connsiteX14-1663" fmla="*/ 89201 w 2103393"/>
              <a:gd name="connsiteY14-1664" fmla="*/ 1952216 h 1958316"/>
              <a:gd name="connsiteX15-1665" fmla="*/ 577255 w 2103393"/>
              <a:gd name="connsiteY15-1666" fmla="*/ 375858 h 1958316"/>
              <a:gd name="connsiteX16-1667" fmla="*/ 807257 w 2103393"/>
              <a:gd name="connsiteY16-1668" fmla="*/ 611470 h 1958316"/>
              <a:gd name="connsiteX17-1669" fmla="*/ 969942 w 2103393"/>
              <a:gd name="connsiteY17-1670" fmla="*/ 499274 h 1958316"/>
              <a:gd name="connsiteX18-1671" fmla="*/ 947503 w 2103393"/>
              <a:gd name="connsiteY18-1672" fmla="*/ 0 h 1958316"/>
              <a:gd name="connsiteX0-1673" fmla="*/ 947503 w 2103393"/>
              <a:gd name="connsiteY0-1674" fmla="*/ 0 h 1958316"/>
              <a:gd name="connsiteX1-1675" fmla="*/ 947503 w 2103393"/>
              <a:gd name="connsiteY1-1676" fmla="*/ 0 h 1958316"/>
              <a:gd name="connsiteX2-1677" fmla="*/ 1183115 w 2103393"/>
              <a:gd name="connsiteY2-1678" fmla="*/ 5610 h 1958316"/>
              <a:gd name="connsiteX3-1679" fmla="*/ 1177505 w 2103393"/>
              <a:gd name="connsiteY3-1680" fmla="*/ 493664 h 1958316"/>
              <a:gd name="connsiteX4-1681" fmla="*/ 1312141 w 2103393"/>
              <a:gd name="connsiteY4-1682" fmla="*/ 572201 h 1958316"/>
              <a:gd name="connsiteX5-1683" fmla="*/ 1508484 w 2103393"/>
              <a:gd name="connsiteY5-1684" fmla="*/ 375858 h 1958316"/>
              <a:gd name="connsiteX6-1685" fmla="*/ 2058246 w 2103393"/>
              <a:gd name="connsiteY6-1686" fmla="*/ 1924167 h 1958316"/>
              <a:gd name="connsiteX7-1687" fmla="*/ 1211163 w 2103393"/>
              <a:gd name="connsiteY7-1688" fmla="*/ 1486600 h 1958316"/>
              <a:gd name="connsiteX8-1689" fmla="*/ 1194335 w 2103393"/>
              <a:gd name="connsiteY8-1690" fmla="*/ 1144403 h 1958316"/>
              <a:gd name="connsiteX9-1691" fmla="*/ 1244823 w 2103393"/>
              <a:gd name="connsiteY9-1692" fmla="*/ 757325 h 1958316"/>
              <a:gd name="connsiteX10-1693" fmla="*/ 1076528 w 2103393"/>
              <a:gd name="connsiteY10-1694" fmla="*/ 611470 h 1958316"/>
              <a:gd name="connsiteX11-1695" fmla="*/ 885795 w 2103393"/>
              <a:gd name="connsiteY11-1696" fmla="*/ 751715 h 1958316"/>
              <a:gd name="connsiteX12-1697" fmla="*/ 919453 w 2103393"/>
              <a:gd name="connsiteY12-1698" fmla="*/ 1189281 h 1958316"/>
              <a:gd name="connsiteX13-1699" fmla="*/ 891405 w 2103393"/>
              <a:gd name="connsiteY13-1700" fmla="*/ 1509040 h 1958316"/>
              <a:gd name="connsiteX14-1701" fmla="*/ 89201 w 2103393"/>
              <a:gd name="connsiteY14-1702" fmla="*/ 1952216 h 1958316"/>
              <a:gd name="connsiteX15-1703" fmla="*/ 577255 w 2103393"/>
              <a:gd name="connsiteY15-1704" fmla="*/ 375858 h 1958316"/>
              <a:gd name="connsiteX16-1705" fmla="*/ 807257 w 2103393"/>
              <a:gd name="connsiteY16-1706" fmla="*/ 611470 h 1958316"/>
              <a:gd name="connsiteX17-1707" fmla="*/ 969942 w 2103393"/>
              <a:gd name="connsiteY17-1708" fmla="*/ 499274 h 1958316"/>
              <a:gd name="connsiteX18-1709" fmla="*/ 947503 w 2103393"/>
              <a:gd name="connsiteY18-1710" fmla="*/ 0 h 1958316"/>
              <a:gd name="connsiteX0-1711" fmla="*/ 947503 w 2103393"/>
              <a:gd name="connsiteY0-1712" fmla="*/ 0 h 1958316"/>
              <a:gd name="connsiteX1-1713" fmla="*/ 947503 w 2103393"/>
              <a:gd name="connsiteY1-1714" fmla="*/ 0 h 1958316"/>
              <a:gd name="connsiteX2-1715" fmla="*/ 1183115 w 2103393"/>
              <a:gd name="connsiteY2-1716" fmla="*/ 5610 h 1958316"/>
              <a:gd name="connsiteX3-1717" fmla="*/ 1177505 w 2103393"/>
              <a:gd name="connsiteY3-1718" fmla="*/ 493664 h 1958316"/>
              <a:gd name="connsiteX4-1719" fmla="*/ 1312141 w 2103393"/>
              <a:gd name="connsiteY4-1720" fmla="*/ 572201 h 1958316"/>
              <a:gd name="connsiteX5-1721" fmla="*/ 1508484 w 2103393"/>
              <a:gd name="connsiteY5-1722" fmla="*/ 375858 h 1958316"/>
              <a:gd name="connsiteX6-1723" fmla="*/ 2058246 w 2103393"/>
              <a:gd name="connsiteY6-1724" fmla="*/ 1924167 h 1958316"/>
              <a:gd name="connsiteX7-1725" fmla="*/ 1211163 w 2103393"/>
              <a:gd name="connsiteY7-1726" fmla="*/ 1486600 h 1958316"/>
              <a:gd name="connsiteX8-1727" fmla="*/ 1194335 w 2103393"/>
              <a:gd name="connsiteY8-1728" fmla="*/ 1144403 h 1958316"/>
              <a:gd name="connsiteX9-1729" fmla="*/ 1244823 w 2103393"/>
              <a:gd name="connsiteY9-1730" fmla="*/ 757325 h 1958316"/>
              <a:gd name="connsiteX10-1731" fmla="*/ 1076528 w 2103393"/>
              <a:gd name="connsiteY10-1732" fmla="*/ 611470 h 1958316"/>
              <a:gd name="connsiteX11-1733" fmla="*/ 885795 w 2103393"/>
              <a:gd name="connsiteY11-1734" fmla="*/ 751715 h 1958316"/>
              <a:gd name="connsiteX12-1735" fmla="*/ 919453 w 2103393"/>
              <a:gd name="connsiteY12-1736" fmla="*/ 1189281 h 1958316"/>
              <a:gd name="connsiteX13-1737" fmla="*/ 891405 w 2103393"/>
              <a:gd name="connsiteY13-1738" fmla="*/ 1509040 h 1958316"/>
              <a:gd name="connsiteX14-1739" fmla="*/ 89201 w 2103393"/>
              <a:gd name="connsiteY14-1740" fmla="*/ 1952216 h 1958316"/>
              <a:gd name="connsiteX15-1741" fmla="*/ 577255 w 2103393"/>
              <a:gd name="connsiteY15-1742" fmla="*/ 375858 h 1958316"/>
              <a:gd name="connsiteX16-1743" fmla="*/ 807257 w 2103393"/>
              <a:gd name="connsiteY16-1744" fmla="*/ 611470 h 1958316"/>
              <a:gd name="connsiteX17-1745" fmla="*/ 969942 w 2103393"/>
              <a:gd name="connsiteY17-1746" fmla="*/ 499274 h 1958316"/>
              <a:gd name="connsiteX18-1747" fmla="*/ 947503 w 2103393"/>
              <a:gd name="connsiteY18-1748" fmla="*/ 0 h 1958316"/>
              <a:gd name="connsiteX0-1749" fmla="*/ 947503 w 2103393"/>
              <a:gd name="connsiteY0-1750" fmla="*/ 0 h 1958316"/>
              <a:gd name="connsiteX1-1751" fmla="*/ 947503 w 2103393"/>
              <a:gd name="connsiteY1-1752" fmla="*/ 0 h 1958316"/>
              <a:gd name="connsiteX2-1753" fmla="*/ 1183115 w 2103393"/>
              <a:gd name="connsiteY2-1754" fmla="*/ 5610 h 1958316"/>
              <a:gd name="connsiteX3-1755" fmla="*/ 1177505 w 2103393"/>
              <a:gd name="connsiteY3-1756" fmla="*/ 493664 h 1958316"/>
              <a:gd name="connsiteX4-1757" fmla="*/ 1312141 w 2103393"/>
              <a:gd name="connsiteY4-1758" fmla="*/ 572201 h 1958316"/>
              <a:gd name="connsiteX5-1759" fmla="*/ 1508484 w 2103393"/>
              <a:gd name="connsiteY5-1760" fmla="*/ 375858 h 1958316"/>
              <a:gd name="connsiteX6-1761" fmla="*/ 2058246 w 2103393"/>
              <a:gd name="connsiteY6-1762" fmla="*/ 1924167 h 1958316"/>
              <a:gd name="connsiteX7-1763" fmla="*/ 1211163 w 2103393"/>
              <a:gd name="connsiteY7-1764" fmla="*/ 1486600 h 1958316"/>
              <a:gd name="connsiteX8-1765" fmla="*/ 1194335 w 2103393"/>
              <a:gd name="connsiteY8-1766" fmla="*/ 1144403 h 1958316"/>
              <a:gd name="connsiteX9-1767" fmla="*/ 1244823 w 2103393"/>
              <a:gd name="connsiteY9-1768" fmla="*/ 757325 h 1958316"/>
              <a:gd name="connsiteX10-1769" fmla="*/ 1076528 w 2103393"/>
              <a:gd name="connsiteY10-1770" fmla="*/ 611470 h 1958316"/>
              <a:gd name="connsiteX11-1771" fmla="*/ 885795 w 2103393"/>
              <a:gd name="connsiteY11-1772" fmla="*/ 751715 h 1958316"/>
              <a:gd name="connsiteX12-1773" fmla="*/ 919453 w 2103393"/>
              <a:gd name="connsiteY12-1774" fmla="*/ 1189281 h 1958316"/>
              <a:gd name="connsiteX13-1775" fmla="*/ 891405 w 2103393"/>
              <a:gd name="connsiteY13-1776" fmla="*/ 1509040 h 1958316"/>
              <a:gd name="connsiteX14-1777" fmla="*/ 89201 w 2103393"/>
              <a:gd name="connsiteY14-1778" fmla="*/ 1952216 h 1958316"/>
              <a:gd name="connsiteX15-1779" fmla="*/ 577255 w 2103393"/>
              <a:gd name="connsiteY15-1780" fmla="*/ 375858 h 1958316"/>
              <a:gd name="connsiteX16-1781" fmla="*/ 807257 w 2103393"/>
              <a:gd name="connsiteY16-1782" fmla="*/ 611470 h 1958316"/>
              <a:gd name="connsiteX17-1783" fmla="*/ 969942 w 2103393"/>
              <a:gd name="connsiteY17-1784" fmla="*/ 499274 h 1958316"/>
              <a:gd name="connsiteX18-1785" fmla="*/ 947503 w 2103393"/>
              <a:gd name="connsiteY18-1786" fmla="*/ 0 h 1958316"/>
              <a:gd name="connsiteX0-1787" fmla="*/ 947503 w 2103393"/>
              <a:gd name="connsiteY0-1788" fmla="*/ 0 h 1958316"/>
              <a:gd name="connsiteX1-1789" fmla="*/ 947503 w 2103393"/>
              <a:gd name="connsiteY1-1790" fmla="*/ 0 h 1958316"/>
              <a:gd name="connsiteX2-1791" fmla="*/ 1183115 w 2103393"/>
              <a:gd name="connsiteY2-1792" fmla="*/ 5610 h 1958316"/>
              <a:gd name="connsiteX3-1793" fmla="*/ 1177505 w 2103393"/>
              <a:gd name="connsiteY3-1794" fmla="*/ 493664 h 1958316"/>
              <a:gd name="connsiteX4-1795" fmla="*/ 1312141 w 2103393"/>
              <a:gd name="connsiteY4-1796" fmla="*/ 572201 h 1958316"/>
              <a:gd name="connsiteX5-1797" fmla="*/ 1508484 w 2103393"/>
              <a:gd name="connsiteY5-1798" fmla="*/ 375858 h 1958316"/>
              <a:gd name="connsiteX6-1799" fmla="*/ 2058246 w 2103393"/>
              <a:gd name="connsiteY6-1800" fmla="*/ 1924167 h 1958316"/>
              <a:gd name="connsiteX7-1801" fmla="*/ 1211163 w 2103393"/>
              <a:gd name="connsiteY7-1802" fmla="*/ 1486600 h 1958316"/>
              <a:gd name="connsiteX8-1803" fmla="*/ 1227994 w 2103393"/>
              <a:gd name="connsiteY8-1804" fmla="*/ 1194891 h 1958316"/>
              <a:gd name="connsiteX9-1805" fmla="*/ 1244823 w 2103393"/>
              <a:gd name="connsiteY9-1806" fmla="*/ 757325 h 1958316"/>
              <a:gd name="connsiteX10-1807" fmla="*/ 1076528 w 2103393"/>
              <a:gd name="connsiteY10-1808" fmla="*/ 611470 h 1958316"/>
              <a:gd name="connsiteX11-1809" fmla="*/ 885795 w 2103393"/>
              <a:gd name="connsiteY11-1810" fmla="*/ 751715 h 1958316"/>
              <a:gd name="connsiteX12-1811" fmla="*/ 919453 w 2103393"/>
              <a:gd name="connsiteY12-1812" fmla="*/ 1189281 h 1958316"/>
              <a:gd name="connsiteX13-1813" fmla="*/ 891405 w 2103393"/>
              <a:gd name="connsiteY13-1814" fmla="*/ 1509040 h 1958316"/>
              <a:gd name="connsiteX14-1815" fmla="*/ 89201 w 2103393"/>
              <a:gd name="connsiteY14-1816" fmla="*/ 1952216 h 1958316"/>
              <a:gd name="connsiteX15-1817" fmla="*/ 577255 w 2103393"/>
              <a:gd name="connsiteY15-1818" fmla="*/ 375858 h 1958316"/>
              <a:gd name="connsiteX16-1819" fmla="*/ 807257 w 2103393"/>
              <a:gd name="connsiteY16-1820" fmla="*/ 611470 h 1958316"/>
              <a:gd name="connsiteX17-1821" fmla="*/ 969942 w 2103393"/>
              <a:gd name="connsiteY17-1822" fmla="*/ 499274 h 1958316"/>
              <a:gd name="connsiteX18-1823" fmla="*/ 947503 w 2103393"/>
              <a:gd name="connsiteY18-1824" fmla="*/ 0 h 1958316"/>
              <a:gd name="connsiteX0-1825" fmla="*/ 947503 w 2103393"/>
              <a:gd name="connsiteY0-1826" fmla="*/ 0 h 1958316"/>
              <a:gd name="connsiteX1-1827" fmla="*/ 947503 w 2103393"/>
              <a:gd name="connsiteY1-1828" fmla="*/ 0 h 1958316"/>
              <a:gd name="connsiteX2-1829" fmla="*/ 1183115 w 2103393"/>
              <a:gd name="connsiteY2-1830" fmla="*/ 5610 h 1958316"/>
              <a:gd name="connsiteX3-1831" fmla="*/ 1177505 w 2103393"/>
              <a:gd name="connsiteY3-1832" fmla="*/ 493664 h 1958316"/>
              <a:gd name="connsiteX4-1833" fmla="*/ 1312141 w 2103393"/>
              <a:gd name="connsiteY4-1834" fmla="*/ 572201 h 1958316"/>
              <a:gd name="connsiteX5-1835" fmla="*/ 1508484 w 2103393"/>
              <a:gd name="connsiteY5-1836" fmla="*/ 375858 h 1958316"/>
              <a:gd name="connsiteX6-1837" fmla="*/ 2058246 w 2103393"/>
              <a:gd name="connsiteY6-1838" fmla="*/ 1924167 h 1958316"/>
              <a:gd name="connsiteX7-1839" fmla="*/ 1211163 w 2103393"/>
              <a:gd name="connsiteY7-1840" fmla="*/ 1486600 h 1958316"/>
              <a:gd name="connsiteX8-1841" fmla="*/ 1227994 w 2103393"/>
              <a:gd name="connsiteY8-1842" fmla="*/ 1194891 h 1958316"/>
              <a:gd name="connsiteX9-1843" fmla="*/ 1244823 w 2103393"/>
              <a:gd name="connsiteY9-1844" fmla="*/ 757325 h 1958316"/>
              <a:gd name="connsiteX10-1845" fmla="*/ 1076528 w 2103393"/>
              <a:gd name="connsiteY10-1846" fmla="*/ 611470 h 1958316"/>
              <a:gd name="connsiteX11-1847" fmla="*/ 885795 w 2103393"/>
              <a:gd name="connsiteY11-1848" fmla="*/ 751715 h 1958316"/>
              <a:gd name="connsiteX12-1849" fmla="*/ 919453 w 2103393"/>
              <a:gd name="connsiteY12-1850" fmla="*/ 1189281 h 1958316"/>
              <a:gd name="connsiteX13-1851" fmla="*/ 891405 w 2103393"/>
              <a:gd name="connsiteY13-1852" fmla="*/ 1509040 h 1958316"/>
              <a:gd name="connsiteX14-1853" fmla="*/ 89201 w 2103393"/>
              <a:gd name="connsiteY14-1854" fmla="*/ 1952216 h 1958316"/>
              <a:gd name="connsiteX15-1855" fmla="*/ 577255 w 2103393"/>
              <a:gd name="connsiteY15-1856" fmla="*/ 375858 h 1958316"/>
              <a:gd name="connsiteX16-1857" fmla="*/ 807257 w 2103393"/>
              <a:gd name="connsiteY16-1858" fmla="*/ 611470 h 1958316"/>
              <a:gd name="connsiteX17-1859" fmla="*/ 969942 w 2103393"/>
              <a:gd name="connsiteY17-1860" fmla="*/ 499274 h 1958316"/>
              <a:gd name="connsiteX18-1861" fmla="*/ 947503 w 2103393"/>
              <a:gd name="connsiteY18-1862" fmla="*/ 0 h 1958316"/>
              <a:gd name="connsiteX0-1863" fmla="*/ 947503 w 2103393"/>
              <a:gd name="connsiteY0-1864" fmla="*/ 0 h 1959848"/>
              <a:gd name="connsiteX1-1865" fmla="*/ 947503 w 2103393"/>
              <a:gd name="connsiteY1-1866" fmla="*/ 0 h 1959848"/>
              <a:gd name="connsiteX2-1867" fmla="*/ 1183115 w 2103393"/>
              <a:gd name="connsiteY2-1868" fmla="*/ 5610 h 1959848"/>
              <a:gd name="connsiteX3-1869" fmla="*/ 1177505 w 2103393"/>
              <a:gd name="connsiteY3-1870" fmla="*/ 493664 h 1959848"/>
              <a:gd name="connsiteX4-1871" fmla="*/ 1312141 w 2103393"/>
              <a:gd name="connsiteY4-1872" fmla="*/ 572201 h 1959848"/>
              <a:gd name="connsiteX5-1873" fmla="*/ 1508484 w 2103393"/>
              <a:gd name="connsiteY5-1874" fmla="*/ 375858 h 1959848"/>
              <a:gd name="connsiteX6-1875" fmla="*/ 2058246 w 2103393"/>
              <a:gd name="connsiteY6-1876" fmla="*/ 1924167 h 1959848"/>
              <a:gd name="connsiteX7-1877" fmla="*/ 1211163 w 2103393"/>
              <a:gd name="connsiteY7-1878" fmla="*/ 1486600 h 1959848"/>
              <a:gd name="connsiteX8-1879" fmla="*/ 1227994 w 2103393"/>
              <a:gd name="connsiteY8-1880" fmla="*/ 1194891 h 1959848"/>
              <a:gd name="connsiteX9-1881" fmla="*/ 1244823 w 2103393"/>
              <a:gd name="connsiteY9-1882" fmla="*/ 757325 h 1959848"/>
              <a:gd name="connsiteX10-1883" fmla="*/ 1076528 w 2103393"/>
              <a:gd name="connsiteY10-1884" fmla="*/ 611470 h 1959848"/>
              <a:gd name="connsiteX11-1885" fmla="*/ 885795 w 2103393"/>
              <a:gd name="connsiteY11-1886" fmla="*/ 751715 h 1959848"/>
              <a:gd name="connsiteX12-1887" fmla="*/ 919453 w 2103393"/>
              <a:gd name="connsiteY12-1888" fmla="*/ 1189281 h 1959848"/>
              <a:gd name="connsiteX13-1889" fmla="*/ 891405 w 2103393"/>
              <a:gd name="connsiteY13-1890" fmla="*/ 1509040 h 1959848"/>
              <a:gd name="connsiteX14-1891" fmla="*/ 89201 w 2103393"/>
              <a:gd name="connsiteY14-1892" fmla="*/ 1952216 h 1959848"/>
              <a:gd name="connsiteX15-1893" fmla="*/ 577255 w 2103393"/>
              <a:gd name="connsiteY15-1894" fmla="*/ 375858 h 1959848"/>
              <a:gd name="connsiteX16-1895" fmla="*/ 807257 w 2103393"/>
              <a:gd name="connsiteY16-1896" fmla="*/ 611470 h 1959848"/>
              <a:gd name="connsiteX17-1897" fmla="*/ 969942 w 2103393"/>
              <a:gd name="connsiteY17-1898" fmla="*/ 499274 h 1959848"/>
              <a:gd name="connsiteX18-1899" fmla="*/ 947503 w 2103393"/>
              <a:gd name="connsiteY18-1900" fmla="*/ 0 h 1959848"/>
              <a:gd name="connsiteX0-1901" fmla="*/ 947503 w 2103393"/>
              <a:gd name="connsiteY0-1902" fmla="*/ 0 h 1959848"/>
              <a:gd name="connsiteX1-1903" fmla="*/ 947503 w 2103393"/>
              <a:gd name="connsiteY1-1904" fmla="*/ 0 h 1959848"/>
              <a:gd name="connsiteX2-1905" fmla="*/ 1183115 w 2103393"/>
              <a:gd name="connsiteY2-1906" fmla="*/ 5610 h 1959848"/>
              <a:gd name="connsiteX3-1907" fmla="*/ 1177505 w 2103393"/>
              <a:gd name="connsiteY3-1908" fmla="*/ 493664 h 1959848"/>
              <a:gd name="connsiteX4-1909" fmla="*/ 1312141 w 2103393"/>
              <a:gd name="connsiteY4-1910" fmla="*/ 572201 h 1959848"/>
              <a:gd name="connsiteX5-1911" fmla="*/ 1508484 w 2103393"/>
              <a:gd name="connsiteY5-1912" fmla="*/ 375858 h 1959848"/>
              <a:gd name="connsiteX6-1913" fmla="*/ 2058246 w 2103393"/>
              <a:gd name="connsiteY6-1914" fmla="*/ 1924167 h 1959848"/>
              <a:gd name="connsiteX7-1915" fmla="*/ 1211163 w 2103393"/>
              <a:gd name="connsiteY7-1916" fmla="*/ 1486600 h 1959848"/>
              <a:gd name="connsiteX8-1917" fmla="*/ 1222384 w 2103393"/>
              <a:gd name="connsiteY8-1918" fmla="*/ 1178062 h 1959848"/>
              <a:gd name="connsiteX9-1919" fmla="*/ 1244823 w 2103393"/>
              <a:gd name="connsiteY9-1920" fmla="*/ 757325 h 1959848"/>
              <a:gd name="connsiteX10-1921" fmla="*/ 1076528 w 2103393"/>
              <a:gd name="connsiteY10-1922" fmla="*/ 611470 h 1959848"/>
              <a:gd name="connsiteX11-1923" fmla="*/ 885795 w 2103393"/>
              <a:gd name="connsiteY11-1924" fmla="*/ 751715 h 1959848"/>
              <a:gd name="connsiteX12-1925" fmla="*/ 919453 w 2103393"/>
              <a:gd name="connsiteY12-1926" fmla="*/ 1189281 h 1959848"/>
              <a:gd name="connsiteX13-1927" fmla="*/ 891405 w 2103393"/>
              <a:gd name="connsiteY13-1928" fmla="*/ 1509040 h 1959848"/>
              <a:gd name="connsiteX14-1929" fmla="*/ 89201 w 2103393"/>
              <a:gd name="connsiteY14-1930" fmla="*/ 1952216 h 1959848"/>
              <a:gd name="connsiteX15-1931" fmla="*/ 577255 w 2103393"/>
              <a:gd name="connsiteY15-1932" fmla="*/ 375858 h 1959848"/>
              <a:gd name="connsiteX16-1933" fmla="*/ 807257 w 2103393"/>
              <a:gd name="connsiteY16-1934" fmla="*/ 611470 h 1959848"/>
              <a:gd name="connsiteX17-1935" fmla="*/ 969942 w 2103393"/>
              <a:gd name="connsiteY17-1936" fmla="*/ 499274 h 1959848"/>
              <a:gd name="connsiteX18-1937" fmla="*/ 947503 w 2103393"/>
              <a:gd name="connsiteY18-1938" fmla="*/ 0 h 1959848"/>
              <a:gd name="connsiteX0-1939" fmla="*/ 947503 w 2103393"/>
              <a:gd name="connsiteY0-1940" fmla="*/ 0 h 1959848"/>
              <a:gd name="connsiteX1-1941" fmla="*/ 947503 w 2103393"/>
              <a:gd name="connsiteY1-1942" fmla="*/ 0 h 1959848"/>
              <a:gd name="connsiteX2-1943" fmla="*/ 1183115 w 2103393"/>
              <a:gd name="connsiteY2-1944" fmla="*/ 5610 h 1959848"/>
              <a:gd name="connsiteX3-1945" fmla="*/ 1177505 w 2103393"/>
              <a:gd name="connsiteY3-1946" fmla="*/ 493664 h 1959848"/>
              <a:gd name="connsiteX4-1947" fmla="*/ 1312141 w 2103393"/>
              <a:gd name="connsiteY4-1948" fmla="*/ 572201 h 1959848"/>
              <a:gd name="connsiteX5-1949" fmla="*/ 1508484 w 2103393"/>
              <a:gd name="connsiteY5-1950" fmla="*/ 375858 h 1959848"/>
              <a:gd name="connsiteX6-1951" fmla="*/ 2058246 w 2103393"/>
              <a:gd name="connsiteY6-1952" fmla="*/ 1924167 h 1959848"/>
              <a:gd name="connsiteX7-1953" fmla="*/ 1211163 w 2103393"/>
              <a:gd name="connsiteY7-1954" fmla="*/ 1486600 h 1959848"/>
              <a:gd name="connsiteX8-1955" fmla="*/ 1205554 w 2103393"/>
              <a:gd name="connsiteY8-1956" fmla="*/ 1200502 h 1959848"/>
              <a:gd name="connsiteX9-1957" fmla="*/ 1244823 w 2103393"/>
              <a:gd name="connsiteY9-1958" fmla="*/ 757325 h 1959848"/>
              <a:gd name="connsiteX10-1959" fmla="*/ 1076528 w 2103393"/>
              <a:gd name="connsiteY10-1960" fmla="*/ 611470 h 1959848"/>
              <a:gd name="connsiteX11-1961" fmla="*/ 885795 w 2103393"/>
              <a:gd name="connsiteY11-1962" fmla="*/ 751715 h 1959848"/>
              <a:gd name="connsiteX12-1963" fmla="*/ 919453 w 2103393"/>
              <a:gd name="connsiteY12-1964" fmla="*/ 1189281 h 1959848"/>
              <a:gd name="connsiteX13-1965" fmla="*/ 891405 w 2103393"/>
              <a:gd name="connsiteY13-1966" fmla="*/ 1509040 h 1959848"/>
              <a:gd name="connsiteX14-1967" fmla="*/ 89201 w 2103393"/>
              <a:gd name="connsiteY14-1968" fmla="*/ 1952216 h 1959848"/>
              <a:gd name="connsiteX15-1969" fmla="*/ 577255 w 2103393"/>
              <a:gd name="connsiteY15-1970" fmla="*/ 375858 h 1959848"/>
              <a:gd name="connsiteX16-1971" fmla="*/ 807257 w 2103393"/>
              <a:gd name="connsiteY16-1972" fmla="*/ 611470 h 1959848"/>
              <a:gd name="connsiteX17-1973" fmla="*/ 969942 w 2103393"/>
              <a:gd name="connsiteY17-1974" fmla="*/ 499274 h 1959848"/>
              <a:gd name="connsiteX18-1975" fmla="*/ 947503 w 2103393"/>
              <a:gd name="connsiteY18-1976" fmla="*/ 0 h 1959848"/>
              <a:gd name="connsiteX0-1977" fmla="*/ 947503 w 2103393"/>
              <a:gd name="connsiteY0-1978" fmla="*/ 0 h 1959848"/>
              <a:gd name="connsiteX1-1979" fmla="*/ 947503 w 2103393"/>
              <a:gd name="connsiteY1-1980" fmla="*/ 0 h 1959848"/>
              <a:gd name="connsiteX2-1981" fmla="*/ 1183115 w 2103393"/>
              <a:gd name="connsiteY2-1982" fmla="*/ 5610 h 1959848"/>
              <a:gd name="connsiteX3-1983" fmla="*/ 1177505 w 2103393"/>
              <a:gd name="connsiteY3-1984" fmla="*/ 493664 h 1959848"/>
              <a:gd name="connsiteX4-1985" fmla="*/ 1312141 w 2103393"/>
              <a:gd name="connsiteY4-1986" fmla="*/ 572201 h 1959848"/>
              <a:gd name="connsiteX5-1987" fmla="*/ 1508484 w 2103393"/>
              <a:gd name="connsiteY5-1988" fmla="*/ 375858 h 1959848"/>
              <a:gd name="connsiteX6-1989" fmla="*/ 2058246 w 2103393"/>
              <a:gd name="connsiteY6-1990" fmla="*/ 1924167 h 1959848"/>
              <a:gd name="connsiteX7-1991" fmla="*/ 1211163 w 2103393"/>
              <a:gd name="connsiteY7-1992" fmla="*/ 1486600 h 1959848"/>
              <a:gd name="connsiteX8-1993" fmla="*/ 1205554 w 2103393"/>
              <a:gd name="connsiteY8-1994" fmla="*/ 1200502 h 1959848"/>
              <a:gd name="connsiteX9-1995" fmla="*/ 1244823 w 2103393"/>
              <a:gd name="connsiteY9-1996" fmla="*/ 757325 h 1959848"/>
              <a:gd name="connsiteX10-1997" fmla="*/ 1076528 w 2103393"/>
              <a:gd name="connsiteY10-1998" fmla="*/ 611470 h 1959848"/>
              <a:gd name="connsiteX11-1999" fmla="*/ 885795 w 2103393"/>
              <a:gd name="connsiteY11-2000" fmla="*/ 751715 h 1959848"/>
              <a:gd name="connsiteX12-2001" fmla="*/ 919453 w 2103393"/>
              <a:gd name="connsiteY12-2002" fmla="*/ 1189281 h 1959848"/>
              <a:gd name="connsiteX13-2003" fmla="*/ 891405 w 2103393"/>
              <a:gd name="connsiteY13-2004" fmla="*/ 1509040 h 1959848"/>
              <a:gd name="connsiteX14-2005" fmla="*/ 89201 w 2103393"/>
              <a:gd name="connsiteY14-2006" fmla="*/ 1952216 h 1959848"/>
              <a:gd name="connsiteX15-2007" fmla="*/ 577255 w 2103393"/>
              <a:gd name="connsiteY15-2008" fmla="*/ 375858 h 1959848"/>
              <a:gd name="connsiteX16-2009" fmla="*/ 807257 w 2103393"/>
              <a:gd name="connsiteY16-2010" fmla="*/ 611470 h 1959848"/>
              <a:gd name="connsiteX17-2011" fmla="*/ 969942 w 2103393"/>
              <a:gd name="connsiteY17-2012" fmla="*/ 499274 h 1959848"/>
              <a:gd name="connsiteX18-2013" fmla="*/ 947503 w 2103393"/>
              <a:gd name="connsiteY18-2014" fmla="*/ 0 h 1959848"/>
              <a:gd name="connsiteX0-2015" fmla="*/ 947503 w 2103393"/>
              <a:gd name="connsiteY0-2016" fmla="*/ 0 h 1959848"/>
              <a:gd name="connsiteX1-2017" fmla="*/ 947503 w 2103393"/>
              <a:gd name="connsiteY1-2018" fmla="*/ 0 h 1959848"/>
              <a:gd name="connsiteX2-2019" fmla="*/ 1183115 w 2103393"/>
              <a:gd name="connsiteY2-2020" fmla="*/ 5610 h 1959848"/>
              <a:gd name="connsiteX3-2021" fmla="*/ 1177505 w 2103393"/>
              <a:gd name="connsiteY3-2022" fmla="*/ 493664 h 1959848"/>
              <a:gd name="connsiteX4-2023" fmla="*/ 1312141 w 2103393"/>
              <a:gd name="connsiteY4-2024" fmla="*/ 572201 h 1959848"/>
              <a:gd name="connsiteX5-2025" fmla="*/ 1508484 w 2103393"/>
              <a:gd name="connsiteY5-2026" fmla="*/ 375858 h 1959848"/>
              <a:gd name="connsiteX6-2027" fmla="*/ 2058246 w 2103393"/>
              <a:gd name="connsiteY6-2028" fmla="*/ 1924167 h 1959848"/>
              <a:gd name="connsiteX7-2029" fmla="*/ 1211163 w 2103393"/>
              <a:gd name="connsiteY7-2030" fmla="*/ 1486600 h 1959848"/>
              <a:gd name="connsiteX8-2031" fmla="*/ 1205554 w 2103393"/>
              <a:gd name="connsiteY8-2032" fmla="*/ 1200502 h 1959848"/>
              <a:gd name="connsiteX9-2033" fmla="*/ 1244823 w 2103393"/>
              <a:gd name="connsiteY9-2034" fmla="*/ 757325 h 1959848"/>
              <a:gd name="connsiteX10-2035" fmla="*/ 1076528 w 2103393"/>
              <a:gd name="connsiteY10-2036" fmla="*/ 611470 h 1959848"/>
              <a:gd name="connsiteX11-2037" fmla="*/ 885795 w 2103393"/>
              <a:gd name="connsiteY11-2038" fmla="*/ 751715 h 1959848"/>
              <a:gd name="connsiteX12-2039" fmla="*/ 919453 w 2103393"/>
              <a:gd name="connsiteY12-2040" fmla="*/ 1189281 h 1959848"/>
              <a:gd name="connsiteX13-2041" fmla="*/ 891405 w 2103393"/>
              <a:gd name="connsiteY13-2042" fmla="*/ 1509040 h 1959848"/>
              <a:gd name="connsiteX14-2043" fmla="*/ 89201 w 2103393"/>
              <a:gd name="connsiteY14-2044" fmla="*/ 1952216 h 1959848"/>
              <a:gd name="connsiteX15-2045" fmla="*/ 577255 w 2103393"/>
              <a:gd name="connsiteY15-2046" fmla="*/ 375858 h 1959848"/>
              <a:gd name="connsiteX16-2047" fmla="*/ 807257 w 2103393"/>
              <a:gd name="connsiteY16-2048" fmla="*/ 611470 h 1959848"/>
              <a:gd name="connsiteX17-2049" fmla="*/ 969942 w 2103393"/>
              <a:gd name="connsiteY17-2050" fmla="*/ 499274 h 1959848"/>
              <a:gd name="connsiteX18-2051" fmla="*/ 947503 w 2103393"/>
              <a:gd name="connsiteY18-2052" fmla="*/ 0 h 1959848"/>
              <a:gd name="connsiteX0-2053" fmla="*/ 947503 w 2103393"/>
              <a:gd name="connsiteY0-2054" fmla="*/ 0 h 1959848"/>
              <a:gd name="connsiteX1-2055" fmla="*/ 947503 w 2103393"/>
              <a:gd name="connsiteY1-2056" fmla="*/ 0 h 1959848"/>
              <a:gd name="connsiteX2-2057" fmla="*/ 1183115 w 2103393"/>
              <a:gd name="connsiteY2-2058" fmla="*/ 5610 h 1959848"/>
              <a:gd name="connsiteX3-2059" fmla="*/ 1177505 w 2103393"/>
              <a:gd name="connsiteY3-2060" fmla="*/ 493664 h 1959848"/>
              <a:gd name="connsiteX4-2061" fmla="*/ 1312141 w 2103393"/>
              <a:gd name="connsiteY4-2062" fmla="*/ 572201 h 1959848"/>
              <a:gd name="connsiteX5-2063" fmla="*/ 1508484 w 2103393"/>
              <a:gd name="connsiteY5-2064" fmla="*/ 375858 h 1959848"/>
              <a:gd name="connsiteX6-2065" fmla="*/ 2058246 w 2103393"/>
              <a:gd name="connsiteY6-2066" fmla="*/ 1924167 h 1959848"/>
              <a:gd name="connsiteX7-2067" fmla="*/ 1211163 w 2103393"/>
              <a:gd name="connsiteY7-2068" fmla="*/ 1486600 h 1959848"/>
              <a:gd name="connsiteX8-2069" fmla="*/ 1205554 w 2103393"/>
              <a:gd name="connsiteY8-2070" fmla="*/ 1200502 h 1959848"/>
              <a:gd name="connsiteX9-2071" fmla="*/ 1244823 w 2103393"/>
              <a:gd name="connsiteY9-2072" fmla="*/ 757325 h 1959848"/>
              <a:gd name="connsiteX10-2073" fmla="*/ 1076528 w 2103393"/>
              <a:gd name="connsiteY10-2074" fmla="*/ 611470 h 1959848"/>
              <a:gd name="connsiteX11-2075" fmla="*/ 885795 w 2103393"/>
              <a:gd name="connsiteY11-2076" fmla="*/ 751715 h 1959848"/>
              <a:gd name="connsiteX12-2077" fmla="*/ 919453 w 2103393"/>
              <a:gd name="connsiteY12-2078" fmla="*/ 1189281 h 1959848"/>
              <a:gd name="connsiteX13-2079" fmla="*/ 891405 w 2103393"/>
              <a:gd name="connsiteY13-2080" fmla="*/ 1509040 h 1959848"/>
              <a:gd name="connsiteX14-2081" fmla="*/ 89201 w 2103393"/>
              <a:gd name="connsiteY14-2082" fmla="*/ 1952216 h 1959848"/>
              <a:gd name="connsiteX15-2083" fmla="*/ 577255 w 2103393"/>
              <a:gd name="connsiteY15-2084" fmla="*/ 375858 h 1959848"/>
              <a:gd name="connsiteX16-2085" fmla="*/ 807257 w 2103393"/>
              <a:gd name="connsiteY16-2086" fmla="*/ 611470 h 1959848"/>
              <a:gd name="connsiteX17-2087" fmla="*/ 969942 w 2103393"/>
              <a:gd name="connsiteY17-2088" fmla="*/ 499274 h 1959848"/>
              <a:gd name="connsiteX18-2089" fmla="*/ 947503 w 2103393"/>
              <a:gd name="connsiteY18-2090" fmla="*/ 0 h 1959848"/>
              <a:gd name="connsiteX0-2091" fmla="*/ 947503 w 2103393"/>
              <a:gd name="connsiteY0-2092" fmla="*/ 0 h 1959848"/>
              <a:gd name="connsiteX1-2093" fmla="*/ 947503 w 2103393"/>
              <a:gd name="connsiteY1-2094" fmla="*/ 0 h 1959848"/>
              <a:gd name="connsiteX2-2095" fmla="*/ 1183115 w 2103393"/>
              <a:gd name="connsiteY2-2096" fmla="*/ 5610 h 1959848"/>
              <a:gd name="connsiteX3-2097" fmla="*/ 1177505 w 2103393"/>
              <a:gd name="connsiteY3-2098" fmla="*/ 493664 h 1959848"/>
              <a:gd name="connsiteX4-2099" fmla="*/ 1312141 w 2103393"/>
              <a:gd name="connsiteY4-2100" fmla="*/ 572201 h 1959848"/>
              <a:gd name="connsiteX5-2101" fmla="*/ 1508484 w 2103393"/>
              <a:gd name="connsiteY5-2102" fmla="*/ 375858 h 1959848"/>
              <a:gd name="connsiteX6-2103" fmla="*/ 2058246 w 2103393"/>
              <a:gd name="connsiteY6-2104" fmla="*/ 1924167 h 1959848"/>
              <a:gd name="connsiteX7-2105" fmla="*/ 1211163 w 2103393"/>
              <a:gd name="connsiteY7-2106" fmla="*/ 1486600 h 1959848"/>
              <a:gd name="connsiteX8-2107" fmla="*/ 1205554 w 2103393"/>
              <a:gd name="connsiteY8-2108" fmla="*/ 1200502 h 1959848"/>
              <a:gd name="connsiteX9-2109" fmla="*/ 1244823 w 2103393"/>
              <a:gd name="connsiteY9-2110" fmla="*/ 757325 h 1959848"/>
              <a:gd name="connsiteX10-2111" fmla="*/ 1076528 w 2103393"/>
              <a:gd name="connsiteY10-2112" fmla="*/ 611470 h 1959848"/>
              <a:gd name="connsiteX11-2113" fmla="*/ 885795 w 2103393"/>
              <a:gd name="connsiteY11-2114" fmla="*/ 751715 h 1959848"/>
              <a:gd name="connsiteX12-2115" fmla="*/ 919453 w 2103393"/>
              <a:gd name="connsiteY12-2116" fmla="*/ 1189281 h 1959848"/>
              <a:gd name="connsiteX13-2117" fmla="*/ 891405 w 2103393"/>
              <a:gd name="connsiteY13-2118" fmla="*/ 1509040 h 1959848"/>
              <a:gd name="connsiteX14-2119" fmla="*/ 89201 w 2103393"/>
              <a:gd name="connsiteY14-2120" fmla="*/ 1952216 h 1959848"/>
              <a:gd name="connsiteX15-2121" fmla="*/ 577255 w 2103393"/>
              <a:gd name="connsiteY15-2122" fmla="*/ 375858 h 1959848"/>
              <a:gd name="connsiteX16-2123" fmla="*/ 807257 w 2103393"/>
              <a:gd name="connsiteY16-2124" fmla="*/ 611470 h 1959848"/>
              <a:gd name="connsiteX17-2125" fmla="*/ 969942 w 2103393"/>
              <a:gd name="connsiteY17-2126" fmla="*/ 499274 h 1959848"/>
              <a:gd name="connsiteX18-2127" fmla="*/ 947503 w 2103393"/>
              <a:gd name="connsiteY18-2128" fmla="*/ 0 h 1959848"/>
              <a:gd name="connsiteX0-2129" fmla="*/ 947503 w 2103393"/>
              <a:gd name="connsiteY0-2130" fmla="*/ 0 h 1959848"/>
              <a:gd name="connsiteX1-2131" fmla="*/ 947503 w 2103393"/>
              <a:gd name="connsiteY1-2132" fmla="*/ 0 h 1959848"/>
              <a:gd name="connsiteX2-2133" fmla="*/ 1183115 w 2103393"/>
              <a:gd name="connsiteY2-2134" fmla="*/ 5610 h 1959848"/>
              <a:gd name="connsiteX3-2135" fmla="*/ 1177505 w 2103393"/>
              <a:gd name="connsiteY3-2136" fmla="*/ 493664 h 1959848"/>
              <a:gd name="connsiteX4-2137" fmla="*/ 1312141 w 2103393"/>
              <a:gd name="connsiteY4-2138" fmla="*/ 572201 h 1959848"/>
              <a:gd name="connsiteX5-2139" fmla="*/ 1508484 w 2103393"/>
              <a:gd name="connsiteY5-2140" fmla="*/ 375858 h 1959848"/>
              <a:gd name="connsiteX6-2141" fmla="*/ 2058246 w 2103393"/>
              <a:gd name="connsiteY6-2142" fmla="*/ 1924167 h 1959848"/>
              <a:gd name="connsiteX7-2143" fmla="*/ 1211163 w 2103393"/>
              <a:gd name="connsiteY7-2144" fmla="*/ 1486600 h 1959848"/>
              <a:gd name="connsiteX8-2145" fmla="*/ 1205554 w 2103393"/>
              <a:gd name="connsiteY8-2146" fmla="*/ 1200502 h 1959848"/>
              <a:gd name="connsiteX9-2147" fmla="*/ 1244823 w 2103393"/>
              <a:gd name="connsiteY9-2148" fmla="*/ 757325 h 1959848"/>
              <a:gd name="connsiteX10-2149" fmla="*/ 1076528 w 2103393"/>
              <a:gd name="connsiteY10-2150" fmla="*/ 611470 h 1959848"/>
              <a:gd name="connsiteX11-2151" fmla="*/ 885795 w 2103393"/>
              <a:gd name="connsiteY11-2152" fmla="*/ 751715 h 1959848"/>
              <a:gd name="connsiteX12-2153" fmla="*/ 919453 w 2103393"/>
              <a:gd name="connsiteY12-2154" fmla="*/ 1189281 h 1959848"/>
              <a:gd name="connsiteX13-2155" fmla="*/ 891405 w 2103393"/>
              <a:gd name="connsiteY13-2156" fmla="*/ 1509040 h 1959848"/>
              <a:gd name="connsiteX14-2157" fmla="*/ 89201 w 2103393"/>
              <a:gd name="connsiteY14-2158" fmla="*/ 1952216 h 1959848"/>
              <a:gd name="connsiteX15-2159" fmla="*/ 577255 w 2103393"/>
              <a:gd name="connsiteY15-2160" fmla="*/ 375858 h 1959848"/>
              <a:gd name="connsiteX16-2161" fmla="*/ 807257 w 2103393"/>
              <a:gd name="connsiteY16-2162" fmla="*/ 611470 h 1959848"/>
              <a:gd name="connsiteX17-2163" fmla="*/ 969942 w 2103393"/>
              <a:gd name="connsiteY17-2164" fmla="*/ 499274 h 1959848"/>
              <a:gd name="connsiteX18-2165" fmla="*/ 947503 w 2103393"/>
              <a:gd name="connsiteY18-2166" fmla="*/ 0 h 1959848"/>
              <a:gd name="connsiteX0-2167" fmla="*/ 947503 w 2103393"/>
              <a:gd name="connsiteY0-2168" fmla="*/ 0 h 1961617"/>
              <a:gd name="connsiteX1-2169" fmla="*/ 947503 w 2103393"/>
              <a:gd name="connsiteY1-2170" fmla="*/ 0 h 1961617"/>
              <a:gd name="connsiteX2-2171" fmla="*/ 1183115 w 2103393"/>
              <a:gd name="connsiteY2-2172" fmla="*/ 5610 h 1961617"/>
              <a:gd name="connsiteX3-2173" fmla="*/ 1177505 w 2103393"/>
              <a:gd name="connsiteY3-2174" fmla="*/ 493664 h 1961617"/>
              <a:gd name="connsiteX4-2175" fmla="*/ 1312141 w 2103393"/>
              <a:gd name="connsiteY4-2176" fmla="*/ 572201 h 1961617"/>
              <a:gd name="connsiteX5-2177" fmla="*/ 1508484 w 2103393"/>
              <a:gd name="connsiteY5-2178" fmla="*/ 375858 h 1961617"/>
              <a:gd name="connsiteX6-2179" fmla="*/ 2058246 w 2103393"/>
              <a:gd name="connsiteY6-2180" fmla="*/ 1924167 h 1961617"/>
              <a:gd name="connsiteX7-2181" fmla="*/ 1244822 w 2103393"/>
              <a:gd name="connsiteY7-2182" fmla="*/ 1514649 h 1961617"/>
              <a:gd name="connsiteX8-2183" fmla="*/ 1205554 w 2103393"/>
              <a:gd name="connsiteY8-2184" fmla="*/ 1200502 h 1961617"/>
              <a:gd name="connsiteX9-2185" fmla="*/ 1244823 w 2103393"/>
              <a:gd name="connsiteY9-2186" fmla="*/ 757325 h 1961617"/>
              <a:gd name="connsiteX10-2187" fmla="*/ 1076528 w 2103393"/>
              <a:gd name="connsiteY10-2188" fmla="*/ 611470 h 1961617"/>
              <a:gd name="connsiteX11-2189" fmla="*/ 885795 w 2103393"/>
              <a:gd name="connsiteY11-2190" fmla="*/ 751715 h 1961617"/>
              <a:gd name="connsiteX12-2191" fmla="*/ 919453 w 2103393"/>
              <a:gd name="connsiteY12-2192" fmla="*/ 1189281 h 1961617"/>
              <a:gd name="connsiteX13-2193" fmla="*/ 891405 w 2103393"/>
              <a:gd name="connsiteY13-2194" fmla="*/ 1509040 h 1961617"/>
              <a:gd name="connsiteX14-2195" fmla="*/ 89201 w 2103393"/>
              <a:gd name="connsiteY14-2196" fmla="*/ 1952216 h 1961617"/>
              <a:gd name="connsiteX15-2197" fmla="*/ 577255 w 2103393"/>
              <a:gd name="connsiteY15-2198" fmla="*/ 375858 h 1961617"/>
              <a:gd name="connsiteX16-2199" fmla="*/ 807257 w 2103393"/>
              <a:gd name="connsiteY16-2200" fmla="*/ 611470 h 1961617"/>
              <a:gd name="connsiteX17-2201" fmla="*/ 969942 w 2103393"/>
              <a:gd name="connsiteY17-2202" fmla="*/ 499274 h 1961617"/>
              <a:gd name="connsiteX18-2203" fmla="*/ 947503 w 2103393"/>
              <a:gd name="connsiteY18-2204" fmla="*/ 0 h 1961617"/>
              <a:gd name="connsiteX0-2205" fmla="*/ 947503 w 2103393"/>
              <a:gd name="connsiteY0-2206" fmla="*/ 0 h 1961617"/>
              <a:gd name="connsiteX1-2207" fmla="*/ 947503 w 2103393"/>
              <a:gd name="connsiteY1-2208" fmla="*/ 0 h 1961617"/>
              <a:gd name="connsiteX2-2209" fmla="*/ 1183115 w 2103393"/>
              <a:gd name="connsiteY2-2210" fmla="*/ 5610 h 1961617"/>
              <a:gd name="connsiteX3-2211" fmla="*/ 1177505 w 2103393"/>
              <a:gd name="connsiteY3-2212" fmla="*/ 493664 h 1961617"/>
              <a:gd name="connsiteX4-2213" fmla="*/ 1312141 w 2103393"/>
              <a:gd name="connsiteY4-2214" fmla="*/ 572201 h 1961617"/>
              <a:gd name="connsiteX5-2215" fmla="*/ 1508484 w 2103393"/>
              <a:gd name="connsiteY5-2216" fmla="*/ 375858 h 1961617"/>
              <a:gd name="connsiteX6-2217" fmla="*/ 2058246 w 2103393"/>
              <a:gd name="connsiteY6-2218" fmla="*/ 1924167 h 1961617"/>
              <a:gd name="connsiteX7-2219" fmla="*/ 1244822 w 2103393"/>
              <a:gd name="connsiteY7-2220" fmla="*/ 1514649 h 1961617"/>
              <a:gd name="connsiteX8-2221" fmla="*/ 1205554 w 2103393"/>
              <a:gd name="connsiteY8-2222" fmla="*/ 1200502 h 1961617"/>
              <a:gd name="connsiteX9-2223" fmla="*/ 1244823 w 2103393"/>
              <a:gd name="connsiteY9-2224" fmla="*/ 757325 h 1961617"/>
              <a:gd name="connsiteX10-2225" fmla="*/ 1076528 w 2103393"/>
              <a:gd name="connsiteY10-2226" fmla="*/ 611470 h 1961617"/>
              <a:gd name="connsiteX11-2227" fmla="*/ 885795 w 2103393"/>
              <a:gd name="connsiteY11-2228" fmla="*/ 751715 h 1961617"/>
              <a:gd name="connsiteX12-2229" fmla="*/ 919453 w 2103393"/>
              <a:gd name="connsiteY12-2230" fmla="*/ 1189281 h 1961617"/>
              <a:gd name="connsiteX13-2231" fmla="*/ 891405 w 2103393"/>
              <a:gd name="connsiteY13-2232" fmla="*/ 1509040 h 1961617"/>
              <a:gd name="connsiteX14-2233" fmla="*/ 89201 w 2103393"/>
              <a:gd name="connsiteY14-2234" fmla="*/ 1952216 h 1961617"/>
              <a:gd name="connsiteX15-2235" fmla="*/ 577255 w 2103393"/>
              <a:gd name="connsiteY15-2236" fmla="*/ 375858 h 1961617"/>
              <a:gd name="connsiteX16-2237" fmla="*/ 807257 w 2103393"/>
              <a:gd name="connsiteY16-2238" fmla="*/ 611470 h 1961617"/>
              <a:gd name="connsiteX17-2239" fmla="*/ 969942 w 2103393"/>
              <a:gd name="connsiteY17-2240" fmla="*/ 499274 h 1961617"/>
              <a:gd name="connsiteX18-2241" fmla="*/ 947503 w 2103393"/>
              <a:gd name="connsiteY18-2242" fmla="*/ 0 h 1961617"/>
              <a:gd name="connsiteX0-2243" fmla="*/ 947503 w 2103393"/>
              <a:gd name="connsiteY0-2244" fmla="*/ 0 h 1963064"/>
              <a:gd name="connsiteX1-2245" fmla="*/ 947503 w 2103393"/>
              <a:gd name="connsiteY1-2246" fmla="*/ 0 h 1963064"/>
              <a:gd name="connsiteX2-2247" fmla="*/ 1183115 w 2103393"/>
              <a:gd name="connsiteY2-2248" fmla="*/ 5610 h 1963064"/>
              <a:gd name="connsiteX3-2249" fmla="*/ 1177505 w 2103393"/>
              <a:gd name="connsiteY3-2250" fmla="*/ 493664 h 1963064"/>
              <a:gd name="connsiteX4-2251" fmla="*/ 1312141 w 2103393"/>
              <a:gd name="connsiteY4-2252" fmla="*/ 572201 h 1963064"/>
              <a:gd name="connsiteX5-2253" fmla="*/ 1508484 w 2103393"/>
              <a:gd name="connsiteY5-2254" fmla="*/ 375858 h 1963064"/>
              <a:gd name="connsiteX6-2255" fmla="*/ 2058246 w 2103393"/>
              <a:gd name="connsiteY6-2256" fmla="*/ 1924167 h 1963064"/>
              <a:gd name="connsiteX7-2257" fmla="*/ 1244822 w 2103393"/>
              <a:gd name="connsiteY7-2258" fmla="*/ 1514649 h 1963064"/>
              <a:gd name="connsiteX8-2259" fmla="*/ 1205554 w 2103393"/>
              <a:gd name="connsiteY8-2260" fmla="*/ 1200502 h 1963064"/>
              <a:gd name="connsiteX9-2261" fmla="*/ 1244823 w 2103393"/>
              <a:gd name="connsiteY9-2262" fmla="*/ 757325 h 1963064"/>
              <a:gd name="connsiteX10-2263" fmla="*/ 1076528 w 2103393"/>
              <a:gd name="connsiteY10-2264" fmla="*/ 611470 h 1963064"/>
              <a:gd name="connsiteX11-2265" fmla="*/ 885795 w 2103393"/>
              <a:gd name="connsiteY11-2266" fmla="*/ 751715 h 1963064"/>
              <a:gd name="connsiteX12-2267" fmla="*/ 919453 w 2103393"/>
              <a:gd name="connsiteY12-2268" fmla="*/ 1189281 h 1963064"/>
              <a:gd name="connsiteX13-2269" fmla="*/ 891405 w 2103393"/>
              <a:gd name="connsiteY13-2270" fmla="*/ 1509040 h 1963064"/>
              <a:gd name="connsiteX14-2271" fmla="*/ 89201 w 2103393"/>
              <a:gd name="connsiteY14-2272" fmla="*/ 1952216 h 1963064"/>
              <a:gd name="connsiteX15-2273" fmla="*/ 577255 w 2103393"/>
              <a:gd name="connsiteY15-2274" fmla="*/ 375858 h 1963064"/>
              <a:gd name="connsiteX16-2275" fmla="*/ 807257 w 2103393"/>
              <a:gd name="connsiteY16-2276" fmla="*/ 611470 h 1963064"/>
              <a:gd name="connsiteX17-2277" fmla="*/ 969942 w 2103393"/>
              <a:gd name="connsiteY17-2278" fmla="*/ 499274 h 1963064"/>
              <a:gd name="connsiteX18-2279" fmla="*/ 947503 w 2103393"/>
              <a:gd name="connsiteY18-2280" fmla="*/ 0 h 1963064"/>
              <a:gd name="connsiteX0-2281" fmla="*/ 947503 w 2103393"/>
              <a:gd name="connsiteY0-2282" fmla="*/ 0 h 1964995"/>
              <a:gd name="connsiteX1-2283" fmla="*/ 947503 w 2103393"/>
              <a:gd name="connsiteY1-2284" fmla="*/ 0 h 1964995"/>
              <a:gd name="connsiteX2-2285" fmla="*/ 1183115 w 2103393"/>
              <a:gd name="connsiteY2-2286" fmla="*/ 5610 h 1964995"/>
              <a:gd name="connsiteX3-2287" fmla="*/ 1177505 w 2103393"/>
              <a:gd name="connsiteY3-2288" fmla="*/ 493664 h 1964995"/>
              <a:gd name="connsiteX4-2289" fmla="*/ 1312141 w 2103393"/>
              <a:gd name="connsiteY4-2290" fmla="*/ 572201 h 1964995"/>
              <a:gd name="connsiteX5-2291" fmla="*/ 1508484 w 2103393"/>
              <a:gd name="connsiteY5-2292" fmla="*/ 375858 h 1964995"/>
              <a:gd name="connsiteX6-2293" fmla="*/ 2058246 w 2103393"/>
              <a:gd name="connsiteY6-2294" fmla="*/ 1924167 h 1964995"/>
              <a:gd name="connsiteX7-2295" fmla="*/ 1244822 w 2103393"/>
              <a:gd name="connsiteY7-2296" fmla="*/ 1514649 h 1964995"/>
              <a:gd name="connsiteX8-2297" fmla="*/ 1205554 w 2103393"/>
              <a:gd name="connsiteY8-2298" fmla="*/ 1200502 h 1964995"/>
              <a:gd name="connsiteX9-2299" fmla="*/ 1244823 w 2103393"/>
              <a:gd name="connsiteY9-2300" fmla="*/ 757325 h 1964995"/>
              <a:gd name="connsiteX10-2301" fmla="*/ 1076528 w 2103393"/>
              <a:gd name="connsiteY10-2302" fmla="*/ 611470 h 1964995"/>
              <a:gd name="connsiteX11-2303" fmla="*/ 885795 w 2103393"/>
              <a:gd name="connsiteY11-2304" fmla="*/ 751715 h 1964995"/>
              <a:gd name="connsiteX12-2305" fmla="*/ 919453 w 2103393"/>
              <a:gd name="connsiteY12-2306" fmla="*/ 1189281 h 1964995"/>
              <a:gd name="connsiteX13-2307" fmla="*/ 891405 w 2103393"/>
              <a:gd name="connsiteY13-2308" fmla="*/ 1509040 h 1964995"/>
              <a:gd name="connsiteX14-2309" fmla="*/ 89201 w 2103393"/>
              <a:gd name="connsiteY14-2310" fmla="*/ 1952216 h 1964995"/>
              <a:gd name="connsiteX15-2311" fmla="*/ 577255 w 2103393"/>
              <a:gd name="connsiteY15-2312" fmla="*/ 375858 h 1964995"/>
              <a:gd name="connsiteX16-2313" fmla="*/ 807257 w 2103393"/>
              <a:gd name="connsiteY16-2314" fmla="*/ 611470 h 1964995"/>
              <a:gd name="connsiteX17-2315" fmla="*/ 969942 w 2103393"/>
              <a:gd name="connsiteY17-2316" fmla="*/ 499274 h 1964995"/>
              <a:gd name="connsiteX18-2317" fmla="*/ 947503 w 2103393"/>
              <a:gd name="connsiteY18-2318" fmla="*/ 0 h 1964995"/>
              <a:gd name="connsiteX0-2319" fmla="*/ 947503 w 2103393"/>
              <a:gd name="connsiteY0-2320" fmla="*/ 13781 h 1978776"/>
              <a:gd name="connsiteX1-2321" fmla="*/ 947503 w 2103393"/>
              <a:gd name="connsiteY1-2322" fmla="*/ 13781 h 1978776"/>
              <a:gd name="connsiteX2-2323" fmla="*/ 1183115 w 2103393"/>
              <a:gd name="connsiteY2-2324" fmla="*/ 19391 h 1978776"/>
              <a:gd name="connsiteX3-2325" fmla="*/ 1177505 w 2103393"/>
              <a:gd name="connsiteY3-2326" fmla="*/ 507445 h 1978776"/>
              <a:gd name="connsiteX4-2327" fmla="*/ 1312141 w 2103393"/>
              <a:gd name="connsiteY4-2328" fmla="*/ 585982 h 1978776"/>
              <a:gd name="connsiteX5-2329" fmla="*/ 1508484 w 2103393"/>
              <a:gd name="connsiteY5-2330" fmla="*/ 389639 h 1978776"/>
              <a:gd name="connsiteX6-2331" fmla="*/ 2058246 w 2103393"/>
              <a:gd name="connsiteY6-2332" fmla="*/ 1937948 h 1978776"/>
              <a:gd name="connsiteX7-2333" fmla="*/ 1244822 w 2103393"/>
              <a:gd name="connsiteY7-2334" fmla="*/ 1528430 h 1978776"/>
              <a:gd name="connsiteX8-2335" fmla="*/ 1205554 w 2103393"/>
              <a:gd name="connsiteY8-2336" fmla="*/ 1214283 h 1978776"/>
              <a:gd name="connsiteX9-2337" fmla="*/ 1244823 w 2103393"/>
              <a:gd name="connsiteY9-2338" fmla="*/ 771106 h 1978776"/>
              <a:gd name="connsiteX10-2339" fmla="*/ 1076528 w 2103393"/>
              <a:gd name="connsiteY10-2340" fmla="*/ 625251 h 1978776"/>
              <a:gd name="connsiteX11-2341" fmla="*/ 885795 w 2103393"/>
              <a:gd name="connsiteY11-2342" fmla="*/ 765496 h 1978776"/>
              <a:gd name="connsiteX12-2343" fmla="*/ 919453 w 2103393"/>
              <a:gd name="connsiteY12-2344" fmla="*/ 1203062 h 1978776"/>
              <a:gd name="connsiteX13-2345" fmla="*/ 891405 w 2103393"/>
              <a:gd name="connsiteY13-2346" fmla="*/ 1522821 h 1978776"/>
              <a:gd name="connsiteX14-2347" fmla="*/ 89201 w 2103393"/>
              <a:gd name="connsiteY14-2348" fmla="*/ 1965997 h 1978776"/>
              <a:gd name="connsiteX15-2349" fmla="*/ 577255 w 2103393"/>
              <a:gd name="connsiteY15-2350" fmla="*/ 389639 h 1978776"/>
              <a:gd name="connsiteX16-2351" fmla="*/ 807257 w 2103393"/>
              <a:gd name="connsiteY16-2352" fmla="*/ 625251 h 1978776"/>
              <a:gd name="connsiteX17-2353" fmla="*/ 969942 w 2103393"/>
              <a:gd name="connsiteY17-2354" fmla="*/ 513055 h 1978776"/>
              <a:gd name="connsiteX18-2355" fmla="*/ 947503 w 2103393"/>
              <a:gd name="connsiteY18-2356" fmla="*/ 13781 h 1978776"/>
              <a:gd name="connsiteX0-2357" fmla="*/ 964333 w 2103393"/>
              <a:gd name="connsiteY0-2358" fmla="*/ 55026 h 1980752"/>
              <a:gd name="connsiteX1-2359" fmla="*/ 947503 w 2103393"/>
              <a:gd name="connsiteY1-2360" fmla="*/ 15757 h 1980752"/>
              <a:gd name="connsiteX2-2361" fmla="*/ 1183115 w 2103393"/>
              <a:gd name="connsiteY2-2362" fmla="*/ 21367 h 1980752"/>
              <a:gd name="connsiteX3-2363" fmla="*/ 1177505 w 2103393"/>
              <a:gd name="connsiteY3-2364" fmla="*/ 509421 h 1980752"/>
              <a:gd name="connsiteX4-2365" fmla="*/ 1312141 w 2103393"/>
              <a:gd name="connsiteY4-2366" fmla="*/ 587958 h 1980752"/>
              <a:gd name="connsiteX5-2367" fmla="*/ 1508484 w 2103393"/>
              <a:gd name="connsiteY5-2368" fmla="*/ 391615 h 1980752"/>
              <a:gd name="connsiteX6-2369" fmla="*/ 2058246 w 2103393"/>
              <a:gd name="connsiteY6-2370" fmla="*/ 1939924 h 1980752"/>
              <a:gd name="connsiteX7-2371" fmla="*/ 1244822 w 2103393"/>
              <a:gd name="connsiteY7-2372" fmla="*/ 1530406 h 1980752"/>
              <a:gd name="connsiteX8-2373" fmla="*/ 1205554 w 2103393"/>
              <a:gd name="connsiteY8-2374" fmla="*/ 1216259 h 1980752"/>
              <a:gd name="connsiteX9-2375" fmla="*/ 1244823 w 2103393"/>
              <a:gd name="connsiteY9-2376" fmla="*/ 773082 h 1980752"/>
              <a:gd name="connsiteX10-2377" fmla="*/ 1076528 w 2103393"/>
              <a:gd name="connsiteY10-2378" fmla="*/ 627227 h 1980752"/>
              <a:gd name="connsiteX11-2379" fmla="*/ 885795 w 2103393"/>
              <a:gd name="connsiteY11-2380" fmla="*/ 767472 h 1980752"/>
              <a:gd name="connsiteX12-2381" fmla="*/ 919453 w 2103393"/>
              <a:gd name="connsiteY12-2382" fmla="*/ 1205038 h 1980752"/>
              <a:gd name="connsiteX13-2383" fmla="*/ 891405 w 2103393"/>
              <a:gd name="connsiteY13-2384" fmla="*/ 1524797 h 1980752"/>
              <a:gd name="connsiteX14-2385" fmla="*/ 89201 w 2103393"/>
              <a:gd name="connsiteY14-2386" fmla="*/ 1967973 h 1980752"/>
              <a:gd name="connsiteX15-2387" fmla="*/ 577255 w 2103393"/>
              <a:gd name="connsiteY15-2388" fmla="*/ 391615 h 1980752"/>
              <a:gd name="connsiteX16-2389" fmla="*/ 807257 w 2103393"/>
              <a:gd name="connsiteY16-2390" fmla="*/ 627227 h 1980752"/>
              <a:gd name="connsiteX17-2391" fmla="*/ 969942 w 2103393"/>
              <a:gd name="connsiteY17-2392" fmla="*/ 515031 h 1980752"/>
              <a:gd name="connsiteX18-2393" fmla="*/ 964333 w 2103393"/>
              <a:gd name="connsiteY18-2394" fmla="*/ 55026 h 1980752"/>
              <a:gd name="connsiteX0-2395" fmla="*/ 913845 w 2103393"/>
              <a:gd name="connsiteY0-2396" fmla="*/ 72662 h 1981559"/>
              <a:gd name="connsiteX1-2397" fmla="*/ 947503 w 2103393"/>
              <a:gd name="connsiteY1-2398" fmla="*/ 16564 h 1981559"/>
              <a:gd name="connsiteX2-2399" fmla="*/ 1183115 w 2103393"/>
              <a:gd name="connsiteY2-2400" fmla="*/ 22174 h 1981559"/>
              <a:gd name="connsiteX3-2401" fmla="*/ 1177505 w 2103393"/>
              <a:gd name="connsiteY3-2402" fmla="*/ 510228 h 1981559"/>
              <a:gd name="connsiteX4-2403" fmla="*/ 1312141 w 2103393"/>
              <a:gd name="connsiteY4-2404" fmla="*/ 588765 h 1981559"/>
              <a:gd name="connsiteX5-2405" fmla="*/ 1508484 w 2103393"/>
              <a:gd name="connsiteY5-2406" fmla="*/ 392422 h 1981559"/>
              <a:gd name="connsiteX6-2407" fmla="*/ 2058246 w 2103393"/>
              <a:gd name="connsiteY6-2408" fmla="*/ 1940731 h 1981559"/>
              <a:gd name="connsiteX7-2409" fmla="*/ 1244822 w 2103393"/>
              <a:gd name="connsiteY7-2410" fmla="*/ 1531213 h 1981559"/>
              <a:gd name="connsiteX8-2411" fmla="*/ 1205554 w 2103393"/>
              <a:gd name="connsiteY8-2412" fmla="*/ 1217066 h 1981559"/>
              <a:gd name="connsiteX9-2413" fmla="*/ 1244823 w 2103393"/>
              <a:gd name="connsiteY9-2414" fmla="*/ 773889 h 1981559"/>
              <a:gd name="connsiteX10-2415" fmla="*/ 1076528 w 2103393"/>
              <a:gd name="connsiteY10-2416" fmla="*/ 628034 h 1981559"/>
              <a:gd name="connsiteX11-2417" fmla="*/ 885795 w 2103393"/>
              <a:gd name="connsiteY11-2418" fmla="*/ 768279 h 1981559"/>
              <a:gd name="connsiteX12-2419" fmla="*/ 919453 w 2103393"/>
              <a:gd name="connsiteY12-2420" fmla="*/ 1205845 h 1981559"/>
              <a:gd name="connsiteX13-2421" fmla="*/ 891405 w 2103393"/>
              <a:gd name="connsiteY13-2422" fmla="*/ 1525604 h 1981559"/>
              <a:gd name="connsiteX14-2423" fmla="*/ 89201 w 2103393"/>
              <a:gd name="connsiteY14-2424" fmla="*/ 1968780 h 1981559"/>
              <a:gd name="connsiteX15-2425" fmla="*/ 577255 w 2103393"/>
              <a:gd name="connsiteY15-2426" fmla="*/ 392422 h 1981559"/>
              <a:gd name="connsiteX16-2427" fmla="*/ 807257 w 2103393"/>
              <a:gd name="connsiteY16-2428" fmla="*/ 628034 h 1981559"/>
              <a:gd name="connsiteX17-2429" fmla="*/ 969942 w 2103393"/>
              <a:gd name="connsiteY17-2430" fmla="*/ 515838 h 1981559"/>
              <a:gd name="connsiteX18-2431" fmla="*/ 913845 w 2103393"/>
              <a:gd name="connsiteY18-2432" fmla="*/ 72662 h 1981559"/>
              <a:gd name="connsiteX0-2433" fmla="*/ 913845 w 2103393"/>
              <a:gd name="connsiteY0-2434" fmla="*/ 103017 h 2011914"/>
              <a:gd name="connsiteX1-2435" fmla="*/ 1003601 w 2103393"/>
              <a:gd name="connsiteY1-2436" fmla="*/ 2040 h 2011914"/>
              <a:gd name="connsiteX2-2437" fmla="*/ 1183115 w 2103393"/>
              <a:gd name="connsiteY2-2438" fmla="*/ 52529 h 2011914"/>
              <a:gd name="connsiteX3-2439" fmla="*/ 1177505 w 2103393"/>
              <a:gd name="connsiteY3-2440" fmla="*/ 540583 h 2011914"/>
              <a:gd name="connsiteX4-2441" fmla="*/ 1312141 w 2103393"/>
              <a:gd name="connsiteY4-2442" fmla="*/ 619120 h 2011914"/>
              <a:gd name="connsiteX5-2443" fmla="*/ 1508484 w 2103393"/>
              <a:gd name="connsiteY5-2444" fmla="*/ 422777 h 2011914"/>
              <a:gd name="connsiteX6-2445" fmla="*/ 2058246 w 2103393"/>
              <a:gd name="connsiteY6-2446" fmla="*/ 1971086 h 2011914"/>
              <a:gd name="connsiteX7-2447" fmla="*/ 1244822 w 2103393"/>
              <a:gd name="connsiteY7-2448" fmla="*/ 1561568 h 2011914"/>
              <a:gd name="connsiteX8-2449" fmla="*/ 1205554 w 2103393"/>
              <a:gd name="connsiteY8-2450" fmla="*/ 1247421 h 2011914"/>
              <a:gd name="connsiteX9-2451" fmla="*/ 1244823 w 2103393"/>
              <a:gd name="connsiteY9-2452" fmla="*/ 804244 h 2011914"/>
              <a:gd name="connsiteX10-2453" fmla="*/ 1076528 w 2103393"/>
              <a:gd name="connsiteY10-2454" fmla="*/ 658389 h 2011914"/>
              <a:gd name="connsiteX11-2455" fmla="*/ 885795 w 2103393"/>
              <a:gd name="connsiteY11-2456" fmla="*/ 798634 h 2011914"/>
              <a:gd name="connsiteX12-2457" fmla="*/ 919453 w 2103393"/>
              <a:gd name="connsiteY12-2458" fmla="*/ 1236200 h 2011914"/>
              <a:gd name="connsiteX13-2459" fmla="*/ 891405 w 2103393"/>
              <a:gd name="connsiteY13-2460" fmla="*/ 1555959 h 2011914"/>
              <a:gd name="connsiteX14-2461" fmla="*/ 89201 w 2103393"/>
              <a:gd name="connsiteY14-2462" fmla="*/ 1999135 h 2011914"/>
              <a:gd name="connsiteX15-2463" fmla="*/ 577255 w 2103393"/>
              <a:gd name="connsiteY15-2464" fmla="*/ 422777 h 2011914"/>
              <a:gd name="connsiteX16-2465" fmla="*/ 807257 w 2103393"/>
              <a:gd name="connsiteY16-2466" fmla="*/ 658389 h 2011914"/>
              <a:gd name="connsiteX17-2467" fmla="*/ 969942 w 2103393"/>
              <a:gd name="connsiteY17-2468" fmla="*/ 546193 h 2011914"/>
              <a:gd name="connsiteX18-2469" fmla="*/ 913845 w 2103393"/>
              <a:gd name="connsiteY18-2470" fmla="*/ 103017 h 2011914"/>
              <a:gd name="connsiteX0-2471" fmla="*/ 930675 w 2103393"/>
              <a:gd name="connsiteY0-2472" fmla="*/ 67702 h 2010258"/>
              <a:gd name="connsiteX1-2473" fmla="*/ 1003601 w 2103393"/>
              <a:gd name="connsiteY1-2474" fmla="*/ 384 h 2010258"/>
              <a:gd name="connsiteX2-2475" fmla="*/ 1183115 w 2103393"/>
              <a:gd name="connsiteY2-2476" fmla="*/ 50873 h 2010258"/>
              <a:gd name="connsiteX3-2477" fmla="*/ 1177505 w 2103393"/>
              <a:gd name="connsiteY3-2478" fmla="*/ 538927 h 2010258"/>
              <a:gd name="connsiteX4-2479" fmla="*/ 1312141 w 2103393"/>
              <a:gd name="connsiteY4-2480" fmla="*/ 617464 h 2010258"/>
              <a:gd name="connsiteX5-2481" fmla="*/ 1508484 w 2103393"/>
              <a:gd name="connsiteY5-2482" fmla="*/ 421121 h 2010258"/>
              <a:gd name="connsiteX6-2483" fmla="*/ 2058246 w 2103393"/>
              <a:gd name="connsiteY6-2484" fmla="*/ 1969430 h 2010258"/>
              <a:gd name="connsiteX7-2485" fmla="*/ 1244822 w 2103393"/>
              <a:gd name="connsiteY7-2486" fmla="*/ 1559912 h 2010258"/>
              <a:gd name="connsiteX8-2487" fmla="*/ 1205554 w 2103393"/>
              <a:gd name="connsiteY8-2488" fmla="*/ 1245765 h 2010258"/>
              <a:gd name="connsiteX9-2489" fmla="*/ 1244823 w 2103393"/>
              <a:gd name="connsiteY9-2490" fmla="*/ 802588 h 2010258"/>
              <a:gd name="connsiteX10-2491" fmla="*/ 1076528 w 2103393"/>
              <a:gd name="connsiteY10-2492" fmla="*/ 656733 h 2010258"/>
              <a:gd name="connsiteX11-2493" fmla="*/ 885795 w 2103393"/>
              <a:gd name="connsiteY11-2494" fmla="*/ 796978 h 2010258"/>
              <a:gd name="connsiteX12-2495" fmla="*/ 919453 w 2103393"/>
              <a:gd name="connsiteY12-2496" fmla="*/ 1234544 h 2010258"/>
              <a:gd name="connsiteX13-2497" fmla="*/ 891405 w 2103393"/>
              <a:gd name="connsiteY13-2498" fmla="*/ 1554303 h 2010258"/>
              <a:gd name="connsiteX14-2499" fmla="*/ 89201 w 2103393"/>
              <a:gd name="connsiteY14-2500" fmla="*/ 1997479 h 2010258"/>
              <a:gd name="connsiteX15-2501" fmla="*/ 577255 w 2103393"/>
              <a:gd name="connsiteY15-2502" fmla="*/ 421121 h 2010258"/>
              <a:gd name="connsiteX16-2503" fmla="*/ 807257 w 2103393"/>
              <a:gd name="connsiteY16-2504" fmla="*/ 656733 h 2010258"/>
              <a:gd name="connsiteX17-2505" fmla="*/ 969942 w 2103393"/>
              <a:gd name="connsiteY17-2506" fmla="*/ 544537 h 2010258"/>
              <a:gd name="connsiteX18-2507" fmla="*/ 930675 w 2103393"/>
              <a:gd name="connsiteY18-2508" fmla="*/ 67702 h 2010258"/>
              <a:gd name="connsiteX0-2509" fmla="*/ 930675 w 2103393"/>
              <a:gd name="connsiteY0-2510" fmla="*/ 69239 h 2011795"/>
              <a:gd name="connsiteX1-2511" fmla="*/ 1183115 w 2103393"/>
              <a:gd name="connsiteY1-2512" fmla="*/ 52410 h 2011795"/>
              <a:gd name="connsiteX2-2513" fmla="*/ 1177505 w 2103393"/>
              <a:gd name="connsiteY2-2514" fmla="*/ 540464 h 2011795"/>
              <a:gd name="connsiteX3-2515" fmla="*/ 1312141 w 2103393"/>
              <a:gd name="connsiteY3-2516" fmla="*/ 619001 h 2011795"/>
              <a:gd name="connsiteX4-2517" fmla="*/ 1508484 w 2103393"/>
              <a:gd name="connsiteY4-2518" fmla="*/ 422658 h 2011795"/>
              <a:gd name="connsiteX5-2519" fmla="*/ 2058246 w 2103393"/>
              <a:gd name="connsiteY5-2520" fmla="*/ 1970967 h 2011795"/>
              <a:gd name="connsiteX6-2521" fmla="*/ 1244822 w 2103393"/>
              <a:gd name="connsiteY6-2522" fmla="*/ 1561449 h 2011795"/>
              <a:gd name="connsiteX7-2523" fmla="*/ 1205554 w 2103393"/>
              <a:gd name="connsiteY7-2524" fmla="*/ 1247302 h 2011795"/>
              <a:gd name="connsiteX8-2525" fmla="*/ 1244823 w 2103393"/>
              <a:gd name="connsiteY8-2526" fmla="*/ 804125 h 2011795"/>
              <a:gd name="connsiteX9-2527" fmla="*/ 1076528 w 2103393"/>
              <a:gd name="connsiteY9-2528" fmla="*/ 658270 h 2011795"/>
              <a:gd name="connsiteX10-2529" fmla="*/ 885795 w 2103393"/>
              <a:gd name="connsiteY10-2530" fmla="*/ 798515 h 2011795"/>
              <a:gd name="connsiteX11-2531" fmla="*/ 919453 w 2103393"/>
              <a:gd name="connsiteY11-2532" fmla="*/ 1236081 h 2011795"/>
              <a:gd name="connsiteX12-2533" fmla="*/ 891405 w 2103393"/>
              <a:gd name="connsiteY12-2534" fmla="*/ 1555840 h 2011795"/>
              <a:gd name="connsiteX13-2535" fmla="*/ 89201 w 2103393"/>
              <a:gd name="connsiteY13-2536" fmla="*/ 1999016 h 2011795"/>
              <a:gd name="connsiteX14-2537" fmla="*/ 577255 w 2103393"/>
              <a:gd name="connsiteY14-2538" fmla="*/ 422658 h 2011795"/>
              <a:gd name="connsiteX15-2539" fmla="*/ 807257 w 2103393"/>
              <a:gd name="connsiteY15-2540" fmla="*/ 658270 h 2011795"/>
              <a:gd name="connsiteX16-2541" fmla="*/ 969942 w 2103393"/>
              <a:gd name="connsiteY16-2542" fmla="*/ 546074 h 2011795"/>
              <a:gd name="connsiteX17-2543" fmla="*/ 930675 w 2103393"/>
              <a:gd name="connsiteY17-2544" fmla="*/ 69239 h 2011795"/>
              <a:gd name="connsiteX0-2545" fmla="*/ 930675 w 2103393"/>
              <a:gd name="connsiteY0-2546" fmla="*/ 63795 h 2006351"/>
              <a:gd name="connsiteX1-2547" fmla="*/ 1183115 w 2103393"/>
              <a:gd name="connsiteY1-2548" fmla="*/ 46966 h 2006351"/>
              <a:gd name="connsiteX2-2549" fmla="*/ 1177505 w 2103393"/>
              <a:gd name="connsiteY2-2550" fmla="*/ 535020 h 2006351"/>
              <a:gd name="connsiteX3-2551" fmla="*/ 1312141 w 2103393"/>
              <a:gd name="connsiteY3-2552" fmla="*/ 613557 h 2006351"/>
              <a:gd name="connsiteX4-2553" fmla="*/ 1508484 w 2103393"/>
              <a:gd name="connsiteY4-2554" fmla="*/ 417214 h 2006351"/>
              <a:gd name="connsiteX5-2555" fmla="*/ 2058246 w 2103393"/>
              <a:gd name="connsiteY5-2556" fmla="*/ 1965523 h 2006351"/>
              <a:gd name="connsiteX6-2557" fmla="*/ 1244822 w 2103393"/>
              <a:gd name="connsiteY6-2558" fmla="*/ 1556005 h 2006351"/>
              <a:gd name="connsiteX7-2559" fmla="*/ 1205554 w 2103393"/>
              <a:gd name="connsiteY7-2560" fmla="*/ 1241858 h 2006351"/>
              <a:gd name="connsiteX8-2561" fmla="*/ 1244823 w 2103393"/>
              <a:gd name="connsiteY8-2562" fmla="*/ 798681 h 2006351"/>
              <a:gd name="connsiteX9-2563" fmla="*/ 1076528 w 2103393"/>
              <a:gd name="connsiteY9-2564" fmla="*/ 652826 h 2006351"/>
              <a:gd name="connsiteX10-2565" fmla="*/ 885795 w 2103393"/>
              <a:gd name="connsiteY10-2566" fmla="*/ 793071 h 2006351"/>
              <a:gd name="connsiteX11-2567" fmla="*/ 919453 w 2103393"/>
              <a:gd name="connsiteY11-2568" fmla="*/ 1230637 h 2006351"/>
              <a:gd name="connsiteX12-2569" fmla="*/ 891405 w 2103393"/>
              <a:gd name="connsiteY12-2570" fmla="*/ 1550396 h 2006351"/>
              <a:gd name="connsiteX13-2571" fmla="*/ 89201 w 2103393"/>
              <a:gd name="connsiteY13-2572" fmla="*/ 1993572 h 2006351"/>
              <a:gd name="connsiteX14-2573" fmla="*/ 577255 w 2103393"/>
              <a:gd name="connsiteY14-2574" fmla="*/ 417214 h 2006351"/>
              <a:gd name="connsiteX15-2575" fmla="*/ 807257 w 2103393"/>
              <a:gd name="connsiteY15-2576" fmla="*/ 652826 h 2006351"/>
              <a:gd name="connsiteX16-2577" fmla="*/ 969942 w 2103393"/>
              <a:gd name="connsiteY16-2578" fmla="*/ 540630 h 2006351"/>
              <a:gd name="connsiteX17-2579" fmla="*/ 930675 w 2103393"/>
              <a:gd name="connsiteY17-2580" fmla="*/ 63795 h 2006351"/>
              <a:gd name="connsiteX0-2581" fmla="*/ 930675 w 2103393"/>
              <a:gd name="connsiteY0-2582" fmla="*/ 51191 h 2016186"/>
              <a:gd name="connsiteX1-2583" fmla="*/ 1183115 w 2103393"/>
              <a:gd name="connsiteY1-2584" fmla="*/ 56801 h 2016186"/>
              <a:gd name="connsiteX2-2585" fmla="*/ 1177505 w 2103393"/>
              <a:gd name="connsiteY2-2586" fmla="*/ 544855 h 2016186"/>
              <a:gd name="connsiteX3-2587" fmla="*/ 1312141 w 2103393"/>
              <a:gd name="connsiteY3-2588" fmla="*/ 623392 h 2016186"/>
              <a:gd name="connsiteX4-2589" fmla="*/ 1508484 w 2103393"/>
              <a:gd name="connsiteY4-2590" fmla="*/ 427049 h 2016186"/>
              <a:gd name="connsiteX5-2591" fmla="*/ 2058246 w 2103393"/>
              <a:gd name="connsiteY5-2592" fmla="*/ 1975358 h 2016186"/>
              <a:gd name="connsiteX6-2593" fmla="*/ 1244822 w 2103393"/>
              <a:gd name="connsiteY6-2594" fmla="*/ 1565840 h 2016186"/>
              <a:gd name="connsiteX7-2595" fmla="*/ 1205554 w 2103393"/>
              <a:gd name="connsiteY7-2596" fmla="*/ 1251693 h 2016186"/>
              <a:gd name="connsiteX8-2597" fmla="*/ 1244823 w 2103393"/>
              <a:gd name="connsiteY8-2598" fmla="*/ 808516 h 2016186"/>
              <a:gd name="connsiteX9-2599" fmla="*/ 1076528 w 2103393"/>
              <a:gd name="connsiteY9-2600" fmla="*/ 662661 h 2016186"/>
              <a:gd name="connsiteX10-2601" fmla="*/ 885795 w 2103393"/>
              <a:gd name="connsiteY10-2602" fmla="*/ 802906 h 2016186"/>
              <a:gd name="connsiteX11-2603" fmla="*/ 919453 w 2103393"/>
              <a:gd name="connsiteY11-2604" fmla="*/ 1240472 h 2016186"/>
              <a:gd name="connsiteX12-2605" fmla="*/ 891405 w 2103393"/>
              <a:gd name="connsiteY12-2606" fmla="*/ 1560231 h 2016186"/>
              <a:gd name="connsiteX13-2607" fmla="*/ 89201 w 2103393"/>
              <a:gd name="connsiteY13-2608" fmla="*/ 2003407 h 2016186"/>
              <a:gd name="connsiteX14-2609" fmla="*/ 577255 w 2103393"/>
              <a:gd name="connsiteY14-2610" fmla="*/ 427049 h 2016186"/>
              <a:gd name="connsiteX15-2611" fmla="*/ 807257 w 2103393"/>
              <a:gd name="connsiteY15-2612" fmla="*/ 662661 h 2016186"/>
              <a:gd name="connsiteX16-2613" fmla="*/ 969942 w 2103393"/>
              <a:gd name="connsiteY16-2614" fmla="*/ 550465 h 2016186"/>
              <a:gd name="connsiteX17-2615" fmla="*/ 930675 w 2103393"/>
              <a:gd name="connsiteY17-2616" fmla="*/ 51191 h 2016186"/>
              <a:gd name="connsiteX0-2617" fmla="*/ 930675 w 2103393"/>
              <a:gd name="connsiteY0-2618" fmla="*/ 47103 h 2012098"/>
              <a:gd name="connsiteX1-2619" fmla="*/ 1183115 w 2103393"/>
              <a:gd name="connsiteY1-2620" fmla="*/ 52713 h 2012098"/>
              <a:gd name="connsiteX2-2621" fmla="*/ 1177505 w 2103393"/>
              <a:gd name="connsiteY2-2622" fmla="*/ 540767 h 2012098"/>
              <a:gd name="connsiteX3-2623" fmla="*/ 1312141 w 2103393"/>
              <a:gd name="connsiteY3-2624" fmla="*/ 619304 h 2012098"/>
              <a:gd name="connsiteX4-2625" fmla="*/ 1508484 w 2103393"/>
              <a:gd name="connsiteY4-2626" fmla="*/ 422961 h 2012098"/>
              <a:gd name="connsiteX5-2627" fmla="*/ 2058246 w 2103393"/>
              <a:gd name="connsiteY5-2628" fmla="*/ 1971270 h 2012098"/>
              <a:gd name="connsiteX6-2629" fmla="*/ 1244822 w 2103393"/>
              <a:gd name="connsiteY6-2630" fmla="*/ 1561752 h 2012098"/>
              <a:gd name="connsiteX7-2631" fmla="*/ 1205554 w 2103393"/>
              <a:gd name="connsiteY7-2632" fmla="*/ 1247605 h 2012098"/>
              <a:gd name="connsiteX8-2633" fmla="*/ 1244823 w 2103393"/>
              <a:gd name="connsiteY8-2634" fmla="*/ 804428 h 2012098"/>
              <a:gd name="connsiteX9-2635" fmla="*/ 1076528 w 2103393"/>
              <a:gd name="connsiteY9-2636" fmla="*/ 658573 h 2012098"/>
              <a:gd name="connsiteX10-2637" fmla="*/ 885795 w 2103393"/>
              <a:gd name="connsiteY10-2638" fmla="*/ 798818 h 2012098"/>
              <a:gd name="connsiteX11-2639" fmla="*/ 919453 w 2103393"/>
              <a:gd name="connsiteY11-2640" fmla="*/ 1236384 h 2012098"/>
              <a:gd name="connsiteX12-2641" fmla="*/ 891405 w 2103393"/>
              <a:gd name="connsiteY12-2642" fmla="*/ 1556143 h 2012098"/>
              <a:gd name="connsiteX13-2643" fmla="*/ 89201 w 2103393"/>
              <a:gd name="connsiteY13-2644" fmla="*/ 1999319 h 2012098"/>
              <a:gd name="connsiteX14-2645" fmla="*/ 577255 w 2103393"/>
              <a:gd name="connsiteY14-2646" fmla="*/ 422961 h 2012098"/>
              <a:gd name="connsiteX15-2647" fmla="*/ 807257 w 2103393"/>
              <a:gd name="connsiteY15-2648" fmla="*/ 658573 h 2012098"/>
              <a:gd name="connsiteX16-2649" fmla="*/ 969942 w 2103393"/>
              <a:gd name="connsiteY16-2650" fmla="*/ 546377 h 2012098"/>
              <a:gd name="connsiteX17-2651" fmla="*/ 930675 w 2103393"/>
              <a:gd name="connsiteY17-2652" fmla="*/ 47103 h 2012098"/>
              <a:gd name="connsiteX0-2653" fmla="*/ 930675 w 2103393"/>
              <a:gd name="connsiteY0-2654" fmla="*/ 47103 h 2012098"/>
              <a:gd name="connsiteX1-2655" fmla="*/ 1183115 w 2103393"/>
              <a:gd name="connsiteY1-2656" fmla="*/ 52713 h 2012098"/>
              <a:gd name="connsiteX2-2657" fmla="*/ 1177505 w 2103393"/>
              <a:gd name="connsiteY2-2658" fmla="*/ 540767 h 2012098"/>
              <a:gd name="connsiteX3-2659" fmla="*/ 1312141 w 2103393"/>
              <a:gd name="connsiteY3-2660" fmla="*/ 619304 h 2012098"/>
              <a:gd name="connsiteX4-2661" fmla="*/ 1508484 w 2103393"/>
              <a:gd name="connsiteY4-2662" fmla="*/ 422961 h 2012098"/>
              <a:gd name="connsiteX5-2663" fmla="*/ 2058246 w 2103393"/>
              <a:gd name="connsiteY5-2664" fmla="*/ 1971270 h 2012098"/>
              <a:gd name="connsiteX6-2665" fmla="*/ 1244822 w 2103393"/>
              <a:gd name="connsiteY6-2666" fmla="*/ 1561752 h 2012098"/>
              <a:gd name="connsiteX7-2667" fmla="*/ 1205554 w 2103393"/>
              <a:gd name="connsiteY7-2668" fmla="*/ 1247605 h 2012098"/>
              <a:gd name="connsiteX8-2669" fmla="*/ 1244823 w 2103393"/>
              <a:gd name="connsiteY8-2670" fmla="*/ 804428 h 2012098"/>
              <a:gd name="connsiteX9-2671" fmla="*/ 1076528 w 2103393"/>
              <a:gd name="connsiteY9-2672" fmla="*/ 658573 h 2012098"/>
              <a:gd name="connsiteX10-2673" fmla="*/ 885795 w 2103393"/>
              <a:gd name="connsiteY10-2674" fmla="*/ 798818 h 2012098"/>
              <a:gd name="connsiteX11-2675" fmla="*/ 919453 w 2103393"/>
              <a:gd name="connsiteY11-2676" fmla="*/ 1236384 h 2012098"/>
              <a:gd name="connsiteX12-2677" fmla="*/ 891405 w 2103393"/>
              <a:gd name="connsiteY12-2678" fmla="*/ 1556143 h 2012098"/>
              <a:gd name="connsiteX13-2679" fmla="*/ 89201 w 2103393"/>
              <a:gd name="connsiteY13-2680" fmla="*/ 1999319 h 2012098"/>
              <a:gd name="connsiteX14-2681" fmla="*/ 577255 w 2103393"/>
              <a:gd name="connsiteY14-2682" fmla="*/ 422961 h 2012098"/>
              <a:gd name="connsiteX15-2683" fmla="*/ 807257 w 2103393"/>
              <a:gd name="connsiteY15-2684" fmla="*/ 658573 h 2012098"/>
              <a:gd name="connsiteX16-2685" fmla="*/ 969942 w 2103393"/>
              <a:gd name="connsiteY16-2686" fmla="*/ 546377 h 2012098"/>
              <a:gd name="connsiteX17-2687" fmla="*/ 930675 w 2103393"/>
              <a:gd name="connsiteY17-2688" fmla="*/ 47103 h 2012098"/>
              <a:gd name="connsiteX0-2689" fmla="*/ 930675 w 2103393"/>
              <a:gd name="connsiteY0-2690" fmla="*/ 24191 h 2051098"/>
              <a:gd name="connsiteX1-2691" fmla="*/ 1183115 w 2103393"/>
              <a:gd name="connsiteY1-2692" fmla="*/ 91713 h 2051098"/>
              <a:gd name="connsiteX2-2693" fmla="*/ 1177505 w 2103393"/>
              <a:gd name="connsiteY2-2694" fmla="*/ 579767 h 2051098"/>
              <a:gd name="connsiteX3-2695" fmla="*/ 1312141 w 2103393"/>
              <a:gd name="connsiteY3-2696" fmla="*/ 658304 h 2051098"/>
              <a:gd name="connsiteX4-2697" fmla="*/ 1508484 w 2103393"/>
              <a:gd name="connsiteY4-2698" fmla="*/ 461961 h 2051098"/>
              <a:gd name="connsiteX5-2699" fmla="*/ 2058246 w 2103393"/>
              <a:gd name="connsiteY5-2700" fmla="*/ 2010270 h 2051098"/>
              <a:gd name="connsiteX6-2701" fmla="*/ 1244822 w 2103393"/>
              <a:gd name="connsiteY6-2702" fmla="*/ 1600752 h 2051098"/>
              <a:gd name="connsiteX7-2703" fmla="*/ 1205554 w 2103393"/>
              <a:gd name="connsiteY7-2704" fmla="*/ 1286605 h 2051098"/>
              <a:gd name="connsiteX8-2705" fmla="*/ 1244823 w 2103393"/>
              <a:gd name="connsiteY8-2706" fmla="*/ 843428 h 2051098"/>
              <a:gd name="connsiteX9-2707" fmla="*/ 1076528 w 2103393"/>
              <a:gd name="connsiteY9-2708" fmla="*/ 697573 h 2051098"/>
              <a:gd name="connsiteX10-2709" fmla="*/ 885795 w 2103393"/>
              <a:gd name="connsiteY10-2710" fmla="*/ 837818 h 2051098"/>
              <a:gd name="connsiteX11-2711" fmla="*/ 919453 w 2103393"/>
              <a:gd name="connsiteY11-2712" fmla="*/ 1275384 h 2051098"/>
              <a:gd name="connsiteX12-2713" fmla="*/ 891405 w 2103393"/>
              <a:gd name="connsiteY12-2714" fmla="*/ 1595143 h 2051098"/>
              <a:gd name="connsiteX13-2715" fmla="*/ 89201 w 2103393"/>
              <a:gd name="connsiteY13-2716" fmla="*/ 2038319 h 2051098"/>
              <a:gd name="connsiteX14-2717" fmla="*/ 577255 w 2103393"/>
              <a:gd name="connsiteY14-2718" fmla="*/ 461961 h 2051098"/>
              <a:gd name="connsiteX15-2719" fmla="*/ 807257 w 2103393"/>
              <a:gd name="connsiteY15-2720" fmla="*/ 697573 h 2051098"/>
              <a:gd name="connsiteX16-2721" fmla="*/ 969942 w 2103393"/>
              <a:gd name="connsiteY16-2722" fmla="*/ 585377 h 2051098"/>
              <a:gd name="connsiteX17-2723" fmla="*/ 930675 w 2103393"/>
              <a:gd name="connsiteY17-2724" fmla="*/ 24191 h 2051098"/>
              <a:gd name="connsiteX0-2725" fmla="*/ 930675 w 2103393"/>
              <a:gd name="connsiteY0-2726" fmla="*/ 51153 h 2078060"/>
              <a:gd name="connsiteX1-2727" fmla="*/ 1190398 w 2103393"/>
              <a:gd name="connsiteY1-2728" fmla="*/ 49480 h 2078060"/>
              <a:gd name="connsiteX2-2729" fmla="*/ 1177505 w 2103393"/>
              <a:gd name="connsiteY2-2730" fmla="*/ 606729 h 2078060"/>
              <a:gd name="connsiteX3-2731" fmla="*/ 1312141 w 2103393"/>
              <a:gd name="connsiteY3-2732" fmla="*/ 685266 h 2078060"/>
              <a:gd name="connsiteX4-2733" fmla="*/ 1508484 w 2103393"/>
              <a:gd name="connsiteY4-2734" fmla="*/ 488923 h 2078060"/>
              <a:gd name="connsiteX5-2735" fmla="*/ 2058246 w 2103393"/>
              <a:gd name="connsiteY5-2736" fmla="*/ 2037232 h 2078060"/>
              <a:gd name="connsiteX6-2737" fmla="*/ 1244822 w 2103393"/>
              <a:gd name="connsiteY6-2738" fmla="*/ 1627714 h 2078060"/>
              <a:gd name="connsiteX7-2739" fmla="*/ 1205554 w 2103393"/>
              <a:gd name="connsiteY7-2740" fmla="*/ 1313567 h 2078060"/>
              <a:gd name="connsiteX8-2741" fmla="*/ 1244823 w 2103393"/>
              <a:gd name="connsiteY8-2742" fmla="*/ 870390 h 2078060"/>
              <a:gd name="connsiteX9-2743" fmla="*/ 1076528 w 2103393"/>
              <a:gd name="connsiteY9-2744" fmla="*/ 724535 h 2078060"/>
              <a:gd name="connsiteX10-2745" fmla="*/ 885795 w 2103393"/>
              <a:gd name="connsiteY10-2746" fmla="*/ 864780 h 2078060"/>
              <a:gd name="connsiteX11-2747" fmla="*/ 919453 w 2103393"/>
              <a:gd name="connsiteY11-2748" fmla="*/ 1302346 h 2078060"/>
              <a:gd name="connsiteX12-2749" fmla="*/ 891405 w 2103393"/>
              <a:gd name="connsiteY12-2750" fmla="*/ 1622105 h 2078060"/>
              <a:gd name="connsiteX13-2751" fmla="*/ 89201 w 2103393"/>
              <a:gd name="connsiteY13-2752" fmla="*/ 2065281 h 2078060"/>
              <a:gd name="connsiteX14-2753" fmla="*/ 577255 w 2103393"/>
              <a:gd name="connsiteY14-2754" fmla="*/ 488923 h 2078060"/>
              <a:gd name="connsiteX15-2755" fmla="*/ 807257 w 2103393"/>
              <a:gd name="connsiteY15-2756" fmla="*/ 724535 h 2078060"/>
              <a:gd name="connsiteX16-2757" fmla="*/ 969942 w 2103393"/>
              <a:gd name="connsiteY16-2758" fmla="*/ 612339 h 2078060"/>
              <a:gd name="connsiteX17-2759" fmla="*/ 930675 w 2103393"/>
              <a:gd name="connsiteY17-2760" fmla="*/ 51153 h 2078060"/>
              <a:gd name="connsiteX0-2761" fmla="*/ 930675 w 2103393"/>
              <a:gd name="connsiteY0-2762" fmla="*/ 57180 h 2084087"/>
              <a:gd name="connsiteX1-2763" fmla="*/ 1190398 w 2103393"/>
              <a:gd name="connsiteY1-2764" fmla="*/ 55507 h 2084087"/>
              <a:gd name="connsiteX2-2765" fmla="*/ 1177505 w 2103393"/>
              <a:gd name="connsiteY2-2766" fmla="*/ 612756 h 2084087"/>
              <a:gd name="connsiteX3-2767" fmla="*/ 1312141 w 2103393"/>
              <a:gd name="connsiteY3-2768" fmla="*/ 691293 h 2084087"/>
              <a:gd name="connsiteX4-2769" fmla="*/ 1508484 w 2103393"/>
              <a:gd name="connsiteY4-2770" fmla="*/ 494950 h 2084087"/>
              <a:gd name="connsiteX5-2771" fmla="*/ 2058246 w 2103393"/>
              <a:gd name="connsiteY5-2772" fmla="*/ 2043259 h 2084087"/>
              <a:gd name="connsiteX6-2773" fmla="*/ 1244822 w 2103393"/>
              <a:gd name="connsiteY6-2774" fmla="*/ 1633741 h 2084087"/>
              <a:gd name="connsiteX7-2775" fmla="*/ 1205554 w 2103393"/>
              <a:gd name="connsiteY7-2776" fmla="*/ 1319594 h 2084087"/>
              <a:gd name="connsiteX8-2777" fmla="*/ 1244823 w 2103393"/>
              <a:gd name="connsiteY8-2778" fmla="*/ 876417 h 2084087"/>
              <a:gd name="connsiteX9-2779" fmla="*/ 1076528 w 2103393"/>
              <a:gd name="connsiteY9-2780" fmla="*/ 730562 h 2084087"/>
              <a:gd name="connsiteX10-2781" fmla="*/ 885795 w 2103393"/>
              <a:gd name="connsiteY10-2782" fmla="*/ 870807 h 2084087"/>
              <a:gd name="connsiteX11-2783" fmla="*/ 919453 w 2103393"/>
              <a:gd name="connsiteY11-2784" fmla="*/ 1308373 h 2084087"/>
              <a:gd name="connsiteX12-2785" fmla="*/ 891405 w 2103393"/>
              <a:gd name="connsiteY12-2786" fmla="*/ 1628132 h 2084087"/>
              <a:gd name="connsiteX13-2787" fmla="*/ 89201 w 2103393"/>
              <a:gd name="connsiteY13-2788" fmla="*/ 2071308 h 2084087"/>
              <a:gd name="connsiteX14-2789" fmla="*/ 577255 w 2103393"/>
              <a:gd name="connsiteY14-2790" fmla="*/ 494950 h 2084087"/>
              <a:gd name="connsiteX15-2791" fmla="*/ 807257 w 2103393"/>
              <a:gd name="connsiteY15-2792" fmla="*/ 730562 h 2084087"/>
              <a:gd name="connsiteX16-2793" fmla="*/ 969942 w 2103393"/>
              <a:gd name="connsiteY16-2794" fmla="*/ 618366 h 2084087"/>
              <a:gd name="connsiteX17-2795" fmla="*/ 930675 w 2103393"/>
              <a:gd name="connsiteY17-2796" fmla="*/ 57180 h 2084087"/>
              <a:gd name="connsiteX0-2797" fmla="*/ 930675 w 2103393"/>
              <a:gd name="connsiteY0-2798" fmla="*/ 65797 h 2092704"/>
              <a:gd name="connsiteX1-2799" fmla="*/ 1190398 w 2103393"/>
              <a:gd name="connsiteY1-2800" fmla="*/ 64124 h 2092704"/>
              <a:gd name="connsiteX2-2801" fmla="*/ 1177505 w 2103393"/>
              <a:gd name="connsiteY2-2802" fmla="*/ 621373 h 2092704"/>
              <a:gd name="connsiteX3-2803" fmla="*/ 1312141 w 2103393"/>
              <a:gd name="connsiteY3-2804" fmla="*/ 699910 h 2092704"/>
              <a:gd name="connsiteX4-2805" fmla="*/ 1508484 w 2103393"/>
              <a:gd name="connsiteY4-2806" fmla="*/ 503567 h 2092704"/>
              <a:gd name="connsiteX5-2807" fmla="*/ 2058246 w 2103393"/>
              <a:gd name="connsiteY5-2808" fmla="*/ 2051876 h 2092704"/>
              <a:gd name="connsiteX6-2809" fmla="*/ 1244822 w 2103393"/>
              <a:gd name="connsiteY6-2810" fmla="*/ 1642358 h 2092704"/>
              <a:gd name="connsiteX7-2811" fmla="*/ 1205554 w 2103393"/>
              <a:gd name="connsiteY7-2812" fmla="*/ 1328211 h 2092704"/>
              <a:gd name="connsiteX8-2813" fmla="*/ 1244823 w 2103393"/>
              <a:gd name="connsiteY8-2814" fmla="*/ 885034 h 2092704"/>
              <a:gd name="connsiteX9-2815" fmla="*/ 1076528 w 2103393"/>
              <a:gd name="connsiteY9-2816" fmla="*/ 739179 h 2092704"/>
              <a:gd name="connsiteX10-2817" fmla="*/ 885795 w 2103393"/>
              <a:gd name="connsiteY10-2818" fmla="*/ 879424 h 2092704"/>
              <a:gd name="connsiteX11-2819" fmla="*/ 919453 w 2103393"/>
              <a:gd name="connsiteY11-2820" fmla="*/ 1316990 h 2092704"/>
              <a:gd name="connsiteX12-2821" fmla="*/ 891405 w 2103393"/>
              <a:gd name="connsiteY12-2822" fmla="*/ 1636749 h 2092704"/>
              <a:gd name="connsiteX13-2823" fmla="*/ 89201 w 2103393"/>
              <a:gd name="connsiteY13-2824" fmla="*/ 2079925 h 2092704"/>
              <a:gd name="connsiteX14-2825" fmla="*/ 577255 w 2103393"/>
              <a:gd name="connsiteY14-2826" fmla="*/ 503567 h 2092704"/>
              <a:gd name="connsiteX15-2827" fmla="*/ 807257 w 2103393"/>
              <a:gd name="connsiteY15-2828" fmla="*/ 739179 h 2092704"/>
              <a:gd name="connsiteX16-2829" fmla="*/ 969942 w 2103393"/>
              <a:gd name="connsiteY16-2830" fmla="*/ 626983 h 2092704"/>
              <a:gd name="connsiteX17-2831" fmla="*/ 930675 w 2103393"/>
              <a:gd name="connsiteY17-2832" fmla="*/ 65797 h 2092704"/>
              <a:gd name="connsiteX0-2833" fmla="*/ 930675 w 2103393"/>
              <a:gd name="connsiteY0-2834" fmla="*/ 65797 h 2092704"/>
              <a:gd name="connsiteX1-2835" fmla="*/ 1190398 w 2103393"/>
              <a:gd name="connsiteY1-2836" fmla="*/ 64124 h 2092704"/>
              <a:gd name="connsiteX2-2837" fmla="*/ 1177505 w 2103393"/>
              <a:gd name="connsiteY2-2838" fmla="*/ 621373 h 2092704"/>
              <a:gd name="connsiteX3-2839" fmla="*/ 1312141 w 2103393"/>
              <a:gd name="connsiteY3-2840" fmla="*/ 699910 h 2092704"/>
              <a:gd name="connsiteX4-2841" fmla="*/ 1508484 w 2103393"/>
              <a:gd name="connsiteY4-2842" fmla="*/ 503567 h 2092704"/>
              <a:gd name="connsiteX5-2843" fmla="*/ 2058246 w 2103393"/>
              <a:gd name="connsiteY5-2844" fmla="*/ 2051876 h 2092704"/>
              <a:gd name="connsiteX6-2845" fmla="*/ 1244822 w 2103393"/>
              <a:gd name="connsiteY6-2846" fmla="*/ 1642358 h 2092704"/>
              <a:gd name="connsiteX7-2847" fmla="*/ 1205554 w 2103393"/>
              <a:gd name="connsiteY7-2848" fmla="*/ 1328211 h 2092704"/>
              <a:gd name="connsiteX8-2849" fmla="*/ 1244823 w 2103393"/>
              <a:gd name="connsiteY8-2850" fmla="*/ 885034 h 2092704"/>
              <a:gd name="connsiteX9-2851" fmla="*/ 1076528 w 2103393"/>
              <a:gd name="connsiteY9-2852" fmla="*/ 739179 h 2092704"/>
              <a:gd name="connsiteX10-2853" fmla="*/ 885795 w 2103393"/>
              <a:gd name="connsiteY10-2854" fmla="*/ 879424 h 2092704"/>
              <a:gd name="connsiteX11-2855" fmla="*/ 919453 w 2103393"/>
              <a:gd name="connsiteY11-2856" fmla="*/ 1316990 h 2092704"/>
              <a:gd name="connsiteX12-2857" fmla="*/ 891405 w 2103393"/>
              <a:gd name="connsiteY12-2858" fmla="*/ 1636749 h 2092704"/>
              <a:gd name="connsiteX13-2859" fmla="*/ 89201 w 2103393"/>
              <a:gd name="connsiteY13-2860" fmla="*/ 2079925 h 2092704"/>
              <a:gd name="connsiteX14-2861" fmla="*/ 577255 w 2103393"/>
              <a:gd name="connsiteY14-2862" fmla="*/ 503567 h 2092704"/>
              <a:gd name="connsiteX15-2863" fmla="*/ 807257 w 2103393"/>
              <a:gd name="connsiteY15-2864" fmla="*/ 739179 h 2092704"/>
              <a:gd name="connsiteX16-2865" fmla="*/ 969942 w 2103393"/>
              <a:gd name="connsiteY16-2866" fmla="*/ 626983 h 2092704"/>
              <a:gd name="connsiteX17-2867" fmla="*/ 930675 w 2103393"/>
              <a:gd name="connsiteY17-2868" fmla="*/ 65797 h 2092704"/>
              <a:gd name="connsiteX0-2869" fmla="*/ 930675 w 2103393"/>
              <a:gd name="connsiteY0-2870" fmla="*/ 73853 h 2100760"/>
              <a:gd name="connsiteX1-2871" fmla="*/ 1190398 w 2103393"/>
              <a:gd name="connsiteY1-2872" fmla="*/ 72180 h 2100760"/>
              <a:gd name="connsiteX2-2873" fmla="*/ 1177505 w 2103393"/>
              <a:gd name="connsiteY2-2874" fmla="*/ 629429 h 2100760"/>
              <a:gd name="connsiteX3-2875" fmla="*/ 1312141 w 2103393"/>
              <a:gd name="connsiteY3-2876" fmla="*/ 707966 h 2100760"/>
              <a:gd name="connsiteX4-2877" fmla="*/ 1508484 w 2103393"/>
              <a:gd name="connsiteY4-2878" fmla="*/ 511623 h 2100760"/>
              <a:gd name="connsiteX5-2879" fmla="*/ 2058246 w 2103393"/>
              <a:gd name="connsiteY5-2880" fmla="*/ 2059932 h 2100760"/>
              <a:gd name="connsiteX6-2881" fmla="*/ 1244822 w 2103393"/>
              <a:gd name="connsiteY6-2882" fmla="*/ 1650414 h 2100760"/>
              <a:gd name="connsiteX7-2883" fmla="*/ 1205554 w 2103393"/>
              <a:gd name="connsiteY7-2884" fmla="*/ 1336267 h 2100760"/>
              <a:gd name="connsiteX8-2885" fmla="*/ 1244823 w 2103393"/>
              <a:gd name="connsiteY8-2886" fmla="*/ 893090 h 2100760"/>
              <a:gd name="connsiteX9-2887" fmla="*/ 1076528 w 2103393"/>
              <a:gd name="connsiteY9-2888" fmla="*/ 747235 h 2100760"/>
              <a:gd name="connsiteX10-2889" fmla="*/ 885795 w 2103393"/>
              <a:gd name="connsiteY10-2890" fmla="*/ 887480 h 2100760"/>
              <a:gd name="connsiteX11-2891" fmla="*/ 919453 w 2103393"/>
              <a:gd name="connsiteY11-2892" fmla="*/ 1325046 h 2100760"/>
              <a:gd name="connsiteX12-2893" fmla="*/ 891405 w 2103393"/>
              <a:gd name="connsiteY12-2894" fmla="*/ 1644805 h 2100760"/>
              <a:gd name="connsiteX13-2895" fmla="*/ 89201 w 2103393"/>
              <a:gd name="connsiteY13-2896" fmla="*/ 2087981 h 2100760"/>
              <a:gd name="connsiteX14-2897" fmla="*/ 577255 w 2103393"/>
              <a:gd name="connsiteY14-2898" fmla="*/ 511623 h 2100760"/>
              <a:gd name="connsiteX15-2899" fmla="*/ 807257 w 2103393"/>
              <a:gd name="connsiteY15-2900" fmla="*/ 747235 h 2100760"/>
              <a:gd name="connsiteX16-2901" fmla="*/ 969942 w 2103393"/>
              <a:gd name="connsiteY16-2902" fmla="*/ 635039 h 2100760"/>
              <a:gd name="connsiteX17-2903" fmla="*/ 930675 w 2103393"/>
              <a:gd name="connsiteY17-2904" fmla="*/ 73853 h 2100760"/>
              <a:gd name="connsiteX0-2905" fmla="*/ 930675 w 2103393"/>
              <a:gd name="connsiteY0-2906" fmla="*/ 77953 h 2104860"/>
              <a:gd name="connsiteX1-2907" fmla="*/ 1190398 w 2103393"/>
              <a:gd name="connsiteY1-2908" fmla="*/ 76280 h 2104860"/>
              <a:gd name="connsiteX2-2909" fmla="*/ 1177505 w 2103393"/>
              <a:gd name="connsiteY2-2910" fmla="*/ 633529 h 2104860"/>
              <a:gd name="connsiteX3-2911" fmla="*/ 1312141 w 2103393"/>
              <a:gd name="connsiteY3-2912" fmla="*/ 712066 h 2104860"/>
              <a:gd name="connsiteX4-2913" fmla="*/ 1508484 w 2103393"/>
              <a:gd name="connsiteY4-2914" fmla="*/ 515723 h 2104860"/>
              <a:gd name="connsiteX5-2915" fmla="*/ 2058246 w 2103393"/>
              <a:gd name="connsiteY5-2916" fmla="*/ 2064032 h 2104860"/>
              <a:gd name="connsiteX6-2917" fmla="*/ 1244822 w 2103393"/>
              <a:gd name="connsiteY6-2918" fmla="*/ 1654514 h 2104860"/>
              <a:gd name="connsiteX7-2919" fmla="*/ 1205554 w 2103393"/>
              <a:gd name="connsiteY7-2920" fmla="*/ 1340367 h 2104860"/>
              <a:gd name="connsiteX8-2921" fmla="*/ 1244823 w 2103393"/>
              <a:gd name="connsiteY8-2922" fmla="*/ 897190 h 2104860"/>
              <a:gd name="connsiteX9-2923" fmla="*/ 1076528 w 2103393"/>
              <a:gd name="connsiteY9-2924" fmla="*/ 751335 h 2104860"/>
              <a:gd name="connsiteX10-2925" fmla="*/ 885795 w 2103393"/>
              <a:gd name="connsiteY10-2926" fmla="*/ 891580 h 2104860"/>
              <a:gd name="connsiteX11-2927" fmla="*/ 919453 w 2103393"/>
              <a:gd name="connsiteY11-2928" fmla="*/ 1329146 h 2104860"/>
              <a:gd name="connsiteX12-2929" fmla="*/ 891405 w 2103393"/>
              <a:gd name="connsiteY12-2930" fmla="*/ 1648905 h 2104860"/>
              <a:gd name="connsiteX13-2931" fmla="*/ 89201 w 2103393"/>
              <a:gd name="connsiteY13-2932" fmla="*/ 2092081 h 2104860"/>
              <a:gd name="connsiteX14-2933" fmla="*/ 577255 w 2103393"/>
              <a:gd name="connsiteY14-2934" fmla="*/ 515723 h 2104860"/>
              <a:gd name="connsiteX15-2935" fmla="*/ 807257 w 2103393"/>
              <a:gd name="connsiteY15-2936" fmla="*/ 751335 h 2104860"/>
              <a:gd name="connsiteX16-2937" fmla="*/ 969942 w 2103393"/>
              <a:gd name="connsiteY16-2938" fmla="*/ 639139 h 2104860"/>
              <a:gd name="connsiteX17-2939" fmla="*/ 930675 w 2103393"/>
              <a:gd name="connsiteY17-2940" fmla="*/ 77953 h 2104860"/>
              <a:gd name="connsiteX0-2941" fmla="*/ 930675 w 2103393"/>
              <a:gd name="connsiteY0-2942" fmla="*/ 71187 h 2098094"/>
              <a:gd name="connsiteX1-2943" fmla="*/ 1190398 w 2103393"/>
              <a:gd name="connsiteY1-2944" fmla="*/ 69514 h 2098094"/>
              <a:gd name="connsiteX2-2945" fmla="*/ 1177505 w 2103393"/>
              <a:gd name="connsiteY2-2946" fmla="*/ 626763 h 2098094"/>
              <a:gd name="connsiteX3-2947" fmla="*/ 1312141 w 2103393"/>
              <a:gd name="connsiteY3-2948" fmla="*/ 705300 h 2098094"/>
              <a:gd name="connsiteX4-2949" fmla="*/ 1508484 w 2103393"/>
              <a:gd name="connsiteY4-2950" fmla="*/ 508957 h 2098094"/>
              <a:gd name="connsiteX5-2951" fmla="*/ 2058246 w 2103393"/>
              <a:gd name="connsiteY5-2952" fmla="*/ 2057266 h 2098094"/>
              <a:gd name="connsiteX6-2953" fmla="*/ 1244822 w 2103393"/>
              <a:gd name="connsiteY6-2954" fmla="*/ 1647748 h 2098094"/>
              <a:gd name="connsiteX7-2955" fmla="*/ 1205554 w 2103393"/>
              <a:gd name="connsiteY7-2956" fmla="*/ 1333601 h 2098094"/>
              <a:gd name="connsiteX8-2957" fmla="*/ 1244823 w 2103393"/>
              <a:gd name="connsiteY8-2958" fmla="*/ 890424 h 2098094"/>
              <a:gd name="connsiteX9-2959" fmla="*/ 1076528 w 2103393"/>
              <a:gd name="connsiteY9-2960" fmla="*/ 744569 h 2098094"/>
              <a:gd name="connsiteX10-2961" fmla="*/ 885795 w 2103393"/>
              <a:gd name="connsiteY10-2962" fmla="*/ 884814 h 2098094"/>
              <a:gd name="connsiteX11-2963" fmla="*/ 919453 w 2103393"/>
              <a:gd name="connsiteY11-2964" fmla="*/ 1322380 h 2098094"/>
              <a:gd name="connsiteX12-2965" fmla="*/ 891405 w 2103393"/>
              <a:gd name="connsiteY12-2966" fmla="*/ 1642139 h 2098094"/>
              <a:gd name="connsiteX13-2967" fmla="*/ 89201 w 2103393"/>
              <a:gd name="connsiteY13-2968" fmla="*/ 2085315 h 2098094"/>
              <a:gd name="connsiteX14-2969" fmla="*/ 577255 w 2103393"/>
              <a:gd name="connsiteY14-2970" fmla="*/ 508957 h 2098094"/>
              <a:gd name="connsiteX15-2971" fmla="*/ 807257 w 2103393"/>
              <a:gd name="connsiteY15-2972" fmla="*/ 744569 h 2098094"/>
              <a:gd name="connsiteX16-2973" fmla="*/ 969942 w 2103393"/>
              <a:gd name="connsiteY16-2974" fmla="*/ 632373 h 2098094"/>
              <a:gd name="connsiteX17-2975" fmla="*/ 930675 w 2103393"/>
              <a:gd name="connsiteY17-2976" fmla="*/ 71187 h 2098094"/>
              <a:gd name="connsiteX0-2977" fmla="*/ 930675 w 2103393"/>
              <a:gd name="connsiteY0-2978" fmla="*/ 75207 h 2102114"/>
              <a:gd name="connsiteX1-2979" fmla="*/ 1190398 w 2103393"/>
              <a:gd name="connsiteY1-2980" fmla="*/ 73534 h 2102114"/>
              <a:gd name="connsiteX2-2981" fmla="*/ 1177505 w 2103393"/>
              <a:gd name="connsiteY2-2982" fmla="*/ 630783 h 2102114"/>
              <a:gd name="connsiteX3-2983" fmla="*/ 1312141 w 2103393"/>
              <a:gd name="connsiteY3-2984" fmla="*/ 709320 h 2102114"/>
              <a:gd name="connsiteX4-2985" fmla="*/ 1508484 w 2103393"/>
              <a:gd name="connsiteY4-2986" fmla="*/ 512977 h 2102114"/>
              <a:gd name="connsiteX5-2987" fmla="*/ 2058246 w 2103393"/>
              <a:gd name="connsiteY5-2988" fmla="*/ 2061286 h 2102114"/>
              <a:gd name="connsiteX6-2989" fmla="*/ 1244822 w 2103393"/>
              <a:gd name="connsiteY6-2990" fmla="*/ 1651768 h 2102114"/>
              <a:gd name="connsiteX7-2991" fmla="*/ 1205554 w 2103393"/>
              <a:gd name="connsiteY7-2992" fmla="*/ 1337621 h 2102114"/>
              <a:gd name="connsiteX8-2993" fmla="*/ 1244823 w 2103393"/>
              <a:gd name="connsiteY8-2994" fmla="*/ 894444 h 2102114"/>
              <a:gd name="connsiteX9-2995" fmla="*/ 1076528 w 2103393"/>
              <a:gd name="connsiteY9-2996" fmla="*/ 748589 h 2102114"/>
              <a:gd name="connsiteX10-2997" fmla="*/ 885795 w 2103393"/>
              <a:gd name="connsiteY10-2998" fmla="*/ 888834 h 2102114"/>
              <a:gd name="connsiteX11-2999" fmla="*/ 919453 w 2103393"/>
              <a:gd name="connsiteY11-3000" fmla="*/ 1326400 h 2102114"/>
              <a:gd name="connsiteX12-3001" fmla="*/ 891405 w 2103393"/>
              <a:gd name="connsiteY12-3002" fmla="*/ 1646159 h 2102114"/>
              <a:gd name="connsiteX13-3003" fmla="*/ 89201 w 2103393"/>
              <a:gd name="connsiteY13-3004" fmla="*/ 2089335 h 2102114"/>
              <a:gd name="connsiteX14-3005" fmla="*/ 577255 w 2103393"/>
              <a:gd name="connsiteY14-3006" fmla="*/ 512977 h 2102114"/>
              <a:gd name="connsiteX15-3007" fmla="*/ 807257 w 2103393"/>
              <a:gd name="connsiteY15-3008" fmla="*/ 748589 h 2102114"/>
              <a:gd name="connsiteX16-3009" fmla="*/ 969942 w 2103393"/>
              <a:gd name="connsiteY16-3010" fmla="*/ 636393 h 2102114"/>
              <a:gd name="connsiteX17-3011" fmla="*/ 930675 w 2103393"/>
              <a:gd name="connsiteY17-3012" fmla="*/ 75207 h 21021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/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/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-1" fmla="*/ 1054645 w 3259303"/>
              <a:gd name="connsiteY0-2" fmla="*/ 0 h 3225645"/>
              <a:gd name="connsiteX1-3" fmla="*/ 1469772 w 3259303"/>
              <a:gd name="connsiteY1-4" fmla="*/ 5610 h 3225645"/>
              <a:gd name="connsiteX2-5" fmla="*/ 1682945 w 3259303"/>
              <a:gd name="connsiteY2-6" fmla="*/ 718057 h 3225645"/>
              <a:gd name="connsiteX3-7" fmla="*/ 2417830 w 3259303"/>
              <a:gd name="connsiteY3-8" fmla="*/ 544153 h 3225645"/>
              <a:gd name="connsiteX4-9" fmla="*/ 3259303 w 3259303"/>
              <a:gd name="connsiteY4-10" fmla="*/ 1811971 h 3225645"/>
              <a:gd name="connsiteX5-11" fmla="*/ 2311244 w 3259303"/>
              <a:gd name="connsiteY5-12" fmla="*/ 3091009 h 3225645"/>
              <a:gd name="connsiteX6-13" fmla="*/ 622689 w 3259303"/>
              <a:gd name="connsiteY6-14" fmla="*/ 2647834 h 3225645"/>
              <a:gd name="connsiteX7-15" fmla="*/ 398297 w 3259303"/>
              <a:gd name="connsiteY7-16" fmla="*/ 3225645 h 3225645"/>
              <a:gd name="connsiteX8-17" fmla="*/ 0 w 3259303"/>
              <a:gd name="connsiteY8-18" fmla="*/ 3220035 h 3225645"/>
              <a:gd name="connsiteX9-19" fmla="*/ 218783 w 3259303"/>
              <a:gd name="connsiteY9-20" fmla="*/ 2311245 h 3225645"/>
              <a:gd name="connsiteX10-21" fmla="*/ 1593187 w 3259303"/>
              <a:gd name="connsiteY10-22" fmla="*/ 1974656 h 3225645"/>
              <a:gd name="connsiteX11-23" fmla="*/ 1250989 w 3259303"/>
              <a:gd name="connsiteY11-24" fmla="*/ 942450 h 3225645"/>
              <a:gd name="connsiteX12-25" fmla="*/ 1054645 w 3259303"/>
              <a:gd name="connsiteY12-26" fmla="*/ 0 h 3225645"/>
              <a:gd name="connsiteX0-27" fmla="*/ 1054645 w 3259303"/>
              <a:gd name="connsiteY0-28" fmla="*/ 0 h 3242475"/>
              <a:gd name="connsiteX1-29" fmla="*/ 1469772 w 3259303"/>
              <a:gd name="connsiteY1-30" fmla="*/ 22440 h 3242475"/>
              <a:gd name="connsiteX2-31" fmla="*/ 1682945 w 3259303"/>
              <a:gd name="connsiteY2-32" fmla="*/ 734887 h 3242475"/>
              <a:gd name="connsiteX3-33" fmla="*/ 2417830 w 3259303"/>
              <a:gd name="connsiteY3-34" fmla="*/ 560983 h 3242475"/>
              <a:gd name="connsiteX4-35" fmla="*/ 3259303 w 3259303"/>
              <a:gd name="connsiteY4-36" fmla="*/ 1828801 h 3242475"/>
              <a:gd name="connsiteX5-37" fmla="*/ 2311244 w 3259303"/>
              <a:gd name="connsiteY5-38" fmla="*/ 3107839 h 3242475"/>
              <a:gd name="connsiteX6-39" fmla="*/ 622689 w 3259303"/>
              <a:gd name="connsiteY6-40" fmla="*/ 2664664 h 3242475"/>
              <a:gd name="connsiteX7-41" fmla="*/ 398297 w 3259303"/>
              <a:gd name="connsiteY7-42" fmla="*/ 3242475 h 3242475"/>
              <a:gd name="connsiteX8-43" fmla="*/ 0 w 3259303"/>
              <a:gd name="connsiteY8-44" fmla="*/ 3236865 h 3242475"/>
              <a:gd name="connsiteX9-45" fmla="*/ 218783 w 3259303"/>
              <a:gd name="connsiteY9-46" fmla="*/ 2328075 h 3242475"/>
              <a:gd name="connsiteX10-47" fmla="*/ 1593187 w 3259303"/>
              <a:gd name="connsiteY10-48" fmla="*/ 1991486 h 3242475"/>
              <a:gd name="connsiteX11-49" fmla="*/ 1250989 w 3259303"/>
              <a:gd name="connsiteY11-50" fmla="*/ 959280 h 3242475"/>
              <a:gd name="connsiteX12-51" fmla="*/ 1054645 w 3259303"/>
              <a:gd name="connsiteY12-52" fmla="*/ 0 h 3242475"/>
              <a:gd name="connsiteX0-53" fmla="*/ 1054645 w 3259303"/>
              <a:gd name="connsiteY0-54" fmla="*/ 0 h 3242475"/>
              <a:gd name="connsiteX1-55" fmla="*/ 1464162 w 3259303"/>
              <a:gd name="connsiteY1-56" fmla="*/ 1 h 3242475"/>
              <a:gd name="connsiteX2-57" fmla="*/ 1682945 w 3259303"/>
              <a:gd name="connsiteY2-58" fmla="*/ 734887 h 3242475"/>
              <a:gd name="connsiteX3-59" fmla="*/ 2417830 w 3259303"/>
              <a:gd name="connsiteY3-60" fmla="*/ 560983 h 3242475"/>
              <a:gd name="connsiteX4-61" fmla="*/ 3259303 w 3259303"/>
              <a:gd name="connsiteY4-62" fmla="*/ 1828801 h 3242475"/>
              <a:gd name="connsiteX5-63" fmla="*/ 2311244 w 3259303"/>
              <a:gd name="connsiteY5-64" fmla="*/ 3107839 h 3242475"/>
              <a:gd name="connsiteX6-65" fmla="*/ 622689 w 3259303"/>
              <a:gd name="connsiteY6-66" fmla="*/ 2664664 h 3242475"/>
              <a:gd name="connsiteX7-67" fmla="*/ 398297 w 3259303"/>
              <a:gd name="connsiteY7-68" fmla="*/ 3242475 h 3242475"/>
              <a:gd name="connsiteX8-69" fmla="*/ 0 w 3259303"/>
              <a:gd name="connsiteY8-70" fmla="*/ 3236865 h 3242475"/>
              <a:gd name="connsiteX9-71" fmla="*/ 218783 w 3259303"/>
              <a:gd name="connsiteY9-72" fmla="*/ 2328075 h 3242475"/>
              <a:gd name="connsiteX10-73" fmla="*/ 1593187 w 3259303"/>
              <a:gd name="connsiteY10-74" fmla="*/ 1991486 h 3242475"/>
              <a:gd name="connsiteX11-75" fmla="*/ 1250989 w 3259303"/>
              <a:gd name="connsiteY11-76" fmla="*/ 959280 h 3242475"/>
              <a:gd name="connsiteX12-77" fmla="*/ 1054645 w 3259303"/>
              <a:gd name="connsiteY12-78" fmla="*/ 0 h 3242475"/>
              <a:gd name="connsiteX0-79" fmla="*/ 1065864 w 3259303"/>
              <a:gd name="connsiteY0-80" fmla="*/ 5609 h 3242474"/>
              <a:gd name="connsiteX1-81" fmla="*/ 1464162 w 3259303"/>
              <a:gd name="connsiteY1-82" fmla="*/ 0 h 3242474"/>
              <a:gd name="connsiteX2-83" fmla="*/ 1682945 w 3259303"/>
              <a:gd name="connsiteY2-84" fmla="*/ 734886 h 3242474"/>
              <a:gd name="connsiteX3-85" fmla="*/ 2417830 w 3259303"/>
              <a:gd name="connsiteY3-86" fmla="*/ 560982 h 3242474"/>
              <a:gd name="connsiteX4-87" fmla="*/ 3259303 w 3259303"/>
              <a:gd name="connsiteY4-88" fmla="*/ 1828800 h 3242474"/>
              <a:gd name="connsiteX5-89" fmla="*/ 2311244 w 3259303"/>
              <a:gd name="connsiteY5-90" fmla="*/ 3107838 h 3242474"/>
              <a:gd name="connsiteX6-91" fmla="*/ 622689 w 3259303"/>
              <a:gd name="connsiteY6-92" fmla="*/ 2664663 h 3242474"/>
              <a:gd name="connsiteX7-93" fmla="*/ 398297 w 3259303"/>
              <a:gd name="connsiteY7-94" fmla="*/ 3242474 h 3242474"/>
              <a:gd name="connsiteX8-95" fmla="*/ 0 w 3259303"/>
              <a:gd name="connsiteY8-96" fmla="*/ 3236864 h 3242474"/>
              <a:gd name="connsiteX9-97" fmla="*/ 218783 w 3259303"/>
              <a:gd name="connsiteY9-98" fmla="*/ 2328074 h 3242474"/>
              <a:gd name="connsiteX10-99" fmla="*/ 1593187 w 3259303"/>
              <a:gd name="connsiteY10-100" fmla="*/ 1991485 h 3242474"/>
              <a:gd name="connsiteX11-101" fmla="*/ 1250989 w 3259303"/>
              <a:gd name="connsiteY11-102" fmla="*/ 959279 h 3242474"/>
              <a:gd name="connsiteX12-103" fmla="*/ 1065864 w 3259303"/>
              <a:gd name="connsiteY12-104" fmla="*/ 5609 h 3242474"/>
              <a:gd name="connsiteX0-105" fmla="*/ 1065864 w 3259303"/>
              <a:gd name="connsiteY0-106" fmla="*/ 16828 h 3242474"/>
              <a:gd name="connsiteX1-107" fmla="*/ 1464162 w 3259303"/>
              <a:gd name="connsiteY1-108" fmla="*/ 0 h 3242474"/>
              <a:gd name="connsiteX2-109" fmla="*/ 1682945 w 3259303"/>
              <a:gd name="connsiteY2-110" fmla="*/ 734886 h 3242474"/>
              <a:gd name="connsiteX3-111" fmla="*/ 2417830 w 3259303"/>
              <a:gd name="connsiteY3-112" fmla="*/ 560982 h 3242474"/>
              <a:gd name="connsiteX4-113" fmla="*/ 3259303 w 3259303"/>
              <a:gd name="connsiteY4-114" fmla="*/ 1828800 h 3242474"/>
              <a:gd name="connsiteX5-115" fmla="*/ 2311244 w 3259303"/>
              <a:gd name="connsiteY5-116" fmla="*/ 3107838 h 3242474"/>
              <a:gd name="connsiteX6-117" fmla="*/ 622689 w 3259303"/>
              <a:gd name="connsiteY6-118" fmla="*/ 2664663 h 3242474"/>
              <a:gd name="connsiteX7-119" fmla="*/ 398297 w 3259303"/>
              <a:gd name="connsiteY7-120" fmla="*/ 3242474 h 3242474"/>
              <a:gd name="connsiteX8-121" fmla="*/ 0 w 3259303"/>
              <a:gd name="connsiteY8-122" fmla="*/ 3236864 h 3242474"/>
              <a:gd name="connsiteX9-123" fmla="*/ 218783 w 3259303"/>
              <a:gd name="connsiteY9-124" fmla="*/ 2328074 h 3242474"/>
              <a:gd name="connsiteX10-125" fmla="*/ 1593187 w 3259303"/>
              <a:gd name="connsiteY10-126" fmla="*/ 1991485 h 3242474"/>
              <a:gd name="connsiteX11-127" fmla="*/ 1250989 w 3259303"/>
              <a:gd name="connsiteY11-128" fmla="*/ 959279 h 3242474"/>
              <a:gd name="connsiteX12-129" fmla="*/ 1065864 w 3259303"/>
              <a:gd name="connsiteY12-130" fmla="*/ 16828 h 3242474"/>
              <a:gd name="connsiteX0-131" fmla="*/ 1065864 w 3259303"/>
              <a:gd name="connsiteY0-132" fmla="*/ 16828 h 3242474"/>
              <a:gd name="connsiteX1-133" fmla="*/ 1464162 w 3259303"/>
              <a:gd name="connsiteY1-134" fmla="*/ 0 h 3242474"/>
              <a:gd name="connsiteX2-135" fmla="*/ 1682945 w 3259303"/>
              <a:gd name="connsiteY2-136" fmla="*/ 734886 h 3242474"/>
              <a:gd name="connsiteX3-137" fmla="*/ 2417830 w 3259303"/>
              <a:gd name="connsiteY3-138" fmla="*/ 560982 h 3242474"/>
              <a:gd name="connsiteX4-139" fmla="*/ 3259303 w 3259303"/>
              <a:gd name="connsiteY4-140" fmla="*/ 1828800 h 3242474"/>
              <a:gd name="connsiteX5-141" fmla="*/ 2311244 w 3259303"/>
              <a:gd name="connsiteY5-142" fmla="*/ 3107838 h 3242474"/>
              <a:gd name="connsiteX6-143" fmla="*/ 622689 w 3259303"/>
              <a:gd name="connsiteY6-144" fmla="*/ 2664663 h 3242474"/>
              <a:gd name="connsiteX7-145" fmla="*/ 398297 w 3259303"/>
              <a:gd name="connsiteY7-146" fmla="*/ 3242474 h 3242474"/>
              <a:gd name="connsiteX8-147" fmla="*/ 0 w 3259303"/>
              <a:gd name="connsiteY8-148" fmla="*/ 3236864 h 3242474"/>
              <a:gd name="connsiteX9-149" fmla="*/ 218783 w 3259303"/>
              <a:gd name="connsiteY9-150" fmla="*/ 2328074 h 3242474"/>
              <a:gd name="connsiteX10-151" fmla="*/ 1593187 w 3259303"/>
              <a:gd name="connsiteY10-152" fmla="*/ 1991485 h 3242474"/>
              <a:gd name="connsiteX11-153" fmla="*/ 1250989 w 3259303"/>
              <a:gd name="connsiteY11-154" fmla="*/ 959279 h 3242474"/>
              <a:gd name="connsiteX12-155" fmla="*/ 1065864 w 3259303"/>
              <a:gd name="connsiteY12-156" fmla="*/ 16828 h 3242474"/>
              <a:gd name="connsiteX0-157" fmla="*/ 1065864 w 3259303"/>
              <a:gd name="connsiteY0-158" fmla="*/ 16828 h 3242474"/>
              <a:gd name="connsiteX1-159" fmla="*/ 1464162 w 3259303"/>
              <a:gd name="connsiteY1-160" fmla="*/ 0 h 3242474"/>
              <a:gd name="connsiteX2-161" fmla="*/ 1682945 w 3259303"/>
              <a:gd name="connsiteY2-162" fmla="*/ 734886 h 3242474"/>
              <a:gd name="connsiteX3-163" fmla="*/ 2417830 w 3259303"/>
              <a:gd name="connsiteY3-164" fmla="*/ 560982 h 3242474"/>
              <a:gd name="connsiteX4-165" fmla="*/ 3259303 w 3259303"/>
              <a:gd name="connsiteY4-166" fmla="*/ 1828800 h 3242474"/>
              <a:gd name="connsiteX5-167" fmla="*/ 2311244 w 3259303"/>
              <a:gd name="connsiteY5-168" fmla="*/ 3107838 h 3242474"/>
              <a:gd name="connsiteX6-169" fmla="*/ 622689 w 3259303"/>
              <a:gd name="connsiteY6-170" fmla="*/ 2664663 h 3242474"/>
              <a:gd name="connsiteX7-171" fmla="*/ 398297 w 3259303"/>
              <a:gd name="connsiteY7-172" fmla="*/ 3242474 h 3242474"/>
              <a:gd name="connsiteX8-173" fmla="*/ 0 w 3259303"/>
              <a:gd name="connsiteY8-174" fmla="*/ 3236864 h 3242474"/>
              <a:gd name="connsiteX9-175" fmla="*/ 218783 w 3259303"/>
              <a:gd name="connsiteY9-176" fmla="*/ 2328074 h 3242474"/>
              <a:gd name="connsiteX10-177" fmla="*/ 1593187 w 3259303"/>
              <a:gd name="connsiteY10-178" fmla="*/ 1991485 h 3242474"/>
              <a:gd name="connsiteX11-179" fmla="*/ 1250989 w 3259303"/>
              <a:gd name="connsiteY11-180" fmla="*/ 959279 h 3242474"/>
              <a:gd name="connsiteX12-181" fmla="*/ 1065864 w 3259303"/>
              <a:gd name="connsiteY12-182" fmla="*/ 16828 h 3242474"/>
              <a:gd name="connsiteX0-183" fmla="*/ 1065864 w 3259303"/>
              <a:gd name="connsiteY0-184" fmla="*/ 16828 h 3242474"/>
              <a:gd name="connsiteX1-185" fmla="*/ 1464162 w 3259303"/>
              <a:gd name="connsiteY1-186" fmla="*/ 0 h 3242474"/>
              <a:gd name="connsiteX2-187" fmla="*/ 1682945 w 3259303"/>
              <a:gd name="connsiteY2-188" fmla="*/ 734886 h 3242474"/>
              <a:gd name="connsiteX3-189" fmla="*/ 2417830 w 3259303"/>
              <a:gd name="connsiteY3-190" fmla="*/ 560982 h 3242474"/>
              <a:gd name="connsiteX4-191" fmla="*/ 3259303 w 3259303"/>
              <a:gd name="connsiteY4-192" fmla="*/ 1828800 h 3242474"/>
              <a:gd name="connsiteX5-193" fmla="*/ 2311244 w 3259303"/>
              <a:gd name="connsiteY5-194" fmla="*/ 3107838 h 3242474"/>
              <a:gd name="connsiteX6-195" fmla="*/ 622689 w 3259303"/>
              <a:gd name="connsiteY6-196" fmla="*/ 2664663 h 3242474"/>
              <a:gd name="connsiteX7-197" fmla="*/ 398297 w 3259303"/>
              <a:gd name="connsiteY7-198" fmla="*/ 3242474 h 3242474"/>
              <a:gd name="connsiteX8-199" fmla="*/ 0 w 3259303"/>
              <a:gd name="connsiteY8-200" fmla="*/ 3236864 h 3242474"/>
              <a:gd name="connsiteX9-201" fmla="*/ 218783 w 3259303"/>
              <a:gd name="connsiteY9-202" fmla="*/ 2328074 h 3242474"/>
              <a:gd name="connsiteX10-203" fmla="*/ 1593187 w 3259303"/>
              <a:gd name="connsiteY10-204" fmla="*/ 1991485 h 3242474"/>
              <a:gd name="connsiteX11-205" fmla="*/ 1250989 w 3259303"/>
              <a:gd name="connsiteY11-206" fmla="*/ 959279 h 3242474"/>
              <a:gd name="connsiteX12-207" fmla="*/ 1065864 w 3259303"/>
              <a:gd name="connsiteY12-208" fmla="*/ 16828 h 3242474"/>
              <a:gd name="connsiteX0-209" fmla="*/ 1065864 w 3259303"/>
              <a:gd name="connsiteY0-210" fmla="*/ 16828 h 3242474"/>
              <a:gd name="connsiteX1-211" fmla="*/ 1464162 w 3259303"/>
              <a:gd name="connsiteY1-212" fmla="*/ 0 h 3242474"/>
              <a:gd name="connsiteX2-213" fmla="*/ 1682945 w 3259303"/>
              <a:gd name="connsiteY2-214" fmla="*/ 734886 h 3242474"/>
              <a:gd name="connsiteX3-215" fmla="*/ 2417830 w 3259303"/>
              <a:gd name="connsiteY3-216" fmla="*/ 560982 h 3242474"/>
              <a:gd name="connsiteX4-217" fmla="*/ 3259303 w 3259303"/>
              <a:gd name="connsiteY4-218" fmla="*/ 1828800 h 3242474"/>
              <a:gd name="connsiteX5-219" fmla="*/ 2311244 w 3259303"/>
              <a:gd name="connsiteY5-220" fmla="*/ 3107838 h 3242474"/>
              <a:gd name="connsiteX6-221" fmla="*/ 622689 w 3259303"/>
              <a:gd name="connsiteY6-222" fmla="*/ 2664663 h 3242474"/>
              <a:gd name="connsiteX7-223" fmla="*/ 398297 w 3259303"/>
              <a:gd name="connsiteY7-224" fmla="*/ 3242474 h 3242474"/>
              <a:gd name="connsiteX8-225" fmla="*/ 0 w 3259303"/>
              <a:gd name="connsiteY8-226" fmla="*/ 3236864 h 3242474"/>
              <a:gd name="connsiteX9-227" fmla="*/ 218783 w 3259303"/>
              <a:gd name="connsiteY9-228" fmla="*/ 2328074 h 3242474"/>
              <a:gd name="connsiteX10-229" fmla="*/ 1593187 w 3259303"/>
              <a:gd name="connsiteY10-230" fmla="*/ 1991485 h 3242474"/>
              <a:gd name="connsiteX11-231" fmla="*/ 1250989 w 3259303"/>
              <a:gd name="connsiteY11-232" fmla="*/ 959279 h 3242474"/>
              <a:gd name="connsiteX12-233" fmla="*/ 1065864 w 3259303"/>
              <a:gd name="connsiteY12-234" fmla="*/ 16828 h 3242474"/>
              <a:gd name="connsiteX0-235" fmla="*/ 1065864 w 3259303"/>
              <a:gd name="connsiteY0-236" fmla="*/ 16828 h 3242474"/>
              <a:gd name="connsiteX1-237" fmla="*/ 1464162 w 3259303"/>
              <a:gd name="connsiteY1-238" fmla="*/ 0 h 3242474"/>
              <a:gd name="connsiteX2-239" fmla="*/ 1682945 w 3259303"/>
              <a:gd name="connsiteY2-240" fmla="*/ 734886 h 3242474"/>
              <a:gd name="connsiteX3-241" fmla="*/ 2417830 w 3259303"/>
              <a:gd name="connsiteY3-242" fmla="*/ 560982 h 3242474"/>
              <a:gd name="connsiteX4-243" fmla="*/ 3259303 w 3259303"/>
              <a:gd name="connsiteY4-244" fmla="*/ 1828800 h 3242474"/>
              <a:gd name="connsiteX5-245" fmla="*/ 2311244 w 3259303"/>
              <a:gd name="connsiteY5-246" fmla="*/ 3107838 h 3242474"/>
              <a:gd name="connsiteX6-247" fmla="*/ 622689 w 3259303"/>
              <a:gd name="connsiteY6-248" fmla="*/ 2664663 h 3242474"/>
              <a:gd name="connsiteX7-249" fmla="*/ 398297 w 3259303"/>
              <a:gd name="connsiteY7-250" fmla="*/ 3242474 h 3242474"/>
              <a:gd name="connsiteX8-251" fmla="*/ 0 w 3259303"/>
              <a:gd name="connsiteY8-252" fmla="*/ 3236864 h 3242474"/>
              <a:gd name="connsiteX9-253" fmla="*/ 218783 w 3259303"/>
              <a:gd name="connsiteY9-254" fmla="*/ 2328074 h 3242474"/>
              <a:gd name="connsiteX10-255" fmla="*/ 1593187 w 3259303"/>
              <a:gd name="connsiteY10-256" fmla="*/ 1991485 h 3242474"/>
              <a:gd name="connsiteX11-257" fmla="*/ 1250989 w 3259303"/>
              <a:gd name="connsiteY11-258" fmla="*/ 959279 h 3242474"/>
              <a:gd name="connsiteX12-259" fmla="*/ 1065864 w 3259303"/>
              <a:gd name="connsiteY12-260" fmla="*/ 16828 h 3242474"/>
              <a:gd name="connsiteX0-261" fmla="*/ 1065864 w 3259303"/>
              <a:gd name="connsiteY0-262" fmla="*/ 16828 h 3242474"/>
              <a:gd name="connsiteX1-263" fmla="*/ 1464162 w 3259303"/>
              <a:gd name="connsiteY1-264" fmla="*/ 0 h 3242474"/>
              <a:gd name="connsiteX2-265" fmla="*/ 1682945 w 3259303"/>
              <a:gd name="connsiteY2-266" fmla="*/ 734886 h 3242474"/>
              <a:gd name="connsiteX3-267" fmla="*/ 2417830 w 3259303"/>
              <a:gd name="connsiteY3-268" fmla="*/ 560982 h 3242474"/>
              <a:gd name="connsiteX4-269" fmla="*/ 3259303 w 3259303"/>
              <a:gd name="connsiteY4-270" fmla="*/ 1828800 h 3242474"/>
              <a:gd name="connsiteX5-271" fmla="*/ 2311244 w 3259303"/>
              <a:gd name="connsiteY5-272" fmla="*/ 3107838 h 3242474"/>
              <a:gd name="connsiteX6-273" fmla="*/ 622689 w 3259303"/>
              <a:gd name="connsiteY6-274" fmla="*/ 2664663 h 3242474"/>
              <a:gd name="connsiteX7-275" fmla="*/ 398297 w 3259303"/>
              <a:gd name="connsiteY7-276" fmla="*/ 3242474 h 3242474"/>
              <a:gd name="connsiteX8-277" fmla="*/ 0 w 3259303"/>
              <a:gd name="connsiteY8-278" fmla="*/ 3236864 h 3242474"/>
              <a:gd name="connsiteX9-279" fmla="*/ 218783 w 3259303"/>
              <a:gd name="connsiteY9-280" fmla="*/ 2328074 h 3242474"/>
              <a:gd name="connsiteX10-281" fmla="*/ 1593187 w 3259303"/>
              <a:gd name="connsiteY10-282" fmla="*/ 1991485 h 3242474"/>
              <a:gd name="connsiteX11-283" fmla="*/ 1250989 w 3259303"/>
              <a:gd name="connsiteY11-284" fmla="*/ 959279 h 3242474"/>
              <a:gd name="connsiteX12-285" fmla="*/ 1065864 w 3259303"/>
              <a:gd name="connsiteY12-286" fmla="*/ 16828 h 3242474"/>
              <a:gd name="connsiteX0-287" fmla="*/ 1065864 w 3259303"/>
              <a:gd name="connsiteY0-288" fmla="*/ 16828 h 3242474"/>
              <a:gd name="connsiteX1-289" fmla="*/ 1464162 w 3259303"/>
              <a:gd name="connsiteY1-290" fmla="*/ 0 h 3242474"/>
              <a:gd name="connsiteX2-291" fmla="*/ 1682945 w 3259303"/>
              <a:gd name="connsiteY2-292" fmla="*/ 734886 h 3242474"/>
              <a:gd name="connsiteX3-293" fmla="*/ 2417830 w 3259303"/>
              <a:gd name="connsiteY3-294" fmla="*/ 560982 h 3242474"/>
              <a:gd name="connsiteX4-295" fmla="*/ 3259303 w 3259303"/>
              <a:gd name="connsiteY4-296" fmla="*/ 1828800 h 3242474"/>
              <a:gd name="connsiteX5-297" fmla="*/ 2311244 w 3259303"/>
              <a:gd name="connsiteY5-298" fmla="*/ 3107838 h 3242474"/>
              <a:gd name="connsiteX6-299" fmla="*/ 622689 w 3259303"/>
              <a:gd name="connsiteY6-300" fmla="*/ 2664663 h 3242474"/>
              <a:gd name="connsiteX7-301" fmla="*/ 398297 w 3259303"/>
              <a:gd name="connsiteY7-302" fmla="*/ 3242474 h 3242474"/>
              <a:gd name="connsiteX8-303" fmla="*/ 0 w 3259303"/>
              <a:gd name="connsiteY8-304" fmla="*/ 3236864 h 3242474"/>
              <a:gd name="connsiteX9-305" fmla="*/ 218783 w 3259303"/>
              <a:gd name="connsiteY9-306" fmla="*/ 2328074 h 3242474"/>
              <a:gd name="connsiteX10-307" fmla="*/ 1593187 w 3259303"/>
              <a:gd name="connsiteY10-308" fmla="*/ 1991485 h 3242474"/>
              <a:gd name="connsiteX11-309" fmla="*/ 1250989 w 3259303"/>
              <a:gd name="connsiteY11-310" fmla="*/ 959279 h 3242474"/>
              <a:gd name="connsiteX12-311" fmla="*/ 1065864 w 3259303"/>
              <a:gd name="connsiteY12-312" fmla="*/ 16828 h 3242474"/>
              <a:gd name="connsiteX0-313" fmla="*/ 1065864 w 3259303"/>
              <a:gd name="connsiteY0-314" fmla="*/ 16828 h 3242474"/>
              <a:gd name="connsiteX1-315" fmla="*/ 1464162 w 3259303"/>
              <a:gd name="connsiteY1-316" fmla="*/ 0 h 3242474"/>
              <a:gd name="connsiteX2-317" fmla="*/ 1682945 w 3259303"/>
              <a:gd name="connsiteY2-318" fmla="*/ 734886 h 3242474"/>
              <a:gd name="connsiteX3-319" fmla="*/ 2417830 w 3259303"/>
              <a:gd name="connsiteY3-320" fmla="*/ 560982 h 3242474"/>
              <a:gd name="connsiteX4-321" fmla="*/ 3259303 w 3259303"/>
              <a:gd name="connsiteY4-322" fmla="*/ 1828800 h 3242474"/>
              <a:gd name="connsiteX5-323" fmla="*/ 2311244 w 3259303"/>
              <a:gd name="connsiteY5-324" fmla="*/ 3107838 h 3242474"/>
              <a:gd name="connsiteX6-325" fmla="*/ 622689 w 3259303"/>
              <a:gd name="connsiteY6-326" fmla="*/ 2664663 h 3242474"/>
              <a:gd name="connsiteX7-327" fmla="*/ 398297 w 3259303"/>
              <a:gd name="connsiteY7-328" fmla="*/ 3242474 h 3242474"/>
              <a:gd name="connsiteX8-329" fmla="*/ 0 w 3259303"/>
              <a:gd name="connsiteY8-330" fmla="*/ 3236864 h 3242474"/>
              <a:gd name="connsiteX9-331" fmla="*/ 218783 w 3259303"/>
              <a:gd name="connsiteY9-332" fmla="*/ 2328074 h 3242474"/>
              <a:gd name="connsiteX10-333" fmla="*/ 1593187 w 3259303"/>
              <a:gd name="connsiteY10-334" fmla="*/ 1991485 h 3242474"/>
              <a:gd name="connsiteX11-335" fmla="*/ 1250989 w 3259303"/>
              <a:gd name="connsiteY11-336" fmla="*/ 959279 h 3242474"/>
              <a:gd name="connsiteX12-337" fmla="*/ 1065864 w 3259303"/>
              <a:gd name="connsiteY12-338" fmla="*/ 16828 h 3242474"/>
              <a:gd name="connsiteX0-339" fmla="*/ 1065864 w 3259303"/>
              <a:gd name="connsiteY0-340" fmla="*/ 16828 h 3242474"/>
              <a:gd name="connsiteX1-341" fmla="*/ 1464162 w 3259303"/>
              <a:gd name="connsiteY1-342" fmla="*/ 0 h 3242474"/>
              <a:gd name="connsiteX2-343" fmla="*/ 1682945 w 3259303"/>
              <a:gd name="connsiteY2-344" fmla="*/ 734886 h 3242474"/>
              <a:gd name="connsiteX3-345" fmla="*/ 2417830 w 3259303"/>
              <a:gd name="connsiteY3-346" fmla="*/ 560982 h 3242474"/>
              <a:gd name="connsiteX4-347" fmla="*/ 3259303 w 3259303"/>
              <a:gd name="connsiteY4-348" fmla="*/ 1828800 h 3242474"/>
              <a:gd name="connsiteX5-349" fmla="*/ 2311244 w 3259303"/>
              <a:gd name="connsiteY5-350" fmla="*/ 3107838 h 3242474"/>
              <a:gd name="connsiteX6-351" fmla="*/ 622689 w 3259303"/>
              <a:gd name="connsiteY6-352" fmla="*/ 2664663 h 3242474"/>
              <a:gd name="connsiteX7-353" fmla="*/ 398297 w 3259303"/>
              <a:gd name="connsiteY7-354" fmla="*/ 3242474 h 3242474"/>
              <a:gd name="connsiteX8-355" fmla="*/ 0 w 3259303"/>
              <a:gd name="connsiteY8-356" fmla="*/ 3236864 h 3242474"/>
              <a:gd name="connsiteX9-357" fmla="*/ 218783 w 3259303"/>
              <a:gd name="connsiteY9-358" fmla="*/ 2328074 h 3242474"/>
              <a:gd name="connsiteX10-359" fmla="*/ 1593187 w 3259303"/>
              <a:gd name="connsiteY10-360" fmla="*/ 1991485 h 3242474"/>
              <a:gd name="connsiteX11-361" fmla="*/ 1250989 w 3259303"/>
              <a:gd name="connsiteY11-362" fmla="*/ 959279 h 3242474"/>
              <a:gd name="connsiteX12-363" fmla="*/ 1065864 w 3259303"/>
              <a:gd name="connsiteY12-364" fmla="*/ 16828 h 3242474"/>
              <a:gd name="connsiteX0-365" fmla="*/ 1065864 w 3259303"/>
              <a:gd name="connsiteY0-366" fmla="*/ 16828 h 3242474"/>
              <a:gd name="connsiteX1-367" fmla="*/ 1464162 w 3259303"/>
              <a:gd name="connsiteY1-368" fmla="*/ 0 h 3242474"/>
              <a:gd name="connsiteX2-369" fmla="*/ 1682945 w 3259303"/>
              <a:gd name="connsiteY2-370" fmla="*/ 734886 h 3242474"/>
              <a:gd name="connsiteX3-371" fmla="*/ 2417830 w 3259303"/>
              <a:gd name="connsiteY3-372" fmla="*/ 560982 h 3242474"/>
              <a:gd name="connsiteX4-373" fmla="*/ 3259303 w 3259303"/>
              <a:gd name="connsiteY4-374" fmla="*/ 1828800 h 3242474"/>
              <a:gd name="connsiteX5-375" fmla="*/ 2311244 w 3259303"/>
              <a:gd name="connsiteY5-376" fmla="*/ 3107838 h 3242474"/>
              <a:gd name="connsiteX6-377" fmla="*/ 622689 w 3259303"/>
              <a:gd name="connsiteY6-378" fmla="*/ 2664663 h 3242474"/>
              <a:gd name="connsiteX7-379" fmla="*/ 398297 w 3259303"/>
              <a:gd name="connsiteY7-380" fmla="*/ 3242474 h 3242474"/>
              <a:gd name="connsiteX8-381" fmla="*/ 0 w 3259303"/>
              <a:gd name="connsiteY8-382" fmla="*/ 3236864 h 3242474"/>
              <a:gd name="connsiteX9-383" fmla="*/ 218783 w 3259303"/>
              <a:gd name="connsiteY9-384" fmla="*/ 2328074 h 3242474"/>
              <a:gd name="connsiteX10-385" fmla="*/ 1593187 w 3259303"/>
              <a:gd name="connsiteY10-386" fmla="*/ 1991485 h 3242474"/>
              <a:gd name="connsiteX11-387" fmla="*/ 1250989 w 3259303"/>
              <a:gd name="connsiteY11-388" fmla="*/ 959279 h 3242474"/>
              <a:gd name="connsiteX12-389" fmla="*/ 1065864 w 3259303"/>
              <a:gd name="connsiteY12-390" fmla="*/ 16828 h 3242474"/>
              <a:gd name="connsiteX0-391" fmla="*/ 1065864 w 3259303"/>
              <a:gd name="connsiteY0-392" fmla="*/ 16828 h 3242474"/>
              <a:gd name="connsiteX1-393" fmla="*/ 1464162 w 3259303"/>
              <a:gd name="connsiteY1-394" fmla="*/ 0 h 3242474"/>
              <a:gd name="connsiteX2-395" fmla="*/ 1682945 w 3259303"/>
              <a:gd name="connsiteY2-396" fmla="*/ 734886 h 3242474"/>
              <a:gd name="connsiteX3-397" fmla="*/ 2417830 w 3259303"/>
              <a:gd name="connsiteY3-398" fmla="*/ 560982 h 3242474"/>
              <a:gd name="connsiteX4-399" fmla="*/ 3259303 w 3259303"/>
              <a:gd name="connsiteY4-400" fmla="*/ 1828800 h 3242474"/>
              <a:gd name="connsiteX5-401" fmla="*/ 2311244 w 3259303"/>
              <a:gd name="connsiteY5-402" fmla="*/ 3107838 h 3242474"/>
              <a:gd name="connsiteX6-403" fmla="*/ 622689 w 3259303"/>
              <a:gd name="connsiteY6-404" fmla="*/ 2664663 h 3242474"/>
              <a:gd name="connsiteX7-405" fmla="*/ 398297 w 3259303"/>
              <a:gd name="connsiteY7-406" fmla="*/ 3242474 h 3242474"/>
              <a:gd name="connsiteX8-407" fmla="*/ 0 w 3259303"/>
              <a:gd name="connsiteY8-408" fmla="*/ 3236864 h 3242474"/>
              <a:gd name="connsiteX9-409" fmla="*/ 437566 w 3259303"/>
              <a:gd name="connsiteY9-410" fmla="*/ 2260757 h 3242474"/>
              <a:gd name="connsiteX10-411" fmla="*/ 1593187 w 3259303"/>
              <a:gd name="connsiteY10-412" fmla="*/ 1991485 h 3242474"/>
              <a:gd name="connsiteX11-413" fmla="*/ 1250989 w 3259303"/>
              <a:gd name="connsiteY11-414" fmla="*/ 959279 h 3242474"/>
              <a:gd name="connsiteX12-415" fmla="*/ 1065864 w 3259303"/>
              <a:gd name="connsiteY12-416" fmla="*/ 16828 h 3242474"/>
              <a:gd name="connsiteX0-417" fmla="*/ 1065864 w 3259303"/>
              <a:gd name="connsiteY0-418" fmla="*/ 16828 h 3242474"/>
              <a:gd name="connsiteX1-419" fmla="*/ 1464162 w 3259303"/>
              <a:gd name="connsiteY1-420" fmla="*/ 0 h 3242474"/>
              <a:gd name="connsiteX2-421" fmla="*/ 1682945 w 3259303"/>
              <a:gd name="connsiteY2-422" fmla="*/ 734886 h 3242474"/>
              <a:gd name="connsiteX3-423" fmla="*/ 2417830 w 3259303"/>
              <a:gd name="connsiteY3-424" fmla="*/ 560982 h 3242474"/>
              <a:gd name="connsiteX4-425" fmla="*/ 3259303 w 3259303"/>
              <a:gd name="connsiteY4-426" fmla="*/ 1828800 h 3242474"/>
              <a:gd name="connsiteX5-427" fmla="*/ 2311244 w 3259303"/>
              <a:gd name="connsiteY5-428" fmla="*/ 3107838 h 3242474"/>
              <a:gd name="connsiteX6-429" fmla="*/ 622689 w 3259303"/>
              <a:gd name="connsiteY6-430" fmla="*/ 2664663 h 3242474"/>
              <a:gd name="connsiteX7-431" fmla="*/ 398297 w 3259303"/>
              <a:gd name="connsiteY7-432" fmla="*/ 3242474 h 3242474"/>
              <a:gd name="connsiteX8-433" fmla="*/ 0 w 3259303"/>
              <a:gd name="connsiteY8-434" fmla="*/ 3236864 h 3242474"/>
              <a:gd name="connsiteX9-435" fmla="*/ 437566 w 3259303"/>
              <a:gd name="connsiteY9-436" fmla="*/ 2260757 h 3242474"/>
              <a:gd name="connsiteX10-437" fmla="*/ 1593187 w 3259303"/>
              <a:gd name="connsiteY10-438" fmla="*/ 1991485 h 3242474"/>
              <a:gd name="connsiteX11-439" fmla="*/ 1250989 w 3259303"/>
              <a:gd name="connsiteY11-440" fmla="*/ 959279 h 3242474"/>
              <a:gd name="connsiteX12-441" fmla="*/ 1065864 w 3259303"/>
              <a:gd name="connsiteY12-442" fmla="*/ 16828 h 3242474"/>
              <a:gd name="connsiteX0-443" fmla="*/ 1065864 w 3259303"/>
              <a:gd name="connsiteY0-444" fmla="*/ 16828 h 3242474"/>
              <a:gd name="connsiteX1-445" fmla="*/ 1464162 w 3259303"/>
              <a:gd name="connsiteY1-446" fmla="*/ 0 h 3242474"/>
              <a:gd name="connsiteX2-447" fmla="*/ 1682945 w 3259303"/>
              <a:gd name="connsiteY2-448" fmla="*/ 734886 h 3242474"/>
              <a:gd name="connsiteX3-449" fmla="*/ 2417830 w 3259303"/>
              <a:gd name="connsiteY3-450" fmla="*/ 560982 h 3242474"/>
              <a:gd name="connsiteX4-451" fmla="*/ 3259303 w 3259303"/>
              <a:gd name="connsiteY4-452" fmla="*/ 1828800 h 3242474"/>
              <a:gd name="connsiteX5-453" fmla="*/ 2311244 w 3259303"/>
              <a:gd name="connsiteY5-454" fmla="*/ 3107838 h 3242474"/>
              <a:gd name="connsiteX6-455" fmla="*/ 622689 w 3259303"/>
              <a:gd name="connsiteY6-456" fmla="*/ 2664663 h 3242474"/>
              <a:gd name="connsiteX7-457" fmla="*/ 398297 w 3259303"/>
              <a:gd name="connsiteY7-458" fmla="*/ 3242474 h 3242474"/>
              <a:gd name="connsiteX8-459" fmla="*/ 0 w 3259303"/>
              <a:gd name="connsiteY8-460" fmla="*/ 3236864 h 3242474"/>
              <a:gd name="connsiteX9-461" fmla="*/ 448785 w 3259303"/>
              <a:gd name="connsiteY9-462" fmla="*/ 2232708 h 3242474"/>
              <a:gd name="connsiteX10-463" fmla="*/ 1593187 w 3259303"/>
              <a:gd name="connsiteY10-464" fmla="*/ 1991485 h 3242474"/>
              <a:gd name="connsiteX11-465" fmla="*/ 1250989 w 3259303"/>
              <a:gd name="connsiteY11-466" fmla="*/ 959279 h 3242474"/>
              <a:gd name="connsiteX12-467" fmla="*/ 1065864 w 3259303"/>
              <a:gd name="connsiteY12-468" fmla="*/ 16828 h 3242474"/>
              <a:gd name="connsiteX0-469" fmla="*/ 1065864 w 3259303"/>
              <a:gd name="connsiteY0-470" fmla="*/ 16828 h 3242474"/>
              <a:gd name="connsiteX1-471" fmla="*/ 1464162 w 3259303"/>
              <a:gd name="connsiteY1-472" fmla="*/ 0 h 3242474"/>
              <a:gd name="connsiteX2-473" fmla="*/ 1682945 w 3259303"/>
              <a:gd name="connsiteY2-474" fmla="*/ 734886 h 3242474"/>
              <a:gd name="connsiteX3-475" fmla="*/ 2417830 w 3259303"/>
              <a:gd name="connsiteY3-476" fmla="*/ 560982 h 3242474"/>
              <a:gd name="connsiteX4-477" fmla="*/ 3259303 w 3259303"/>
              <a:gd name="connsiteY4-478" fmla="*/ 1828800 h 3242474"/>
              <a:gd name="connsiteX5-479" fmla="*/ 2311244 w 3259303"/>
              <a:gd name="connsiteY5-480" fmla="*/ 3107838 h 3242474"/>
              <a:gd name="connsiteX6-481" fmla="*/ 622689 w 3259303"/>
              <a:gd name="connsiteY6-482" fmla="*/ 2664663 h 3242474"/>
              <a:gd name="connsiteX7-483" fmla="*/ 398297 w 3259303"/>
              <a:gd name="connsiteY7-484" fmla="*/ 3242474 h 3242474"/>
              <a:gd name="connsiteX8-485" fmla="*/ 0 w 3259303"/>
              <a:gd name="connsiteY8-486" fmla="*/ 3236864 h 3242474"/>
              <a:gd name="connsiteX9-487" fmla="*/ 448785 w 3259303"/>
              <a:gd name="connsiteY9-488" fmla="*/ 2232708 h 3242474"/>
              <a:gd name="connsiteX10-489" fmla="*/ 1593187 w 3259303"/>
              <a:gd name="connsiteY10-490" fmla="*/ 1991485 h 3242474"/>
              <a:gd name="connsiteX11-491" fmla="*/ 1250989 w 3259303"/>
              <a:gd name="connsiteY11-492" fmla="*/ 959279 h 3242474"/>
              <a:gd name="connsiteX12-493" fmla="*/ 1065864 w 3259303"/>
              <a:gd name="connsiteY12-494" fmla="*/ 16828 h 3242474"/>
              <a:gd name="connsiteX0-495" fmla="*/ 1065864 w 3259303"/>
              <a:gd name="connsiteY0-496" fmla="*/ 16828 h 3242474"/>
              <a:gd name="connsiteX1-497" fmla="*/ 1464162 w 3259303"/>
              <a:gd name="connsiteY1-498" fmla="*/ 0 h 3242474"/>
              <a:gd name="connsiteX2-499" fmla="*/ 1682945 w 3259303"/>
              <a:gd name="connsiteY2-500" fmla="*/ 734886 h 3242474"/>
              <a:gd name="connsiteX3-501" fmla="*/ 2417830 w 3259303"/>
              <a:gd name="connsiteY3-502" fmla="*/ 560982 h 3242474"/>
              <a:gd name="connsiteX4-503" fmla="*/ 3259303 w 3259303"/>
              <a:gd name="connsiteY4-504" fmla="*/ 1828800 h 3242474"/>
              <a:gd name="connsiteX5-505" fmla="*/ 2311244 w 3259303"/>
              <a:gd name="connsiteY5-506" fmla="*/ 3107838 h 3242474"/>
              <a:gd name="connsiteX6-507" fmla="*/ 622689 w 3259303"/>
              <a:gd name="connsiteY6-508" fmla="*/ 2664663 h 3242474"/>
              <a:gd name="connsiteX7-509" fmla="*/ 398297 w 3259303"/>
              <a:gd name="connsiteY7-510" fmla="*/ 3242474 h 3242474"/>
              <a:gd name="connsiteX8-511" fmla="*/ 0 w 3259303"/>
              <a:gd name="connsiteY8-512" fmla="*/ 3236864 h 3242474"/>
              <a:gd name="connsiteX9-513" fmla="*/ 448785 w 3259303"/>
              <a:gd name="connsiteY9-514" fmla="*/ 2232708 h 3242474"/>
              <a:gd name="connsiteX10-515" fmla="*/ 1593187 w 3259303"/>
              <a:gd name="connsiteY10-516" fmla="*/ 1991485 h 3242474"/>
              <a:gd name="connsiteX11-517" fmla="*/ 1250989 w 3259303"/>
              <a:gd name="connsiteY11-518" fmla="*/ 959279 h 3242474"/>
              <a:gd name="connsiteX12-519" fmla="*/ 1065864 w 3259303"/>
              <a:gd name="connsiteY12-520" fmla="*/ 16828 h 3242474"/>
              <a:gd name="connsiteX0-521" fmla="*/ 1065864 w 3259303"/>
              <a:gd name="connsiteY0-522" fmla="*/ 16828 h 3242474"/>
              <a:gd name="connsiteX1-523" fmla="*/ 1464162 w 3259303"/>
              <a:gd name="connsiteY1-524" fmla="*/ 0 h 3242474"/>
              <a:gd name="connsiteX2-525" fmla="*/ 1682945 w 3259303"/>
              <a:gd name="connsiteY2-526" fmla="*/ 734886 h 3242474"/>
              <a:gd name="connsiteX3-527" fmla="*/ 2417830 w 3259303"/>
              <a:gd name="connsiteY3-528" fmla="*/ 560982 h 3242474"/>
              <a:gd name="connsiteX4-529" fmla="*/ 3259303 w 3259303"/>
              <a:gd name="connsiteY4-530" fmla="*/ 1828800 h 3242474"/>
              <a:gd name="connsiteX5-531" fmla="*/ 2311244 w 3259303"/>
              <a:gd name="connsiteY5-532" fmla="*/ 3107838 h 3242474"/>
              <a:gd name="connsiteX6-533" fmla="*/ 622689 w 3259303"/>
              <a:gd name="connsiteY6-534" fmla="*/ 2664663 h 3242474"/>
              <a:gd name="connsiteX7-535" fmla="*/ 398297 w 3259303"/>
              <a:gd name="connsiteY7-536" fmla="*/ 3242474 h 3242474"/>
              <a:gd name="connsiteX8-537" fmla="*/ 0 w 3259303"/>
              <a:gd name="connsiteY8-538" fmla="*/ 3236864 h 3242474"/>
              <a:gd name="connsiteX9-539" fmla="*/ 448785 w 3259303"/>
              <a:gd name="connsiteY9-540" fmla="*/ 2232708 h 3242474"/>
              <a:gd name="connsiteX10-541" fmla="*/ 1593187 w 3259303"/>
              <a:gd name="connsiteY10-542" fmla="*/ 1991485 h 3242474"/>
              <a:gd name="connsiteX11-543" fmla="*/ 1250989 w 3259303"/>
              <a:gd name="connsiteY11-544" fmla="*/ 959279 h 3242474"/>
              <a:gd name="connsiteX12-545" fmla="*/ 1065864 w 3259303"/>
              <a:gd name="connsiteY12-546" fmla="*/ 16828 h 3242474"/>
              <a:gd name="connsiteX0-547" fmla="*/ 1065864 w 3259303"/>
              <a:gd name="connsiteY0-548" fmla="*/ 16828 h 3242474"/>
              <a:gd name="connsiteX1-549" fmla="*/ 1464162 w 3259303"/>
              <a:gd name="connsiteY1-550" fmla="*/ 0 h 3242474"/>
              <a:gd name="connsiteX2-551" fmla="*/ 1682945 w 3259303"/>
              <a:gd name="connsiteY2-552" fmla="*/ 734886 h 3242474"/>
              <a:gd name="connsiteX3-553" fmla="*/ 2417830 w 3259303"/>
              <a:gd name="connsiteY3-554" fmla="*/ 560982 h 3242474"/>
              <a:gd name="connsiteX4-555" fmla="*/ 3259303 w 3259303"/>
              <a:gd name="connsiteY4-556" fmla="*/ 1828800 h 3242474"/>
              <a:gd name="connsiteX5-557" fmla="*/ 2311244 w 3259303"/>
              <a:gd name="connsiteY5-558" fmla="*/ 3107838 h 3242474"/>
              <a:gd name="connsiteX6-559" fmla="*/ 622689 w 3259303"/>
              <a:gd name="connsiteY6-560" fmla="*/ 2664663 h 3242474"/>
              <a:gd name="connsiteX7-561" fmla="*/ 398297 w 3259303"/>
              <a:gd name="connsiteY7-562" fmla="*/ 3242474 h 3242474"/>
              <a:gd name="connsiteX8-563" fmla="*/ 0 w 3259303"/>
              <a:gd name="connsiteY8-564" fmla="*/ 3236864 h 3242474"/>
              <a:gd name="connsiteX9-565" fmla="*/ 448785 w 3259303"/>
              <a:gd name="connsiteY9-566" fmla="*/ 2232708 h 3242474"/>
              <a:gd name="connsiteX10-567" fmla="*/ 1593187 w 3259303"/>
              <a:gd name="connsiteY10-568" fmla="*/ 1991485 h 3242474"/>
              <a:gd name="connsiteX11-569" fmla="*/ 1250989 w 3259303"/>
              <a:gd name="connsiteY11-570" fmla="*/ 959279 h 3242474"/>
              <a:gd name="connsiteX12-571" fmla="*/ 1065864 w 3259303"/>
              <a:gd name="connsiteY12-572" fmla="*/ 16828 h 3242474"/>
              <a:gd name="connsiteX0-573" fmla="*/ 1065864 w 3259303"/>
              <a:gd name="connsiteY0-574" fmla="*/ 16828 h 3242474"/>
              <a:gd name="connsiteX1-575" fmla="*/ 1464162 w 3259303"/>
              <a:gd name="connsiteY1-576" fmla="*/ 0 h 3242474"/>
              <a:gd name="connsiteX2-577" fmla="*/ 1682945 w 3259303"/>
              <a:gd name="connsiteY2-578" fmla="*/ 734886 h 3242474"/>
              <a:gd name="connsiteX3-579" fmla="*/ 2417830 w 3259303"/>
              <a:gd name="connsiteY3-580" fmla="*/ 560982 h 3242474"/>
              <a:gd name="connsiteX4-581" fmla="*/ 3259303 w 3259303"/>
              <a:gd name="connsiteY4-582" fmla="*/ 1828800 h 3242474"/>
              <a:gd name="connsiteX5-583" fmla="*/ 2311244 w 3259303"/>
              <a:gd name="connsiteY5-584" fmla="*/ 3107838 h 3242474"/>
              <a:gd name="connsiteX6-585" fmla="*/ 622689 w 3259303"/>
              <a:gd name="connsiteY6-586" fmla="*/ 2664663 h 3242474"/>
              <a:gd name="connsiteX7-587" fmla="*/ 398297 w 3259303"/>
              <a:gd name="connsiteY7-588" fmla="*/ 3242474 h 3242474"/>
              <a:gd name="connsiteX8-589" fmla="*/ 0 w 3259303"/>
              <a:gd name="connsiteY8-590" fmla="*/ 3236864 h 3242474"/>
              <a:gd name="connsiteX9-591" fmla="*/ 448785 w 3259303"/>
              <a:gd name="connsiteY9-592" fmla="*/ 2232708 h 3242474"/>
              <a:gd name="connsiteX10-593" fmla="*/ 1593187 w 3259303"/>
              <a:gd name="connsiteY10-594" fmla="*/ 1991485 h 3242474"/>
              <a:gd name="connsiteX11-595" fmla="*/ 1250989 w 3259303"/>
              <a:gd name="connsiteY11-596" fmla="*/ 959279 h 3242474"/>
              <a:gd name="connsiteX12-597" fmla="*/ 1065864 w 3259303"/>
              <a:gd name="connsiteY12-598" fmla="*/ 16828 h 3242474"/>
              <a:gd name="connsiteX0-599" fmla="*/ 1065864 w 3259303"/>
              <a:gd name="connsiteY0-600" fmla="*/ 16828 h 3242474"/>
              <a:gd name="connsiteX1-601" fmla="*/ 1464162 w 3259303"/>
              <a:gd name="connsiteY1-602" fmla="*/ 0 h 3242474"/>
              <a:gd name="connsiteX2-603" fmla="*/ 1682945 w 3259303"/>
              <a:gd name="connsiteY2-604" fmla="*/ 734886 h 3242474"/>
              <a:gd name="connsiteX3-605" fmla="*/ 2417830 w 3259303"/>
              <a:gd name="connsiteY3-606" fmla="*/ 560982 h 3242474"/>
              <a:gd name="connsiteX4-607" fmla="*/ 3259303 w 3259303"/>
              <a:gd name="connsiteY4-608" fmla="*/ 1828800 h 3242474"/>
              <a:gd name="connsiteX5-609" fmla="*/ 2311244 w 3259303"/>
              <a:gd name="connsiteY5-610" fmla="*/ 3107838 h 3242474"/>
              <a:gd name="connsiteX6-611" fmla="*/ 622689 w 3259303"/>
              <a:gd name="connsiteY6-612" fmla="*/ 2664663 h 3242474"/>
              <a:gd name="connsiteX7-613" fmla="*/ 398297 w 3259303"/>
              <a:gd name="connsiteY7-614" fmla="*/ 3242474 h 3242474"/>
              <a:gd name="connsiteX8-615" fmla="*/ 0 w 3259303"/>
              <a:gd name="connsiteY8-616" fmla="*/ 3236864 h 3242474"/>
              <a:gd name="connsiteX9-617" fmla="*/ 448785 w 3259303"/>
              <a:gd name="connsiteY9-618" fmla="*/ 2232708 h 3242474"/>
              <a:gd name="connsiteX10-619" fmla="*/ 1576358 w 3259303"/>
              <a:gd name="connsiteY10-620" fmla="*/ 1991485 h 3242474"/>
              <a:gd name="connsiteX11-621" fmla="*/ 1250989 w 3259303"/>
              <a:gd name="connsiteY11-622" fmla="*/ 959279 h 3242474"/>
              <a:gd name="connsiteX12-623" fmla="*/ 1065864 w 3259303"/>
              <a:gd name="connsiteY12-624" fmla="*/ 16828 h 3242474"/>
              <a:gd name="connsiteX0-625" fmla="*/ 1065864 w 3259303"/>
              <a:gd name="connsiteY0-626" fmla="*/ 16828 h 3242474"/>
              <a:gd name="connsiteX1-627" fmla="*/ 1464162 w 3259303"/>
              <a:gd name="connsiteY1-628" fmla="*/ 0 h 3242474"/>
              <a:gd name="connsiteX2-629" fmla="*/ 1682945 w 3259303"/>
              <a:gd name="connsiteY2-630" fmla="*/ 734886 h 3242474"/>
              <a:gd name="connsiteX3-631" fmla="*/ 2417830 w 3259303"/>
              <a:gd name="connsiteY3-632" fmla="*/ 560982 h 3242474"/>
              <a:gd name="connsiteX4-633" fmla="*/ 3259303 w 3259303"/>
              <a:gd name="connsiteY4-634" fmla="*/ 1828800 h 3242474"/>
              <a:gd name="connsiteX5-635" fmla="*/ 2311244 w 3259303"/>
              <a:gd name="connsiteY5-636" fmla="*/ 3107838 h 3242474"/>
              <a:gd name="connsiteX6-637" fmla="*/ 622689 w 3259303"/>
              <a:gd name="connsiteY6-638" fmla="*/ 2664663 h 3242474"/>
              <a:gd name="connsiteX7-639" fmla="*/ 398297 w 3259303"/>
              <a:gd name="connsiteY7-640" fmla="*/ 3242474 h 3242474"/>
              <a:gd name="connsiteX8-641" fmla="*/ 0 w 3259303"/>
              <a:gd name="connsiteY8-642" fmla="*/ 3236864 h 3242474"/>
              <a:gd name="connsiteX9-643" fmla="*/ 448785 w 3259303"/>
              <a:gd name="connsiteY9-644" fmla="*/ 2232708 h 3242474"/>
              <a:gd name="connsiteX10-645" fmla="*/ 1576358 w 3259303"/>
              <a:gd name="connsiteY10-646" fmla="*/ 1991485 h 3242474"/>
              <a:gd name="connsiteX11-647" fmla="*/ 1250989 w 3259303"/>
              <a:gd name="connsiteY11-648" fmla="*/ 959279 h 3242474"/>
              <a:gd name="connsiteX12-649" fmla="*/ 1065864 w 3259303"/>
              <a:gd name="connsiteY12-650" fmla="*/ 16828 h 3242474"/>
              <a:gd name="connsiteX0-651" fmla="*/ 1004156 w 3197595"/>
              <a:gd name="connsiteY0-652" fmla="*/ 16828 h 3242474"/>
              <a:gd name="connsiteX1-653" fmla="*/ 1402454 w 3197595"/>
              <a:gd name="connsiteY1-654" fmla="*/ 0 h 3242474"/>
              <a:gd name="connsiteX2-655" fmla="*/ 1621237 w 3197595"/>
              <a:gd name="connsiteY2-656" fmla="*/ 734886 h 3242474"/>
              <a:gd name="connsiteX3-657" fmla="*/ 2356122 w 3197595"/>
              <a:gd name="connsiteY3-658" fmla="*/ 560982 h 3242474"/>
              <a:gd name="connsiteX4-659" fmla="*/ 3197595 w 3197595"/>
              <a:gd name="connsiteY4-660" fmla="*/ 1828800 h 3242474"/>
              <a:gd name="connsiteX5-661" fmla="*/ 2249536 w 3197595"/>
              <a:gd name="connsiteY5-662" fmla="*/ 3107838 h 3242474"/>
              <a:gd name="connsiteX6-663" fmla="*/ 560981 w 3197595"/>
              <a:gd name="connsiteY6-664" fmla="*/ 2664663 h 3242474"/>
              <a:gd name="connsiteX7-665" fmla="*/ 336589 w 3197595"/>
              <a:gd name="connsiteY7-666" fmla="*/ 3242474 h 3242474"/>
              <a:gd name="connsiteX8-667" fmla="*/ 0 w 3197595"/>
              <a:gd name="connsiteY8-668" fmla="*/ 3236864 h 3242474"/>
              <a:gd name="connsiteX9-669" fmla="*/ 387077 w 3197595"/>
              <a:gd name="connsiteY9-670" fmla="*/ 2232708 h 3242474"/>
              <a:gd name="connsiteX10-671" fmla="*/ 1514650 w 3197595"/>
              <a:gd name="connsiteY10-672" fmla="*/ 1991485 h 3242474"/>
              <a:gd name="connsiteX11-673" fmla="*/ 1189281 w 3197595"/>
              <a:gd name="connsiteY11-674" fmla="*/ 959279 h 3242474"/>
              <a:gd name="connsiteX12-675" fmla="*/ 1004156 w 3197595"/>
              <a:gd name="connsiteY12-676" fmla="*/ 16828 h 3242474"/>
              <a:gd name="connsiteX0-677" fmla="*/ 1011476 w 3204915"/>
              <a:gd name="connsiteY0-678" fmla="*/ 16828 h 3242474"/>
              <a:gd name="connsiteX1-679" fmla="*/ 1409774 w 3204915"/>
              <a:gd name="connsiteY1-680" fmla="*/ 0 h 3242474"/>
              <a:gd name="connsiteX2-681" fmla="*/ 1628557 w 3204915"/>
              <a:gd name="connsiteY2-682" fmla="*/ 734886 h 3242474"/>
              <a:gd name="connsiteX3-683" fmla="*/ 2363442 w 3204915"/>
              <a:gd name="connsiteY3-684" fmla="*/ 560982 h 3242474"/>
              <a:gd name="connsiteX4-685" fmla="*/ 3204915 w 3204915"/>
              <a:gd name="connsiteY4-686" fmla="*/ 1828800 h 3242474"/>
              <a:gd name="connsiteX5-687" fmla="*/ 2256856 w 3204915"/>
              <a:gd name="connsiteY5-688" fmla="*/ 3107838 h 3242474"/>
              <a:gd name="connsiteX6-689" fmla="*/ 568301 w 3204915"/>
              <a:gd name="connsiteY6-690" fmla="*/ 2664663 h 3242474"/>
              <a:gd name="connsiteX7-691" fmla="*/ 343909 w 3204915"/>
              <a:gd name="connsiteY7-692" fmla="*/ 3242474 h 3242474"/>
              <a:gd name="connsiteX8-693" fmla="*/ 7320 w 3204915"/>
              <a:gd name="connsiteY8-694" fmla="*/ 3236864 h 3242474"/>
              <a:gd name="connsiteX9-695" fmla="*/ 394397 w 3204915"/>
              <a:gd name="connsiteY9-696" fmla="*/ 2232708 h 3242474"/>
              <a:gd name="connsiteX10-697" fmla="*/ 1521970 w 3204915"/>
              <a:gd name="connsiteY10-698" fmla="*/ 1991485 h 3242474"/>
              <a:gd name="connsiteX11-699" fmla="*/ 1196601 w 3204915"/>
              <a:gd name="connsiteY11-700" fmla="*/ 959279 h 3242474"/>
              <a:gd name="connsiteX12-701" fmla="*/ 1011476 w 3204915"/>
              <a:gd name="connsiteY12-702" fmla="*/ 16828 h 3242474"/>
              <a:gd name="connsiteX0-703" fmla="*/ 1007292 w 3200731"/>
              <a:gd name="connsiteY0-704" fmla="*/ 16828 h 3242474"/>
              <a:gd name="connsiteX1-705" fmla="*/ 1405590 w 3200731"/>
              <a:gd name="connsiteY1-706" fmla="*/ 0 h 3242474"/>
              <a:gd name="connsiteX2-707" fmla="*/ 1624373 w 3200731"/>
              <a:gd name="connsiteY2-708" fmla="*/ 734886 h 3242474"/>
              <a:gd name="connsiteX3-709" fmla="*/ 2359258 w 3200731"/>
              <a:gd name="connsiteY3-710" fmla="*/ 560982 h 3242474"/>
              <a:gd name="connsiteX4-711" fmla="*/ 3200731 w 3200731"/>
              <a:gd name="connsiteY4-712" fmla="*/ 1828800 h 3242474"/>
              <a:gd name="connsiteX5-713" fmla="*/ 2252672 w 3200731"/>
              <a:gd name="connsiteY5-714" fmla="*/ 3107838 h 3242474"/>
              <a:gd name="connsiteX6-715" fmla="*/ 564117 w 3200731"/>
              <a:gd name="connsiteY6-716" fmla="*/ 2664663 h 3242474"/>
              <a:gd name="connsiteX7-717" fmla="*/ 339725 w 3200731"/>
              <a:gd name="connsiteY7-718" fmla="*/ 3242474 h 3242474"/>
              <a:gd name="connsiteX8-719" fmla="*/ 3136 w 3200731"/>
              <a:gd name="connsiteY8-720" fmla="*/ 3236864 h 3242474"/>
              <a:gd name="connsiteX9-721" fmla="*/ 390213 w 3200731"/>
              <a:gd name="connsiteY9-722" fmla="*/ 2232708 h 3242474"/>
              <a:gd name="connsiteX10-723" fmla="*/ 1517786 w 3200731"/>
              <a:gd name="connsiteY10-724" fmla="*/ 1991485 h 3242474"/>
              <a:gd name="connsiteX11-725" fmla="*/ 1192417 w 3200731"/>
              <a:gd name="connsiteY11-726" fmla="*/ 959279 h 3242474"/>
              <a:gd name="connsiteX12-727" fmla="*/ 1007292 w 3200731"/>
              <a:gd name="connsiteY12-728" fmla="*/ 16828 h 3242474"/>
              <a:gd name="connsiteX0-729" fmla="*/ 1051443 w 3244882"/>
              <a:gd name="connsiteY0-730" fmla="*/ 16828 h 3242474"/>
              <a:gd name="connsiteX1-731" fmla="*/ 1449741 w 3244882"/>
              <a:gd name="connsiteY1-732" fmla="*/ 0 h 3242474"/>
              <a:gd name="connsiteX2-733" fmla="*/ 1668524 w 3244882"/>
              <a:gd name="connsiteY2-734" fmla="*/ 734886 h 3242474"/>
              <a:gd name="connsiteX3-735" fmla="*/ 2403409 w 3244882"/>
              <a:gd name="connsiteY3-736" fmla="*/ 560982 h 3242474"/>
              <a:gd name="connsiteX4-737" fmla="*/ 3244882 w 3244882"/>
              <a:gd name="connsiteY4-738" fmla="*/ 1828800 h 3242474"/>
              <a:gd name="connsiteX5-739" fmla="*/ 2296823 w 3244882"/>
              <a:gd name="connsiteY5-740" fmla="*/ 3107838 h 3242474"/>
              <a:gd name="connsiteX6-741" fmla="*/ 608268 w 3244882"/>
              <a:gd name="connsiteY6-742" fmla="*/ 2664663 h 3242474"/>
              <a:gd name="connsiteX7-743" fmla="*/ 383876 w 3244882"/>
              <a:gd name="connsiteY7-744" fmla="*/ 3242474 h 3242474"/>
              <a:gd name="connsiteX8-745" fmla="*/ 2408 w 3244882"/>
              <a:gd name="connsiteY8-746" fmla="*/ 3236864 h 3242474"/>
              <a:gd name="connsiteX9-747" fmla="*/ 434364 w 3244882"/>
              <a:gd name="connsiteY9-748" fmla="*/ 2232708 h 3242474"/>
              <a:gd name="connsiteX10-749" fmla="*/ 1561937 w 3244882"/>
              <a:gd name="connsiteY10-750" fmla="*/ 1991485 h 3242474"/>
              <a:gd name="connsiteX11-751" fmla="*/ 1236568 w 3244882"/>
              <a:gd name="connsiteY11-752" fmla="*/ 959279 h 3242474"/>
              <a:gd name="connsiteX12-753" fmla="*/ 1051443 w 3244882"/>
              <a:gd name="connsiteY12-754" fmla="*/ 16828 h 3242474"/>
              <a:gd name="connsiteX0-755" fmla="*/ 1049313 w 3242752"/>
              <a:gd name="connsiteY0-756" fmla="*/ 16828 h 3242474"/>
              <a:gd name="connsiteX1-757" fmla="*/ 1447611 w 3242752"/>
              <a:gd name="connsiteY1-758" fmla="*/ 0 h 3242474"/>
              <a:gd name="connsiteX2-759" fmla="*/ 1666394 w 3242752"/>
              <a:gd name="connsiteY2-760" fmla="*/ 734886 h 3242474"/>
              <a:gd name="connsiteX3-761" fmla="*/ 2401279 w 3242752"/>
              <a:gd name="connsiteY3-762" fmla="*/ 560982 h 3242474"/>
              <a:gd name="connsiteX4-763" fmla="*/ 3242752 w 3242752"/>
              <a:gd name="connsiteY4-764" fmla="*/ 1828800 h 3242474"/>
              <a:gd name="connsiteX5-765" fmla="*/ 2294693 w 3242752"/>
              <a:gd name="connsiteY5-766" fmla="*/ 3107838 h 3242474"/>
              <a:gd name="connsiteX6-767" fmla="*/ 606138 w 3242752"/>
              <a:gd name="connsiteY6-768" fmla="*/ 2664663 h 3242474"/>
              <a:gd name="connsiteX7-769" fmla="*/ 381746 w 3242752"/>
              <a:gd name="connsiteY7-770" fmla="*/ 3242474 h 3242474"/>
              <a:gd name="connsiteX8-771" fmla="*/ 278 w 3242752"/>
              <a:gd name="connsiteY8-772" fmla="*/ 3236864 h 3242474"/>
              <a:gd name="connsiteX9-773" fmla="*/ 432234 w 3242752"/>
              <a:gd name="connsiteY9-774" fmla="*/ 2232708 h 3242474"/>
              <a:gd name="connsiteX10-775" fmla="*/ 1559807 w 3242752"/>
              <a:gd name="connsiteY10-776" fmla="*/ 1991485 h 3242474"/>
              <a:gd name="connsiteX11-777" fmla="*/ 1234438 w 3242752"/>
              <a:gd name="connsiteY11-778" fmla="*/ 959279 h 3242474"/>
              <a:gd name="connsiteX12-779" fmla="*/ 1049313 w 3242752"/>
              <a:gd name="connsiteY12-780" fmla="*/ 16828 h 3242474"/>
              <a:gd name="connsiteX0-781" fmla="*/ 1049035 w 3242474"/>
              <a:gd name="connsiteY0-782" fmla="*/ 16828 h 3242474"/>
              <a:gd name="connsiteX1-783" fmla="*/ 1447333 w 3242474"/>
              <a:gd name="connsiteY1-784" fmla="*/ 0 h 3242474"/>
              <a:gd name="connsiteX2-785" fmla="*/ 1666116 w 3242474"/>
              <a:gd name="connsiteY2-786" fmla="*/ 734886 h 3242474"/>
              <a:gd name="connsiteX3-787" fmla="*/ 2401001 w 3242474"/>
              <a:gd name="connsiteY3-788" fmla="*/ 560982 h 3242474"/>
              <a:gd name="connsiteX4-789" fmla="*/ 3242474 w 3242474"/>
              <a:gd name="connsiteY4-790" fmla="*/ 1828800 h 3242474"/>
              <a:gd name="connsiteX5-791" fmla="*/ 2294415 w 3242474"/>
              <a:gd name="connsiteY5-792" fmla="*/ 3107838 h 3242474"/>
              <a:gd name="connsiteX6-793" fmla="*/ 605860 w 3242474"/>
              <a:gd name="connsiteY6-794" fmla="*/ 2664663 h 3242474"/>
              <a:gd name="connsiteX7-795" fmla="*/ 381468 w 3242474"/>
              <a:gd name="connsiteY7-796" fmla="*/ 3242474 h 3242474"/>
              <a:gd name="connsiteX8-797" fmla="*/ 0 w 3242474"/>
              <a:gd name="connsiteY8-798" fmla="*/ 3236864 h 3242474"/>
              <a:gd name="connsiteX9-799" fmla="*/ 431956 w 3242474"/>
              <a:gd name="connsiteY9-800" fmla="*/ 2232708 h 3242474"/>
              <a:gd name="connsiteX10-801" fmla="*/ 1559529 w 3242474"/>
              <a:gd name="connsiteY10-802" fmla="*/ 1991485 h 3242474"/>
              <a:gd name="connsiteX11-803" fmla="*/ 1234160 w 3242474"/>
              <a:gd name="connsiteY11-804" fmla="*/ 959279 h 3242474"/>
              <a:gd name="connsiteX12-805" fmla="*/ 1049035 w 3242474"/>
              <a:gd name="connsiteY12-806" fmla="*/ 16828 h 3242474"/>
              <a:gd name="connsiteX0-807" fmla="*/ 1049035 w 3242474"/>
              <a:gd name="connsiteY0-808" fmla="*/ 16828 h 3242474"/>
              <a:gd name="connsiteX1-809" fmla="*/ 1447333 w 3242474"/>
              <a:gd name="connsiteY1-810" fmla="*/ 0 h 3242474"/>
              <a:gd name="connsiteX2-811" fmla="*/ 1666116 w 3242474"/>
              <a:gd name="connsiteY2-812" fmla="*/ 734886 h 3242474"/>
              <a:gd name="connsiteX3-813" fmla="*/ 2401001 w 3242474"/>
              <a:gd name="connsiteY3-814" fmla="*/ 560982 h 3242474"/>
              <a:gd name="connsiteX4-815" fmla="*/ 3242474 w 3242474"/>
              <a:gd name="connsiteY4-816" fmla="*/ 1828800 h 3242474"/>
              <a:gd name="connsiteX5-817" fmla="*/ 2294415 w 3242474"/>
              <a:gd name="connsiteY5-818" fmla="*/ 3107838 h 3242474"/>
              <a:gd name="connsiteX6-819" fmla="*/ 605860 w 3242474"/>
              <a:gd name="connsiteY6-820" fmla="*/ 2664663 h 3242474"/>
              <a:gd name="connsiteX7-821" fmla="*/ 381468 w 3242474"/>
              <a:gd name="connsiteY7-822" fmla="*/ 3242474 h 3242474"/>
              <a:gd name="connsiteX8-823" fmla="*/ 0 w 3242474"/>
              <a:gd name="connsiteY8-824" fmla="*/ 3236864 h 3242474"/>
              <a:gd name="connsiteX9-825" fmla="*/ 431956 w 3242474"/>
              <a:gd name="connsiteY9-826" fmla="*/ 2232708 h 3242474"/>
              <a:gd name="connsiteX10-827" fmla="*/ 1559529 w 3242474"/>
              <a:gd name="connsiteY10-828" fmla="*/ 1991485 h 3242474"/>
              <a:gd name="connsiteX11-829" fmla="*/ 1234160 w 3242474"/>
              <a:gd name="connsiteY11-830" fmla="*/ 959279 h 3242474"/>
              <a:gd name="connsiteX12-831" fmla="*/ 1049035 w 3242474"/>
              <a:gd name="connsiteY12-832" fmla="*/ 16828 h 3242474"/>
              <a:gd name="connsiteX0-833" fmla="*/ 1049035 w 3242474"/>
              <a:gd name="connsiteY0-834" fmla="*/ 16828 h 3242474"/>
              <a:gd name="connsiteX1-835" fmla="*/ 1447333 w 3242474"/>
              <a:gd name="connsiteY1-836" fmla="*/ 0 h 3242474"/>
              <a:gd name="connsiteX2-837" fmla="*/ 1666116 w 3242474"/>
              <a:gd name="connsiteY2-838" fmla="*/ 734886 h 3242474"/>
              <a:gd name="connsiteX3-839" fmla="*/ 2401001 w 3242474"/>
              <a:gd name="connsiteY3-840" fmla="*/ 560982 h 3242474"/>
              <a:gd name="connsiteX4-841" fmla="*/ 3242474 w 3242474"/>
              <a:gd name="connsiteY4-842" fmla="*/ 1828800 h 3242474"/>
              <a:gd name="connsiteX5-843" fmla="*/ 2294415 w 3242474"/>
              <a:gd name="connsiteY5-844" fmla="*/ 3107838 h 3242474"/>
              <a:gd name="connsiteX6-845" fmla="*/ 605860 w 3242474"/>
              <a:gd name="connsiteY6-846" fmla="*/ 2664663 h 3242474"/>
              <a:gd name="connsiteX7-847" fmla="*/ 381468 w 3242474"/>
              <a:gd name="connsiteY7-848" fmla="*/ 3242474 h 3242474"/>
              <a:gd name="connsiteX8-849" fmla="*/ 0 w 3242474"/>
              <a:gd name="connsiteY8-850" fmla="*/ 3236864 h 3242474"/>
              <a:gd name="connsiteX9-851" fmla="*/ 431956 w 3242474"/>
              <a:gd name="connsiteY9-852" fmla="*/ 2232708 h 3242474"/>
              <a:gd name="connsiteX10-853" fmla="*/ 1559529 w 3242474"/>
              <a:gd name="connsiteY10-854" fmla="*/ 1991485 h 3242474"/>
              <a:gd name="connsiteX11-855" fmla="*/ 1234160 w 3242474"/>
              <a:gd name="connsiteY11-856" fmla="*/ 959279 h 3242474"/>
              <a:gd name="connsiteX12-857" fmla="*/ 1049035 w 3242474"/>
              <a:gd name="connsiteY12-858" fmla="*/ 16828 h 3242474"/>
              <a:gd name="connsiteX0-859" fmla="*/ 1049035 w 3242474"/>
              <a:gd name="connsiteY0-860" fmla="*/ 16828 h 3242474"/>
              <a:gd name="connsiteX1-861" fmla="*/ 1447333 w 3242474"/>
              <a:gd name="connsiteY1-862" fmla="*/ 0 h 3242474"/>
              <a:gd name="connsiteX2-863" fmla="*/ 1666116 w 3242474"/>
              <a:gd name="connsiteY2-864" fmla="*/ 734886 h 3242474"/>
              <a:gd name="connsiteX3-865" fmla="*/ 2401001 w 3242474"/>
              <a:gd name="connsiteY3-866" fmla="*/ 560982 h 3242474"/>
              <a:gd name="connsiteX4-867" fmla="*/ 3242474 w 3242474"/>
              <a:gd name="connsiteY4-868" fmla="*/ 1828800 h 3242474"/>
              <a:gd name="connsiteX5-869" fmla="*/ 2294415 w 3242474"/>
              <a:gd name="connsiteY5-870" fmla="*/ 3107838 h 3242474"/>
              <a:gd name="connsiteX6-871" fmla="*/ 605860 w 3242474"/>
              <a:gd name="connsiteY6-872" fmla="*/ 2664663 h 3242474"/>
              <a:gd name="connsiteX7-873" fmla="*/ 381468 w 3242474"/>
              <a:gd name="connsiteY7-874" fmla="*/ 3242474 h 3242474"/>
              <a:gd name="connsiteX8-875" fmla="*/ 0 w 3242474"/>
              <a:gd name="connsiteY8-876" fmla="*/ 3236864 h 3242474"/>
              <a:gd name="connsiteX9-877" fmla="*/ 431956 w 3242474"/>
              <a:gd name="connsiteY9-878" fmla="*/ 2232708 h 3242474"/>
              <a:gd name="connsiteX10-879" fmla="*/ 1559529 w 3242474"/>
              <a:gd name="connsiteY10-880" fmla="*/ 1991485 h 3242474"/>
              <a:gd name="connsiteX11-881" fmla="*/ 1234160 w 3242474"/>
              <a:gd name="connsiteY11-882" fmla="*/ 959279 h 3242474"/>
              <a:gd name="connsiteX12-883" fmla="*/ 1049035 w 3242474"/>
              <a:gd name="connsiteY12-884" fmla="*/ 16828 h 3242474"/>
              <a:gd name="connsiteX0-885" fmla="*/ 1049035 w 3242474"/>
              <a:gd name="connsiteY0-886" fmla="*/ 16828 h 3242474"/>
              <a:gd name="connsiteX1-887" fmla="*/ 1447333 w 3242474"/>
              <a:gd name="connsiteY1-888" fmla="*/ 0 h 3242474"/>
              <a:gd name="connsiteX2-889" fmla="*/ 1666116 w 3242474"/>
              <a:gd name="connsiteY2-890" fmla="*/ 734886 h 3242474"/>
              <a:gd name="connsiteX3-891" fmla="*/ 2401001 w 3242474"/>
              <a:gd name="connsiteY3-892" fmla="*/ 560982 h 3242474"/>
              <a:gd name="connsiteX4-893" fmla="*/ 3242474 w 3242474"/>
              <a:gd name="connsiteY4-894" fmla="*/ 1828800 h 3242474"/>
              <a:gd name="connsiteX5-895" fmla="*/ 2300025 w 3242474"/>
              <a:gd name="connsiteY5-896" fmla="*/ 3046130 h 3242474"/>
              <a:gd name="connsiteX6-897" fmla="*/ 605860 w 3242474"/>
              <a:gd name="connsiteY6-898" fmla="*/ 2664663 h 3242474"/>
              <a:gd name="connsiteX7-899" fmla="*/ 381468 w 3242474"/>
              <a:gd name="connsiteY7-900" fmla="*/ 3242474 h 3242474"/>
              <a:gd name="connsiteX8-901" fmla="*/ 0 w 3242474"/>
              <a:gd name="connsiteY8-902" fmla="*/ 3236864 h 3242474"/>
              <a:gd name="connsiteX9-903" fmla="*/ 431956 w 3242474"/>
              <a:gd name="connsiteY9-904" fmla="*/ 2232708 h 3242474"/>
              <a:gd name="connsiteX10-905" fmla="*/ 1559529 w 3242474"/>
              <a:gd name="connsiteY10-906" fmla="*/ 1991485 h 3242474"/>
              <a:gd name="connsiteX11-907" fmla="*/ 1234160 w 3242474"/>
              <a:gd name="connsiteY11-908" fmla="*/ 959279 h 3242474"/>
              <a:gd name="connsiteX12-909" fmla="*/ 1049035 w 3242474"/>
              <a:gd name="connsiteY12-910" fmla="*/ 16828 h 3242474"/>
              <a:gd name="connsiteX0-911" fmla="*/ 1049035 w 3242474"/>
              <a:gd name="connsiteY0-912" fmla="*/ 16828 h 3242474"/>
              <a:gd name="connsiteX1-913" fmla="*/ 1447333 w 3242474"/>
              <a:gd name="connsiteY1-914" fmla="*/ 0 h 3242474"/>
              <a:gd name="connsiteX2-915" fmla="*/ 1666116 w 3242474"/>
              <a:gd name="connsiteY2-916" fmla="*/ 734886 h 3242474"/>
              <a:gd name="connsiteX3-917" fmla="*/ 2401001 w 3242474"/>
              <a:gd name="connsiteY3-918" fmla="*/ 560982 h 3242474"/>
              <a:gd name="connsiteX4-919" fmla="*/ 3242474 w 3242474"/>
              <a:gd name="connsiteY4-920" fmla="*/ 1828800 h 3242474"/>
              <a:gd name="connsiteX5-921" fmla="*/ 2300025 w 3242474"/>
              <a:gd name="connsiteY5-922" fmla="*/ 3046130 h 3242474"/>
              <a:gd name="connsiteX6-923" fmla="*/ 605860 w 3242474"/>
              <a:gd name="connsiteY6-924" fmla="*/ 2664663 h 3242474"/>
              <a:gd name="connsiteX7-925" fmla="*/ 381468 w 3242474"/>
              <a:gd name="connsiteY7-926" fmla="*/ 3242474 h 3242474"/>
              <a:gd name="connsiteX8-927" fmla="*/ 0 w 3242474"/>
              <a:gd name="connsiteY8-928" fmla="*/ 3236864 h 3242474"/>
              <a:gd name="connsiteX9-929" fmla="*/ 431956 w 3242474"/>
              <a:gd name="connsiteY9-930" fmla="*/ 2232708 h 3242474"/>
              <a:gd name="connsiteX10-931" fmla="*/ 1559529 w 3242474"/>
              <a:gd name="connsiteY10-932" fmla="*/ 1991485 h 3242474"/>
              <a:gd name="connsiteX11-933" fmla="*/ 1234160 w 3242474"/>
              <a:gd name="connsiteY11-934" fmla="*/ 959279 h 3242474"/>
              <a:gd name="connsiteX12-935" fmla="*/ 1049035 w 3242474"/>
              <a:gd name="connsiteY12-936" fmla="*/ 16828 h 3242474"/>
              <a:gd name="connsiteX0-937" fmla="*/ 1049035 w 3242474"/>
              <a:gd name="connsiteY0-938" fmla="*/ 16828 h 3242474"/>
              <a:gd name="connsiteX1-939" fmla="*/ 1447333 w 3242474"/>
              <a:gd name="connsiteY1-940" fmla="*/ 0 h 3242474"/>
              <a:gd name="connsiteX2-941" fmla="*/ 1666116 w 3242474"/>
              <a:gd name="connsiteY2-942" fmla="*/ 734886 h 3242474"/>
              <a:gd name="connsiteX3-943" fmla="*/ 2401001 w 3242474"/>
              <a:gd name="connsiteY3-944" fmla="*/ 560982 h 3242474"/>
              <a:gd name="connsiteX4-945" fmla="*/ 3242474 w 3242474"/>
              <a:gd name="connsiteY4-946" fmla="*/ 1828800 h 3242474"/>
              <a:gd name="connsiteX5-947" fmla="*/ 2300025 w 3242474"/>
              <a:gd name="connsiteY5-948" fmla="*/ 3046130 h 3242474"/>
              <a:gd name="connsiteX6-949" fmla="*/ 605860 w 3242474"/>
              <a:gd name="connsiteY6-950" fmla="*/ 2664663 h 3242474"/>
              <a:gd name="connsiteX7-951" fmla="*/ 381468 w 3242474"/>
              <a:gd name="connsiteY7-952" fmla="*/ 3242474 h 3242474"/>
              <a:gd name="connsiteX8-953" fmla="*/ 0 w 3242474"/>
              <a:gd name="connsiteY8-954" fmla="*/ 3236864 h 3242474"/>
              <a:gd name="connsiteX9-955" fmla="*/ 431956 w 3242474"/>
              <a:gd name="connsiteY9-956" fmla="*/ 2232708 h 3242474"/>
              <a:gd name="connsiteX10-957" fmla="*/ 1559529 w 3242474"/>
              <a:gd name="connsiteY10-958" fmla="*/ 1991485 h 3242474"/>
              <a:gd name="connsiteX11-959" fmla="*/ 1234160 w 3242474"/>
              <a:gd name="connsiteY11-960" fmla="*/ 959279 h 3242474"/>
              <a:gd name="connsiteX12-961" fmla="*/ 1049035 w 3242474"/>
              <a:gd name="connsiteY12-962" fmla="*/ 16828 h 3242474"/>
              <a:gd name="connsiteX0-963" fmla="*/ 1049035 w 3242474"/>
              <a:gd name="connsiteY0-964" fmla="*/ 16828 h 3242474"/>
              <a:gd name="connsiteX1-965" fmla="*/ 1447333 w 3242474"/>
              <a:gd name="connsiteY1-966" fmla="*/ 0 h 3242474"/>
              <a:gd name="connsiteX2-967" fmla="*/ 1666116 w 3242474"/>
              <a:gd name="connsiteY2-968" fmla="*/ 734886 h 3242474"/>
              <a:gd name="connsiteX3-969" fmla="*/ 2401001 w 3242474"/>
              <a:gd name="connsiteY3-970" fmla="*/ 560982 h 3242474"/>
              <a:gd name="connsiteX4-971" fmla="*/ 3242474 w 3242474"/>
              <a:gd name="connsiteY4-972" fmla="*/ 1828800 h 3242474"/>
              <a:gd name="connsiteX5-973" fmla="*/ 2300025 w 3242474"/>
              <a:gd name="connsiteY5-974" fmla="*/ 3046130 h 3242474"/>
              <a:gd name="connsiteX6-975" fmla="*/ 605860 w 3242474"/>
              <a:gd name="connsiteY6-976" fmla="*/ 2664663 h 3242474"/>
              <a:gd name="connsiteX7-977" fmla="*/ 381468 w 3242474"/>
              <a:gd name="connsiteY7-978" fmla="*/ 3242474 h 3242474"/>
              <a:gd name="connsiteX8-979" fmla="*/ 0 w 3242474"/>
              <a:gd name="connsiteY8-980" fmla="*/ 3236864 h 3242474"/>
              <a:gd name="connsiteX9-981" fmla="*/ 431956 w 3242474"/>
              <a:gd name="connsiteY9-982" fmla="*/ 2232708 h 3242474"/>
              <a:gd name="connsiteX10-983" fmla="*/ 1559529 w 3242474"/>
              <a:gd name="connsiteY10-984" fmla="*/ 1991485 h 3242474"/>
              <a:gd name="connsiteX11-985" fmla="*/ 1234160 w 3242474"/>
              <a:gd name="connsiteY11-986" fmla="*/ 959279 h 3242474"/>
              <a:gd name="connsiteX12-987" fmla="*/ 1049035 w 3242474"/>
              <a:gd name="connsiteY12-988" fmla="*/ 16828 h 3242474"/>
              <a:gd name="connsiteX0-989" fmla="*/ 1049035 w 3186376"/>
              <a:gd name="connsiteY0-990" fmla="*/ 16828 h 3242474"/>
              <a:gd name="connsiteX1-991" fmla="*/ 1447333 w 3186376"/>
              <a:gd name="connsiteY1-992" fmla="*/ 0 h 3242474"/>
              <a:gd name="connsiteX2-993" fmla="*/ 1666116 w 3186376"/>
              <a:gd name="connsiteY2-994" fmla="*/ 734886 h 3242474"/>
              <a:gd name="connsiteX3-995" fmla="*/ 2401001 w 3186376"/>
              <a:gd name="connsiteY3-996" fmla="*/ 560982 h 3242474"/>
              <a:gd name="connsiteX4-997" fmla="*/ 3186376 w 3186376"/>
              <a:gd name="connsiteY4-998" fmla="*/ 1828800 h 3242474"/>
              <a:gd name="connsiteX5-999" fmla="*/ 2300025 w 3186376"/>
              <a:gd name="connsiteY5-1000" fmla="*/ 3046130 h 3242474"/>
              <a:gd name="connsiteX6-1001" fmla="*/ 605860 w 3186376"/>
              <a:gd name="connsiteY6-1002" fmla="*/ 2664663 h 3242474"/>
              <a:gd name="connsiteX7-1003" fmla="*/ 381468 w 3186376"/>
              <a:gd name="connsiteY7-1004" fmla="*/ 3242474 h 3242474"/>
              <a:gd name="connsiteX8-1005" fmla="*/ 0 w 3186376"/>
              <a:gd name="connsiteY8-1006" fmla="*/ 3236864 h 3242474"/>
              <a:gd name="connsiteX9-1007" fmla="*/ 431956 w 3186376"/>
              <a:gd name="connsiteY9-1008" fmla="*/ 2232708 h 3242474"/>
              <a:gd name="connsiteX10-1009" fmla="*/ 1559529 w 3186376"/>
              <a:gd name="connsiteY10-1010" fmla="*/ 1991485 h 3242474"/>
              <a:gd name="connsiteX11-1011" fmla="*/ 1234160 w 3186376"/>
              <a:gd name="connsiteY11-1012" fmla="*/ 959279 h 3242474"/>
              <a:gd name="connsiteX12-1013" fmla="*/ 1049035 w 3186376"/>
              <a:gd name="connsiteY12-1014" fmla="*/ 16828 h 3242474"/>
              <a:gd name="connsiteX0-1015" fmla="*/ 1049035 w 3186376"/>
              <a:gd name="connsiteY0-1016" fmla="*/ 16828 h 3242474"/>
              <a:gd name="connsiteX1-1017" fmla="*/ 1447333 w 3186376"/>
              <a:gd name="connsiteY1-1018" fmla="*/ 0 h 3242474"/>
              <a:gd name="connsiteX2-1019" fmla="*/ 1666116 w 3186376"/>
              <a:gd name="connsiteY2-1020" fmla="*/ 734886 h 3242474"/>
              <a:gd name="connsiteX3-1021" fmla="*/ 2401001 w 3186376"/>
              <a:gd name="connsiteY3-1022" fmla="*/ 560982 h 3242474"/>
              <a:gd name="connsiteX4-1023" fmla="*/ 3186376 w 3186376"/>
              <a:gd name="connsiteY4-1024" fmla="*/ 1828800 h 3242474"/>
              <a:gd name="connsiteX5-1025" fmla="*/ 2300025 w 3186376"/>
              <a:gd name="connsiteY5-1026" fmla="*/ 3046130 h 3242474"/>
              <a:gd name="connsiteX6-1027" fmla="*/ 605860 w 3186376"/>
              <a:gd name="connsiteY6-1028" fmla="*/ 2664663 h 3242474"/>
              <a:gd name="connsiteX7-1029" fmla="*/ 381468 w 3186376"/>
              <a:gd name="connsiteY7-1030" fmla="*/ 3242474 h 3242474"/>
              <a:gd name="connsiteX8-1031" fmla="*/ 0 w 3186376"/>
              <a:gd name="connsiteY8-1032" fmla="*/ 3236864 h 3242474"/>
              <a:gd name="connsiteX9-1033" fmla="*/ 431956 w 3186376"/>
              <a:gd name="connsiteY9-1034" fmla="*/ 2232708 h 3242474"/>
              <a:gd name="connsiteX10-1035" fmla="*/ 1559529 w 3186376"/>
              <a:gd name="connsiteY10-1036" fmla="*/ 1991485 h 3242474"/>
              <a:gd name="connsiteX11-1037" fmla="*/ 1234160 w 3186376"/>
              <a:gd name="connsiteY11-1038" fmla="*/ 959279 h 3242474"/>
              <a:gd name="connsiteX12-1039" fmla="*/ 1049035 w 3186376"/>
              <a:gd name="connsiteY12-1040" fmla="*/ 16828 h 3242474"/>
              <a:gd name="connsiteX0-1041" fmla="*/ 1049035 w 3186376"/>
              <a:gd name="connsiteY0-1042" fmla="*/ 16828 h 3242474"/>
              <a:gd name="connsiteX1-1043" fmla="*/ 1447333 w 3186376"/>
              <a:gd name="connsiteY1-1044" fmla="*/ 0 h 3242474"/>
              <a:gd name="connsiteX2-1045" fmla="*/ 1666116 w 3186376"/>
              <a:gd name="connsiteY2-1046" fmla="*/ 734886 h 3242474"/>
              <a:gd name="connsiteX3-1047" fmla="*/ 2401001 w 3186376"/>
              <a:gd name="connsiteY3-1048" fmla="*/ 560982 h 3242474"/>
              <a:gd name="connsiteX4-1049" fmla="*/ 3186376 w 3186376"/>
              <a:gd name="connsiteY4-1050" fmla="*/ 1828800 h 3242474"/>
              <a:gd name="connsiteX5-1051" fmla="*/ 2300025 w 3186376"/>
              <a:gd name="connsiteY5-1052" fmla="*/ 3046130 h 3242474"/>
              <a:gd name="connsiteX6-1053" fmla="*/ 605860 w 3186376"/>
              <a:gd name="connsiteY6-1054" fmla="*/ 2664663 h 3242474"/>
              <a:gd name="connsiteX7-1055" fmla="*/ 381468 w 3186376"/>
              <a:gd name="connsiteY7-1056" fmla="*/ 3242474 h 3242474"/>
              <a:gd name="connsiteX8-1057" fmla="*/ 0 w 3186376"/>
              <a:gd name="connsiteY8-1058" fmla="*/ 3236864 h 3242474"/>
              <a:gd name="connsiteX9-1059" fmla="*/ 431956 w 3186376"/>
              <a:gd name="connsiteY9-1060" fmla="*/ 2232708 h 3242474"/>
              <a:gd name="connsiteX10-1061" fmla="*/ 1559529 w 3186376"/>
              <a:gd name="connsiteY10-1062" fmla="*/ 1991485 h 3242474"/>
              <a:gd name="connsiteX11-1063" fmla="*/ 1234160 w 3186376"/>
              <a:gd name="connsiteY11-1064" fmla="*/ 959279 h 3242474"/>
              <a:gd name="connsiteX12-1065" fmla="*/ 1049035 w 3186376"/>
              <a:gd name="connsiteY12-1066" fmla="*/ 16828 h 3242474"/>
              <a:gd name="connsiteX0-1067" fmla="*/ 1049035 w 3203206"/>
              <a:gd name="connsiteY0-1068" fmla="*/ 16828 h 3242474"/>
              <a:gd name="connsiteX1-1069" fmla="*/ 1447333 w 3203206"/>
              <a:gd name="connsiteY1-1070" fmla="*/ 0 h 3242474"/>
              <a:gd name="connsiteX2-1071" fmla="*/ 1666116 w 3203206"/>
              <a:gd name="connsiteY2-1072" fmla="*/ 734886 h 3242474"/>
              <a:gd name="connsiteX3-1073" fmla="*/ 2401001 w 3203206"/>
              <a:gd name="connsiteY3-1074" fmla="*/ 560982 h 3242474"/>
              <a:gd name="connsiteX4-1075" fmla="*/ 3203206 w 3203206"/>
              <a:gd name="connsiteY4-1076" fmla="*/ 1823190 h 3242474"/>
              <a:gd name="connsiteX5-1077" fmla="*/ 2300025 w 3203206"/>
              <a:gd name="connsiteY5-1078" fmla="*/ 3046130 h 3242474"/>
              <a:gd name="connsiteX6-1079" fmla="*/ 605860 w 3203206"/>
              <a:gd name="connsiteY6-1080" fmla="*/ 2664663 h 3242474"/>
              <a:gd name="connsiteX7-1081" fmla="*/ 381468 w 3203206"/>
              <a:gd name="connsiteY7-1082" fmla="*/ 3242474 h 3242474"/>
              <a:gd name="connsiteX8-1083" fmla="*/ 0 w 3203206"/>
              <a:gd name="connsiteY8-1084" fmla="*/ 3236864 h 3242474"/>
              <a:gd name="connsiteX9-1085" fmla="*/ 431956 w 3203206"/>
              <a:gd name="connsiteY9-1086" fmla="*/ 2232708 h 3242474"/>
              <a:gd name="connsiteX10-1087" fmla="*/ 1559529 w 3203206"/>
              <a:gd name="connsiteY10-1088" fmla="*/ 1991485 h 3242474"/>
              <a:gd name="connsiteX11-1089" fmla="*/ 1234160 w 3203206"/>
              <a:gd name="connsiteY11-1090" fmla="*/ 959279 h 3242474"/>
              <a:gd name="connsiteX12-1091" fmla="*/ 1049035 w 3203206"/>
              <a:gd name="connsiteY12-1092" fmla="*/ 16828 h 3242474"/>
              <a:gd name="connsiteX0-1093" fmla="*/ 1049035 w 3203206"/>
              <a:gd name="connsiteY0-1094" fmla="*/ 16828 h 3242474"/>
              <a:gd name="connsiteX1-1095" fmla="*/ 1447333 w 3203206"/>
              <a:gd name="connsiteY1-1096" fmla="*/ 0 h 3242474"/>
              <a:gd name="connsiteX2-1097" fmla="*/ 1666116 w 3203206"/>
              <a:gd name="connsiteY2-1098" fmla="*/ 734886 h 3242474"/>
              <a:gd name="connsiteX3-1099" fmla="*/ 2401001 w 3203206"/>
              <a:gd name="connsiteY3-1100" fmla="*/ 560982 h 3242474"/>
              <a:gd name="connsiteX4-1101" fmla="*/ 3203206 w 3203206"/>
              <a:gd name="connsiteY4-1102" fmla="*/ 1823190 h 3242474"/>
              <a:gd name="connsiteX5-1103" fmla="*/ 2300025 w 3203206"/>
              <a:gd name="connsiteY5-1104" fmla="*/ 3046130 h 3242474"/>
              <a:gd name="connsiteX6-1105" fmla="*/ 605860 w 3203206"/>
              <a:gd name="connsiteY6-1106" fmla="*/ 2664663 h 3242474"/>
              <a:gd name="connsiteX7-1107" fmla="*/ 381468 w 3203206"/>
              <a:gd name="connsiteY7-1108" fmla="*/ 3242474 h 3242474"/>
              <a:gd name="connsiteX8-1109" fmla="*/ 0 w 3203206"/>
              <a:gd name="connsiteY8-1110" fmla="*/ 3236864 h 3242474"/>
              <a:gd name="connsiteX9-1111" fmla="*/ 431956 w 3203206"/>
              <a:gd name="connsiteY9-1112" fmla="*/ 2232708 h 3242474"/>
              <a:gd name="connsiteX10-1113" fmla="*/ 1559529 w 3203206"/>
              <a:gd name="connsiteY10-1114" fmla="*/ 1991485 h 3242474"/>
              <a:gd name="connsiteX11-1115" fmla="*/ 1234160 w 3203206"/>
              <a:gd name="connsiteY11-1116" fmla="*/ 959279 h 3242474"/>
              <a:gd name="connsiteX12-1117" fmla="*/ 1049035 w 3203206"/>
              <a:gd name="connsiteY12-1118" fmla="*/ 16828 h 3242474"/>
              <a:gd name="connsiteX0-1119" fmla="*/ 1049035 w 3203206"/>
              <a:gd name="connsiteY0-1120" fmla="*/ 16828 h 3242474"/>
              <a:gd name="connsiteX1-1121" fmla="*/ 1447333 w 3203206"/>
              <a:gd name="connsiteY1-1122" fmla="*/ 0 h 3242474"/>
              <a:gd name="connsiteX2-1123" fmla="*/ 1666116 w 3203206"/>
              <a:gd name="connsiteY2-1124" fmla="*/ 734886 h 3242474"/>
              <a:gd name="connsiteX3-1125" fmla="*/ 2401001 w 3203206"/>
              <a:gd name="connsiteY3-1126" fmla="*/ 560982 h 3242474"/>
              <a:gd name="connsiteX4-1127" fmla="*/ 3203206 w 3203206"/>
              <a:gd name="connsiteY4-1128" fmla="*/ 1823190 h 3242474"/>
              <a:gd name="connsiteX5-1129" fmla="*/ 2300025 w 3203206"/>
              <a:gd name="connsiteY5-1130" fmla="*/ 3046130 h 3242474"/>
              <a:gd name="connsiteX6-1131" fmla="*/ 605860 w 3203206"/>
              <a:gd name="connsiteY6-1132" fmla="*/ 2664663 h 3242474"/>
              <a:gd name="connsiteX7-1133" fmla="*/ 381468 w 3203206"/>
              <a:gd name="connsiteY7-1134" fmla="*/ 3242474 h 3242474"/>
              <a:gd name="connsiteX8-1135" fmla="*/ 0 w 3203206"/>
              <a:gd name="connsiteY8-1136" fmla="*/ 3236864 h 3242474"/>
              <a:gd name="connsiteX9-1137" fmla="*/ 431956 w 3203206"/>
              <a:gd name="connsiteY9-1138" fmla="*/ 2232708 h 3242474"/>
              <a:gd name="connsiteX10-1139" fmla="*/ 1559529 w 3203206"/>
              <a:gd name="connsiteY10-1140" fmla="*/ 1991485 h 3242474"/>
              <a:gd name="connsiteX11-1141" fmla="*/ 1234160 w 3203206"/>
              <a:gd name="connsiteY11-1142" fmla="*/ 959279 h 3242474"/>
              <a:gd name="connsiteX12-1143" fmla="*/ 1049035 w 3203206"/>
              <a:gd name="connsiteY12-1144" fmla="*/ 16828 h 3242474"/>
              <a:gd name="connsiteX0-1145" fmla="*/ 1049035 w 3175157"/>
              <a:gd name="connsiteY0-1146" fmla="*/ 16828 h 3242474"/>
              <a:gd name="connsiteX1-1147" fmla="*/ 1447333 w 3175157"/>
              <a:gd name="connsiteY1-1148" fmla="*/ 0 h 3242474"/>
              <a:gd name="connsiteX2-1149" fmla="*/ 1666116 w 3175157"/>
              <a:gd name="connsiteY2-1150" fmla="*/ 734886 h 3242474"/>
              <a:gd name="connsiteX3-1151" fmla="*/ 2401001 w 3175157"/>
              <a:gd name="connsiteY3-1152" fmla="*/ 560982 h 3242474"/>
              <a:gd name="connsiteX4-1153" fmla="*/ 3175157 w 3175157"/>
              <a:gd name="connsiteY4-1154" fmla="*/ 1834409 h 3242474"/>
              <a:gd name="connsiteX5-1155" fmla="*/ 2300025 w 3175157"/>
              <a:gd name="connsiteY5-1156" fmla="*/ 3046130 h 3242474"/>
              <a:gd name="connsiteX6-1157" fmla="*/ 605860 w 3175157"/>
              <a:gd name="connsiteY6-1158" fmla="*/ 2664663 h 3242474"/>
              <a:gd name="connsiteX7-1159" fmla="*/ 381468 w 3175157"/>
              <a:gd name="connsiteY7-1160" fmla="*/ 3242474 h 3242474"/>
              <a:gd name="connsiteX8-1161" fmla="*/ 0 w 3175157"/>
              <a:gd name="connsiteY8-1162" fmla="*/ 3236864 h 3242474"/>
              <a:gd name="connsiteX9-1163" fmla="*/ 431956 w 3175157"/>
              <a:gd name="connsiteY9-1164" fmla="*/ 2232708 h 3242474"/>
              <a:gd name="connsiteX10-1165" fmla="*/ 1559529 w 3175157"/>
              <a:gd name="connsiteY10-1166" fmla="*/ 1991485 h 3242474"/>
              <a:gd name="connsiteX11-1167" fmla="*/ 1234160 w 3175157"/>
              <a:gd name="connsiteY11-1168" fmla="*/ 959279 h 3242474"/>
              <a:gd name="connsiteX12-1169" fmla="*/ 1049035 w 3175157"/>
              <a:gd name="connsiteY12-1170" fmla="*/ 16828 h 3242474"/>
              <a:gd name="connsiteX0-1171" fmla="*/ 1049035 w 3175157"/>
              <a:gd name="connsiteY0-1172" fmla="*/ 16828 h 3242474"/>
              <a:gd name="connsiteX1-1173" fmla="*/ 1447333 w 3175157"/>
              <a:gd name="connsiteY1-1174" fmla="*/ 0 h 3242474"/>
              <a:gd name="connsiteX2-1175" fmla="*/ 1666116 w 3175157"/>
              <a:gd name="connsiteY2-1176" fmla="*/ 734886 h 3242474"/>
              <a:gd name="connsiteX3-1177" fmla="*/ 2401001 w 3175157"/>
              <a:gd name="connsiteY3-1178" fmla="*/ 560982 h 3242474"/>
              <a:gd name="connsiteX4-1179" fmla="*/ 3175157 w 3175157"/>
              <a:gd name="connsiteY4-1180" fmla="*/ 1834409 h 3242474"/>
              <a:gd name="connsiteX5-1181" fmla="*/ 2300025 w 3175157"/>
              <a:gd name="connsiteY5-1182" fmla="*/ 3046130 h 3242474"/>
              <a:gd name="connsiteX6-1183" fmla="*/ 605860 w 3175157"/>
              <a:gd name="connsiteY6-1184" fmla="*/ 2664663 h 3242474"/>
              <a:gd name="connsiteX7-1185" fmla="*/ 381468 w 3175157"/>
              <a:gd name="connsiteY7-1186" fmla="*/ 3242474 h 3242474"/>
              <a:gd name="connsiteX8-1187" fmla="*/ 0 w 3175157"/>
              <a:gd name="connsiteY8-1188" fmla="*/ 3236864 h 3242474"/>
              <a:gd name="connsiteX9-1189" fmla="*/ 431956 w 3175157"/>
              <a:gd name="connsiteY9-1190" fmla="*/ 2232708 h 3242474"/>
              <a:gd name="connsiteX10-1191" fmla="*/ 1559529 w 3175157"/>
              <a:gd name="connsiteY10-1192" fmla="*/ 1991485 h 3242474"/>
              <a:gd name="connsiteX11-1193" fmla="*/ 1234160 w 3175157"/>
              <a:gd name="connsiteY11-1194" fmla="*/ 959279 h 3242474"/>
              <a:gd name="connsiteX12-1195" fmla="*/ 1049035 w 3175157"/>
              <a:gd name="connsiteY12-1196" fmla="*/ 16828 h 3242474"/>
              <a:gd name="connsiteX0-1197" fmla="*/ 1049035 w 3175157"/>
              <a:gd name="connsiteY0-1198" fmla="*/ 16828 h 3242474"/>
              <a:gd name="connsiteX1-1199" fmla="*/ 1447333 w 3175157"/>
              <a:gd name="connsiteY1-1200" fmla="*/ 0 h 3242474"/>
              <a:gd name="connsiteX2-1201" fmla="*/ 1666116 w 3175157"/>
              <a:gd name="connsiteY2-1202" fmla="*/ 734886 h 3242474"/>
              <a:gd name="connsiteX3-1203" fmla="*/ 2401001 w 3175157"/>
              <a:gd name="connsiteY3-1204" fmla="*/ 560982 h 3242474"/>
              <a:gd name="connsiteX4-1205" fmla="*/ 3175157 w 3175157"/>
              <a:gd name="connsiteY4-1206" fmla="*/ 1834409 h 3242474"/>
              <a:gd name="connsiteX5-1207" fmla="*/ 2300025 w 3175157"/>
              <a:gd name="connsiteY5-1208" fmla="*/ 3046130 h 3242474"/>
              <a:gd name="connsiteX6-1209" fmla="*/ 605860 w 3175157"/>
              <a:gd name="connsiteY6-1210" fmla="*/ 2664663 h 3242474"/>
              <a:gd name="connsiteX7-1211" fmla="*/ 381468 w 3175157"/>
              <a:gd name="connsiteY7-1212" fmla="*/ 3242474 h 3242474"/>
              <a:gd name="connsiteX8-1213" fmla="*/ 0 w 3175157"/>
              <a:gd name="connsiteY8-1214" fmla="*/ 3236864 h 3242474"/>
              <a:gd name="connsiteX9-1215" fmla="*/ 431956 w 3175157"/>
              <a:gd name="connsiteY9-1216" fmla="*/ 2232708 h 3242474"/>
              <a:gd name="connsiteX10-1217" fmla="*/ 1559529 w 3175157"/>
              <a:gd name="connsiteY10-1218" fmla="*/ 1991485 h 3242474"/>
              <a:gd name="connsiteX11-1219" fmla="*/ 1234160 w 3175157"/>
              <a:gd name="connsiteY11-1220" fmla="*/ 959279 h 3242474"/>
              <a:gd name="connsiteX12-1221" fmla="*/ 1049035 w 3175157"/>
              <a:gd name="connsiteY12-1222" fmla="*/ 16828 h 3242474"/>
              <a:gd name="connsiteX0-1223" fmla="*/ 1049035 w 3175157"/>
              <a:gd name="connsiteY0-1224" fmla="*/ 16828 h 3242474"/>
              <a:gd name="connsiteX1-1225" fmla="*/ 1447333 w 3175157"/>
              <a:gd name="connsiteY1-1226" fmla="*/ 0 h 3242474"/>
              <a:gd name="connsiteX2-1227" fmla="*/ 1666116 w 3175157"/>
              <a:gd name="connsiteY2-1228" fmla="*/ 734886 h 3242474"/>
              <a:gd name="connsiteX3-1229" fmla="*/ 2401001 w 3175157"/>
              <a:gd name="connsiteY3-1230" fmla="*/ 560982 h 3242474"/>
              <a:gd name="connsiteX4-1231" fmla="*/ 3175157 w 3175157"/>
              <a:gd name="connsiteY4-1232" fmla="*/ 1834409 h 3242474"/>
              <a:gd name="connsiteX5-1233" fmla="*/ 2300025 w 3175157"/>
              <a:gd name="connsiteY5-1234" fmla="*/ 3046130 h 3242474"/>
              <a:gd name="connsiteX6-1235" fmla="*/ 605860 w 3175157"/>
              <a:gd name="connsiteY6-1236" fmla="*/ 2664663 h 3242474"/>
              <a:gd name="connsiteX7-1237" fmla="*/ 381468 w 3175157"/>
              <a:gd name="connsiteY7-1238" fmla="*/ 3242474 h 3242474"/>
              <a:gd name="connsiteX8-1239" fmla="*/ 0 w 3175157"/>
              <a:gd name="connsiteY8-1240" fmla="*/ 3236864 h 3242474"/>
              <a:gd name="connsiteX9-1241" fmla="*/ 431956 w 3175157"/>
              <a:gd name="connsiteY9-1242" fmla="*/ 2232708 h 3242474"/>
              <a:gd name="connsiteX10-1243" fmla="*/ 1559529 w 3175157"/>
              <a:gd name="connsiteY10-1244" fmla="*/ 1991485 h 3242474"/>
              <a:gd name="connsiteX11-1245" fmla="*/ 1234160 w 3175157"/>
              <a:gd name="connsiteY11-1246" fmla="*/ 959279 h 3242474"/>
              <a:gd name="connsiteX12-1247" fmla="*/ 1049035 w 3175157"/>
              <a:gd name="connsiteY12-1248" fmla="*/ 16828 h 3242474"/>
              <a:gd name="connsiteX0-1249" fmla="*/ 1049035 w 3175157"/>
              <a:gd name="connsiteY0-1250" fmla="*/ 16828 h 3242474"/>
              <a:gd name="connsiteX1-1251" fmla="*/ 1447333 w 3175157"/>
              <a:gd name="connsiteY1-1252" fmla="*/ 0 h 3242474"/>
              <a:gd name="connsiteX2-1253" fmla="*/ 1666116 w 3175157"/>
              <a:gd name="connsiteY2-1254" fmla="*/ 734886 h 3242474"/>
              <a:gd name="connsiteX3-1255" fmla="*/ 2401001 w 3175157"/>
              <a:gd name="connsiteY3-1256" fmla="*/ 560982 h 3242474"/>
              <a:gd name="connsiteX4-1257" fmla="*/ 3175157 w 3175157"/>
              <a:gd name="connsiteY4-1258" fmla="*/ 1834409 h 3242474"/>
              <a:gd name="connsiteX5-1259" fmla="*/ 2300025 w 3175157"/>
              <a:gd name="connsiteY5-1260" fmla="*/ 3046130 h 3242474"/>
              <a:gd name="connsiteX6-1261" fmla="*/ 605860 w 3175157"/>
              <a:gd name="connsiteY6-1262" fmla="*/ 2664663 h 3242474"/>
              <a:gd name="connsiteX7-1263" fmla="*/ 381468 w 3175157"/>
              <a:gd name="connsiteY7-1264" fmla="*/ 3242474 h 3242474"/>
              <a:gd name="connsiteX8-1265" fmla="*/ 0 w 3175157"/>
              <a:gd name="connsiteY8-1266" fmla="*/ 3236864 h 3242474"/>
              <a:gd name="connsiteX9-1267" fmla="*/ 431956 w 3175157"/>
              <a:gd name="connsiteY9-1268" fmla="*/ 2232708 h 3242474"/>
              <a:gd name="connsiteX10-1269" fmla="*/ 1559529 w 3175157"/>
              <a:gd name="connsiteY10-1270" fmla="*/ 1991485 h 3242474"/>
              <a:gd name="connsiteX11-1271" fmla="*/ 1234160 w 3175157"/>
              <a:gd name="connsiteY11-1272" fmla="*/ 959279 h 3242474"/>
              <a:gd name="connsiteX12-1273" fmla="*/ 1049035 w 3175157"/>
              <a:gd name="connsiteY12-1274" fmla="*/ 16828 h 3242474"/>
              <a:gd name="connsiteX0-1275" fmla="*/ 1049035 w 3175157"/>
              <a:gd name="connsiteY0-1276" fmla="*/ 16828 h 3242474"/>
              <a:gd name="connsiteX1-1277" fmla="*/ 1447333 w 3175157"/>
              <a:gd name="connsiteY1-1278" fmla="*/ 0 h 3242474"/>
              <a:gd name="connsiteX2-1279" fmla="*/ 1666116 w 3175157"/>
              <a:gd name="connsiteY2-1280" fmla="*/ 734886 h 3242474"/>
              <a:gd name="connsiteX3-1281" fmla="*/ 2401001 w 3175157"/>
              <a:gd name="connsiteY3-1282" fmla="*/ 560982 h 3242474"/>
              <a:gd name="connsiteX4-1283" fmla="*/ 3175157 w 3175157"/>
              <a:gd name="connsiteY4-1284" fmla="*/ 1834409 h 3242474"/>
              <a:gd name="connsiteX5-1285" fmla="*/ 2300025 w 3175157"/>
              <a:gd name="connsiteY5-1286" fmla="*/ 3046130 h 3242474"/>
              <a:gd name="connsiteX6-1287" fmla="*/ 605860 w 3175157"/>
              <a:gd name="connsiteY6-1288" fmla="*/ 2664663 h 3242474"/>
              <a:gd name="connsiteX7-1289" fmla="*/ 381468 w 3175157"/>
              <a:gd name="connsiteY7-1290" fmla="*/ 3242474 h 3242474"/>
              <a:gd name="connsiteX8-1291" fmla="*/ 0 w 3175157"/>
              <a:gd name="connsiteY8-1292" fmla="*/ 3236864 h 3242474"/>
              <a:gd name="connsiteX9-1293" fmla="*/ 431956 w 3175157"/>
              <a:gd name="connsiteY9-1294" fmla="*/ 2232708 h 3242474"/>
              <a:gd name="connsiteX10-1295" fmla="*/ 1559529 w 3175157"/>
              <a:gd name="connsiteY10-1296" fmla="*/ 1991485 h 3242474"/>
              <a:gd name="connsiteX11-1297" fmla="*/ 1234160 w 3175157"/>
              <a:gd name="connsiteY11-1298" fmla="*/ 959279 h 3242474"/>
              <a:gd name="connsiteX12-1299" fmla="*/ 1049035 w 3175157"/>
              <a:gd name="connsiteY12-1300" fmla="*/ 16828 h 3242474"/>
              <a:gd name="connsiteX0-1301" fmla="*/ 1049035 w 3175157"/>
              <a:gd name="connsiteY0-1302" fmla="*/ 16828 h 3242474"/>
              <a:gd name="connsiteX1-1303" fmla="*/ 1447333 w 3175157"/>
              <a:gd name="connsiteY1-1304" fmla="*/ 0 h 3242474"/>
              <a:gd name="connsiteX2-1305" fmla="*/ 1666116 w 3175157"/>
              <a:gd name="connsiteY2-1306" fmla="*/ 734886 h 3242474"/>
              <a:gd name="connsiteX3-1307" fmla="*/ 2401001 w 3175157"/>
              <a:gd name="connsiteY3-1308" fmla="*/ 560982 h 3242474"/>
              <a:gd name="connsiteX4-1309" fmla="*/ 3175157 w 3175157"/>
              <a:gd name="connsiteY4-1310" fmla="*/ 1834409 h 3242474"/>
              <a:gd name="connsiteX5-1311" fmla="*/ 2300025 w 3175157"/>
              <a:gd name="connsiteY5-1312" fmla="*/ 3046130 h 3242474"/>
              <a:gd name="connsiteX6-1313" fmla="*/ 605860 w 3175157"/>
              <a:gd name="connsiteY6-1314" fmla="*/ 2664663 h 3242474"/>
              <a:gd name="connsiteX7-1315" fmla="*/ 381468 w 3175157"/>
              <a:gd name="connsiteY7-1316" fmla="*/ 3242474 h 3242474"/>
              <a:gd name="connsiteX8-1317" fmla="*/ 0 w 3175157"/>
              <a:gd name="connsiteY8-1318" fmla="*/ 3236864 h 3242474"/>
              <a:gd name="connsiteX9-1319" fmla="*/ 431956 w 3175157"/>
              <a:gd name="connsiteY9-1320" fmla="*/ 2232708 h 3242474"/>
              <a:gd name="connsiteX10-1321" fmla="*/ 1559529 w 3175157"/>
              <a:gd name="connsiteY10-1322" fmla="*/ 1991485 h 3242474"/>
              <a:gd name="connsiteX11-1323" fmla="*/ 1234160 w 3175157"/>
              <a:gd name="connsiteY11-1324" fmla="*/ 959279 h 3242474"/>
              <a:gd name="connsiteX12-1325" fmla="*/ 1049035 w 3175157"/>
              <a:gd name="connsiteY12-1326" fmla="*/ 16828 h 3242474"/>
              <a:gd name="connsiteX0-1327" fmla="*/ 1049035 w 3175157"/>
              <a:gd name="connsiteY0-1328" fmla="*/ 16828 h 3242474"/>
              <a:gd name="connsiteX1-1329" fmla="*/ 1447333 w 3175157"/>
              <a:gd name="connsiteY1-1330" fmla="*/ 0 h 3242474"/>
              <a:gd name="connsiteX2-1331" fmla="*/ 1666116 w 3175157"/>
              <a:gd name="connsiteY2-1332" fmla="*/ 734886 h 3242474"/>
              <a:gd name="connsiteX3-1333" fmla="*/ 2401001 w 3175157"/>
              <a:gd name="connsiteY3-1334" fmla="*/ 560982 h 3242474"/>
              <a:gd name="connsiteX4-1335" fmla="*/ 3175157 w 3175157"/>
              <a:gd name="connsiteY4-1336" fmla="*/ 1834409 h 3242474"/>
              <a:gd name="connsiteX5-1337" fmla="*/ 2300025 w 3175157"/>
              <a:gd name="connsiteY5-1338" fmla="*/ 3046130 h 3242474"/>
              <a:gd name="connsiteX6-1339" fmla="*/ 605860 w 3175157"/>
              <a:gd name="connsiteY6-1340" fmla="*/ 2664663 h 3242474"/>
              <a:gd name="connsiteX7-1341" fmla="*/ 381468 w 3175157"/>
              <a:gd name="connsiteY7-1342" fmla="*/ 3242474 h 3242474"/>
              <a:gd name="connsiteX8-1343" fmla="*/ 0 w 3175157"/>
              <a:gd name="connsiteY8-1344" fmla="*/ 3236864 h 3242474"/>
              <a:gd name="connsiteX9-1345" fmla="*/ 431956 w 3175157"/>
              <a:gd name="connsiteY9-1346" fmla="*/ 2232708 h 3242474"/>
              <a:gd name="connsiteX10-1347" fmla="*/ 1559529 w 3175157"/>
              <a:gd name="connsiteY10-1348" fmla="*/ 1991485 h 3242474"/>
              <a:gd name="connsiteX11-1349" fmla="*/ 1234160 w 3175157"/>
              <a:gd name="connsiteY11-1350" fmla="*/ 959279 h 3242474"/>
              <a:gd name="connsiteX12-1351" fmla="*/ 1049035 w 3175157"/>
              <a:gd name="connsiteY12-1352" fmla="*/ 16828 h 3242474"/>
              <a:gd name="connsiteX0-1353" fmla="*/ 1049035 w 3175157"/>
              <a:gd name="connsiteY0-1354" fmla="*/ 16828 h 3242474"/>
              <a:gd name="connsiteX1-1355" fmla="*/ 1447333 w 3175157"/>
              <a:gd name="connsiteY1-1356" fmla="*/ 0 h 3242474"/>
              <a:gd name="connsiteX2-1357" fmla="*/ 1666116 w 3175157"/>
              <a:gd name="connsiteY2-1358" fmla="*/ 734886 h 3242474"/>
              <a:gd name="connsiteX3-1359" fmla="*/ 2401001 w 3175157"/>
              <a:gd name="connsiteY3-1360" fmla="*/ 560982 h 3242474"/>
              <a:gd name="connsiteX4-1361" fmla="*/ 3175157 w 3175157"/>
              <a:gd name="connsiteY4-1362" fmla="*/ 1834409 h 3242474"/>
              <a:gd name="connsiteX5-1363" fmla="*/ 2300025 w 3175157"/>
              <a:gd name="connsiteY5-1364" fmla="*/ 3046130 h 3242474"/>
              <a:gd name="connsiteX6-1365" fmla="*/ 605860 w 3175157"/>
              <a:gd name="connsiteY6-1366" fmla="*/ 2664663 h 3242474"/>
              <a:gd name="connsiteX7-1367" fmla="*/ 381468 w 3175157"/>
              <a:gd name="connsiteY7-1368" fmla="*/ 3242474 h 3242474"/>
              <a:gd name="connsiteX8-1369" fmla="*/ 0 w 3175157"/>
              <a:gd name="connsiteY8-1370" fmla="*/ 3236864 h 3242474"/>
              <a:gd name="connsiteX9-1371" fmla="*/ 431956 w 3175157"/>
              <a:gd name="connsiteY9-1372" fmla="*/ 2232708 h 3242474"/>
              <a:gd name="connsiteX10-1373" fmla="*/ 1559529 w 3175157"/>
              <a:gd name="connsiteY10-1374" fmla="*/ 1991485 h 3242474"/>
              <a:gd name="connsiteX11-1375" fmla="*/ 1234160 w 3175157"/>
              <a:gd name="connsiteY11-1376" fmla="*/ 959279 h 3242474"/>
              <a:gd name="connsiteX12-1377" fmla="*/ 1049035 w 3175157"/>
              <a:gd name="connsiteY12-1378" fmla="*/ 16828 h 3242474"/>
              <a:gd name="connsiteX0-1379" fmla="*/ 1049035 w 3175157"/>
              <a:gd name="connsiteY0-1380" fmla="*/ 16828 h 3242474"/>
              <a:gd name="connsiteX1-1381" fmla="*/ 1447333 w 3175157"/>
              <a:gd name="connsiteY1-1382" fmla="*/ 0 h 3242474"/>
              <a:gd name="connsiteX2-1383" fmla="*/ 1666116 w 3175157"/>
              <a:gd name="connsiteY2-1384" fmla="*/ 734886 h 3242474"/>
              <a:gd name="connsiteX3-1385" fmla="*/ 2401001 w 3175157"/>
              <a:gd name="connsiteY3-1386" fmla="*/ 560982 h 3242474"/>
              <a:gd name="connsiteX4-1387" fmla="*/ 3175157 w 3175157"/>
              <a:gd name="connsiteY4-1388" fmla="*/ 1834409 h 3242474"/>
              <a:gd name="connsiteX5-1389" fmla="*/ 2300025 w 3175157"/>
              <a:gd name="connsiteY5-1390" fmla="*/ 3046130 h 3242474"/>
              <a:gd name="connsiteX6-1391" fmla="*/ 605860 w 3175157"/>
              <a:gd name="connsiteY6-1392" fmla="*/ 2664663 h 3242474"/>
              <a:gd name="connsiteX7-1393" fmla="*/ 381468 w 3175157"/>
              <a:gd name="connsiteY7-1394" fmla="*/ 3242474 h 3242474"/>
              <a:gd name="connsiteX8-1395" fmla="*/ 0 w 3175157"/>
              <a:gd name="connsiteY8-1396" fmla="*/ 3236864 h 3242474"/>
              <a:gd name="connsiteX9-1397" fmla="*/ 431956 w 3175157"/>
              <a:gd name="connsiteY9-1398" fmla="*/ 2232708 h 3242474"/>
              <a:gd name="connsiteX10-1399" fmla="*/ 1559529 w 3175157"/>
              <a:gd name="connsiteY10-1400" fmla="*/ 1991485 h 3242474"/>
              <a:gd name="connsiteX11-1401" fmla="*/ 1234160 w 3175157"/>
              <a:gd name="connsiteY11-1402" fmla="*/ 959279 h 3242474"/>
              <a:gd name="connsiteX12-1403" fmla="*/ 1049035 w 3175157"/>
              <a:gd name="connsiteY12-1404" fmla="*/ 16828 h 3242474"/>
              <a:gd name="connsiteX0-1405" fmla="*/ 1049035 w 3175157"/>
              <a:gd name="connsiteY0-1406" fmla="*/ 16828 h 3242474"/>
              <a:gd name="connsiteX1-1407" fmla="*/ 1447333 w 3175157"/>
              <a:gd name="connsiteY1-1408" fmla="*/ 0 h 3242474"/>
              <a:gd name="connsiteX2-1409" fmla="*/ 1666116 w 3175157"/>
              <a:gd name="connsiteY2-1410" fmla="*/ 734886 h 3242474"/>
              <a:gd name="connsiteX3-1411" fmla="*/ 2401001 w 3175157"/>
              <a:gd name="connsiteY3-1412" fmla="*/ 560982 h 3242474"/>
              <a:gd name="connsiteX4-1413" fmla="*/ 3175157 w 3175157"/>
              <a:gd name="connsiteY4-1414" fmla="*/ 1834409 h 3242474"/>
              <a:gd name="connsiteX5-1415" fmla="*/ 2300025 w 3175157"/>
              <a:gd name="connsiteY5-1416" fmla="*/ 3046130 h 3242474"/>
              <a:gd name="connsiteX6-1417" fmla="*/ 605860 w 3175157"/>
              <a:gd name="connsiteY6-1418" fmla="*/ 2664663 h 3242474"/>
              <a:gd name="connsiteX7-1419" fmla="*/ 381468 w 3175157"/>
              <a:gd name="connsiteY7-1420" fmla="*/ 3242474 h 3242474"/>
              <a:gd name="connsiteX8-1421" fmla="*/ 0 w 3175157"/>
              <a:gd name="connsiteY8-1422" fmla="*/ 3236864 h 3242474"/>
              <a:gd name="connsiteX9-1423" fmla="*/ 431956 w 3175157"/>
              <a:gd name="connsiteY9-1424" fmla="*/ 2232708 h 3242474"/>
              <a:gd name="connsiteX10-1425" fmla="*/ 1559529 w 3175157"/>
              <a:gd name="connsiteY10-1426" fmla="*/ 1991485 h 3242474"/>
              <a:gd name="connsiteX11-1427" fmla="*/ 1234160 w 3175157"/>
              <a:gd name="connsiteY11-1428" fmla="*/ 959279 h 3242474"/>
              <a:gd name="connsiteX12-1429" fmla="*/ 1049035 w 3175157"/>
              <a:gd name="connsiteY12-1430" fmla="*/ 16828 h 3242474"/>
              <a:gd name="connsiteX0-1431" fmla="*/ 1049035 w 3175157"/>
              <a:gd name="connsiteY0-1432" fmla="*/ 16828 h 3242474"/>
              <a:gd name="connsiteX1-1433" fmla="*/ 1447333 w 3175157"/>
              <a:gd name="connsiteY1-1434" fmla="*/ 0 h 3242474"/>
              <a:gd name="connsiteX2-1435" fmla="*/ 1666116 w 3175157"/>
              <a:gd name="connsiteY2-1436" fmla="*/ 734886 h 3242474"/>
              <a:gd name="connsiteX3-1437" fmla="*/ 2401001 w 3175157"/>
              <a:gd name="connsiteY3-1438" fmla="*/ 560982 h 3242474"/>
              <a:gd name="connsiteX4-1439" fmla="*/ 3175157 w 3175157"/>
              <a:gd name="connsiteY4-1440" fmla="*/ 1834409 h 3242474"/>
              <a:gd name="connsiteX5-1441" fmla="*/ 2300025 w 3175157"/>
              <a:gd name="connsiteY5-1442" fmla="*/ 3046130 h 3242474"/>
              <a:gd name="connsiteX6-1443" fmla="*/ 605860 w 3175157"/>
              <a:gd name="connsiteY6-1444" fmla="*/ 2664663 h 3242474"/>
              <a:gd name="connsiteX7-1445" fmla="*/ 381468 w 3175157"/>
              <a:gd name="connsiteY7-1446" fmla="*/ 3242474 h 3242474"/>
              <a:gd name="connsiteX8-1447" fmla="*/ 0 w 3175157"/>
              <a:gd name="connsiteY8-1448" fmla="*/ 3236864 h 3242474"/>
              <a:gd name="connsiteX9-1449" fmla="*/ 516103 w 3175157"/>
              <a:gd name="connsiteY9-1450" fmla="*/ 2249538 h 3242474"/>
              <a:gd name="connsiteX10-1451" fmla="*/ 1559529 w 3175157"/>
              <a:gd name="connsiteY10-1452" fmla="*/ 1991485 h 3242474"/>
              <a:gd name="connsiteX11-1453" fmla="*/ 1234160 w 3175157"/>
              <a:gd name="connsiteY11-1454" fmla="*/ 959279 h 3242474"/>
              <a:gd name="connsiteX12-1455" fmla="*/ 1049035 w 3175157"/>
              <a:gd name="connsiteY12-1456" fmla="*/ 16828 h 3242474"/>
              <a:gd name="connsiteX0-1457" fmla="*/ 1049035 w 3175157"/>
              <a:gd name="connsiteY0-1458" fmla="*/ 16828 h 3242474"/>
              <a:gd name="connsiteX1-1459" fmla="*/ 1447333 w 3175157"/>
              <a:gd name="connsiteY1-1460" fmla="*/ 0 h 3242474"/>
              <a:gd name="connsiteX2-1461" fmla="*/ 1666116 w 3175157"/>
              <a:gd name="connsiteY2-1462" fmla="*/ 734886 h 3242474"/>
              <a:gd name="connsiteX3-1463" fmla="*/ 2401001 w 3175157"/>
              <a:gd name="connsiteY3-1464" fmla="*/ 560982 h 3242474"/>
              <a:gd name="connsiteX4-1465" fmla="*/ 3175157 w 3175157"/>
              <a:gd name="connsiteY4-1466" fmla="*/ 1834409 h 3242474"/>
              <a:gd name="connsiteX5-1467" fmla="*/ 2300025 w 3175157"/>
              <a:gd name="connsiteY5-1468" fmla="*/ 3046130 h 3242474"/>
              <a:gd name="connsiteX6-1469" fmla="*/ 605860 w 3175157"/>
              <a:gd name="connsiteY6-1470" fmla="*/ 2664663 h 3242474"/>
              <a:gd name="connsiteX7-1471" fmla="*/ 381468 w 3175157"/>
              <a:gd name="connsiteY7-1472" fmla="*/ 3242474 h 3242474"/>
              <a:gd name="connsiteX8-1473" fmla="*/ 0 w 3175157"/>
              <a:gd name="connsiteY8-1474" fmla="*/ 3236864 h 3242474"/>
              <a:gd name="connsiteX9-1475" fmla="*/ 516103 w 3175157"/>
              <a:gd name="connsiteY9-1476" fmla="*/ 2249538 h 3242474"/>
              <a:gd name="connsiteX10-1477" fmla="*/ 1559529 w 3175157"/>
              <a:gd name="connsiteY10-1478" fmla="*/ 1991485 h 3242474"/>
              <a:gd name="connsiteX11-1479" fmla="*/ 1234160 w 3175157"/>
              <a:gd name="connsiteY11-1480" fmla="*/ 959279 h 3242474"/>
              <a:gd name="connsiteX12-1481" fmla="*/ 1049035 w 3175157"/>
              <a:gd name="connsiteY12-1482" fmla="*/ 16828 h 3242474"/>
              <a:gd name="connsiteX0-1483" fmla="*/ 1049035 w 3175157"/>
              <a:gd name="connsiteY0-1484" fmla="*/ 16828 h 3242474"/>
              <a:gd name="connsiteX1-1485" fmla="*/ 1447333 w 3175157"/>
              <a:gd name="connsiteY1-1486" fmla="*/ 0 h 3242474"/>
              <a:gd name="connsiteX2-1487" fmla="*/ 1666116 w 3175157"/>
              <a:gd name="connsiteY2-1488" fmla="*/ 734886 h 3242474"/>
              <a:gd name="connsiteX3-1489" fmla="*/ 2401001 w 3175157"/>
              <a:gd name="connsiteY3-1490" fmla="*/ 560982 h 3242474"/>
              <a:gd name="connsiteX4-1491" fmla="*/ 3175157 w 3175157"/>
              <a:gd name="connsiteY4-1492" fmla="*/ 1834409 h 3242474"/>
              <a:gd name="connsiteX5-1493" fmla="*/ 2300025 w 3175157"/>
              <a:gd name="connsiteY5-1494" fmla="*/ 3046130 h 3242474"/>
              <a:gd name="connsiteX6-1495" fmla="*/ 605860 w 3175157"/>
              <a:gd name="connsiteY6-1496" fmla="*/ 2664663 h 3242474"/>
              <a:gd name="connsiteX7-1497" fmla="*/ 381468 w 3175157"/>
              <a:gd name="connsiteY7-1498" fmla="*/ 3242474 h 3242474"/>
              <a:gd name="connsiteX8-1499" fmla="*/ 0 w 3175157"/>
              <a:gd name="connsiteY8-1500" fmla="*/ 3236864 h 3242474"/>
              <a:gd name="connsiteX9-1501" fmla="*/ 516103 w 3175157"/>
              <a:gd name="connsiteY9-1502" fmla="*/ 2249538 h 3242474"/>
              <a:gd name="connsiteX10-1503" fmla="*/ 1559529 w 3175157"/>
              <a:gd name="connsiteY10-1504" fmla="*/ 1991485 h 3242474"/>
              <a:gd name="connsiteX11-1505" fmla="*/ 1234160 w 3175157"/>
              <a:gd name="connsiteY11-1506" fmla="*/ 959279 h 3242474"/>
              <a:gd name="connsiteX12-1507" fmla="*/ 1049035 w 3175157"/>
              <a:gd name="connsiteY12-1508" fmla="*/ 16828 h 3242474"/>
              <a:gd name="connsiteX0-1509" fmla="*/ 1049035 w 3175157"/>
              <a:gd name="connsiteY0-1510" fmla="*/ 16828 h 3242474"/>
              <a:gd name="connsiteX1-1511" fmla="*/ 1447333 w 3175157"/>
              <a:gd name="connsiteY1-1512" fmla="*/ 0 h 3242474"/>
              <a:gd name="connsiteX2-1513" fmla="*/ 1666116 w 3175157"/>
              <a:gd name="connsiteY2-1514" fmla="*/ 734886 h 3242474"/>
              <a:gd name="connsiteX3-1515" fmla="*/ 2401001 w 3175157"/>
              <a:gd name="connsiteY3-1516" fmla="*/ 560982 h 3242474"/>
              <a:gd name="connsiteX4-1517" fmla="*/ 3175157 w 3175157"/>
              <a:gd name="connsiteY4-1518" fmla="*/ 1834409 h 3242474"/>
              <a:gd name="connsiteX5-1519" fmla="*/ 2300025 w 3175157"/>
              <a:gd name="connsiteY5-1520" fmla="*/ 3046130 h 3242474"/>
              <a:gd name="connsiteX6-1521" fmla="*/ 605860 w 3175157"/>
              <a:gd name="connsiteY6-1522" fmla="*/ 2664663 h 3242474"/>
              <a:gd name="connsiteX7-1523" fmla="*/ 381468 w 3175157"/>
              <a:gd name="connsiteY7-1524" fmla="*/ 3242474 h 3242474"/>
              <a:gd name="connsiteX8-1525" fmla="*/ 0 w 3175157"/>
              <a:gd name="connsiteY8-1526" fmla="*/ 3236864 h 3242474"/>
              <a:gd name="connsiteX9-1527" fmla="*/ 516103 w 3175157"/>
              <a:gd name="connsiteY9-1528" fmla="*/ 2249538 h 3242474"/>
              <a:gd name="connsiteX10-1529" fmla="*/ 1559529 w 3175157"/>
              <a:gd name="connsiteY10-1530" fmla="*/ 1991485 h 3242474"/>
              <a:gd name="connsiteX11-1531" fmla="*/ 1234160 w 3175157"/>
              <a:gd name="connsiteY11-1532" fmla="*/ 959279 h 3242474"/>
              <a:gd name="connsiteX12-1533" fmla="*/ 1049035 w 3175157"/>
              <a:gd name="connsiteY12-1534" fmla="*/ 16828 h 3242474"/>
              <a:gd name="connsiteX0-1535" fmla="*/ 1049035 w 3203206"/>
              <a:gd name="connsiteY0-1536" fmla="*/ 16828 h 3242474"/>
              <a:gd name="connsiteX1-1537" fmla="*/ 1447333 w 3203206"/>
              <a:gd name="connsiteY1-1538" fmla="*/ 0 h 3242474"/>
              <a:gd name="connsiteX2-1539" fmla="*/ 1666116 w 3203206"/>
              <a:gd name="connsiteY2-1540" fmla="*/ 734886 h 3242474"/>
              <a:gd name="connsiteX3-1541" fmla="*/ 2401001 w 3203206"/>
              <a:gd name="connsiteY3-1542" fmla="*/ 560982 h 3242474"/>
              <a:gd name="connsiteX4-1543" fmla="*/ 3203206 w 3203206"/>
              <a:gd name="connsiteY4-1544" fmla="*/ 1834409 h 3242474"/>
              <a:gd name="connsiteX5-1545" fmla="*/ 2300025 w 3203206"/>
              <a:gd name="connsiteY5-1546" fmla="*/ 3046130 h 3242474"/>
              <a:gd name="connsiteX6-1547" fmla="*/ 605860 w 3203206"/>
              <a:gd name="connsiteY6-1548" fmla="*/ 2664663 h 3242474"/>
              <a:gd name="connsiteX7-1549" fmla="*/ 381468 w 3203206"/>
              <a:gd name="connsiteY7-1550" fmla="*/ 3242474 h 3242474"/>
              <a:gd name="connsiteX8-1551" fmla="*/ 0 w 3203206"/>
              <a:gd name="connsiteY8-1552" fmla="*/ 3236864 h 3242474"/>
              <a:gd name="connsiteX9-1553" fmla="*/ 516103 w 3203206"/>
              <a:gd name="connsiteY9-1554" fmla="*/ 2249538 h 3242474"/>
              <a:gd name="connsiteX10-1555" fmla="*/ 1559529 w 3203206"/>
              <a:gd name="connsiteY10-1556" fmla="*/ 1991485 h 3242474"/>
              <a:gd name="connsiteX11-1557" fmla="*/ 1234160 w 3203206"/>
              <a:gd name="connsiteY11-1558" fmla="*/ 959279 h 3242474"/>
              <a:gd name="connsiteX12-1559" fmla="*/ 1049035 w 3203206"/>
              <a:gd name="connsiteY12-1560" fmla="*/ 16828 h 3242474"/>
              <a:gd name="connsiteX0-1561" fmla="*/ 1049035 w 3203570"/>
              <a:gd name="connsiteY0-1562" fmla="*/ 16828 h 3242474"/>
              <a:gd name="connsiteX1-1563" fmla="*/ 1447333 w 3203570"/>
              <a:gd name="connsiteY1-1564" fmla="*/ 0 h 3242474"/>
              <a:gd name="connsiteX2-1565" fmla="*/ 1666116 w 3203570"/>
              <a:gd name="connsiteY2-1566" fmla="*/ 734886 h 3242474"/>
              <a:gd name="connsiteX3-1567" fmla="*/ 2401001 w 3203570"/>
              <a:gd name="connsiteY3-1568" fmla="*/ 560982 h 3242474"/>
              <a:gd name="connsiteX4-1569" fmla="*/ 3203206 w 3203570"/>
              <a:gd name="connsiteY4-1570" fmla="*/ 1834409 h 3242474"/>
              <a:gd name="connsiteX5-1571" fmla="*/ 2300025 w 3203570"/>
              <a:gd name="connsiteY5-1572" fmla="*/ 3046130 h 3242474"/>
              <a:gd name="connsiteX6-1573" fmla="*/ 605860 w 3203570"/>
              <a:gd name="connsiteY6-1574" fmla="*/ 2664663 h 3242474"/>
              <a:gd name="connsiteX7-1575" fmla="*/ 381468 w 3203570"/>
              <a:gd name="connsiteY7-1576" fmla="*/ 3242474 h 3242474"/>
              <a:gd name="connsiteX8-1577" fmla="*/ 0 w 3203570"/>
              <a:gd name="connsiteY8-1578" fmla="*/ 3236864 h 3242474"/>
              <a:gd name="connsiteX9-1579" fmla="*/ 516103 w 3203570"/>
              <a:gd name="connsiteY9-1580" fmla="*/ 2249538 h 3242474"/>
              <a:gd name="connsiteX10-1581" fmla="*/ 1559529 w 3203570"/>
              <a:gd name="connsiteY10-1582" fmla="*/ 1991485 h 3242474"/>
              <a:gd name="connsiteX11-1583" fmla="*/ 1234160 w 3203570"/>
              <a:gd name="connsiteY11-1584" fmla="*/ 959279 h 3242474"/>
              <a:gd name="connsiteX12-1585" fmla="*/ 1049035 w 3203570"/>
              <a:gd name="connsiteY12-1586" fmla="*/ 16828 h 3242474"/>
              <a:gd name="connsiteX0-1587" fmla="*/ 1049035 w 3203570"/>
              <a:gd name="connsiteY0-1588" fmla="*/ 16828 h 3242474"/>
              <a:gd name="connsiteX1-1589" fmla="*/ 1447333 w 3203570"/>
              <a:gd name="connsiteY1-1590" fmla="*/ 0 h 3242474"/>
              <a:gd name="connsiteX2-1591" fmla="*/ 1666116 w 3203570"/>
              <a:gd name="connsiteY2-1592" fmla="*/ 734886 h 3242474"/>
              <a:gd name="connsiteX3-1593" fmla="*/ 2401001 w 3203570"/>
              <a:gd name="connsiteY3-1594" fmla="*/ 560982 h 3242474"/>
              <a:gd name="connsiteX4-1595" fmla="*/ 3203206 w 3203570"/>
              <a:gd name="connsiteY4-1596" fmla="*/ 1834409 h 3242474"/>
              <a:gd name="connsiteX5-1597" fmla="*/ 2300025 w 3203570"/>
              <a:gd name="connsiteY5-1598" fmla="*/ 3046130 h 3242474"/>
              <a:gd name="connsiteX6-1599" fmla="*/ 605860 w 3203570"/>
              <a:gd name="connsiteY6-1600" fmla="*/ 2664663 h 3242474"/>
              <a:gd name="connsiteX7-1601" fmla="*/ 381468 w 3203570"/>
              <a:gd name="connsiteY7-1602" fmla="*/ 3242474 h 3242474"/>
              <a:gd name="connsiteX8-1603" fmla="*/ 0 w 3203570"/>
              <a:gd name="connsiteY8-1604" fmla="*/ 3236864 h 3242474"/>
              <a:gd name="connsiteX9-1605" fmla="*/ 516103 w 3203570"/>
              <a:gd name="connsiteY9-1606" fmla="*/ 2249538 h 3242474"/>
              <a:gd name="connsiteX10-1607" fmla="*/ 1559529 w 3203570"/>
              <a:gd name="connsiteY10-1608" fmla="*/ 1991485 h 3242474"/>
              <a:gd name="connsiteX11-1609" fmla="*/ 1234160 w 3203570"/>
              <a:gd name="connsiteY11-1610" fmla="*/ 959279 h 3242474"/>
              <a:gd name="connsiteX12-1611" fmla="*/ 1049035 w 3203570"/>
              <a:gd name="connsiteY12-1612" fmla="*/ 16828 h 3242474"/>
              <a:gd name="connsiteX0-1613" fmla="*/ 1049035 w 3203570"/>
              <a:gd name="connsiteY0-1614" fmla="*/ 16828 h 3242474"/>
              <a:gd name="connsiteX1-1615" fmla="*/ 1447333 w 3203570"/>
              <a:gd name="connsiteY1-1616" fmla="*/ 0 h 3242474"/>
              <a:gd name="connsiteX2-1617" fmla="*/ 1666116 w 3203570"/>
              <a:gd name="connsiteY2-1618" fmla="*/ 734886 h 3242474"/>
              <a:gd name="connsiteX3-1619" fmla="*/ 2401001 w 3203570"/>
              <a:gd name="connsiteY3-1620" fmla="*/ 560982 h 3242474"/>
              <a:gd name="connsiteX4-1621" fmla="*/ 3203206 w 3203570"/>
              <a:gd name="connsiteY4-1622" fmla="*/ 1834409 h 3242474"/>
              <a:gd name="connsiteX5-1623" fmla="*/ 2300025 w 3203570"/>
              <a:gd name="connsiteY5-1624" fmla="*/ 3046130 h 3242474"/>
              <a:gd name="connsiteX6-1625" fmla="*/ 605860 w 3203570"/>
              <a:gd name="connsiteY6-1626" fmla="*/ 2664663 h 3242474"/>
              <a:gd name="connsiteX7-1627" fmla="*/ 381468 w 3203570"/>
              <a:gd name="connsiteY7-1628" fmla="*/ 3242474 h 3242474"/>
              <a:gd name="connsiteX8-1629" fmla="*/ 0 w 3203570"/>
              <a:gd name="connsiteY8-1630" fmla="*/ 3236864 h 3242474"/>
              <a:gd name="connsiteX9-1631" fmla="*/ 516103 w 3203570"/>
              <a:gd name="connsiteY9-1632" fmla="*/ 2249538 h 3242474"/>
              <a:gd name="connsiteX10-1633" fmla="*/ 1559529 w 3203570"/>
              <a:gd name="connsiteY10-1634" fmla="*/ 1991485 h 3242474"/>
              <a:gd name="connsiteX11-1635" fmla="*/ 1234160 w 3203570"/>
              <a:gd name="connsiteY11-1636" fmla="*/ 959279 h 3242474"/>
              <a:gd name="connsiteX12-1637" fmla="*/ 1049035 w 3203570"/>
              <a:gd name="connsiteY12-1638" fmla="*/ 16828 h 3242474"/>
              <a:gd name="connsiteX0-1639" fmla="*/ 1049035 w 3203570"/>
              <a:gd name="connsiteY0-1640" fmla="*/ 16828 h 3242474"/>
              <a:gd name="connsiteX1-1641" fmla="*/ 1447333 w 3203570"/>
              <a:gd name="connsiteY1-1642" fmla="*/ 0 h 3242474"/>
              <a:gd name="connsiteX2-1643" fmla="*/ 1666116 w 3203570"/>
              <a:gd name="connsiteY2-1644" fmla="*/ 734886 h 3242474"/>
              <a:gd name="connsiteX3-1645" fmla="*/ 2401001 w 3203570"/>
              <a:gd name="connsiteY3-1646" fmla="*/ 560982 h 3242474"/>
              <a:gd name="connsiteX4-1647" fmla="*/ 3203206 w 3203570"/>
              <a:gd name="connsiteY4-1648" fmla="*/ 1834409 h 3242474"/>
              <a:gd name="connsiteX5-1649" fmla="*/ 2300025 w 3203570"/>
              <a:gd name="connsiteY5-1650" fmla="*/ 3046130 h 3242474"/>
              <a:gd name="connsiteX6-1651" fmla="*/ 605860 w 3203570"/>
              <a:gd name="connsiteY6-1652" fmla="*/ 2664663 h 3242474"/>
              <a:gd name="connsiteX7-1653" fmla="*/ 381468 w 3203570"/>
              <a:gd name="connsiteY7-1654" fmla="*/ 3242474 h 3242474"/>
              <a:gd name="connsiteX8-1655" fmla="*/ 0 w 3203570"/>
              <a:gd name="connsiteY8-1656" fmla="*/ 3236864 h 3242474"/>
              <a:gd name="connsiteX9-1657" fmla="*/ 516103 w 3203570"/>
              <a:gd name="connsiteY9-1658" fmla="*/ 2249538 h 3242474"/>
              <a:gd name="connsiteX10-1659" fmla="*/ 1559529 w 3203570"/>
              <a:gd name="connsiteY10-1660" fmla="*/ 1991485 h 3242474"/>
              <a:gd name="connsiteX11-1661" fmla="*/ 1234160 w 3203570"/>
              <a:gd name="connsiteY11-1662" fmla="*/ 959279 h 3242474"/>
              <a:gd name="connsiteX12-1663" fmla="*/ 1049035 w 3203570"/>
              <a:gd name="connsiteY12-1664" fmla="*/ 16828 h 324247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/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/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/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/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/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/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/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-1" fmla="*/ 143301 w 1910686"/>
              <a:gd name="connsiteY0-2" fmla="*/ 27296 h 3261815"/>
              <a:gd name="connsiteX1-3" fmla="*/ 0 w 1910686"/>
              <a:gd name="connsiteY1-4" fmla="*/ 1699146 h 3261815"/>
              <a:gd name="connsiteX2-5" fmla="*/ 436728 w 1910686"/>
              <a:gd name="connsiteY2-6" fmla="*/ 3261815 h 3261815"/>
              <a:gd name="connsiteX3-7" fmla="*/ 928047 w 1910686"/>
              <a:gd name="connsiteY3-8" fmla="*/ 1937982 h 3261815"/>
              <a:gd name="connsiteX4-9" fmla="*/ 1364776 w 1910686"/>
              <a:gd name="connsiteY4-10" fmla="*/ 3261815 h 3261815"/>
              <a:gd name="connsiteX5-11" fmla="*/ 1910686 w 1910686"/>
              <a:gd name="connsiteY5-12" fmla="*/ 1719618 h 3261815"/>
              <a:gd name="connsiteX6-13" fmla="*/ 1603612 w 1910686"/>
              <a:gd name="connsiteY6-14" fmla="*/ 0 h 3261815"/>
              <a:gd name="connsiteX7-15" fmla="*/ 1521725 w 1910686"/>
              <a:gd name="connsiteY7-16" fmla="*/ 13648 h 3261815"/>
              <a:gd name="connsiteX8-17" fmla="*/ 907576 w 1910686"/>
              <a:gd name="connsiteY8-18" fmla="*/ 156949 h 3261815"/>
              <a:gd name="connsiteX9-19" fmla="*/ 143301 w 1910686"/>
              <a:gd name="connsiteY9-20" fmla="*/ 27296 h 3261815"/>
              <a:gd name="connsiteX0-21" fmla="*/ 143301 w 1910686"/>
              <a:gd name="connsiteY0-22" fmla="*/ 27296 h 3261815"/>
              <a:gd name="connsiteX1-23" fmla="*/ 0 w 1910686"/>
              <a:gd name="connsiteY1-24" fmla="*/ 1699146 h 3261815"/>
              <a:gd name="connsiteX2-25" fmla="*/ 436728 w 1910686"/>
              <a:gd name="connsiteY2-26" fmla="*/ 3261815 h 3261815"/>
              <a:gd name="connsiteX3-27" fmla="*/ 928047 w 1910686"/>
              <a:gd name="connsiteY3-28" fmla="*/ 1937982 h 3261815"/>
              <a:gd name="connsiteX4-29" fmla="*/ 1364776 w 1910686"/>
              <a:gd name="connsiteY4-30" fmla="*/ 3261815 h 3261815"/>
              <a:gd name="connsiteX5-31" fmla="*/ 1910686 w 1910686"/>
              <a:gd name="connsiteY5-32" fmla="*/ 1719618 h 3261815"/>
              <a:gd name="connsiteX6-33" fmla="*/ 1603612 w 1910686"/>
              <a:gd name="connsiteY6-34" fmla="*/ 0 h 3261815"/>
              <a:gd name="connsiteX7-35" fmla="*/ 1521725 w 1910686"/>
              <a:gd name="connsiteY7-36" fmla="*/ 13648 h 3261815"/>
              <a:gd name="connsiteX8-37" fmla="*/ 907576 w 1910686"/>
              <a:gd name="connsiteY8-38" fmla="*/ 156949 h 3261815"/>
              <a:gd name="connsiteX9-39" fmla="*/ 143301 w 1910686"/>
              <a:gd name="connsiteY9-40" fmla="*/ 27296 h 3261815"/>
              <a:gd name="connsiteX0-41" fmla="*/ 326627 w 2094012"/>
              <a:gd name="connsiteY0-42" fmla="*/ 27296 h 3261815"/>
              <a:gd name="connsiteX1-43" fmla="*/ 183326 w 2094012"/>
              <a:gd name="connsiteY1-44" fmla="*/ 1699146 h 3261815"/>
              <a:gd name="connsiteX2-45" fmla="*/ 620054 w 2094012"/>
              <a:gd name="connsiteY2-46" fmla="*/ 3261815 h 3261815"/>
              <a:gd name="connsiteX3-47" fmla="*/ 1111373 w 2094012"/>
              <a:gd name="connsiteY3-48" fmla="*/ 1937982 h 3261815"/>
              <a:gd name="connsiteX4-49" fmla="*/ 1548102 w 2094012"/>
              <a:gd name="connsiteY4-50" fmla="*/ 3261815 h 3261815"/>
              <a:gd name="connsiteX5-51" fmla="*/ 2094012 w 2094012"/>
              <a:gd name="connsiteY5-52" fmla="*/ 1719618 h 3261815"/>
              <a:gd name="connsiteX6-53" fmla="*/ 1786938 w 2094012"/>
              <a:gd name="connsiteY6-54" fmla="*/ 0 h 3261815"/>
              <a:gd name="connsiteX7-55" fmla="*/ 1705051 w 2094012"/>
              <a:gd name="connsiteY7-56" fmla="*/ 13648 h 3261815"/>
              <a:gd name="connsiteX8-57" fmla="*/ 1090902 w 2094012"/>
              <a:gd name="connsiteY8-58" fmla="*/ 156949 h 3261815"/>
              <a:gd name="connsiteX9-59" fmla="*/ 326627 w 2094012"/>
              <a:gd name="connsiteY9-60" fmla="*/ 27296 h 3261815"/>
              <a:gd name="connsiteX0-61" fmla="*/ 402442 w 2169827"/>
              <a:gd name="connsiteY0-62" fmla="*/ 27296 h 3261815"/>
              <a:gd name="connsiteX1-63" fmla="*/ 259141 w 2169827"/>
              <a:gd name="connsiteY1-64" fmla="*/ 1699146 h 3261815"/>
              <a:gd name="connsiteX2-65" fmla="*/ 695869 w 2169827"/>
              <a:gd name="connsiteY2-66" fmla="*/ 3261815 h 3261815"/>
              <a:gd name="connsiteX3-67" fmla="*/ 1187188 w 2169827"/>
              <a:gd name="connsiteY3-68" fmla="*/ 1937982 h 3261815"/>
              <a:gd name="connsiteX4-69" fmla="*/ 1623917 w 2169827"/>
              <a:gd name="connsiteY4-70" fmla="*/ 3261815 h 3261815"/>
              <a:gd name="connsiteX5-71" fmla="*/ 2169827 w 2169827"/>
              <a:gd name="connsiteY5-72" fmla="*/ 1719618 h 3261815"/>
              <a:gd name="connsiteX6-73" fmla="*/ 1862753 w 2169827"/>
              <a:gd name="connsiteY6-74" fmla="*/ 0 h 3261815"/>
              <a:gd name="connsiteX7-75" fmla="*/ 1780866 w 2169827"/>
              <a:gd name="connsiteY7-76" fmla="*/ 13648 h 3261815"/>
              <a:gd name="connsiteX8-77" fmla="*/ 1166717 w 2169827"/>
              <a:gd name="connsiteY8-78" fmla="*/ 156949 h 3261815"/>
              <a:gd name="connsiteX9-79" fmla="*/ 402442 w 2169827"/>
              <a:gd name="connsiteY9-80" fmla="*/ 27296 h 3261815"/>
              <a:gd name="connsiteX0-81" fmla="*/ 402442 w 2169827"/>
              <a:gd name="connsiteY0-82" fmla="*/ 27296 h 3261815"/>
              <a:gd name="connsiteX1-83" fmla="*/ 259141 w 2169827"/>
              <a:gd name="connsiteY1-84" fmla="*/ 1699146 h 3261815"/>
              <a:gd name="connsiteX2-85" fmla="*/ 695869 w 2169827"/>
              <a:gd name="connsiteY2-86" fmla="*/ 3261815 h 3261815"/>
              <a:gd name="connsiteX3-87" fmla="*/ 1187188 w 2169827"/>
              <a:gd name="connsiteY3-88" fmla="*/ 1937982 h 3261815"/>
              <a:gd name="connsiteX4-89" fmla="*/ 1623917 w 2169827"/>
              <a:gd name="connsiteY4-90" fmla="*/ 3261815 h 3261815"/>
              <a:gd name="connsiteX5-91" fmla="*/ 2169827 w 2169827"/>
              <a:gd name="connsiteY5-92" fmla="*/ 1719618 h 3261815"/>
              <a:gd name="connsiteX6-93" fmla="*/ 1862753 w 2169827"/>
              <a:gd name="connsiteY6-94" fmla="*/ 0 h 3261815"/>
              <a:gd name="connsiteX7-95" fmla="*/ 1780866 w 2169827"/>
              <a:gd name="connsiteY7-96" fmla="*/ 13648 h 3261815"/>
              <a:gd name="connsiteX8-97" fmla="*/ 1166717 w 2169827"/>
              <a:gd name="connsiteY8-98" fmla="*/ 156949 h 3261815"/>
              <a:gd name="connsiteX9-99" fmla="*/ 402442 w 2169827"/>
              <a:gd name="connsiteY9-100" fmla="*/ 27296 h 3261815"/>
              <a:gd name="connsiteX0-101" fmla="*/ 377501 w 2144886"/>
              <a:gd name="connsiteY0-102" fmla="*/ 27296 h 3261815"/>
              <a:gd name="connsiteX1-103" fmla="*/ 295615 w 2144886"/>
              <a:gd name="connsiteY1-104" fmla="*/ 1774209 h 3261815"/>
              <a:gd name="connsiteX2-105" fmla="*/ 670928 w 2144886"/>
              <a:gd name="connsiteY2-106" fmla="*/ 3261815 h 3261815"/>
              <a:gd name="connsiteX3-107" fmla="*/ 1162247 w 2144886"/>
              <a:gd name="connsiteY3-108" fmla="*/ 1937982 h 3261815"/>
              <a:gd name="connsiteX4-109" fmla="*/ 1598976 w 2144886"/>
              <a:gd name="connsiteY4-110" fmla="*/ 3261815 h 3261815"/>
              <a:gd name="connsiteX5-111" fmla="*/ 2144886 w 2144886"/>
              <a:gd name="connsiteY5-112" fmla="*/ 1719618 h 3261815"/>
              <a:gd name="connsiteX6-113" fmla="*/ 1837812 w 2144886"/>
              <a:gd name="connsiteY6-114" fmla="*/ 0 h 3261815"/>
              <a:gd name="connsiteX7-115" fmla="*/ 1755925 w 2144886"/>
              <a:gd name="connsiteY7-116" fmla="*/ 13648 h 3261815"/>
              <a:gd name="connsiteX8-117" fmla="*/ 1141776 w 2144886"/>
              <a:gd name="connsiteY8-118" fmla="*/ 156949 h 3261815"/>
              <a:gd name="connsiteX9-119" fmla="*/ 377501 w 2144886"/>
              <a:gd name="connsiteY9-120" fmla="*/ 27296 h 3261815"/>
              <a:gd name="connsiteX0-121" fmla="*/ 408239 w 2175624"/>
              <a:gd name="connsiteY0-122" fmla="*/ 27296 h 3261815"/>
              <a:gd name="connsiteX1-123" fmla="*/ 326353 w 2175624"/>
              <a:gd name="connsiteY1-124" fmla="*/ 1774209 h 3261815"/>
              <a:gd name="connsiteX2-125" fmla="*/ 701666 w 2175624"/>
              <a:gd name="connsiteY2-126" fmla="*/ 3261815 h 3261815"/>
              <a:gd name="connsiteX3-127" fmla="*/ 1192985 w 2175624"/>
              <a:gd name="connsiteY3-128" fmla="*/ 1937982 h 3261815"/>
              <a:gd name="connsiteX4-129" fmla="*/ 1629714 w 2175624"/>
              <a:gd name="connsiteY4-130" fmla="*/ 3261815 h 3261815"/>
              <a:gd name="connsiteX5-131" fmla="*/ 2175624 w 2175624"/>
              <a:gd name="connsiteY5-132" fmla="*/ 1719618 h 3261815"/>
              <a:gd name="connsiteX6-133" fmla="*/ 1868550 w 2175624"/>
              <a:gd name="connsiteY6-134" fmla="*/ 0 h 3261815"/>
              <a:gd name="connsiteX7-135" fmla="*/ 1786663 w 2175624"/>
              <a:gd name="connsiteY7-136" fmla="*/ 13648 h 3261815"/>
              <a:gd name="connsiteX8-137" fmla="*/ 1172514 w 2175624"/>
              <a:gd name="connsiteY8-138" fmla="*/ 156949 h 3261815"/>
              <a:gd name="connsiteX9-139" fmla="*/ 408239 w 2175624"/>
              <a:gd name="connsiteY9-140" fmla="*/ 27296 h 3261815"/>
              <a:gd name="connsiteX0-141" fmla="*/ 408239 w 2175624"/>
              <a:gd name="connsiteY0-142" fmla="*/ 27296 h 3261815"/>
              <a:gd name="connsiteX1-143" fmla="*/ 326353 w 2175624"/>
              <a:gd name="connsiteY1-144" fmla="*/ 1774209 h 3261815"/>
              <a:gd name="connsiteX2-145" fmla="*/ 701666 w 2175624"/>
              <a:gd name="connsiteY2-146" fmla="*/ 3261815 h 3261815"/>
              <a:gd name="connsiteX3-147" fmla="*/ 1192985 w 2175624"/>
              <a:gd name="connsiteY3-148" fmla="*/ 1937982 h 3261815"/>
              <a:gd name="connsiteX4-149" fmla="*/ 1629714 w 2175624"/>
              <a:gd name="connsiteY4-150" fmla="*/ 3261815 h 3261815"/>
              <a:gd name="connsiteX5-151" fmla="*/ 2175624 w 2175624"/>
              <a:gd name="connsiteY5-152" fmla="*/ 1719618 h 3261815"/>
              <a:gd name="connsiteX6-153" fmla="*/ 1868550 w 2175624"/>
              <a:gd name="connsiteY6-154" fmla="*/ 0 h 3261815"/>
              <a:gd name="connsiteX7-155" fmla="*/ 1786663 w 2175624"/>
              <a:gd name="connsiteY7-156" fmla="*/ 13648 h 3261815"/>
              <a:gd name="connsiteX8-157" fmla="*/ 1172514 w 2175624"/>
              <a:gd name="connsiteY8-158" fmla="*/ 156949 h 3261815"/>
              <a:gd name="connsiteX9-159" fmla="*/ 408239 w 2175624"/>
              <a:gd name="connsiteY9-160" fmla="*/ 27296 h 3261815"/>
              <a:gd name="connsiteX0-161" fmla="*/ 408239 w 2175624"/>
              <a:gd name="connsiteY0-162" fmla="*/ 27296 h 3261815"/>
              <a:gd name="connsiteX1-163" fmla="*/ 326353 w 2175624"/>
              <a:gd name="connsiteY1-164" fmla="*/ 1774209 h 3261815"/>
              <a:gd name="connsiteX2-165" fmla="*/ 701666 w 2175624"/>
              <a:gd name="connsiteY2-166" fmla="*/ 3261815 h 3261815"/>
              <a:gd name="connsiteX3-167" fmla="*/ 1192985 w 2175624"/>
              <a:gd name="connsiteY3-168" fmla="*/ 1937982 h 3261815"/>
              <a:gd name="connsiteX4-169" fmla="*/ 1629714 w 2175624"/>
              <a:gd name="connsiteY4-170" fmla="*/ 3261815 h 3261815"/>
              <a:gd name="connsiteX5-171" fmla="*/ 2175624 w 2175624"/>
              <a:gd name="connsiteY5-172" fmla="*/ 1719618 h 3261815"/>
              <a:gd name="connsiteX6-173" fmla="*/ 1868550 w 2175624"/>
              <a:gd name="connsiteY6-174" fmla="*/ 0 h 3261815"/>
              <a:gd name="connsiteX7-175" fmla="*/ 1786663 w 2175624"/>
              <a:gd name="connsiteY7-176" fmla="*/ 13648 h 3261815"/>
              <a:gd name="connsiteX8-177" fmla="*/ 1172514 w 2175624"/>
              <a:gd name="connsiteY8-178" fmla="*/ 156949 h 3261815"/>
              <a:gd name="connsiteX9-179" fmla="*/ 408239 w 2175624"/>
              <a:gd name="connsiteY9-180" fmla="*/ 27296 h 3261815"/>
              <a:gd name="connsiteX0-181" fmla="*/ 408239 w 2175624"/>
              <a:gd name="connsiteY0-182" fmla="*/ 27296 h 3261815"/>
              <a:gd name="connsiteX1-183" fmla="*/ 326353 w 2175624"/>
              <a:gd name="connsiteY1-184" fmla="*/ 1774209 h 3261815"/>
              <a:gd name="connsiteX2-185" fmla="*/ 701666 w 2175624"/>
              <a:gd name="connsiteY2-186" fmla="*/ 3261815 h 3261815"/>
              <a:gd name="connsiteX3-187" fmla="*/ 1192985 w 2175624"/>
              <a:gd name="connsiteY3-188" fmla="*/ 1937982 h 3261815"/>
              <a:gd name="connsiteX4-189" fmla="*/ 1629714 w 2175624"/>
              <a:gd name="connsiteY4-190" fmla="*/ 3261815 h 3261815"/>
              <a:gd name="connsiteX5-191" fmla="*/ 2175624 w 2175624"/>
              <a:gd name="connsiteY5-192" fmla="*/ 1719618 h 3261815"/>
              <a:gd name="connsiteX6-193" fmla="*/ 1868550 w 2175624"/>
              <a:gd name="connsiteY6-194" fmla="*/ 0 h 3261815"/>
              <a:gd name="connsiteX7-195" fmla="*/ 1786663 w 2175624"/>
              <a:gd name="connsiteY7-196" fmla="*/ 13648 h 3261815"/>
              <a:gd name="connsiteX8-197" fmla="*/ 1172514 w 2175624"/>
              <a:gd name="connsiteY8-198" fmla="*/ 156949 h 3261815"/>
              <a:gd name="connsiteX9-199" fmla="*/ 408239 w 2175624"/>
              <a:gd name="connsiteY9-200" fmla="*/ 27296 h 3261815"/>
              <a:gd name="connsiteX0-201" fmla="*/ 411154 w 2178539"/>
              <a:gd name="connsiteY0-202" fmla="*/ 27296 h 3261815"/>
              <a:gd name="connsiteX1-203" fmla="*/ 322444 w 2178539"/>
              <a:gd name="connsiteY1-204" fmla="*/ 1801504 h 3261815"/>
              <a:gd name="connsiteX2-205" fmla="*/ 704581 w 2178539"/>
              <a:gd name="connsiteY2-206" fmla="*/ 3261815 h 3261815"/>
              <a:gd name="connsiteX3-207" fmla="*/ 1195900 w 2178539"/>
              <a:gd name="connsiteY3-208" fmla="*/ 1937982 h 3261815"/>
              <a:gd name="connsiteX4-209" fmla="*/ 1632629 w 2178539"/>
              <a:gd name="connsiteY4-210" fmla="*/ 3261815 h 3261815"/>
              <a:gd name="connsiteX5-211" fmla="*/ 2178539 w 2178539"/>
              <a:gd name="connsiteY5-212" fmla="*/ 1719618 h 3261815"/>
              <a:gd name="connsiteX6-213" fmla="*/ 1871465 w 2178539"/>
              <a:gd name="connsiteY6-214" fmla="*/ 0 h 3261815"/>
              <a:gd name="connsiteX7-215" fmla="*/ 1789578 w 2178539"/>
              <a:gd name="connsiteY7-216" fmla="*/ 13648 h 3261815"/>
              <a:gd name="connsiteX8-217" fmla="*/ 1175429 w 2178539"/>
              <a:gd name="connsiteY8-218" fmla="*/ 156949 h 3261815"/>
              <a:gd name="connsiteX9-219" fmla="*/ 411154 w 2178539"/>
              <a:gd name="connsiteY9-220" fmla="*/ 27296 h 3261815"/>
              <a:gd name="connsiteX0-221" fmla="*/ 411154 w 2178539"/>
              <a:gd name="connsiteY0-222" fmla="*/ 27296 h 3261815"/>
              <a:gd name="connsiteX1-223" fmla="*/ 322444 w 2178539"/>
              <a:gd name="connsiteY1-224" fmla="*/ 1801504 h 3261815"/>
              <a:gd name="connsiteX2-225" fmla="*/ 704581 w 2178539"/>
              <a:gd name="connsiteY2-226" fmla="*/ 3261815 h 3261815"/>
              <a:gd name="connsiteX3-227" fmla="*/ 1195900 w 2178539"/>
              <a:gd name="connsiteY3-228" fmla="*/ 1937982 h 3261815"/>
              <a:gd name="connsiteX4-229" fmla="*/ 1632629 w 2178539"/>
              <a:gd name="connsiteY4-230" fmla="*/ 3261815 h 3261815"/>
              <a:gd name="connsiteX5-231" fmla="*/ 2178539 w 2178539"/>
              <a:gd name="connsiteY5-232" fmla="*/ 1719618 h 3261815"/>
              <a:gd name="connsiteX6-233" fmla="*/ 1871465 w 2178539"/>
              <a:gd name="connsiteY6-234" fmla="*/ 0 h 3261815"/>
              <a:gd name="connsiteX7-235" fmla="*/ 1789578 w 2178539"/>
              <a:gd name="connsiteY7-236" fmla="*/ 13648 h 3261815"/>
              <a:gd name="connsiteX8-237" fmla="*/ 1175429 w 2178539"/>
              <a:gd name="connsiteY8-238" fmla="*/ 156949 h 3261815"/>
              <a:gd name="connsiteX9-239" fmla="*/ 411154 w 2178539"/>
              <a:gd name="connsiteY9-240" fmla="*/ 27296 h 3261815"/>
              <a:gd name="connsiteX0-241" fmla="*/ 411154 w 2178539"/>
              <a:gd name="connsiteY0-242" fmla="*/ 27296 h 3261815"/>
              <a:gd name="connsiteX1-243" fmla="*/ 322444 w 2178539"/>
              <a:gd name="connsiteY1-244" fmla="*/ 1801504 h 3261815"/>
              <a:gd name="connsiteX2-245" fmla="*/ 704581 w 2178539"/>
              <a:gd name="connsiteY2-246" fmla="*/ 3261815 h 3261815"/>
              <a:gd name="connsiteX3-247" fmla="*/ 1195900 w 2178539"/>
              <a:gd name="connsiteY3-248" fmla="*/ 1937982 h 3261815"/>
              <a:gd name="connsiteX4-249" fmla="*/ 1632629 w 2178539"/>
              <a:gd name="connsiteY4-250" fmla="*/ 3261815 h 3261815"/>
              <a:gd name="connsiteX5-251" fmla="*/ 2178539 w 2178539"/>
              <a:gd name="connsiteY5-252" fmla="*/ 1719618 h 3261815"/>
              <a:gd name="connsiteX6-253" fmla="*/ 1871465 w 2178539"/>
              <a:gd name="connsiteY6-254" fmla="*/ 0 h 3261815"/>
              <a:gd name="connsiteX7-255" fmla="*/ 1789578 w 2178539"/>
              <a:gd name="connsiteY7-256" fmla="*/ 13648 h 3261815"/>
              <a:gd name="connsiteX8-257" fmla="*/ 1175429 w 2178539"/>
              <a:gd name="connsiteY8-258" fmla="*/ 156949 h 3261815"/>
              <a:gd name="connsiteX9-259" fmla="*/ 411154 w 2178539"/>
              <a:gd name="connsiteY9-260" fmla="*/ 27296 h 3261815"/>
              <a:gd name="connsiteX0-261" fmla="*/ 411154 w 2178539"/>
              <a:gd name="connsiteY0-262" fmla="*/ 27296 h 3261815"/>
              <a:gd name="connsiteX1-263" fmla="*/ 322444 w 2178539"/>
              <a:gd name="connsiteY1-264" fmla="*/ 1801504 h 3261815"/>
              <a:gd name="connsiteX2-265" fmla="*/ 704581 w 2178539"/>
              <a:gd name="connsiteY2-266" fmla="*/ 3261815 h 3261815"/>
              <a:gd name="connsiteX3-267" fmla="*/ 1195900 w 2178539"/>
              <a:gd name="connsiteY3-268" fmla="*/ 1937982 h 3261815"/>
              <a:gd name="connsiteX4-269" fmla="*/ 1632629 w 2178539"/>
              <a:gd name="connsiteY4-270" fmla="*/ 3261815 h 3261815"/>
              <a:gd name="connsiteX5-271" fmla="*/ 2178539 w 2178539"/>
              <a:gd name="connsiteY5-272" fmla="*/ 1719618 h 3261815"/>
              <a:gd name="connsiteX6-273" fmla="*/ 1871465 w 2178539"/>
              <a:gd name="connsiteY6-274" fmla="*/ 0 h 3261815"/>
              <a:gd name="connsiteX7-275" fmla="*/ 1789578 w 2178539"/>
              <a:gd name="connsiteY7-276" fmla="*/ 13648 h 3261815"/>
              <a:gd name="connsiteX8-277" fmla="*/ 1175429 w 2178539"/>
              <a:gd name="connsiteY8-278" fmla="*/ 156949 h 3261815"/>
              <a:gd name="connsiteX9-279" fmla="*/ 411154 w 2178539"/>
              <a:gd name="connsiteY9-280" fmla="*/ 27296 h 3261815"/>
              <a:gd name="connsiteX0-281" fmla="*/ 411154 w 2178539"/>
              <a:gd name="connsiteY0-282" fmla="*/ 27296 h 3261815"/>
              <a:gd name="connsiteX1-283" fmla="*/ 322444 w 2178539"/>
              <a:gd name="connsiteY1-284" fmla="*/ 1801504 h 3261815"/>
              <a:gd name="connsiteX2-285" fmla="*/ 704581 w 2178539"/>
              <a:gd name="connsiteY2-286" fmla="*/ 3261815 h 3261815"/>
              <a:gd name="connsiteX3-287" fmla="*/ 1195900 w 2178539"/>
              <a:gd name="connsiteY3-288" fmla="*/ 1937982 h 3261815"/>
              <a:gd name="connsiteX4-289" fmla="*/ 1632629 w 2178539"/>
              <a:gd name="connsiteY4-290" fmla="*/ 3261815 h 3261815"/>
              <a:gd name="connsiteX5-291" fmla="*/ 2178539 w 2178539"/>
              <a:gd name="connsiteY5-292" fmla="*/ 1719618 h 3261815"/>
              <a:gd name="connsiteX6-293" fmla="*/ 1871465 w 2178539"/>
              <a:gd name="connsiteY6-294" fmla="*/ 0 h 3261815"/>
              <a:gd name="connsiteX7-295" fmla="*/ 1789578 w 2178539"/>
              <a:gd name="connsiteY7-296" fmla="*/ 13648 h 3261815"/>
              <a:gd name="connsiteX8-297" fmla="*/ 1175429 w 2178539"/>
              <a:gd name="connsiteY8-298" fmla="*/ 156949 h 3261815"/>
              <a:gd name="connsiteX9-299" fmla="*/ 411154 w 2178539"/>
              <a:gd name="connsiteY9-300" fmla="*/ 27296 h 3261815"/>
              <a:gd name="connsiteX0-301" fmla="*/ 411154 w 2178539"/>
              <a:gd name="connsiteY0-302" fmla="*/ 27296 h 3261815"/>
              <a:gd name="connsiteX1-303" fmla="*/ 322444 w 2178539"/>
              <a:gd name="connsiteY1-304" fmla="*/ 1801504 h 3261815"/>
              <a:gd name="connsiteX2-305" fmla="*/ 704581 w 2178539"/>
              <a:gd name="connsiteY2-306" fmla="*/ 3261815 h 3261815"/>
              <a:gd name="connsiteX3-307" fmla="*/ 1195900 w 2178539"/>
              <a:gd name="connsiteY3-308" fmla="*/ 1937982 h 3261815"/>
              <a:gd name="connsiteX4-309" fmla="*/ 1632629 w 2178539"/>
              <a:gd name="connsiteY4-310" fmla="*/ 3261815 h 3261815"/>
              <a:gd name="connsiteX5-311" fmla="*/ 2178539 w 2178539"/>
              <a:gd name="connsiteY5-312" fmla="*/ 1719618 h 3261815"/>
              <a:gd name="connsiteX6-313" fmla="*/ 1871465 w 2178539"/>
              <a:gd name="connsiteY6-314" fmla="*/ 0 h 3261815"/>
              <a:gd name="connsiteX7-315" fmla="*/ 1789578 w 2178539"/>
              <a:gd name="connsiteY7-316" fmla="*/ 13648 h 3261815"/>
              <a:gd name="connsiteX8-317" fmla="*/ 1175429 w 2178539"/>
              <a:gd name="connsiteY8-318" fmla="*/ 156949 h 3261815"/>
              <a:gd name="connsiteX9-319" fmla="*/ 411154 w 2178539"/>
              <a:gd name="connsiteY9-320" fmla="*/ 27296 h 3261815"/>
              <a:gd name="connsiteX0-321" fmla="*/ 411154 w 2178539"/>
              <a:gd name="connsiteY0-322" fmla="*/ 27296 h 3261815"/>
              <a:gd name="connsiteX1-323" fmla="*/ 322444 w 2178539"/>
              <a:gd name="connsiteY1-324" fmla="*/ 1801504 h 3261815"/>
              <a:gd name="connsiteX2-325" fmla="*/ 704581 w 2178539"/>
              <a:gd name="connsiteY2-326" fmla="*/ 3261815 h 3261815"/>
              <a:gd name="connsiteX3-327" fmla="*/ 1216372 w 2178539"/>
              <a:gd name="connsiteY3-328" fmla="*/ 1951629 h 3261815"/>
              <a:gd name="connsiteX4-329" fmla="*/ 1632629 w 2178539"/>
              <a:gd name="connsiteY4-330" fmla="*/ 3261815 h 3261815"/>
              <a:gd name="connsiteX5-331" fmla="*/ 2178539 w 2178539"/>
              <a:gd name="connsiteY5-332" fmla="*/ 1719618 h 3261815"/>
              <a:gd name="connsiteX6-333" fmla="*/ 1871465 w 2178539"/>
              <a:gd name="connsiteY6-334" fmla="*/ 0 h 3261815"/>
              <a:gd name="connsiteX7-335" fmla="*/ 1789578 w 2178539"/>
              <a:gd name="connsiteY7-336" fmla="*/ 13648 h 3261815"/>
              <a:gd name="connsiteX8-337" fmla="*/ 1175429 w 2178539"/>
              <a:gd name="connsiteY8-338" fmla="*/ 156949 h 3261815"/>
              <a:gd name="connsiteX9-339" fmla="*/ 411154 w 2178539"/>
              <a:gd name="connsiteY9-340" fmla="*/ 27296 h 3261815"/>
              <a:gd name="connsiteX0-341" fmla="*/ 411154 w 2178539"/>
              <a:gd name="connsiteY0-342" fmla="*/ 27296 h 3261815"/>
              <a:gd name="connsiteX1-343" fmla="*/ 322444 w 2178539"/>
              <a:gd name="connsiteY1-344" fmla="*/ 1801504 h 3261815"/>
              <a:gd name="connsiteX2-345" fmla="*/ 704581 w 2178539"/>
              <a:gd name="connsiteY2-346" fmla="*/ 3261815 h 3261815"/>
              <a:gd name="connsiteX3-347" fmla="*/ 1216372 w 2178539"/>
              <a:gd name="connsiteY3-348" fmla="*/ 1951629 h 3261815"/>
              <a:gd name="connsiteX4-349" fmla="*/ 1632629 w 2178539"/>
              <a:gd name="connsiteY4-350" fmla="*/ 3261815 h 3261815"/>
              <a:gd name="connsiteX5-351" fmla="*/ 2178539 w 2178539"/>
              <a:gd name="connsiteY5-352" fmla="*/ 1719618 h 3261815"/>
              <a:gd name="connsiteX6-353" fmla="*/ 1871465 w 2178539"/>
              <a:gd name="connsiteY6-354" fmla="*/ 0 h 3261815"/>
              <a:gd name="connsiteX7-355" fmla="*/ 1789578 w 2178539"/>
              <a:gd name="connsiteY7-356" fmla="*/ 13648 h 3261815"/>
              <a:gd name="connsiteX8-357" fmla="*/ 1175429 w 2178539"/>
              <a:gd name="connsiteY8-358" fmla="*/ 156949 h 3261815"/>
              <a:gd name="connsiteX9-359" fmla="*/ 411154 w 2178539"/>
              <a:gd name="connsiteY9-360" fmla="*/ 27296 h 3261815"/>
              <a:gd name="connsiteX0-361" fmla="*/ 411154 w 2178539"/>
              <a:gd name="connsiteY0-362" fmla="*/ 27296 h 3261815"/>
              <a:gd name="connsiteX1-363" fmla="*/ 322444 w 2178539"/>
              <a:gd name="connsiteY1-364" fmla="*/ 1801504 h 3261815"/>
              <a:gd name="connsiteX2-365" fmla="*/ 704581 w 2178539"/>
              <a:gd name="connsiteY2-366" fmla="*/ 3261815 h 3261815"/>
              <a:gd name="connsiteX3-367" fmla="*/ 1216372 w 2178539"/>
              <a:gd name="connsiteY3-368" fmla="*/ 1951629 h 3261815"/>
              <a:gd name="connsiteX4-369" fmla="*/ 1632629 w 2178539"/>
              <a:gd name="connsiteY4-370" fmla="*/ 3261815 h 3261815"/>
              <a:gd name="connsiteX5-371" fmla="*/ 2178539 w 2178539"/>
              <a:gd name="connsiteY5-372" fmla="*/ 1719618 h 3261815"/>
              <a:gd name="connsiteX6-373" fmla="*/ 1871465 w 2178539"/>
              <a:gd name="connsiteY6-374" fmla="*/ 0 h 3261815"/>
              <a:gd name="connsiteX7-375" fmla="*/ 1789578 w 2178539"/>
              <a:gd name="connsiteY7-376" fmla="*/ 13648 h 3261815"/>
              <a:gd name="connsiteX8-377" fmla="*/ 1175429 w 2178539"/>
              <a:gd name="connsiteY8-378" fmla="*/ 156949 h 3261815"/>
              <a:gd name="connsiteX9-379" fmla="*/ 411154 w 2178539"/>
              <a:gd name="connsiteY9-380" fmla="*/ 27296 h 3261815"/>
              <a:gd name="connsiteX0-381" fmla="*/ 411154 w 2178539"/>
              <a:gd name="connsiteY0-382" fmla="*/ 27296 h 3261815"/>
              <a:gd name="connsiteX1-383" fmla="*/ 322444 w 2178539"/>
              <a:gd name="connsiteY1-384" fmla="*/ 1801504 h 3261815"/>
              <a:gd name="connsiteX2-385" fmla="*/ 704581 w 2178539"/>
              <a:gd name="connsiteY2-386" fmla="*/ 3261815 h 3261815"/>
              <a:gd name="connsiteX3-387" fmla="*/ 1216372 w 2178539"/>
              <a:gd name="connsiteY3-388" fmla="*/ 1951629 h 3261815"/>
              <a:gd name="connsiteX4-389" fmla="*/ 1632629 w 2178539"/>
              <a:gd name="connsiteY4-390" fmla="*/ 3261815 h 3261815"/>
              <a:gd name="connsiteX5-391" fmla="*/ 2178539 w 2178539"/>
              <a:gd name="connsiteY5-392" fmla="*/ 1719618 h 3261815"/>
              <a:gd name="connsiteX6-393" fmla="*/ 1871465 w 2178539"/>
              <a:gd name="connsiteY6-394" fmla="*/ 0 h 3261815"/>
              <a:gd name="connsiteX7-395" fmla="*/ 1789578 w 2178539"/>
              <a:gd name="connsiteY7-396" fmla="*/ 13648 h 3261815"/>
              <a:gd name="connsiteX8-397" fmla="*/ 1175429 w 2178539"/>
              <a:gd name="connsiteY8-398" fmla="*/ 156949 h 3261815"/>
              <a:gd name="connsiteX9-399" fmla="*/ 411154 w 2178539"/>
              <a:gd name="connsiteY9-400" fmla="*/ 27296 h 3261815"/>
              <a:gd name="connsiteX0-401" fmla="*/ 411154 w 2178539"/>
              <a:gd name="connsiteY0-402" fmla="*/ 27296 h 3261815"/>
              <a:gd name="connsiteX1-403" fmla="*/ 322444 w 2178539"/>
              <a:gd name="connsiteY1-404" fmla="*/ 1801504 h 3261815"/>
              <a:gd name="connsiteX2-405" fmla="*/ 704581 w 2178539"/>
              <a:gd name="connsiteY2-406" fmla="*/ 3261815 h 3261815"/>
              <a:gd name="connsiteX3-407" fmla="*/ 1216372 w 2178539"/>
              <a:gd name="connsiteY3-408" fmla="*/ 1951629 h 3261815"/>
              <a:gd name="connsiteX4-409" fmla="*/ 1632629 w 2178539"/>
              <a:gd name="connsiteY4-410" fmla="*/ 3261815 h 3261815"/>
              <a:gd name="connsiteX5-411" fmla="*/ 2178539 w 2178539"/>
              <a:gd name="connsiteY5-412" fmla="*/ 1719618 h 3261815"/>
              <a:gd name="connsiteX6-413" fmla="*/ 1871465 w 2178539"/>
              <a:gd name="connsiteY6-414" fmla="*/ 0 h 3261815"/>
              <a:gd name="connsiteX7-415" fmla="*/ 1789578 w 2178539"/>
              <a:gd name="connsiteY7-416" fmla="*/ 13648 h 3261815"/>
              <a:gd name="connsiteX8-417" fmla="*/ 1175429 w 2178539"/>
              <a:gd name="connsiteY8-418" fmla="*/ 156949 h 3261815"/>
              <a:gd name="connsiteX9-419" fmla="*/ 411154 w 2178539"/>
              <a:gd name="connsiteY9-420" fmla="*/ 27296 h 3261815"/>
              <a:gd name="connsiteX0-421" fmla="*/ 411154 w 2178539"/>
              <a:gd name="connsiteY0-422" fmla="*/ 27296 h 3261815"/>
              <a:gd name="connsiteX1-423" fmla="*/ 322444 w 2178539"/>
              <a:gd name="connsiteY1-424" fmla="*/ 1801504 h 3261815"/>
              <a:gd name="connsiteX2-425" fmla="*/ 704581 w 2178539"/>
              <a:gd name="connsiteY2-426" fmla="*/ 3261815 h 3261815"/>
              <a:gd name="connsiteX3-427" fmla="*/ 1216372 w 2178539"/>
              <a:gd name="connsiteY3-428" fmla="*/ 1951629 h 3261815"/>
              <a:gd name="connsiteX4-429" fmla="*/ 1632629 w 2178539"/>
              <a:gd name="connsiteY4-430" fmla="*/ 3261815 h 3261815"/>
              <a:gd name="connsiteX5-431" fmla="*/ 2178539 w 2178539"/>
              <a:gd name="connsiteY5-432" fmla="*/ 1719618 h 3261815"/>
              <a:gd name="connsiteX6-433" fmla="*/ 1871465 w 2178539"/>
              <a:gd name="connsiteY6-434" fmla="*/ 0 h 3261815"/>
              <a:gd name="connsiteX7-435" fmla="*/ 1789578 w 2178539"/>
              <a:gd name="connsiteY7-436" fmla="*/ 13648 h 3261815"/>
              <a:gd name="connsiteX8-437" fmla="*/ 1175429 w 2178539"/>
              <a:gd name="connsiteY8-438" fmla="*/ 156949 h 3261815"/>
              <a:gd name="connsiteX9-439" fmla="*/ 411154 w 2178539"/>
              <a:gd name="connsiteY9-440" fmla="*/ 27296 h 3261815"/>
              <a:gd name="connsiteX0-441" fmla="*/ 411154 w 2178539"/>
              <a:gd name="connsiteY0-442" fmla="*/ 27296 h 3261815"/>
              <a:gd name="connsiteX1-443" fmla="*/ 322444 w 2178539"/>
              <a:gd name="connsiteY1-444" fmla="*/ 1801504 h 3261815"/>
              <a:gd name="connsiteX2-445" fmla="*/ 704581 w 2178539"/>
              <a:gd name="connsiteY2-446" fmla="*/ 3261815 h 3261815"/>
              <a:gd name="connsiteX3-447" fmla="*/ 1216372 w 2178539"/>
              <a:gd name="connsiteY3-448" fmla="*/ 1951629 h 3261815"/>
              <a:gd name="connsiteX4-449" fmla="*/ 1680396 w 2178539"/>
              <a:gd name="connsiteY4-450" fmla="*/ 3261815 h 3261815"/>
              <a:gd name="connsiteX5-451" fmla="*/ 2178539 w 2178539"/>
              <a:gd name="connsiteY5-452" fmla="*/ 1719618 h 3261815"/>
              <a:gd name="connsiteX6-453" fmla="*/ 1871465 w 2178539"/>
              <a:gd name="connsiteY6-454" fmla="*/ 0 h 3261815"/>
              <a:gd name="connsiteX7-455" fmla="*/ 1789578 w 2178539"/>
              <a:gd name="connsiteY7-456" fmla="*/ 13648 h 3261815"/>
              <a:gd name="connsiteX8-457" fmla="*/ 1175429 w 2178539"/>
              <a:gd name="connsiteY8-458" fmla="*/ 156949 h 3261815"/>
              <a:gd name="connsiteX9-459" fmla="*/ 411154 w 2178539"/>
              <a:gd name="connsiteY9-460" fmla="*/ 27296 h 3261815"/>
              <a:gd name="connsiteX0-461" fmla="*/ 411154 w 2178539"/>
              <a:gd name="connsiteY0-462" fmla="*/ 27296 h 3261815"/>
              <a:gd name="connsiteX1-463" fmla="*/ 322444 w 2178539"/>
              <a:gd name="connsiteY1-464" fmla="*/ 1801504 h 3261815"/>
              <a:gd name="connsiteX2-465" fmla="*/ 704581 w 2178539"/>
              <a:gd name="connsiteY2-466" fmla="*/ 3261815 h 3261815"/>
              <a:gd name="connsiteX3-467" fmla="*/ 1216372 w 2178539"/>
              <a:gd name="connsiteY3-468" fmla="*/ 1951629 h 3261815"/>
              <a:gd name="connsiteX4-469" fmla="*/ 1707692 w 2178539"/>
              <a:gd name="connsiteY4-470" fmla="*/ 3254991 h 3261815"/>
              <a:gd name="connsiteX5-471" fmla="*/ 2178539 w 2178539"/>
              <a:gd name="connsiteY5-472" fmla="*/ 1719618 h 3261815"/>
              <a:gd name="connsiteX6-473" fmla="*/ 1871465 w 2178539"/>
              <a:gd name="connsiteY6-474" fmla="*/ 0 h 3261815"/>
              <a:gd name="connsiteX7-475" fmla="*/ 1789578 w 2178539"/>
              <a:gd name="connsiteY7-476" fmla="*/ 13648 h 3261815"/>
              <a:gd name="connsiteX8-477" fmla="*/ 1175429 w 2178539"/>
              <a:gd name="connsiteY8-478" fmla="*/ 156949 h 3261815"/>
              <a:gd name="connsiteX9-479" fmla="*/ 411154 w 2178539"/>
              <a:gd name="connsiteY9-480" fmla="*/ 27296 h 3261815"/>
              <a:gd name="connsiteX0-481" fmla="*/ 411154 w 2178539"/>
              <a:gd name="connsiteY0-482" fmla="*/ 27296 h 3261815"/>
              <a:gd name="connsiteX1-483" fmla="*/ 322444 w 2178539"/>
              <a:gd name="connsiteY1-484" fmla="*/ 1801504 h 3261815"/>
              <a:gd name="connsiteX2-485" fmla="*/ 704581 w 2178539"/>
              <a:gd name="connsiteY2-486" fmla="*/ 3261815 h 3261815"/>
              <a:gd name="connsiteX3-487" fmla="*/ 1216372 w 2178539"/>
              <a:gd name="connsiteY3-488" fmla="*/ 1951629 h 3261815"/>
              <a:gd name="connsiteX4-489" fmla="*/ 1707692 w 2178539"/>
              <a:gd name="connsiteY4-490" fmla="*/ 3254991 h 3261815"/>
              <a:gd name="connsiteX5-491" fmla="*/ 2178539 w 2178539"/>
              <a:gd name="connsiteY5-492" fmla="*/ 1719618 h 3261815"/>
              <a:gd name="connsiteX6-493" fmla="*/ 1871465 w 2178539"/>
              <a:gd name="connsiteY6-494" fmla="*/ 0 h 3261815"/>
              <a:gd name="connsiteX7-495" fmla="*/ 1789578 w 2178539"/>
              <a:gd name="connsiteY7-496" fmla="*/ 13648 h 3261815"/>
              <a:gd name="connsiteX8-497" fmla="*/ 1175429 w 2178539"/>
              <a:gd name="connsiteY8-498" fmla="*/ 156949 h 3261815"/>
              <a:gd name="connsiteX9-499" fmla="*/ 411154 w 2178539"/>
              <a:gd name="connsiteY9-500" fmla="*/ 27296 h 3261815"/>
              <a:gd name="connsiteX0-501" fmla="*/ 411154 w 2178539"/>
              <a:gd name="connsiteY0-502" fmla="*/ 27296 h 3261815"/>
              <a:gd name="connsiteX1-503" fmla="*/ 322444 w 2178539"/>
              <a:gd name="connsiteY1-504" fmla="*/ 1801504 h 3261815"/>
              <a:gd name="connsiteX2-505" fmla="*/ 704581 w 2178539"/>
              <a:gd name="connsiteY2-506" fmla="*/ 3261815 h 3261815"/>
              <a:gd name="connsiteX3-507" fmla="*/ 1216372 w 2178539"/>
              <a:gd name="connsiteY3-508" fmla="*/ 1951629 h 3261815"/>
              <a:gd name="connsiteX4-509" fmla="*/ 1707692 w 2178539"/>
              <a:gd name="connsiteY4-510" fmla="*/ 3254991 h 3261815"/>
              <a:gd name="connsiteX5-511" fmla="*/ 2178539 w 2178539"/>
              <a:gd name="connsiteY5-512" fmla="*/ 1719618 h 3261815"/>
              <a:gd name="connsiteX6-513" fmla="*/ 1871465 w 2178539"/>
              <a:gd name="connsiteY6-514" fmla="*/ 0 h 3261815"/>
              <a:gd name="connsiteX7-515" fmla="*/ 1789578 w 2178539"/>
              <a:gd name="connsiteY7-516" fmla="*/ 13648 h 3261815"/>
              <a:gd name="connsiteX8-517" fmla="*/ 1175429 w 2178539"/>
              <a:gd name="connsiteY8-518" fmla="*/ 156949 h 3261815"/>
              <a:gd name="connsiteX9-519" fmla="*/ 411154 w 2178539"/>
              <a:gd name="connsiteY9-520" fmla="*/ 27296 h 3261815"/>
              <a:gd name="connsiteX0-521" fmla="*/ 411154 w 2178539"/>
              <a:gd name="connsiteY0-522" fmla="*/ 27296 h 3261815"/>
              <a:gd name="connsiteX1-523" fmla="*/ 322444 w 2178539"/>
              <a:gd name="connsiteY1-524" fmla="*/ 1801504 h 3261815"/>
              <a:gd name="connsiteX2-525" fmla="*/ 704581 w 2178539"/>
              <a:gd name="connsiteY2-526" fmla="*/ 3261815 h 3261815"/>
              <a:gd name="connsiteX3-527" fmla="*/ 1216372 w 2178539"/>
              <a:gd name="connsiteY3-528" fmla="*/ 1951629 h 3261815"/>
              <a:gd name="connsiteX4-529" fmla="*/ 1707692 w 2178539"/>
              <a:gd name="connsiteY4-530" fmla="*/ 3254991 h 3261815"/>
              <a:gd name="connsiteX5-531" fmla="*/ 2178539 w 2178539"/>
              <a:gd name="connsiteY5-532" fmla="*/ 1719618 h 3261815"/>
              <a:gd name="connsiteX6-533" fmla="*/ 1871465 w 2178539"/>
              <a:gd name="connsiteY6-534" fmla="*/ 0 h 3261815"/>
              <a:gd name="connsiteX7-535" fmla="*/ 1789578 w 2178539"/>
              <a:gd name="connsiteY7-536" fmla="*/ 13648 h 3261815"/>
              <a:gd name="connsiteX8-537" fmla="*/ 1175429 w 2178539"/>
              <a:gd name="connsiteY8-538" fmla="*/ 156949 h 3261815"/>
              <a:gd name="connsiteX9-539" fmla="*/ 411154 w 2178539"/>
              <a:gd name="connsiteY9-540" fmla="*/ 27296 h 3261815"/>
              <a:gd name="connsiteX0-541" fmla="*/ 411154 w 2178539"/>
              <a:gd name="connsiteY0-542" fmla="*/ 27296 h 3261815"/>
              <a:gd name="connsiteX1-543" fmla="*/ 322444 w 2178539"/>
              <a:gd name="connsiteY1-544" fmla="*/ 1801504 h 3261815"/>
              <a:gd name="connsiteX2-545" fmla="*/ 704581 w 2178539"/>
              <a:gd name="connsiteY2-546" fmla="*/ 3261815 h 3261815"/>
              <a:gd name="connsiteX3-547" fmla="*/ 1216372 w 2178539"/>
              <a:gd name="connsiteY3-548" fmla="*/ 1951629 h 3261815"/>
              <a:gd name="connsiteX4-549" fmla="*/ 1707692 w 2178539"/>
              <a:gd name="connsiteY4-550" fmla="*/ 3254991 h 3261815"/>
              <a:gd name="connsiteX5-551" fmla="*/ 2178539 w 2178539"/>
              <a:gd name="connsiteY5-552" fmla="*/ 1719618 h 3261815"/>
              <a:gd name="connsiteX6-553" fmla="*/ 1871465 w 2178539"/>
              <a:gd name="connsiteY6-554" fmla="*/ 0 h 3261815"/>
              <a:gd name="connsiteX7-555" fmla="*/ 1789578 w 2178539"/>
              <a:gd name="connsiteY7-556" fmla="*/ 13648 h 3261815"/>
              <a:gd name="connsiteX8-557" fmla="*/ 1175429 w 2178539"/>
              <a:gd name="connsiteY8-558" fmla="*/ 156949 h 3261815"/>
              <a:gd name="connsiteX9-559" fmla="*/ 411154 w 2178539"/>
              <a:gd name="connsiteY9-560" fmla="*/ 27296 h 3261815"/>
              <a:gd name="connsiteX0-561" fmla="*/ 411154 w 2178539"/>
              <a:gd name="connsiteY0-562" fmla="*/ 27296 h 3261815"/>
              <a:gd name="connsiteX1-563" fmla="*/ 322444 w 2178539"/>
              <a:gd name="connsiteY1-564" fmla="*/ 1801504 h 3261815"/>
              <a:gd name="connsiteX2-565" fmla="*/ 704581 w 2178539"/>
              <a:gd name="connsiteY2-566" fmla="*/ 3261815 h 3261815"/>
              <a:gd name="connsiteX3-567" fmla="*/ 1216372 w 2178539"/>
              <a:gd name="connsiteY3-568" fmla="*/ 1951629 h 3261815"/>
              <a:gd name="connsiteX4-569" fmla="*/ 1707692 w 2178539"/>
              <a:gd name="connsiteY4-570" fmla="*/ 3254991 h 3261815"/>
              <a:gd name="connsiteX5-571" fmla="*/ 2178539 w 2178539"/>
              <a:gd name="connsiteY5-572" fmla="*/ 1719618 h 3261815"/>
              <a:gd name="connsiteX6-573" fmla="*/ 1871465 w 2178539"/>
              <a:gd name="connsiteY6-574" fmla="*/ 0 h 3261815"/>
              <a:gd name="connsiteX7-575" fmla="*/ 1789578 w 2178539"/>
              <a:gd name="connsiteY7-576" fmla="*/ 13648 h 3261815"/>
              <a:gd name="connsiteX8-577" fmla="*/ 1175429 w 2178539"/>
              <a:gd name="connsiteY8-578" fmla="*/ 156949 h 3261815"/>
              <a:gd name="connsiteX9-579" fmla="*/ 411154 w 2178539"/>
              <a:gd name="connsiteY9-580" fmla="*/ 27296 h 3261815"/>
              <a:gd name="connsiteX0-581" fmla="*/ 411154 w 2144420"/>
              <a:gd name="connsiteY0-582" fmla="*/ 27296 h 3261815"/>
              <a:gd name="connsiteX1-583" fmla="*/ 322444 w 2144420"/>
              <a:gd name="connsiteY1-584" fmla="*/ 1801504 h 3261815"/>
              <a:gd name="connsiteX2-585" fmla="*/ 704581 w 2144420"/>
              <a:gd name="connsiteY2-586" fmla="*/ 3261815 h 3261815"/>
              <a:gd name="connsiteX3-587" fmla="*/ 1216372 w 2144420"/>
              <a:gd name="connsiteY3-588" fmla="*/ 1951629 h 3261815"/>
              <a:gd name="connsiteX4-589" fmla="*/ 1707692 w 2144420"/>
              <a:gd name="connsiteY4-590" fmla="*/ 3254991 h 3261815"/>
              <a:gd name="connsiteX5-591" fmla="*/ 2144420 w 2144420"/>
              <a:gd name="connsiteY5-592" fmla="*/ 1753737 h 3261815"/>
              <a:gd name="connsiteX6-593" fmla="*/ 1871465 w 2144420"/>
              <a:gd name="connsiteY6-594" fmla="*/ 0 h 3261815"/>
              <a:gd name="connsiteX7-595" fmla="*/ 1789578 w 2144420"/>
              <a:gd name="connsiteY7-596" fmla="*/ 13648 h 3261815"/>
              <a:gd name="connsiteX8-597" fmla="*/ 1175429 w 2144420"/>
              <a:gd name="connsiteY8-598" fmla="*/ 156949 h 3261815"/>
              <a:gd name="connsiteX9-599" fmla="*/ 411154 w 2144420"/>
              <a:gd name="connsiteY9-600" fmla="*/ 27296 h 3261815"/>
              <a:gd name="connsiteX0-601" fmla="*/ 411154 w 2144420"/>
              <a:gd name="connsiteY0-602" fmla="*/ 27296 h 3261815"/>
              <a:gd name="connsiteX1-603" fmla="*/ 322444 w 2144420"/>
              <a:gd name="connsiteY1-604" fmla="*/ 1801504 h 3261815"/>
              <a:gd name="connsiteX2-605" fmla="*/ 704581 w 2144420"/>
              <a:gd name="connsiteY2-606" fmla="*/ 3261815 h 3261815"/>
              <a:gd name="connsiteX3-607" fmla="*/ 1216372 w 2144420"/>
              <a:gd name="connsiteY3-608" fmla="*/ 1951629 h 3261815"/>
              <a:gd name="connsiteX4-609" fmla="*/ 1707692 w 2144420"/>
              <a:gd name="connsiteY4-610" fmla="*/ 3254991 h 3261815"/>
              <a:gd name="connsiteX5-611" fmla="*/ 2144420 w 2144420"/>
              <a:gd name="connsiteY5-612" fmla="*/ 1753737 h 3261815"/>
              <a:gd name="connsiteX6-613" fmla="*/ 1871465 w 2144420"/>
              <a:gd name="connsiteY6-614" fmla="*/ 0 h 3261815"/>
              <a:gd name="connsiteX7-615" fmla="*/ 1789578 w 2144420"/>
              <a:gd name="connsiteY7-616" fmla="*/ 13648 h 3261815"/>
              <a:gd name="connsiteX8-617" fmla="*/ 1175429 w 2144420"/>
              <a:gd name="connsiteY8-618" fmla="*/ 156949 h 3261815"/>
              <a:gd name="connsiteX9-619" fmla="*/ 411154 w 2144420"/>
              <a:gd name="connsiteY9-620" fmla="*/ 27296 h 3261815"/>
              <a:gd name="connsiteX0-621" fmla="*/ 411154 w 2144420"/>
              <a:gd name="connsiteY0-622" fmla="*/ 27296 h 3261815"/>
              <a:gd name="connsiteX1-623" fmla="*/ 322444 w 2144420"/>
              <a:gd name="connsiteY1-624" fmla="*/ 1801504 h 3261815"/>
              <a:gd name="connsiteX2-625" fmla="*/ 704581 w 2144420"/>
              <a:gd name="connsiteY2-626" fmla="*/ 3261815 h 3261815"/>
              <a:gd name="connsiteX3-627" fmla="*/ 1216372 w 2144420"/>
              <a:gd name="connsiteY3-628" fmla="*/ 1951629 h 3261815"/>
              <a:gd name="connsiteX4-629" fmla="*/ 1707692 w 2144420"/>
              <a:gd name="connsiteY4-630" fmla="*/ 3254991 h 3261815"/>
              <a:gd name="connsiteX5-631" fmla="*/ 2144420 w 2144420"/>
              <a:gd name="connsiteY5-632" fmla="*/ 1753737 h 3261815"/>
              <a:gd name="connsiteX6-633" fmla="*/ 1871465 w 2144420"/>
              <a:gd name="connsiteY6-634" fmla="*/ 0 h 3261815"/>
              <a:gd name="connsiteX7-635" fmla="*/ 1789578 w 2144420"/>
              <a:gd name="connsiteY7-636" fmla="*/ 13648 h 3261815"/>
              <a:gd name="connsiteX8-637" fmla="*/ 1175429 w 2144420"/>
              <a:gd name="connsiteY8-638" fmla="*/ 156949 h 3261815"/>
              <a:gd name="connsiteX9-639" fmla="*/ 411154 w 2144420"/>
              <a:gd name="connsiteY9-640" fmla="*/ 27296 h 3261815"/>
              <a:gd name="connsiteX0-641" fmla="*/ 411154 w 2205171"/>
              <a:gd name="connsiteY0-642" fmla="*/ 27296 h 3261815"/>
              <a:gd name="connsiteX1-643" fmla="*/ 322444 w 2205171"/>
              <a:gd name="connsiteY1-644" fmla="*/ 1801504 h 3261815"/>
              <a:gd name="connsiteX2-645" fmla="*/ 704581 w 2205171"/>
              <a:gd name="connsiteY2-646" fmla="*/ 3261815 h 3261815"/>
              <a:gd name="connsiteX3-647" fmla="*/ 1216372 w 2205171"/>
              <a:gd name="connsiteY3-648" fmla="*/ 1951629 h 3261815"/>
              <a:gd name="connsiteX4-649" fmla="*/ 1707692 w 2205171"/>
              <a:gd name="connsiteY4-650" fmla="*/ 3254991 h 3261815"/>
              <a:gd name="connsiteX5-651" fmla="*/ 2144420 w 2205171"/>
              <a:gd name="connsiteY5-652" fmla="*/ 1753737 h 3261815"/>
              <a:gd name="connsiteX6-653" fmla="*/ 1871465 w 2205171"/>
              <a:gd name="connsiteY6-654" fmla="*/ 0 h 3261815"/>
              <a:gd name="connsiteX7-655" fmla="*/ 1789578 w 2205171"/>
              <a:gd name="connsiteY7-656" fmla="*/ 13648 h 3261815"/>
              <a:gd name="connsiteX8-657" fmla="*/ 1175429 w 2205171"/>
              <a:gd name="connsiteY8-658" fmla="*/ 156949 h 3261815"/>
              <a:gd name="connsiteX9-659" fmla="*/ 411154 w 2205171"/>
              <a:gd name="connsiteY9-660" fmla="*/ 27296 h 3261815"/>
              <a:gd name="connsiteX0-661" fmla="*/ 411154 w 2145061"/>
              <a:gd name="connsiteY0-662" fmla="*/ 23869 h 3258388"/>
              <a:gd name="connsiteX1-663" fmla="*/ 322444 w 2145061"/>
              <a:gd name="connsiteY1-664" fmla="*/ 1798077 h 3258388"/>
              <a:gd name="connsiteX2-665" fmla="*/ 704581 w 2145061"/>
              <a:gd name="connsiteY2-666" fmla="*/ 3258388 h 3258388"/>
              <a:gd name="connsiteX3-667" fmla="*/ 1216372 w 2145061"/>
              <a:gd name="connsiteY3-668" fmla="*/ 1948202 h 3258388"/>
              <a:gd name="connsiteX4-669" fmla="*/ 1707692 w 2145061"/>
              <a:gd name="connsiteY4-670" fmla="*/ 3251564 h 3258388"/>
              <a:gd name="connsiteX5-671" fmla="*/ 2144420 w 2145061"/>
              <a:gd name="connsiteY5-672" fmla="*/ 1750310 h 3258388"/>
              <a:gd name="connsiteX6-673" fmla="*/ 1789578 w 2145061"/>
              <a:gd name="connsiteY6-674" fmla="*/ 10221 h 3258388"/>
              <a:gd name="connsiteX7-675" fmla="*/ 1175429 w 2145061"/>
              <a:gd name="connsiteY7-676" fmla="*/ 153522 h 3258388"/>
              <a:gd name="connsiteX8-677" fmla="*/ 411154 w 2145061"/>
              <a:gd name="connsiteY8-678" fmla="*/ 23869 h 3258388"/>
              <a:gd name="connsiteX0-679" fmla="*/ 411154 w 2146076"/>
              <a:gd name="connsiteY0-680" fmla="*/ 23869 h 3258388"/>
              <a:gd name="connsiteX1-681" fmla="*/ 322444 w 2146076"/>
              <a:gd name="connsiteY1-682" fmla="*/ 1798077 h 3258388"/>
              <a:gd name="connsiteX2-683" fmla="*/ 704581 w 2146076"/>
              <a:gd name="connsiteY2-684" fmla="*/ 3258388 h 3258388"/>
              <a:gd name="connsiteX3-685" fmla="*/ 1216372 w 2146076"/>
              <a:gd name="connsiteY3-686" fmla="*/ 1948202 h 3258388"/>
              <a:gd name="connsiteX4-687" fmla="*/ 1707692 w 2146076"/>
              <a:gd name="connsiteY4-688" fmla="*/ 3251564 h 3258388"/>
              <a:gd name="connsiteX5-689" fmla="*/ 2144420 w 2146076"/>
              <a:gd name="connsiteY5-690" fmla="*/ 1750310 h 3258388"/>
              <a:gd name="connsiteX6-691" fmla="*/ 1926056 w 2146076"/>
              <a:gd name="connsiteY6-692" fmla="*/ 17045 h 3258388"/>
              <a:gd name="connsiteX7-693" fmla="*/ 1175429 w 2146076"/>
              <a:gd name="connsiteY7-694" fmla="*/ 153522 h 3258388"/>
              <a:gd name="connsiteX8-695" fmla="*/ 411154 w 2146076"/>
              <a:gd name="connsiteY8-696" fmla="*/ 23869 h 3258388"/>
              <a:gd name="connsiteX0-697" fmla="*/ 411154 w 2374416"/>
              <a:gd name="connsiteY0-698" fmla="*/ 23869 h 3258388"/>
              <a:gd name="connsiteX1-699" fmla="*/ 322444 w 2374416"/>
              <a:gd name="connsiteY1-700" fmla="*/ 1798077 h 3258388"/>
              <a:gd name="connsiteX2-701" fmla="*/ 704581 w 2374416"/>
              <a:gd name="connsiteY2-702" fmla="*/ 3258388 h 3258388"/>
              <a:gd name="connsiteX3-703" fmla="*/ 1216372 w 2374416"/>
              <a:gd name="connsiteY3-704" fmla="*/ 1948202 h 3258388"/>
              <a:gd name="connsiteX4-705" fmla="*/ 1707692 w 2374416"/>
              <a:gd name="connsiteY4-706" fmla="*/ 3251564 h 3258388"/>
              <a:gd name="connsiteX5-707" fmla="*/ 2144420 w 2374416"/>
              <a:gd name="connsiteY5-708" fmla="*/ 1750310 h 3258388"/>
              <a:gd name="connsiteX6-709" fmla="*/ 1926056 w 2374416"/>
              <a:gd name="connsiteY6-710" fmla="*/ 17045 h 3258388"/>
              <a:gd name="connsiteX7-711" fmla="*/ 1175429 w 2374416"/>
              <a:gd name="connsiteY7-712" fmla="*/ 153522 h 3258388"/>
              <a:gd name="connsiteX8-713" fmla="*/ 411154 w 2374416"/>
              <a:gd name="connsiteY8-714" fmla="*/ 23869 h 3258388"/>
              <a:gd name="connsiteX0-715" fmla="*/ 411154 w 2441693"/>
              <a:gd name="connsiteY0-716" fmla="*/ 23869 h 3258388"/>
              <a:gd name="connsiteX1-717" fmla="*/ 322444 w 2441693"/>
              <a:gd name="connsiteY1-718" fmla="*/ 1798077 h 3258388"/>
              <a:gd name="connsiteX2-719" fmla="*/ 704581 w 2441693"/>
              <a:gd name="connsiteY2-720" fmla="*/ 3258388 h 3258388"/>
              <a:gd name="connsiteX3-721" fmla="*/ 1216372 w 2441693"/>
              <a:gd name="connsiteY3-722" fmla="*/ 1948202 h 3258388"/>
              <a:gd name="connsiteX4-723" fmla="*/ 1707692 w 2441693"/>
              <a:gd name="connsiteY4-724" fmla="*/ 3251564 h 3258388"/>
              <a:gd name="connsiteX5-725" fmla="*/ 2144420 w 2441693"/>
              <a:gd name="connsiteY5-726" fmla="*/ 1750310 h 3258388"/>
              <a:gd name="connsiteX6-727" fmla="*/ 1926056 w 2441693"/>
              <a:gd name="connsiteY6-728" fmla="*/ 17045 h 3258388"/>
              <a:gd name="connsiteX7-729" fmla="*/ 1175429 w 2441693"/>
              <a:gd name="connsiteY7-730" fmla="*/ 153522 h 3258388"/>
              <a:gd name="connsiteX8-731" fmla="*/ 411154 w 2441693"/>
              <a:gd name="connsiteY8-732" fmla="*/ 23869 h 3258388"/>
              <a:gd name="connsiteX0-733" fmla="*/ 411154 w 2377348"/>
              <a:gd name="connsiteY0-734" fmla="*/ 23869 h 3258388"/>
              <a:gd name="connsiteX1-735" fmla="*/ 322444 w 2377348"/>
              <a:gd name="connsiteY1-736" fmla="*/ 1798077 h 3258388"/>
              <a:gd name="connsiteX2-737" fmla="*/ 704581 w 2377348"/>
              <a:gd name="connsiteY2-738" fmla="*/ 3258388 h 3258388"/>
              <a:gd name="connsiteX3-739" fmla="*/ 1216372 w 2377348"/>
              <a:gd name="connsiteY3-740" fmla="*/ 1948202 h 3258388"/>
              <a:gd name="connsiteX4-741" fmla="*/ 1707692 w 2377348"/>
              <a:gd name="connsiteY4-742" fmla="*/ 3251564 h 3258388"/>
              <a:gd name="connsiteX5-743" fmla="*/ 2144420 w 2377348"/>
              <a:gd name="connsiteY5-744" fmla="*/ 1750310 h 3258388"/>
              <a:gd name="connsiteX6-745" fmla="*/ 1926056 w 2377348"/>
              <a:gd name="connsiteY6-746" fmla="*/ 17045 h 3258388"/>
              <a:gd name="connsiteX7-747" fmla="*/ 1175429 w 2377348"/>
              <a:gd name="connsiteY7-748" fmla="*/ 153522 h 3258388"/>
              <a:gd name="connsiteX8-749" fmla="*/ 411154 w 2377348"/>
              <a:gd name="connsiteY8-750" fmla="*/ 23869 h 3258388"/>
              <a:gd name="connsiteX0-751" fmla="*/ 411154 w 2424220"/>
              <a:gd name="connsiteY0-752" fmla="*/ 23869 h 3258388"/>
              <a:gd name="connsiteX1-753" fmla="*/ 322444 w 2424220"/>
              <a:gd name="connsiteY1-754" fmla="*/ 1798077 h 3258388"/>
              <a:gd name="connsiteX2-755" fmla="*/ 704581 w 2424220"/>
              <a:gd name="connsiteY2-756" fmla="*/ 3258388 h 3258388"/>
              <a:gd name="connsiteX3-757" fmla="*/ 1216372 w 2424220"/>
              <a:gd name="connsiteY3-758" fmla="*/ 1948202 h 3258388"/>
              <a:gd name="connsiteX4-759" fmla="*/ 1707692 w 2424220"/>
              <a:gd name="connsiteY4-760" fmla="*/ 3251564 h 3258388"/>
              <a:gd name="connsiteX5-761" fmla="*/ 2144420 w 2424220"/>
              <a:gd name="connsiteY5-762" fmla="*/ 1750310 h 3258388"/>
              <a:gd name="connsiteX6-763" fmla="*/ 1926056 w 2424220"/>
              <a:gd name="connsiteY6-764" fmla="*/ 17045 h 3258388"/>
              <a:gd name="connsiteX7-765" fmla="*/ 1175429 w 2424220"/>
              <a:gd name="connsiteY7-766" fmla="*/ 153522 h 3258388"/>
              <a:gd name="connsiteX8-767" fmla="*/ 411154 w 2424220"/>
              <a:gd name="connsiteY8-768" fmla="*/ 23869 h 3258388"/>
              <a:gd name="connsiteX0-769" fmla="*/ 411154 w 2449010"/>
              <a:gd name="connsiteY0-770" fmla="*/ 23869 h 3258388"/>
              <a:gd name="connsiteX1-771" fmla="*/ 322444 w 2449010"/>
              <a:gd name="connsiteY1-772" fmla="*/ 1798077 h 3258388"/>
              <a:gd name="connsiteX2-773" fmla="*/ 704581 w 2449010"/>
              <a:gd name="connsiteY2-774" fmla="*/ 3258388 h 3258388"/>
              <a:gd name="connsiteX3-775" fmla="*/ 1216372 w 2449010"/>
              <a:gd name="connsiteY3-776" fmla="*/ 1948202 h 3258388"/>
              <a:gd name="connsiteX4-777" fmla="*/ 1707692 w 2449010"/>
              <a:gd name="connsiteY4-778" fmla="*/ 3251564 h 3258388"/>
              <a:gd name="connsiteX5-779" fmla="*/ 2144420 w 2449010"/>
              <a:gd name="connsiteY5-780" fmla="*/ 1750310 h 3258388"/>
              <a:gd name="connsiteX6-781" fmla="*/ 1926056 w 2449010"/>
              <a:gd name="connsiteY6-782" fmla="*/ 17045 h 3258388"/>
              <a:gd name="connsiteX7-783" fmla="*/ 1175429 w 2449010"/>
              <a:gd name="connsiteY7-784" fmla="*/ 153522 h 3258388"/>
              <a:gd name="connsiteX8-785" fmla="*/ 411154 w 2449010"/>
              <a:gd name="connsiteY8-786" fmla="*/ 23869 h 3258388"/>
              <a:gd name="connsiteX0-787" fmla="*/ 411154 w 2433593"/>
              <a:gd name="connsiteY0-788" fmla="*/ 23869 h 3258388"/>
              <a:gd name="connsiteX1-789" fmla="*/ 322444 w 2433593"/>
              <a:gd name="connsiteY1-790" fmla="*/ 1798077 h 3258388"/>
              <a:gd name="connsiteX2-791" fmla="*/ 704581 w 2433593"/>
              <a:gd name="connsiteY2-792" fmla="*/ 3258388 h 3258388"/>
              <a:gd name="connsiteX3-793" fmla="*/ 1216372 w 2433593"/>
              <a:gd name="connsiteY3-794" fmla="*/ 1948202 h 3258388"/>
              <a:gd name="connsiteX4-795" fmla="*/ 1707692 w 2433593"/>
              <a:gd name="connsiteY4-796" fmla="*/ 3251564 h 3258388"/>
              <a:gd name="connsiteX5-797" fmla="*/ 2144420 w 2433593"/>
              <a:gd name="connsiteY5-798" fmla="*/ 1750310 h 3258388"/>
              <a:gd name="connsiteX6-799" fmla="*/ 1926056 w 2433593"/>
              <a:gd name="connsiteY6-800" fmla="*/ 17045 h 3258388"/>
              <a:gd name="connsiteX7-801" fmla="*/ 1175429 w 2433593"/>
              <a:gd name="connsiteY7-802" fmla="*/ 153522 h 3258388"/>
              <a:gd name="connsiteX8-803" fmla="*/ 411154 w 2433593"/>
              <a:gd name="connsiteY8-804" fmla="*/ 23869 h 3258388"/>
              <a:gd name="connsiteX0-805" fmla="*/ 411154 w 2433593"/>
              <a:gd name="connsiteY0-806" fmla="*/ 23869 h 3258388"/>
              <a:gd name="connsiteX1-807" fmla="*/ 322444 w 2433593"/>
              <a:gd name="connsiteY1-808" fmla="*/ 1798077 h 3258388"/>
              <a:gd name="connsiteX2-809" fmla="*/ 704581 w 2433593"/>
              <a:gd name="connsiteY2-810" fmla="*/ 3258388 h 3258388"/>
              <a:gd name="connsiteX3-811" fmla="*/ 1216372 w 2433593"/>
              <a:gd name="connsiteY3-812" fmla="*/ 1948202 h 3258388"/>
              <a:gd name="connsiteX4-813" fmla="*/ 1707692 w 2433593"/>
              <a:gd name="connsiteY4-814" fmla="*/ 3251564 h 3258388"/>
              <a:gd name="connsiteX5-815" fmla="*/ 2144420 w 2433593"/>
              <a:gd name="connsiteY5-816" fmla="*/ 1750310 h 3258388"/>
              <a:gd name="connsiteX6-817" fmla="*/ 1926056 w 2433593"/>
              <a:gd name="connsiteY6-818" fmla="*/ 17045 h 3258388"/>
              <a:gd name="connsiteX7-819" fmla="*/ 1175429 w 2433593"/>
              <a:gd name="connsiteY7-820" fmla="*/ 153522 h 3258388"/>
              <a:gd name="connsiteX8-821" fmla="*/ 411154 w 2433593"/>
              <a:gd name="connsiteY8-822" fmla="*/ 23869 h 3258388"/>
              <a:gd name="connsiteX0-823" fmla="*/ 411154 w 2433593"/>
              <a:gd name="connsiteY0-824" fmla="*/ 23869 h 3258388"/>
              <a:gd name="connsiteX1-825" fmla="*/ 322444 w 2433593"/>
              <a:gd name="connsiteY1-826" fmla="*/ 1798077 h 3258388"/>
              <a:gd name="connsiteX2-827" fmla="*/ 704581 w 2433593"/>
              <a:gd name="connsiteY2-828" fmla="*/ 3258388 h 3258388"/>
              <a:gd name="connsiteX3-829" fmla="*/ 1216372 w 2433593"/>
              <a:gd name="connsiteY3-830" fmla="*/ 1948202 h 3258388"/>
              <a:gd name="connsiteX4-831" fmla="*/ 1707692 w 2433593"/>
              <a:gd name="connsiteY4-832" fmla="*/ 3251564 h 3258388"/>
              <a:gd name="connsiteX5-833" fmla="*/ 2144420 w 2433593"/>
              <a:gd name="connsiteY5-834" fmla="*/ 1750310 h 3258388"/>
              <a:gd name="connsiteX6-835" fmla="*/ 1926056 w 2433593"/>
              <a:gd name="connsiteY6-836" fmla="*/ 17045 h 3258388"/>
              <a:gd name="connsiteX7-837" fmla="*/ 1175429 w 2433593"/>
              <a:gd name="connsiteY7-838" fmla="*/ 153522 h 3258388"/>
              <a:gd name="connsiteX8-839" fmla="*/ 411154 w 2433593"/>
              <a:gd name="connsiteY8-840" fmla="*/ 23869 h 3258388"/>
              <a:gd name="connsiteX0-841" fmla="*/ 411154 w 2433593"/>
              <a:gd name="connsiteY0-842" fmla="*/ 23869 h 3258388"/>
              <a:gd name="connsiteX1-843" fmla="*/ 322444 w 2433593"/>
              <a:gd name="connsiteY1-844" fmla="*/ 1798077 h 3258388"/>
              <a:gd name="connsiteX2-845" fmla="*/ 704581 w 2433593"/>
              <a:gd name="connsiteY2-846" fmla="*/ 3258388 h 3258388"/>
              <a:gd name="connsiteX3-847" fmla="*/ 1216372 w 2433593"/>
              <a:gd name="connsiteY3-848" fmla="*/ 1948202 h 3258388"/>
              <a:gd name="connsiteX4-849" fmla="*/ 1707692 w 2433593"/>
              <a:gd name="connsiteY4-850" fmla="*/ 3251564 h 3258388"/>
              <a:gd name="connsiteX5-851" fmla="*/ 2144420 w 2433593"/>
              <a:gd name="connsiteY5-852" fmla="*/ 1750310 h 3258388"/>
              <a:gd name="connsiteX6-853" fmla="*/ 1926056 w 2433593"/>
              <a:gd name="connsiteY6-854" fmla="*/ 17045 h 3258388"/>
              <a:gd name="connsiteX7-855" fmla="*/ 1175429 w 2433593"/>
              <a:gd name="connsiteY7-856" fmla="*/ 153522 h 3258388"/>
              <a:gd name="connsiteX8-857" fmla="*/ 411154 w 2433593"/>
              <a:gd name="connsiteY8-858" fmla="*/ 23869 h 32583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/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/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/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/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/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/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-1" fmla="*/ 430619 w 798902"/>
              <a:gd name="connsiteY0-2" fmla="*/ 1331843 h 2449001"/>
              <a:gd name="connsiteX1-3" fmla="*/ 541938 w 798902"/>
              <a:gd name="connsiteY1-4" fmla="*/ 1379551 h 2449001"/>
              <a:gd name="connsiteX2-5" fmla="*/ 780476 w 798902"/>
              <a:gd name="connsiteY2-6" fmla="*/ 1375575 h 2449001"/>
              <a:gd name="connsiteX3-7" fmla="*/ 625426 w 798902"/>
              <a:gd name="connsiteY3-8" fmla="*/ 1741335 h 2449001"/>
              <a:gd name="connsiteX4-9" fmla="*/ 609523 w 798902"/>
              <a:gd name="connsiteY4-10" fmla="*/ 2441050 h 2449001"/>
              <a:gd name="connsiteX5-11" fmla="*/ 319301 w 798902"/>
              <a:gd name="connsiteY5-12" fmla="*/ 2445025 h 2449001"/>
              <a:gd name="connsiteX6-13" fmla="*/ 211958 w 798902"/>
              <a:gd name="connsiteY6-14" fmla="*/ 1673750 h 2449001"/>
              <a:gd name="connsiteX7-15" fmla="*/ 207983 w 798902"/>
              <a:gd name="connsiteY7-16" fmla="*/ 2441050 h 2449001"/>
              <a:gd name="connsiteX8-17" fmla="*/ 136421 w 798902"/>
              <a:gd name="connsiteY8-18" fmla="*/ 2449001 h 2449001"/>
              <a:gd name="connsiteX9-19" fmla="*/ 5224 w 798902"/>
              <a:gd name="connsiteY9-20" fmla="*/ 1701579 h 2449001"/>
              <a:gd name="connsiteX10-21" fmla="*/ 37029 w 798902"/>
              <a:gd name="connsiteY10-22" fmla="*/ 1582309 h 2449001"/>
              <a:gd name="connsiteX11-23" fmla="*/ 76786 w 798902"/>
              <a:gd name="connsiteY11-24" fmla="*/ 1566407 h 2449001"/>
              <a:gd name="connsiteX12-25" fmla="*/ 89266 w 798902"/>
              <a:gd name="connsiteY12-26" fmla="*/ 1389262 h 2449001"/>
              <a:gd name="connsiteX13-27" fmla="*/ 339179 w 798902"/>
              <a:gd name="connsiteY13-28" fmla="*/ 1375575 h 2449001"/>
              <a:gd name="connsiteX14-29" fmla="*/ 430619 w 798902"/>
              <a:gd name="connsiteY14-30" fmla="*/ 1331843 h 2449001"/>
              <a:gd name="connsiteX15-31" fmla="*/ 243762 w 798902"/>
              <a:gd name="connsiteY15-32" fmla="*/ 0 h 2449001"/>
              <a:gd name="connsiteX16-33" fmla="*/ 557838 w 798902"/>
              <a:gd name="connsiteY16-34" fmla="*/ 0 h 2449001"/>
              <a:gd name="connsiteX17-35" fmla="*/ 689036 w 798902"/>
              <a:gd name="connsiteY17-36" fmla="*/ 962108 h 2449001"/>
              <a:gd name="connsiteX18-37" fmla="*/ 724816 w 798902"/>
              <a:gd name="connsiteY18-38" fmla="*/ 1307990 h 2449001"/>
              <a:gd name="connsiteX19-39" fmla="*/ 414715 w 798902"/>
              <a:gd name="connsiteY19-40" fmla="*/ 1268233 h 2449001"/>
              <a:gd name="connsiteX20-41" fmla="*/ 104615 w 798902"/>
              <a:gd name="connsiteY20-42" fmla="*/ 1288111 h 2449001"/>
              <a:gd name="connsiteX21-43" fmla="*/ 124493 w 798902"/>
              <a:gd name="connsiteY21-44" fmla="*/ 1017766 h 2449001"/>
              <a:gd name="connsiteX22-45" fmla="*/ 243762 w 798902"/>
              <a:gd name="connsiteY22-46" fmla="*/ 0 h 2449001"/>
              <a:gd name="connsiteX0-47" fmla="*/ 430619 w 784764"/>
              <a:gd name="connsiteY0-48" fmla="*/ 1331843 h 2449001"/>
              <a:gd name="connsiteX1-49" fmla="*/ 541938 w 784764"/>
              <a:gd name="connsiteY1-50" fmla="*/ 1379551 h 2449001"/>
              <a:gd name="connsiteX2-51" fmla="*/ 763368 w 784764"/>
              <a:gd name="connsiteY2-52" fmla="*/ 1406369 h 2449001"/>
              <a:gd name="connsiteX3-53" fmla="*/ 625426 w 784764"/>
              <a:gd name="connsiteY3-54" fmla="*/ 1741335 h 2449001"/>
              <a:gd name="connsiteX4-55" fmla="*/ 609523 w 784764"/>
              <a:gd name="connsiteY4-56" fmla="*/ 2441050 h 2449001"/>
              <a:gd name="connsiteX5-57" fmla="*/ 319301 w 784764"/>
              <a:gd name="connsiteY5-58" fmla="*/ 2445025 h 2449001"/>
              <a:gd name="connsiteX6-59" fmla="*/ 211958 w 784764"/>
              <a:gd name="connsiteY6-60" fmla="*/ 1673750 h 2449001"/>
              <a:gd name="connsiteX7-61" fmla="*/ 207983 w 784764"/>
              <a:gd name="connsiteY7-62" fmla="*/ 2441050 h 2449001"/>
              <a:gd name="connsiteX8-63" fmla="*/ 136421 w 784764"/>
              <a:gd name="connsiteY8-64" fmla="*/ 2449001 h 2449001"/>
              <a:gd name="connsiteX9-65" fmla="*/ 5224 w 784764"/>
              <a:gd name="connsiteY9-66" fmla="*/ 1701579 h 2449001"/>
              <a:gd name="connsiteX10-67" fmla="*/ 37029 w 784764"/>
              <a:gd name="connsiteY10-68" fmla="*/ 1582309 h 2449001"/>
              <a:gd name="connsiteX11-69" fmla="*/ 76786 w 784764"/>
              <a:gd name="connsiteY11-70" fmla="*/ 1566407 h 2449001"/>
              <a:gd name="connsiteX12-71" fmla="*/ 89266 w 784764"/>
              <a:gd name="connsiteY12-72" fmla="*/ 1389262 h 2449001"/>
              <a:gd name="connsiteX13-73" fmla="*/ 339179 w 784764"/>
              <a:gd name="connsiteY13-74" fmla="*/ 1375575 h 2449001"/>
              <a:gd name="connsiteX14-75" fmla="*/ 430619 w 784764"/>
              <a:gd name="connsiteY14-76" fmla="*/ 1331843 h 2449001"/>
              <a:gd name="connsiteX15-77" fmla="*/ 243762 w 784764"/>
              <a:gd name="connsiteY15-78" fmla="*/ 0 h 2449001"/>
              <a:gd name="connsiteX16-79" fmla="*/ 557838 w 784764"/>
              <a:gd name="connsiteY16-80" fmla="*/ 0 h 2449001"/>
              <a:gd name="connsiteX17-81" fmla="*/ 689036 w 784764"/>
              <a:gd name="connsiteY17-82" fmla="*/ 962108 h 2449001"/>
              <a:gd name="connsiteX18-83" fmla="*/ 724816 w 784764"/>
              <a:gd name="connsiteY18-84" fmla="*/ 1307990 h 2449001"/>
              <a:gd name="connsiteX19-85" fmla="*/ 414715 w 784764"/>
              <a:gd name="connsiteY19-86" fmla="*/ 1268233 h 2449001"/>
              <a:gd name="connsiteX20-87" fmla="*/ 104615 w 784764"/>
              <a:gd name="connsiteY20-88" fmla="*/ 1288111 h 2449001"/>
              <a:gd name="connsiteX21-89" fmla="*/ 124493 w 784764"/>
              <a:gd name="connsiteY21-90" fmla="*/ 1017766 h 2449001"/>
              <a:gd name="connsiteX22-91" fmla="*/ 243762 w 784764"/>
              <a:gd name="connsiteY22-92" fmla="*/ 0 h 2449001"/>
              <a:gd name="connsiteX0-93" fmla="*/ 430619 w 784764"/>
              <a:gd name="connsiteY0-94" fmla="*/ 1331843 h 2449001"/>
              <a:gd name="connsiteX1-95" fmla="*/ 541938 w 784764"/>
              <a:gd name="connsiteY1-96" fmla="*/ 1379551 h 2449001"/>
              <a:gd name="connsiteX2-97" fmla="*/ 763368 w 784764"/>
              <a:gd name="connsiteY2-98" fmla="*/ 1406369 h 2449001"/>
              <a:gd name="connsiteX3-99" fmla="*/ 625426 w 784764"/>
              <a:gd name="connsiteY3-100" fmla="*/ 1741335 h 2449001"/>
              <a:gd name="connsiteX4-101" fmla="*/ 609523 w 784764"/>
              <a:gd name="connsiteY4-102" fmla="*/ 2441050 h 2449001"/>
              <a:gd name="connsiteX5-103" fmla="*/ 319301 w 784764"/>
              <a:gd name="connsiteY5-104" fmla="*/ 2445025 h 2449001"/>
              <a:gd name="connsiteX6-105" fmla="*/ 211958 w 784764"/>
              <a:gd name="connsiteY6-106" fmla="*/ 1673750 h 2449001"/>
              <a:gd name="connsiteX7-107" fmla="*/ 207983 w 784764"/>
              <a:gd name="connsiteY7-108" fmla="*/ 2441050 h 2449001"/>
              <a:gd name="connsiteX8-109" fmla="*/ 136421 w 784764"/>
              <a:gd name="connsiteY8-110" fmla="*/ 2449001 h 2449001"/>
              <a:gd name="connsiteX9-111" fmla="*/ 5224 w 784764"/>
              <a:gd name="connsiteY9-112" fmla="*/ 1701579 h 2449001"/>
              <a:gd name="connsiteX10-113" fmla="*/ 37029 w 784764"/>
              <a:gd name="connsiteY10-114" fmla="*/ 1582309 h 2449001"/>
              <a:gd name="connsiteX11-115" fmla="*/ 76786 w 784764"/>
              <a:gd name="connsiteY11-116" fmla="*/ 1566407 h 2449001"/>
              <a:gd name="connsiteX12-117" fmla="*/ 89266 w 784764"/>
              <a:gd name="connsiteY12-118" fmla="*/ 1389262 h 2449001"/>
              <a:gd name="connsiteX13-119" fmla="*/ 339179 w 784764"/>
              <a:gd name="connsiteY13-120" fmla="*/ 1375575 h 2449001"/>
              <a:gd name="connsiteX14-121" fmla="*/ 430619 w 784764"/>
              <a:gd name="connsiteY14-122" fmla="*/ 1331843 h 2449001"/>
              <a:gd name="connsiteX15-123" fmla="*/ 243762 w 784764"/>
              <a:gd name="connsiteY15-124" fmla="*/ 0 h 2449001"/>
              <a:gd name="connsiteX16-125" fmla="*/ 557838 w 784764"/>
              <a:gd name="connsiteY16-126" fmla="*/ 0 h 2449001"/>
              <a:gd name="connsiteX17-127" fmla="*/ 689036 w 784764"/>
              <a:gd name="connsiteY17-128" fmla="*/ 962108 h 2449001"/>
              <a:gd name="connsiteX18-129" fmla="*/ 724816 w 784764"/>
              <a:gd name="connsiteY18-130" fmla="*/ 1307990 h 2449001"/>
              <a:gd name="connsiteX19-131" fmla="*/ 414715 w 784764"/>
              <a:gd name="connsiteY19-132" fmla="*/ 1268233 h 2449001"/>
              <a:gd name="connsiteX20-133" fmla="*/ 104615 w 784764"/>
              <a:gd name="connsiteY20-134" fmla="*/ 1288111 h 2449001"/>
              <a:gd name="connsiteX21-135" fmla="*/ 124493 w 784764"/>
              <a:gd name="connsiteY21-136" fmla="*/ 1017766 h 2449001"/>
              <a:gd name="connsiteX22-137" fmla="*/ 243762 w 784764"/>
              <a:gd name="connsiteY22-138" fmla="*/ 0 h 2449001"/>
              <a:gd name="connsiteX0-139" fmla="*/ 430619 w 784764"/>
              <a:gd name="connsiteY0-140" fmla="*/ 1331843 h 2449001"/>
              <a:gd name="connsiteX1-141" fmla="*/ 541938 w 784764"/>
              <a:gd name="connsiteY1-142" fmla="*/ 1379551 h 2449001"/>
              <a:gd name="connsiteX2-143" fmla="*/ 763368 w 784764"/>
              <a:gd name="connsiteY2-144" fmla="*/ 1406369 h 2449001"/>
              <a:gd name="connsiteX3-145" fmla="*/ 625426 w 784764"/>
              <a:gd name="connsiteY3-146" fmla="*/ 1741335 h 2449001"/>
              <a:gd name="connsiteX4-147" fmla="*/ 609523 w 784764"/>
              <a:gd name="connsiteY4-148" fmla="*/ 2441050 h 2449001"/>
              <a:gd name="connsiteX5-149" fmla="*/ 319301 w 784764"/>
              <a:gd name="connsiteY5-150" fmla="*/ 2445025 h 2449001"/>
              <a:gd name="connsiteX6-151" fmla="*/ 211958 w 784764"/>
              <a:gd name="connsiteY6-152" fmla="*/ 1673750 h 2449001"/>
              <a:gd name="connsiteX7-153" fmla="*/ 207983 w 784764"/>
              <a:gd name="connsiteY7-154" fmla="*/ 2441050 h 2449001"/>
              <a:gd name="connsiteX8-155" fmla="*/ 136421 w 784764"/>
              <a:gd name="connsiteY8-156" fmla="*/ 2449001 h 2449001"/>
              <a:gd name="connsiteX9-157" fmla="*/ 5224 w 784764"/>
              <a:gd name="connsiteY9-158" fmla="*/ 1701579 h 2449001"/>
              <a:gd name="connsiteX10-159" fmla="*/ 37029 w 784764"/>
              <a:gd name="connsiteY10-160" fmla="*/ 1582309 h 2449001"/>
              <a:gd name="connsiteX11-161" fmla="*/ 76786 w 784764"/>
              <a:gd name="connsiteY11-162" fmla="*/ 1566407 h 2449001"/>
              <a:gd name="connsiteX12-163" fmla="*/ 89266 w 784764"/>
              <a:gd name="connsiteY12-164" fmla="*/ 1389262 h 2449001"/>
              <a:gd name="connsiteX13-165" fmla="*/ 339179 w 784764"/>
              <a:gd name="connsiteY13-166" fmla="*/ 1375575 h 2449001"/>
              <a:gd name="connsiteX14-167" fmla="*/ 430619 w 784764"/>
              <a:gd name="connsiteY14-168" fmla="*/ 1331843 h 2449001"/>
              <a:gd name="connsiteX15-169" fmla="*/ 243762 w 784764"/>
              <a:gd name="connsiteY15-170" fmla="*/ 0 h 2449001"/>
              <a:gd name="connsiteX16-171" fmla="*/ 557838 w 784764"/>
              <a:gd name="connsiteY16-172" fmla="*/ 0 h 2449001"/>
              <a:gd name="connsiteX17-173" fmla="*/ 689036 w 784764"/>
              <a:gd name="connsiteY17-174" fmla="*/ 962108 h 2449001"/>
              <a:gd name="connsiteX18-175" fmla="*/ 724816 w 784764"/>
              <a:gd name="connsiteY18-176" fmla="*/ 1307990 h 2449001"/>
              <a:gd name="connsiteX19-177" fmla="*/ 414715 w 784764"/>
              <a:gd name="connsiteY19-178" fmla="*/ 1268233 h 2449001"/>
              <a:gd name="connsiteX20-179" fmla="*/ 104615 w 784764"/>
              <a:gd name="connsiteY20-180" fmla="*/ 1288111 h 2449001"/>
              <a:gd name="connsiteX21-181" fmla="*/ 124493 w 784764"/>
              <a:gd name="connsiteY21-182" fmla="*/ 1017766 h 2449001"/>
              <a:gd name="connsiteX22-183" fmla="*/ 243762 w 784764"/>
              <a:gd name="connsiteY22-184" fmla="*/ 0 h 2449001"/>
              <a:gd name="connsiteX0-185" fmla="*/ 430997 w 785142"/>
              <a:gd name="connsiteY0-186" fmla="*/ 1331843 h 2449001"/>
              <a:gd name="connsiteX1-187" fmla="*/ 542316 w 785142"/>
              <a:gd name="connsiteY1-188" fmla="*/ 1379551 h 2449001"/>
              <a:gd name="connsiteX2-189" fmla="*/ 763746 w 785142"/>
              <a:gd name="connsiteY2-190" fmla="*/ 1406369 h 2449001"/>
              <a:gd name="connsiteX3-191" fmla="*/ 625804 w 785142"/>
              <a:gd name="connsiteY3-192" fmla="*/ 1741335 h 2449001"/>
              <a:gd name="connsiteX4-193" fmla="*/ 609901 w 785142"/>
              <a:gd name="connsiteY4-194" fmla="*/ 2441050 h 2449001"/>
              <a:gd name="connsiteX5-195" fmla="*/ 319679 w 785142"/>
              <a:gd name="connsiteY5-196" fmla="*/ 2445025 h 2449001"/>
              <a:gd name="connsiteX6-197" fmla="*/ 212336 w 785142"/>
              <a:gd name="connsiteY6-198" fmla="*/ 1673750 h 2449001"/>
              <a:gd name="connsiteX7-199" fmla="*/ 208361 w 785142"/>
              <a:gd name="connsiteY7-200" fmla="*/ 2441050 h 2449001"/>
              <a:gd name="connsiteX8-201" fmla="*/ 136799 w 785142"/>
              <a:gd name="connsiteY8-202" fmla="*/ 2449001 h 2449001"/>
              <a:gd name="connsiteX9-203" fmla="*/ 5602 w 785142"/>
              <a:gd name="connsiteY9-204" fmla="*/ 1701579 h 2449001"/>
              <a:gd name="connsiteX10-205" fmla="*/ 37407 w 785142"/>
              <a:gd name="connsiteY10-206" fmla="*/ 1582309 h 2449001"/>
              <a:gd name="connsiteX11-207" fmla="*/ 101115 w 785142"/>
              <a:gd name="connsiteY11-208" fmla="*/ 1597201 h 2449001"/>
              <a:gd name="connsiteX12-209" fmla="*/ 89644 w 785142"/>
              <a:gd name="connsiteY12-210" fmla="*/ 1389262 h 2449001"/>
              <a:gd name="connsiteX13-211" fmla="*/ 339557 w 785142"/>
              <a:gd name="connsiteY13-212" fmla="*/ 1375575 h 2449001"/>
              <a:gd name="connsiteX14-213" fmla="*/ 430997 w 785142"/>
              <a:gd name="connsiteY14-214" fmla="*/ 1331843 h 2449001"/>
              <a:gd name="connsiteX15-215" fmla="*/ 244140 w 785142"/>
              <a:gd name="connsiteY15-216" fmla="*/ 0 h 2449001"/>
              <a:gd name="connsiteX16-217" fmla="*/ 558216 w 785142"/>
              <a:gd name="connsiteY16-218" fmla="*/ 0 h 2449001"/>
              <a:gd name="connsiteX17-219" fmla="*/ 689414 w 785142"/>
              <a:gd name="connsiteY17-220" fmla="*/ 962108 h 2449001"/>
              <a:gd name="connsiteX18-221" fmla="*/ 725194 w 785142"/>
              <a:gd name="connsiteY18-222" fmla="*/ 1307990 h 2449001"/>
              <a:gd name="connsiteX19-223" fmla="*/ 415093 w 785142"/>
              <a:gd name="connsiteY19-224" fmla="*/ 1268233 h 2449001"/>
              <a:gd name="connsiteX20-225" fmla="*/ 104993 w 785142"/>
              <a:gd name="connsiteY20-226" fmla="*/ 1288111 h 2449001"/>
              <a:gd name="connsiteX21-227" fmla="*/ 124871 w 785142"/>
              <a:gd name="connsiteY21-228" fmla="*/ 1017766 h 2449001"/>
              <a:gd name="connsiteX22-229" fmla="*/ 244140 w 785142"/>
              <a:gd name="connsiteY22-230" fmla="*/ 0 h 2449001"/>
              <a:gd name="connsiteX0-231" fmla="*/ 430997 w 785142"/>
              <a:gd name="connsiteY0-232" fmla="*/ 1331843 h 2449001"/>
              <a:gd name="connsiteX1-233" fmla="*/ 542316 w 785142"/>
              <a:gd name="connsiteY1-234" fmla="*/ 1379551 h 2449001"/>
              <a:gd name="connsiteX2-235" fmla="*/ 763746 w 785142"/>
              <a:gd name="connsiteY2-236" fmla="*/ 1406369 h 2449001"/>
              <a:gd name="connsiteX3-237" fmla="*/ 625804 w 785142"/>
              <a:gd name="connsiteY3-238" fmla="*/ 1741335 h 2449001"/>
              <a:gd name="connsiteX4-239" fmla="*/ 609901 w 785142"/>
              <a:gd name="connsiteY4-240" fmla="*/ 2441050 h 2449001"/>
              <a:gd name="connsiteX5-241" fmla="*/ 319679 w 785142"/>
              <a:gd name="connsiteY5-242" fmla="*/ 2445025 h 2449001"/>
              <a:gd name="connsiteX6-243" fmla="*/ 212336 w 785142"/>
              <a:gd name="connsiteY6-244" fmla="*/ 1673750 h 2449001"/>
              <a:gd name="connsiteX7-245" fmla="*/ 208361 w 785142"/>
              <a:gd name="connsiteY7-246" fmla="*/ 2441050 h 2449001"/>
              <a:gd name="connsiteX8-247" fmla="*/ 136799 w 785142"/>
              <a:gd name="connsiteY8-248" fmla="*/ 2449001 h 2449001"/>
              <a:gd name="connsiteX9-249" fmla="*/ 5602 w 785142"/>
              <a:gd name="connsiteY9-250" fmla="*/ 1701579 h 2449001"/>
              <a:gd name="connsiteX10-251" fmla="*/ 37407 w 785142"/>
              <a:gd name="connsiteY10-252" fmla="*/ 1582309 h 2449001"/>
              <a:gd name="connsiteX11-253" fmla="*/ 101115 w 785142"/>
              <a:gd name="connsiteY11-254" fmla="*/ 1597201 h 2449001"/>
              <a:gd name="connsiteX12-255" fmla="*/ 89644 w 785142"/>
              <a:gd name="connsiteY12-256" fmla="*/ 1389262 h 2449001"/>
              <a:gd name="connsiteX13-257" fmla="*/ 339557 w 785142"/>
              <a:gd name="connsiteY13-258" fmla="*/ 1375575 h 2449001"/>
              <a:gd name="connsiteX14-259" fmla="*/ 430997 w 785142"/>
              <a:gd name="connsiteY14-260" fmla="*/ 1331843 h 2449001"/>
              <a:gd name="connsiteX15-261" fmla="*/ 244140 w 785142"/>
              <a:gd name="connsiteY15-262" fmla="*/ 0 h 2449001"/>
              <a:gd name="connsiteX16-263" fmla="*/ 558216 w 785142"/>
              <a:gd name="connsiteY16-264" fmla="*/ 0 h 2449001"/>
              <a:gd name="connsiteX17-265" fmla="*/ 689414 w 785142"/>
              <a:gd name="connsiteY17-266" fmla="*/ 962108 h 2449001"/>
              <a:gd name="connsiteX18-267" fmla="*/ 725194 w 785142"/>
              <a:gd name="connsiteY18-268" fmla="*/ 1307990 h 2449001"/>
              <a:gd name="connsiteX19-269" fmla="*/ 415093 w 785142"/>
              <a:gd name="connsiteY19-270" fmla="*/ 1268233 h 2449001"/>
              <a:gd name="connsiteX20-271" fmla="*/ 104993 w 785142"/>
              <a:gd name="connsiteY20-272" fmla="*/ 1288111 h 2449001"/>
              <a:gd name="connsiteX21-273" fmla="*/ 124871 w 785142"/>
              <a:gd name="connsiteY21-274" fmla="*/ 1017766 h 2449001"/>
              <a:gd name="connsiteX22-275" fmla="*/ 244140 w 785142"/>
              <a:gd name="connsiteY22-276" fmla="*/ 0 h 2449001"/>
              <a:gd name="connsiteX0-277" fmla="*/ 425685 w 779830"/>
              <a:gd name="connsiteY0-278" fmla="*/ 1331843 h 2449001"/>
              <a:gd name="connsiteX1-279" fmla="*/ 537004 w 779830"/>
              <a:gd name="connsiteY1-280" fmla="*/ 1379551 h 2449001"/>
              <a:gd name="connsiteX2-281" fmla="*/ 758434 w 779830"/>
              <a:gd name="connsiteY2-282" fmla="*/ 1406369 h 2449001"/>
              <a:gd name="connsiteX3-283" fmla="*/ 620492 w 779830"/>
              <a:gd name="connsiteY3-284" fmla="*/ 1741335 h 2449001"/>
              <a:gd name="connsiteX4-285" fmla="*/ 604589 w 779830"/>
              <a:gd name="connsiteY4-286" fmla="*/ 2441050 h 2449001"/>
              <a:gd name="connsiteX5-287" fmla="*/ 314367 w 779830"/>
              <a:gd name="connsiteY5-288" fmla="*/ 2445025 h 2449001"/>
              <a:gd name="connsiteX6-289" fmla="*/ 207024 w 779830"/>
              <a:gd name="connsiteY6-290" fmla="*/ 1673750 h 2449001"/>
              <a:gd name="connsiteX7-291" fmla="*/ 203049 w 779830"/>
              <a:gd name="connsiteY7-292" fmla="*/ 2441050 h 2449001"/>
              <a:gd name="connsiteX8-293" fmla="*/ 131487 w 779830"/>
              <a:gd name="connsiteY8-294" fmla="*/ 2449001 h 2449001"/>
              <a:gd name="connsiteX9-295" fmla="*/ 290 w 779830"/>
              <a:gd name="connsiteY9-296" fmla="*/ 1701579 h 2449001"/>
              <a:gd name="connsiteX10-297" fmla="*/ 95803 w 779830"/>
              <a:gd name="connsiteY10-298" fmla="*/ 1597201 h 2449001"/>
              <a:gd name="connsiteX11-299" fmla="*/ 84332 w 779830"/>
              <a:gd name="connsiteY11-300" fmla="*/ 1389262 h 2449001"/>
              <a:gd name="connsiteX12-301" fmla="*/ 334245 w 779830"/>
              <a:gd name="connsiteY12-302" fmla="*/ 1375575 h 2449001"/>
              <a:gd name="connsiteX13-303" fmla="*/ 425685 w 779830"/>
              <a:gd name="connsiteY13-304" fmla="*/ 1331843 h 2449001"/>
              <a:gd name="connsiteX14-305" fmla="*/ 238828 w 779830"/>
              <a:gd name="connsiteY14-306" fmla="*/ 0 h 2449001"/>
              <a:gd name="connsiteX15-307" fmla="*/ 552904 w 779830"/>
              <a:gd name="connsiteY15-308" fmla="*/ 0 h 2449001"/>
              <a:gd name="connsiteX16-309" fmla="*/ 684102 w 779830"/>
              <a:gd name="connsiteY16-310" fmla="*/ 962108 h 2449001"/>
              <a:gd name="connsiteX17-311" fmla="*/ 719882 w 779830"/>
              <a:gd name="connsiteY17-312" fmla="*/ 1307990 h 2449001"/>
              <a:gd name="connsiteX18-313" fmla="*/ 409781 w 779830"/>
              <a:gd name="connsiteY18-314" fmla="*/ 1268233 h 2449001"/>
              <a:gd name="connsiteX19-315" fmla="*/ 99681 w 779830"/>
              <a:gd name="connsiteY19-316" fmla="*/ 1288111 h 2449001"/>
              <a:gd name="connsiteX20-317" fmla="*/ 119559 w 779830"/>
              <a:gd name="connsiteY20-318" fmla="*/ 1017766 h 2449001"/>
              <a:gd name="connsiteX21-319" fmla="*/ 238828 w 779830"/>
              <a:gd name="connsiteY21-320" fmla="*/ 0 h 2449001"/>
              <a:gd name="connsiteX0-321" fmla="*/ 425766 w 779911"/>
              <a:gd name="connsiteY0-322" fmla="*/ 1331843 h 2449001"/>
              <a:gd name="connsiteX1-323" fmla="*/ 537085 w 779911"/>
              <a:gd name="connsiteY1-324" fmla="*/ 1379551 h 2449001"/>
              <a:gd name="connsiteX2-325" fmla="*/ 758515 w 779911"/>
              <a:gd name="connsiteY2-326" fmla="*/ 1406369 h 2449001"/>
              <a:gd name="connsiteX3-327" fmla="*/ 620573 w 779911"/>
              <a:gd name="connsiteY3-328" fmla="*/ 1741335 h 2449001"/>
              <a:gd name="connsiteX4-329" fmla="*/ 604670 w 779911"/>
              <a:gd name="connsiteY4-330" fmla="*/ 2441050 h 2449001"/>
              <a:gd name="connsiteX5-331" fmla="*/ 314448 w 779911"/>
              <a:gd name="connsiteY5-332" fmla="*/ 2445025 h 2449001"/>
              <a:gd name="connsiteX6-333" fmla="*/ 207105 w 779911"/>
              <a:gd name="connsiteY6-334" fmla="*/ 1673750 h 2449001"/>
              <a:gd name="connsiteX7-335" fmla="*/ 203130 w 779911"/>
              <a:gd name="connsiteY7-336" fmla="*/ 2441050 h 2449001"/>
              <a:gd name="connsiteX8-337" fmla="*/ 131568 w 779911"/>
              <a:gd name="connsiteY8-338" fmla="*/ 2449001 h 2449001"/>
              <a:gd name="connsiteX9-339" fmla="*/ 371 w 779911"/>
              <a:gd name="connsiteY9-340" fmla="*/ 1701579 h 2449001"/>
              <a:gd name="connsiteX10-341" fmla="*/ 95884 w 779911"/>
              <a:gd name="connsiteY10-342" fmla="*/ 1597201 h 2449001"/>
              <a:gd name="connsiteX11-343" fmla="*/ 84413 w 779911"/>
              <a:gd name="connsiteY11-344" fmla="*/ 1389262 h 2449001"/>
              <a:gd name="connsiteX12-345" fmla="*/ 334326 w 779911"/>
              <a:gd name="connsiteY12-346" fmla="*/ 1375575 h 2449001"/>
              <a:gd name="connsiteX13-347" fmla="*/ 425766 w 779911"/>
              <a:gd name="connsiteY13-348" fmla="*/ 1331843 h 2449001"/>
              <a:gd name="connsiteX14-349" fmla="*/ 238909 w 779911"/>
              <a:gd name="connsiteY14-350" fmla="*/ 0 h 2449001"/>
              <a:gd name="connsiteX15-351" fmla="*/ 552985 w 779911"/>
              <a:gd name="connsiteY15-352" fmla="*/ 0 h 2449001"/>
              <a:gd name="connsiteX16-353" fmla="*/ 684183 w 779911"/>
              <a:gd name="connsiteY16-354" fmla="*/ 962108 h 2449001"/>
              <a:gd name="connsiteX17-355" fmla="*/ 719963 w 779911"/>
              <a:gd name="connsiteY17-356" fmla="*/ 1307990 h 2449001"/>
              <a:gd name="connsiteX18-357" fmla="*/ 409862 w 779911"/>
              <a:gd name="connsiteY18-358" fmla="*/ 1268233 h 2449001"/>
              <a:gd name="connsiteX19-359" fmla="*/ 99762 w 779911"/>
              <a:gd name="connsiteY19-360" fmla="*/ 1288111 h 2449001"/>
              <a:gd name="connsiteX20-361" fmla="*/ 119640 w 779911"/>
              <a:gd name="connsiteY20-362" fmla="*/ 1017766 h 2449001"/>
              <a:gd name="connsiteX21-363" fmla="*/ 238909 w 779911"/>
              <a:gd name="connsiteY21-364" fmla="*/ 0 h 2449001"/>
              <a:gd name="connsiteX0-365" fmla="*/ 425696 w 779841"/>
              <a:gd name="connsiteY0-366" fmla="*/ 1331843 h 2449001"/>
              <a:gd name="connsiteX1-367" fmla="*/ 537015 w 779841"/>
              <a:gd name="connsiteY1-368" fmla="*/ 1379551 h 2449001"/>
              <a:gd name="connsiteX2-369" fmla="*/ 758445 w 779841"/>
              <a:gd name="connsiteY2-370" fmla="*/ 1406369 h 2449001"/>
              <a:gd name="connsiteX3-371" fmla="*/ 620503 w 779841"/>
              <a:gd name="connsiteY3-372" fmla="*/ 1741335 h 2449001"/>
              <a:gd name="connsiteX4-373" fmla="*/ 604600 w 779841"/>
              <a:gd name="connsiteY4-374" fmla="*/ 2441050 h 2449001"/>
              <a:gd name="connsiteX5-375" fmla="*/ 314378 w 779841"/>
              <a:gd name="connsiteY5-376" fmla="*/ 2445025 h 2449001"/>
              <a:gd name="connsiteX6-377" fmla="*/ 207035 w 779841"/>
              <a:gd name="connsiteY6-378" fmla="*/ 1673750 h 2449001"/>
              <a:gd name="connsiteX7-379" fmla="*/ 203060 w 779841"/>
              <a:gd name="connsiteY7-380" fmla="*/ 2441050 h 2449001"/>
              <a:gd name="connsiteX8-381" fmla="*/ 131498 w 779841"/>
              <a:gd name="connsiteY8-382" fmla="*/ 2449001 h 2449001"/>
              <a:gd name="connsiteX9-383" fmla="*/ 301 w 779841"/>
              <a:gd name="connsiteY9-384" fmla="*/ 1701579 h 2449001"/>
              <a:gd name="connsiteX10-385" fmla="*/ 95814 w 779841"/>
              <a:gd name="connsiteY10-386" fmla="*/ 1597201 h 2449001"/>
              <a:gd name="connsiteX11-387" fmla="*/ 84343 w 779841"/>
              <a:gd name="connsiteY11-388" fmla="*/ 1389262 h 2449001"/>
              <a:gd name="connsiteX12-389" fmla="*/ 334256 w 779841"/>
              <a:gd name="connsiteY12-390" fmla="*/ 1375575 h 2449001"/>
              <a:gd name="connsiteX13-391" fmla="*/ 425696 w 779841"/>
              <a:gd name="connsiteY13-392" fmla="*/ 1331843 h 2449001"/>
              <a:gd name="connsiteX14-393" fmla="*/ 238839 w 779841"/>
              <a:gd name="connsiteY14-394" fmla="*/ 0 h 2449001"/>
              <a:gd name="connsiteX15-395" fmla="*/ 552915 w 779841"/>
              <a:gd name="connsiteY15-396" fmla="*/ 0 h 2449001"/>
              <a:gd name="connsiteX16-397" fmla="*/ 684113 w 779841"/>
              <a:gd name="connsiteY16-398" fmla="*/ 962108 h 2449001"/>
              <a:gd name="connsiteX17-399" fmla="*/ 719893 w 779841"/>
              <a:gd name="connsiteY17-400" fmla="*/ 1307990 h 2449001"/>
              <a:gd name="connsiteX18-401" fmla="*/ 409792 w 779841"/>
              <a:gd name="connsiteY18-402" fmla="*/ 1268233 h 2449001"/>
              <a:gd name="connsiteX19-403" fmla="*/ 99692 w 779841"/>
              <a:gd name="connsiteY19-404" fmla="*/ 1288111 h 2449001"/>
              <a:gd name="connsiteX20-405" fmla="*/ 119570 w 779841"/>
              <a:gd name="connsiteY20-406" fmla="*/ 1017766 h 2449001"/>
              <a:gd name="connsiteX21-407" fmla="*/ 238839 w 779841"/>
              <a:gd name="connsiteY21-408" fmla="*/ 0 h 2449001"/>
              <a:gd name="connsiteX0-409" fmla="*/ 425696 w 794874"/>
              <a:gd name="connsiteY0-410" fmla="*/ 1331843 h 2449001"/>
              <a:gd name="connsiteX1-411" fmla="*/ 537015 w 794874"/>
              <a:gd name="connsiteY1-412" fmla="*/ 1379551 h 2449001"/>
              <a:gd name="connsiteX2-413" fmla="*/ 758445 w 794874"/>
              <a:gd name="connsiteY2-414" fmla="*/ 1406369 h 2449001"/>
              <a:gd name="connsiteX3-415" fmla="*/ 620503 w 794874"/>
              <a:gd name="connsiteY3-416" fmla="*/ 1741335 h 2449001"/>
              <a:gd name="connsiteX4-417" fmla="*/ 604600 w 794874"/>
              <a:gd name="connsiteY4-418" fmla="*/ 2441050 h 2449001"/>
              <a:gd name="connsiteX5-419" fmla="*/ 314378 w 794874"/>
              <a:gd name="connsiteY5-420" fmla="*/ 2445025 h 2449001"/>
              <a:gd name="connsiteX6-421" fmla="*/ 207035 w 794874"/>
              <a:gd name="connsiteY6-422" fmla="*/ 1673750 h 2449001"/>
              <a:gd name="connsiteX7-423" fmla="*/ 203060 w 794874"/>
              <a:gd name="connsiteY7-424" fmla="*/ 2441050 h 2449001"/>
              <a:gd name="connsiteX8-425" fmla="*/ 131498 w 794874"/>
              <a:gd name="connsiteY8-426" fmla="*/ 2449001 h 2449001"/>
              <a:gd name="connsiteX9-427" fmla="*/ 301 w 794874"/>
              <a:gd name="connsiteY9-428" fmla="*/ 1701579 h 2449001"/>
              <a:gd name="connsiteX10-429" fmla="*/ 95814 w 794874"/>
              <a:gd name="connsiteY10-430" fmla="*/ 1597201 h 2449001"/>
              <a:gd name="connsiteX11-431" fmla="*/ 84343 w 794874"/>
              <a:gd name="connsiteY11-432" fmla="*/ 1389262 h 2449001"/>
              <a:gd name="connsiteX12-433" fmla="*/ 334256 w 794874"/>
              <a:gd name="connsiteY12-434" fmla="*/ 1375575 h 2449001"/>
              <a:gd name="connsiteX13-435" fmla="*/ 425696 w 794874"/>
              <a:gd name="connsiteY13-436" fmla="*/ 1331843 h 2449001"/>
              <a:gd name="connsiteX14-437" fmla="*/ 238839 w 794874"/>
              <a:gd name="connsiteY14-438" fmla="*/ 0 h 2449001"/>
              <a:gd name="connsiteX15-439" fmla="*/ 552915 w 794874"/>
              <a:gd name="connsiteY15-440" fmla="*/ 0 h 2449001"/>
              <a:gd name="connsiteX16-441" fmla="*/ 684113 w 794874"/>
              <a:gd name="connsiteY16-442" fmla="*/ 962108 h 2449001"/>
              <a:gd name="connsiteX17-443" fmla="*/ 719893 w 794874"/>
              <a:gd name="connsiteY17-444" fmla="*/ 1307990 h 2449001"/>
              <a:gd name="connsiteX18-445" fmla="*/ 409792 w 794874"/>
              <a:gd name="connsiteY18-446" fmla="*/ 1268233 h 2449001"/>
              <a:gd name="connsiteX19-447" fmla="*/ 99692 w 794874"/>
              <a:gd name="connsiteY19-448" fmla="*/ 1288111 h 2449001"/>
              <a:gd name="connsiteX20-449" fmla="*/ 119570 w 794874"/>
              <a:gd name="connsiteY20-450" fmla="*/ 1017766 h 2449001"/>
              <a:gd name="connsiteX21-451" fmla="*/ 238839 w 794874"/>
              <a:gd name="connsiteY21-452" fmla="*/ 0 h 2449001"/>
              <a:gd name="connsiteX0-453" fmla="*/ 425696 w 794874"/>
              <a:gd name="connsiteY0-454" fmla="*/ 1331843 h 2449001"/>
              <a:gd name="connsiteX1-455" fmla="*/ 537015 w 794874"/>
              <a:gd name="connsiteY1-456" fmla="*/ 1379551 h 2449001"/>
              <a:gd name="connsiteX2-457" fmla="*/ 758445 w 794874"/>
              <a:gd name="connsiteY2-458" fmla="*/ 1406369 h 2449001"/>
              <a:gd name="connsiteX3-459" fmla="*/ 620503 w 794874"/>
              <a:gd name="connsiteY3-460" fmla="*/ 1741335 h 2449001"/>
              <a:gd name="connsiteX4-461" fmla="*/ 604600 w 794874"/>
              <a:gd name="connsiteY4-462" fmla="*/ 2441050 h 2449001"/>
              <a:gd name="connsiteX5-463" fmla="*/ 314378 w 794874"/>
              <a:gd name="connsiteY5-464" fmla="*/ 2445025 h 2449001"/>
              <a:gd name="connsiteX6-465" fmla="*/ 207035 w 794874"/>
              <a:gd name="connsiteY6-466" fmla="*/ 1673750 h 2449001"/>
              <a:gd name="connsiteX7-467" fmla="*/ 203060 w 794874"/>
              <a:gd name="connsiteY7-468" fmla="*/ 2441050 h 2449001"/>
              <a:gd name="connsiteX8-469" fmla="*/ 131498 w 794874"/>
              <a:gd name="connsiteY8-470" fmla="*/ 2449001 h 2449001"/>
              <a:gd name="connsiteX9-471" fmla="*/ 301 w 794874"/>
              <a:gd name="connsiteY9-472" fmla="*/ 1701579 h 2449001"/>
              <a:gd name="connsiteX10-473" fmla="*/ 95814 w 794874"/>
              <a:gd name="connsiteY10-474" fmla="*/ 1597201 h 2449001"/>
              <a:gd name="connsiteX11-475" fmla="*/ 84343 w 794874"/>
              <a:gd name="connsiteY11-476" fmla="*/ 1389262 h 2449001"/>
              <a:gd name="connsiteX12-477" fmla="*/ 334256 w 794874"/>
              <a:gd name="connsiteY12-478" fmla="*/ 1375575 h 2449001"/>
              <a:gd name="connsiteX13-479" fmla="*/ 425696 w 794874"/>
              <a:gd name="connsiteY13-480" fmla="*/ 1331843 h 2449001"/>
              <a:gd name="connsiteX14-481" fmla="*/ 238839 w 794874"/>
              <a:gd name="connsiteY14-482" fmla="*/ 0 h 2449001"/>
              <a:gd name="connsiteX15-483" fmla="*/ 552915 w 794874"/>
              <a:gd name="connsiteY15-484" fmla="*/ 0 h 2449001"/>
              <a:gd name="connsiteX16-485" fmla="*/ 684113 w 794874"/>
              <a:gd name="connsiteY16-486" fmla="*/ 962108 h 2449001"/>
              <a:gd name="connsiteX17-487" fmla="*/ 719893 w 794874"/>
              <a:gd name="connsiteY17-488" fmla="*/ 1307990 h 2449001"/>
              <a:gd name="connsiteX18-489" fmla="*/ 409792 w 794874"/>
              <a:gd name="connsiteY18-490" fmla="*/ 1268233 h 2449001"/>
              <a:gd name="connsiteX19-491" fmla="*/ 99692 w 794874"/>
              <a:gd name="connsiteY19-492" fmla="*/ 1288111 h 2449001"/>
              <a:gd name="connsiteX20-493" fmla="*/ 133257 w 794874"/>
              <a:gd name="connsiteY20-494" fmla="*/ 945913 h 2449001"/>
              <a:gd name="connsiteX21-495" fmla="*/ 238839 w 794874"/>
              <a:gd name="connsiteY21-496" fmla="*/ 0 h 2449001"/>
              <a:gd name="connsiteX0-497" fmla="*/ 425696 w 794874"/>
              <a:gd name="connsiteY0-498" fmla="*/ 1331843 h 2449001"/>
              <a:gd name="connsiteX1-499" fmla="*/ 537015 w 794874"/>
              <a:gd name="connsiteY1-500" fmla="*/ 1379551 h 2449001"/>
              <a:gd name="connsiteX2-501" fmla="*/ 758445 w 794874"/>
              <a:gd name="connsiteY2-502" fmla="*/ 1406369 h 2449001"/>
              <a:gd name="connsiteX3-503" fmla="*/ 620503 w 794874"/>
              <a:gd name="connsiteY3-504" fmla="*/ 1741335 h 2449001"/>
              <a:gd name="connsiteX4-505" fmla="*/ 604600 w 794874"/>
              <a:gd name="connsiteY4-506" fmla="*/ 2441050 h 2449001"/>
              <a:gd name="connsiteX5-507" fmla="*/ 314378 w 794874"/>
              <a:gd name="connsiteY5-508" fmla="*/ 2445025 h 2449001"/>
              <a:gd name="connsiteX6-509" fmla="*/ 207035 w 794874"/>
              <a:gd name="connsiteY6-510" fmla="*/ 1673750 h 2449001"/>
              <a:gd name="connsiteX7-511" fmla="*/ 203060 w 794874"/>
              <a:gd name="connsiteY7-512" fmla="*/ 2441050 h 2449001"/>
              <a:gd name="connsiteX8-513" fmla="*/ 131498 w 794874"/>
              <a:gd name="connsiteY8-514" fmla="*/ 2449001 h 2449001"/>
              <a:gd name="connsiteX9-515" fmla="*/ 301 w 794874"/>
              <a:gd name="connsiteY9-516" fmla="*/ 1701579 h 2449001"/>
              <a:gd name="connsiteX10-517" fmla="*/ 95814 w 794874"/>
              <a:gd name="connsiteY10-518" fmla="*/ 1597201 h 2449001"/>
              <a:gd name="connsiteX11-519" fmla="*/ 84343 w 794874"/>
              <a:gd name="connsiteY11-520" fmla="*/ 1389262 h 2449001"/>
              <a:gd name="connsiteX12-521" fmla="*/ 334256 w 794874"/>
              <a:gd name="connsiteY12-522" fmla="*/ 1375575 h 2449001"/>
              <a:gd name="connsiteX13-523" fmla="*/ 425696 w 794874"/>
              <a:gd name="connsiteY13-524" fmla="*/ 1331843 h 2449001"/>
              <a:gd name="connsiteX14-525" fmla="*/ 238839 w 794874"/>
              <a:gd name="connsiteY14-526" fmla="*/ 0 h 2449001"/>
              <a:gd name="connsiteX15-527" fmla="*/ 552915 w 794874"/>
              <a:gd name="connsiteY15-528" fmla="*/ 0 h 2449001"/>
              <a:gd name="connsiteX16-529" fmla="*/ 684113 w 794874"/>
              <a:gd name="connsiteY16-530" fmla="*/ 962108 h 2449001"/>
              <a:gd name="connsiteX17-531" fmla="*/ 719893 w 794874"/>
              <a:gd name="connsiteY17-532" fmla="*/ 1307990 h 2449001"/>
              <a:gd name="connsiteX18-533" fmla="*/ 409792 w 794874"/>
              <a:gd name="connsiteY18-534" fmla="*/ 1268233 h 2449001"/>
              <a:gd name="connsiteX19-535" fmla="*/ 99692 w 794874"/>
              <a:gd name="connsiteY19-536" fmla="*/ 1288111 h 2449001"/>
              <a:gd name="connsiteX20-537" fmla="*/ 133257 w 794874"/>
              <a:gd name="connsiteY20-538" fmla="*/ 945913 h 2449001"/>
              <a:gd name="connsiteX21-539" fmla="*/ 238839 w 794874"/>
              <a:gd name="connsiteY21-540" fmla="*/ 0 h 2449001"/>
              <a:gd name="connsiteX0-541" fmla="*/ 425696 w 794874"/>
              <a:gd name="connsiteY0-542" fmla="*/ 1331843 h 2449001"/>
              <a:gd name="connsiteX1-543" fmla="*/ 537015 w 794874"/>
              <a:gd name="connsiteY1-544" fmla="*/ 1379551 h 2449001"/>
              <a:gd name="connsiteX2-545" fmla="*/ 758445 w 794874"/>
              <a:gd name="connsiteY2-546" fmla="*/ 1406369 h 2449001"/>
              <a:gd name="connsiteX3-547" fmla="*/ 620503 w 794874"/>
              <a:gd name="connsiteY3-548" fmla="*/ 1741335 h 2449001"/>
              <a:gd name="connsiteX4-549" fmla="*/ 604600 w 794874"/>
              <a:gd name="connsiteY4-550" fmla="*/ 2441050 h 2449001"/>
              <a:gd name="connsiteX5-551" fmla="*/ 314378 w 794874"/>
              <a:gd name="connsiteY5-552" fmla="*/ 2445025 h 2449001"/>
              <a:gd name="connsiteX6-553" fmla="*/ 207035 w 794874"/>
              <a:gd name="connsiteY6-554" fmla="*/ 1673750 h 2449001"/>
              <a:gd name="connsiteX7-555" fmla="*/ 203060 w 794874"/>
              <a:gd name="connsiteY7-556" fmla="*/ 2441050 h 2449001"/>
              <a:gd name="connsiteX8-557" fmla="*/ 131498 w 794874"/>
              <a:gd name="connsiteY8-558" fmla="*/ 2449001 h 2449001"/>
              <a:gd name="connsiteX9-559" fmla="*/ 301 w 794874"/>
              <a:gd name="connsiteY9-560" fmla="*/ 1701579 h 2449001"/>
              <a:gd name="connsiteX10-561" fmla="*/ 95814 w 794874"/>
              <a:gd name="connsiteY10-562" fmla="*/ 1597201 h 2449001"/>
              <a:gd name="connsiteX11-563" fmla="*/ 84343 w 794874"/>
              <a:gd name="connsiteY11-564" fmla="*/ 1389262 h 2449001"/>
              <a:gd name="connsiteX12-565" fmla="*/ 334256 w 794874"/>
              <a:gd name="connsiteY12-566" fmla="*/ 1375575 h 2449001"/>
              <a:gd name="connsiteX13-567" fmla="*/ 425696 w 794874"/>
              <a:gd name="connsiteY13-568" fmla="*/ 1331843 h 2449001"/>
              <a:gd name="connsiteX14-569" fmla="*/ 218310 w 794874"/>
              <a:gd name="connsiteY14-570" fmla="*/ 0 h 2449001"/>
              <a:gd name="connsiteX15-571" fmla="*/ 552915 w 794874"/>
              <a:gd name="connsiteY15-572" fmla="*/ 0 h 2449001"/>
              <a:gd name="connsiteX16-573" fmla="*/ 684113 w 794874"/>
              <a:gd name="connsiteY16-574" fmla="*/ 962108 h 2449001"/>
              <a:gd name="connsiteX17-575" fmla="*/ 719893 w 794874"/>
              <a:gd name="connsiteY17-576" fmla="*/ 1307990 h 2449001"/>
              <a:gd name="connsiteX18-577" fmla="*/ 409792 w 794874"/>
              <a:gd name="connsiteY18-578" fmla="*/ 1268233 h 2449001"/>
              <a:gd name="connsiteX19-579" fmla="*/ 99692 w 794874"/>
              <a:gd name="connsiteY19-580" fmla="*/ 1288111 h 2449001"/>
              <a:gd name="connsiteX20-581" fmla="*/ 133257 w 794874"/>
              <a:gd name="connsiteY20-582" fmla="*/ 945913 h 2449001"/>
              <a:gd name="connsiteX21-583" fmla="*/ 218310 w 794874"/>
              <a:gd name="connsiteY21-584" fmla="*/ 0 h 2449001"/>
              <a:gd name="connsiteX0-585" fmla="*/ 425696 w 794874"/>
              <a:gd name="connsiteY0-586" fmla="*/ 1331843 h 2449001"/>
              <a:gd name="connsiteX1-587" fmla="*/ 537015 w 794874"/>
              <a:gd name="connsiteY1-588" fmla="*/ 1379551 h 2449001"/>
              <a:gd name="connsiteX2-589" fmla="*/ 758445 w 794874"/>
              <a:gd name="connsiteY2-590" fmla="*/ 1406369 h 2449001"/>
              <a:gd name="connsiteX3-591" fmla="*/ 620503 w 794874"/>
              <a:gd name="connsiteY3-592" fmla="*/ 1741335 h 2449001"/>
              <a:gd name="connsiteX4-593" fmla="*/ 604600 w 794874"/>
              <a:gd name="connsiteY4-594" fmla="*/ 2441050 h 2449001"/>
              <a:gd name="connsiteX5-595" fmla="*/ 314378 w 794874"/>
              <a:gd name="connsiteY5-596" fmla="*/ 2445025 h 2449001"/>
              <a:gd name="connsiteX6-597" fmla="*/ 207035 w 794874"/>
              <a:gd name="connsiteY6-598" fmla="*/ 1673750 h 2449001"/>
              <a:gd name="connsiteX7-599" fmla="*/ 203060 w 794874"/>
              <a:gd name="connsiteY7-600" fmla="*/ 2441050 h 2449001"/>
              <a:gd name="connsiteX8-601" fmla="*/ 131498 w 794874"/>
              <a:gd name="connsiteY8-602" fmla="*/ 2449001 h 2449001"/>
              <a:gd name="connsiteX9-603" fmla="*/ 301 w 794874"/>
              <a:gd name="connsiteY9-604" fmla="*/ 1701579 h 2449001"/>
              <a:gd name="connsiteX10-605" fmla="*/ 95814 w 794874"/>
              <a:gd name="connsiteY10-606" fmla="*/ 1597201 h 2449001"/>
              <a:gd name="connsiteX11-607" fmla="*/ 84343 w 794874"/>
              <a:gd name="connsiteY11-608" fmla="*/ 1389262 h 2449001"/>
              <a:gd name="connsiteX12-609" fmla="*/ 334256 w 794874"/>
              <a:gd name="connsiteY12-610" fmla="*/ 1375575 h 2449001"/>
              <a:gd name="connsiteX13-611" fmla="*/ 425696 w 794874"/>
              <a:gd name="connsiteY13-612" fmla="*/ 1331843 h 2449001"/>
              <a:gd name="connsiteX14-613" fmla="*/ 218310 w 794874"/>
              <a:gd name="connsiteY14-614" fmla="*/ 0 h 2449001"/>
              <a:gd name="connsiteX15-615" fmla="*/ 570023 w 794874"/>
              <a:gd name="connsiteY15-616" fmla="*/ 3422 h 2449001"/>
              <a:gd name="connsiteX16-617" fmla="*/ 684113 w 794874"/>
              <a:gd name="connsiteY16-618" fmla="*/ 962108 h 2449001"/>
              <a:gd name="connsiteX17-619" fmla="*/ 719893 w 794874"/>
              <a:gd name="connsiteY17-620" fmla="*/ 1307990 h 2449001"/>
              <a:gd name="connsiteX18-621" fmla="*/ 409792 w 794874"/>
              <a:gd name="connsiteY18-622" fmla="*/ 1268233 h 2449001"/>
              <a:gd name="connsiteX19-623" fmla="*/ 99692 w 794874"/>
              <a:gd name="connsiteY19-624" fmla="*/ 1288111 h 2449001"/>
              <a:gd name="connsiteX20-625" fmla="*/ 133257 w 794874"/>
              <a:gd name="connsiteY20-626" fmla="*/ 945913 h 2449001"/>
              <a:gd name="connsiteX21-627" fmla="*/ 218310 w 794874"/>
              <a:gd name="connsiteY21-628" fmla="*/ 0 h 2449001"/>
              <a:gd name="connsiteX0-629" fmla="*/ 425696 w 794874"/>
              <a:gd name="connsiteY0-630" fmla="*/ 1331843 h 2449001"/>
              <a:gd name="connsiteX1-631" fmla="*/ 537015 w 794874"/>
              <a:gd name="connsiteY1-632" fmla="*/ 1379551 h 2449001"/>
              <a:gd name="connsiteX2-633" fmla="*/ 758445 w 794874"/>
              <a:gd name="connsiteY2-634" fmla="*/ 1406369 h 2449001"/>
              <a:gd name="connsiteX3-635" fmla="*/ 620503 w 794874"/>
              <a:gd name="connsiteY3-636" fmla="*/ 1741335 h 2449001"/>
              <a:gd name="connsiteX4-637" fmla="*/ 604600 w 794874"/>
              <a:gd name="connsiteY4-638" fmla="*/ 2441050 h 2449001"/>
              <a:gd name="connsiteX5-639" fmla="*/ 314378 w 794874"/>
              <a:gd name="connsiteY5-640" fmla="*/ 2445025 h 2449001"/>
              <a:gd name="connsiteX6-641" fmla="*/ 207035 w 794874"/>
              <a:gd name="connsiteY6-642" fmla="*/ 1673750 h 2449001"/>
              <a:gd name="connsiteX7-643" fmla="*/ 203060 w 794874"/>
              <a:gd name="connsiteY7-644" fmla="*/ 2441050 h 2449001"/>
              <a:gd name="connsiteX8-645" fmla="*/ 131498 w 794874"/>
              <a:gd name="connsiteY8-646" fmla="*/ 2449001 h 2449001"/>
              <a:gd name="connsiteX9-647" fmla="*/ 301 w 794874"/>
              <a:gd name="connsiteY9-648" fmla="*/ 1701579 h 2449001"/>
              <a:gd name="connsiteX10-649" fmla="*/ 95814 w 794874"/>
              <a:gd name="connsiteY10-650" fmla="*/ 1597201 h 2449001"/>
              <a:gd name="connsiteX11-651" fmla="*/ 84343 w 794874"/>
              <a:gd name="connsiteY11-652" fmla="*/ 1389262 h 2449001"/>
              <a:gd name="connsiteX12-653" fmla="*/ 334256 w 794874"/>
              <a:gd name="connsiteY12-654" fmla="*/ 1375575 h 2449001"/>
              <a:gd name="connsiteX13-655" fmla="*/ 425696 w 794874"/>
              <a:gd name="connsiteY13-656" fmla="*/ 1331843 h 2449001"/>
              <a:gd name="connsiteX14-657" fmla="*/ 218310 w 794874"/>
              <a:gd name="connsiteY14-658" fmla="*/ 0 h 2449001"/>
              <a:gd name="connsiteX15-659" fmla="*/ 570023 w 794874"/>
              <a:gd name="connsiteY15-660" fmla="*/ 3422 h 2449001"/>
              <a:gd name="connsiteX16-661" fmla="*/ 684113 w 794874"/>
              <a:gd name="connsiteY16-662" fmla="*/ 962108 h 2449001"/>
              <a:gd name="connsiteX17-663" fmla="*/ 719893 w 794874"/>
              <a:gd name="connsiteY17-664" fmla="*/ 1307990 h 2449001"/>
              <a:gd name="connsiteX18-665" fmla="*/ 409792 w 794874"/>
              <a:gd name="connsiteY18-666" fmla="*/ 1268233 h 2449001"/>
              <a:gd name="connsiteX19-667" fmla="*/ 99692 w 794874"/>
              <a:gd name="connsiteY19-668" fmla="*/ 1288111 h 2449001"/>
              <a:gd name="connsiteX20-669" fmla="*/ 133257 w 794874"/>
              <a:gd name="connsiteY20-670" fmla="*/ 945913 h 2449001"/>
              <a:gd name="connsiteX21-671" fmla="*/ 218310 w 794874"/>
              <a:gd name="connsiteY21-672" fmla="*/ 0 h 2449001"/>
              <a:gd name="connsiteX0-673" fmla="*/ 425696 w 794874"/>
              <a:gd name="connsiteY0-674" fmla="*/ 1331843 h 2449001"/>
              <a:gd name="connsiteX1-675" fmla="*/ 537015 w 794874"/>
              <a:gd name="connsiteY1-676" fmla="*/ 1379551 h 2449001"/>
              <a:gd name="connsiteX2-677" fmla="*/ 758445 w 794874"/>
              <a:gd name="connsiteY2-678" fmla="*/ 1406369 h 2449001"/>
              <a:gd name="connsiteX3-679" fmla="*/ 620503 w 794874"/>
              <a:gd name="connsiteY3-680" fmla="*/ 1741335 h 2449001"/>
              <a:gd name="connsiteX4-681" fmla="*/ 604600 w 794874"/>
              <a:gd name="connsiteY4-682" fmla="*/ 2441050 h 2449001"/>
              <a:gd name="connsiteX5-683" fmla="*/ 314378 w 794874"/>
              <a:gd name="connsiteY5-684" fmla="*/ 2445025 h 2449001"/>
              <a:gd name="connsiteX6-685" fmla="*/ 207035 w 794874"/>
              <a:gd name="connsiteY6-686" fmla="*/ 1673750 h 2449001"/>
              <a:gd name="connsiteX7-687" fmla="*/ 203060 w 794874"/>
              <a:gd name="connsiteY7-688" fmla="*/ 2441050 h 2449001"/>
              <a:gd name="connsiteX8-689" fmla="*/ 131498 w 794874"/>
              <a:gd name="connsiteY8-690" fmla="*/ 2449001 h 2449001"/>
              <a:gd name="connsiteX9-691" fmla="*/ 301 w 794874"/>
              <a:gd name="connsiteY9-692" fmla="*/ 1701579 h 2449001"/>
              <a:gd name="connsiteX10-693" fmla="*/ 95814 w 794874"/>
              <a:gd name="connsiteY10-694" fmla="*/ 1597201 h 2449001"/>
              <a:gd name="connsiteX11-695" fmla="*/ 84343 w 794874"/>
              <a:gd name="connsiteY11-696" fmla="*/ 1389262 h 2449001"/>
              <a:gd name="connsiteX12-697" fmla="*/ 334256 w 794874"/>
              <a:gd name="connsiteY12-698" fmla="*/ 1375575 h 2449001"/>
              <a:gd name="connsiteX13-699" fmla="*/ 425696 w 794874"/>
              <a:gd name="connsiteY13-700" fmla="*/ 1331843 h 2449001"/>
              <a:gd name="connsiteX14-701" fmla="*/ 218310 w 794874"/>
              <a:gd name="connsiteY14-702" fmla="*/ 0 h 2449001"/>
              <a:gd name="connsiteX15-703" fmla="*/ 570023 w 794874"/>
              <a:gd name="connsiteY15-704" fmla="*/ 3422 h 2449001"/>
              <a:gd name="connsiteX16-705" fmla="*/ 684113 w 794874"/>
              <a:gd name="connsiteY16-706" fmla="*/ 962108 h 2449001"/>
              <a:gd name="connsiteX17-707" fmla="*/ 719893 w 794874"/>
              <a:gd name="connsiteY17-708" fmla="*/ 1307990 h 2449001"/>
              <a:gd name="connsiteX18-709" fmla="*/ 409792 w 794874"/>
              <a:gd name="connsiteY18-710" fmla="*/ 1268233 h 2449001"/>
              <a:gd name="connsiteX19-711" fmla="*/ 99692 w 794874"/>
              <a:gd name="connsiteY19-712" fmla="*/ 1288111 h 2449001"/>
              <a:gd name="connsiteX20-713" fmla="*/ 133257 w 794874"/>
              <a:gd name="connsiteY20-714" fmla="*/ 945913 h 2449001"/>
              <a:gd name="connsiteX21-715" fmla="*/ 218310 w 794874"/>
              <a:gd name="connsiteY21-716" fmla="*/ 0 h 2449001"/>
              <a:gd name="connsiteX0-717" fmla="*/ 425696 w 791314"/>
              <a:gd name="connsiteY0-718" fmla="*/ 1331843 h 2449001"/>
              <a:gd name="connsiteX1-719" fmla="*/ 537015 w 791314"/>
              <a:gd name="connsiteY1-720" fmla="*/ 1379551 h 2449001"/>
              <a:gd name="connsiteX2-721" fmla="*/ 758445 w 791314"/>
              <a:gd name="connsiteY2-722" fmla="*/ 1406369 h 2449001"/>
              <a:gd name="connsiteX3-723" fmla="*/ 620503 w 791314"/>
              <a:gd name="connsiteY3-724" fmla="*/ 1741335 h 2449001"/>
              <a:gd name="connsiteX4-725" fmla="*/ 604600 w 791314"/>
              <a:gd name="connsiteY4-726" fmla="*/ 2441050 h 2449001"/>
              <a:gd name="connsiteX5-727" fmla="*/ 314378 w 791314"/>
              <a:gd name="connsiteY5-728" fmla="*/ 2445025 h 2449001"/>
              <a:gd name="connsiteX6-729" fmla="*/ 207035 w 791314"/>
              <a:gd name="connsiteY6-730" fmla="*/ 1673750 h 2449001"/>
              <a:gd name="connsiteX7-731" fmla="*/ 203060 w 791314"/>
              <a:gd name="connsiteY7-732" fmla="*/ 2441050 h 2449001"/>
              <a:gd name="connsiteX8-733" fmla="*/ 131498 w 791314"/>
              <a:gd name="connsiteY8-734" fmla="*/ 2449001 h 2449001"/>
              <a:gd name="connsiteX9-735" fmla="*/ 301 w 791314"/>
              <a:gd name="connsiteY9-736" fmla="*/ 1701579 h 2449001"/>
              <a:gd name="connsiteX10-737" fmla="*/ 95814 w 791314"/>
              <a:gd name="connsiteY10-738" fmla="*/ 1597201 h 2449001"/>
              <a:gd name="connsiteX11-739" fmla="*/ 84343 w 791314"/>
              <a:gd name="connsiteY11-740" fmla="*/ 1389262 h 2449001"/>
              <a:gd name="connsiteX12-741" fmla="*/ 334256 w 791314"/>
              <a:gd name="connsiteY12-742" fmla="*/ 1375575 h 2449001"/>
              <a:gd name="connsiteX13-743" fmla="*/ 425696 w 791314"/>
              <a:gd name="connsiteY13-744" fmla="*/ 1331843 h 2449001"/>
              <a:gd name="connsiteX14-745" fmla="*/ 218310 w 791314"/>
              <a:gd name="connsiteY14-746" fmla="*/ 0 h 2449001"/>
              <a:gd name="connsiteX15-747" fmla="*/ 570023 w 791314"/>
              <a:gd name="connsiteY15-748" fmla="*/ 3422 h 2449001"/>
              <a:gd name="connsiteX16-749" fmla="*/ 677271 w 791314"/>
              <a:gd name="connsiteY16-750" fmla="*/ 938156 h 2449001"/>
              <a:gd name="connsiteX17-751" fmla="*/ 719893 w 791314"/>
              <a:gd name="connsiteY17-752" fmla="*/ 1307990 h 2449001"/>
              <a:gd name="connsiteX18-753" fmla="*/ 409792 w 791314"/>
              <a:gd name="connsiteY18-754" fmla="*/ 1268233 h 2449001"/>
              <a:gd name="connsiteX19-755" fmla="*/ 99692 w 791314"/>
              <a:gd name="connsiteY19-756" fmla="*/ 1288111 h 2449001"/>
              <a:gd name="connsiteX20-757" fmla="*/ 133257 w 791314"/>
              <a:gd name="connsiteY20-758" fmla="*/ 945913 h 2449001"/>
              <a:gd name="connsiteX21-759" fmla="*/ 218310 w 791314"/>
              <a:gd name="connsiteY21-760" fmla="*/ 0 h 2449001"/>
              <a:gd name="connsiteX0-761" fmla="*/ 425696 w 791740"/>
              <a:gd name="connsiteY0-762" fmla="*/ 1331843 h 2449001"/>
              <a:gd name="connsiteX1-763" fmla="*/ 537015 w 791740"/>
              <a:gd name="connsiteY1-764" fmla="*/ 1379551 h 2449001"/>
              <a:gd name="connsiteX2-765" fmla="*/ 775553 w 791740"/>
              <a:gd name="connsiteY2-766" fmla="*/ 1406369 h 2449001"/>
              <a:gd name="connsiteX3-767" fmla="*/ 620503 w 791740"/>
              <a:gd name="connsiteY3-768" fmla="*/ 1741335 h 2449001"/>
              <a:gd name="connsiteX4-769" fmla="*/ 604600 w 791740"/>
              <a:gd name="connsiteY4-770" fmla="*/ 2441050 h 2449001"/>
              <a:gd name="connsiteX5-771" fmla="*/ 314378 w 791740"/>
              <a:gd name="connsiteY5-772" fmla="*/ 2445025 h 2449001"/>
              <a:gd name="connsiteX6-773" fmla="*/ 207035 w 791740"/>
              <a:gd name="connsiteY6-774" fmla="*/ 1673750 h 2449001"/>
              <a:gd name="connsiteX7-775" fmla="*/ 203060 w 791740"/>
              <a:gd name="connsiteY7-776" fmla="*/ 2441050 h 2449001"/>
              <a:gd name="connsiteX8-777" fmla="*/ 131498 w 791740"/>
              <a:gd name="connsiteY8-778" fmla="*/ 2449001 h 2449001"/>
              <a:gd name="connsiteX9-779" fmla="*/ 301 w 791740"/>
              <a:gd name="connsiteY9-780" fmla="*/ 1701579 h 2449001"/>
              <a:gd name="connsiteX10-781" fmla="*/ 95814 w 791740"/>
              <a:gd name="connsiteY10-782" fmla="*/ 1597201 h 2449001"/>
              <a:gd name="connsiteX11-783" fmla="*/ 84343 w 791740"/>
              <a:gd name="connsiteY11-784" fmla="*/ 1389262 h 2449001"/>
              <a:gd name="connsiteX12-785" fmla="*/ 334256 w 791740"/>
              <a:gd name="connsiteY12-786" fmla="*/ 1375575 h 2449001"/>
              <a:gd name="connsiteX13-787" fmla="*/ 425696 w 791740"/>
              <a:gd name="connsiteY13-788" fmla="*/ 1331843 h 2449001"/>
              <a:gd name="connsiteX14-789" fmla="*/ 218310 w 791740"/>
              <a:gd name="connsiteY14-790" fmla="*/ 0 h 2449001"/>
              <a:gd name="connsiteX15-791" fmla="*/ 570023 w 791740"/>
              <a:gd name="connsiteY15-792" fmla="*/ 3422 h 2449001"/>
              <a:gd name="connsiteX16-793" fmla="*/ 677271 w 791740"/>
              <a:gd name="connsiteY16-794" fmla="*/ 938156 h 2449001"/>
              <a:gd name="connsiteX17-795" fmla="*/ 719893 w 791740"/>
              <a:gd name="connsiteY17-796" fmla="*/ 1307990 h 2449001"/>
              <a:gd name="connsiteX18-797" fmla="*/ 409792 w 791740"/>
              <a:gd name="connsiteY18-798" fmla="*/ 1268233 h 2449001"/>
              <a:gd name="connsiteX19-799" fmla="*/ 99692 w 791740"/>
              <a:gd name="connsiteY19-800" fmla="*/ 1288111 h 2449001"/>
              <a:gd name="connsiteX20-801" fmla="*/ 133257 w 791740"/>
              <a:gd name="connsiteY20-802" fmla="*/ 945913 h 2449001"/>
              <a:gd name="connsiteX21-803" fmla="*/ 218310 w 791740"/>
              <a:gd name="connsiteY21-804" fmla="*/ 0 h 2449001"/>
              <a:gd name="connsiteX0-805" fmla="*/ 425696 w 798638"/>
              <a:gd name="connsiteY0-806" fmla="*/ 1331843 h 2449001"/>
              <a:gd name="connsiteX1-807" fmla="*/ 537015 w 798638"/>
              <a:gd name="connsiteY1-808" fmla="*/ 1379551 h 2449001"/>
              <a:gd name="connsiteX2-809" fmla="*/ 775553 w 798638"/>
              <a:gd name="connsiteY2-810" fmla="*/ 1406369 h 2449001"/>
              <a:gd name="connsiteX3-811" fmla="*/ 620503 w 798638"/>
              <a:gd name="connsiteY3-812" fmla="*/ 1741335 h 2449001"/>
              <a:gd name="connsiteX4-813" fmla="*/ 604600 w 798638"/>
              <a:gd name="connsiteY4-814" fmla="*/ 2441050 h 2449001"/>
              <a:gd name="connsiteX5-815" fmla="*/ 314378 w 798638"/>
              <a:gd name="connsiteY5-816" fmla="*/ 2445025 h 2449001"/>
              <a:gd name="connsiteX6-817" fmla="*/ 207035 w 798638"/>
              <a:gd name="connsiteY6-818" fmla="*/ 1673750 h 2449001"/>
              <a:gd name="connsiteX7-819" fmla="*/ 203060 w 798638"/>
              <a:gd name="connsiteY7-820" fmla="*/ 2441050 h 2449001"/>
              <a:gd name="connsiteX8-821" fmla="*/ 131498 w 798638"/>
              <a:gd name="connsiteY8-822" fmla="*/ 2449001 h 2449001"/>
              <a:gd name="connsiteX9-823" fmla="*/ 301 w 798638"/>
              <a:gd name="connsiteY9-824" fmla="*/ 1701579 h 2449001"/>
              <a:gd name="connsiteX10-825" fmla="*/ 95814 w 798638"/>
              <a:gd name="connsiteY10-826" fmla="*/ 1597201 h 2449001"/>
              <a:gd name="connsiteX11-827" fmla="*/ 84343 w 798638"/>
              <a:gd name="connsiteY11-828" fmla="*/ 1389262 h 2449001"/>
              <a:gd name="connsiteX12-829" fmla="*/ 334256 w 798638"/>
              <a:gd name="connsiteY12-830" fmla="*/ 1375575 h 2449001"/>
              <a:gd name="connsiteX13-831" fmla="*/ 425696 w 798638"/>
              <a:gd name="connsiteY13-832" fmla="*/ 1331843 h 2449001"/>
              <a:gd name="connsiteX14-833" fmla="*/ 218310 w 798638"/>
              <a:gd name="connsiteY14-834" fmla="*/ 0 h 2449001"/>
              <a:gd name="connsiteX15-835" fmla="*/ 570023 w 798638"/>
              <a:gd name="connsiteY15-836" fmla="*/ 3422 h 2449001"/>
              <a:gd name="connsiteX16-837" fmla="*/ 677271 w 798638"/>
              <a:gd name="connsiteY16-838" fmla="*/ 938156 h 2449001"/>
              <a:gd name="connsiteX17-839" fmla="*/ 719893 w 798638"/>
              <a:gd name="connsiteY17-840" fmla="*/ 1307990 h 2449001"/>
              <a:gd name="connsiteX18-841" fmla="*/ 409792 w 798638"/>
              <a:gd name="connsiteY18-842" fmla="*/ 1268233 h 2449001"/>
              <a:gd name="connsiteX19-843" fmla="*/ 99692 w 798638"/>
              <a:gd name="connsiteY19-844" fmla="*/ 1288111 h 2449001"/>
              <a:gd name="connsiteX20-845" fmla="*/ 133257 w 798638"/>
              <a:gd name="connsiteY20-846" fmla="*/ 945913 h 2449001"/>
              <a:gd name="connsiteX21-847" fmla="*/ 218310 w 798638"/>
              <a:gd name="connsiteY21-848" fmla="*/ 0 h 2449001"/>
              <a:gd name="connsiteX0-849" fmla="*/ 425696 w 798137"/>
              <a:gd name="connsiteY0-850" fmla="*/ 1331843 h 2449001"/>
              <a:gd name="connsiteX1-851" fmla="*/ 537015 w 798137"/>
              <a:gd name="connsiteY1-852" fmla="*/ 1379551 h 2449001"/>
              <a:gd name="connsiteX2-853" fmla="*/ 775553 w 798137"/>
              <a:gd name="connsiteY2-854" fmla="*/ 1406369 h 2449001"/>
              <a:gd name="connsiteX3-855" fmla="*/ 613659 w 798137"/>
              <a:gd name="connsiteY3-856" fmla="*/ 1785816 h 2449001"/>
              <a:gd name="connsiteX4-857" fmla="*/ 604600 w 798137"/>
              <a:gd name="connsiteY4-858" fmla="*/ 2441050 h 2449001"/>
              <a:gd name="connsiteX5-859" fmla="*/ 314378 w 798137"/>
              <a:gd name="connsiteY5-860" fmla="*/ 2445025 h 2449001"/>
              <a:gd name="connsiteX6-861" fmla="*/ 207035 w 798137"/>
              <a:gd name="connsiteY6-862" fmla="*/ 1673750 h 2449001"/>
              <a:gd name="connsiteX7-863" fmla="*/ 203060 w 798137"/>
              <a:gd name="connsiteY7-864" fmla="*/ 2441050 h 2449001"/>
              <a:gd name="connsiteX8-865" fmla="*/ 131498 w 798137"/>
              <a:gd name="connsiteY8-866" fmla="*/ 2449001 h 2449001"/>
              <a:gd name="connsiteX9-867" fmla="*/ 301 w 798137"/>
              <a:gd name="connsiteY9-868" fmla="*/ 1701579 h 2449001"/>
              <a:gd name="connsiteX10-869" fmla="*/ 95814 w 798137"/>
              <a:gd name="connsiteY10-870" fmla="*/ 1597201 h 2449001"/>
              <a:gd name="connsiteX11-871" fmla="*/ 84343 w 798137"/>
              <a:gd name="connsiteY11-872" fmla="*/ 1389262 h 2449001"/>
              <a:gd name="connsiteX12-873" fmla="*/ 334256 w 798137"/>
              <a:gd name="connsiteY12-874" fmla="*/ 1375575 h 2449001"/>
              <a:gd name="connsiteX13-875" fmla="*/ 425696 w 798137"/>
              <a:gd name="connsiteY13-876" fmla="*/ 1331843 h 2449001"/>
              <a:gd name="connsiteX14-877" fmla="*/ 218310 w 798137"/>
              <a:gd name="connsiteY14-878" fmla="*/ 0 h 2449001"/>
              <a:gd name="connsiteX15-879" fmla="*/ 570023 w 798137"/>
              <a:gd name="connsiteY15-880" fmla="*/ 3422 h 2449001"/>
              <a:gd name="connsiteX16-881" fmla="*/ 677271 w 798137"/>
              <a:gd name="connsiteY16-882" fmla="*/ 938156 h 2449001"/>
              <a:gd name="connsiteX17-883" fmla="*/ 719893 w 798137"/>
              <a:gd name="connsiteY17-884" fmla="*/ 1307990 h 2449001"/>
              <a:gd name="connsiteX18-885" fmla="*/ 409792 w 798137"/>
              <a:gd name="connsiteY18-886" fmla="*/ 1268233 h 2449001"/>
              <a:gd name="connsiteX19-887" fmla="*/ 99692 w 798137"/>
              <a:gd name="connsiteY19-888" fmla="*/ 1288111 h 2449001"/>
              <a:gd name="connsiteX20-889" fmla="*/ 133257 w 798137"/>
              <a:gd name="connsiteY20-890" fmla="*/ 945913 h 2449001"/>
              <a:gd name="connsiteX21-891" fmla="*/ 218310 w 798137"/>
              <a:gd name="connsiteY21-892" fmla="*/ 0 h 2449001"/>
              <a:gd name="connsiteX0-893" fmla="*/ 425696 w 797686"/>
              <a:gd name="connsiteY0-894" fmla="*/ 1331843 h 2449001"/>
              <a:gd name="connsiteX1-895" fmla="*/ 537015 w 797686"/>
              <a:gd name="connsiteY1-896" fmla="*/ 1379551 h 2449001"/>
              <a:gd name="connsiteX2-897" fmla="*/ 775553 w 797686"/>
              <a:gd name="connsiteY2-898" fmla="*/ 1406369 h 2449001"/>
              <a:gd name="connsiteX3-899" fmla="*/ 613659 w 797686"/>
              <a:gd name="connsiteY3-900" fmla="*/ 1785816 h 2449001"/>
              <a:gd name="connsiteX4-901" fmla="*/ 604600 w 797686"/>
              <a:gd name="connsiteY4-902" fmla="*/ 2441050 h 2449001"/>
              <a:gd name="connsiteX5-903" fmla="*/ 314378 w 797686"/>
              <a:gd name="connsiteY5-904" fmla="*/ 2445025 h 2449001"/>
              <a:gd name="connsiteX6-905" fmla="*/ 207035 w 797686"/>
              <a:gd name="connsiteY6-906" fmla="*/ 1673750 h 2449001"/>
              <a:gd name="connsiteX7-907" fmla="*/ 203060 w 797686"/>
              <a:gd name="connsiteY7-908" fmla="*/ 2441050 h 2449001"/>
              <a:gd name="connsiteX8-909" fmla="*/ 131498 w 797686"/>
              <a:gd name="connsiteY8-910" fmla="*/ 2449001 h 2449001"/>
              <a:gd name="connsiteX9-911" fmla="*/ 301 w 797686"/>
              <a:gd name="connsiteY9-912" fmla="*/ 1701579 h 2449001"/>
              <a:gd name="connsiteX10-913" fmla="*/ 95814 w 797686"/>
              <a:gd name="connsiteY10-914" fmla="*/ 1597201 h 2449001"/>
              <a:gd name="connsiteX11-915" fmla="*/ 84343 w 797686"/>
              <a:gd name="connsiteY11-916" fmla="*/ 1389262 h 2449001"/>
              <a:gd name="connsiteX12-917" fmla="*/ 334256 w 797686"/>
              <a:gd name="connsiteY12-918" fmla="*/ 1375575 h 2449001"/>
              <a:gd name="connsiteX13-919" fmla="*/ 425696 w 797686"/>
              <a:gd name="connsiteY13-920" fmla="*/ 1331843 h 2449001"/>
              <a:gd name="connsiteX14-921" fmla="*/ 218310 w 797686"/>
              <a:gd name="connsiteY14-922" fmla="*/ 0 h 2449001"/>
              <a:gd name="connsiteX15-923" fmla="*/ 570023 w 797686"/>
              <a:gd name="connsiteY15-924" fmla="*/ 3422 h 2449001"/>
              <a:gd name="connsiteX16-925" fmla="*/ 677271 w 797686"/>
              <a:gd name="connsiteY16-926" fmla="*/ 938156 h 2449001"/>
              <a:gd name="connsiteX17-927" fmla="*/ 719893 w 797686"/>
              <a:gd name="connsiteY17-928" fmla="*/ 1307990 h 2449001"/>
              <a:gd name="connsiteX18-929" fmla="*/ 409792 w 797686"/>
              <a:gd name="connsiteY18-930" fmla="*/ 1268233 h 2449001"/>
              <a:gd name="connsiteX19-931" fmla="*/ 99692 w 797686"/>
              <a:gd name="connsiteY19-932" fmla="*/ 1288111 h 2449001"/>
              <a:gd name="connsiteX20-933" fmla="*/ 133257 w 797686"/>
              <a:gd name="connsiteY20-934" fmla="*/ 945913 h 2449001"/>
              <a:gd name="connsiteX21-935" fmla="*/ 218310 w 797686"/>
              <a:gd name="connsiteY21-936" fmla="*/ 0 h 2449001"/>
              <a:gd name="connsiteX0-937" fmla="*/ 425696 w 797686"/>
              <a:gd name="connsiteY0-938" fmla="*/ 1331843 h 2449001"/>
              <a:gd name="connsiteX1-939" fmla="*/ 537015 w 797686"/>
              <a:gd name="connsiteY1-940" fmla="*/ 1379551 h 2449001"/>
              <a:gd name="connsiteX2-941" fmla="*/ 775553 w 797686"/>
              <a:gd name="connsiteY2-942" fmla="*/ 1406369 h 2449001"/>
              <a:gd name="connsiteX3-943" fmla="*/ 613659 w 797686"/>
              <a:gd name="connsiteY3-944" fmla="*/ 1785816 h 2449001"/>
              <a:gd name="connsiteX4-945" fmla="*/ 604600 w 797686"/>
              <a:gd name="connsiteY4-946" fmla="*/ 2441050 h 2449001"/>
              <a:gd name="connsiteX5-947" fmla="*/ 314378 w 797686"/>
              <a:gd name="connsiteY5-948" fmla="*/ 2445025 h 2449001"/>
              <a:gd name="connsiteX6-949" fmla="*/ 213878 w 797686"/>
              <a:gd name="connsiteY6-950" fmla="*/ 1707967 h 2449001"/>
              <a:gd name="connsiteX7-951" fmla="*/ 203060 w 797686"/>
              <a:gd name="connsiteY7-952" fmla="*/ 2441050 h 2449001"/>
              <a:gd name="connsiteX8-953" fmla="*/ 131498 w 797686"/>
              <a:gd name="connsiteY8-954" fmla="*/ 2449001 h 2449001"/>
              <a:gd name="connsiteX9-955" fmla="*/ 301 w 797686"/>
              <a:gd name="connsiteY9-956" fmla="*/ 1701579 h 2449001"/>
              <a:gd name="connsiteX10-957" fmla="*/ 95814 w 797686"/>
              <a:gd name="connsiteY10-958" fmla="*/ 1597201 h 2449001"/>
              <a:gd name="connsiteX11-959" fmla="*/ 84343 w 797686"/>
              <a:gd name="connsiteY11-960" fmla="*/ 1389262 h 2449001"/>
              <a:gd name="connsiteX12-961" fmla="*/ 334256 w 797686"/>
              <a:gd name="connsiteY12-962" fmla="*/ 1375575 h 2449001"/>
              <a:gd name="connsiteX13-963" fmla="*/ 425696 w 797686"/>
              <a:gd name="connsiteY13-964" fmla="*/ 1331843 h 2449001"/>
              <a:gd name="connsiteX14-965" fmla="*/ 218310 w 797686"/>
              <a:gd name="connsiteY14-966" fmla="*/ 0 h 2449001"/>
              <a:gd name="connsiteX15-967" fmla="*/ 570023 w 797686"/>
              <a:gd name="connsiteY15-968" fmla="*/ 3422 h 2449001"/>
              <a:gd name="connsiteX16-969" fmla="*/ 677271 w 797686"/>
              <a:gd name="connsiteY16-970" fmla="*/ 938156 h 2449001"/>
              <a:gd name="connsiteX17-971" fmla="*/ 719893 w 797686"/>
              <a:gd name="connsiteY17-972" fmla="*/ 1307990 h 2449001"/>
              <a:gd name="connsiteX18-973" fmla="*/ 409792 w 797686"/>
              <a:gd name="connsiteY18-974" fmla="*/ 1268233 h 2449001"/>
              <a:gd name="connsiteX19-975" fmla="*/ 99692 w 797686"/>
              <a:gd name="connsiteY19-976" fmla="*/ 1288111 h 2449001"/>
              <a:gd name="connsiteX20-977" fmla="*/ 133257 w 797686"/>
              <a:gd name="connsiteY20-978" fmla="*/ 945913 h 2449001"/>
              <a:gd name="connsiteX21-979" fmla="*/ 218310 w 797686"/>
              <a:gd name="connsiteY21-980" fmla="*/ 0 h 2449001"/>
              <a:gd name="connsiteX0-981" fmla="*/ 425696 w 797686"/>
              <a:gd name="connsiteY0-982" fmla="*/ 1331843 h 2449001"/>
              <a:gd name="connsiteX1-983" fmla="*/ 537015 w 797686"/>
              <a:gd name="connsiteY1-984" fmla="*/ 1379551 h 2449001"/>
              <a:gd name="connsiteX2-985" fmla="*/ 775553 w 797686"/>
              <a:gd name="connsiteY2-986" fmla="*/ 1406369 h 2449001"/>
              <a:gd name="connsiteX3-987" fmla="*/ 613659 w 797686"/>
              <a:gd name="connsiteY3-988" fmla="*/ 1785816 h 2449001"/>
              <a:gd name="connsiteX4-989" fmla="*/ 604600 w 797686"/>
              <a:gd name="connsiteY4-990" fmla="*/ 2441050 h 2449001"/>
              <a:gd name="connsiteX5-991" fmla="*/ 314378 w 797686"/>
              <a:gd name="connsiteY5-992" fmla="*/ 2445025 h 2449001"/>
              <a:gd name="connsiteX6-993" fmla="*/ 213878 w 797686"/>
              <a:gd name="connsiteY6-994" fmla="*/ 1707967 h 2449001"/>
              <a:gd name="connsiteX7-995" fmla="*/ 203060 w 797686"/>
              <a:gd name="connsiteY7-996" fmla="*/ 2441050 h 2449001"/>
              <a:gd name="connsiteX8-997" fmla="*/ 131498 w 797686"/>
              <a:gd name="connsiteY8-998" fmla="*/ 2449001 h 2449001"/>
              <a:gd name="connsiteX9-999" fmla="*/ 301 w 797686"/>
              <a:gd name="connsiteY9-1000" fmla="*/ 1701579 h 2449001"/>
              <a:gd name="connsiteX10-1001" fmla="*/ 95814 w 797686"/>
              <a:gd name="connsiteY10-1002" fmla="*/ 1597201 h 2449001"/>
              <a:gd name="connsiteX11-1003" fmla="*/ 84343 w 797686"/>
              <a:gd name="connsiteY11-1004" fmla="*/ 1389262 h 2449001"/>
              <a:gd name="connsiteX12-1005" fmla="*/ 334256 w 797686"/>
              <a:gd name="connsiteY12-1006" fmla="*/ 1375575 h 2449001"/>
              <a:gd name="connsiteX13-1007" fmla="*/ 425696 w 797686"/>
              <a:gd name="connsiteY13-1008" fmla="*/ 1331843 h 2449001"/>
              <a:gd name="connsiteX14-1009" fmla="*/ 218310 w 797686"/>
              <a:gd name="connsiteY14-1010" fmla="*/ 0 h 2449001"/>
              <a:gd name="connsiteX15-1011" fmla="*/ 570023 w 797686"/>
              <a:gd name="connsiteY15-1012" fmla="*/ 3422 h 2449001"/>
              <a:gd name="connsiteX16-1013" fmla="*/ 677271 w 797686"/>
              <a:gd name="connsiteY16-1014" fmla="*/ 938156 h 2449001"/>
              <a:gd name="connsiteX17-1015" fmla="*/ 719893 w 797686"/>
              <a:gd name="connsiteY17-1016" fmla="*/ 1307990 h 2449001"/>
              <a:gd name="connsiteX18-1017" fmla="*/ 409792 w 797686"/>
              <a:gd name="connsiteY18-1018" fmla="*/ 1268233 h 2449001"/>
              <a:gd name="connsiteX19-1019" fmla="*/ 99692 w 797686"/>
              <a:gd name="connsiteY19-1020" fmla="*/ 1288111 h 2449001"/>
              <a:gd name="connsiteX20-1021" fmla="*/ 133257 w 797686"/>
              <a:gd name="connsiteY20-1022" fmla="*/ 945913 h 2449001"/>
              <a:gd name="connsiteX21-1023" fmla="*/ 218310 w 797686"/>
              <a:gd name="connsiteY21-1024" fmla="*/ 0 h 2449001"/>
              <a:gd name="connsiteX0-1025" fmla="*/ 425696 w 797686"/>
              <a:gd name="connsiteY0-1026" fmla="*/ 1331843 h 2449001"/>
              <a:gd name="connsiteX1-1027" fmla="*/ 537015 w 797686"/>
              <a:gd name="connsiteY1-1028" fmla="*/ 1379551 h 2449001"/>
              <a:gd name="connsiteX2-1029" fmla="*/ 775553 w 797686"/>
              <a:gd name="connsiteY2-1030" fmla="*/ 1406369 h 2449001"/>
              <a:gd name="connsiteX3-1031" fmla="*/ 613659 w 797686"/>
              <a:gd name="connsiteY3-1032" fmla="*/ 1785816 h 2449001"/>
              <a:gd name="connsiteX4-1033" fmla="*/ 604600 w 797686"/>
              <a:gd name="connsiteY4-1034" fmla="*/ 2441050 h 2449001"/>
              <a:gd name="connsiteX5-1035" fmla="*/ 314378 w 797686"/>
              <a:gd name="connsiteY5-1036" fmla="*/ 2445025 h 2449001"/>
              <a:gd name="connsiteX6-1037" fmla="*/ 224143 w 797686"/>
              <a:gd name="connsiteY6-1038" fmla="*/ 1721654 h 2449001"/>
              <a:gd name="connsiteX7-1039" fmla="*/ 203060 w 797686"/>
              <a:gd name="connsiteY7-1040" fmla="*/ 2441050 h 2449001"/>
              <a:gd name="connsiteX8-1041" fmla="*/ 131498 w 797686"/>
              <a:gd name="connsiteY8-1042" fmla="*/ 2449001 h 2449001"/>
              <a:gd name="connsiteX9-1043" fmla="*/ 301 w 797686"/>
              <a:gd name="connsiteY9-1044" fmla="*/ 1701579 h 2449001"/>
              <a:gd name="connsiteX10-1045" fmla="*/ 95814 w 797686"/>
              <a:gd name="connsiteY10-1046" fmla="*/ 1597201 h 2449001"/>
              <a:gd name="connsiteX11-1047" fmla="*/ 84343 w 797686"/>
              <a:gd name="connsiteY11-1048" fmla="*/ 1389262 h 2449001"/>
              <a:gd name="connsiteX12-1049" fmla="*/ 334256 w 797686"/>
              <a:gd name="connsiteY12-1050" fmla="*/ 1375575 h 2449001"/>
              <a:gd name="connsiteX13-1051" fmla="*/ 425696 w 797686"/>
              <a:gd name="connsiteY13-1052" fmla="*/ 1331843 h 2449001"/>
              <a:gd name="connsiteX14-1053" fmla="*/ 218310 w 797686"/>
              <a:gd name="connsiteY14-1054" fmla="*/ 0 h 2449001"/>
              <a:gd name="connsiteX15-1055" fmla="*/ 570023 w 797686"/>
              <a:gd name="connsiteY15-1056" fmla="*/ 3422 h 2449001"/>
              <a:gd name="connsiteX16-1057" fmla="*/ 677271 w 797686"/>
              <a:gd name="connsiteY16-1058" fmla="*/ 938156 h 2449001"/>
              <a:gd name="connsiteX17-1059" fmla="*/ 719893 w 797686"/>
              <a:gd name="connsiteY17-1060" fmla="*/ 1307990 h 2449001"/>
              <a:gd name="connsiteX18-1061" fmla="*/ 409792 w 797686"/>
              <a:gd name="connsiteY18-1062" fmla="*/ 1268233 h 2449001"/>
              <a:gd name="connsiteX19-1063" fmla="*/ 99692 w 797686"/>
              <a:gd name="connsiteY19-1064" fmla="*/ 1288111 h 2449001"/>
              <a:gd name="connsiteX20-1065" fmla="*/ 133257 w 797686"/>
              <a:gd name="connsiteY20-1066" fmla="*/ 945913 h 2449001"/>
              <a:gd name="connsiteX21-1067" fmla="*/ 218310 w 797686"/>
              <a:gd name="connsiteY21-1068" fmla="*/ 0 h 2449001"/>
              <a:gd name="connsiteX0-1069" fmla="*/ 425647 w 797637"/>
              <a:gd name="connsiteY0-1070" fmla="*/ 1331843 h 2449001"/>
              <a:gd name="connsiteX1-1071" fmla="*/ 536966 w 797637"/>
              <a:gd name="connsiteY1-1072" fmla="*/ 1379551 h 2449001"/>
              <a:gd name="connsiteX2-1073" fmla="*/ 775504 w 797637"/>
              <a:gd name="connsiteY2-1074" fmla="*/ 1406369 h 2449001"/>
              <a:gd name="connsiteX3-1075" fmla="*/ 613610 w 797637"/>
              <a:gd name="connsiteY3-1076" fmla="*/ 1785816 h 2449001"/>
              <a:gd name="connsiteX4-1077" fmla="*/ 604551 w 797637"/>
              <a:gd name="connsiteY4-1078" fmla="*/ 2441050 h 2449001"/>
              <a:gd name="connsiteX5-1079" fmla="*/ 314329 w 797637"/>
              <a:gd name="connsiteY5-1080" fmla="*/ 2445025 h 2449001"/>
              <a:gd name="connsiteX6-1081" fmla="*/ 224094 w 797637"/>
              <a:gd name="connsiteY6-1082" fmla="*/ 1721654 h 2449001"/>
              <a:gd name="connsiteX7-1083" fmla="*/ 203011 w 797637"/>
              <a:gd name="connsiteY7-1084" fmla="*/ 2441050 h 2449001"/>
              <a:gd name="connsiteX8-1085" fmla="*/ 131449 w 797637"/>
              <a:gd name="connsiteY8-1086" fmla="*/ 2449001 h 2449001"/>
              <a:gd name="connsiteX9-1087" fmla="*/ 252 w 797637"/>
              <a:gd name="connsiteY9-1088" fmla="*/ 1701579 h 2449001"/>
              <a:gd name="connsiteX10-1089" fmla="*/ 112873 w 797637"/>
              <a:gd name="connsiteY10-1090" fmla="*/ 1641682 h 2449001"/>
              <a:gd name="connsiteX11-1091" fmla="*/ 84294 w 797637"/>
              <a:gd name="connsiteY11-1092" fmla="*/ 1389262 h 2449001"/>
              <a:gd name="connsiteX12-1093" fmla="*/ 334207 w 797637"/>
              <a:gd name="connsiteY12-1094" fmla="*/ 1375575 h 2449001"/>
              <a:gd name="connsiteX13-1095" fmla="*/ 425647 w 797637"/>
              <a:gd name="connsiteY13-1096" fmla="*/ 1331843 h 2449001"/>
              <a:gd name="connsiteX14-1097" fmla="*/ 218261 w 797637"/>
              <a:gd name="connsiteY14-1098" fmla="*/ 0 h 2449001"/>
              <a:gd name="connsiteX15-1099" fmla="*/ 569974 w 797637"/>
              <a:gd name="connsiteY15-1100" fmla="*/ 3422 h 2449001"/>
              <a:gd name="connsiteX16-1101" fmla="*/ 677222 w 797637"/>
              <a:gd name="connsiteY16-1102" fmla="*/ 938156 h 2449001"/>
              <a:gd name="connsiteX17-1103" fmla="*/ 719844 w 797637"/>
              <a:gd name="connsiteY17-1104" fmla="*/ 1307990 h 2449001"/>
              <a:gd name="connsiteX18-1105" fmla="*/ 409743 w 797637"/>
              <a:gd name="connsiteY18-1106" fmla="*/ 1268233 h 2449001"/>
              <a:gd name="connsiteX19-1107" fmla="*/ 99643 w 797637"/>
              <a:gd name="connsiteY19-1108" fmla="*/ 1288111 h 2449001"/>
              <a:gd name="connsiteX20-1109" fmla="*/ 133208 w 797637"/>
              <a:gd name="connsiteY20-1110" fmla="*/ 945913 h 2449001"/>
              <a:gd name="connsiteX21-1111" fmla="*/ 218261 w 797637"/>
              <a:gd name="connsiteY21-1112" fmla="*/ 0 h 2449001"/>
              <a:gd name="connsiteX0-1113" fmla="*/ 425647 w 797637"/>
              <a:gd name="connsiteY0-1114" fmla="*/ 1331843 h 2449001"/>
              <a:gd name="connsiteX1-1115" fmla="*/ 536966 w 797637"/>
              <a:gd name="connsiteY1-1116" fmla="*/ 1379551 h 2449001"/>
              <a:gd name="connsiteX2-1117" fmla="*/ 775504 w 797637"/>
              <a:gd name="connsiteY2-1118" fmla="*/ 1406369 h 2449001"/>
              <a:gd name="connsiteX3-1119" fmla="*/ 613610 w 797637"/>
              <a:gd name="connsiteY3-1120" fmla="*/ 1785816 h 2449001"/>
              <a:gd name="connsiteX4-1121" fmla="*/ 604551 w 797637"/>
              <a:gd name="connsiteY4-1122" fmla="*/ 2441050 h 2449001"/>
              <a:gd name="connsiteX5-1123" fmla="*/ 314329 w 797637"/>
              <a:gd name="connsiteY5-1124" fmla="*/ 2445025 h 2449001"/>
              <a:gd name="connsiteX6-1125" fmla="*/ 224094 w 797637"/>
              <a:gd name="connsiteY6-1126" fmla="*/ 1721654 h 2449001"/>
              <a:gd name="connsiteX7-1127" fmla="*/ 203011 w 797637"/>
              <a:gd name="connsiteY7-1128" fmla="*/ 2441050 h 2449001"/>
              <a:gd name="connsiteX8-1129" fmla="*/ 131449 w 797637"/>
              <a:gd name="connsiteY8-1130" fmla="*/ 2449001 h 2449001"/>
              <a:gd name="connsiteX9-1131" fmla="*/ 252 w 797637"/>
              <a:gd name="connsiteY9-1132" fmla="*/ 1701579 h 2449001"/>
              <a:gd name="connsiteX10-1133" fmla="*/ 112873 w 797637"/>
              <a:gd name="connsiteY10-1134" fmla="*/ 1641682 h 2449001"/>
              <a:gd name="connsiteX11-1135" fmla="*/ 84294 w 797637"/>
              <a:gd name="connsiteY11-1136" fmla="*/ 1389262 h 2449001"/>
              <a:gd name="connsiteX12-1137" fmla="*/ 334207 w 797637"/>
              <a:gd name="connsiteY12-1138" fmla="*/ 1375575 h 2449001"/>
              <a:gd name="connsiteX13-1139" fmla="*/ 425647 w 797637"/>
              <a:gd name="connsiteY13-1140" fmla="*/ 1331843 h 2449001"/>
              <a:gd name="connsiteX14-1141" fmla="*/ 218261 w 797637"/>
              <a:gd name="connsiteY14-1142" fmla="*/ 0 h 2449001"/>
              <a:gd name="connsiteX15-1143" fmla="*/ 569974 w 797637"/>
              <a:gd name="connsiteY15-1144" fmla="*/ 3422 h 2449001"/>
              <a:gd name="connsiteX16-1145" fmla="*/ 677222 w 797637"/>
              <a:gd name="connsiteY16-1146" fmla="*/ 938156 h 2449001"/>
              <a:gd name="connsiteX17-1147" fmla="*/ 719844 w 797637"/>
              <a:gd name="connsiteY17-1148" fmla="*/ 1307990 h 2449001"/>
              <a:gd name="connsiteX18-1149" fmla="*/ 409743 w 797637"/>
              <a:gd name="connsiteY18-1150" fmla="*/ 1268233 h 2449001"/>
              <a:gd name="connsiteX19-1151" fmla="*/ 99643 w 797637"/>
              <a:gd name="connsiteY19-1152" fmla="*/ 1288111 h 2449001"/>
              <a:gd name="connsiteX20-1153" fmla="*/ 133208 w 797637"/>
              <a:gd name="connsiteY20-1154" fmla="*/ 945913 h 2449001"/>
              <a:gd name="connsiteX21-1155" fmla="*/ 218261 w 797637"/>
              <a:gd name="connsiteY21-1156" fmla="*/ 0 h 2449001"/>
              <a:gd name="connsiteX0-1157" fmla="*/ 425647 w 797637"/>
              <a:gd name="connsiteY0-1158" fmla="*/ 1331843 h 2449001"/>
              <a:gd name="connsiteX1-1159" fmla="*/ 536966 w 797637"/>
              <a:gd name="connsiteY1-1160" fmla="*/ 1379551 h 2449001"/>
              <a:gd name="connsiteX2-1161" fmla="*/ 775504 w 797637"/>
              <a:gd name="connsiteY2-1162" fmla="*/ 1406369 h 2449001"/>
              <a:gd name="connsiteX3-1163" fmla="*/ 613610 w 797637"/>
              <a:gd name="connsiteY3-1164" fmla="*/ 1785816 h 2449001"/>
              <a:gd name="connsiteX4-1165" fmla="*/ 604551 w 797637"/>
              <a:gd name="connsiteY4-1166" fmla="*/ 2441050 h 2449001"/>
              <a:gd name="connsiteX5-1167" fmla="*/ 314329 w 797637"/>
              <a:gd name="connsiteY5-1168" fmla="*/ 2445025 h 2449001"/>
              <a:gd name="connsiteX6-1169" fmla="*/ 224094 w 797637"/>
              <a:gd name="connsiteY6-1170" fmla="*/ 1721654 h 2449001"/>
              <a:gd name="connsiteX7-1171" fmla="*/ 203011 w 797637"/>
              <a:gd name="connsiteY7-1172" fmla="*/ 2441050 h 2449001"/>
              <a:gd name="connsiteX8-1173" fmla="*/ 131449 w 797637"/>
              <a:gd name="connsiteY8-1174" fmla="*/ 2449001 h 2449001"/>
              <a:gd name="connsiteX9-1175" fmla="*/ 252 w 797637"/>
              <a:gd name="connsiteY9-1176" fmla="*/ 1701579 h 2449001"/>
              <a:gd name="connsiteX10-1177" fmla="*/ 112873 w 797637"/>
              <a:gd name="connsiteY10-1178" fmla="*/ 1641682 h 2449001"/>
              <a:gd name="connsiteX11-1179" fmla="*/ 84294 w 797637"/>
              <a:gd name="connsiteY11-1180" fmla="*/ 1389262 h 2449001"/>
              <a:gd name="connsiteX12-1181" fmla="*/ 334207 w 797637"/>
              <a:gd name="connsiteY12-1182" fmla="*/ 1375575 h 2449001"/>
              <a:gd name="connsiteX13-1183" fmla="*/ 425647 w 797637"/>
              <a:gd name="connsiteY13-1184" fmla="*/ 1331843 h 2449001"/>
              <a:gd name="connsiteX14-1185" fmla="*/ 218261 w 797637"/>
              <a:gd name="connsiteY14-1186" fmla="*/ 0 h 2449001"/>
              <a:gd name="connsiteX15-1187" fmla="*/ 569974 w 797637"/>
              <a:gd name="connsiteY15-1188" fmla="*/ 3422 h 2449001"/>
              <a:gd name="connsiteX16-1189" fmla="*/ 677222 w 797637"/>
              <a:gd name="connsiteY16-1190" fmla="*/ 938156 h 2449001"/>
              <a:gd name="connsiteX17-1191" fmla="*/ 719844 w 797637"/>
              <a:gd name="connsiteY17-1192" fmla="*/ 1307990 h 2449001"/>
              <a:gd name="connsiteX18-1193" fmla="*/ 409743 w 797637"/>
              <a:gd name="connsiteY18-1194" fmla="*/ 1268233 h 2449001"/>
              <a:gd name="connsiteX19-1195" fmla="*/ 99643 w 797637"/>
              <a:gd name="connsiteY19-1196" fmla="*/ 1288111 h 2449001"/>
              <a:gd name="connsiteX20-1197" fmla="*/ 133208 w 797637"/>
              <a:gd name="connsiteY20-1198" fmla="*/ 945913 h 2449001"/>
              <a:gd name="connsiteX21-1199" fmla="*/ 218261 w 797637"/>
              <a:gd name="connsiteY21-1200" fmla="*/ 0 h 2449001"/>
              <a:gd name="connsiteX0-1201" fmla="*/ 405179 w 777169"/>
              <a:gd name="connsiteY0-1202" fmla="*/ 1331843 h 2449001"/>
              <a:gd name="connsiteX1-1203" fmla="*/ 516498 w 777169"/>
              <a:gd name="connsiteY1-1204" fmla="*/ 1379551 h 2449001"/>
              <a:gd name="connsiteX2-1205" fmla="*/ 755036 w 777169"/>
              <a:gd name="connsiteY2-1206" fmla="*/ 1406369 h 2449001"/>
              <a:gd name="connsiteX3-1207" fmla="*/ 593142 w 777169"/>
              <a:gd name="connsiteY3-1208" fmla="*/ 1785816 h 2449001"/>
              <a:gd name="connsiteX4-1209" fmla="*/ 584083 w 777169"/>
              <a:gd name="connsiteY4-1210" fmla="*/ 2441050 h 2449001"/>
              <a:gd name="connsiteX5-1211" fmla="*/ 293861 w 777169"/>
              <a:gd name="connsiteY5-1212" fmla="*/ 2445025 h 2449001"/>
              <a:gd name="connsiteX6-1213" fmla="*/ 203626 w 777169"/>
              <a:gd name="connsiteY6-1214" fmla="*/ 1721654 h 2449001"/>
              <a:gd name="connsiteX7-1215" fmla="*/ 182543 w 777169"/>
              <a:gd name="connsiteY7-1216" fmla="*/ 2441050 h 2449001"/>
              <a:gd name="connsiteX8-1217" fmla="*/ 110981 w 777169"/>
              <a:gd name="connsiteY8-1218" fmla="*/ 2449001 h 2449001"/>
              <a:gd name="connsiteX9-1219" fmla="*/ 313 w 777169"/>
              <a:gd name="connsiteY9-1220" fmla="*/ 1749481 h 2449001"/>
              <a:gd name="connsiteX10-1221" fmla="*/ 92405 w 777169"/>
              <a:gd name="connsiteY10-1222" fmla="*/ 1641682 h 2449001"/>
              <a:gd name="connsiteX11-1223" fmla="*/ 63826 w 777169"/>
              <a:gd name="connsiteY11-1224" fmla="*/ 1389262 h 2449001"/>
              <a:gd name="connsiteX12-1225" fmla="*/ 313739 w 777169"/>
              <a:gd name="connsiteY12-1226" fmla="*/ 1375575 h 2449001"/>
              <a:gd name="connsiteX13-1227" fmla="*/ 405179 w 777169"/>
              <a:gd name="connsiteY13-1228" fmla="*/ 1331843 h 2449001"/>
              <a:gd name="connsiteX14-1229" fmla="*/ 197793 w 777169"/>
              <a:gd name="connsiteY14-1230" fmla="*/ 0 h 2449001"/>
              <a:gd name="connsiteX15-1231" fmla="*/ 549506 w 777169"/>
              <a:gd name="connsiteY15-1232" fmla="*/ 3422 h 2449001"/>
              <a:gd name="connsiteX16-1233" fmla="*/ 656754 w 777169"/>
              <a:gd name="connsiteY16-1234" fmla="*/ 938156 h 2449001"/>
              <a:gd name="connsiteX17-1235" fmla="*/ 699376 w 777169"/>
              <a:gd name="connsiteY17-1236" fmla="*/ 1307990 h 2449001"/>
              <a:gd name="connsiteX18-1237" fmla="*/ 389275 w 777169"/>
              <a:gd name="connsiteY18-1238" fmla="*/ 1268233 h 2449001"/>
              <a:gd name="connsiteX19-1239" fmla="*/ 79175 w 777169"/>
              <a:gd name="connsiteY19-1240" fmla="*/ 1288111 h 2449001"/>
              <a:gd name="connsiteX20-1241" fmla="*/ 112740 w 777169"/>
              <a:gd name="connsiteY20-1242" fmla="*/ 945913 h 2449001"/>
              <a:gd name="connsiteX21-1243" fmla="*/ 197793 w 777169"/>
              <a:gd name="connsiteY21-1244" fmla="*/ 0 h 2449001"/>
              <a:gd name="connsiteX0-1245" fmla="*/ 413332 w 785322"/>
              <a:gd name="connsiteY0-1246" fmla="*/ 1331843 h 2449001"/>
              <a:gd name="connsiteX1-1247" fmla="*/ 524651 w 785322"/>
              <a:gd name="connsiteY1-1248" fmla="*/ 1379551 h 2449001"/>
              <a:gd name="connsiteX2-1249" fmla="*/ 763189 w 785322"/>
              <a:gd name="connsiteY2-1250" fmla="*/ 1406369 h 2449001"/>
              <a:gd name="connsiteX3-1251" fmla="*/ 601295 w 785322"/>
              <a:gd name="connsiteY3-1252" fmla="*/ 1785816 h 2449001"/>
              <a:gd name="connsiteX4-1253" fmla="*/ 592236 w 785322"/>
              <a:gd name="connsiteY4-1254" fmla="*/ 2441050 h 2449001"/>
              <a:gd name="connsiteX5-1255" fmla="*/ 302014 w 785322"/>
              <a:gd name="connsiteY5-1256" fmla="*/ 2445025 h 2449001"/>
              <a:gd name="connsiteX6-1257" fmla="*/ 211779 w 785322"/>
              <a:gd name="connsiteY6-1258" fmla="*/ 1721654 h 2449001"/>
              <a:gd name="connsiteX7-1259" fmla="*/ 190696 w 785322"/>
              <a:gd name="connsiteY7-1260" fmla="*/ 2441050 h 2449001"/>
              <a:gd name="connsiteX8-1261" fmla="*/ 119134 w 785322"/>
              <a:gd name="connsiteY8-1262" fmla="*/ 2449001 h 2449001"/>
              <a:gd name="connsiteX9-1263" fmla="*/ 8466 w 785322"/>
              <a:gd name="connsiteY9-1264" fmla="*/ 1749481 h 2449001"/>
              <a:gd name="connsiteX10-1265" fmla="*/ 100558 w 785322"/>
              <a:gd name="connsiteY10-1266" fmla="*/ 1641682 h 2449001"/>
              <a:gd name="connsiteX11-1267" fmla="*/ 71979 w 785322"/>
              <a:gd name="connsiteY11-1268" fmla="*/ 1389262 h 2449001"/>
              <a:gd name="connsiteX12-1269" fmla="*/ 321892 w 785322"/>
              <a:gd name="connsiteY12-1270" fmla="*/ 1375575 h 2449001"/>
              <a:gd name="connsiteX13-1271" fmla="*/ 413332 w 785322"/>
              <a:gd name="connsiteY13-1272" fmla="*/ 1331843 h 2449001"/>
              <a:gd name="connsiteX14-1273" fmla="*/ 205946 w 785322"/>
              <a:gd name="connsiteY14-1274" fmla="*/ 0 h 2449001"/>
              <a:gd name="connsiteX15-1275" fmla="*/ 557659 w 785322"/>
              <a:gd name="connsiteY15-1276" fmla="*/ 3422 h 2449001"/>
              <a:gd name="connsiteX16-1277" fmla="*/ 664907 w 785322"/>
              <a:gd name="connsiteY16-1278" fmla="*/ 938156 h 2449001"/>
              <a:gd name="connsiteX17-1279" fmla="*/ 707529 w 785322"/>
              <a:gd name="connsiteY17-1280" fmla="*/ 1307990 h 2449001"/>
              <a:gd name="connsiteX18-1281" fmla="*/ 397428 w 785322"/>
              <a:gd name="connsiteY18-1282" fmla="*/ 1268233 h 2449001"/>
              <a:gd name="connsiteX19-1283" fmla="*/ 87328 w 785322"/>
              <a:gd name="connsiteY19-1284" fmla="*/ 1288111 h 2449001"/>
              <a:gd name="connsiteX20-1285" fmla="*/ 120893 w 785322"/>
              <a:gd name="connsiteY20-1286" fmla="*/ 945913 h 2449001"/>
              <a:gd name="connsiteX21-1287" fmla="*/ 205946 w 785322"/>
              <a:gd name="connsiteY21-1288" fmla="*/ 0 h 24490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/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/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/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/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-1" fmla="*/ 3030279 w 4784651"/>
                <a:gd name="connsiteY0-2" fmla="*/ 114 h 5890551"/>
                <a:gd name="connsiteX1-3" fmla="*/ 765544 w 4784651"/>
                <a:gd name="connsiteY1-4" fmla="*/ 1935240 h 5890551"/>
                <a:gd name="connsiteX2-5" fmla="*/ 0 w 4784651"/>
                <a:gd name="connsiteY2-6" fmla="*/ 3051658 h 5890551"/>
                <a:gd name="connsiteX3-7" fmla="*/ 510363 w 4784651"/>
                <a:gd name="connsiteY3-8" fmla="*/ 3328105 h 5890551"/>
                <a:gd name="connsiteX4-9" fmla="*/ 297711 w 4784651"/>
                <a:gd name="connsiteY4-10" fmla="*/ 3657714 h 5890551"/>
                <a:gd name="connsiteX5-11" fmla="*/ 489097 w 4784651"/>
                <a:gd name="connsiteY5-12" fmla="*/ 3870365 h 5890551"/>
                <a:gd name="connsiteX6-13" fmla="*/ 372139 w 4784651"/>
                <a:gd name="connsiteY6-14" fmla="*/ 4061751 h 5890551"/>
                <a:gd name="connsiteX7-15" fmla="*/ 563525 w 4784651"/>
                <a:gd name="connsiteY7-16" fmla="*/ 4316933 h 5890551"/>
                <a:gd name="connsiteX8-17" fmla="*/ 499730 w 4784651"/>
                <a:gd name="connsiteY8-18" fmla="*/ 4976151 h 5890551"/>
                <a:gd name="connsiteX9-19" fmla="*/ 1754372 w 4784651"/>
                <a:gd name="connsiteY9-20" fmla="*/ 5199435 h 5890551"/>
                <a:gd name="connsiteX10-21" fmla="*/ 1945758 w 4784651"/>
                <a:gd name="connsiteY10-22" fmla="*/ 5890551 h 5890551"/>
                <a:gd name="connsiteX11-23" fmla="*/ 4784651 w 4784651"/>
                <a:gd name="connsiteY11-24" fmla="*/ 5858654 h 5890551"/>
                <a:gd name="connsiteX12-25" fmla="*/ 4561367 w 4784651"/>
                <a:gd name="connsiteY12-26" fmla="*/ 4189342 h 5890551"/>
                <a:gd name="connsiteX13-27" fmla="*/ 3030279 w 4784651"/>
                <a:gd name="connsiteY13-28" fmla="*/ 114 h 5890551"/>
                <a:gd name="connsiteX0-29" fmla="*/ 3030279 w 4784651"/>
                <a:gd name="connsiteY0-30" fmla="*/ 398 h 5890835"/>
                <a:gd name="connsiteX1-31" fmla="*/ 765544 w 4784651"/>
                <a:gd name="connsiteY1-32" fmla="*/ 1935524 h 5890835"/>
                <a:gd name="connsiteX2-33" fmla="*/ 0 w 4784651"/>
                <a:gd name="connsiteY2-34" fmla="*/ 3051942 h 5890835"/>
                <a:gd name="connsiteX3-35" fmla="*/ 510363 w 4784651"/>
                <a:gd name="connsiteY3-36" fmla="*/ 3328389 h 5890835"/>
                <a:gd name="connsiteX4-37" fmla="*/ 297711 w 4784651"/>
                <a:gd name="connsiteY4-38" fmla="*/ 3657998 h 5890835"/>
                <a:gd name="connsiteX5-39" fmla="*/ 489097 w 4784651"/>
                <a:gd name="connsiteY5-40" fmla="*/ 3870649 h 5890835"/>
                <a:gd name="connsiteX6-41" fmla="*/ 372139 w 4784651"/>
                <a:gd name="connsiteY6-42" fmla="*/ 4062035 h 5890835"/>
                <a:gd name="connsiteX7-43" fmla="*/ 563525 w 4784651"/>
                <a:gd name="connsiteY7-44" fmla="*/ 4317217 h 5890835"/>
                <a:gd name="connsiteX8-45" fmla="*/ 499730 w 4784651"/>
                <a:gd name="connsiteY8-46" fmla="*/ 4976435 h 5890835"/>
                <a:gd name="connsiteX9-47" fmla="*/ 1754372 w 4784651"/>
                <a:gd name="connsiteY9-48" fmla="*/ 5199719 h 5890835"/>
                <a:gd name="connsiteX10-49" fmla="*/ 1945758 w 4784651"/>
                <a:gd name="connsiteY10-50" fmla="*/ 5890835 h 5890835"/>
                <a:gd name="connsiteX11-51" fmla="*/ 4784651 w 4784651"/>
                <a:gd name="connsiteY11-52" fmla="*/ 5858938 h 5890835"/>
                <a:gd name="connsiteX12-53" fmla="*/ 4561367 w 4784651"/>
                <a:gd name="connsiteY12-54" fmla="*/ 4189626 h 5890835"/>
                <a:gd name="connsiteX13-55" fmla="*/ 3030279 w 4784651"/>
                <a:gd name="connsiteY13-56" fmla="*/ 398 h 5890835"/>
                <a:gd name="connsiteX0-57" fmla="*/ 3030279 w 5042277"/>
                <a:gd name="connsiteY0-58" fmla="*/ 663 h 5891100"/>
                <a:gd name="connsiteX1-59" fmla="*/ 765544 w 5042277"/>
                <a:gd name="connsiteY1-60" fmla="*/ 1935789 h 5891100"/>
                <a:gd name="connsiteX2-61" fmla="*/ 0 w 5042277"/>
                <a:gd name="connsiteY2-62" fmla="*/ 3052207 h 5891100"/>
                <a:gd name="connsiteX3-63" fmla="*/ 510363 w 5042277"/>
                <a:gd name="connsiteY3-64" fmla="*/ 3328654 h 5891100"/>
                <a:gd name="connsiteX4-65" fmla="*/ 297711 w 5042277"/>
                <a:gd name="connsiteY4-66" fmla="*/ 3658263 h 5891100"/>
                <a:gd name="connsiteX5-67" fmla="*/ 489097 w 5042277"/>
                <a:gd name="connsiteY5-68" fmla="*/ 3870914 h 5891100"/>
                <a:gd name="connsiteX6-69" fmla="*/ 372139 w 5042277"/>
                <a:gd name="connsiteY6-70" fmla="*/ 4062300 h 5891100"/>
                <a:gd name="connsiteX7-71" fmla="*/ 563525 w 5042277"/>
                <a:gd name="connsiteY7-72" fmla="*/ 4317482 h 5891100"/>
                <a:gd name="connsiteX8-73" fmla="*/ 499730 w 5042277"/>
                <a:gd name="connsiteY8-74" fmla="*/ 4976700 h 5891100"/>
                <a:gd name="connsiteX9-75" fmla="*/ 1754372 w 5042277"/>
                <a:gd name="connsiteY9-76" fmla="*/ 5199984 h 5891100"/>
                <a:gd name="connsiteX10-77" fmla="*/ 1945758 w 5042277"/>
                <a:gd name="connsiteY10-78" fmla="*/ 5891100 h 5891100"/>
                <a:gd name="connsiteX11-79" fmla="*/ 4784651 w 5042277"/>
                <a:gd name="connsiteY11-80" fmla="*/ 5859203 h 5891100"/>
                <a:gd name="connsiteX12-81" fmla="*/ 4561367 w 5042277"/>
                <a:gd name="connsiteY12-82" fmla="*/ 4189891 h 5891100"/>
                <a:gd name="connsiteX13-83" fmla="*/ 3030279 w 5042277"/>
                <a:gd name="connsiteY13-84" fmla="*/ 663 h 5891100"/>
                <a:gd name="connsiteX0-85" fmla="*/ 3030279 w 5316637"/>
                <a:gd name="connsiteY0-86" fmla="*/ 1079 h 5891516"/>
                <a:gd name="connsiteX1-87" fmla="*/ 765544 w 5316637"/>
                <a:gd name="connsiteY1-88" fmla="*/ 1936205 h 5891516"/>
                <a:gd name="connsiteX2-89" fmla="*/ 0 w 5316637"/>
                <a:gd name="connsiteY2-90" fmla="*/ 3052623 h 5891516"/>
                <a:gd name="connsiteX3-91" fmla="*/ 510363 w 5316637"/>
                <a:gd name="connsiteY3-92" fmla="*/ 3329070 h 5891516"/>
                <a:gd name="connsiteX4-93" fmla="*/ 297711 w 5316637"/>
                <a:gd name="connsiteY4-94" fmla="*/ 3658679 h 5891516"/>
                <a:gd name="connsiteX5-95" fmla="*/ 489097 w 5316637"/>
                <a:gd name="connsiteY5-96" fmla="*/ 3871330 h 5891516"/>
                <a:gd name="connsiteX6-97" fmla="*/ 372139 w 5316637"/>
                <a:gd name="connsiteY6-98" fmla="*/ 4062716 h 5891516"/>
                <a:gd name="connsiteX7-99" fmla="*/ 563525 w 5316637"/>
                <a:gd name="connsiteY7-100" fmla="*/ 4317898 h 5891516"/>
                <a:gd name="connsiteX8-101" fmla="*/ 499730 w 5316637"/>
                <a:gd name="connsiteY8-102" fmla="*/ 4977116 h 5891516"/>
                <a:gd name="connsiteX9-103" fmla="*/ 1754372 w 5316637"/>
                <a:gd name="connsiteY9-104" fmla="*/ 5200400 h 5891516"/>
                <a:gd name="connsiteX10-105" fmla="*/ 1945758 w 5316637"/>
                <a:gd name="connsiteY10-106" fmla="*/ 5891516 h 5891516"/>
                <a:gd name="connsiteX11-107" fmla="*/ 4784651 w 5316637"/>
                <a:gd name="connsiteY11-108" fmla="*/ 5859619 h 5891516"/>
                <a:gd name="connsiteX12-109" fmla="*/ 4890977 w 5316637"/>
                <a:gd name="connsiteY12-110" fmla="*/ 3520456 h 5891516"/>
                <a:gd name="connsiteX13-111" fmla="*/ 3030279 w 5316637"/>
                <a:gd name="connsiteY13-112" fmla="*/ 1079 h 5891516"/>
                <a:gd name="connsiteX0-113" fmla="*/ 3030279 w 5338934"/>
                <a:gd name="connsiteY0-114" fmla="*/ 561 h 5890998"/>
                <a:gd name="connsiteX1-115" fmla="*/ 765544 w 5338934"/>
                <a:gd name="connsiteY1-116" fmla="*/ 1935687 h 5890998"/>
                <a:gd name="connsiteX2-117" fmla="*/ 0 w 5338934"/>
                <a:gd name="connsiteY2-118" fmla="*/ 3052105 h 5890998"/>
                <a:gd name="connsiteX3-119" fmla="*/ 510363 w 5338934"/>
                <a:gd name="connsiteY3-120" fmla="*/ 3328552 h 5890998"/>
                <a:gd name="connsiteX4-121" fmla="*/ 297711 w 5338934"/>
                <a:gd name="connsiteY4-122" fmla="*/ 3658161 h 5890998"/>
                <a:gd name="connsiteX5-123" fmla="*/ 489097 w 5338934"/>
                <a:gd name="connsiteY5-124" fmla="*/ 3870812 h 5890998"/>
                <a:gd name="connsiteX6-125" fmla="*/ 372139 w 5338934"/>
                <a:gd name="connsiteY6-126" fmla="*/ 4062198 h 5890998"/>
                <a:gd name="connsiteX7-127" fmla="*/ 563525 w 5338934"/>
                <a:gd name="connsiteY7-128" fmla="*/ 4317380 h 5890998"/>
                <a:gd name="connsiteX8-129" fmla="*/ 499730 w 5338934"/>
                <a:gd name="connsiteY8-130" fmla="*/ 4976598 h 5890998"/>
                <a:gd name="connsiteX9-131" fmla="*/ 1754372 w 5338934"/>
                <a:gd name="connsiteY9-132" fmla="*/ 5199882 h 5890998"/>
                <a:gd name="connsiteX10-133" fmla="*/ 1945758 w 5338934"/>
                <a:gd name="connsiteY10-134" fmla="*/ 5890998 h 5890998"/>
                <a:gd name="connsiteX11-135" fmla="*/ 4784651 w 5338934"/>
                <a:gd name="connsiteY11-136" fmla="*/ 5859101 h 5890998"/>
                <a:gd name="connsiteX12-137" fmla="*/ 4890977 w 5338934"/>
                <a:gd name="connsiteY12-138" fmla="*/ 3519938 h 5890998"/>
                <a:gd name="connsiteX13-139" fmla="*/ 3030279 w 5338934"/>
                <a:gd name="connsiteY13-140" fmla="*/ 561 h 5890998"/>
                <a:gd name="connsiteX0-141" fmla="*/ 3030279 w 5381346"/>
                <a:gd name="connsiteY0-142" fmla="*/ 115 h 5890552"/>
                <a:gd name="connsiteX1-143" fmla="*/ 765544 w 5381346"/>
                <a:gd name="connsiteY1-144" fmla="*/ 1935241 h 5890552"/>
                <a:gd name="connsiteX2-145" fmla="*/ 0 w 5381346"/>
                <a:gd name="connsiteY2-146" fmla="*/ 3051659 h 5890552"/>
                <a:gd name="connsiteX3-147" fmla="*/ 510363 w 5381346"/>
                <a:gd name="connsiteY3-148" fmla="*/ 3328106 h 5890552"/>
                <a:gd name="connsiteX4-149" fmla="*/ 297711 w 5381346"/>
                <a:gd name="connsiteY4-150" fmla="*/ 3657715 h 5890552"/>
                <a:gd name="connsiteX5-151" fmla="*/ 489097 w 5381346"/>
                <a:gd name="connsiteY5-152" fmla="*/ 3870366 h 5890552"/>
                <a:gd name="connsiteX6-153" fmla="*/ 372139 w 5381346"/>
                <a:gd name="connsiteY6-154" fmla="*/ 4061752 h 5890552"/>
                <a:gd name="connsiteX7-155" fmla="*/ 563525 w 5381346"/>
                <a:gd name="connsiteY7-156" fmla="*/ 4316934 h 5890552"/>
                <a:gd name="connsiteX8-157" fmla="*/ 499730 w 5381346"/>
                <a:gd name="connsiteY8-158" fmla="*/ 4976152 h 5890552"/>
                <a:gd name="connsiteX9-159" fmla="*/ 1754372 w 5381346"/>
                <a:gd name="connsiteY9-160" fmla="*/ 5199436 h 5890552"/>
                <a:gd name="connsiteX10-161" fmla="*/ 1945758 w 5381346"/>
                <a:gd name="connsiteY10-162" fmla="*/ 5890552 h 5890552"/>
                <a:gd name="connsiteX11-163" fmla="*/ 4784651 w 5381346"/>
                <a:gd name="connsiteY11-164" fmla="*/ 5858655 h 5890552"/>
                <a:gd name="connsiteX12-165" fmla="*/ 4890977 w 5381346"/>
                <a:gd name="connsiteY12-166" fmla="*/ 3519492 h 5890552"/>
                <a:gd name="connsiteX13-167" fmla="*/ 3030279 w 5381346"/>
                <a:gd name="connsiteY13-168" fmla="*/ 115 h 5890552"/>
                <a:gd name="connsiteX0-169" fmla="*/ 3030279 w 5381346"/>
                <a:gd name="connsiteY0-170" fmla="*/ 115 h 5890552"/>
                <a:gd name="connsiteX1-171" fmla="*/ 765544 w 5381346"/>
                <a:gd name="connsiteY1-172" fmla="*/ 1935241 h 5890552"/>
                <a:gd name="connsiteX2-173" fmla="*/ 0 w 5381346"/>
                <a:gd name="connsiteY2-174" fmla="*/ 3051659 h 5890552"/>
                <a:gd name="connsiteX3-175" fmla="*/ 510363 w 5381346"/>
                <a:gd name="connsiteY3-176" fmla="*/ 3328106 h 5890552"/>
                <a:gd name="connsiteX4-177" fmla="*/ 297711 w 5381346"/>
                <a:gd name="connsiteY4-178" fmla="*/ 3657715 h 5890552"/>
                <a:gd name="connsiteX5-179" fmla="*/ 489097 w 5381346"/>
                <a:gd name="connsiteY5-180" fmla="*/ 3870366 h 5890552"/>
                <a:gd name="connsiteX6-181" fmla="*/ 372139 w 5381346"/>
                <a:gd name="connsiteY6-182" fmla="*/ 4061752 h 5890552"/>
                <a:gd name="connsiteX7-183" fmla="*/ 563525 w 5381346"/>
                <a:gd name="connsiteY7-184" fmla="*/ 4316934 h 5890552"/>
                <a:gd name="connsiteX8-185" fmla="*/ 499730 w 5381346"/>
                <a:gd name="connsiteY8-186" fmla="*/ 4976152 h 5890552"/>
                <a:gd name="connsiteX9-187" fmla="*/ 1754372 w 5381346"/>
                <a:gd name="connsiteY9-188" fmla="*/ 5199436 h 5890552"/>
                <a:gd name="connsiteX10-189" fmla="*/ 1945758 w 5381346"/>
                <a:gd name="connsiteY10-190" fmla="*/ 5890552 h 5890552"/>
                <a:gd name="connsiteX11-191" fmla="*/ 4784651 w 5381346"/>
                <a:gd name="connsiteY11-192" fmla="*/ 5858655 h 5890552"/>
                <a:gd name="connsiteX12-193" fmla="*/ 4890977 w 5381346"/>
                <a:gd name="connsiteY12-194" fmla="*/ 3519492 h 5890552"/>
                <a:gd name="connsiteX13-195" fmla="*/ 3030279 w 5381346"/>
                <a:gd name="connsiteY13-196" fmla="*/ 115 h 5890552"/>
                <a:gd name="connsiteX0-197" fmla="*/ 3030279 w 5381346"/>
                <a:gd name="connsiteY0-198" fmla="*/ 115 h 5890552"/>
                <a:gd name="connsiteX1-199" fmla="*/ 765544 w 5381346"/>
                <a:gd name="connsiteY1-200" fmla="*/ 1935241 h 5890552"/>
                <a:gd name="connsiteX2-201" fmla="*/ 0 w 5381346"/>
                <a:gd name="connsiteY2-202" fmla="*/ 3051659 h 5890552"/>
                <a:gd name="connsiteX3-203" fmla="*/ 510363 w 5381346"/>
                <a:gd name="connsiteY3-204" fmla="*/ 3328106 h 5890552"/>
                <a:gd name="connsiteX4-205" fmla="*/ 297711 w 5381346"/>
                <a:gd name="connsiteY4-206" fmla="*/ 3657715 h 5890552"/>
                <a:gd name="connsiteX5-207" fmla="*/ 489097 w 5381346"/>
                <a:gd name="connsiteY5-208" fmla="*/ 3870366 h 5890552"/>
                <a:gd name="connsiteX6-209" fmla="*/ 372139 w 5381346"/>
                <a:gd name="connsiteY6-210" fmla="*/ 4061752 h 5890552"/>
                <a:gd name="connsiteX7-211" fmla="*/ 563525 w 5381346"/>
                <a:gd name="connsiteY7-212" fmla="*/ 4316934 h 5890552"/>
                <a:gd name="connsiteX8-213" fmla="*/ 499730 w 5381346"/>
                <a:gd name="connsiteY8-214" fmla="*/ 4976152 h 5890552"/>
                <a:gd name="connsiteX9-215" fmla="*/ 1754372 w 5381346"/>
                <a:gd name="connsiteY9-216" fmla="*/ 5199436 h 5890552"/>
                <a:gd name="connsiteX10-217" fmla="*/ 1945758 w 5381346"/>
                <a:gd name="connsiteY10-218" fmla="*/ 5890552 h 5890552"/>
                <a:gd name="connsiteX11-219" fmla="*/ 4784651 w 5381346"/>
                <a:gd name="connsiteY11-220" fmla="*/ 5858655 h 5890552"/>
                <a:gd name="connsiteX12-221" fmla="*/ 4890977 w 5381346"/>
                <a:gd name="connsiteY12-222" fmla="*/ 3519492 h 5890552"/>
                <a:gd name="connsiteX13-223" fmla="*/ 3030279 w 5381346"/>
                <a:gd name="connsiteY13-224" fmla="*/ 115 h 5890552"/>
                <a:gd name="connsiteX0-225" fmla="*/ 3030279 w 5381346"/>
                <a:gd name="connsiteY0-226" fmla="*/ 115 h 5890552"/>
                <a:gd name="connsiteX1-227" fmla="*/ 765544 w 5381346"/>
                <a:gd name="connsiteY1-228" fmla="*/ 1935241 h 5890552"/>
                <a:gd name="connsiteX2-229" fmla="*/ 0 w 5381346"/>
                <a:gd name="connsiteY2-230" fmla="*/ 3051659 h 5890552"/>
                <a:gd name="connsiteX3-231" fmla="*/ 510363 w 5381346"/>
                <a:gd name="connsiteY3-232" fmla="*/ 3328106 h 5890552"/>
                <a:gd name="connsiteX4-233" fmla="*/ 297711 w 5381346"/>
                <a:gd name="connsiteY4-234" fmla="*/ 3657715 h 5890552"/>
                <a:gd name="connsiteX5-235" fmla="*/ 489097 w 5381346"/>
                <a:gd name="connsiteY5-236" fmla="*/ 3870366 h 5890552"/>
                <a:gd name="connsiteX6-237" fmla="*/ 372139 w 5381346"/>
                <a:gd name="connsiteY6-238" fmla="*/ 4061752 h 5890552"/>
                <a:gd name="connsiteX7-239" fmla="*/ 563525 w 5381346"/>
                <a:gd name="connsiteY7-240" fmla="*/ 4316934 h 5890552"/>
                <a:gd name="connsiteX8-241" fmla="*/ 499730 w 5381346"/>
                <a:gd name="connsiteY8-242" fmla="*/ 4976152 h 5890552"/>
                <a:gd name="connsiteX9-243" fmla="*/ 1754372 w 5381346"/>
                <a:gd name="connsiteY9-244" fmla="*/ 5199436 h 5890552"/>
                <a:gd name="connsiteX10-245" fmla="*/ 1945758 w 5381346"/>
                <a:gd name="connsiteY10-246" fmla="*/ 5890552 h 5890552"/>
                <a:gd name="connsiteX11-247" fmla="*/ 4784651 w 5381346"/>
                <a:gd name="connsiteY11-248" fmla="*/ 5858655 h 5890552"/>
                <a:gd name="connsiteX12-249" fmla="*/ 4890977 w 5381346"/>
                <a:gd name="connsiteY12-250" fmla="*/ 3519492 h 5890552"/>
                <a:gd name="connsiteX13-251" fmla="*/ 3030279 w 5381346"/>
                <a:gd name="connsiteY13-252" fmla="*/ 115 h 5890552"/>
                <a:gd name="connsiteX0-253" fmla="*/ 3030279 w 5381346"/>
                <a:gd name="connsiteY0-254" fmla="*/ 115 h 5890552"/>
                <a:gd name="connsiteX1-255" fmla="*/ 765544 w 5381346"/>
                <a:gd name="connsiteY1-256" fmla="*/ 1935241 h 5890552"/>
                <a:gd name="connsiteX2-257" fmla="*/ 0 w 5381346"/>
                <a:gd name="connsiteY2-258" fmla="*/ 3051659 h 5890552"/>
                <a:gd name="connsiteX3-259" fmla="*/ 510363 w 5381346"/>
                <a:gd name="connsiteY3-260" fmla="*/ 3328106 h 5890552"/>
                <a:gd name="connsiteX4-261" fmla="*/ 297711 w 5381346"/>
                <a:gd name="connsiteY4-262" fmla="*/ 3657715 h 5890552"/>
                <a:gd name="connsiteX5-263" fmla="*/ 489097 w 5381346"/>
                <a:gd name="connsiteY5-264" fmla="*/ 3870366 h 5890552"/>
                <a:gd name="connsiteX6-265" fmla="*/ 372139 w 5381346"/>
                <a:gd name="connsiteY6-266" fmla="*/ 4061752 h 5890552"/>
                <a:gd name="connsiteX7-267" fmla="*/ 563525 w 5381346"/>
                <a:gd name="connsiteY7-268" fmla="*/ 4316934 h 5890552"/>
                <a:gd name="connsiteX8-269" fmla="*/ 499730 w 5381346"/>
                <a:gd name="connsiteY8-270" fmla="*/ 4976152 h 5890552"/>
                <a:gd name="connsiteX9-271" fmla="*/ 1754372 w 5381346"/>
                <a:gd name="connsiteY9-272" fmla="*/ 5199436 h 5890552"/>
                <a:gd name="connsiteX10-273" fmla="*/ 1945758 w 5381346"/>
                <a:gd name="connsiteY10-274" fmla="*/ 5890552 h 5890552"/>
                <a:gd name="connsiteX11-275" fmla="*/ 4784651 w 5381346"/>
                <a:gd name="connsiteY11-276" fmla="*/ 5858655 h 5890552"/>
                <a:gd name="connsiteX12-277" fmla="*/ 4890977 w 5381346"/>
                <a:gd name="connsiteY12-278" fmla="*/ 3519492 h 5890552"/>
                <a:gd name="connsiteX13-279" fmla="*/ 3030279 w 5381346"/>
                <a:gd name="connsiteY13-280" fmla="*/ 115 h 5890552"/>
                <a:gd name="connsiteX0-281" fmla="*/ 3030279 w 5381346"/>
                <a:gd name="connsiteY0-282" fmla="*/ 175 h 5890612"/>
                <a:gd name="connsiteX1-283" fmla="*/ 765544 w 5381346"/>
                <a:gd name="connsiteY1-284" fmla="*/ 1935301 h 5890612"/>
                <a:gd name="connsiteX2-285" fmla="*/ 0 w 5381346"/>
                <a:gd name="connsiteY2-286" fmla="*/ 3051719 h 5890612"/>
                <a:gd name="connsiteX3-287" fmla="*/ 510363 w 5381346"/>
                <a:gd name="connsiteY3-288" fmla="*/ 3328166 h 5890612"/>
                <a:gd name="connsiteX4-289" fmla="*/ 297711 w 5381346"/>
                <a:gd name="connsiteY4-290" fmla="*/ 3657775 h 5890612"/>
                <a:gd name="connsiteX5-291" fmla="*/ 489097 w 5381346"/>
                <a:gd name="connsiteY5-292" fmla="*/ 3870426 h 5890612"/>
                <a:gd name="connsiteX6-293" fmla="*/ 372139 w 5381346"/>
                <a:gd name="connsiteY6-294" fmla="*/ 4061812 h 5890612"/>
                <a:gd name="connsiteX7-295" fmla="*/ 563525 w 5381346"/>
                <a:gd name="connsiteY7-296" fmla="*/ 4316994 h 5890612"/>
                <a:gd name="connsiteX8-297" fmla="*/ 499730 w 5381346"/>
                <a:gd name="connsiteY8-298" fmla="*/ 4976212 h 5890612"/>
                <a:gd name="connsiteX9-299" fmla="*/ 1754372 w 5381346"/>
                <a:gd name="connsiteY9-300" fmla="*/ 5199496 h 5890612"/>
                <a:gd name="connsiteX10-301" fmla="*/ 1945758 w 5381346"/>
                <a:gd name="connsiteY10-302" fmla="*/ 5890612 h 5890612"/>
                <a:gd name="connsiteX11-303" fmla="*/ 4784651 w 5381346"/>
                <a:gd name="connsiteY11-304" fmla="*/ 5858715 h 5890612"/>
                <a:gd name="connsiteX12-305" fmla="*/ 4890977 w 5381346"/>
                <a:gd name="connsiteY12-306" fmla="*/ 3519552 h 5890612"/>
                <a:gd name="connsiteX13-307" fmla="*/ 3030279 w 5381346"/>
                <a:gd name="connsiteY13-308" fmla="*/ 175 h 5890612"/>
                <a:gd name="connsiteX0-309" fmla="*/ 3030279 w 5381346"/>
                <a:gd name="connsiteY0-310" fmla="*/ 1733 h 5892170"/>
                <a:gd name="connsiteX1-311" fmla="*/ 0 w 5381346"/>
                <a:gd name="connsiteY1-312" fmla="*/ 3053277 h 5892170"/>
                <a:gd name="connsiteX2-313" fmla="*/ 510363 w 5381346"/>
                <a:gd name="connsiteY2-314" fmla="*/ 3329724 h 5892170"/>
                <a:gd name="connsiteX3-315" fmla="*/ 297711 w 5381346"/>
                <a:gd name="connsiteY3-316" fmla="*/ 3659333 h 5892170"/>
                <a:gd name="connsiteX4-317" fmla="*/ 489097 w 5381346"/>
                <a:gd name="connsiteY4-318" fmla="*/ 3871984 h 5892170"/>
                <a:gd name="connsiteX5-319" fmla="*/ 372139 w 5381346"/>
                <a:gd name="connsiteY5-320" fmla="*/ 4063370 h 5892170"/>
                <a:gd name="connsiteX6-321" fmla="*/ 563525 w 5381346"/>
                <a:gd name="connsiteY6-322" fmla="*/ 4318552 h 5892170"/>
                <a:gd name="connsiteX7-323" fmla="*/ 499730 w 5381346"/>
                <a:gd name="connsiteY7-324" fmla="*/ 4977770 h 5892170"/>
                <a:gd name="connsiteX8-325" fmla="*/ 1754372 w 5381346"/>
                <a:gd name="connsiteY8-326" fmla="*/ 5201054 h 5892170"/>
                <a:gd name="connsiteX9-327" fmla="*/ 1945758 w 5381346"/>
                <a:gd name="connsiteY9-328" fmla="*/ 5892170 h 5892170"/>
                <a:gd name="connsiteX10-329" fmla="*/ 4784651 w 5381346"/>
                <a:gd name="connsiteY10-330" fmla="*/ 5860273 h 5892170"/>
                <a:gd name="connsiteX11-331" fmla="*/ 4890977 w 5381346"/>
                <a:gd name="connsiteY11-332" fmla="*/ 3521110 h 5892170"/>
                <a:gd name="connsiteX12-333" fmla="*/ 3030279 w 5381346"/>
                <a:gd name="connsiteY12-334" fmla="*/ 1733 h 5892170"/>
                <a:gd name="connsiteX0-335" fmla="*/ 3030279 w 5381346"/>
                <a:gd name="connsiteY0-336" fmla="*/ 4 h 5890441"/>
                <a:gd name="connsiteX1-337" fmla="*/ 0 w 5381346"/>
                <a:gd name="connsiteY1-338" fmla="*/ 3051548 h 5890441"/>
                <a:gd name="connsiteX2-339" fmla="*/ 510363 w 5381346"/>
                <a:gd name="connsiteY2-340" fmla="*/ 3327995 h 5890441"/>
                <a:gd name="connsiteX3-341" fmla="*/ 297711 w 5381346"/>
                <a:gd name="connsiteY3-342" fmla="*/ 3657604 h 5890441"/>
                <a:gd name="connsiteX4-343" fmla="*/ 489097 w 5381346"/>
                <a:gd name="connsiteY4-344" fmla="*/ 3870255 h 5890441"/>
                <a:gd name="connsiteX5-345" fmla="*/ 372139 w 5381346"/>
                <a:gd name="connsiteY5-346" fmla="*/ 4061641 h 5890441"/>
                <a:gd name="connsiteX6-347" fmla="*/ 563525 w 5381346"/>
                <a:gd name="connsiteY6-348" fmla="*/ 4316823 h 5890441"/>
                <a:gd name="connsiteX7-349" fmla="*/ 499730 w 5381346"/>
                <a:gd name="connsiteY7-350" fmla="*/ 4976041 h 5890441"/>
                <a:gd name="connsiteX8-351" fmla="*/ 1754372 w 5381346"/>
                <a:gd name="connsiteY8-352" fmla="*/ 5199325 h 5890441"/>
                <a:gd name="connsiteX9-353" fmla="*/ 1945758 w 5381346"/>
                <a:gd name="connsiteY9-354" fmla="*/ 5890441 h 5890441"/>
                <a:gd name="connsiteX10-355" fmla="*/ 4784651 w 5381346"/>
                <a:gd name="connsiteY10-356" fmla="*/ 5858544 h 5890441"/>
                <a:gd name="connsiteX11-357" fmla="*/ 4890977 w 5381346"/>
                <a:gd name="connsiteY11-358" fmla="*/ 3519381 h 5890441"/>
                <a:gd name="connsiteX12-359" fmla="*/ 3030279 w 5381346"/>
                <a:gd name="connsiteY12-360" fmla="*/ 4 h 5890441"/>
                <a:gd name="connsiteX0-361" fmla="*/ 3040277 w 5391344"/>
                <a:gd name="connsiteY0-362" fmla="*/ 4 h 5890441"/>
                <a:gd name="connsiteX1-363" fmla="*/ 9998 w 5391344"/>
                <a:gd name="connsiteY1-364" fmla="*/ 3051548 h 5890441"/>
                <a:gd name="connsiteX2-365" fmla="*/ 520361 w 5391344"/>
                <a:gd name="connsiteY2-366" fmla="*/ 3327995 h 5890441"/>
                <a:gd name="connsiteX3-367" fmla="*/ 307709 w 5391344"/>
                <a:gd name="connsiteY3-368" fmla="*/ 3657604 h 5890441"/>
                <a:gd name="connsiteX4-369" fmla="*/ 499095 w 5391344"/>
                <a:gd name="connsiteY4-370" fmla="*/ 3870255 h 5890441"/>
                <a:gd name="connsiteX5-371" fmla="*/ 382137 w 5391344"/>
                <a:gd name="connsiteY5-372" fmla="*/ 4061641 h 5890441"/>
                <a:gd name="connsiteX6-373" fmla="*/ 573523 w 5391344"/>
                <a:gd name="connsiteY6-374" fmla="*/ 4316823 h 5890441"/>
                <a:gd name="connsiteX7-375" fmla="*/ 509728 w 5391344"/>
                <a:gd name="connsiteY7-376" fmla="*/ 4976041 h 5890441"/>
                <a:gd name="connsiteX8-377" fmla="*/ 1764370 w 5391344"/>
                <a:gd name="connsiteY8-378" fmla="*/ 5199325 h 5890441"/>
                <a:gd name="connsiteX9-379" fmla="*/ 1955756 w 5391344"/>
                <a:gd name="connsiteY9-380" fmla="*/ 5890441 h 5890441"/>
                <a:gd name="connsiteX10-381" fmla="*/ 4794649 w 5391344"/>
                <a:gd name="connsiteY10-382" fmla="*/ 5858544 h 5890441"/>
                <a:gd name="connsiteX11-383" fmla="*/ 4900975 w 5391344"/>
                <a:gd name="connsiteY11-384" fmla="*/ 3519381 h 5890441"/>
                <a:gd name="connsiteX12-385" fmla="*/ 3040277 w 5391344"/>
                <a:gd name="connsiteY12-386" fmla="*/ 4 h 5890441"/>
                <a:gd name="connsiteX0-387" fmla="*/ 3040277 w 5391344"/>
                <a:gd name="connsiteY0-388" fmla="*/ 4 h 5890441"/>
                <a:gd name="connsiteX1-389" fmla="*/ 9998 w 5391344"/>
                <a:gd name="connsiteY1-390" fmla="*/ 3051548 h 5890441"/>
                <a:gd name="connsiteX2-391" fmla="*/ 520361 w 5391344"/>
                <a:gd name="connsiteY2-392" fmla="*/ 3327995 h 5890441"/>
                <a:gd name="connsiteX3-393" fmla="*/ 307709 w 5391344"/>
                <a:gd name="connsiteY3-394" fmla="*/ 3657604 h 5890441"/>
                <a:gd name="connsiteX4-395" fmla="*/ 499095 w 5391344"/>
                <a:gd name="connsiteY4-396" fmla="*/ 3870255 h 5890441"/>
                <a:gd name="connsiteX5-397" fmla="*/ 382137 w 5391344"/>
                <a:gd name="connsiteY5-398" fmla="*/ 4061641 h 5890441"/>
                <a:gd name="connsiteX6-399" fmla="*/ 573523 w 5391344"/>
                <a:gd name="connsiteY6-400" fmla="*/ 4316823 h 5890441"/>
                <a:gd name="connsiteX7-401" fmla="*/ 509728 w 5391344"/>
                <a:gd name="connsiteY7-402" fmla="*/ 4976041 h 5890441"/>
                <a:gd name="connsiteX8-403" fmla="*/ 1764370 w 5391344"/>
                <a:gd name="connsiteY8-404" fmla="*/ 5199325 h 5890441"/>
                <a:gd name="connsiteX9-405" fmla="*/ 1955756 w 5391344"/>
                <a:gd name="connsiteY9-406" fmla="*/ 5890441 h 5890441"/>
                <a:gd name="connsiteX10-407" fmla="*/ 4794649 w 5391344"/>
                <a:gd name="connsiteY10-408" fmla="*/ 5858544 h 5890441"/>
                <a:gd name="connsiteX11-409" fmla="*/ 4900975 w 5391344"/>
                <a:gd name="connsiteY11-410" fmla="*/ 3519381 h 5890441"/>
                <a:gd name="connsiteX12-411" fmla="*/ 3040277 w 5391344"/>
                <a:gd name="connsiteY12-412" fmla="*/ 4 h 5890441"/>
                <a:gd name="connsiteX0-413" fmla="*/ 3030279 w 5381346"/>
                <a:gd name="connsiteY0-414" fmla="*/ 92120 h 5982557"/>
                <a:gd name="connsiteX1-415" fmla="*/ 914399 w 5381346"/>
                <a:gd name="connsiteY1-416" fmla="*/ 1187274 h 5982557"/>
                <a:gd name="connsiteX2-417" fmla="*/ 0 w 5381346"/>
                <a:gd name="connsiteY2-418" fmla="*/ 3143664 h 5982557"/>
                <a:gd name="connsiteX3-419" fmla="*/ 510363 w 5381346"/>
                <a:gd name="connsiteY3-420" fmla="*/ 3420111 h 5982557"/>
                <a:gd name="connsiteX4-421" fmla="*/ 297711 w 5381346"/>
                <a:gd name="connsiteY4-422" fmla="*/ 3749720 h 5982557"/>
                <a:gd name="connsiteX5-423" fmla="*/ 489097 w 5381346"/>
                <a:gd name="connsiteY5-424" fmla="*/ 3962371 h 5982557"/>
                <a:gd name="connsiteX6-425" fmla="*/ 372139 w 5381346"/>
                <a:gd name="connsiteY6-426" fmla="*/ 4153757 h 5982557"/>
                <a:gd name="connsiteX7-427" fmla="*/ 563525 w 5381346"/>
                <a:gd name="connsiteY7-428" fmla="*/ 4408939 h 5982557"/>
                <a:gd name="connsiteX8-429" fmla="*/ 499730 w 5381346"/>
                <a:gd name="connsiteY8-430" fmla="*/ 5068157 h 5982557"/>
                <a:gd name="connsiteX9-431" fmla="*/ 1754372 w 5381346"/>
                <a:gd name="connsiteY9-432" fmla="*/ 5291441 h 5982557"/>
                <a:gd name="connsiteX10-433" fmla="*/ 1945758 w 5381346"/>
                <a:gd name="connsiteY10-434" fmla="*/ 5982557 h 5982557"/>
                <a:gd name="connsiteX11-435" fmla="*/ 4784651 w 5381346"/>
                <a:gd name="connsiteY11-436" fmla="*/ 5950660 h 5982557"/>
                <a:gd name="connsiteX12-437" fmla="*/ 4890977 w 5381346"/>
                <a:gd name="connsiteY12-438" fmla="*/ 3611497 h 5982557"/>
                <a:gd name="connsiteX13-439" fmla="*/ 3030279 w 5381346"/>
                <a:gd name="connsiteY13-440" fmla="*/ 92120 h 5982557"/>
                <a:gd name="connsiteX0-441" fmla="*/ 3030279 w 5381346"/>
                <a:gd name="connsiteY0-442" fmla="*/ 94250 h 5984687"/>
                <a:gd name="connsiteX1-443" fmla="*/ 914399 w 5381346"/>
                <a:gd name="connsiteY1-444" fmla="*/ 1189404 h 5984687"/>
                <a:gd name="connsiteX2-445" fmla="*/ 0 w 5381346"/>
                <a:gd name="connsiteY2-446" fmla="*/ 3145794 h 5984687"/>
                <a:gd name="connsiteX3-447" fmla="*/ 510363 w 5381346"/>
                <a:gd name="connsiteY3-448" fmla="*/ 3422241 h 5984687"/>
                <a:gd name="connsiteX4-449" fmla="*/ 297711 w 5381346"/>
                <a:gd name="connsiteY4-450" fmla="*/ 3751850 h 5984687"/>
                <a:gd name="connsiteX5-451" fmla="*/ 489097 w 5381346"/>
                <a:gd name="connsiteY5-452" fmla="*/ 3964501 h 5984687"/>
                <a:gd name="connsiteX6-453" fmla="*/ 372139 w 5381346"/>
                <a:gd name="connsiteY6-454" fmla="*/ 4155887 h 5984687"/>
                <a:gd name="connsiteX7-455" fmla="*/ 563525 w 5381346"/>
                <a:gd name="connsiteY7-456" fmla="*/ 4411069 h 5984687"/>
                <a:gd name="connsiteX8-457" fmla="*/ 499730 w 5381346"/>
                <a:gd name="connsiteY8-458" fmla="*/ 5070287 h 5984687"/>
                <a:gd name="connsiteX9-459" fmla="*/ 1754372 w 5381346"/>
                <a:gd name="connsiteY9-460" fmla="*/ 5293571 h 5984687"/>
                <a:gd name="connsiteX10-461" fmla="*/ 1945758 w 5381346"/>
                <a:gd name="connsiteY10-462" fmla="*/ 5984687 h 5984687"/>
                <a:gd name="connsiteX11-463" fmla="*/ 4784651 w 5381346"/>
                <a:gd name="connsiteY11-464" fmla="*/ 5952790 h 5984687"/>
                <a:gd name="connsiteX12-465" fmla="*/ 4890977 w 5381346"/>
                <a:gd name="connsiteY12-466" fmla="*/ 3613627 h 5984687"/>
                <a:gd name="connsiteX13-467" fmla="*/ 3030279 w 5381346"/>
                <a:gd name="connsiteY13-468" fmla="*/ 94250 h 5984687"/>
                <a:gd name="connsiteX0-469" fmla="*/ 3030279 w 5381346"/>
                <a:gd name="connsiteY0-470" fmla="*/ 0 h 5890437"/>
                <a:gd name="connsiteX1-471" fmla="*/ 914399 w 5381346"/>
                <a:gd name="connsiteY1-472" fmla="*/ 1095154 h 5890437"/>
                <a:gd name="connsiteX2-473" fmla="*/ 0 w 5381346"/>
                <a:gd name="connsiteY2-474" fmla="*/ 3051544 h 5890437"/>
                <a:gd name="connsiteX3-475" fmla="*/ 510363 w 5381346"/>
                <a:gd name="connsiteY3-476" fmla="*/ 3327991 h 5890437"/>
                <a:gd name="connsiteX4-477" fmla="*/ 297711 w 5381346"/>
                <a:gd name="connsiteY4-478" fmla="*/ 3657600 h 5890437"/>
                <a:gd name="connsiteX5-479" fmla="*/ 489097 w 5381346"/>
                <a:gd name="connsiteY5-480" fmla="*/ 3870251 h 5890437"/>
                <a:gd name="connsiteX6-481" fmla="*/ 372139 w 5381346"/>
                <a:gd name="connsiteY6-482" fmla="*/ 4061637 h 5890437"/>
                <a:gd name="connsiteX7-483" fmla="*/ 563525 w 5381346"/>
                <a:gd name="connsiteY7-484" fmla="*/ 4316819 h 5890437"/>
                <a:gd name="connsiteX8-485" fmla="*/ 499730 w 5381346"/>
                <a:gd name="connsiteY8-486" fmla="*/ 4976037 h 5890437"/>
                <a:gd name="connsiteX9-487" fmla="*/ 1754372 w 5381346"/>
                <a:gd name="connsiteY9-488" fmla="*/ 5199321 h 5890437"/>
                <a:gd name="connsiteX10-489" fmla="*/ 1945758 w 5381346"/>
                <a:gd name="connsiteY10-490" fmla="*/ 5890437 h 5890437"/>
                <a:gd name="connsiteX11-491" fmla="*/ 4784651 w 5381346"/>
                <a:gd name="connsiteY11-492" fmla="*/ 5858540 h 5890437"/>
                <a:gd name="connsiteX12-493" fmla="*/ 4890977 w 5381346"/>
                <a:gd name="connsiteY12-494" fmla="*/ 3519377 h 5890437"/>
                <a:gd name="connsiteX13-495" fmla="*/ 3030279 w 5381346"/>
                <a:gd name="connsiteY13-496" fmla="*/ 0 h 5890437"/>
                <a:gd name="connsiteX0-497" fmla="*/ 3030279 w 5381346"/>
                <a:gd name="connsiteY0-498" fmla="*/ 0 h 5890437"/>
                <a:gd name="connsiteX1-499" fmla="*/ 914399 w 5381346"/>
                <a:gd name="connsiteY1-500" fmla="*/ 1095154 h 5890437"/>
                <a:gd name="connsiteX2-501" fmla="*/ 0 w 5381346"/>
                <a:gd name="connsiteY2-502" fmla="*/ 3051544 h 5890437"/>
                <a:gd name="connsiteX3-503" fmla="*/ 510363 w 5381346"/>
                <a:gd name="connsiteY3-504" fmla="*/ 3327991 h 5890437"/>
                <a:gd name="connsiteX4-505" fmla="*/ 297711 w 5381346"/>
                <a:gd name="connsiteY4-506" fmla="*/ 3657600 h 5890437"/>
                <a:gd name="connsiteX5-507" fmla="*/ 489097 w 5381346"/>
                <a:gd name="connsiteY5-508" fmla="*/ 3870251 h 5890437"/>
                <a:gd name="connsiteX6-509" fmla="*/ 372139 w 5381346"/>
                <a:gd name="connsiteY6-510" fmla="*/ 4061637 h 5890437"/>
                <a:gd name="connsiteX7-511" fmla="*/ 563525 w 5381346"/>
                <a:gd name="connsiteY7-512" fmla="*/ 4316819 h 5890437"/>
                <a:gd name="connsiteX8-513" fmla="*/ 499730 w 5381346"/>
                <a:gd name="connsiteY8-514" fmla="*/ 4976037 h 5890437"/>
                <a:gd name="connsiteX9-515" fmla="*/ 1754372 w 5381346"/>
                <a:gd name="connsiteY9-516" fmla="*/ 5199321 h 5890437"/>
                <a:gd name="connsiteX10-517" fmla="*/ 1945758 w 5381346"/>
                <a:gd name="connsiteY10-518" fmla="*/ 5890437 h 5890437"/>
                <a:gd name="connsiteX11-519" fmla="*/ 4784651 w 5381346"/>
                <a:gd name="connsiteY11-520" fmla="*/ 5858540 h 5890437"/>
                <a:gd name="connsiteX12-521" fmla="*/ 4890977 w 5381346"/>
                <a:gd name="connsiteY12-522" fmla="*/ 3519377 h 5890437"/>
                <a:gd name="connsiteX13-523" fmla="*/ 3030279 w 5381346"/>
                <a:gd name="connsiteY13-524" fmla="*/ 0 h 5890437"/>
                <a:gd name="connsiteX0-525" fmla="*/ 3030726 w 5381793"/>
                <a:gd name="connsiteY0-526" fmla="*/ 0 h 5890437"/>
                <a:gd name="connsiteX1-527" fmla="*/ 914846 w 5381793"/>
                <a:gd name="connsiteY1-528" fmla="*/ 1095154 h 5890437"/>
                <a:gd name="connsiteX2-529" fmla="*/ 649032 w 5381793"/>
                <a:gd name="connsiteY2-530" fmla="*/ 2137144 h 5890437"/>
                <a:gd name="connsiteX3-531" fmla="*/ 447 w 5381793"/>
                <a:gd name="connsiteY3-532" fmla="*/ 3051544 h 5890437"/>
                <a:gd name="connsiteX4-533" fmla="*/ 510810 w 5381793"/>
                <a:gd name="connsiteY4-534" fmla="*/ 3327991 h 5890437"/>
                <a:gd name="connsiteX5-535" fmla="*/ 298158 w 5381793"/>
                <a:gd name="connsiteY5-536" fmla="*/ 3657600 h 5890437"/>
                <a:gd name="connsiteX6-537" fmla="*/ 489544 w 5381793"/>
                <a:gd name="connsiteY6-538" fmla="*/ 3870251 h 5890437"/>
                <a:gd name="connsiteX7-539" fmla="*/ 372586 w 5381793"/>
                <a:gd name="connsiteY7-540" fmla="*/ 4061637 h 5890437"/>
                <a:gd name="connsiteX8-541" fmla="*/ 563972 w 5381793"/>
                <a:gd name="connsiteY8-542" fmla="*/ 4316819 h 5890437"/>
                <a:gd name="connsiteX9-543" fmla="*/ 500177 w 5381793"/>
                <a:gd name="connsiteY9-544" fmla="*/ 4976037 h 5890437"/>
                <a:gd name="connsiteX10-545" fmla="*/ 1754819 w 5381793"/>
                <a:gd name="connsiteY10-546" fmla="*/ 5199321 h 5890437"/>
                <a:gd name="connsiteX11-547" fmla="*/ 1946205 w 5381793"/>
                <a:gd name="connsiteY11-548" fmla="*/ 5890437 h 5890437"/>
                <a:gd name="connsiteX12-549" fmla="*/ 4785098 w 5381793"/>
                <a:gd name="connsiteY12-550" fmla="*/ 5858540 h 5890437"/>
                <a:gd name="connsiteX13-551" fmla="*/ 4891424 w 5381793"/>
                <a:gd name="connsiteY13-552" fmla="*/ 3519377 h 5890437"/>
                <a:gd name="connsiteX14" fmla="*/ 3030726 w 5381793"/>
                <a:gd name="connsiteY14" fmla="*/ 0 h 5890437"/>
                <a:gd name="connsiteX0-553" fmla="*/ 3030726 w 5381793"/>
                <a:gd name="connsiteY0-554" fmla="*/ 0 h 5890437"/>
                <a:gd name="connsiteX1-555" fmla="*/ 914846 w 5381793"/>
                <a:gd name="connsiteY1-556" fmla="*/ 1095154 h 5890437"/>
                <a:gd name="connsiteX2-557" fmla="*/ 649032 w 5381793"/>
                <a:gd name="connsiteY2-558" fmla="*/ 2137144 h 5890437"/>
                <a:gd name="connsiteX3-559" fmla="*/ 447 w 5381793"/>
                <a:gd name="connsiteY3-560" fmla="*/ 3051544 h 5890437"/>
                <a:gd name="connsiteX4-561" fmla="*/ 510810 w 5381793"/>
                <a:gd name="connsiteY4-562" fmla="*/ 3327991 h 5890437"/>
                <a:gd name="connsiteX5-563" fmla="*/ 298158 w 5381793"/>
                <a:gd name="connsiteY5-564" fmla="*/ 3657600 h 5890437"/>
                <a:gd name="connsiteX6-565" fmla="*/ 489544 w 5381793"/>
                <a:gd name="connsiteY6-566" fmla="*/ 3870251 h 5890437"/>
                <a:gd name="connsiteX7-567" fmla="*/ 372586 w 5381793"/>
                <a:gd name="connsiteY7-568" fmla="*/ 4061637 h 5890437"/>
                <a:gd name="connsiteX8-569" fmla="*/ 563972 w 5381793"/>
                <a:gd name="connsiteY8-570" fmla="*/ 4316819 h 5890437"/>
                <a:gd name="connsiteX9-571" fmla="*/ 500177 w 5381793"/>
                <a:gd name="connsiteY9-572" fmla="*/ 4976037 h 5890437"/>
                <a:gd name="connsiteX10-573" fmla="*/ 1754819 w 5381793"/>
                <a:gd name="connsiteY10-574" fmla="*/ 5199321 h 5890437"/>
                <a:gd name="connsiteX11-575" fmla="*/ 1946205 w 5381793"/>
                <a:gd name="connsiteY11-576" fmla="*/ 5890437 h 5890437"/>
                <a:gd name="connsiteX12-577" fmla="*/ 4785098 w 5381793"/>
                <a:gd name="connsiteY12-578" fmla="*/ 5858540 h 5890437"/>
                <a:gd name="connsiteX13-579" fmla="*/ 4891424 w 5381793"/>
                <a:gd name="connsiteY13-580" fmla="*/ 3519377 h 5890437"/>
                <a:gd name="connsiteX14-581" fmla="*/ 3030726 w 5381793"/>
                <a:gd name="connsiteY14-582" fmla="*/ 0 h 5890437"/>
                <a:gd name="connsiteX0-583" fmla="*/ 3030726 w 5381793"/>
                <a:gd name="connsiteY0-584" fmla="*/ 0 h 5890437"/>
                <a:gd name="connsiteX1-585" fmla="*/ 914846 w 5381793"/>
                <a:gd name="connsiteY1-586" fmla="*/ 1095154 h 5890437"/>
                <a:gd name="connsiteX2-587" fmla="*/ 649032 w 5381793"/>
                <a:gd name="connsiteY2-588" fmla="*/ 2137144 h 5890437"/>
                <a:gd name="connsiteX3-589" fmla="*/ 447 w 5381793"/>
                <a:gd name="connsiteY3-590" fmla="*/ 3051544 h 5890437"/>
                <a:gd name="connsiteX4-591" fmla="*/ 510810 w 5381793"/>
                <a:gd name="connsiteY4-592" fmla="*/ 3327991 h 5890437"/>
                <a:gd name="connsiteX5-593" fmla="*/ 298158 w 5381793"/>
                <a:gd name="connsiteY5-594" fmla="*/ 3657600 h 5890437"/>
                <a:gd name="connsiteX6-595" fmla="*/ 489544 w 5381793"/>
                <a:gd name="connsiteY6-596" fmla="*/ 3870251 h 5890437"/>
                <a:gd name="connsiteX7-597" fmla="*/ 372586 w 5381793"/>
                <a:gd name="connsiteY7-598" fmla="*/ 4061637 h 5890437"/>
                <a:gd name="connsiteX8-599" fmla="*/ 563972 w 5381793"/>
                <a:gd name="connsiteY8-600" fmla="*/ 4316819 h 5890437"/>
                <a:gd name="connsiteX9-601" fmla="*/ 500177 w 5381793"/>
                <a:gd name="connsiteY9-602" fmla="*/ 4976037 h 5890437"/>
                <a:gd name="connsiteX10-603" fmla="*/ 1754819 w 5381793"/>
                <a:gd name="connsiteY10-604" fmla="*/ 5199321 h 5890437"/>
                <a:gd name="connsiteX11-605" fmla="*/ 1946205 w 5381793"/>
                <a:gd name="connsiteY11-606" fmla="*/ 5890437 h 5890437"/>
                <a:gd name="connsiteX12-607" fmla="*/ 4785098 w 5381793"/>
                <a:gd name="connsiteY12-608" fmla="*/ 5858540 h 5890437"/>
                <a:gd name="connsiteX13-609" fmla="*/ 4891424 w 5381793"/>
                <a:gd name="connsiteY13-610" fmla="*/ 3519377 h 5890437"/>
                <a:gd name="connsiteX14-611" fmla="*/ 3030726 w 5381793"/>
                <a:gd name="connsiteY14-612" fmla="*/ 0 h 5890437"/>
                <a:gd name="connsiteX0-613" fmla="*/ 3030726 w 5381793"/>
                <a:gd name="connsiteY0-614" fmla="*/ 0 h 5890437"/>
                <a:gd name="connsiteX1-615" fmla="*/ 872315 w 5381793"/>
                <a:gd name="connsiteY1-616" fmla="*/ 1063257 h 5890437"/>
                <a:gd name="connsiteX2-617" fmla="*/ 649032 w 5381793"/>
                <a:gd name="connsiteY2-618" fmla="*/ 2137144 h 5890437"/>
                <a:gd name="connsiteX3-619" fmla="*/ 447 w 5381793"/>
                <a:gd name="connsiteY3-620" fmla="*/ 3051544 h 5890437"/>
                <a:gd name="connsiteX4-621" fmla="*/ 510810 w 5381793"/>
                <a:gd name="connsiteY4-622" fmla="*/ 3327991 h 5890437"/>
                <a:gd name="connsiteX5-623" fmla="*/ 298158 w 5381793"/>
                <a:gd name="connsiteY5-624" fmla="*/ 3657600 h 5890437"/>
                <a:gd name="connsiteX6-625" fmla="*/ 489544 w 5381793"/>
                <a:gd name="connsiteY6-626" fmla="*/ 3870251 h 5890437"/>
                <a:gd name="connsiteX7-627" fmla="*/ 372586 w 5381793"/>
                <a:gd name="connsiteY7-628" fmla="*/ 4061637 h 5890437"/>
                <a:gd name="connsiteX8-629" fmla="*/ 563972 w 5381793"/>
                <a:gd name="connsiteY8-630" fmla="*/ 4316819 h 5890437"/>
                <a:gd name="connsiteX9-631" fmla="*/ 500177 w 5381793"/>
                <a:gd name="connsiteY9-632" fmla="*/ 4976037 h 5890437"/>
                <a:gd name="connsiteX10-633" fmla="*/ 1754819 w 5381793"/>
                <a:gd name="connsiteY10-634" fmla="*/ 5199321 h 5890437"/>
                <a:gd name="connsiteX11-635" fmla="*/ 1946205 w 5381793"/>
                <a:gd name="connsiteY11-636" fmla="*/ 5890437 h 5890437"/>
                <a:gd name="connsiteX12-637" fmla="*/ 4785098 w 5381793"/>
                <a:gd name="connsiteY12-638" fmla="*/ 5858540 h 5890437"/>
                <a:gd name="connsiteX13-639" fmla="*/ 4891424 w 5381793"/>
                <a:gd name="connsiteY13-640" fmla="*/ 3519377 h 5890437"/>
                <a:gd name="connsiteX14-641" fmla="*/ 3030726 w 5381793"/>
                <a:gd name="connsiteY14-642" fmla="*/ 0 h 5890437"/>
                <a:gd name="connsiteX0-643" fmla="*/ 3030726 w 5381793"/>
                <a:gd name="connsiteY0-644" fmla="*/ 0 h 5890437"/>
                <a:gd name="connsiteX1-645" fmla="*/ 872315 w 5381793"/>
                <a:gd name="connsiteY1-646" fmla="*/ 1063257 h 5890437"/>
                <a:gd name="connsiteX2-647" fmla="*/ 649032 w 5381793"/>
                <a:gd name="connsiteY2-648" fmla="*/ 2137144 h 5890437"/>
                <a:gd name="connsiteX3-649" fmla="*/ 447 w 5381793"/>
                <a:gd name="connsiteY3-650" fmla="*/ 3051544 h 5890437"/>
                <a:gd name="connsiteX4-651" fmla="*/ 510810 w 5381793"/>
                <a:gd name="connsiteY4-652" fmla="*/ 3327991 h 5890437"/>
                <a:gd name="connsiteX5-653" fmla="*/ 298158 w 5381793"/>
                <a:gd name="connsiteY5-654" fmla="*/ 3657600 h 5890437"/>
                <a:gd name="connsiteX6-655" fmla="*/ 489544 w 5381793"/>
                <a:gd name="connsiteY6-656" fmla="*/ 3870251 h 5890437"/>
                <a:gd name="connsiteX7-657" fmla="*/ 372586 w 5381793"/>
                <a:gd name="connsiteY7-658" fmla="*/ 4061637 h 5890437"/>
                <a:gd name="connsiteX8-659" fmla="*/ 563972 w 5381793"/>
                <a:gd name="connsiteY8-660" fmla="*/ 4316819 h 5890437"/>
                <a:gd name="connsiteX9-661" fmla="*/ 500177 w 5381793"/>
                <a:gd name="connsiteY9-662" fmla="*/ 4976037 h 5890437"/>
                <a:gd name="connsiteX10-663" fmla="*/ 1754819 w 5381793"/>
                <a:gd name="connsiteY10-664" fmla="*/ 5199321 h 5890437"/>
                <a:gd name="connsiteX11-665" fmla="*/ 1946205 w 5381793"/>
                <a:gd name="connsiteY11-666" fmla="*/ 5890437 h 5890437"/>
                <a:gd name="connsiteX12-667" fmla="*/ 4785098 w 5381793"/>
                <a:gd name="connsiteY12-668" fmla="*/ 5858540 h 5890437"/>
                <a:gd name="connsiteX13-669" fmla="*/ 4891424 w 5381793"/>
                <a:gd name="connsiteY13-670" fmla="*/ 3519377 h 5890437"/>
                <a:gd name="connsiteX14-671" fmla="*/ 3030726 w 5381793"/>
                <a:gd name="connsiteY14-672" fmla="*/ 0 h 5890437"/>
                <a:gd name="connsiteX0-673" fmla="*/ 3030726 w 5381793"/>
                <a:gd name="connsiteY0-674" fmla="*/ 0 h 5890437"/>
                <a:gd name="connsiteX1-675" fmla="*/ 872315 w 5381793"/>
                <a:gd name="connsiteY1-676" fmla="*/ 1063257 h 5890437"/>
                <a:gd name="connsiteX2-677" fmla="*/ 649032 w 5381793"/>
                <a:gd name="connsiteY2-678" fmla="*/ 2137144 h 5890437"/>
                <a:gd name="connsiteX3-679" fmla="*/ 447 w 5381793"/>
                <a:gd name="connsiteY3-680" fmla="*/ 3051544 h 5890437"/>
                <a:gd name="connsiteX4-681" fmla="*/ 510810 w 5381793"/>
                <a:gd name="connsiteY4-682" fmla="*/ 3327991 h 5890437"/>
                <a:gd name="connsiteX5-683" fmla="*/ 298158 w 5381793"/>
                <a:gd name="connsiteY5-684" fmla="*/ 3657600 h 5890437"/>
                <a:gd name="connsiteX6-685" fmla="*/ 489544 w 5381793"/>
                <a:gd name="connsiteY6-686" fmla="*/ 3870251 h 5890437"/>
                <a:gd name="connsiteX7-687" fmla="*/ 372586 w 5381793"/>
                <a:gd name="connsiteY7-688" fmla="*/ 4061637 h 5890437"/>
                <a:gd name="connsiteX8-689" fmla="*/ 563972 w 5381793"/>
                <a:gd name="connsiteY8-690" fmla="*/ 4316819 h 5890437"/>
                <a:gd name="connsiteX9-691" fmla="*/ 500177 w 5381793"/>
                <a:gd name="connsiteY9-692" fmla="*/ 4976037 h 5890437"/>
                <a:gd name="connsiteX10-693" fmla="*/ 1754819 w 5381793"/>
                <a:gd name="connsiteY10-694" fmla="*/ 5199321 h 5890437"/>
                <a:gd name="connsiteX11-695" fmla="*/ 1946205 w 5381793"/>
                <a:gd name="connsiteY11-696" fmla="*/ 5890437 h 5890437"/>
                <a:gd name="connsiteX12-697" fmla="*/ 4785098 w 5381793"/>
                <a:gd name="connsiteY12-698" fmla="*/ 5858540 h 5890437"/>
                <a:gd name="connsiteX13-699" fmla="*/ 4891424 w 5381793"/>
                <a:gd name="connsiteY13-700" fmla="*/ 3519377 h 5890437"/>
                <a:gd name="connsiteX14-701" fmla="*/ 3030726 w 5381793"/>
                <a:gd name="connsiteY14-702" fmla="*/ 0 h 5890437"/>
                <a:gd name="connsiteX0-703" fmla="*/ 3030726 w 5381793"/>
                <a:gd name="connsiteY0-704" fmla="*/ 0 h 5890437"/>
                <a:gd name="connsiteX1-705" fmla="*/ 872315 w 5381793"/>
                <a:gd name="connsiteY1-706" fmla="*/ 1063257 h 5890437"/>
                <a:gd name="connsiteX2-707" fmla="*/ 649032 w 5381793"/>
                <a:gd name="connsiteY2-708" fmla="*/ 2137144 h 5890437"/>
                <a:gd name="connsiteX3-709" fmla="*/ 447 w 5381793"/>
                <a:gd name="connsiteY3-710" fmla="*/ 3051544 h 5890437"/>
                <a:gd name="connsiteX4-711" fmla="*/ 510810 w 5381793"/>
                <a:gd name="connsiteY4-712" fmla="*/ 3327991 h 5890437"/>
                <a:gd name="connsiteX5-713" fmla="*/ 298158 w 5381793"/>
                <a:gd name="connsiteY5-714" fmla="*/ 3657600 h 5890437"/>
                <a:gd name="connsiteX6-715" fmla="*/ 489544 w 5381793"/>
                <a:gd name="connsiteY6-716" fmla="*/ 3870251 h 5890437"/>
                <a:gd name="connsiteX7-717" fmla="*/ 372586 w 5381793"/>
                <a:gd name="connsiteY7-718" fmla="*/ 4061637 h 5890437"/>
                <a:gd name="connsiteX8-719" fmla="*/ 563972 w 5381793"/>
                <a:gd name="connsiteY8-720" fmla="*/ 4316819 h 5890437"/>
                <a:gd name="connsiteX9-721" fmla="*/ 500177 w 5381793"/>
                <a:gd name="connsiteY9-722" fmla="*/ 4976037 h 5890437"/>
                <a:gd name="connsiteX10-723" fmla="*/ 1754819 w 5381793"/>
                <a:gd name="connsiteY10-724" fmla="*/ 5199321 h 5890437"/>
                <a:gd name="connsiteX11-725" fmla="*/ 1946205 w 5381793"/>
                <a:gd name="connsiteY11-726" fmla="*/ 5890437 h 5890437"/>
                <a:gd name="connsiteX12-727" fmla="*/ 4785098 w 5381793"/>
                <a:gd name="connsiteY12-728" fmla="*/ 5858540 h 5890437"/>
                <a:gd name="connsiteX13-729" fmla="*/ 4891424 w 5381793"/>
                <a:gd name="connsiteY13-730" fmla="*/ 3519377 h 5890437"/>
                <a:gd name="connsiteX14-731" fmla="*/ 3030726 w 5381793"/>
                <a:gd name="connsiteY14-732" fmla="*/ 0 h 5890437"/>
                <a:gd name="connsiteX0-733" fmla="*/ 3030726 w 5381793"/>
                <a:gd name="connsiteY0-734" fmla="*/ 0 h 5890437"/>
                <a:gd name="connsiteX1-735" fmla="*/ 872315 w 5381793"/>
                <a:gd name="connsiteY1-736" fmla="*/ 1063257 h 5890437"/>
                <a:gd name="connsiteX2-737" fmla="*/ 649032 w 5381793"/>
                <a:gd name="connsiteY2-738" fmla="*/ 2137144 h 5890437"/>
                <a:gd name="connsiteX3-739" fmla="*/ 447 w 5381793"/>
                <a:gd name="connsiteY3-740" fmla="*/ 3051544 h 5890437"/>
                <a:gd name="connsiteX4-741" fmla="*/ 510810 w 5381793"/>
                <a:gd name="connsiteY4-742" fmla="*/ 3327991 h 5890437"/>
                <a:gd name="connsiteX5-743" fmla="*/ 298158 w 5381793"/>
                <a:gd name="connsiteY5-744" fmla="*/ 3657600 h 5890437"/>
                <a:gd name="connsiteX6-745" fmla="*/ 489544 w 5381793"/>
                <a:gd name="connsiteY6-746" fmla="*/ 3870251 h 5890437"/>
                <a:gd name="connsiteX7-747" fmla="*/ 372586 w 5381793"/>
                <a:gd name="connsiteY7-748" fmla="*/ 4061637 h 5890437"/>
                <a:gd name="connsiteX8-749" fmla="*/ 563972 w 5381793"/>
                <a:gd name="connsiteY8-750" fmla="*/ 4316819 h 5890437"/>
                <a:gd name="connsiteX9-751" fmla="*/ 500177 w 5381793"/>
                <a:gd name="connsiteY9-752" fmla="*/ 4976037 h 5890437"/>
                <a:gd name="connsiteX10-753" fmla="*/ 1754819 w 5381793"/>
                <a:gd name="connsiteY10-754" fmla="*/ 5199321 h 5890437"/>
                <a:gd name="connsiteX11-755" fmla="*/ 1946205 w 5381793"/>
                <a:gd name="connsiteY11-756" fmla="*/ 5890437 h 5890437"/>
                <a:gd name="connsiteX12-757" fmla="*/ 4785098 w 5381793"/>
                <a:gd name="connsiteY12-758" fmla="*/ 5858540 h 5890437"/>
                <a:gd name="connsiteX13-759" fmla="*/ 4891424 w 5381793"/>
                <a:gd name="connsiteY13-760" fmla="*/ 3519377 h 5890437"/>
                <a:gd name="connsiteX14-761" fmla="*/ 3030726 w 5381793"/>
                <a:gd name="connsiteY14-762" fmla="*/ 0 h 5890437"/>
                <a:gd name="connsiteX0-763" fmla="*/ 3030726 w 5381793"/>
                <a:gd name="connsiteY0-764" fmla="*/ 0 h 5890437"/>
                <a:gd name="connsiteX1-765" fmla="*/ 890128 w 5381793"/>
                <a:gd name="connsiteY1-766" fmla="*/ 1098883 h 5890437"/>
                <a:gd name="connsiteX2-767" fmla="*/ 649032 w 5381793"/>
                <a:gd name="connsiteY2-768" fmla="*/ 2137144 h 5890437"/>
                <a:gd name="connsiteX3-769" fmla="*/ 447 w 5381793"/>
                <a:gd name="connsiteY3-770" fmla="*/ 3051544 h 5890437"/>
                <a:gd name="connsiteX4-771" fmla="*/ 510810 w 5381793"/>
                <a:gd name="connsiteY4-772" fmla="*/ 3327991 h 5890437"/>
                <a:gd name="connsiteX5-773" fmla="*/ 298158 w 5381793"/>
                <a:gd name="connsiteY5-774" fmla="*/ 3657600 h 5890437"/>
                <a:gd name="connsiteX6-775" fmla="*/ 489544 w 5381793"/>
                <a:gd name="connsiteY6-776" fmla="*/ 3870251 h 5890437"/>
                <a:gd name="connsiteX7-777" fmla="*/ 372586 w 5381793"/>
                <a:gd name="connsiteY7-778" fmla="*/ 4061637 h 5890437"/>
                <a:gd name="connsiteX8-779" fmla="*/ 563972 w 5381793"/>
                <a:gd name="connsiteY8-780" fmla="*/ 4316819 h 5890437"/>
                <a:gd name="connsiteX9-781" fmla="*/ 500177 w 5381793"/>
                <a:gd name="connsiteY9-782" fmla="*/ 4976037 h 5890437"/>
                <a:gd name="connsiteX10-783" fmla="*/ 1754819 w 5381793"/>
                <a:gd name="connsiteY10-784" fmla="*/ 5199321 h 5890437"/>
                <a:gd name="connsiteX11-785" fmla="*/ 1946205 w 5381793"/>
                <a:gd name="connsiteY11-786" fmla="*/ 5890437 h 5890437"/>
                <a:gd name="connsiteX12-787" fmla="*/ 4785098 w 5381793"/>
                <a:gd name="connsiteY12-788" fmla="*/ 5858540 h 5890437"/>
                <a:gd name="connsiteX13-789" fmla="*/ 4891424 w 5381793"/>
                <a:gd name="connsiteY13-790" fmla="*/ 3519377 h 5890437"/>
                <a:gd name="connsiteX14-791" fmla="*/ 3030726 w 5381793"/>
                <a:gd name="connsiteY14-792" fmla="*/ 0 h 5890437"/>
                <a:gd name="connsiteX0-793" fmla="*/ 3030726 w 5381793"/>
                <a:gd name="connsiteY0-794" fmla="*/ 0 h 5890437"/>
                <a:gd name="connsiteX1-795" fmla="*/ 890128 w 5381793"/>
                <a:gd name="connsiteY1-796" fmla="*/ 1098883 h 5890437"/>
                <a:gd name="connsiteX2-797" fmla="*/ 649032 w 5381793"/>
                <a:gd name="connsiteY2-798" fmla="*/ 2137144 h 5890437"/>
                <a:gd name="connsiteX3-799" fmla="*/ 447 w 5381793"/>
                <a:gd name="connsiteY3-800" fmla="*/ 3051544 h 5890437"/>
                <a:gd name="connsiteX4-801" fmla="*/ 510810 w 5381793"/>
                <a:gd name="connsiteY4-802" fmla="*/ 3327991 h 5890437"/>
                <a:gd name="connsiteX5-803" fmla="*/ 298158 w 5381793"/>
                <a:gd name="connsiteY5-804" fmla="*/ 3657600 h 5890437"/>
                <a:gd name="connsiteX6-805" fmla="*/ 489544 w 5381793"/>
                <a:gd name="connsiteY6-806" fmla="*/ 3870251 h 5890437"/>
                <a:gd name="connsiteX7-807" fmla="*/ 372586 w 5381793"/>
                <a:gd name="connsiteY7-808" fmla="*/ 4061637 h 5890437"/>
                <a:gd name="connsiteX8-809" fmla="*/ 563972 w 5381793"/>
                <a:gd name="connsiteY8-810" fmla="*/ 4316819 h 5890437"/>
                <a:gd name="connsiteX9-811" fmla="*/ 500177 w 5381793"/>
                <a:gd name="connsiteY9-812" fmla="*/ 4976037 h 5890437"/>
                <a:gd name="connsiteX10-813" fmla="*/ 1754819 w 5381793"/>
                <a:gd name="connsiteY10-814" fmla="*/ 5199321 h 5890437"/>
                <a:gd name="connsiteX11-815" fmla="*/ 1946205 w 5381793"/>
                <a:gd name="connsiteY11-816" fmla="*/ 5890437 h 5890437"/>
                <a:gd name="connsiteX12-817" fmla="*/ 4785098 w 5381793"/>
                <a:gd name="connsiteY12-818" fmla="*/ 5858540 h 5890437"/>
                <a:gd name="connsiteX13-819" fmla="*/ 4891424 w 5381793"/>
                <a:gd name="connsiteY13-820" fmla="*/ 3519377 h 5890437"/>
                <a:gd name="connsiteX14-821" fmla="*/ 3030726 w 5381793"/>
                <a:gd name="connsiteY14-822" fmla="*/ 0 h 5890437"/>
                <a:gd name="connsiteX0-823" fmla="*/ 3030764 w 5381831"/>
                <a:gd name="connsiteY0-824" fmla="*/ 0 h 5890437"/>
                <a:gd name="connsiteX1-825" fmla="*/ 890166 w 5381831"/>
                <a:gd name="connsiteY1-826" fmla="*/ 1098883 h 5890437"/>
                <a:gd name="connsiteX2-827" fmla="*/ 607506 w 5381831"/>
                <a:gd name="connsiteY2-828" fmla="*/ 2172770 h 5890437"/>
                <a:gd name="connsiteX3-829" fmla="*/ 485 w 5381831"/>
                <a:gd name="connsiteY3-830" fmla="*/ 3051544 h 5890437"/>
                <a:gd name="connsiteX4-831" fmla="*/ 510848 w 5381831"/>
                <a:gd name="connsiteY4-832" fmla="*/ 3327991 h 5890437"/>
                <a:gd name="connsiteX5-833" fmla="*/ 298196 w 5381831"/>
                <a:gd name="connsiteY5-834" fmla="*/ 3657600 h 5890437"/>
                <a:gd name="connsiteX6-835" fmla="*/ 489582 w 5381831"/>
                <a:gd name="connsiteY6-836" fmla="*/ 3870251 h 5890437"/>
                <a:gd name="connsiteX7-837" fmla="*/ 372624 w 5381831"/>
                <a:gd name="connsiteY7-838" fmla="*/ 4061637 h 5890437"/>
                <a:gd name="connsiteX8-839" fmla="*/ 564010 w 5381831"/>
                <a:gd name="connsiteY8-840" fmla="*/ 4316819 h 5890437"/>
                <a:gd name="connsiteX9-841" fmla="*/ 500215 w 5381831"/>
                <a:gd name="connsiteY9-842" fmla="*/ 4976037 h 5890437"/>
                <a:gd name="connsiteX10-843" fmla="*/ 1754857 w 5381831"/>
                <a:gd name="connsiteY10-844" fmla="*/ 5199321 h 5890437"/>
                <a:gd name="connsiteX11-845" fmla="*/ 1946243 w 5381831"/>
                <a:gd name="connsiteY11-846" fmla="*/ 5890437 h 5890437"/>
                <a:gd name="connsiteX12-847" fmla="*/ 4785136 w 5381831"/>
                <a:gd name="connsiteY12-848" fmla="*/ 5858540 h 5890437"/>
                <a:gd name="connsiteX13-849" fmla="*/ 4891462 w 5381831"/>
                <a:gd name="connsiteY13-850" fmla="*/ 3519377 h 5890437"/>
                <a:gd name="connsiteX14-851" fmla="*/ 3030764 w 5381831"/>
                <a:gd name="connsiteY14-852" fmla="*/ 0 h 5890437"/>
                <a:gd name="connsiteX0-853" fmla="*/ 3030764 w 5381831"/>
                <a:gd name="connsiteY0-854" fmla="*/ 0 h 5890437"/>
                <a:gd name="connsiteX1-855" fmla="*/ 890166 w 5381831"/>
                <a:gd name="connsiteY1-856" fmla="*/ 1098883 h 5890437"/>
                <a:gd name="connsiteX2-857" fmla="*/ 607506 w 5381831"/>
                <a:gd name="connsiteY2-858" fmla="*/ 2172770 h 5890437"/>
                <a:gd name="connsiteX3-859" fmla="*/ 485 w 5381831"/>
                <a:gd name="connsiteY3-860" fmla="*/ 3051544 h 5890437"/>
                <a:gd name="connsiteX4-861" fmla="*/ 510848 w 5381831"/>
                <a:gd name="connsiteY4-862" fmla="*/ 3327991 h 5890437"/>
                <a:gd name="connsiteX5-863" fmla="*/ 298196 w 5381831"/>
                <a:gd name="connsiteY5-864" fmla="*/ 3657600 h 5890437"/>
                <a:gd name="connsiteX6-865" fmla="*/ 489582 w 5381831"/>
                <a:gd name="connsiteY6-866" fmla="*/ 3870251 h 5890437"/>
                <a:gd name="connsiteX7-867" fmla="*/ 372624 w 5381831"/>
                <a:gd name="connsiteY7-868" fmla="*/ 4061637 h 5890437"/>
                <a:gd name="connsiteX8-869" fmla="*/ 564010 w 5381831"/>
                <a:gd name="connsiteY8-870" fmla="*/ 4316819 h 5890437"/>
                <a:gd name="connsiteX9-871" fmla="*/ 500215 w 5381831"/>
                <a:gd name="connsiteY9-872" fmla="*/ 4976037 h 5890437"/>
                <a:gd name="connsiteX10-873" fmla="*/ 1754857 w 5381831"/>
                <a:gd name="connsiteY10-874" fmla="*/ 5199321 h 5890437"/>
                <a:gd name="connsiteX11-875" fmla="*/ 1946243 w 5381831"/>
                <a:gd name="connsiteY11-876" fmla="*/ 5890437 h 5890437"/>
                <a:gd name="connsiteX12-877" fmla="*/ 4785136 w 5381831"/>
                <a:gd name="connsiteY12-878" fmla="*/ 5858540 h 5890437"/>
                <a:gd name="connsiteX13-879" fmla="*/ 4891462 w 5381831"/>
                <a:gd name="connsiteY13-880" fmla="*/ 3519377 h 5890437"/>
                <a:gd name="connsiteX14-881" fmla="*/ 3030764 w 5381831"/>
                <a:gd name="connsiteY14-882" fmla="*/ 0 h 5890437"/>
                <a:gd name="connsiteX0-883" fmla="*/ 3030839 w 5381906"/>
                <a:gd name="connsiteY0-884" fmla="*/ 0 h 5890437"/>
                <a:gd name="connsiteX1-885" fmla="*/ 890241 w 5381906"/>
                <a:gd name="connsiteY1-886" fmla="*/ 1098883 h 5890437"/>
                <a:gd name="connsiteX2-887" fmla="*/ 607581 w 5381906"/>
                <a:gd name="connsiteY2-888" fmla="*/ 2172770 h 5890437"/>
                <a:gd name="connsiteX3-889" fmla="*/ 560 w 5381906"/>
                <a:gd name="connsiteY3-890" fmla="*/ 3051544 h 5890437"/>
                <a:gd name="connsiteX4-891" fmla="*/ 510923 w 5381906"/>
                <a:gd name="connsiteY4-892" fmla="*/ 3327991 h 5890437"/>
                <a:gd name="connsiteX5-893" fmla="*/ 298271 w 5381906"/>
                <a:gd name="connsiteY5-894" fmla="*/ 3657600 h 5890437"/>
                <a:gd name="connsiteX6-895" fmla="*/ 489657 w 5381906"/>
                <a:gd name="connsiteY6-896" fmla="*/ 3870251 h 5890437"/>
                <a:gd name="connsiteX7-897" fmla="*/ 372699 w 5381906"/>
                <a:gd name="connsiteY7-898" fmla="*/ 4061637 h 5890437"/>
                <a:gd name="connsiteX8-899" fmla="*/ 564085 w 5381906"/>
                <a:gd name="connsiteY8-900" fmla="*/ 4316819 h 5890437"/>
                <a:gd name="connsiteX9-901" fmla="*/ 500290 w 5381906"/>
                <a:gd name="connsiteY9-902" fmla="*/ 4976037 h 5890437"/>
                <a:gd name="connsiteX10-903" fmla="*/ 1754932 w 5381906"/>
                <a:gd name="connsiteY10-904" fmla="*/ 5199321 h 5890437"/>
                <a:gd name="connsiteX11-905" fmla="*/ 1946318 w 5381906"/>
                <a:gd name="connsiteY11-906" fmla="*/ 5890437 h 5890437"/>
                <a:gd name="connsiteX12-907" fmla="*/ 4785211 w 5381906"/>
                <a:gd name="connsiteY12-908" fmla="*/ 5858540 h 5890437"/>
                <a:gd name="connsiteX13-909" fmla="*/ 4891537 w 5381906"/>
                <a:gd name="connsiteY13-910" fmla="*/ 3519377 h 5890437"/>
                <a:gd name="connsiteX14-911" fmla="*/ 3030839 w 5381906"/>
                <a:gd name="connsiteY14-912" fmla="*/ 0 h 5890437"/>
                <a:gd name="connsiteX0-913" fmla="*/ 3030839 w 5381906"/>
                <a:gd name="connsiteY0-914" fmla="*/ 0 h 5890437"/>
                <a:gd name="connsiteX1-915" fmla="*/ 890241 w 5381906"/>
                <a:gd name="connsiteY1-916" fmla="*/ 1098883 h 5890437"/>
                <a:gd name="connsiteX2-917" fmla="*/ 607581 w 5381906"/>
                <a:gd name="connsiteY2-918" fmla="*/ 2172770 h 5890437"/>
                <a:gd name="connsiteX3-919" fmla="*/ 560 w 5381906"/>
                <a:gd name="connsiteY3-920" fmla="*/ 3051544 h 5890437"/>
                <a:gd name="connsiteX4-921" fmla="*/ 510923 w 5381906"/>
                <a:gd name="connsiteY4-922" fmla="*/ 3327991 h 5890437"/>
                <a:gd name="connsiteX5-923" fmla="*/ 298271 w 5381906"/>
                <a:gd name="connsiteY5-924" fmla="*/ 3657600 h 5890437"/>
                <a:gd name="connsiteX6-925" fmla="*/ 489657 w 5381906"/>
                <a:gd name="connsiteY6-926" fmla="*/ 3870251 h 5890437"/>
                <a:gd name="connsiteX7-927" fmla="*/ 372699 w 5381906"/>
                <a:gd name="connsiteY7-928" fmla="*/ 4061637 h 5890437"/>
                <a:gd name="connsiteX8-929" fmla="*/ 564085 w 5381906"/>
                <a:gd name="connsiteY8-930" fmla="*/ 4316819 h 5890437"/>
                <a:gd name="connsiteX9-931" fmla="*/ 500290 w 5381906"/>
                <a:gd name="connsiteY9-932" fmla="*/ 4976037 h 5890437"/>
                <a:gd name="connsiteX10-933" fmla="*/ 1754932 w 5381906"/>
                <a:gd name="connsiteY10-934" fmla="*/ 5199321 h 5890437"/>
                <a:gd name="connsiteX11-935" fmla="*/ 1946318 w 5381906"/>
                <a:gd name="connsiteY11-936" fmla="*/ 5890437 h 5890437"/>
                <a:gd name="connsiteX12-937" fmla="*/ 4785211 w 5381906"/>
                <a:gd name="connsiteY12-938" fmla="*/ 5858540 h 5890437"/>
                <a:gd name="connsiteX13-939" fmla="*/ 4891537 w 5381906"/>
                <a:gd name="connsiteY13-940" fmla="*/ 3519377 h 5890437"/>
                <a:gd name="connsiteX14-941" fmla="*/ 3030839 w 5381906"/>
                <a:gd name="connsiteY14-942" fmla="*/ 0 h 5890437"/>
                <a:gd name="connsiteX0-943" fmla="*/ 3030839 w 5381906"/>
                <a:gd name="connsiteY0-944" fmla="*/ 0 h 5890437"/>
                <a:gd name="connsiteX1-945" fmla="*/ 890241 w 5381906"/>
                <a:gd name="connsiteY1-946" fmla="*/ 1098883 h 5890437"/>
                <a:gd name="connsiteX2-947" fmla="*/ 607581 w 5381906"/>
                <a:gd name="connsiteY2-948" fmla="*/ 2172770 h 5890437"/>
                <a:gd name="connsiteX3-949" fmla="*/ 560 w 5381906"/>
                <a:gd name="connsiteY3-950" fmla="*/ 3051544 h 5890437"/>
                <a:gd name="connsiteX4-951" fmla="*/ 510923 w 5381906"/>
                <a:gd name="connsiteY4-952" fmla="*/ 3327991 h 5890437"/>
                <a:gd name="connsiteX5-953" fmla="*/ 298271 w 5381906"/>
                <a:gd name="connsiteY5-954" fmla="*/ 3657600 h 5890437"/>
                <a:gd name="connsiteX6-955" fmla="*/ 489657 w 5381906"/>
                <a:gd name="connsiteY6-956" fmla="*/ 3870251 h 5890437"/>
                <a:gd name="connsiteX7-957" fmla="*/ 372699 w 5381906"/>
                <a:gd name="connsiteY7-958" fmla="*/ 4061637 h 5890437"/>
                <a:gd name="connsiteX8-959" fmla="*/ 564085 w 5381906"/>
                <a:gd name="connsiteY8-960" fmla="*/ 4316819 h 5890437"/>
                <a:gd name="connsiteX9-961" fmla="*/ 500290 w 5381906"/>
                <a:gd name="connsiteY9-962" fmla="*/ 4976037 h 5890437"/>
                <a:gd name="connsiteX10-963" fmla="*/ 1754932 w 5381906"/>
                <a:gd name="connsiteY10-964" fmla="*/ 5199321 h 5890437"/>
                <a:gd name="connsiteX11-965" fmla="*/ 1946318 w 5381906"/>
                <a:gd name="connsiteY11-966" fmla="*/ 5890437 h 5890437"/>
                <a:gd name="connsiteX12-967" fmla="*/ 4785211 w 5381906"/>
                <a:gd name="connsiteY12-968" fmla="*/ 5858540 h 5890437"/>
                <a:gd name="connsiteX13-969" fmla="*/ 4891537 w 5381906"/>
                <a:gd name="connsiteY13-970" fmla="*/ 3519377 h 5890437"/>
                <a:gd name="connsiteX14-971" fmla="*/ 3030839 w 5381906"/>
                <a:gd name="connsiteY14-972" fmla="*/ 0 h 5890437"/>
                <a:gd name="connsiteX0-973" fmla="*/ 3030839 w 5381906"/>
                <a:gd name="connsiteY0-974" fmla="*/ 0 h 5890437"/>
                <a:gd name="connsiteX1-975" fmla="*/ 890241 w 5381906"/>
                <a:gd name="connsiteY1-976" fmla="*/ 1098883 h 5890437"/>
                <a:gd name="connsiteX2-977" fmla="*/ 607581 w 5381906"/>
                <a:gd name="connsiteY2-978" fmla="*/ 2172770 h 5890437"/>
                <a:gd name="connsiteX3-979" fmla="*/ 560 w 5381906"/>
                <a:gd name="connsiteY3-980" fmla="*/ 3051544 h 5890437"/>
                <a:gd name="connsiteX4-981" fmla="*/ 510923 w 5381906"/>
                <a:gd name="connsiteY4-982" fmla="*/ 3327991 h 5890437"/>
                <a:gd name="connsiteX5-983" fmla="*/ 339835 w 5381906"/>
                <a:gd name="connsiteY5-984" fmla="*/ 3734790 h 5890437"/>
                <a:gd name="connsiteX6-985" fmla="*/ 489657 w 5381906"/>
                <a:gd name="connsiteY6-986" fmla="*/ 3870251 h 5890437"/>
                <a:gd name="connsiteX7-987" fmla="*/ 372699 w 5381906"/>
                <a:gd name="connsiteY7-988" fmla="*/ 4061637 h 5890437"/>
                <a:gd name="connsiteX8-989" fmla="*/ 564085 w 5381906"/>
                <a:gd name="connsiteY8-990" fmla="*/ 4316819 h 5890437"/>
                <a:gd name="connsiteX9-991" fmla="*/ 500290 w 5381906"/>
                <a:gd name="connsiteY9-992" fmla="*/ 4976037 h 5890437"/>
                <a:gd name="connsiteX10-993" fmla="*/ 1754932 w 5381906"/>
                <a:gd name="connsiteY10-994" fmla="*/ 5199321 h 5890437"/>
                <a:gd name="connsiteX11-995" fmla="*/ 1946318 w 5381906"/>
                <a:gd name="connsiteY11-996" fmla="*/ 5890437 h 5890437"/>
                <a:gd name="connsiteX12-997" fmla="*/ 4785211 w 5381906"/>
                <a:gd name="connsiteY12-998" fmla="*/ 5858540 h 5890437"/>
                <a:gd name="connsiteX13-999" fmla="*/ 4891537 w 5381906"/>
                <a:gd name="connsiteY13-1000" fmla="*/ 3519377 h 5890437"/>
                <a:gd name="connsiteX14-1001" fmla="*/ 3030839 w 5381906"/>
                <a:gd name="connsiteY14-1002" fmla="*/ 0 h 5890437"/>
                <a:gd name="connsiteX0-1003" fmla="*/ 3030839 w 5381906"/>
                <a:gd name="connsiteY0-1004" fmla="*/ 0 h 5890437"/>
                <a:gd name="connsiteX1-1005" fmla="*/ 890241 w 5381906"/>
                <a:gd name="connsiteY1-1006" fmla="*/ 1098883 h 5890437"/>
                <a:gd name="connsiteX2-1007" fmla="*/ 607581 w 5381906"/>
                <a:gd name="connsiteY2-1008" fmla="*/ 2172770 h 5890437"/>
                <a:gd name="connsiteX3-1009" fmla="*/ 560 w 5381906"/>
                <a:gd name="connsiteY3-1010" fmla="*/ 3051544 h 5890437"/>
                <a:gd name="connsiteX4-1011" fmla="*/ 510923 w 5381906"/>
                <a:gd name="connsiteY4-1012" fmla="*/ 3327991 h 5890437"/>
                <a:gd name="connsiteX5-1013" fmla="*/ 339835 w 5381906"/>
                <a:gd name="connsiteY5-1014" fmla="*/ 3734790 h 5890437"/>
                <a:gd name="connsiteX6-1015" fmla="*/ 489657 w 5381906"/>
                <a:gd name="connsiteY6-1016" fmla="*/ 3870251 h 5890437"/>
                <a:gd name="connsiteX7-1017" fmla="*/ 372699 w 5381906"/>
                <a:gd name="connsiteY7-1018" fmla="*/ 4061637 h 5890437"/>
                <a:gd name="connsiteX8-1019" fmla="*/ 564085 w 5381906"/>
                <a:gd name="connsiteY8-1020" fmla="*/ 4316819 h 5890437"/>
                <a:gd name="connsiteX9-1021" fmla="*/ 500290 w 5381906"/>
                <a:gd name="connsiteY9-1022" fmla="*/ 4976037 h 5890437"/>
                <a:gd name="connsiteX10-1023" fmla="*/ 1754932 w 5381906"/>
                <a:gd name="connsiteY10-1024" fmla="*/ 5199321 h 5890437"/>
                <a:gd name="connsiteX11-1025" fmla="*/ 1946318 w 5381906"/>
                <a:gd name="connsiteY11-1026" fmla="*/ 5890437 h 5890437"/>
                <a:gd name="connsiteX12-1027" fmla="*/ 4785211 w 5381906"/>
                <a:gd name="connsiteY12-1028" fmla="*/ 5858540 h 5890437"/>
                <a:gd name="connsiteX13-1029" fmla="*/ 4891537 w 5381906"/>
                <a:gd name="connsiteY13-1030" fmla="*/ 3519377 h 5890437"/>
                <a:gd name="connsiteX14-1031" fmla="*/ 3030839 w 5381906"/>
                <a:gd name="connsiteY14-1032" fmla="*/ 0 h 5890437"/>
                <a:gd name="connsiteX0-1033" fmla="*/ 3030839 w 5381906"/>
                <a:gd name="connsiteY0-1034" fmla="*/ 0 h 5890437"/>
                <a:gd name="connsiteX1-1035" fmla="*/ 890241 w 5381906"/>
                <a:gd name="connsiteY1-1036" fmla="*/ 1098883 h 5890437"/>
                <a:gd name="connsiteX2-1037" fmla="*/ 607581 w 5381906"/>
                <a:gd name="connsiteY2-1038" fmla="*/ 2172770 h 5890437"/>
                <a:gd name="connsiteX3-1039" fmla="*/ 560 w 5381906"/>
                <a:gd name="connsiteY3-1040" fmla="*/ 3051544 h 5890437"/>
                <a:gd name="connsiteX4-1041" fmla="*/ 510923 w 5381906"/>
                <a:gd name="connsiteY4-1042" fmla="*/ 3327991 h 5890437"/>
                <a:gd name="connsiteX5-1043" fmla="*/ 339835 w 5381906"/>
                <a:gd name="connsiteY5-1044" fmla="*/ 3734790 h 5890437"/>
                <a:gd name="connsiteX6-1045" fmla="*/ 531221 w 5381906"/>
                <a:gd name="connsiteY6-1046" fmla="*/ 3870251 h 5890437"/>
                <a:gd name="connsiteX7-1047" fmla="*/ 372699 w 5381906"/>
                <a:gd name="connsiteY7-1048" fmla="*/ 4061637 h 5890437"/>
                <a:gd name="connsiteX8-1049" fmla="*/ 564085 w 5381906"/>
                <a:gd name="connsiteY8-1050" fmla="*/ 4316819 h 5890437"/>
                <a:gd name="connsiteX9-1051" fmla="*/ 500290 w 5381906"/>
                <a:gd name="connsiteY9-1052" fmla="*/ 4976037 h 5890437"/>
                <a:gd name="connsiteX10-1053" fmla="*/ 1754932 w 5381906"/>
                <a:gd name="connsiteY10-1054" fmla="*/ 5199321 h 5890437"/>
                <a:gd name="connsiteX11-1055" fmla="*/ 1946318 w 5381906"/>
                <a:gd name="connsiteY11-1056" fmla="*/ 5890437 h 5890437"/>
                <a:gd name="connsiteX12-1057" fmla="*/ 4785211 w 5381906"/>
                <a:gd name="connsiteY12-1058" fmla="*/ 5858540 h 5890437"/>
                <a:gd name="connsiteX13-1059" fmla="*/ 4891537 w 5381906"/>
                <a:gd name="connsiteY13-1060" fmla="*/ 3519377 h 5890437"/>
                <a:gd name="connsiteX14-1061" fmla="*/ 3030839 w 5381906"/>
                <a:gd name="connsiteY14-1062" fmla="*/ 0 h 5890437"/>
                <a:gd name="connsiteX0-1063" fmla="*/ 3030839 w 5381906"/>
                <a:gd name="connsiteY0-1064" fmla="*/ 0 h 5890437"/>
                <a:gd name="connsiteX1-1065" fmla="*/ 890241 w 5381906"/>
                <a:gd name="connsiteY1-1066" fmla="*/ 1098883 h 5890437"/>
                <a:gd name="connsiteX2-1067" fmla="*/ 607581 w 5381906"/>
                <a:gd name="connsiteY2-1068" fmla="*/ 2172770 h 5890437"/>
                <a:gd name="connsiteX3-1069" fmla="*/ 560 w 5381906"/>
                <a:gd name="connsiteY3-1070" fmla="*/ 3051544 h 5890437"/>
                <a:gd name="connsiteX4-1071" fmla="*/ 510923 w 5381906"/>
                <a:gd name="connsiteY4-1072" fmla="*/ 3327991 h 5890437"/>
                <a:gd name="connsiteX5-1073" fmla="*/ 339835 w 5381906"/>
                <a:gd name="connsiteY5-1074" fmla="*/ 3734790 h 5890437"/>
                <a:gd name="connsiteX6-1075" fmla="*/ 531221 w 5381906"/>
                <a:gd name="connsiteY6-1076" fmla="*/ 3870251 h 5890437"/>
                <a:gd name="connsiteX7-1077" fmla="*/ 372699 w 5381906"/>
                <a:gd name="connsiteY7-1078" fmla="*/ 4061637 h 5890437"/>
                <a:gd name="connsiteX8-1079" fmla="*/ 564085 w 5381906"/>
                <a:gd name="connsiteY8-1080" fmla="*/ 4316819 h 5890437"/>
                <a:gd name="connsiteX9-1081" fmla="*/ 500290 w 5381906"/>
                <a:gd name="connsiteY9-1082" fmla="*/ 4976037 h 5890437"/>
                <a:gd name="connsiteX10-1083" fmla="*/ 1754932 w 5381906"/>
                <a:gd name="connsiteY10-1084" fmla="*/ 5199321 h 5890437"/>
                <a:gd name="connsiteX11-1085" fmla="*/ 1946318 w 5381906"/>
                <a:gd name="connsiteY11-1086" fmla="*/ 5890437 h 5890437"/>
                <a:gd name="connsiteX12-1087" fmla="*/ 4785211 w 5381906"/>
                <a:gd name="connsiteY12-1088" fmla="*/ 5858540 h 5890437"/>
                <a:gd name="connsiteX13-1089" fmla="*/ 4891537 w 5381906"/>
                <a:gd name="connsiteY13-1090" fmla="*/ 3519377 h 5890437"/>
                <a:gd name="connsiteX14-1091" fmla="*/ 3030839 w 5381906"/>
                <a:gd name="connsiteY14-1092" fmla="*/ 0 h 5890437"/>
                <a:gd name="connsiteX0-1093" fmla="*/ 3030839 w 5381906"/>
                <a:gd name="connsiteY0-1094" fmla="*/ 0 h 5890437"/>
                <a:gd name="connsiteX1-1095" fmla="*/ 890241 w 5381906"/>
                <a:gd name="connsiteY1-1096" fmla="*/ 1098883 h 5890437"/>
                <a:gd name="connsiteX2-1097" fmla="*/ 607581 w 5381906"/>
                <a:gd name="connsiteY2-1098" fmla="*/ 2172770 h 5890437"/>
                <a:gd name="connsiteX3-1099" fmla="*/ 560 w 5381906"/>
                <a:gd name="connsiteY3-1100" fmla="*/ 3051544 h 5890437"/>
                <a:gd name="connsiteX4-1101" fmla="*/ 510923 w 5381906"/>
                <a:gd name="connsiteY4-1102" fmla="*/ 3327991 h 5890437"/>
                <a:gd name="connsiteX5-1103" fmla="*/ 339835 w 5381906"/>
                <a:gd name="connsiteY5-1104" fmla="*/ 3734790 h 5890437"/>
                <a:gd name="connsiteX6-1105" fmla="*/ 531221 w 5381906"/>
                <a:gd name="connsiteY6-1106" fmla="*/ 3870251 h 5890437"/>
                <a:gd name="connsiteX7-1107" fmla="*/ 372699 w 5381906"/>
                <a:gd name="connsiteY7-1108" fmla="*/ 4061637 h 5890437"/>
                <a:gd name="connsiteX8-1109" fmla="*/ 564085 w 5381906"/>
                <a:gd name="connsiteY8-1110" fmla="*/ 4316819 h 5890437"/>
                <a:gd name="connsiteX9-1111" fmla="*/ 500290 w 5381906"/>
                <a:gd name="connsiteY9-1112" fmla="*/ 4976037 h 5890437"/>
                <a:gd name="connsiteX10-1113" fmla="*/ 1754932 w 5381906"/>
                <a:gd name="connsiteY10-1114" fmla="*/ 5199321 h 5890437"/>
                <a:gd name="connsiteX11-1115" fmla="*/ 1946318 w 5381906"/>
                <a:gd name="connsiteY11-1116" fmla="*/ 5890437 h 5890437"/>
                <a:gd name="connsiteX12-1117" fmla="*/ 4785211 w 5381906"/>
                <a:gd name="connsiteY12-1118" fmla="*/ 5858540 h 5890437"/>
                <a:gd name="connsiteX13-1119" fmla="*/ 4891537 w 5381906"/>
                <a:gd name="connsiteY13-1120" fmla="*/ 3519377 h 5890437"/>
                <a:gd name="connsiteX14-1121" fmla="*/ 3030839 w 5381906"/>
                <a:gd name="connsiteY14-1122" fmla="*/ 0 h 5890437"/>
                <a:gd name="connsiteX0-1123" fmla="*/ 3030839 w 5381906"/>
                <a:gd name="connsiteY0-1124" fmla="*/ 0 h 5890437"/>
                <a:gd name="connsiteX1-1125" fmla="*/ 890241 w 5381906"/>
                <a:gd name="connsiteY1-1126" fmla="*/ 1098883 h 5890437"/>
                <a:gd name="connsiteX2-1127" fmla="*/ 607581 w 5381906"/>
                <a:gd name="connsiteY2-1128" fmla="*/ 2172770 h 5890437"/>
                <a:gd name="connsiteX3-1129" fmla="*/ 560 w 5381906"/>
                <a:gd name="connsiteY3-1130" fmla="*/ 3051544 h 5890437"/>
                <a:gd name="connsiteX4-1131" fmla="*/ 510923 w 5381906"/>
                <a:gd name="connsiteY4-1132" fmla="*/ 3327991 h 5890437"/>
                <a:gd name="connsiteX5-1133" fmla="*/ 339835 w 5381906"/>
                <a:gd name="connsiteY5-1134" fmla="*/ 3734790 h 5890437"/>
                <a:gd name="connsiteX6-1135" fmla="*/ 531221 w 5381906"/>
                <a:gd name="connsiteY6-1136" fmla="*/ 3870251 h 5890437"/>
                <a:gd name="connsiteX7-1137" fmla="*/ 372699 w 5381906"/>
                <a:gd name="connsiteY7-1138" fmla="*/ 4061637 h 5890437"/>
                <a:gd name="connsiteX8-1139" fmla="*/ 564085 w 5381906"/>
                <a:gd name="connsiteY8-1140" fmla="*/ 4316819 h 5890437"/>
                <a:gd name="connsiteX9-1141" fmla="*/ 500290 w 5381906"/>
                <a:gd name="connsiteY9-1142" fmla="*/ 4976037 h 5890437"/>
                <a:gd name="connsiteX10-1143" fmla="*/ 1754932 w 5381906"/>
                <a:gd name="connsiteY10-1144" fmla="*/ 5199321 h 5890437"/>
                <a:gd name="connsiteX11-1145" fmla="*/ 1946318 w 5381906"/>
                <a:gd name="connsiteY11-1146" fmla="*/ 5890437 h 5890437"/>
                <a:gd name="connsiteX12-1147" fmla="*/ 4785211 w 5381906"/>
                <a:gd name="connsiteY12-1148" fmla="*/ 5858540 h 5890437"/>
                <a:gd name="connsiteX13-1149" fmla="*/ 4891537 w 5381906"/>
                <a:gd name="connsiteY13-1150" fmla="*/ 3519377 h 5890437"/>
                <a:gd name="connsiteX14-1151" fmla="*/ 3030839 w 5381906"/>
                <a:gd name="connsiteY14-1152" fmla="*/ 0 h 5890437"/>
                <a:gd name="connsiteX0-1153" fmla="*/ 3030839 w 5381906"/>
                <a:gd name="connsiteY0-1154" fmla="*/ 0 h 5890437"/>
                <a:gd name="connsiteX1-1155" fmla="*/ 890241 w 5381906"/>
                <a:gd name="connsiteY1-1156" fmla="*/ 1098883 h 5890437"/>
                <a:gd name="connsiteX2-1157" fmla="*/ 607581 w 5381906"/>
                <a:gd name="connsiteY2-1158" fmla="*/ 2172770 h 5890437"/>
                <a:gd name="connsiteX3-1159" fmla="*/ 560 w 5381906"/>
                <a:gd name="connsiteY3-1160" fmla="*/ 3051544 h 5890437"/>
                <a:gd name="connsiteX4-1161" fmla="*/ 510923 w 5381906"/>
                <a:gd name="connsiteY4-1162" fmla="*/ 3327991 h 5890437"/>
                <a:gd name="connsiteX5-1163" fmla="*/ 339835 w 5381906"/>
                <a:gd name="connsiteY5-1164" fmla="*/ 3734790 h 5890437"/>
                <a:gd name="connsiteX6-1165" fmla="*/ 531221 w 5381906"/>
                <a:gd name="connsiteY6-1166" fmla="*/ 3870251 h 5890437"/>
                <a:gd name="connsiteX7-1167" fmla="*/ 372699 w 5381906"/>
                <a:gd name="connsiteY7-1168" fmla="*/ 4061637 h 5890437"/>
                <a:gd name="connsiteX8-1169" fmla="*/ 564085 w 5381906"/>
                <a:gd name="connsiteY8-1170" fmla="*/ 4316819 h 5890437"/>
                <a:gd name="connsiteX9-1171" fmla="*/ 500290 w 5381906"/>
                <a:gd name="connsiteY9-1172" fmla="*/ 4976037 h 5890437"/>
                <a:gd name="connsiteX10-1173" fmla="*/ 1754932 w 5381906"/>
                <a:gd name="connsiteY10-1174" fmla="*/ 5199321 h 5890437"/>
                <a:gd name="connsiteX11-1175" fmla="*/ 1946318 w 5381906"/>
                <a:gd name="connsiteY11-1176" fmla="*/ 5890437 h 5890437"/>
                <a:gd name="connsiteX12-1177" fmla="*/ 4785211 w 5381906"/>
                <a:gd name="connsiteY12-1178" fmla="*/ 5858540 h 5890437"/>
                <a:gd name="connsiteX13-1179" fmla="*/ 4891537 w 5381906"/>
                <a:gd name="connsiteY13-1180" fmla="*/ 3519377 h 5890437"/>
                <a:gd name="connsiteX14-1181" fmla="*/ 3030839 w 5381906"/>
                <a:gd name="connsiteY14-1182" fmla="*/ 0 h 5890437"/>
                <a:gd name="connsiteX0-1183" fmla="*/ 3030839 w 5381906"/>
                <a:gd name="connsiteY0-1184" fmla="*/ 0 h 5890437"/>
                <a:gd name="connsiteX1-1185" fmla="*/ 890241 w 5381906"/>
                <a:gd name="connsiteY1-1186" fmla="*/ 1098883 h 5890437"/>
                <a:gd name="connsiteX2-1187" fmla="*/ 607581 w 5381906"/>
                <a:gd name="connsiteY2-1188" fmla="*/ 2172770 h 5890437"/>
                <a:gd name="connsiteX3-1189" fmla="*/ 560 w 5381906"/>
                <a:gd name="connsiteY3-1190" fmla="*/ 3051544 h 5890437"/>
                <a:gd name="connsiteX4-1191" fmla="*/ 510923 w 5381906"/>
                <a:gd name="connsiteY4-1192" fmla="*/ 3327991 h 5890437"/>
                <a:gd name="connsiteX5-1193" fmla="*/ 339835 w 5381906"/>
                <a:gd name="connsiteY5-1194" fmla="*/ 3734790 h 5890437"/>
                <a:gd name="connsiteX6-1195" fmla="*/ 531221 w 5381906"/>
                <a:gd name="connsiteY6-1196" fmla="*/ 3870251 h 5890437"/>
                <a:gd name="connsiteX7-1197" fmla="*/ 372699 w 5381906"/>
                <a:gd name="connsiteY7-1198" fmla="*/ 4061637 h 5890437"/>
                <a:gd name="connsiteX8-1199" fmla="*/ 564085 w 5381906"/>
                <a:gd name="connsiteY8-1200" fmla="*/ 4316819 h 5890437"/>
                <a:gd name="connsiteX9-1201" fmla="*/ 500290 w 5381906"/>
                <a:gd name="connsiteY9-1202" fmla="*/ 4976037 h 5890437"/>
                <a:gd name="connsiteX10-1203" fmla="*/ 1754932 w 5381906"/>
                <a:gd name="connsiteY10-1204" fmla="*/ 5199321 h 5890437"/>
                <a:gd name="connsiteX11-1205" fmla="*/ 1946318 w 5381906"/>
                <a:gd name="connsiteY11-1206" fmla="*/ 5890437 h 5890437"/>
                <a:gd name="connsiteX12-1207" fmla="*/ 4785211 w 5381906"/>
                <a:gd name="connsiteY12-1208" fmla="*/ 5858540 h 5890437"/>
                <a:gd name="connsiteX13-1209" fmla="*/ 4891537 w 5381906"/>
                <a:gd name="connsiteY13-1210" fmla="*/ 3519377 h 5890437"/>
                <a:gd name="connsiteX14-1211" fmla="*/ 3030839 w 5381906"/>
                <a:gd name="connsiteY14-1212" fmla="*/ 0 h 5890437"/>
                <a:gd name="connsiteX0-1213" fmla="*/ 3030839 w 5381906"/>
                <a:gd name="connsiteY0-1214" fmla="*/ 0 h 5890437"/>
                <a:gd name="connsiteX1-1215" fmla="*/ 890241 w 5381906"/>
                <a:gd name="connsiteY1-1216" fmla="*/ 1098883 h 5890437"/>
                <a:gd name="connsiteX2-1217" fmla="*/ 607581 w 5381906"/>
                <a:gd name="connsiteY2-1218" fmla="*/ 2172770 h 5890437"/>
                <a:gd name="connsiteX3-1219" fmla="*/ 560 w 5381906"/>
                <a:gd name="connsiteY3-1220" fmla="*/ 3051544 h 5890437"/>
                <a:gd name="connsiteX4-1221" fmla="*/ 510923 w 5381906"/>
                <a:gd name="connsiteY4-1222" fmla="*/ 3327991 h 5890437"/>
                <a:gd name="connsiteX5-1223" fmla="*/ 339835 w 5381906"/>
                <a:gd name="connsiteY5-1224" fmla="*/ 3734790 h 5890437"/>
                <a:gd name="connsiteX6-1225" fmla="*/ 531221 w 5381906"/>
                <a:gd name="connsiteY6-1226" fmla="*/ 3870251 h 5890437"/>
                <a:gd name="connsiteX7-1227" fmla="*/ 372699 w 5381906"/>
                <a:gd name="connsiteY7-1228" fmla="*/ 4061637 h 5890437"/>
                <a:gd name="connsiteX8-1229" fmla="*/ 564085 w 5381906"/>
                <a:gd name="connsiteY8-1230" fmla="*/ 4316819 h 5890437"/>
                <a:gd name="connsiteX9-1231" fmla="*/ 500290 w 5381906"/>
                <a:gd name="connsiteY9-1232" fmla="*/ 4976037 h 5890437"/>
                <a:gd name="connsiteX10-1233" fmla="*/ 1754932 w 5381906"/>
                <a:gd name="connsiteY10-1234" fmla="*/ 5199321 h 5890437"/>
                <a:gd name="connsiteX11-1235" fmla="*/ 1946318 w 5381906"/>
                <a:gd name="connsiteY11-1236" fmla="*/ 5890437 h 5890437"/>
                <a:gd name="connsiteX12-1237" fmla="*/ 4785211 w 5381906"/>
                <a:gd name="connsiteY12-1238" fmla="*/ 5858540 h 5890437"/>
                <a:gd name="connsiteX13-1239" fmla="*/ 4891537 w 5381906"/>
                <a:gd name="connsiteY13-1240" fmla="*/ 3519377 h 5890437"/>
                <a:gd name="connsiteX14-1241" fmla="*/ 3030839 w 5381906"/>
                <a:gd name="connsiteY14-1242" fmla="*/ 0 h 5890437"/>
                <a:gd name="connsiteX0-1243" fmla="*/ 3030839 w 5381906"/>
                <a:gd name="connsiteY0-1244" fmla="*/ 0 h 5890437"/>
                <a:gd name="connsiteX1-1245" fmla="*/ 890241 w 5381906"/>
                <a:gd name="connsiteY1-1246" fmla="*/ 1098883 h 5890437"/>
                <a:gd name="connsiteX2-1247" fmla="*/ 607581 w 5381906"/>
                <a:gd name="connsiteY2-1248" fmla="*/ 2172770 h 5890437"/>
                <a:gd name="connsiteX3-1249" fmla="*/ 560 w 5381906"/>
                <a:gd name="connsiteY3-1250" fmla="*/ 3051544 h 5890437"/>
                <a:gd name="connsiteX4-1251" fmla="*/ 510923 w 5381906"/>
                <a:gd name="connsiteY4-1252" fmla="*/ 3327991 h 5890437"/>
                <a:gd name="connsiteX5-1253" fmla="*/ 339835 w 5381906"/>
                <a:gd name="connsiteY5-1254" fmla="*/ 3734790 h 5890437"/>
                <a:gd name="connsiteX6-1255" fmla="*/ 531221 w 5381906"/>
                <a:gd name="connsiteY6-1256" fmla="*/ 3870251 h 5890437"/>
                <a:gd name="connsiteX7-1257" fmla="*/ 372699 w 5381906"/>
                <a:gd name="connsiteY7-1258" fmla="*/ 4061637 h 5890437"/>
                <a:gd name="connsiteX8-1259" fmla="*/ 564085 w 5381906"/>
                <a:gd name="connsiteY8-1260" fmla="*/ 4316819 h 5890437"/>
                <a:gd name="connsiteX9-1261" fmla="*/ 500290 w 5381906"/>
                <a:gd name="connsiteY9-1262" fmla="*/ 4976037 h 5890437"/>
                <a:gd name="connsiteX10-1263" fmla="*/ 1754932 w 5381906"/>
                <a:gd name="connsiteY10-1264" fmla="*/ 5199321 h 5890437"/>
                <a:gd name="connsiteX11-1265" fmla="*/ 1946318 w 5381906"/>
                <a:gd name="connsiteY11-1266" fmla="*/ 5890437 h 5890437"/>
                <a:gd name="connsiteX12-1267" fmla="*/ 4785211 w 5381906"/>
                <a:gd name="connsiteY12-1268" fmla="*/ 5858540 h 5890437"/>
                <a:gd name="connsiteX13-1269" fmla="*/ 4891537 w 5381906"/>
                <a:gd name="connsiteY13-1270" fmla="*/ 3519377 h 5890437"/>
                <a:gd name="connsiteX14-1271" fmla="*/ 3030839 w 5381906"/>
                <a:gd name="connsiteY14-1272" fmla="*/ 0 h 5890437"/>
                <a:gd name="connsiteX0-1273" fmla="*/ 3030839 w 5381906"/>
                <a:gd name="connsiteY0-1274" fmla="*/ 0 h 5890437"/>
                <a:gd name="connsiteX1-1275" fmla="*/ 890241 w 5381906"/>
                <a:gd name="connsiteY1-1276" fmla="*/ 1098883 h 5890437"/>
                <a:gd name="connsiteX2-1277" fmla="*/ 607581 w 5381906"/>
                <a:gd name="connsiteY2-1278" fmla="*/ 2172770 h 5890437"/>
                <a:gd name="connsiteX3-1279" fmla="*/ 560 w 5381906"/>
                <a:gd name="connsiteY3-1280" fmla="*/ 3051544 h 5890437"/>
                <a:gd name="connsiteX4-1281" fmla="*/ 510923 w 5381906"/>
                <a:gd name="connsiteY4-1282" fmla="*/ 3327991 h 5890437"/>
                <a:gd name="connsiteX5-1283" fmla="*/ 339835 w 5381906"/>
                <a:gd name="connsiteY5-1284" fmla="*/ 3734790 h 5890437"/>
                <a:gd name="connsiteX6-1285" fmla="*/ 531221 w 5381906"/>
                <a:gd name="connsiteY6-1286" fmla="*/ 3870251 h 5890437"/>
                <a:gd name="connsiteX7-1287" fmla="*/ 372699 w 5381906"/>
                <a:gd name="connsiteY7-1288" fmla="*/ 4061637 h 5890437"/>
                <a:gd name="connsiteX8-1289" fmla="*/ 564085 w 5381906"/>
                <a:gd name="connsiteY8-1290" fmla="*/ 4316819 h 5890437"/>
                <a:gd name="connsiteX9-1291" fmla="*/ 500290 w 5381906"/>
                <a:gd name="connsiteY9-1292" fmla="*/ 4976037 h 5890437"/>
                <a:gd name="connsiteX10-1293" fmla="*/ 1754932 w 5381906"/>
                <a:gd name="connsiteY10-1294" fmla="*/ 5039004 h 5890437"/>
                <a:gd name="connsiteX11-1295" fmla="*/ 1946318 w 5381906"/>
                <a:gd name="connsiteY11-1296" fmla="*/ 5890437 h 5890437"/>
                <a:gd name="connsiteX12-1297" fmla="*/ 4785211 w 5381906"/>
                <a:gd name="connsiteY12-1298" fmla="*/ 5858540 h 5890437"/>
                <a:gd name="connsiteX13-1299" fmla="*/ 4891537 w 5381906"/>
                <a:gd name="connsiteY13-1300" fmla="*/ 3519377 h 5890437"/>
                <a:gd name="connsiteX14-1301" fmla="*/ 3030839 w 5381906"/>
                <a:gd name="connsiteY14-1302" fmla="*/ 0 h 5890437"/>
                <a:gd name="connsiteX0-1303" fmla="*/ 3030839 w 5381906"/>
                <a:gd name="connsiteY0-1304" fmla="*/ 0 h 5890437"/>
                <a:gd name="connsiteX1-1305" fmla="*/ 890241 w 5381906"/>
                <a:gd name="connsiteY1-1306" fmla="*/ 1098883 h 5890437"/>
                <a:gd name="connsiteX2-1307" fmla="*/ 607581 w 5381906"/>
                <a:gd name="connsiteY2-1308" fmla="*/ 2172770 h 5890437"/>
                <a:gd name="connsiteX3-1309" fmla="*/ 560 w 5381906"/>
                <a:gd name="connsiteY3-1310" fmla="*/ 3051544 h 5890437"/>
                <a:gd name="connsiteX4-1311" fmla="*/ 510923 w 5381906"/>
                <a:gd name="connsiteY4-1312" fmla="*/ 3327991 h 5890437"/>
                <a:gd name="connsiteX5-1313" fmla="*/ 339835 w 5381906"/>
                <a:gd name="connsiteY5-1314" fmla="*/ 3734790 h 5890437"/>
                <a:gd name="connsiteX6-1315" fmla="*/ 531221 w 5381906"/>
                <a:gd name="connsiteY6-1316" fmla="*/ 3870251 h 5890437"/>
                <a:gd name="connsiteX7-1317" fmla="*/ 372699 w 5381906"/>
                <a:gd name="connsiteY7-1318" fmla="*/ 4061637 h 5890437"/>
                <a:gd name="connsiteX8-1319" fmla="*/ 564085 w 5381906"/>
                <a:gd name="connsiteY8-1320" fmla="*/ 4316819 h 5890437"/>
                <a:gd name="connsiteX9-1321" fmla="*/ 500290 w 5381906"/>
                <a:gd name="connsiteY9-1322" fmla="*/ 4976037 h 5890437"/>
                <a:gd name="connsiteX10-1323" fmla="*/ 1754932 w 5381906"/>
                <a:gd name="connsiteY10-1324" fmla="*/ 5039004 h 5890437"/>
                <a:gd name="connsiteX11-1325" fmla="*/ 1946318 w 5381906"/>
                <a:gd name="connsiteY11-1326" fmla="*/ 5890437 h 5890437"/>
                <a:gd name="connsiteX12-1327" fmla="*/ 4785211 w 5381906"/>
                <a:gd name="connsiteY12-1328" fmla="*/ 5858540 h 5890437"/>
                <a:gd name="connsiteX13-1329" fmla="*/ 4891537 w 5381906"/>
                <a:gd name="connsiteY13-1330" fmla="*/ 3519377 h 5890437"/>
                <a:gd name="connsiteX14-1331" fmla="*/ 3030839 w 5381906"/>
                <a:gd name="connsiteY14-1332" fmla="*/ 0 h 5890437"/>
                <a:gd name="connsiteX0-1333" fmla="*/ 3030839 w 5381906"/>
                <a:gd name="connsiteY0-1334" fmla="*/ 0 h 5890437"/>
                <a:gd name="connsiteX1-1335" fmla="*/ 890241 w 5381906"/>
                <a:gd name="connsiteY1-1336" fmla="*/ 1098883 h 5890437"/>
                <a:gd name="connsiteX2-1337" fmla="*/ 607581 w 5381906"/>
                <a:gd name="connsiteY2-1338" fmla="*/ 2172770 h 5890437"/>
                <a:gd name="connsiteX3-1339" fmla="*/ 560 w 5381906"/>
                <a:gd name="connsiteY3-1340" fmla="*/ 3051544 h 5890437"/>
                <a:gd name="connsiteX4-1341" fmla="*/ 510923 w 5381906"/>
                <a:gd name="connsiteY4-1342" fmla="*/ 3327991 h 5890437"/>
                <a:gd name="connsiteX5-1343" fmla="*/ 339835 w 5381906"/>
                <a:gd name="connsiteY5-1344" fmla="*/ 3734790 h 5890437"/>
                <a:gd name="connsiteX6-1345" fmla="*/ 531221 w 5381906"/>
                <a:gd name="connsiteY6-1346" fmla="*/ 3870251 h 5890437"/>
                <a:gd name="connsiteX7-1347" fmla="*/ 372699 w 5381906"/>
                <a:gd name="connsiteY7-1348" fmla="*/ 4061637 h 5890437"/>
                <a:gd name="connsiteX8-1349" fmla="*/ 564085 w 5381906"/>
                <a:gd name="connsiteY8-1350" fmla="*/ 4316819 h 5890437"/>
                <a:gd name="connsiteX9-1351" fmla="*/ 500290 w 5381906"/>
                <a:gd name="connsiteY9-1352" fmla="*/ 4976037 h 5890437"/>
                <a:gd name="connsiteX10-1353" fmla="*/ 1754932 w 5381906"/>
                <a:gd name="connsiteY10-1354" fmla="*/ 5039004 h 5890437"/>
                <a:gd name="connsiteX11-1355" fmla="*/ 1946318 w 5381906"/>
                <a:gd name="connsiteY11-1356" fmla="*/ 5890437 h 5890437"/>
                <a:gd name="connsiteX12-1357" fmla="*/ 4785211 w 5381906"/>
                <a:gd name="connsiteY12-1358" fmla="*/ 5858540 h 5890437"/>
                <a:gd name="connsiteX13-1359" fmla="*/ 4891537 w 5381906"/>
                <a:gd name="connsiteY13-1360" fmla="*/ 3519377 h 5890437"/>
                <a:gd name="connsiteX14-1361" fmla="*/ 3030839 w 5381906"/>
                <a:gd name="connsiteY14-1362" fmla="*/ 0 h 5890437"/>
                <a:gd name="connsiteX0-1363" fmla="*/ 3030839 w 5381906"/>
                <a:gd name="connsiteY0-1364" fmla="*/ 0 h 5890437"/>
                <a:gd name="connsiteX1-1365" fmla="*/ 890241 w 5381906"/>
                <a:gd name="connsiteY1-1366" fmla="*/ 1098883 h 5890437"/>
                <a:gd name="connsiteX2-1367" fmla="*/ 607581 w 5381906"/>
                <a:gd name="connsiteY2-1368" fmla="*/ 2172770 h 5890437"/>
                <a:gd name="connsiteX3-1369" fmla="*/ 560 w 5381906"/>
                <a:gd name="connsiteY3-1370" fmla="*/ 3051544 h 5890437"/>
                <a:gd name="connsiteX4-1371" fmla="*/ 510923 w 5381906"/>
                <a:gd name="connsiteY4-1372" fmla="*/ 3327991 h 5890437"/>
                <a:gd name="connsiteX5-1373" fmla="*/ 339835 w 5381906"/>
                <a:gd name="connsiteY5-1374" fmla="*/ 3734790 h 5890437"/>
                <a:gd name="connsiteX6-1375" fmla="*/ 531221 w 5381906"/>
                <a:gd name="connsiteY6-1376" fmla="*/ 3870251 h 5890437"/>
                <a:gd name="connsiteX7-1377" fmla="*/ 372699 w 5381906"/>
                <a:gd name="connsiteY7-1378" fmla="*/ 4061637 h 5890437"/>
                <a:gd name="connsiteX8-1379" fmla="*/ 564085 w 5381906"/>
                <a:gd name="connsiteY8-1380" fmla="*/ 4316819 h 5890437"/>
                <a:gd name="connsiteX9-1381" fmla="*/ 500290 w 5381906"/>
                <a:gd name="connsiteY9-1382" fmla="*/ 4976037 h 5890437"/>
                <a:gd name="connsiteX10-1383" fmla="*/ 1754932 w 5381906"/>
                <a:gd name="connsiteY10-1384" fmla="*/ 5039004 h 5890437"/>
                <a:gd name="connsiteX11-1385" fmla="*/ 1946318 w 5381906"/>
                <a:gd name="connsiteY11-1386" fmla="*/ 5890437 h 5890437"/>
                <a:gd name="connsiteX12-1387" fmla="*/ 4785211 w 5381906"/>
                <a:gd name="connsiteY12-1388" fmla="*/ 5858540 h 5890437"/>
                <a:gd name="connsiteX13-1389" fmla="*/ 4891537 w 5381906"/>
                <a:gd name="connsiteY13-1390" fmla="*/ 3519377 h 5890437"/>
                <a:gd name="connsiteX14-1391" fmla="*/ 3030839 w 5381906"/>
                <a:gd name="connsiteY14-1392" fmla="*/ 0 h 5890437"/>
                <a:gd name="connsiteX0-1393" fmla="*/ 3030839 w 5381906"/>
                <a:gd name="connsiteY0-1394" fmla="*/ 0 h 5890437"/>
                <a:gd name="connsiteX1-1395" fmla="*/ 890241 w 5381906"/>
                <a:gd name="connsiteY1-1396" fmla="*/ 1098883 h 5890437"/>
                <a:gd name="connsiteX2-1397" fmla="*/ 607581 w 5381906"/>
                <a:gd name="connsiteY2-1398" fmla="*/ 2172770 h 5890437"/>
                <a:gd name="connsiteX3-1399" fmla="*/ 560 w 5381906"/>
                <a:gd name="connsiteY3-1400" fmla="*/ 3051544 h 5890437"/>
                <a:gd name="connsiteX4-1401" fmla="*/ 510923 w 5381906"/>
                <a:gd name="connsiteY4-1402" fmla="*/ 3327991 h 5890437"/>
                <a:gd name="connsiteX5-1403" fmla="*/ 339835 w 5381906"/>
                <a:gd name="connsiteY5-1404" fmla="*/ 3734790 h 5890437"/>
                <a:gd name="connsiteX6-1405" fmla="*/ 531221 w 5381906"/>
                <a:gd name="connsiteY6-1406" fmla="*/ 3870251 h 5890437"/>
                <a:gd name="connsiteX7-1407" fmla="*/ 372699 w 5381906"/>
                <a:gd name="connsiteY7-1408" fmla="*/ 4061637 h 5890437"/>
                <a:gd name="connsiteX8-1409" fmla="*/ 564085 w 5381906"/>
                <a:gd name="connsiteY8-1410" fmla="*/ 4316819 h 5890437"/>
                <a:gd name="connsiteX9-1411" fmla="*/ 500290 w 5381906"/>
                <a:gd name="connsiteY9-1412" fmla="*/ 4976037 h 5890437"/>
                <a:gd name="connsiteX10-1413" fmla="*/ 1754932 w 5381906"/>
                <a:gd name="connsiteY10-1414" fmla="*/ 5039004 h 5890437"/>
                <a:gd name="connsiteX11-1415" fmla="*/ 1946318 w 5381906"/>
                <a:gd name="connsiteY11-1416" fmla="*/ 5890437 h 5890437"/>
                <a:gd name="connsiteX12-1417" fmla="*/ 4785211 w 5381906"/>
                <a:gd name="connsiteY12-1418" fmla="*/ 5858540 h 5890437"/>
                <a:gd name="connsiteX13-1419" fmla="*/ 4891537 w 5381906"/>
                <a:gd name="connsiteY13-1420" fmla="*/ 3519377 h 5890437"/>
                <a:gd name="connsiteX14-1421" fmla="*/ 3030839 w 5381906"/>
                <a:gd name="connsiteY14-1422" fmla="*/ 0 h 5890437"/>
                <a:gd name="connsiteX0-1423" fmla="*/ 3030765 w 5381832"/>
                <a:gd name="connsiteY0-1424" fmla="*/ 0 h 5890437"/>
                <a:gd name="connsiteX1-1425" fmla="*/ 890167 w 5381832"/>
                <a:gd name="connsiteY1-1426" fmla="*/ 1098883 h 5890437"/>
                <a:gd name="connsiteX2-1427" fmla="*/ 672821 w 5381832"/>
                <a:gd name="connsiteY2-1428" fmla="*/ 2220272 h 5890437"/>
                <a:gd name="connsiteX3-1429" fmla="*/ 486 w 5381832"/>
                <a:gd name="connsiteY3-1430" fmla="*/ 3051544 h 5890437"/>
                <a:gd name="connsiteX4-1431" fmla="*/ 510849 w 5381832"/>
                <a:gd name="connsiteY4-1432" fmla="*/ 3327991 h 5890437"/>
                <a:gd name="connsiteX5-1433" fmla="*/ 339761 w 5381832"/>
                <a:gd name="connsiteY5-1434" fmla="*/ 3734790 h 5890437"/>
                <a:gd name="connsiteX6-1435" fmla="*/ 531147 w 5381832"/>
                <a:gd name="connsiteY6-1436" fmla="*/ 3870251 h 5890437"/>
                <a:gd name="connsiteX7-1437" fmla="*/ 372625 w 5381832"/>
                <a:gd name="connsiteY7-1438" fmla="*/ 4061637 h 5890437"/>
                <a:gd name="connsiteX8-1439" fmla="*/ 564011 w 5381832"/>
                <a:gd name="connsiteY8-1440" fmla="*/ 4316819 h 5890437"/>
                <a:gd name="connsiteX9-1441" fmla="*/ 500216 w 5381832"/>
                <a:gd name="connsiteY9-1442" fmla="*/ 4976037 h 5890437"/>
                <a:gd name="connsiteX10-1443" fmla="*/ 1754858 w 5381832"/>
                <a:gd name="connsiteY10-1444" fmla="*/ 5039004 h 5890437"/>
                <a:gd name="connsiteX11-1445" fmla="*/ 1946244 w 5381832"/>
                <a:gd name="connsiteY11-1446" fmla="*/ 5890437 h 5890437"/>
                <a:gd name="connsiteX12-1447" fmla="*/ 4785137 w 5381832"/>
                <a:gd name="connsiteY12-1448" fmla="*/ 5858540 h 5890437"/>
                <a:gd name="connsiteX13-1449" fmla="*/ 4891463 w 5381832"/>
                <a:gd name="connsiteY13-1450" fmla="*/ 3519377 h 5890437"/>
                <a:gd name="connsiteX14-1451" fmla="*/ 3030765 w 5381832"/>
                <a:gd name="connsiteY14-1452" fmla="*/ 0 h 5890437"/>
                <a:gd name="connsiteX0-1453" fmla="*/ 3030862 w 5381929"/>
                <a:gd name="connsiteY0-1454" fmla="*/ 0 h 5890437"/>
                <a:gd name="connsiteX1-1455" fmla="*/ 890264 w 5381929"/>
                <a:gd name="connsiteY1-1456" fmla="*/ 1098883 h 5890437"/>
                <a:gd name="connsiteX2-1457" fmla="*/ 672918 w 5381929"/>
                <a:gd name="connsiteY2-1458" fmla="*/ 2220272 h 5890437"/>
                <a:gd name="connsiteX3-1459" fmla="*/ 583 w 5381929"/>
                <a:gd name="connsiteY3-1460" fmla="*/ 3051544 h 5890437"/>
                <a:gd name="connsiteX4-1461" fmla="*/ 510946 w 5381929"/>
                <a:gd name="connsiteY4-1462" fmla="*/ 3327991 h 5890437"/>
                <a:gd name="connsiteX5-1463" fmla="*/ 339858 w 5381929"/>
                <a:gd name="connsiteY5-1464" fmla="*/ 3734790 h 5890437"/>
                <a:gd name="connsiteX6-1465" fmla="*/ 531244 w 5381929"/>
                <a:gd name="connsiteY6-1466" fmla="*/ 3870251 h 5890437"/>
                <a:gd name="connsiteX7-1467" fmla="*/ 372722 w 5381929"/>
                <a:gd name="connsiteY7-1468" fmla="*/ 4061637 h 5890437"/>
                <a:gd name="connsiteX8-1469" fmla="*/ 564108 w 5381929"/>
                <a:gd name="connsiteY8-1470" fmla="*/ 4316819 h 5890437"/>
                <a:gd name="connsiteX9-1471" fmla="*/ 500313 w 5381929"/>
                <a:gd name="connsiteY9-1472" fmla="*/ 4976037 h 5890437"/>
                <a:gd name="connsiteX10-1473" fmla="*/ 1754955 w 5381929"/>
                <a:gd name="connsiteY10-1474" fmla="*/ 5039004 h 5890437"/>
                <a:gd name="connsiteX11-1475" fmla="*/ 1946341 w 5381929"/>
                <a:gd name="connsiteY11-1476" fmla="*/ 5890437 h 5890437"/>
                <a:gd name="connsiteX12-1477" fmla="*/ 4785234 w 5381929"/>
                <a:gd name="connsiteY12-1478" fmla="*/ 5858540 h 5890437"/>
                <a:gd name="connsiteX13-1479" fmla="*/ 4891560 w 5381929"/>
                <a:gd name="connsiteY13-1480" fmla="*/ 3519377 h 5890437"/>
                <a:gd name="connsiteX14-1481" fmla="*/ 3030862 w 5381929"/>
                <a:gd name="connsiteY14-1482" fmla="*/ 0 h 5890437"/>
                <a:gd name="connsiteX0-1483" fmla="*/ 3030862 w 5381929"/>
                <a:gd name="connsiteY0-1484" fmla="*/ 0 h 5890437"/>
                <a:gd name="connsiteX1-1485" fmla="*/ 890264 w 5381929"/>
                <a:gd name="connsiteY1-1486" fmla="*/ 1098883 h 5890437"/>
                <a:gd name="connsiteX2-1487" fmla="*/ 672918 w 5381929"/>
                <a:gd name="connsiteY2-1488" fmla="*/ 2220272 h 5890437"/>
                <a:gd name="connsiteX3-1489" fmla="*/ 583 w 5381929"/>
                <a:gd name="connsiteY3-1490" fmla="*/ 3051544 h 5890437"/>
                <a:gd name="connsiteX4-1491" fmla="*/ 510946 w 5381929"/>
                <a:gd name="connsiteY4-1492" fmla="*/ 3327991 h 5890437"/>
                <a:gd name="connsiteX5-1493" fmla="*/ 339858 w 5381929"/>
                <a:gd name="connsiteY5-1494" fmla="*/ 3734790 h 5890437"/>
                <a:gd name="connsiteX6-1495" fmla="*/ 531244 w 5381929"/>
                <a:gd name="connsiteY6-1496" fmla="*/ 3870251 h 5890437"/>
                <a:gd name="connsiteX7-1497" fmla="*/ 372722 w 5381929"/>
                <a:gd name="connsiteY7-1498" fmla="*/ 4061637 h 5890437"/>
                <a:gd name="connsiteX8-1499" fmla="*/ 564108 w 5381929"/>
                <a:gd name="connsiteY8-1500" fmla="*/ 4316819 h 5890437"/>
                <a:gd name="connsiteX9-1501" fmla="*/ 500313 w 5381929"/>
                <a:gd name="connsiteY9-1502" fmla="*/ 4976037 h 5890437"/>
                <a:gd name="connsiteX10-1503" fmla="*/ 1754955 w 5381929"/>
                <a:gd name="connsiteY10-1504" fmla="*/ 5039004 h 5890437"/>
                <a:gd name="connsiteX11-1505" fmla="*/ 1946341 w 5381929"/>
                <a:gd name="connsiteY11-1506" fmla="*/ 5890437 h 5890437"/>
                <a:gd name="connsiteX12-1507" fmla="*/ 4785234 w 5381929"/>
                <a:gd name="connsiteY12-1508" fmla="*/ 5858540 h 5890437"/>
                <a:gd name="connsiteX13-1509" fmla="*/ 4891560 w 5381929"/>
                <a:gd name="connsiteY13-1510" fmla="*/ 3519377 h 5890437"/>
                <a:gd name="connsiteX14-1511" fmla="*/ 3030862 w 5381929"/>
                <a:gd name="connsiteY14-1512" fmla="*/ 0 h 5890437"/>
                <a:gd name="connsiteX0-1513" fmla="*/ 3030862 w 5381929"/>
                <a:gd name="connsiteY0-1514" fmla="*/ 0 h 5890437"/>
                <a:gd name="connsiteX1-1515" fmla="*/ 890264 w 5381929"/>
                <a:gd name="connsiteY1-1516" fmla="*/ 1098883 h 5890437"/>
                <a:gd name="connsiteX2-1517" fmla="*/ 672918 w 5381929"/>
                <a:gd name="connsiteY2-1518" fmla="*/ 2220272 h 5890437"/>
                <a:gd name="connsiteX3-1519" fmla="*/ 583 w 5381929"/>
                <a:gd name="connsiteY3-1520" fmla="*/ 3051544 h 5890437"/>
                <a:gd name="connsiteX4-1521" fmla="*/ 510946 w 5381929"/>
                <a:gd name="connsiteY4-1522" fmla="*/ 3327991 h 5890437"/>
                <a:gd name="connsiteX5-1523" fmla="*/ 339858 w 5381929"/>
                <a:gd name="connsiteY5-1524" fmla="*/ 3734790 h 5890437"/>
                <a:gd name="connsiteX6-1525" fmla="*/ 531244 w 5381929"/>
                <a:gd name="connsiteY6-1526" fmla="*/ 3870251 h 5890437"/>
                <a:gd name="connsiteX7-1527" fmla="*/ 372722 w 5381929"/>
                <a:gd name="connsiteY7-1528" fmla="*/ 4061637 h 5890437"/>
                <a:gd name="connsiteX8-1529" fmla="*/ 564108 w 5381929"/>
                <a:gd name="connsiteY8-1530" fmla="*/ 4316819 h 5890437"/>
                <a:gd name="connsiteX9-1531" fmla="*/ 500313 w 5381929"/>
                <a:gd name="connsiteY9-1532" fmla="*/ 4976037 h 5890437"/>
                <a:gd name="connsiteX10-1533" fmla="*/ 1754955 w 5381929"/>
                <a:gd name="connsiteY10-1534" fmla="*/ 5039004 h 5890437"/>
                <a:gd name="connsiteX11-1535" fmla="*/ 1946341 w 5381929"/>
                <a:gd name="connsiteY11-1536" fmla="*/ 5890437 h 5890437"/>
                <a:gd name="connsiteX12-1537" fmla="*/ 4785234 w 5381929"/>
                <a:gd name="connsiteY12-1538" fmla="*/ 5858540 h 5890437"/>
                <a:gd name="connsiteX13-1539" fmla="*/ 4891560 w 5381929"/>
                <a:gd name="connsiteY13-1540" fmla="*/ 3519377 h 5890437"/>
                <a:gd name="connsiteX14-1541" fmla="*/ 3030862 w 5381929"/>
                <a:gd name="connsiteY14-1542" fmla="*/ 0 h 5890437"/>
                <a:gd name="connsiteX0-1543" fmla="*/ 3030862 w 5381929"/>
                <a:gd name="connsiteY0-1544" fmla="*/ 0 h 5890437"/>
                <a:gd name="connsiteX1-1545" fmla="*/ 890264 w 5381929"/>
                <a:gd name="connsiteY1-1546" fmla="*/ 1098883 h 5890437"/>
                <a:gd name="connsiteX2-1547" fmla="*/ 672918 w 5381929"/>
                <a:gd name="connsiteY2-1548" fmla="*/ 2220272 h 5890437"/>
                <a:gd name="connsiteX3-1549" fmla="*/ 583 w 5381929"/>
                <a:gd name="connsiteY3-1550" fmla="*/ 3051544 h 5890437"/>
                <a:gd name="connsiteX4-1551" fmla="*/ 510946 w 5381929"/>
                <a:gd name="connsiteY4-1552" fmla="*/ 3327991 h 5890437"/>
                <a:gd name="connsiteX5-1553" fmla="*/ 339858 w 5381929"/>
                <a:gd name="connsiteY5-1554" fmla="*/ 3734790 h 5890437"/>
                <a:gd name="connsiteX6-1555" fmla="*/ 531244 w 5381929"/>
                <a:gd name="connsiteY6-1556" fmla="*/ 3870251 h 5890437"/>
                <a:gd name="connsiteX7-1557" fmla="*/ 372722 w 5381929"/>
                <a:gd name="connsiteY7-1558" fmla="*/ 4061637 h 5890437"/>
                <a:gd name="connsiteX8-1559" fmla="*/ 564108 w 5381929"/>
                <a:gd name="connsiteY8-1560" fmla="*/ 4316819 h 5890437"/>
                <a:gd name="connsiteX9-1561" fmla="*/ 500313 w 5381929"/>
                <a:gd name="connsiteY9-1562" fmla="*/ 4976037 h 5890437"/>
                <a:gd name="connsiteX10-1563" fmla="*/ 1754955 w 5381929"/>
                <a:gd name="connsiteY10-1564" fmla="*/ 5039004 h 5890437"/>
                <a:gd name="connsiteX11-1565" fmla="*/ 1946341 w 5381929"/>
                <a:gd name="connsiteY11-1566" fmla="*/ 5890437 h 5890437"/>
                <a:gd name="connsiteX12-1567" fmla="*/ 4785234 w 5381929"/>
                <a:gd name="connsiteY12-1568" fmla="*/ 5858540 h 5890437"/>
                <a:gd name="connsiteX13-1569" fmla="*/ 4891560 w 5381929"/>
                <a:gd name="connsiteY13-1570" fmla="*/ 3519377 h 5890437"/>
                <a:gd name="connsiteX14-1571" fmla="*/ 3030862 w 5381929"/>
                <a:gd name="connsiteY14-1572" fmla="*/ 0 h 5890437"/>
                <a:gd name="connsiteX0-1573" fmla="*/ 3030862 w 5381929"/>
                <a:gd name="connsiteY0-1574" fmla="*/ 0 h 5890437"/>
                <a:gd name="connsiteX1-1575" fmla="*/ 872451 w 5381929"/>
                <a:gd name="connsiteY1-1576" fmla="*/ 1057320 h 5890437"/>
                <a:gd name="connsiteX2-1577" fmla="*/ 672918 w 5381929"/>
                <a:gd name="connsiteY2-1578" fmla="*/ 2220272 h 5890437"/>
                <a:gd name="connsiteX3-1579" fmla="*/ 583 w 5381929"/>
                <a:gd name="connsiteY3-1580" fmla="*/ 3051544 h 5890437"/>
                <a:gd name="connsiteX4-1581" fmla="*/ 510946 w 5381929"/>
                <a:gd name="connsiteY4-1582" fmla="*/ 3327991 h 5890437"/>
                <a:gd name="connsiteX5-1583" fmla="*/ 339858 w 5381929"/>
                <a:gd name="connsiteY5-1584" fmla="*/ 3734790 h 5890437"/>
                <a:gd name="connsiteX6-1585" fmla="*/ 531244 w 5381929"/>
                <a:gd name="connsiteY6-1586" fmla="*/ 3870251 h 5890437"/>
                <a:gd name="connsiteX7-1587" fmla="*/ 372722 w 5381929"/>
                <a:gd name="connsiteY7-1588" fmla="*/ 4061637 h 5890437"/>
                <a:gd name="connsiteX8-1589" fmla="*/ 564108 w 5381929"/>
                <a:gd name="connsiteY8-1590" fmla="*/ 4316819 h 5890437"/>
                <a:gd name="connsiteX9-1591" fmla="*/ 500313 w 5381929"/>
                <a:gd name="connsiteY9-1592" fmla="*/ 4976037 h 5890437"/>
                <a:gd name="connsiteX10-1593" fmla="*/ 1754955 w 5381929"/>
                <a:gd name="connsiteY10-1594" fmla="*/ 5039004 h 5890437"/>
                <a:gd name="connsiteX11-1595" fmla="*/ 1946341 w 5381929"/>
                <a:gd name="connsiteY11-1596" fmla="*/ 5890437 h 5890437"/>
                <a:gd name="connsiteX12-1597" fmla="*/ 4785234 w 5381929"/>
                <a:gd name="connsiteY12-1598" fmla="*/ 5858540 h 5890437"/>
                <a:gd name="connsiteX13-1599" fmla="*/ 4891560 w 5381929"/>
                <a:gd name="connsiteY13-1600" fmla="*/ 3519377 h 5890437"/>
                <a:gd name="connsiteX14-1601" fmla="*/ 3030862 w 5381929"/>
                <a:gd name="connsiteY14-1602" fmla="*/ 0 h 5890437"/>
                <a:gd name="connsiteX0-1603" fmla="*/ 3030862 w 5381929"/>
                <a:gd name="connsiteY0-1604" fmla="*/ 0 h 5890437"/>
                <a:gd name="connsiteX1-1605" fmla="*/ 872451 w 5381929"/>
                <a:gd name="connsiteY1-1606" fmla="*/ 1057320 h 5890437"/>
                <a:gd name="connsiteX2-1607" fmla="*/ 672918 w 5381929"/>
                <a:gd name="connsiteY2-1608" fmla="*/ 2220272 h 5890437"/>
                <a:gd name="connsiteX3-1609" fmla="*/ 583 w 5381929"/>
                <a:gd name="connsiteY3-1610" fmla="*/ 3051544 h 5890437"/>
                <a:gd name="connsiteX4-1611" fmla="*/ 510946 w 5381929"/>
                <a:gd name="connsiteY4-1612" fmla="*/ 3327991 h 5890437"/>
                <a:gd name="connsiteX5-1613" fmla="*/ 339858 w 5381929"/>
                <a:gd name="connsiteY5-1614" fmla="*/ 3734790 h 5890437"/>
                <a:gd name="connsiteX6-1615" fmla="*/ 531244 w 5381929"/>
                <a:gd name="connsiteY6-1616" fmla="*/ 3870251 h 5890437"/>
                <a:gd name="connsiteX7-1617" fmla="*/ 372722 w 5381929"/>
                <a:gd name="connsiteY7-1618" fmla="*/ 4061637 h 5890437"/>
                <a:gd name="connsiteX8-1619" fmla="*/ 564108 w 5381929"/>
                <a:gd name="connsiteY8-1620" fmla="*/ 4316819 h 5890437"/>
                <a:gd name="connsiteX9-1621" fmla="*/ 500313 w 5381929"/>
                <a:gd name="connsiteY9-1622" fmla="*/ 4976037 h 5890437"/>
                <a:gd name="connsiteX10-1623" fmla="*/ 1754955 w 5381929"/>
                <a:gd name="connsiteY10-1624" fmla="*/ 5039004 h 5890437"/>
                <a:gd name="connsiteX11-1625" fmla="*/ 1946341 w 5381929"/>
                <a:gd name="connsiteY11-1626" fmla="*/ 5890437 h 5890437"/>
                <a:gd name="connsiteX12-1627" fmla="*/ 4785234 w 5381929"/>
                <a:gd name="connsiteY12-1628" fmla="*/ 5858540 h 5890437"/>
                <a:gd name="connsiteX13-1629" fmla="*/ 4891560 w 5381929"/>
                <a:gd name="connsiteY13-1630" fmla="*/ 3519377 h 5890437"/>
                <a:gd name="connsiteX14-1631" fmla="*/ 3030862 w 5381929"/>
                <a:gd name="connsiteY14-1632" fmla="*/ 0 h 5890437"/>
                <a:gd name="connsiteX0-1633" fmla="*/ 3030862 w 5381929"/>
                <a:gd name="connsiteY0-1634" fmla="*/ 0 h 5890437"/>
                <a:gd name="connsiteX1-1635" fmla="*/ 981633 w 5381929"/>
                <a:gd name="connsiteY1-1636" fmla="*/ 920842 h 5890437"/>
                <a:gd name="connsiteX2-1637" fmla="*/ 672918 w 5381929"/>
                <a:gd name="connsiteY2-1638" fmla="*/ 2220272 h 5890437"/>
                <a:gd name="connsiteX3-1639" fmla="*/ 583 w 5381929"/>
                <a:gd name="connsiteY3-1640" fmla="*/ 3051544 h 5890437"/>
                <a:gd name="connsiteX4-1641" fmla="*/ 510946 w 5381929"/>
                <a:gd name="connsiteY4-1642" fmla="*/ 3327991 h 5890437"/>
                <a:gd name="connsiteX5-1643" fmla="*/ 339858 w 5381929"/>
                <a:gd name="connsiteY5-1644" fmla="*/ 3734790 h 5890437"/>
                <a:gd name="connsiteX6-1645" fmla="*/ 531244 w 5381929"/>
                <a:gd name="connsiteY6-1646" fmla="*/ 3870251 h 5890437"/>
                <a:gd name="connsiteX7-1647" fmla="*/ 372722 w 5381929"/>
                <a:gd name="connsiteY7-1648" fmla="*/ 4061637 h 5890437"/>
                <a:gd name="connsiteX8-1649" fmla="*/ 564108 w 5381929"/>
                <a:gd name="connsiteY8-1650" fmla="*/ 4316819 h 5890437"/>
                <a:gd name="connsiteX9-1651" fmla="*/ 500313 w 5381929"/>
                <a:gd name="connsiteY9-1652" fmla="*/ 4976037 h 5890437"/>
                <a:gd name="connsiteX10-1653" fmla="*/ 1754955 w 5381929"/>
                <a:gd name="connsiteY10-1654" fmla="*/ 5039004 h 5890437"/>
                <a:gd name="connsiteX11-1655" fmla="*/ 1946341 w 5381929"/>
                <a:gd name="connsiteY11-1656" fmla="*/ 5890437 h 5890437"/>
                <a:gd name="connsiteX12-1657" fmla="*/ 4785234 w 5381929"/>
                <a:gd name="connsiteY12-1658" fmla="*/ 5858540 h 5890437"/>
                <a:gd name="connsiteX13-1659" fmla="*/ 4891560 w 5381929"/>
                <a:gd name="connsiteY13-1660" fmla="*/ 3519377 h 5890437"/>
                <a:gd name="connsiteX14-1661" fmla="*/ 3030862 w 5381929"/>
                <a:gd name="connsiteY14-1662" fmla="*/ 0 h 5890437"/>
                <a:gd name="connsiteX0-1663" fmla="*/ 3030862 w 5381929"/>
                <a:gd name="connsiteY0-1664" fmla="*/ 0 h 5890437"/>
                <a:gd name="connsiteX1-1665" fmla="*/ 981633 w 5381929"/>
                <a:gd name="connsiteY1-1666" fmla="*/ 920842 h 5890437"/>
                <a:gd name="connsiteX2-1667" fmla="*/ 672918 w 5381929"/>
                <a:gd name="connsiteY2-1668" fmla="*/ 2220272 h 5890437"/>
                <a:gd name="connsiteX3-1669" fmla="*/ 583 w 5381929"/>
                <a:gd name="connsiteY3-1670" fmla="*/ 3051544 h 5890437"/>
                <a:gd name="connsiteX4-1671" fmla="*/ 510946 w 5381929"/>
                <a:gd name="connsiteY4-1672" fmla="*/ 3327991 h 5890437"/>
                <a:gd name="connsiteX5-1673" fmla="*/ 339858 w 5381929"/>
                <a:gd name="connsiteY5-1674" fmla="*/ 3734790 h 5890437"/>
                <a:gd name="connsiteX6-1675" fmla="*/ 531244 w 5381929"/>
                <a:gd name="connsiteY6-1676" fmla="*/ 3870251 h 5890437"/>
                <a:gd name="connsiteX7-1677" fmla="*/ 372722 w 5381929"/>
                <a:gd name="connsiteY7-1678" fmla="*/ 4061637 h 5890437"/>
                <a:gd name="connsiteX8-1679" fmla="*/ 564108 w 5381929"/>
                <a:gd name="connsiteY8-1680" fmla="*/ 4316819 h 5890437"/>
                <a:gd name="connsiteX9-1681" fmla="*/ 500313 w 5381929"/>
                <a:gd name="connsiteY9-1682" fmla="*/ 4976037 h 5890437"/>
                <a:gd name="connsiteX10-1683" fmla="*/ 1754955 w 5381929"/>
                <a:gd name="connsiteY10-1684" fmla="*/ 5039004 h 5890437"/>
                <a:gd name="connsiteX11-1685" fmla="*/ 1946341 w 5381929"/>
                <a:gd name="connsiteY11-1686" fmla="*/ 5890437 h 5890437"/>
                <a:gd name="connsiteX12-1687" fmla="*/ 4785234 w 5381929"/>
                <a:gd name="connsiteY12-1688" fmla="*/ 5858540 h 5890437"/>
                <a:gd name="connsiteX13-1689" fmla="*/ 4891560 w 5381929"/>
                <a:gd name="connsiteY13-1690" fmla="*/ 3519377 h 5890437"/>
                <a:gd name="connsiteX14-1691" fmla="*/ 3030862 w 5381929"/>
                <a:gd name="connsiteY14-1692" fmla="*/ 0 h 5890437"/>
                <a:gd name="connsiteX0-1693" fmla="*/ 3030862 w 5381929"/>
                <a:gd name="connsiteY0-1694" fmla="*/ 0 h 5890437"/>
                <a:gd name="connsiteX1-1695" fmla="*/ 927042 w 5381929"/>
                <a:gd name="connsiteY1-1696" fmla="*/ 866251 h 5890437"/>
                <a:gd name="connsiteX2-1697" fmla="*/ 672918 w 5381929"/>
                <a:gd name="connsiteY2-1698" fmla="*/ 2220272 h 5890437"/>
                <a:gd name="connsiteX3-1699" fmla="*/ 583 w 5381929"/>
                <a:gd name="connsiteY3-1700" fmla="*/ 3051544 h 5890437"/>
                <a:gd name="connsiteX4-1701" fmla="*/ 510946 w 5381929"/>
                <a:gd name="connsiteY4-1702" fmla="*/ 3327991 h 5890437"/>
                <a:gd name="connsiteX5-1703" fmla="*/ 339858 w 5381929"/>
                <a:gd name="connsiteY5-1704" fmla="*/ 3734790 h 5890437"/>
                <a:gd name="connsiteX6-1705" fmla="*/ 531244 w 5381929"/>
                <a:gd name="connsiteY6-1706" fmla="*/ 3870251 h 5890437"/>
                <a:gd name="connsiteX7-1707" fmla="*/ 372722 w 5381929"/>
                <a:gd name="connsiteY7-1708" fmla="*/ 4061637 h 5890437"/>
                <a:gd name="connsiteX8-1709" fmla="*/ 564108 w 5381929"/>
                <a:gd name="connsiteY8-1710" fmla="*/ 4316819 h 5890437"/>
                <a:gd name="connsiteX9-1711" fmla="*/ 500313 w 5381929"/>
                <a:gd name="connsiteY9-1712" fmla="*/ 4976037 h 5890437"/>
                <a:gd name="connsiteX10-1713" fmla="*/ 1754955 w 5381929"/>
                <a:gd name="connsiteY10-1714" fmla="*/ 5039004 h 5890437"/>
                <a:gd name="connsiteX11-1715" fmla="*/ 1946341 w 5381929"/>
                <a:gd name="connsiteY11-1716" fmla="*/ 5890437 h 5890437"/>
                <a:gd name="connsiteX12-1717" fmla="*/ 4785234 w 5381929"/>
                <a:gd name="connsiteY12-1718" fmla="*/ 5858540 h 5890437"/>
                <a:gd name="connsiteX13-1719" fmla="*/ 4891560 w 5381929"/>
                <a:gd name="connsiteY13-1720" fmla="*/ 3519377 h 5890437"/>
                <a:gd name="connsiteX14-1721" fmla="*/ 3030862 w 5381929"/>
                <a:gd name="connsiteY14-1722" fmla="*/ 0 h 5890437"/>
                <a:gd name="connsiteX0-1723" fmla="*/ 3030862 w 5381929"/>
                <a:gd name="connsiteY0-1724" fmla="*/ 0 h 5890437"/>
                <a:gd name="connsiteX1-1725" fmla="*/ 927042 w 5381929"/>
                <a:gd name="connsiteY1-1726" fmla="*/ 866251 h 5890437"/>
                <a:gd name="connsiteX2-1727" fmla="*/ 672918 w 5381929"/>
                <a:gd name="connsiteY2-1728" fmla="*/ 2220272 h 5890437"/>
                <a:gd name="connsiteX3-1729" fmla="*/ 583 w 5381929"/>
                <a:gd name="connsiteY3-1730" fmla="*/ 3051544 h 5890437"/>
                <a:gd name="connsiteX4-1731" fmla="*/ 510946 w 5381929"/>
                <a:gd name="connsiteY4-1732" fmla="*/ 3327991 h 5890437"/>
                <a:gd name="connsiteX5-1733" fmla="*/ 339858 w 5381929"/>
                <a:gd name="connsiteY5-1734" fmla="*/ 3734790 h 5890437"/>
                <a:gd name="connsiteX6-1735" fmla="*/ 531244 w 5381929"/>
                <a:gd name="connsiteY6-1736" fmla="*/ 3870251 h 5890437"/>
                <a:gd name="connsiteX7-1737" fmla="*/ 372722 w 5381929"/>
                <a:gd name="connsiteY7-1738" fmla="*/ 4061637 h 5890437"/>
                <a:gd name="connsiteX8-1739" fmla="*/ 564108 w 5381929"/>
                <a:gd name="connsiteY8-1740" fmla="*/ 4316819 h 5890437"/>
                <a:gd name="connsiteX9-1741" fmla="*/ 500313 w 5381929"/>
                <a:gd name="connsiteY9-1742" fmla="*/ 4976037 h 5890437"/>
                <a:gd name="connsiteX10-1743" fmla="*/ 1754955 w 5381929"/>
                <a:gd name="connsiteY10-1744" fmla="*/ 5039004 h 5890437"/>
                <a:gd name="connsiteX11-1745" fmla="*/ 1946341 w 5381929"/>
                <a:gd name="connsiteY11-1746" fmla="*/ 5890437 h 5890437"/>
                <a:gd name="connsiteX12-1747" fmla="*/ 4785234 w 5381929"/>
                <a:gd name="connsiteY12-1748" fmla="*/ 5858540 h 5890437"/>
                <a:gd name="connsiteX13-1749" fmla="*/ 4891560 w 5381929"/>
                <a:gd name="connsiteY13-1750" fmla="*/ 3519377 h 5890437"/>
                <a:gd name="connsiteX14-1751" fmla="*/ 3030862 w 5381929"/>
                <a:gd name="connsiteY14-1752" fmla="*/ 0 h 5890437"/>
                <a:gd name="connsiteX0-1753" fmla="*/ 3030862 w 5381929"/>
                <a:gd name="connsiteY0-1754" fmla="*/ 0 h 5890437"/>
                <a:gd name="connsiteX1-1755" fmla="*/ 927042 w 5381929"/>
                <a:gd name="connsiteY1-1756" fmla="*/ 866251 h 5890437"/>
                <a:gd name="connsiteX2-1757" fmla="*/ 672918 w 5381929"/>
                <a:gd name="connsiteY2-1758" fmla="*/ 2220272 h 5890437"/>
                <a:gd name="connsiteX3-1759" fmla="*/ 583 w 5381929"/>
                <a:gd name="connsiteY3-1760" fmla="*/ 3051544 h 5890437"/>
                <a:gd name="connsiteX4-1761" fmla="*/ 510946 w 5381929"/>
                <a:gd name="connsiteY4-1762" fmla="*/ 3327991 h 5890437"/>
                <a:gd name="connsiteX5-1763" fmla="*/ 339858 w 5381929"/>
                <a:gd name="connsiteY5-1764" fmla="*/ 3734790 h 5890437"/>
                <a:gd name="connsiteX6-1765" fmla="*/ 531244 w 5381929"/>
                <a:gd name="connsiteY6-1766" fmla="*/ 3870251 h 5890437"/>
                <a:gd name="connsiteX7-1767" fmla="*/ 372722 w 5381929"/>
                <a:gd name="connsiteY7-1768" fmla="*/ 4061637 h 5890437"/>
                <a:gd name="connsiteX8-1769" fmla="*/ 564108 w 5381929"/>
                <a:gd name="connsiteY8-1770" fmla="*/ 4316819 h 5890437"/>
                <a:gd name="connsiteX9-1771" fmla="*/ 500313 w 5381929"/>
                <a:gd name="connsiteY9-1772" fmla="*/ 4976037 h 5890437"/>
                <a:gd name="connsiteX10-1773" fmla="*/ 1754955 w 5381929"/>
                <a:gd name="connsiteY10-1774" fmla="*/ 5039004 h 5890437"/>
                <a:gd name="connsiteX11-1775" fmla="*/ 1946341 w 5381929"/>
                <a:gd name="connsiteY11-1776" fmla="*/ 5890437 h 5890437"/>
                <a:gd name="connsiteX12-1777" fmla="*/ 4785234 w 5381929"/>
                <a:gd name="connsiteY12-1778" fmla="*/ 5858540 h 5890437"/>
                <a:gd name="connsiteX13-1779" fmla="*/ 4891560 w 5381929"/>
                <a:gd name="connsiteY13-1780" fmla="*/ 3519377 h 5890437"/>
                <a:gd name="connsiteX14-1781" fmla="*/ 3030862 w 5381929"/>
                <a:gd name="connsiteY14-1782" fmla="*/ 0 h 5890437"/>
                <a:gd name="connsiteX0-1783" fmla="*/ 3030862 w 5381929"/>
                <a:gd name="connsiteY0-1784" fmla="*/ 1751 h 5892188"/>
                <a:gd name="connsiteX1-1785" fmla="*/ 927042 w 5381929"/>
                <a:gd name="connsiteY1-1786" fmla="*/ 868002 h 5892188"/>
                <a:gd name="connsiteX2-1787" fmla="*/ 672918 w 5381929"/>
                <a:gd name="connsiteY2-1788" fmla="*/ 2222023 h 5892188"/>
                <a:gd name="connsiteX3-1789" fmla="*/ 583 w 5381929"/>
                <a:gd name="connsiteY3-1790" fmla="*/ 3053295 h 5892188"/>
                <a:gd name="connsiteX4-1791" fmla="*/ 510946 w 5381929"/>
                <a:gd name="connsiteY4-1792" fmla="*/ 3329742 h 5892188"/>
                <a:gd name="connsiteX5-1793" fmla="*/ 339858 w 5381929"/>
                <a:gd name="connsiteY5-1794" fmla="*/ 3736541 h 5892188"/>
                <a:gd name="connsiteX6-1795" fmla="*/ 531244 w 5381929"/>
                <a:gd name="connsiteY6-1796" fmla="*/ 3872002 h 5892188"/>
                <a:gd name="connsiteX7-1797" fmla="*/ 372722 w 5381929"/>
                <a:gd name="connsiteY7-1798" fmla="*/ 4063388 h 5892188"/>
                <a:gd name="connsiteX8-1799" fmla="*/ 564108 w 5381929"/>
                <a:gd name="connsiteY8-1800" fmla="*/ 4318570 h 5892188"/>
                <a:gd name="connsiteX9-1801" fmla="*/ 500313 w 5381929"/>
                <a:gd name="connsiteY9-1802" fmla="*/ 4977788 h 5892188"/>
                <a:gd name="connsiteX10-1803" fmla="*/ 1754955 w 5381929"/>
                <a:gd name="connsiteY10-1804" fmla="*/ 5040755 h 5892188"/>
                <a:gd name="connsiteX11-1805" fmla="*/ 1946341 w 5381929"/>
                <a:gd name="connsiteY11-1806" fmla="*/ 5892188 h 5892188"/>
                <a:gd name="connsiteX12-1807" fmla="*/ 4785234 w 5381929"/>
                <a:gd name="connsiteY12-1808" fmla="*/ 5860291 h 5892188"/>
                <a:gd name="connsiteX13-1809" fmla="*/ 4891560 w 5381929"/>
                <a:gd name="connsiteY13-1810" fmla="*/ 3521128 h 5892188"/>
                <a:gd name="connsiteX14-1811" fmla="*/ 3030862 w 5381929"/>
                <a:gd name="connsiteY14-1812" fmla="*/ 1751 h 5892188"/>
                <a:gd name="connsiteX0-1813" fmla="*/ 3031042 w 5382109"/>
                <a:gd name="connsiteY0-1814" fmla="*/ 1751 h 5892188"/>
                <a:gd name="connsiteX1-1815" fmla="*/ 927222 w 5382109"/>
                <a:gd name="connsiteY1-1816" fmla="*/ 868002 h 5892188"/>
                <a:gd name="connsiteX2-1817" fmla="*/ 577563 w 5382109"/>
                <a:gd name="connsiteY2-1818" fmla="*/ 2303910 h 5892188"/>
                <a:gd name="connsiteX3-1819" fmla="*/ 763 w 5382109"/>
                <a:gd name="connsiteY3-1820" fmla="*/ 3053295 h 5892188"/>
                <a:gd name="connsiteX4-1821" fmla="*/ 511126 w 5382109"/>
                <a:gd name="connsiteY4-1822" fmla="*/ 3329742 h 5892188"/>
                <a:gd name="connsiteX5-1823" fmla="*/ 340038 w 5382109"/>
                <a:gd name="connsiteY5-1824" fmla="*/ 3736541 h 5892188"/>
                <a:gd name="connsiteX6-1825" fmla="*/ 531424 w 5382109"/>
                <a:gd name="connsiteY6-1826" fmla="*/ 3872002 h 5892188"/>
                <a:gd name="connsiteX7-1827" fmla="*/ 372902 w 5382109"/>
                <a:gd name="connsiteY7-1828" fmla="*/ 4063388 h 5892188"/>
                <a:gd name="connsiteX8-1829" fmla="*/ 564288 w 5382109"/>
                <a:gd name="connsiteY8-1830" fmla="*/ 4318570 h 5892188"/>
                <a:gd name="connsiteX9-1831" fmla="*/ 500493 w 5382109"/>
                <a:gd name="connsiteY9-1832" fmla="*/ 4977788 h 5892188"/>
                <a:gd name="connsiteX10-1833" fmla="*/ 1755135 w 5382109"/>
                <a:gd name="connsiteY10-1834" fmla="*/ 5040755 h 5892188"/>
                <a:gd name="connsiteX11-1835" fmla="*/ 1946521 w 5382109"/>
                <a:gd name="connsiteY11-1836" fmla="*/ 5892188 h 5892188"/>
                <a:gd name="connsiteX12-1837" fmla="*/ 4785414 w 5382109"/>
                <a:gd name="connsiteY12-1838" fmla="*/ 5860291 h 5892188"/>
                <a:gd name="connsiteX13-1839" fmla="*/ 4891740 w 5382109"/>
                <a:gd name="connsiteY13-1840" fmla="*/ 3521128 h 5892188"/>
                <a:gd name="connsiteX14-1841" fmla="*/ 3031042 w 5382109"/>
                <a:gd name="connsiteY14-1842" fmla="*/ 1751 h 5892188"/>
                <a:gd name="connsiteX0-1843" fmla="*/ 3031042 w 5382109"/>
                <a:gd name="connsiteY0-1844" fmla="*/ 2101 h 5892538"/>
                <a:gd name="connsiteX1-1845" fmla="*/ 913575 w 5382109"/>
                <a:gd name="connsiteY1-1846" fmla="*/ 827408 h 5892538"/>
                <a:gd name="connsiteX2-1847" fmla="*/ 577563 w 5382109"/>
                <a:gd name="connsiteY2-1848" fmla="*/ 2304260 h 5892538"/>
                <a:gd name="connsiteX3-1849" fmla="*/ 763 w 5382109"/>
                <a:gd name="connsiteY3-1850" fmla="*/ 3053645 h 5892538"/>
                <a:gd name="connsiteX4-1851" fmla="*/ 511126 w 5382109"/>
                <a:gd name="connsiteY4-1852" fmla="*/ 3330092 h 5892538"/>
                <a:gd name="connsiteX5-1853" fmla="*/ 340038 w 5382109"/>
                <a:gd name="connsiteY5-1854" fmla="*/ 3736891 h 5892538"/>
                <a:gd name="connsiteX6-1855" fmla="*/ 531424 w 5382109"/>
                <a:gd name="connsiteY6-1856" fmla="*/ 3872352 h 5892538"/>
                <a:gd name="connsiteX7-1857" fmla="*/ 372902 w 5382109"/>
                <a:gd name="connsiteY7-1858" fmla="*/ 4063738 h 5892538"/>
                <a:gd name="connsiteX8-1859" fmla="*/ 564288 w 5382109"/>
                <a:gd name="connsiteY8-1860" fmla="*/ 4318920 h 5892538"/>
                <a:gd name="connsiteX9-1861" fmla="*/ 500493 w 5382109"/>
                <a:gd name="connsiteY9-1862" fmla="*/ 4978138 h 5892538"/>
                <a:gd name="connsiteX10-1863" fmla="*/ 1755135 w 5382109"/>
                <a:gd name="connsiteY10-1864" fmla="*/ 5041105 h 5892538"/>
                <a:gd name="connsiteX11-1865" fmla="*/ 1946521 w 5382109"/>
                <a:gd name="connsiteY11-1866" fmla="*/ 5892538 h 5892538"/>
                <a:gd name="connsiteX12-1867" fmla="*/ 4785414 w 5382109"/>
                <a:gd name="connsiteY12-1868" fmla="*/ 5860641 h 5892538"/>
                <a:gd name="connsiteX13-1869" fmla="*/ 4891740 w 5382109"/>
                <a:gd name="connsiteY13-1870" fmla="*/ 3521478 h 5892538"/>
                <a:gd name="connsiteX14-1871" fmla="*/ 3031042 w 5382109"/>
                <a:gd name="connsiteY14-1872" fmla="*/ 2101 h 5892538"/>
                <a:gd name="connsiteX0-1873" fmla="*/ 3031042 w 5382109"/>
                <a:gd name="connsiteY0-1874" fmla="*/ 941 h 5891378"/>
                <a:gd name="connsiteX1-1875" fmla="*/ 886280 w 5382109"/>
                <a:gd name="connsiteY1-1876" fmla="*/ 1071908 h 5891378"/>
                <a:gd name="connsiteX2-1877" fmla="*/ 577563 w 5382109"/>
                <a:gd name="connsiteY2-1878" fmla="*/ 2303100 h 5891378"/>
                <a:gd name="connsiteX3-1879" fmla="*/ 763 w 5382109"/>
                <a:gd name="connsiteY3-1880" fmla="*/ 3052485 h 5891378"/>
                <a:gd name="connsiteX4-1881" fmla="*/ 511126 w 5382109"/>
                <a:gd name="connsiteY4-1882" fmla="*/ 3328932 h 5891378"/>
                <a:gd name="connsiteX5-1883" fmla="*/ 340038 w 5382109"/>
                <a:gd name="connsiteY5-1884" fmla="*/ 3735731 h 5891378"/>
                <a:gd name="connsiteX6-1885" fmla="*/ 531424 w 5382109"/>
                <a:gd name="connsiteY6-1886" fmla="*/ 3871192 h 5891378"/>
                <a:gd name="connsiteX7-1887" fmla="*/ 372902 w 5382109"/>
                <a:gd name="connsiteY7-1888" fmla="*/ 4062578 h 5891378"/>
                <a:gd name="connsiteX8-1889" fmla="*/ 564288 w 5382109"/>
                <a:gd name="connsiteY8-1890" fmla="*/ 4317760 h 5891378"/>
                <a:gd name="connsiteX9-1891" fmla="*/ 500493 w 5382109"/>
                <a:gd name="connsiteY9-1892" fmla="*/ 4976978 h 5891378"/>
                <a:gd name="connsiteX10-1893" fmla="*/ 1755135 w 5382109"/>
                <a:gd name="connsiteY10-1894" fmla="*/ 5039945 h 5891378"/>
                <a:gd name="connsiteX11-1895" fmla="*/ 1946521 w 5382109"/>
                <a:gd name="connsiteY11-1896" fmla="*/ 5891378 h 5891378"/>
                <a:gd name="connsiteX12-1897" fmla="*/ 4785414 w 5382109"/>
                <a:gd name="connsiteY12-1898" fmla="*/ 5859481 h 5891378"/>
                <a:gd name="connsiteX13-1899" fmla="*/ 4891740 w 5382109"/>
                <a:gd name="connsiteY13-1900" fmla="*/ 3520318 h 5891378"/>
                <a:gd name="connsiteX14-1901" fmla="*/ 3031042 w 5382109"/>
                <a:gd name="connsiteY14-1902" fmla="*/ 941 h 5891378"/>
                <a:gd name="connsiteX0-1903" fmla="*/ 3031042 w 5382109"/>
                <a:gd name="connsiteY0-1904" fmla="*/ 753 h 5891190"/>
                <a:gd name="connsiteX1-1905" fmla="*/ 886280 w 5382109"/>
                <a:gd name="connsiteY1-1906" fmla="*/ 1071720 h 5891190"/>
                <a:gd name="connsiteX2-1907" fmla="*/ 577563 w 5382109"/>
                <a:gd name="connsiteY2-1908" fmla="*/ 2302912 h 5891190"/>
                <a:gd name="connsiteX3-1909" fmla="*/ 763 w 5382109"/>
                <a:gd name="connsiteY3-1910" fmla="*/ 3052297 h 5891190"/>
                <a:gd name="connsiteX4-1911" fmla="*/ 511126 w 5382109"/>
                <a:gd name="connsiteY4-1912" fmla="*/ 3328744 h 5891190"/>
                <a:gd name="connsiteX5-1913" fmla="*/ 340038 w 5382109"/>
                <a:gd name="connsiteY5-1914" fmla="*/ 3735543 h 5891190"/>
                <a:gd name="connsiteX6-1915" fmla="*/ 531424 w 5382109"/>
                <a:gd name="connsiteY6-1916" fmla="*/ 3871004 h 5891190"/>
                <a:gd name="connsiteX7-1917" fmla="*/ 372902 w 5382109"/>
                <a:gd name="connsiteY7-1918" fmla="*/ 4062390 h 5891190"/>
                <a:gd name="connsiteX8-1919" fmla="*/ 564288 w 5382109"/>
                <a:gd name="connsiteY8-1920" fmla="*/ 4317572 h 5891190"/>
                <a:gd name="connsiteX9-1921" fmla="*/ 500493 w 5382109"/>
                <a:gd name="connsiteY9-1922" fmla="*/ 4976790 h 5891190"/>
                <a:gd name="connsiteX10-1923" fmla="*/ 1755135 w 5382109"/>
                <a:gd name="connsiteY10-1924" fmla="*/ 5039757 h 5891190"/>
                <a:gd name="connsiteX11-1925" fmla="*/ 1946521 w 5382109"/>
                <a:gd name="connsiteY11-1926" fmla="*/ 5891190 h 5891190"/>
                <a:gd name="connsiteX12-1927" fmla="*/ 4785414 w 5382109"/>
                <a:gd name="connsiteY12-1928" fmla="*/ 5859293 h 5891190"/>
                <a:gd name="connsiteX13-1929" fmla="*/ 4891740 w 5382109"/>
                <a:gd name="connsiteY13-1930" fmla="*/ 3520130 h 5891190"/>
                <a:gd name="connsiteX14-1931" fmla="*/ 3031042 w 5382109"/>
                <a:gd name="connsiteY14-1932" fmla="*/ 753 h 5891190"/>
                <a:gd name="connsiteX0-1933" fmla="*/ 3031042 w 5382109"/>
                <a:gd name="connsiteY0-1934" fmla="*/ 753 h 5891190"/>
                <a:gd name="connsiteX1-1935" fmla="*/ 886280 w 5382109"/>
                <a:gd name="connsiteY1-1936" fmla="*/ 1071720 h 5891190"/>
                <a:gd name="connsiteX2-1937" fmla="*/ 577563 w 5382109"/>
                <a:gd name="connsiteY2-1938" fmla="*/ 2302912 h 5891190"/>
                <a:gd name="connsiteX3-1939" fmla="*/ 763 w 5382109"/>
                <a:gd name="connsiteY3-1940" fmla="*/ 3052297 h 5891190"/>
                <a:gd name="connsiteX4-1941" fmla="*/ 511126 w 5382109"/>
                <a:gd name="connsiteY4-1942" fmla="*/ 3328744 h 5891190"/>
                <a:gd name="connsiteX5-1943" fmla="*/ 340038 w 5382109"/>
                <a:gd name="connsiteY5-1944" fmla="*/ 3735543 h 5891190"/>
                <a:gd name="connsiteX6-1945" fmla="*/ 531424 w 5382109"/>
                <a:gd name="connsiteY6-1946" fmla="*/ 3871004 h 5891190"/>
                <a:gd name="connsiteX7-1947" fmla="*/ 372902 w 5382109"/>
                <a:gd name="connsiteY7-1948" fmla="*/ 4062390 h 5891190"/>
                <a:gd name="connsiteX8-1949" fmla="*/ 564288 w 5382109"/>
                <a:gd name="connsiteY8-1950" fmla="*/ 4317572 h 5891190"/>
                <a:gd name="connsiteX9-1951" fmla="*/ 500493 w 5382109"/>
                <a:gd name="connsiteY9-1952" fmla="*/ 4976790 h 5891190"/>
                <a:gd name="connsiteX10-1953" fmla="*/ 1755135 w 5382109"/>
                <a:gd name="connsiteY10-1954" fmla="*/ 5039757 h 5891190"/>
                <a:gd name="connsiteX11-1955" fmla="*/ 1946521 w 5382109"/>
                <a:gd name="connsiteY11-1956" fmla="*/ 5891190 h 5891190"/>
                <a:gd name="connsiteX12-1957" fmla="*/ 4785414 w 5382109"/>
                <a:gd name="connsiteY12-1958" fmla="*/ 5859293 h 5891190"/>
                <a:gd name="connsiteX13-1959" fmla="*/ 4891740 w 5382109"/>
                <a:gd name="connsiteY13-1960" fmla="*/ 3520130 h 5891190"/>
                <a:gd name="connsiteX14-1961" fmla="*/ 3031042 w 5382109"/>
                <a:gd name="connsiteY14-1962" fmla="*/ 753 h 5891190"/>
                <a:gd name="connsiteX0-1963" fmla="*/ 3031042 w 5382109"/>
                <a:gd name="connsiteY0-1964" fmla="*/ 792 h 5891229"/>
                <a:gd name="connsiteX1-1965" fmla="*/ 777098 w 5382109"/>
                <a:gd name="connsiteY1-1966" fmla="*/ 1044464 h 5891229"/>
                <a:gd name="connsiteX2-1967" fmla="*/ 577563 w 5382109"/>
                <a:gd name="connsiteY2-1968" fmla="*/ 2302951 h 5891229"/>
                <a:gd name="connsiteX3-1969" fmla="*/ 763 w 5382109"/>
                <a:gd name="connsiteY3-1970" fmla="*/ 3052336 h 5891229"/>
                <a:gd name="connsiteX4-1971" fmla="*/ 511126 w 5382109"/>
                <a:gd name="connsiteY4-1972" fmla="*/ 3328783 h 5891229"/>
                <a:gd name="connsiteX5-1973" fmla="*/ 340038 w 5382109"/>
                <a:gd name="connsiteY5-1974" fmla="*/ 3735582 h 5891229"/>
                <a:gd name="connsiteX6-1975" fmla="*/ 531424 w 5382109"/>
                <a:gd name="connsiteY6-1976" fmla="*/ 3871043 h 5891229"/>
                <a:gd name="connsiteX7-1977" fmla="*/ 372902 w 5382109"/>
                <a:gd name="connsiteY7-1978" fmla="*/ 4062429 h 5891229"/>
                <a:gd name="connsiteX8-1979" fmla="*/ 564288 w 5382109"/>
                <a:gd name="connsiteY8-1980" fmla="*/ 4317611 h 5891229"/>
                <a:gd name="connsiteX9-1981" fmla="*/ 500493 w 5382109"/>
                <a:gd name="connsiteY9-1982" fmla="*/ 4976829 h 5891229"/>
                <a:gd name="connsiteX10-1983" fmla="*/ 1755135 w 5382109"/>
                <a:gd name="connsiteY10-1984" fmla="*/ 5039796 h 5891229"/>
                <a:gd name="connsiteX11-1985" fmla="*/ 1946521 w 5382109"/>
                <a:gd name="connsiteY11-1986" fmla="*/ 5891229 h 5891229"/>
                <a:gd name="connsiteX12-1987" fmla="*/ 4785414 w 5382109"/>
                <a:gd name="connsiteY12-1988" fmla="*/ 5859332 h 5891229"/>
                <a:gd name="connsiteX13-1989" fmla="*/ 4891740 w 5382109"/>
                <a:gd name="connsiteY13-1990" fmla="*/ 3520169 h 5891229"/>
                <a:gd name="connsiteX14-1991" fmla="*/ 3031042 w 5382109"/>
                <a:gd name="connsiteY14-1992" fmla="*/ 792 h 5891229"/>
                <a:gd name="connsiteX0-1993" fmla="*/ 3031042 w 5382109"/>
                <a:gd name="connsiteY0-1994" fmla="*/ 792 h 5891229"/>
                <a:gd name="connsiteX1-1995" fmla="*/ 777098 w 5382109"/>
                <a:gd name="connsiteY1-1996" fmla="*/ 1044464 h 5891229"/>
                <a:gd name="connsiteX2-1997" fmla="*/ 577563 w 5382109"/>
                <a:gd name="connsiteY2-1998" fmla="*/ 2302951 h 5891229"/>
                <a:gd name="connsiteX3-1999" fmla="*/ 763 w 5382109"/>
                <a:gd name="connsiteY3-2000" fmla="*/ 3052336 h 5891229"/>
                <a:gd name="connsiteX4-2001" fmla="*/ 511126 w 5382109"/>
                <a:gd name="connsiteY4-2002" fmla="*/ 3328783 h 5891229"/>
                <a:gd name="connsiteX5-2003" fmla="*/ 340038 w 5382109"/>
                <a:gd name="connsiteY5-2004" fmla="*/ 3735582 h 5891229"/>
                <a:gd name="connsiteX6-2005" fmla="*/ 531424 w 5382109"/>
                <a:gd name="connsiteY6-2006" fmla="*/ 3871043 h 5891229"/>
                <a:gd name="connsiteX7-2007" fmla="*/ 372902 w 5382109"/>
                <a:gd name="connsiteY7-2008" fmla="*/ 4062429 h 5891229"/>
                <a:gd name="connsiteX8-2009" fmla="*/ 564288 w 5382109"/>
                <a:gd name="connsiteY8-2010" fmla="*/ 4317611 h 5891229"/>
                <a:gd name="connsiteX9-2011" fmla="*/ 500493 w 5382109"/>
                <a:gd name="connsiteY9-2012" fmla="*/ 4976829 h 5891229"/>
                <a:gd name="connsiteX10-2013" fmla="*/ 1755135 w 5382109"/>
                <a:gd name="connsiteY10-2014" fmla="*/ 5039796 h 5891229"/>
                <a:gd name="connsiteX11-2015" fmla="*/ 1946521 w 5382109"/>
                <a:gd name="connsiteY11-2016" fmla="*/ 5891229 h 5891229"/>
                <a:gd name="connsiteX12-2017" fmla="*/ 4785414 w 5382109"/>
                <a:gd name="connsiteY12-2018" fmla="*/ 5859332 h 5891229"/>
                <a:gd name="connsiteX13-2019" fmla="*/ 4891740 w 5382109"/>
                <a:gd name="connsiteY13-2020" fmla="*/ 3520169 h 5891229"/>
                <a:gd name="connsiteX14-2021" fmla="*/ 3031042 w 5382109"/>
                <a:gd name="connsiteY14-2022" fmla="*/ 792 h 5891229"/>
                <a:gd name="connsiteX0-2023" fmla="*/ 3031042 w 5382109"/>
                <a:gd name="connsiteY0-2024" fmla="*/ 792 h 5891229"/>
                <a:gd name="connsiteX1-2025" fmla="*/ 777098 w 5382109"/>
                <a:gd name="connsiteY1-2026" fmla="*/ 1044464 h 5891229"/>
                <a:gd name="connsiteX2-2027" fmla="*/ 577563 w 5382109"/>
                <a:gd name="connsiteY2-2028" fmla="*/ 2302951 h 5891229"/>
                <a:gd name="connsiteX3-2029" fmla="*/ 763 w 5382109"/>
                <a:gd name="connsiteY3-2030" fmla="*/ 3052336 h 5891229"/>
                <a:gd name="connsiteX4-2031" fmla="*/ 511126 w 5382109"/>
                <a:gd name="connsiteY4-2032" fmla="*/ 3328783 h 5891229"/>
                <a:gd name="connsiteX5-2033" fmla="*/ 340038 w 5382109"/>
                <a:gd name="connsiteY5-2034" fmla="*/ 3735582 h 5891229"/>
                <a:gd name="connsiteX6-2035" fmla="*/ 531424 w 5382109"/>
                <a:gd name="connsiteY6-2036" fmla="*/ 3871043 h 5891229"/>
                <a:gd name="connsiteX7-2037" fmla="*/ 372902 w 5382109"/>
                <a:gd name="connsiteY7-2038" fmla="*/ 4062429 h 5891229"/>
                <a:gd name="connsiteX8-2039" fmla="*/ 564288 w 5382109"/>
                <a:gd name="connsiteY8-2040" fmla="*/ 4317611 h 5891229"/>
                <a:gd name="connsiteX9-2041" fmla="*/ 500493 w 5382109"/>
                <a:gd name="connsiteY9-2042" fmla="*/ 4976829 h 5891229"/>
                <a:gd name="connsiteX10-2043" fmla="*/ 1755135 w 5382109"/>
                <a:gd name="connsiteY10-2044" fmla="*/ 5039796 h 5891229"/>
                <a:gd name="connsiteX11-2045" fmla="*/ 1946521 w 5382109"/>
                <a:gd name="connsiteY11-2046" fmla="*/ 5891229 h 5891229"/>
                <a:gd name="connsiteX12-2047" fmla="*/ 4785414 w 5382109"/>
                <a:gd name="connsiteY12-2048" fmla="*/ 5859332 h 5891229"/>
                <a:gd name="connsiteX13-2049" fmla="*/ 4891740 w 5382109"/>
                <a:gd name="connsiteY13-2050" fmla="*/ 3520169 h 5891229"/>
                <a:gd name="connsiteX14-2051" fmla="*/ 3031042 w 5382109"/>
                <a:gd name="connsiteY14-2052" fmla="*/ 792 h 5891229"/>
                <a:gd name="connsiteX0-2053" fmla="*/ 3031042 w 5382109"/>
                <a:gd name="connsiteY0-2054" fmla="*/ 627 h 5891064"/>
                <a:gd name="connsiteX1-2055" fmla="*/ 777098 w 5382109"/>
                <a:gd name="connsiteY1-2056" fmla="*/ 1180776 h 5891064"/>
                <a:gd name="connsiteX2-2057" fmla="*/ 577563 w 5382109"/>
                <a:gd name="connsiteY2-2058" fmla="*/ 2302786 h 5891064"/>
                <a:gd name="connsiteX3-2059" fmla="*/ 763 w 5382109"/>
                <a:gd name="connsiteY3-2060" fmla="*/ 3052171 h 5891064"/>
                <a:gd name="connsiteX4-2061" fmla="*/ 511126 w 5382109"/>
                <a:gd name="connsiteY4-2062" fmla="*/ 3328618 h 5891064"/>
                <a:gd name="connsiteX5-2063" fmla="*/ 340038 w 5382109"/>
                <a:gd name="connsiteY5-2064" fmla="*/ 3735417 h 5891064"/>
                <a:gd name="connsiteX6-2065" fmla="*/ 531424 w 5382109"/>
                <a:gd name="connsiteY6-2066" fmla="*/ 3870878 h 5891064"/>
                <a:gd name="connsiteX7-2067" fmla="*/ 372902 w 5382109"/>
                <a:gd name="connsiteY7-2068" fmla="*/ 4062264 h 5891064"/>
                <a:gd name="connsiteX8-2069" fmla="*/ 564288 w 5382109"/>
                <a:gd name="connsiteY8-2070" fmla="*/ 4317446 h 5891064"/>
                <a:gd name="connsiteX9-2071" fmla="*/ 500493 w 5382109"/>
                <a:gd name="connsiteY9-2072" fmla="*/ 4976664 h 5891064"/>
                <a:gd name="connsiteX10-2073" fmla="*/ 1755135 w 5382109"/>
                <a:gd name="connsiteY10-2074" fmla="*/ 5039631 h 5891064"/>
                <a:gd name="connsiteX11-2075" fmla="*/ 1946521 w 5382109"/>
                <a:gd name="connsiteY11-2076" fmla="*/ 5891064 h 5891064"/>
                <a:gd name="connsiteX12-2077" fmla="*/ 4785414 w 5382109"/>
                <a:gd name="connsiteY12-2078" fmla="*/ 5859167 h 5891064"/>
                <a:gd name="connsiteX13-2079" fmla="*/ 4891740 w 5382109"/>
                <a:gd name="connsiteY13-2080" fmla="*/ 3520004 h 5891064"/>
                <a:gd name="connsiteX14-2081" fmla="*/ 3031042 w 5382109"/>
                <a:gd name="connsiteY14-2082" fmla="*/ 627 h 5891064"/>
                <a:gd name="connsiteX0-2083" fmla="*/ 3031042 w 5382109"/>
                <a:gd name="connsiteY0-2084" fmla="*/ 968 h 5891405"/>
                <a:gd name="connsiteX1-2085" fmla="*/ 777098 w 5382109"/>
                <a:gd name="connsiteY1-2086" fmla="*/ 1181117 h 5891405"/>
                <a:gd name="connsiteX2-2087" fmla="*/ 577563 w 5382109"/>
                <a:gd name="connsiteY2-2088" fmla="*/ 2303127 h 5891405"/>
                <a:gd name="connsiteX3-2089" fmla="*/ 763 w 5382109"/>
                <a:gd name="connsiteY3-2090" fmla="*/ 3052512 h 5891405"/>
                <a:gd name="connsiteX4-2091" fmla="*/ 511126 w 5382109"/>
                <a:gd name="connsiteY4-2092" fmla="*/ 3328959 h 5891405"/>
                <a:gd name="connsiteX5-2093" fmla="*/ 340038 w 5382109"/>
                <a:gd name="connsiteY5-2094" fmla="*/ 3735758 h 5891405"/>
                <a:gd name="connsiteX6-2095" fmla="*/ 531424 w 5382109"/>
                <a:gd name="connsiteY6-2096" fmla="*/ 3871219 h 5891405"/>
                <a:gd name="connsiteX7-2097" fmla="*/ 372902 w 5382109"/>
                <a:gd name="connsiteY7-2098" fmla="*/ 4062605 h 5891405"/>
                <a:gd name="connsiteX8-2099" fmla="*/ 564288 w 5382109"/>
                <a:gd name="connsiteY8-2100" fmla="*/ 4317787 h 5891405"/>
                <a:gd name="connsiteX9-2101" fmla="*/ 500493 w 5382109"/>
                <a:gd name="connsiteY9-2102" fmla="*/ 4977005 h 5891405"/>
                <a:gd name="connsiteX10-2103" fmla="*/ 1755135 w 5382109"/>
                <a:gd name="connsiteY10-2104" fmla="*/ 5039972 h 5891405"/>
                <a:gd name="connsiteX11-2105" fmla="*/ 1946521 w 5382109"/>
                <a:gd name="connsiteY11-2106" fmla="*/ 5891405 h 5891405"/>
                <a:gd name="connsiteX12-2107" fmla="*/ 4785414 w 5382109"/>
                <a:gd name="connsiteY12-2108" fmla="*/ 5859508 h 5891405"/>
                <a:gd name="connsiteX13-2109" fmla="*/ 4891740 w 5382109"/>
                <a:gd name="connsiteY13-2110" fmla="*/ 3520345 h 5891405"/>
                <a:gd name="connsiteX14-2111" fmla="*/ 3031042 w 5382109"/>
                <a:gd name="connsiteY14-2112" fmla="*/ 968 h 5891405"/>
                <a:gd name="connsiteX0-2113" fmla="*/ 3031042 w 5382109"/>
                <a:gd name="connsiteY0-2114" fmla="*/ 968 h 5891405"/>
                <a:gd name="connsiteX1-2115" fmla="*/ 777098 w 5382109"/>
                <a:gd name="connsiteY1-2116" fmla="*/ 1181117 h 5891405"/>
                <a:gd name="connsiteX2-2117" fmla="*/ 577563 w 5382109"/>
                <a:gd name="connsiteY2-2118" fmla="*/ 2303127 h 5891405"/>
                <a:gd name="connsiteX3-2119" fmla="*/ 763 w 5382109"/>
                <a:gd name="connsiteY3-2120" fmla="*/ 3052512 h 5891405"/>
                <a:gd name="connsiteX4-2121" fmla="*/ 511126 w 5382109"/>
                <a:gd name="connsiteY4-2122" fmla="*/ 3328959 h 5891405"/>
                <a:gd name="connsiteX5-2123" fmla="*/ 340038 w 5382109"/>
                <a:gd name="connsiteY5-2124" fmla="*/ 3735758 h 5891405"/>
                <a:gd name="connsiteX6-2125" fmla="*/ 531424 w 5382109"/>
                <a:gd name="connsiteY6-2126" fmla="*/ 3871219 h 5891405"/>
                <a:gd name="connsiteX7-2127" fmla="*/ 372902 w 5382109"/>
                <a:gd name="connsiteY7-2128" fmla="*/ 4062605 h 5891405"/>
                <a:gd name="connsiteX8-2129" fmla="*/ 564288 w 5382109"/>
                <a:gd name="connsiteY8-2130" fmla="*/ 4317787 h 5891405"/>
                <a:gd name="connsiteX9-2131" fmla="*/ 500493 w 5382109"/>
                <a:gd name="connsiteY9-2132" fmla="*/ 4977005 h 5891405"/>
                <a:gd name="connsiteX10-2133" fmla="*/ 1755135 w 5382109"/>
                <a:gd name="connsiteY10-2134" fmla="*/ 5039972 h 5891405"/>
                <a:gd name="connsiteX11-2135" fmla="*/ 1946521 w 5382109"/>
                <a:gd name="connsiteY11-2136" fmla="*/ 5891405 h 5891405"/>
                <a:gd name="connsiteX12-2137" fmla="*/ 4785414 w 5382109"/>
                <a:gd name="connsiteY12-2138" fmla="*/ 5859508 h 5891405"/>
                <a:gd name="connsiteX13-2139" fmla="*/ 4891740 w 5382109"/>
                <a:gd name="connsiteY13-2140" fmla="*/ 3520345 h 5891405"/>
                <a:gd name="connsiteX14-2141" fmla="*/ 3031042 w 5382109"/>
                <a:gd name="connsiteY14-2142" fmla="*/ 968 h 5891405"/>
                <a:gd name="connsiteX0-2143" fmla="*/ 3031204 w 5382271"/>
                <a:gd name="connsiteY0-2144" fmla="*/ 968 h 5891405"/>
                <a:gd name="connsiteX1-2145" fmla="*/ 777260 w 5382271"/>
                <a:gd name="connsiteY1-2146" fmla="*/ 1181117 h 5891405"/>
                <a:gd name="connsiteX2-2147" fmla="*/ 523134 w 5382271"/>
                <a:gd name="connsiteY2-2148" fmla="*/ 2303127 h 5891405"/>
                <a:gd name="connsiteX3-2149" fmla="*/ 925 w 5382271"/>
                <a:gd name="connsiteY3-2150" fmla="*/ 3052512 h 5891405"/>
                <a:gd name="connsiteX4-2151" fmla="*/ 511288 w 5382271"/>
                <a:gd name="connsiteY4-2152" fmla="*/ 3328959 h 5891405"/>
                <a:gd name="connsiteX5-2153" fmla="*/ 340200 w 5382271"/>
                <a:gd name="connsiteY5-2154" fmla="*/ 3735758 h 5891405"/>
                <a:gd name="connsiteX6-2155" fmla="*/ 531586 w 5382271"/>
                <a:gd name="connsiteY6-2156" fmla="*/ 3871219 h 5891405"/>
                <a:gd name="connsiteX7-2157" fmla="*/ 373064 w 5382271"/>
                <a:gd name="connsiteY7-2158" fmla="*/ 4062605 h 5891405"/>
                <a:gd name="connsiteX8-2159" fmla="*/ 564450 w 5382271"/>
                <a:gd name="connsiteY8-2160" fmla="*/ 4317787 h 5891405"/>
                <a:gd name="connsiteX9-2161" fmla="*/ 500655 w 5382271"/>
                <a:gd name="connsiteY9-2162" fmla="*/ 4977005 h 5891405"/>
                <a:gd name="connsiteX10-2163" fmla="*/ 1755297 w 5382271"/>
                <a:gd name="connsiteY10-2164" fmla="*/ 5039972 h 5891405"/>
                <a:gd name="connsiteX11-2165" fmla="*/ 1946683 w 5382271"/>
                <a:gd name="connsiteY11-2166" fmla="*/ 5891405 h 5891405"/>
                <a:gd name="connsiteX12-2167" fmla="*/ 4785576 w 5382271"/>
                <a:gd name="connsiteY12-2168" fmla="*/ 5859508 h 5891405"/>
                <a:gd name="connsiteX13-2169" fmla="*/ 4891902 w 5382271"/>
                <a:gd name="connsiteY13-2170" fmla="*/ 3520345 h 5891405"/>
                <a:gd name="connsiteX14-2171" fmla="*/ 3031204 w 5382271"/>
                <a:gd name="connsiteY14-2172" fmla="*/ 968 h 5891405"/>
                <a:gd name="connsiteX0-2173" fmla="*/ 3031204 w 5382271"/>
                <a:gd name="connsiteY0-2174" fmla="*/ 968 h 5891405"/>
                <a:gd name="connsiteX1-2175" fmla="*/ 777260 w 5382271"/>
                <a:gd name="connsiteY1-2176" fmla="*/ 1181117 h 5891405"/>
                <a:gd name="connsiteX2-2177" fmla="*/ 523134 w 5382271"/>
                <a:gd name="connsiteY2-2178" fmla="*/ 2303127 h 5891405"/>
                <a:gd name="connsiteX3-2179" fmla="*/ 925 w 5382271"/>
                <a:gd name="connsiteY3-2180" fmla="*/ 3052512 h 5891405"/>
                <a:gd name="connsiteX4-2181" fmla="*/ 511288 w 5382271"/>
                <a:gd name="connsiteY4-2182" fmla="*/ 3328959 h 5891405"/>
                <a:gd name="connsiteX5-2183" fmla="*/ 340200 w 5382271"/>
                <a:gd name="connsiteY5-2184" fmla="*/ 3735758 h 5891405"/>
                <a:gd name="connsiteX6-2185" fmla="*/ 531586 w 5382271"/>
                <a:gd name="connsiteY6-2186" fmla="*/ 3871219 h 5891405"/>
                <a:gd name="connsiteX7-2187" fmla="*/ 373064 w 5382271"/>
                <a:gd name="connsiteY7-2188" fmla="*/ 4062605 h 5891405"/>
                <a:gd name="connsiteX8-2189" fmla="*/ 564450 w 5382271"/>
                <a:gd name="connsiteY8-2190" fmla="*/ 4317787 h 5891405"/>
                <a:gd name="connsiteX9-2191" fmla="*/ 500655 w 5382271"/>
                <a:gd name="connsiteY9-2192" fmla="*/ 4977005 h 5891405"/>
                <a:gd name="connsiteX10-2193" fmla="*/ 1755297 w 5382271"/>
                <a:gd name="connsiteY10-2194" fmla="*/ 5039972 h 5891405"/>
                <a:gd name="connsiteX11-2195" fmla="*/ 1946683 w 5382271"/>
                <a:gd name="connsiteY11-2196" fmla="*/ 5891405 h 5891405"/>
                <a:gd name="connsiteX12-2197" fmla="*/ 4785576 w 5382271"/>
                <a:gd name="connsiteY12-2198" fmla="*/ 5859508 h 5891405"/>
                <a:gd name="connsiteX13-2199" fmla="*/ 4891902 w 5382271"/>
                <a:gd name="connsiteY13-2200" fmla="*/ 3520345 h 5891405"/>
                <a:gd name="connsiteX14-2201" fmla="*/ 3031204 w 5382271"/>
                <a:gd name="connsiteY14-2202" fmla="*/ 968 h 5891405"/>
                <a:gd name="connsiteX0-2203" fmla="*/ 3031204 w 5382271"/>
                <a:gd name="connsiteY0-2204" fmla="*/ 968 h 5891405"/>
                <a:gd name="connsiteX1-2205" fmla="*/ 777260 w 5382271"/>
                <a:gd name="connsiteY1-2206" fmla="*/ 1181117 h 5891405"/>
                <a:gd name="connsiteX2-2207" fmla="*/ 523134 w 5382271"/>
                <a:gd name="connsiteY2-2208" fmla="*/ 2303127 h 5891405"/>
                <a:gd name="connsiteX3-2209" fmla="*/ 925 w 5382271"/>
                <a:gd name="connsiteY3-2210" fmla="*/ 3052512 h 5891405"/>
                <a:gd name="connsiteX4-2211" fmla="*/ 511288 w 5382271"/>
                <a:gd name="connsiteY4-2212" fmla="*/ 3328959 h 5891405"/>
                <a:gd name="connsiteX5-2213" fmla="*/ 340200 w 5382271"/>
                <a:gd name="connsiteY5-2214" fmla="*/ 3735758 h 5891405"/>
                <a:gd name="connsiteX6-2215" fmla="*/ 531586 w 5382271"/>
                <a:gd name="connsiteY6-2216" fmla="*/ 3871219 h 5891405"/>
                <a:gd name="connsiteX7-2217" fmla="*/ 373064 w 5382271"/>
                <a:gd name="connsiteY7-2218" fmla="*/ 4062605 h 5891405"/>
                <a:gd name="connsiteX8-2219" fmla="*/ 564450 w 5382271"/>
                <a:gd name="connsiteY8-2220" fmla="*/ 4317787 h 5891405"/>
                <a:gd name="connsiteX9-2221" fmla="*/ 500655 w 5382271"/>
                <a:gd name="connsiteY9-2222" fmla="*/ 4977005 h 5891405"/>
                <a:gd name="connsiteX10-2223" fmla="*/ 1755297 w 5382271"/>
                <a:gd name="connsiteY10-2224" fmla="*/ 5039972 h 5891405"/>
                <a:gd name="connsiteX11-2225" fmla="*/ 1946683 w 5382271"/>
                <a:gd name="connsiteY11-2226" fmla="*/ 5891405 h 5891405"/>
                <a:gd name="connsiteX12-2227" fmla="*/ 4785576 w 5382271"/>
                <a:gd name="connsiteY12-2228" fmla="*/ 5859508 h 5891405"/>
                <a:gd name="connsiteX13-2229" fmla="*/ 4891902 w 5382271"/>
                <a:gd name="connsiteY13-2230" fmla="*/ 3520345 h 5891405"/>
                <a:gd name="connsiteX14-2231" fmla="*/ 3031204 w 5382271"/>
                <a:gd name="connsiteY14-2232" fmla="*/ 968 h 5891405"/>
                <a:gd name="connsiteX0-2233" fmla="*/ 3038119 w 5389186"/>
                <a:gd name="connsiteY0-2234" fmla="*/ 968 h 5891405"/>
                <a:gd name="connsiteX1-2235" fmla="*/ 784175 w 5389186"/>
                <a:gd name="connsiteY1-2236" fmla="*/ 1181117 h 5891405"/>
                <a:gd name="connsiteX2-2237" fmla="*/ 530049 w 5389186"/>
                <a:gd name="connsiteY2-2238" fmla="*/ 2303127 h 5891405"/>
                <a:gd name="connsiteX3-2239" fmla="*/ 7840 w 5389186"/>
                <a:gd name="connsiteY3-2240" fmla="*/ 3052512 h 5891405"/>
                <a:gd name="connsiteX4-2241" fmla="*/ 518203 w 5389186"/>
                <a:gd name="connsiteY4-2242" fmla="*/ 3328959 h 5891405"/>
                <a:gd name="connsiteX5-2243" fmla="*/ 347115 w 5389186"/>
                <a:gd name="connsiteY5-2244" fmla="*/ 3735758 h 5891405"/>
                <a:gd name="connsiteX6-2245" fmla="*/ 538501 w 5389186"/>
                <a:gd name="connsiteY6-2246" fmla="*/ 3871219 h 5891405"/>
                <a:gd name="connsiteX7-2247" fmla="*/ 379979 w 5389186"/>
                <a:gd name="connsiteY7-2248" fmla="*/ 4062605 h 5891405"/>
                <a:gd name="connsiteX8-2249" fmla="*/ 571365 w 5389186"/>
                <a:gd name="connsiteY8-2250" fmla="*/ 4317787 h 5891405"/>
                <a:gd name="connsiteX9-2251" fmla="*/ 507570 w 5389186"/>
                <a:gd name="connsiteY9-2252" fmla="*/ 4977005 h 5891405"/>
                <a:gd name="connsiteX10-2253" fmla="*/ 1762212 w 5389186"/>
                <a:gd name="connsiteY10-2254" fmla="*/ 5039972 h 5891405"/>
                <a:gd name="connsiteX11-2255" fmla="*/ 1953598 w 5389186"/>
                <a:gd name="connsiteY11-2256" fmla="*/ 5891405 h 5891405"/>
                <a:gd name="connsiteX12-2257" fmla="*/ 4792491 w 5389186"/>
                <a:gd name="connsiteY12-2258" fmla="*/ 5859508 h 5891405"/>
                <a:gd name="connsiteX13-2259" fmla="*/ 4898817 w 5389186"/>
                <a:gd name="connsiteY13-2260" fmla="*/ 3520345 h 5891405"/>
                <a:gd name="connsiteX14-2261" fmla="*/ 3038119 w 5389186"/>
                <a:gd name="connsiteY14-2262" fmla="*/ 968 h 5891405"/>
                <a:gd name="connsiteX0-2263" fmla="*/ 3037057 w 5388124"/>
                <a:gd name="connsiteY0-2264" fmla="*/ 968 h 5891405"/>
                <a:gd name="connsiteX1-2265" fmla="*/ 783113 w 5388124"/>
                <a:gd name="connsiteY1-2266" fmla="*/ 1181117 h 5891405"/>
                <a:gd name="connsiteX2-2267" fmla="*/ 528987 w 5388124"/>
                <a:gd name="connsiteY2-2268" fmla="*/ 2303127 h 5891405"/>
                <a:gd name="connsiteX3-2269" fmla="*/ 6778 w 5388124"/>
                <a:gd name="connsiteY3-2270" fmla="*/ 3052512 h 5891405"/>
                <a:gd name="connsiteX4-2271" fmla="*/ 517141 w 5388124"/>
                <a:gd name="connsiteY4-2272" fmla="*/ 3328959 h 5891405"/>
                <a:gd name="connsiteX5-2273" fmla="*/ 346053 w 5388124"/>
                <a:gd name="connsiteY5-2274" fmla="*/ 3735758 h 5891405"/>
                <a:gd name="connsiteX6-2275" fmla="*/ 537439 w 5388124"/>
                <a:gd name="connsiteY6-2276" fmla="*/ 3871219 h 5891405"/>
                <a:gd name="connsiteX7-2277" fmla="*/ 378917 w 5388124"/>
                <a:gd name="connsiteY7-2278" fmla="*/ 4062605 h 5891405"/>
                <a:gd name="connsiteX8-2279" fmla="*/ 570303 w 5388124"/>
                <a:gd name="connsiteY8-2280" fmla="*/ 4317787 h 5891405"/>
                <a:gd name="connsiteX9-2281" fmla="*/ 506508 w 5388124"/>
                <a:gd name="connsiteY9-2282" fmla="*/ 4977005 h 5891405"/>
                <a:gd name="connsiteX10-2283" fmla="*/ 1761150 w 5388124"/>
                <a:gd name="connsiteY10-2284" fmla="*/ 5039972 h 5891405"/>
                <a:gd name="connsiteX11-2285" fmla="*/ 1952536 w 5388124"/>
                <a:gd name="connsiteY11-2286" fmla="*/ 5891405 h 5891405"/>
                <a:gd name="connsiteX12-2287" fmla="*/ 4791429 w 5388124"/>
                <a:gd name="connsiteY12-2288" fmla="*/ 5859508 h 5891405"/>
                <a:gd name="connsiteX13-2289" fmla="*/ 4897755 w 5388124"/>
                <a:gd name="connsiteY13-2290" fmla="*/ 3520345 h 5891405"/>
                <a:gd name="connsiteX14-2291" fmla="*/ 3037057 w 5388124"/>
                <a:gd name="connsiteY14-2292" fmla="*/ 968 h 5891405"/>
                <a:gd name="connsiteX0-2293" fmla="*/ 3034541 w 5385608"/>
                <a:gd name="connsiteY0-2294" fmla="*/ 968 h 5891405"/>
                <a:gd name="connsiteX1-2295" fmla="*/ 780597 w 5385608"/>
                <a:gd name="connsiteY1-2296" fmla="*/ 1181117 h 5891405"/>
                <a:gd name="connsiteX2-2297" fmla="*/ 526471 w 5385608"/>
                <a:gd name="connsiteY2-2298" fmla="*/ 2303127 h 5891405"/>
                <a:gd name="connsiteX3-2299" fmla="*/ 4262 w 5385608"/>
                <a:gd name="connsiteY3-2300" fmla="*/ 3052512 h 5891405"/>
                <a:gd name="connsiteX4-2301" fmla="*/ 514625 w 5385608"/>
                <a:gd name="connsiteY4-2302" fmla="*/ 3328959 h 5891405"/>
                <a:gd name="connsiteX5-2303" fmla="*/ 343537 w 5385608"/>
                <a:gd name="connsiteY5-2304" fmla="*/ 3735758 h 5891405"/>
                <a:gd name="connsiteX6-2305" fmla="*/ 534923 w 5385608"/>
                <a:gd name="connsiteY6-2306" fmla="*/ 3871219 h 5891405"/>
                <a:gd name="connsiteX7-2307" fmla="*/ 376401 w 5385608"/>
                <a:gd name="connsiteY7-2308" fmla="*/ 4062605 h 5891405"/>
                <a:gd name="connsiteX8-2309" fmla="*/ 567787 w 5385608"/>
                <a:gd name="connsiteY8-2310" fmla="*/ 4317787 h 5891405"/>
                <a:gd name="connsiteX9-2311" fmla="*/ 503992 w 5385608"/>
                <a:gd name="connsiteY9-2312" fmla="*/ 4977005 h 5891405"/>
                <a:gd name="connsiteX10-2313" fmla="*/ 1758634 w 5385608"/>
                <a:gd name="connsiteY10-2314" fmla="*/ 5039972 h 5891405"/>
                <a:gd name="connsiteX11-2315" fmla="*/ 1950020 w 5385608"/>
                <a:gd name="connsiteY11-2316" fmla="*/ 5891405 h 5891405"/>
                <a:gd name="connsiteX12-2317" fmla="*/ 4788913 w 5385608"/>
                <a:gd name="connsiteY12-2318" fmla="*/ 5859508 h 5891405"/>
                <a:gd name="connsiteX13-2319" fmla="*/ 4895239 w 5385608"/>
                <a:gd name="connsiteY13-2320" fmla="*/ 3520345 h 5891405"/>
                <a:gd name="connsiteX14-2321" fmla="*/ 3034541 w 5385608"/>
                <a:gd name="connsiteY14-2322" fmla="*/ 968 h 5891405"/>
                <a:gd name="connsiteX0-2323" fmla="*/ 3034541 w 5385608"/>
                <a:gd name="connsiteY0-2324" fmla="*/ 968 h 5891405"/>
                <a:gd name="connsiteX1-2325" fmla="*/ 780597 w 5385608"/>
                <a:gd name="connsiteY1-2326" fmla="*/ 1181117 h 5891405"/>
                <a:gd name="connsiteX2-2327" fmla="*/ 526471 w 5385608"/>
                <a:gd name="connsiteY2-2328" fmla="*/ 2303127 h 5891405"/>
                <a:gd name="connsiteX3-2329" fmla="*/ 4262 w 5385608"/>
                <a:gd name="connsiteY3-2330" fmla="*/ 3052512 h 5891405"/>
                <a:gd name="connsiteX4-2331" fmla="*/ 514625 w 5385608"/>
                <a:gd name="connsiteY4-2332" fmla="*/ 3328959 h 5891405"/>
                <a:gd name="connsiteX5-2333" fmla="*/ 343537 w 5385608"/>
                <a:gd name="connsiteY5-2334" fmla="*/ 3735758 h 5891405"/>
                <a:gd name="connsiteX6-2335" fmla="*/ 534923 w 5385608"/>
                <a:gd name="connsiteY6-2336" fmla="*/ 3871219 h 5891405"/>
                <a:gd name="connsiteX7-2337" fmla="*/ 376401 w 5385608"/>
                <a:gd name="connsiteY7-2338" fmla="*/ 4062605 h 5891405"/>
                <a:gd name="connsiteX8-2339" fmla="*/ 567787 w 5385608"/>
                <a:gd name="connsiteY8-2340" fmla="*/ 4317787 h 5891405"/>
                <a:gd name="connsiteX9-2341" fmla="*/ 503992 w 5385608"/>
                <a:gd name="connsiteY9-2342" fmla="*/ 4977005 h 5891405"/>
                <a:gd name="connsiteX10-2343" fmla="*/ 1758634 w 5385608"/>
                <a:gd name="connsiteY10-2344" fmla="*/ 5039972 h 5891405"/>
                <a:gd name="connsiteX11-2345" fmla="*/ 1950020 w 5385608"/>
                <a:gd name="connsiteY11-2346" fmla="*/ 5891405 h 5891405"/>
                <a:gd name="connsiteX12-2347" fmla="*/ 4788913 w 5385608"/>
                <a:gd name="connsiteY12-2348" fmla="*/ 5859508 h 5891405"/>
                <a:gd name="connsiteX13-2349" fmla="*/ 4895239 w 5385608"/>
                <a:gd name="connsiteY13-2350" fmla="*/ 3520345 h 5891405"/>
                <a:gd name="connsiteX14-2351" fmla="*/ 3034541 w 5385608"/>
                <a:gd name="connsiteY14-2352" fmla="*/ 968 h 5891405"/>
                <a:gd name="connsiteX0-2353" fmla="*/ 2980702 w 5331769"/>
                <a:gd name="connsiteY0-2354" fmla="*/ 968 h 5891405"/>
                <a:gd name="connsiteX1-2355" fmla="*/ 726758 w 5331769"/>
                <a:gd name="connsiteY1-2356" fmla="*/ 1181117 h 5891405"/>
                <a:gd name="connsiteX2-2357" fmla="*/ 472632 w 5331769"/>
                <a:gd name="connsiteY2-2358" fmla="*/ 2303127 h 5891405"/>
                <a:gd name="connsiteX3-2359" fmla="*/ 5014 w 5331769"/>
                <a:gd name="connsiteY3-2360" fmla="*/ 3079808 h 5891405"/>
                <a:gd name="connsiteX4-2361" fmla="*/ 460786 w 5331769"/>
                <a:gd name="connsiteY4-2362" fmla="*/ 3328959 h 5891405"/>
                <a:gd name="connsiteX5-2363" fmla="*/ 289698 w 5331769"/>
                <a:gd name="connsiteY5-2364" fmla="*/ 3735758 h 5891405"/>
                <a:gd name="connsiteX6-2365" fmla="*/ 481084 w 5331769"/>
                <a:gd name="connsiteY6-2366" fmla="*/ 3871219 h 5891405"/>
                <a:gd name="connsiteX7-2367" fmla="*/ 322562 w 5331769"/>
                <a:gd name="connsiteY7-2368" fmla="*/ 4062605 h 5891405"/>
                <a:gd name="connsiteX8-2369" fmla="*/ 513948 w 5331769"/>
                <a:gd name="connsiteY8-2370" fmla="*/ 4317787 h 5891405"/>
                <a:gd name="connsiteX9-2371" fmla="*/ 450153 w 5331769"/>
                <a:gd name="connsiteY9-2372" fmla="*/ 4977005 h 5891405"/>
                <a:gd name="connsiteX10-2373" fmla="*/ 1704795 w 5331769"/>
                <a:gd name="connsiteY10-2374" fmla="*/ 5039972 h 5891405"/>
                <a:gd name="connsiteX11-2375" fmla="*/ 1896181 w 5331769"/>
                <a:gd name="connsiteY11-2376" fmla="*/ 5891405 h 5891405"/>
                <a:gd name="connsiteX12-2377" fmla="*/ 4735074 w 5331769"/>
                <a:gd name="connsiteY12-2378" fmla="*/ 5859508 h 5891405"/>
                <a:gd name="connsiteX13-2379" fmla="*/ 4841400 w 5331769"/>
                <a:gd name="connsiteY13-2380" fmla="*/ 3520345 h 5891405"/>
                <a:gd name="connsiteX14-2381" fmla="*/ 2980702 w 5331769"/>
                <a:gd name="connsiteY14-2382" fmla="*/ 968 h 5891405"/>
                <a:gd name="connsiteX0-2383" fmla="*/ 2980491 w 5331558"/>
                <a:gd name="connsiteY0-2384" fmla="*/ 968 h 5891405"/>
                <a:gd name="connsiteX1-2385" fmla="*/ 726547 w 5331558"/>
                <a:gd name="connsiteY1-2386" fmla="*/ 1181117 h 5891405"/>
                <a:gd name="connsiteX2-2387" fmla="*/ 486068 w 5331558"/>
                <a:gd name="connsiteY2-2388" fmla="*/ 2371366 h 5891405"/>
                <a:gd name="connsiteX3-2389" fmla="*/ 4803 w 5331558"/>
                <a:gd name="connsiteY3-2390" fmla="*/ 3079808 h 5891405"/>
                <a:gd name="connsiteX4-2391" fmla="*/ 460575 w 5331558"/>
                <a:gd name="connsiteY4-2392" fmla="*/ 3328959 h 5891405"/>
                <a:gd name="connsiteX5-2393" fmla="*/ 289487 w 5331558"/>
                <a:gd name="connsiteY5-2394" fmla="*/ 3735758 h 5891405"/>
                <a:gd name="connsiteX6-2395" fmla="*/ 480873 w 5331558"/>
                <a:gd name="connsiteY6-2396" fmla="*/ 3871219 h 5891405"/>
                <a:gd name="connsiteX7-2397" fmla="*/ 322351 w 5331558"/>
                <a:gd name="connsiteY7-2398" fmla="*/ 4062605 h 5891405"/>
                <a:gd name="connsiteX8-2399" fmla="*/ 513737 w 5331558"/>
                <a:gd name="connsiteY8-2400" fmla="*/ 4317787 h 5891405"/>
                <a:gd name="connsiteX9-2401" fmla="*/ 449942 w 5331558"/>
                <a:gd name="connsiteY9-2402" fmla="*/ 4977005 h 5891405"/>
                <a:gd name="connsiteX10-2403" fmla="*/ 1704584 w 5331558"/>
                <a:gd name="connsiteY10-2404" fmla="*/ 5039972 h 5891405"/>
                <a:gd name="connsiteX11-2405" fmla="*/ 1895970 w 5331558"/>
                <a:gd name="connsiteY11-2406" fmla="*/ 5891405 h 5891405"/>
                <a:gd name="connsiteX12-2407" fmla="*/ 4734863 w 5331558"/>
                <a:gd name="connsiteY12-2408" fmla="*/ 5859508 h 5891405"/>
                <a:gd name="connsiteX13-2409" fmla="*/ 4841189 w 5331558"/>
                <a:gd name="connsiteY13-2410" fmla="*/ 3520345 h 5891405"/>
                <a:gd name="connsiteX14-2411" fmla="*/ 2980491 w 5331558"/>
                <a:gd name="connsiteY14-2412" fmla="*/ 968 h 589140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581" y="connsiteY14-582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/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/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/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-1" fmla="*/ 2500704 w 3745816"/>
              <a:gd name="connsiteY0-2" fmla="*/ 2026790 h 3316502"/>
              <a:gd name="connsiteX1-3" fmla="*/ 2261868 w 3745816"/>
              <a:gd name="connsiteY1-4" fmla="*/ 2108676 h 3316502"/>
              <a:gd name="connsiteX2-5" fmla="*/ 2364227 w 3745816"/>
              <a:gd name="connsiteY2-6" fmla="*/ 2313393 h 3316502"/>
              <a:gd name="connsiteX3-7" fmla="*/ 2500704 w 3745816"/>
              <a:gd name="connsiteY3-8" fmla="*/ 2026790 h 3316502"/>
              <a:gd name="connsiteX4-9" fmla="*/ 1245112 w 3745816"/>
              <a:gd name="connsiteY4-10" fmla="*/ 2026790 h 3316502"/>
              <a:gd name="connsiteX5-11" fmla="*/ 1381589 w 3745816"/>
              <a:gd name="connsiteY5-12" fmla="*/ 2313393 h 3316502"/>
              <a:gd name="connsiteX6-13" fmla="*/ 1483948 w 3745816"/>
              <a:gd name="connsiteY6-14" fmla="*/ 2108676 h 3316502"/>
              <a:gd name="connsiteX7-15" fmla="*/ 1245112 w 3745816"/>
              <a:gd name="connsiteY7-16" fmla="*/ 2026790 h 3316502"/>
              <a:gd name="connsiteX8-17" fmla="*/ 3185000 w 3745816"/>
              <a:gd name="connsiteY8-18" fmla="*/ 1670667 h 3316502"/>
              <a:gd name="connsiteX9-19" fmla="*/ 3244509 w 3745816"/>
              <a:gd name="connsiteY9-20" fmla="*/ 1692418 h 3316502"/>
              <a:gd name="connsiteX10-21" fmla="*/ 3380986 w 3745816"/>
              <a:gd name="connsiteY10-22" fmla="*/ 1856191 h 3316502"/>
              <a:gd name="connsiteX11-23" fmla="*/ 3599350 w 3745816"/>
              <a:gd name="connsiteY11-24" fmla="*/ 1903959 h 3316502"/>
              <a:gd name="connsiteX12-25" fmla="*/ 3735827 w 3745816"/>
              <a:gd name="connsiteY12-26" fmla="*/ 2142795 h 3316502"/>
              <a:gd name="connsiteX13-27" fmla="*/ 3572054 w 3745816"/>
              <a:gd name="connsiteY13-28" fmla="*/ 2620466 h 3316502"/>
              <a:gd name="connsiteX14-29" fmla="*/ 3551583 w 3745816"/>
              <a:gd name="connsiteY14-30" fmla="*/ 3316502 h 3316502"/>
              <a:gd name="connsiteX15-31" fmla="*/ 3292276 w 3745816"/>
              <a:gd name="connsiteY15-32" fmla="*/ 3302855 h 3316502"/>
              <a:gd name="connsiteX16-33" fmla="*/ 3271804 w 3745816"/>
              <a:gd name="connsiteY16-34" fmla="*/ 2511284 h 3316502"/>
              <a:gd name="connsiteX17-35" fmla="*/ 3278628 w 3745816"/>
              <a:gd name="connsiteY17-36" fmla="*/ 2272449 h 3316502"/>
              <a:gd name="connsiteX18-37" fmla="*/ 3128502 w 3745816"/>
              <a:gd name="connsiteY18-38" fmla="*/ 2108675 h 3316502"/>
              <a:gd name="connsiteX19-39" fmla="*/ 2869195 w 3745816"/>
              <a:gd name="connsiteY19-40" fmla="*/ 2019965 h 3316502"/>
              <a:gd name="connsiteX20-41" fmla="*/ 3185000 w 3745816"/>
              <a:gd name="connsiteY20-42" fmla="*/ 1670667 h 3316502"/>
              <a:gd name="connsiteX21-43" fmla="*/ 560816 w 3745816"/>
              <a:gd name="connsiteY21-44" fmla="*/ 1670667 h 3316502"/>
              <a:gd name="connsiteX22-45" fmla="*/ 876621 w 3745816"/>
              <a:gd name="connsiteY22-46" fmla="*/ 2019965 h 3316502"/>
              <a:gd name="connsiteX23-47" fmla="*/ 617314 w 3745816"/>
              <a:gd name="connsiteY23-48" fmla="*/ 2108675 h 3316502"/>
              <a:gd name="connsiteX24-49" fmla="*/ 467188 w 3745816"/>
              <a:gd name="connsiteY24-50" fmla="*/ 2272449 h 3316502"/>
              <a:gd name="connsiteX25-51" fmla="*/ 474012 w 3745816"/>
              <a:gd name="connsiteY25-52" fmla="*/ 2511284 h 3316502"/>
              <a:gd name="connsiteX26-53" fmla="*/ 453540 w 3745816"/>
              <a:gd name="connsiteY26-54" fmla="*/ 3302855 h 3316502"/>
              <a:gd name="connsiteX27-55" fmla="*/ 194233 w 3745816"/>
              <a:gd name="connsiteY27-56" fmla="*/ 3316502 h 3316502"/>
              <a:gd name="connsiteX28-57" fmla="*/ 173762 w 3745816"/>
              <a:gd name="connsiteY28-58" fmla="*/ 2620466 h 3316502"/>
              <a:gd name="connsiteX29-59" fmla="*/ 9989 w 3745816"/>
              <a:gd name="connsiteY29-60" fmla="*/ 2142795 h 3316502"/>
              <a:gd name="connsiteX30-61" fmla="*/ 146466 w 3745816"/>
              <a:gd name="connsiteY30-62" fmla="*/ 1903959 h 3316502"/>
              <a:gd name="connsiteX31-63" fmla="*/ 364830 w 3745816"/>
              <a:gd name="connsiteY31-64" fmla="*/ 1856191 h 3316502"/>
              <a:gd name="connsiteX32-65" fmla="*/ 501307 w 3745816"/>
              <a:gd name="connsiteY32-66" fmla="*/ 1692418 h 3316502"/>
              <a:gd name="connsiteX33-67" fmla="*/ 560816 w 3745816"/>
              <a:gd name="connsiteY33-68" fmla="*/ 1670667 h 3316502"/>
              <a:gd name="connsiteX34-69" fmla="*/ 2609647 w 3745816"/>
              <a:gd name="connsiteY34-70" fmla="*/ 1003649 h 3316502"/>
              <a:gd name="connsiteX35-71" fmla="*/ 2234575 w 3745816"/>
              <a:gd name="connsiteY35-72" fmla="*/ 1385343 h 3316502"/>
              <a:gd name="connsiteX36-73" fmla="*/ 1968444 w 3745816"/>
              <a:gd name="connsiteY36-74" fmla="*/ 1951725 h 3316502"/>
              <a:gd name="connsiteX37-75" fmla="*/ 2248223 w 3745816"/>
              <a:gd name="connsiteY37-76" fmla="*/ 1897134 h 3316502"/>
              <a:gd name="connsiteX38-77" fmla="*/ 2644008 w 3745816"/>
              <a:gd name="connsiteY38-78" fmla="*/ 1010029 h 3316502"/>
              <a:gd name="connsiteX39-79" fmla="*/ 2609647 w 3745816"/>
              <a:gd name="connsiteY39-80" fmla="*/ 1003649 h 3316502"/>
              <a:gd name="connsiteX40-81" fmla="*/ 1136169 w 3745816"/>
              <a:gd name="connsiteY40-82" fmla="*/ 1003649 h 3316502"/>
              <a:gd name="connsiteX41-83" fmla="*/ 1101808 w 3745816"/>
              <a:gd name="connsiteY41-84" fmla="*/ 1010029 h 3316502"/>
              <a:gd name="connsiteX42-85" fmla="*/ 1497593 w 3745816"/>
              <a:gd name="connsiteY42-86" fmla="*/ 1897134 h 3316502"/>
              <a:gd name="connsiteX43-87" fmla="*/ 1777372 w 3745816"/>
              <a:gd name="connsiteY43-88" fmla="*/ 1951725 h 3316502"/>
              <a:gd name="connsiteX44-89" fmla="*/ 1511241 w 3745816"/>
              <a:gd name="connsiteY44-90" fmla="*/ 1385343 h 3316502"/>
              <a:gd name="connsiteX45-91" fmla="*/ 1136169 w 3745816"/>
              <a:gd name="connsiteY45-92" fmla="*/ 1003649 h 3316502"/>
              <a:gd name="connsiteX46-93" fmla="*/ 665081 w 3745816"/>
              <a:gd name="connsiteY46-94" fmla="*/ 96 h 3316502"/>
              <a:gd name="connsiteX47-95" fmla="*/ 1862679 w 3745816"/>
              <a:gd name="connsiteY47-96" fmla="*/ 634117 h 3316502"/>
              <a:gd name="connsiteX48-97" fmla="*/ 3080735 w 3745816"/>
              <a:gd name="connsiteY48-98" fmla="*/ 96 h 3316502"/>
              <a:gd name="connsiteX49-99" fmla="*/ 3619822 w 3745816"/>
              <a:gd name="connsiteY49-100" fmla="*/ 921320 h 3316502"/>
              <a:gd name="connsiteX50-101" fmla="*/ 3456049 w 3745816"/>
              <a:gd name="connsiteY50-102" fmla="*/ 955441 h 3316502"/>
              <a:gd name="connsiteX51-103" fmla="*/ 3189917 w 3745816"/>
              <a:gd name="connsiteY51-104" fmla="*/ 1317105 h 3316502"/>
              <a:gd name="connsiteX52-105" fmla="*/ 3155798 w 3745816"/>
              <a:gd name="connsiteY52-106" fmla="*/ 1596884 h 3316502"/>
              <a:gd name="connsiteX53-107" fmla="*/ 2848723 w 3745816"/>
              <a:gd name="connsiteY53-108" fmla="*/ 1842544 h 3316502"/>
              <a:gd name="connsiteX54-109" fmla="*/ 2650831 w 3745816"/>
              <a:gd name="connsiteY54-110" fmla="*/ 2518108 h 3316502"/>
              <a:gd name="connsiteX55-111" fmla="*/ 2193630 w 3745816"/>
              <a:gd name="connsiteY55-112" fmla="*/ 2531756 h 3316502"/>
              <a:gd name="connsiteX56-113" fmla="*/ 1941147 w 3745816"/>
              <a:gd name="connsiteY56-114" fmla="*/ 2211033 h 3316502"/>
              <a:gd name="connsiteX57-115" fmla="*/ 1872908 w 3745816"/>
              <a:gd name="connsiteY57-116" fmla="*/ 2313392 h 3316502"/>
              <a:gd name="connsiteX58-117" fmla="*/ 1804669 w 3745816"/>
              <a:gd name="connsiteY58-118" fmla="*/ 2211033 h 3316502"/>
              <a:gd name="connsiteX59-119" fmla="*/ 1552186 w 3745816"/>
              <a:gd name="connsiteY59-120" fmla="*/ 2531756 h 3316502"/>
              <a:gd name="connsiteX60-121" fmla="*/ 1094985 w 3745816"/>
              <a:gd name="connsiteY60-122" fmla="*/ 2518108 h 3316502"/>
              <a:gd name="connsiteX61-123" fmla="*/ 897093 w 3745816"/>
              <a:gd name="connsiteY61-124" fmla="*/ 1842544 h 3316502"/>
              <a:gd name="connsiteX62-125" fmla="*/ 590018 w 3745816"/>
              <a:gd name="connsiteY62-126" fmla="*/ 1596884 h 3316502"/>
              <a:gd name="connsiteX63-127" fmla="*/ 555899 w 3745816"/>
              <a:gd name="connsiteY63-128" fmla="*/ 1317105 h 3316502"/>
              <a:gd name="connsiteX64-129" fmla="*/ 388154 w 3745816"/>
              <a:gd name="connsiteY64-130" fmla="*/ 1151989 h 3316502"/>
              <a:gd name="connsiteX65-131" fmla="*/ 289767 w 3745816"/>
              <a:gd name="connsiteY65-132" fmla="*/ 1006142 h 3316502"/>
              <a:gd name="connsiteX66-133" fmla="*/ 125994 w 3745816"/>
              <a:gd name="connsiteY66-134" fmla="*/ 921320 h 3316502"/>
              <a:gd name="connsiteX67-135" fmla="*/ 665081 w 3745816"/>
              <a:gd name="connsiteY67-136" fmla="*/ 96 h 3316502"/>
              <a:gd name="connsiteX0-137" fmla="*/ 2500704 w 3745816"/>
              <a:gd name="connsiteY0-138" fmla="*/ 2026790 h 3316502"/>
              <a:gd name="connsiteX1-139" fmla="*/ 2261868 w 3745816"/>
              <a:gd name="connsiteY1-140" fmla="*/ 2108676 h 3316502"/>
              <a:gd name="connsiteX2-141" fmla="*/ 2364227 w 3745816"/>
              <a:gd name="connsiteY2-142" fmla="*/ 2313393 h 3316502"/>
              <a:gd name="connsiteX3-143" fmla="*/ 2500704 w 3745816"/>
              <a:gd name="connsiteY3-144" fmla="*/ 2026790 h 3316502"/>
              <a:gd name="connsiteX4-145" fmla="*/ 1245112 w 3745816"/>
              <a:gd name="connsiteY4-146" fmla="*/ 2026790 h 3316502"/>
              <a:gd name="connsiteX5-147" fmla="*/ 1381589 w 3745816"/>
              <a:gd name="connsiteY5-148" fmla="*/ 2313393 h 3316502"/>
              <a:gd name="connsiteX6-149" fmla="*/ 1483948 w 3745816"/>
              <a:gd name="connsiteY6-150" fmla="*/ 2108676 h 3316502"/>
              <a:gd name="connsiteX7-151" fmla="*/ 1245112 w 3745816"/>
              <a:gd name="connsiteY7-152" fmla="*/ 2026790 h 3316502"/>
              <a:gd name="connsiteX8-153" fmla="*/ 3185000 w 3745816"/>
              <a:gd name="connsiteY8-154" fmla="*/ 1670667 h 3316502"/>
              <a:gd name="connsiteX9-155" fmla="*/ 3244509 w 3745816"/>
              <a:gd name="connsiteY9-156" fmla="*/ 1692418 h 3316502"/>
              <a:gd name="connsiteX10-157" fmla="*/ 3380986 w 3745816"/>
              <a:gd name="connsiteY10-158" fmla="*/ 1856191 h 3316502"/>
              <a:gd name="connsiteX11-159" fmla="*/ 3599350 w 3745816"/>
              <a:gd name="connsiteY11-160" fmla="*/ 1903959 h 3316502"/>
              <a:gd name="connsiteX12-161" fmla="*/ 3735827 w 3745816"/>
              <a:gd name="connsiteY12-162" fmla="*/ 2142795 h 3316502"/>
              <a:gd name="connsiteX13-163" fmla="*/ 3572054 w 3745816"/>
              <a:gd name="connsiteY13-164" fmla="*/ 2620466 h 3316502"/>
              <a:gd name="connsiteX14-165" fmla="*/ 3551583 w 3745816"/>
              <a:gd name="connsiteY14-166" fmla="*/ 3316502 h 3316502"/>
              <a:gd name="connsiteX15-167" fmla="*/ 3292276 w 3745816"/>
              <a:gd name="connsiteY15-168" fmla="*/ 3302855 h 3316502"/>
              <a:gd name="connsiteX16-169" fmla="*/ 3271804 w 3745816"/>
              <a:gd name="connsiteY16-170" fmla="*/ 2511284 h 3316502"/>
              <a:gd name="connsiteX17-171" fmla="*/ 3278628 w 3745816"/>
              <a:gd name="connsiteY17-172" fmla="*/ 2272449 h 3316502"/>
              <a:gd name="connsiteX18-173" fmla="*/ 3128502 w 3745816"/>
              <a:gd name="connsiteY18-174" fmla="*/ 2108675 h 3316502"/>
              <a:gd name="connsiteX19-175" fmla="*/ 2869195 w 3745816"/>
              <a:gd name="connsiteY19-176" fmla="*/ 2019965 h 3316502"/>
              <a:gd name="connsiteX20-177" fmla="*/ 3185000 w 3745816"/>
              <a:gd name="connsiteY20-178" fmla="*/ 1670667 h 3316502"/>
              <a:gd name="connsiteX21-179" fmla="*/ 560816 w 3745816"/>
              <a:gd name="connsiteY21-180" fmla="*/ 1670667 h 3316502"/>
              <a:gd name="connsiteX22-181" fmla="*/ 876621 w 3745816"/>
              <a:gd name="connsiteY22-182" fmla="*/ 2019965 h 3316502"/>
              <a:gd name="connsiteX23-183" fmla="*/ 617314 w 3745816"/>
              <a:gd name="connsiteY23-184" fmla="*/ 2108675 h 3316502"/>
              <a:gd name="connsiteX24-185" fmla="*/ 467188 w 3745816"/>
              <a:gd name="connsiteY24-186" fmla="*/ 2272449 h 3316502"/>
              <a:gd name="connsiteX25-187" fmla="*/ 474012 w 3745816"/>
              <a:gd name="connsiteY25-188" fmla="*/ 2511284 h 3316502"/>
              <a:gd name="connsiteX26-189" fmla="*/ 453540 w 3745816"/>
              <a:gd name="connsiteY26-190" fmla="*/ 3302855 h 3316502"/>
              <a:gd name="connsiteX27-191" fmla="*/ 194233 w 3745816"/>
              <a:gd name="connsiteY27-192" fmla="*/ 3316502 h 3316502"/>
              <a:gd name="connsiteX28-193" fmla="*/ 173762 w 3745816"/>
              <a:gd name="connsiteY28-194" fmla="*/ 2620466 h 3316502"/>
              <a:gd name="connsiteX29-195" fmla="*/ 9989 w 3745816"/>
              <a:gd name="connsiteY29-196" fmla="*/ 2142795 h 3316502"/>
              <a:gd name="connsiteX30-197" fmla="*/ 146466 w 3745816"/>
              <a:gd name="connsiteY30-198" fmla="*/ 1903959 h 3316502"/>
              <a:gd name="connsiteX31-199" fmla="*/ 364830 w 3745816"/>
              <a:gd name="connsiteY31-200" fmla="*/ 1856191 h 3316502"/>
              <a:gd name="connsiteX32-201" fmla="*/ 501307 w 3745816"/>
              <a:gd name="connsiteY32-202" fmla="*/ 1692418 h 3316502"/>
              <a:gd name="connsiteX33-203" fmla="*/ 560816 w 3745816"/>
              <a:gd name="connsiteY33-204" fmla="*/ 1670667 h 3316502"/>
              <a:gd name="connsiteX34-205" fmla="*/ 2609647 w 3745816"/>
              <a:gd name="connsiteY34-206" fmla="*/ 1003649 h 3316502"/>
              <a:gd name="connsiteX35-207" fmla="*/ 2234575 w 3745816"/>
              <a:gd name="connsiteY35-208" fmla="*/ 1385343 h 3316502"/>
              <a:gd name="connsiteX36-209" fmla="*/ 1968444 w 3745816"/>
              <a:gd name="connsiteY36-210" fmla="*/ 1951725 h 3316502"/>
              <a:gd name="connsiteX37-211" fmla="*/ 2248223 w 3745816"/>
              <a:gd name="connsiteY37-212" fmla="*/ 1897134 h 3316502"/>
              <a:gd name="connsiteX38-213" fmla="*/ 2644008 w 3745816"/>
              <a:gd name="connsiteY38-214" fmla="*/ 1010029 h 3316502"/>
              <a:gd name="connsiteX39-215" fmla="*/ 2609647 w 3745816"/>
              <a:gd name="connsiteY39-216" fmla="*/ 1003649 h 3316502"/>
              <a:gd name="connsiteX40-217" fmla="*/ 1136169 w 3745816"/>
              <a:gd name="connsiteY40-218" fmla="*/ 1003649 h 3316502"/>
              <a:gd name="connsiteX41-219" fmla="*/ 1101808 w 3745816"/>
              <a:gd name="connsiteY41-220" fmla="*/ 1010029 h 3316502"/>
              <a:gd name="connsiteX42-221" fmla="*/ 1497593 w 3745816"/>
              <a:gd name="connsiteY42-222" fmla="*/ 1897134 h 3316502"/>
              <a:gd name="connsiteX43-223" fmla="*/ 1777372 w 3745816"/>
              <a:gd name="connsiteY43-224" fmla="*/ 1951725 h 3316502"/>
              <a:gd name="connsiteX44-225" fmla="*/ 1511241 w 3745816"/>
              <a:gd name="connsiteY44-226" fmla="*/ 1385343 h 3316502"/>
              <a:gd name="connsiteX45-227" fmla="*/ 1136169 w 3745816"/>
              <a:gd name="connsiteY45-228" fmla="*/ 1003649 h 3316502"/>
              <a:gd name="connsiteX46-229" fmla="*/ 665081 w 3745816"/>
              <a:gd name="connsiteY46-230" fmla="*/ 96 h 3316502"/>
              <a:gd name="connsiteX47-231" fmla="*/ 1862679 w 3745816"/>
              <a:gd name="connsiteY47-232" fmla="*/ 634117 h 3316502"/>
              <a:gd name="connsiteX48-233" fmla="*/ 3080735 w 3745816"/>
              <a:gd name="connsiteY48-234" fmla="*/ 96 h 3316502"/>
              <a:gd name="connsiteX49-235" fmla="*/ 3619822 w 3745816"/>
              <a:gd name="connsiteY49-236" fmla="*/ 921320 h 3316502"/>
              <a:gd name="connsiteX50-237" fmla="*/ 3456049 w 3745816"/>
              <a:gd name="connsiteY50-238" fmla="*/ 955441 h 3316502"/>
              <a:gd name="connsiteX51-239" fmla="*/ 3189917 w 3745816"/>
              <a:gd name="connsiteY51-240" fmla="*/ 1317105 h 3316502"/>
              <a:gd name="connsiteX52-241" fmla="*/ 3155798 w 3745816"/>
              <a:gd name="connsiteY52-242" fmla="*/ 1596884 h 3316502"/>
              <a:gd name="connsiteX53-243" fmla="*/ 2848723 w 3745816"/>
              <a:gd name="connsiteY53-244" fmla="*/ 1842544 h 3316502"/>
              <a:gd name="connsiteX54-245" fmla="*/ 2650831 w 3745816"/>
              <a:gd name="connsiteY54-246" fmla="*/ 2518108 h 3316502"/>
              <a:gd name="connsiteX55-247" fmla="*/ 2193630 w 3745816"/>
              <a:gd name="connsiteY55-248" fmla="*/ 2531756 h 3316502"/>
              <a:gd name="connsiteX56-249" fmla="*/ 1941147 w 3745816"/>
              <a:gd name="connsiteY56-250" fmla="*/ 2211033 h 3316502"/>
              <a:gd name="connsiteX57-251" fmla="*/ 1872908 w 3745816"/>
              <a:gd name="connsiteY57-252" fmla="*/ 2313392 h 3316502"/>
              <a:gd name="connsiteX58-253" fmla="*/ 1804669 w 3745816"/>
              <a:gd name="connsiteY58-254" fmla="*/ 2211033 h 3316502"/>
              <a:gd name="connsiteX59-255" fmla="*/ 1552186 w 3745816"/>
              <a:gd name="connsiteY59-256" fmla="*/ 2531756 h 3316502"/>
              <a:gd name="connsiteX60-257" fmla="*/ 1094985 w 3745816"/>
              <a:gd name="connsiteY60-258" fmla="*/ 2518108 h 3316502"/>
              <a:gd name="connsiteX61-259" fmla="*/ 897093 w 3745816"/>
              <a:gd name="connsiteY61-260" fmla="*/ 1842544 h 3316502"/>
              <a:gd name="connsiteX62-261" fmla="*/ 590018 w 3745816"/>
              <a:gd name="connsiteY62-262" fmla="*/ 1596884 h 3316502"/>
              <a:gd name="connsiteX63-263" fmla="*/ 555899 w 3745816"/>
              <a:gd name="connsiteY63-264" fmla="*/ 1317105 h 3316502"/>
              <a:gd name="connsiteX64-265" fmla="*/ 380265 w 3745816"/>
              <a:gd name="connsiteY64-266" fmla="*/ 1173717 h 3316502"/>
              <a:gd name="connsiteX65-267" fmla="*/ 289767 w 3745816"/>
              <a:gd name="connsiteY65-268" fmla="*/ 1006142 h 3316502"/>
              <a:gd name="connsiteX66-269" fmla="*/ 125994 w 3745816"/>
              <a:gd name="connsiteY66-270" fmla="*/ 921320 h 3316502"/>
              <a:gd name="connsiteX67-271" fmla="*/ 665081 w 3745816"/>
              <a:gd name="connsiteY67-272" fmla="*/ 96 h 3316502"/>
              <a:gd name="connsiteX0-273" fmla="*/ 2500704 w 3745816"/>
              <a:gd name="connsiteY0-274" fmla="*/ 2026790 h 3316502"/>
              <a:gd name="connsiteX1-275" fmla="*/ 2261868 w 3745816"/>
              <a:gd name="connsiteY1-276" fmla="*/ 2108676 h 3316502"/>
              <a:gd name="connsiteX2-277" fmla="*/ 2364227 w 3745816"/>
              <a:gd name="connsiteY2-278" fmla="*/ 2313393 h 3316502"/>
              <a:gd name="connsiteX3-279" fmla="*/ 2500704 w 3745816"/>
              <a:gd name="connsiteY3-280" fmla="*/ 2026790 h 3316502"/>
              <a:gd name="connsiteX4-281" fmla="*/ 1245112 w 3745816"/>
              <a:gd name="connsiteY4-282" fmla="*/ 2026790 h 3316502"/>
              <a:gd name="connsiteX5-283" fmla="*/ 1381589 w 3745816"/>
              <a:gd name="connsiteY5-284" fmla="*/ 2313393 h 3316502"/>
              <a:gd name="connsiteX6-285" fmla="*/ 1483948 w 3745816"/>
              <a:gd name="connsiteY6-286" fmla="*/ 2108676 h 3316502"/>
              <a:gd name="connsiteX7-287" fmla="*/ 1245112 w 3745816"/>
              <a:gd name="connsiteY7-288" fmla="*/ 2026790 h 3316502"/>
              <a:gd name="connsiteX8-289" fmla="*/ 3185000 w 3745816"/>
              <a:gd name="connsiteY8-290" fmla="*/ 1670667 h 3316502"/>
              <a:gd name="connsiteX9-291" fmla="*/ 3244509 w 3745816"/>
              <a:gd name="connsiteY9-292" fmla="*/ 1692418 h 3316502"/>
              <a:gd name="connsiteX10-293" fmla="*/ 3380986 w 3745816"/>
              <a:gd name="connsiteY10-294" fmla="*/ 1856191 h 3316502"/>
              <a:gd name="connsiteX11-295" fmla="*/ 3599350 w 3745816"/>
              <a:gd name="connsiteY11-296" fmla="*/ 1903959 h 3316502"/>
              <a:gd name="connsiteX12-297" fmla="*/ 3735827 w 3745816"/>
              <a:gd name="connsiteY12-298" fmla="*/ 2142795 h 3316502"/>
              <a:gd name="connsiteX13-299" fmla="*/ 3572054 w 3745816"/>
              <a:gd name="connsiteY13-300" fmla="*/ 2620466 h 3316502"/>
              <a:gd name="connsiteX14-301" fmla="*/ 3551583 w 3745816"/>
              <a:gd name="connsiteY14-302" fmla="*/ 3316502 h 3316502"/>
              <a:gd name="connsiteX15-303" fmla="*/ 3292276 w 3745816"/>
              <a:gd name="connsiteY15-304" fmla="*/ 3302855 h 3316502"/>
              <a:gd name="connsiteX16-305" fmla="*/ 3271804 w 3745816"/>
              <a:gd name="connsiteY16-306" fmla="*/ 2511284 h 3316502"/>
              <a:gd name="connsiteX17-307" fmla="*/ 3278628 w 3745816"/>
              <a:gd name="connsiteY17-308" fmla="*/ 2272449 h 3316502"/>
              <a:gd name="connsiteX18-309" fmla="*/ 3128502 w 3745816"/>
              <a:gd name="connsiteY18-310" fmla="*/ 2108675 h 3316502"/>
              <a:gd name="connsiteX19-311" fmla="*/ 2869195 w 3745816"/>
              <a:gd name="connsiteY19-312" fmla="*/ 2019965 h 3316502"/>
              <a:gd name="connsiteX20-313" fmla="*/ 3185000 w 3745816"/>
              <a:gd name="connsiteY20-314" fmla="*/ 1670667 h 3316502"/>
              <a:gd name="connsiteX21-315" fmla="*/ 560816 w 3745816"/>
              <a:gd name="connsiteY21-316" fmla="*/ 1670667 h 3316502"/>
              <a:gd name="connsiteX22-317" fmla="*/ 876621 w 3745816"/>
              <a:gd name="connsiteY22-318" fmla="*/ 2019965 h 3316502"/>
              <a:gd name="connsiteX23-319" fmla="*/ 617314 w 3745816"/>
              <a:gd name="connsiteY23-320" fmla="*/ 2108675 h 3316502"/>
              <a:gd name="connsiteX24-321" fmla="*/ 467188 w 3745816"/>
              <a:gd name="connsiteY24-322" fmla="*/ 2272449 h 3316502"/>
              <a:gd name="connsiteX25-323" fmla="*/ 474012 w 3745816"/>
              <a:gd name="connsiteY25-324" fmla="*/ 2511284 h 3316502"/>
              <a:gd name="connsiteX26-325" fmla="*/ 453540 w 3745816"/>
              <a:gd name="connsiteY26-326" fmla="*/ 3302855 h 3316502"/>
              <a:gd name="connsiteX27-327" fmla="*/ 194233 w 3745816"/>
              <a:gd name="connsiteY27-328" fmla="*/ 3316502 h 3316502"/>
              <a:gd name="connsiteX28-329" fmla="*/ 173762 w 3745816"/>
              <a:gd name="connsiteY28-330" fmla="*/ 2620466 h 3316502"/>
              <a:gd name="connsiteX29-331" fmla="*/ 9989 w 3745816"/>
              <a:gd name="connsiteY29-332" fmla="*/ 2142795 h 3316502"/>
              <a:gd name="connsiteX30-333" fmla="*/ 146466 w 3745816"/>
              <a:gd name="connsiteY30-334" fmla="*/ 1903959 h 3316502"/>
              <a:gd name="connsiteX31-335" fmla="*/ 364830 w 3745816"/>
              <a:gd name="connsiteY31-336" fmla="*/ 1856191 h 3316502"/>
              <a:gd name="connsiteX32-337" fmla="*/ 501307 w 3745816"/>
              <a:gd name="connsiteY32-338" fmla="*/ 1692418 h 3316502"/>
              <a:gd name="connsiteX33-339" fmla="*/ 560816 w 3745816"/>
              <a:gd name="connsiteY33-340" fmla="*/ 1670667 h 3316502"/>
              <a:gd name="connsiteX34-341" fmla="*/ 2609647 w 3745816"/>
              <a:gd name="connsiteY34-342" fmla="*/ 1003649 h 3316502"/>
              <a:gd name="connsiteX35-343" fmla="*/ 2234575 w 3745816"/>
              <a:gd name="connsiteY35-344" fmla="*/ 1385343 h 3316502"/>
              <a:gd name="connsiteX36-345" fmla="*/ 1968444 w 3745816"/>
              <a:gd name="connsiteY36-346" fmla="*/ 1951725 h 3316502"/>
              <a:gd name="connsiteX37-347" fmla="*/ 2248223 w 3745816"/>
              <a:gd name="connsiteY37-348" fmla="*/ 1897134 h 3316502"/>
              <a:gd name="connsiteX38-349" fmla="*/ 2644008 w 3745816"/>
              <a:gd name="connsiteY38-350" fmla="*/ 1010029 h 3316502"/>
              <a:gd name="connsiteX39-351" fmla="*/ 2609647 w 3745816"/>
              <a:gd name="connsiteY39-352" fmla="*/ 1003649 h 3316502"/>
              <a:gd name="connsiteX40-353" fmla="*/ 1136169 w 3745816"/>
              <a:gd name="connsiteY40-354" fmla="*/ 1003649 h 3316502"/>
              <a:gd name="connsiteX41-355" fmla="*/ 1101808 w 3745816"/>
              <a:gd name="connsiteY41-356" fmla="*/ 1010029 h 3316502"/>
              <a:gd name="connsiteX42-357" fmla="*/ 1497593 w 3745816"/>
              <a:gd name="connsiteY42-358" fmla="*/ 1897134 h 3316502"/>
              <a:gd name="connsiteX43-359" fmla="*/ 1777372 w 3745816"/>
              <a:gd name="connsiteY43-360" fmla="*/ 1951725 h 3316502"/>
              <a:gd name="connsiteX44-361" fmla="*/ 1511241 w 3745816"/>
              <a:gd name="connsiteY44-362" fmla="*/ 1385343 h 3316502"/>
              <a:gd name="connsiteX45-363" fmla="*/ 1136169 w 3745816"/>
              <a:gd name="connsiteY45-364" fmla="*/ 1003649 h 3316502"/>
              <a:gd name="connsiteX46-365" fmla="*/ 665081 w 3745816"/>
              <a:gd name="connsiteY46-366" fmla="*/ 96 h 3316502"/>
              <a:gd name="connsiteX47-367" fmla="*/ 1862679 w 3745816"/>
              <a:gd name="connsiteY47-368" fmla="*/ 634117 h 3316502"/>
              <a:gd name="connsiteX48-369" fmla="*/ 3080735 w 3745816"/>
              <a:gd name="connsiteY48-370" fmla="*/ 96 h 3316502"/>
              <a:gd name="connsiteX49-371" fmla="*/ 3619822 w 3745816"/>
              <a:gd name="connsiteY49-372" fmla="*/ 921320 h 3316502"/>
              <a:gd name="connsiteX50-373" fmla="*/ 3456049 w 3745816"/>
              <a:gd name="connsiteY50-374" fmla="*/ 955441 h 3316502"/>
              <a:gd name="connsiteX51-375" fmla="*/ 3189917 w 3745816"/>
              <a:gd name="connsiteY51-376" fmla="*/ 1317105 h 3316502"/>
              <a:gd name="connsiteX52-377" fmla="*/ 3155798 w 3745816"/>
              <a:gd name="connsiteY52-378" fmla="*/ 1596884 h 3316502"/>
              <a:gd name="connsiteX53-379" fmla="*/ 2848723 w 3745816"/>
              <a:gd name="connsiteY53-380" fmla="*/ 1842544 h 3316502"/>
              <a:gd name="connsiteX54-381" fmla="*/ 2650831 w 3745816"/>
              <a:gd name="connsiteY54-382" fmla="*/ 2518108 h 3316502"/>
              <a:gd name="connsiteX55-383" fmla="*/ 2193630 w 3745816"/>
              <a:gd name="connsiteY55-384" fmla="*/ 2531756 h 3316502"/>
              <a:gd name="connsiteX56-385" fmla="*/ 1941147 w 3745816"/>
              <a:gd name="connsiteY56-386" fmla="*/ 2211033 h 3316502"/>
              <a:gd name="connsiteX57-387" fmla="*/ 1872908 w 3745816"/>
              <a:gd name="connsiteY57-388" fmla="*/ 2313392 h 3316502"/>
              <a:gd name="connsiteX58-389" fmla="*/ 1804669 w 3745816"/>
              <a:gd name="connsiteY58-390" fmla="*/ 2211033 h 3316502"/>
              <a:gd name="connsiteX59-391" fmla="*/ 1552186 w 3745816"/>
              <a:gd name="connsiteY59-392" fmla="*/ 2531756 h 3316502"/>
              <a:gd name="connsiteX60-393" fmla="*/ 1094985 w 3745816"/>
              <a:gd name="connsiteY60-394" fmla="*/ 2518108 h 3316502"/>
              <a:gd name="connsiteX61-395" fmla="*/ 897093 w 3745816"/>
              <a:gd name="connsiteY61-396" fmla="*/ 1842544 h 3316502"/>
              <a:gd name="connsiteX62-397" fmla="*/ 590018 w 3745816"/>
              <a:gd name="connsiteY62-398" fmla="*/ 1596884 h 3316502"/>
              <a:gd name="connsiteX63-399" fmla="*/ 555899 w 3745816"/>
              <a:gd name="connsiteY63-400" fmla="*/ 1317105 h 3316502"/>
              <a:gd name="connsiteX64-401" fmla="*/ 380265 w 3745816"/>
              <a:gd name="connsiteY64-402" fmla="*/ 1173717 h 3316502"/>
              <a:gd name="connsiteX65-403" fmla="*/ 289767 w 3745816"/>
              <a:gd name="connsiteY65-404" fmla="*/ 1006142 h 3316502"/>
              <a:gd name="connsiteX66-405" fmla="*/ 125994 w 3745816"/>
              <a:gd name="connsiteY66-406" fmla="*/ 921320 h 3316502"/>
              <a:gd name="connsiteX67-407" fmla="*/ 665081 w 3745816"/>
              <a:gd name="connsiteY67-408" fmla="*/ 96 h 3316502"/>
              <a:gd name="connsiteX0-409" fmla="*/ 2500704 w 3745816"/>
              <a:gd name="connsiteY0-410" fmla="*/ 2026790 h 3316502"/>
              <a:gd name="connsiteX1-411" fmla="*/ 2261868 w 3745816"/>
              <a:gd name="connsiteY1-412" fmla="*/ 2108676 h 3316502"/>
              <a:gd name="connsiteX2-413" fmla="*/ 2364227 w 3745816"/>
              <a:gd name="connsiteY2-414" fmla="*/ 2313393 h 3316502"/>
              <a:gd name="connsiteX3-415" fmla="*/ 2500704 w 3745816"/>
              <a:gd name="connsiteY3-416" fmla="*/ 2026790 h 3316502"/>
              <a:gd name="connsiteX4-417" fmla="*/ 1245112 w 3745816"/>
              <a:gd name="connsiteY4-418" fmla="*/ 2026790 h 3316502"/>
              <a:gd name="connsiteX5-419" fmla="*/ 1381589 w 3745816"/>
              <a:gd name="connsiteY5-420" fmla="*/ 2313393 h 3316502"/>
              <a:gd name="connsiteX6-421" fmla="*/ 1483948 w 3745816"/>
              <a:gd name="connsiteY6-422" fmla="*/ 2108676 h 3316502"/>
              <a:gd name="connsiteX7-423" fmla="*/ 1245112 w 3745816"/>
              <a:gd name="connsiteY7-424" fmla="*/ 2026790 h 3316502"/>
              <a:gd name="connsiteX8-425" fmla="*/ 3185000 w 3745816"/>
              <a:gd name="connsiteY8-426" fmla="*/ 1670667 h 3316502"/>
              <a:gd name="connsiteX9-427" fmla="*/ 3244509 w 3745816"/>
              <a:gd name="connsiteY9-428" fmla="*/ 1692418 h 3316502"/>
              <a:gd name="connsiteX10-429" fmla="*/ 3380986 w 3745816"/>
              <a:gd name="connsiteY10-430" fmla="*/ 1856191 h 3316502"/>
              <a:gd name="connsiteX11-431" fmla="*/ 3599350 w 3745816"/>
              <a:gd name="connsiteY11-432" fmla="*/ 1903959 h 3316502"/>
              <a:gd name="connsiteX12-433" fmla="*/ 3735827 w 3745816"/>
              <a:gd name="connsiteY12-434" fmla="*/ 2142795 h 3316502"/>
              <a:gd name="connsiteX13-435" fmla="*/ 3572054 w 3745816"/>
              <a:gd name="connsiteY13-436" fmla="*/ 2620466 h 3316502"/>
              <a:gd name="connsiteX14-437" fmla="*/ 3551583 w 3745816"/>
              <a:gd name="connsiteY14-438" fmla="*/ 3316502 h 3316502"/>
              <a:gd name="connsiteX15-439" fmla="*/ 3292276 w 3745816"/>
              <a:gd name="connsiteY15-440" fmla="*/ 3302855 h 3316502"/>
              <a:gd name="connsiteX16-441" fmla="*/ 3271804 w 3745816"/>
              <a:gd name="connsiteY16-442" fmla="*/ 2511284 h 3316502"/>
              <a:gd name="connsiteX17-443" fmla="*/ 3278628 w 3745816"/>
              <a:gd name="connsiteY17-444" fmla="*/ 2272449 h 3316502"/>
              <a:gd name="connsiteX18-445" fmla="*/ 3128502 w 3745816"/>
              <a:gd name="connsiteY18-446" fmla="*/ 2108675 h 3316502"/>
              <a:gd name="connsiteX19-447" fmla="*/ 2869195 w 3745816"/>
              <a:gd name="connsiteY19-448" fmla="*/ 2019965 h 3316502"/>
              <a:gd name="connsiteX20-449" fmla="*/ 3185000 w 3745816"/>
              <a:gd name="connsiteY20-450" fmla="*/ 1670667 h 3316502"/>
              <a:gd name="connsiteX21-451" fmla="*/ 560816 w 3745816"/>
              <a:gd name="connsiteY21-452" fmla="*/ 1670667 h 3316502"/>
              <a:gd name="connsiteX22-453" fmla="*/ 876621 w 3745816"/>
              <a:gd name="connsiteY22-454" fmla="*/ 2019965 h 3316502"/>
              <a:gd name="connsiteX23-455" fmla="*/ 617314 w 3745816"/>
              <a:gd name="connsiteY23-456" fmla="*/ 2108675 h 3316502"/>
              <a:gd name="connsiteX24-457" fmla="*/ 467188 w 3745816"/>
              <a:gd name="connsiteY24-458" fmla="*/ 2272449 h 3316502"/>
              <a:gd name="connsiteX25-459" fmla="*/ 474012 w 3745816"/>
              <a:gd name="connsiteY25-460" fmla="*/ 2511284 h 3316502"/>
              <a:gd name="connsiteX26-461" fmla="*/ 453540 w 3745816"/>
              <a:gd name="connsiteY26-462" fmla="*/ 3302855 h 3316502"/>
              <a:gd name="connsiteX27-463" fmla="*/ 194233 w 3745816"/>
              <a:gd name="connsiteY27-464" fmla="*/ 3316502 h 3316502"/>
              <a:gd name="connsiteX28-465" fmla="*/ 173762 w 3745816"/>
              <a:gd name="connsiteY28-466" fmla="*/ 2620466 h 3316502"/>
              <a:gd name="connsiteX29-467" fmla="*/ 9989 w 3745816"/>
              <a:gd name="connsiteY29-468" fmla="*/ 2142795 h 3316502"/>
              <a:gd name="connsiteX30-469" fmla="*/ 146466 w 3745816"/>
              <a:gd name="connsiteY30-470" fmla="*/ 1903959 h 3316502"/>
              <a:gd name="connsiteX31-471" fmla="*/ 364830 w 3745816"/>
              <a:gd name="connsiteY31-472" fmla="*/ 1856191 h 3316502"/>
              <a:gd name="connsiteX32-473" fmla="*/ 501307 w 3745816"/>
              <a:gd name="connsiteY32-474" fmla="*/ 1692418 h 3316502"/>
              <a:gd name="connsiteX33-475" fmla="*/ 560816 w 3745816"/>
              <a:gd name="connsiteY33-476" fmla="*/ 1670667 h 3316502"/>
              <a:gd name="connsiteX34-477" fmla="*/ 2609647 w 3745816"/>
              <a:gd name="connsiteY34-478" fmla="*/ 1003649 h 3316502"/>
              <a:gd name="connsiteX35-479" fmla="*/ 2234575 w 3745816"/>
              <a:gd name="connsiteY35-480" fmla="*/ 1385343 h 3316502"/>
              <a:gd name="connsiteX36-481" fmla="*/ 1968444 w 3745816"/>
              <a:gd name="connsiteY36-482" fmla="*/ 1951725 h 3316502"/>
              <a:gd name="connsiteX37-483" fmla="*/ 2248223 w 3745816"/>
              <a:gd name="connsiteY37-484" fmla="*/ 1897134 h 3316502"/>
              <a:gd name="connsiteX38-485" fmla="*/ 2644008 w 3745816"/>
              <a:gd name="connsiteY38-486" fmla="*/ 1010029 h 3316502"/>
              <a:gd name="connsiteX39-487" fmla="*/ 2609647 w 3745816"/>
              <a:gd name="connsiteY39-488" fmla="*/ 1003649 h 3316502"/>
              <a:gd name="connsiteX40-489" fmla="*/ 1136169 w 3745816"/>
              <a:gd name="connsiteY40-490" fmla="*/ 1003649 h 3316502"/>
              <a:gd name="connsiteX41-491" fmla="*/ 1101808 w 3745816"/>
              <a:gd name="connsiteY41-492" fmla="*/ 1010029 h 3316502"/>
              <a:gd name="connsiteX42-493" fmla="*/ 1497593 w 3745816"/>
              <a:gd name="connsiteY42-494" fmla="*/ 1897134 h 3316502"/>
              <a:gd name="connsiteX43-495" fmla="*/ 1777372 w 3745816"/>
              <a:gd name="connsiteY43-496" fmla="*/ 1951725 h 3316502"/>
              <a:gd name="connsiteX44-497" fmla="*/ 1511241 w 3745816"/>
              <a:gd name="connsiteY44-498" fmla="*/ 1385343 h 3316502"/>
              <a:gd name="connsiteX45-499" fmla="*/ 1136169 w 3745816"/>
              <a:gd name="connsiteY45-500" fmla="*/ 1003649 h 3316502"/>
              <a:gd name="connsiteX46-501" fmla="*/ 665081 w 3745816"/>
              <a:gd name="connsiteY46-502" fmla="*/ 96 h 3316502"/>
              <a:gd name="connsiteX47-503" fmla="*/ 1862679 w 3745816"/>
              <a:gd name="connsiteY47-504" fmla="*/ 634117 h 3316502"/>
              <a:gd name="connsiteX48-505" fmla="*/ 3080735 w 3745816"/>
              <a:gd name="connsiteY48-506" fmla="*/ 96 h 3316502"/>
              <a:gd name="connsiteX49-507" fmla="*/ 3619822 w 3745816"/>
              <a:gd name="connsiteY49-508" fmla="*/ 921320 h 3316502"/>
              <a:gd name="connsiteX50-509" fmla="*/ 3456049 w 3745816"/>
              <a:gd name="connsiteY50-510" fmla="*/ 955441 h 3316502"/>
              <a:gd name="connsiteX51-511" fmla="*/ 3370271 w 3745816"/>
              <a:gd name="connsiteY51-512" fmla="*/ 1159232 h 3316502"/>
              <a:gd name="connsiteX52-513" fmla="*/ 3189917 w 3745816"/>
              <a:gd name="connsiteY52-514" fmla="*/ 1317105 h 3316502"/>
              <a:gd name="connsiteX53-515" fmla="*/ 3155798 w 3745816"/>
              <a:gd name="connsiteY53-516" fmla="*/ 1596884 h 3316502"/>
              <a:gd name="connsiteX54-517" fmla="*/ 2848723 w 3745816"/>
              <a:gd name="connsiteY54-518" fmla="*/ 1842544 h 3316502"/>
              <a:gd name="connsiteX55-519" fmla="*/ 2650831 w 3745816"/>
              <a:gd name="connsiteY55-520" fmla="*/ 2518108 h 3316502"/>
              <a:gd name="connsiteX56-521" fmla="*/ 2193630 w 3745816"/>
              <a:gd name="connsiteY56-522" fmla="*/ 2531756 h 3316502"/>
              <a:gd name="connsiteX57-523" fmla="*/ 1941147 w 3745816"/>
              <a:gd name="connsiteY57-524" fmla="*/ 2211033 h 3316502"/>
              <a:gd name="connsiteX58-525" fmla="*/ 1872908 w 3745816"/>
              <a:gd name="connsiteY58-526" fmla="*/ 2313392 h 3316502"/>
              <a:gd name="connsiteX59-527" fmla="*/ 1804669 w 3745816"/>
              <a:gd name="connsiteY59-528" fmla="*/ 2211033 h 3316502"/>
              <a:gd name="connsiteX60-529" fmla="*/ 1552186 w 3745816"/>
              <a:gd name="connsiteY60-530" fmla="*/ 2531756 h 3316502"/>
              <a:gd name="connsiteX61-531" fmla="*/ 1094985 w 3745816"/>
              <a:gd name="connsiteY61-532" fmla="*/ 2518108 h 3316502"/>
              <a:gd name="connsiteX62-533" fmla="*/ 897093 w 3745816"/>
              <a:gd name="connsiteY62-534" fmla="*/ 1842544 h 3316502"/>
              <a:gd name="connsiteX63-535" fmla="*/ 590018 w 3745816"/>
              <a:gd name="connsiteY63-536" fmla="*/ 1596884 h 3316502"/>
              <a:gd name="connsiteX64-537" fmla="*/ 555899 w 3745816"/>
              <a:gd name="connsiteY64-538" fmla="*/ 1317105 h 3316502"/>
              <a:gd name="connsiteX65-539" fmla="*/ 380265 w 3745816"/>
              <a:gd name="connsiteY65-540" fmla="*/ 1173717 h 3316502"/>
              <a:gd name="connsiteX66-541" fmla="*/ 289767 w 3745816"/>
              <a:gd name="connsiteY66-542" fmla="*/ 1006142 h 3316502"/>
              <a:gd name="connsiteX67-543" fmla="*/ 125994 w 3745816"/>
              <a:gd name="connsiteY67-544" fmla="*/ 921320 h 3316502"/>
              <a:gd name="connsiteX68" fmla="*/ 665081 w 3745816"/>
              <a:gd name="connsiteY68" fmla="*/ 96 h 3316502"/>
              <a:gd name="connsiteX0-545" fmla="*/ 2500704 w 3745816"/>
              <a:gd name="connsiteY0-546" fmla="*/ 2026790 h 3316502"/>
              <a:gd name="connsiteX1-547" fmla="*/ 2261868 w 3745816"/>
              <a:gd name="connsiteY1-548" fmla="*/ 2108676 h 3316502"/>
              <a:gd name="connsiteX2-549" fmla="*/ 2364227 w 3745816"/>
              <a:gd name="connsiteY2-550" fmla="*/ 2313393 h 3316502"/>
              <a:gd name="connsiteX3-551" fmla="*/ 2500704 w 3745816"/>
              <a:gd name="connsiteY3-552" fmla="*/ 2026790 h 3316502"/>
              <a:gd name="connsiteX4-553" fmla="*/ 1245112 w 3745816"/>
              <a:gd name="connsiteY4-554" fmla="*/ 2026790 h 3316502"/>
              <a:gd name="connsiteX5-555" fmla="*/ 1381589 w 3745816"/>
              <a:gd name="connsiteY5-556" fmla="*/ 2313393 h 3316502"/>
              <a:gd name="connsiteX6-557" fmla="*/ 1483948 w 3745816"/>
              <a:gd name="connsiteY6-558" fmla="*/ 2108676 h 3316502"/>
              <a:gd name="connsiteX7-559" fmla="*/ 1245112 w 3745816"/>
              <a:gd name="connsiteY7-560" fmla="*/ 2026790 h 3316502"/>
              <a:gd name="connsiteX8-561" fmla="*/ 3185000 w 3745816"/>
              <a:gd name="connsiteY8-562" fmla="*/ 1670667 h 3316502"/>
              <a:gd name="connsiteX9-563" fmla="*/ 3244509 w 3745816"/>
              <a:gd name="connsiteY9-564" fmla="*/ 1692418 h 3316502"/>
              <a:gd name="connsiteX10-565" fmla="*/ 3380986 w 3745816"/>
              <a:gd name="connsiteY10-566" fmla="*/ 1856191 h 3316502"/>
              <a:gd name="connsiteX11-567" fmla="*/ 3599350 w 3745816"/>
              <a:gd name="connsiteY11-568" fmla="*/ 1903959 h 3316502"/>
              <a:gd name="connsiteX12-569" fmla="*/ 3735827 w 3745816"/>
              <a:gd name="connsiteY12-570" fmla="*/ 2142795 h 3316502"/>
              <a:gd name="connsiteX13-571" fmla="*/ 3572054 w 3745816"/>
              <a:gd name="connsiteY13-572" fmla="*/ 2620466 h 3316502"/>
              <a:gd name="connsiteX14-573" fmla="*/ 3551583 w 3745816"/>
              <a:gd name="connsiteY14-574" fmla="*/ 3316502 h 3316502"/>
              <a:gd name="connsiteX15-575" fmla="*/ 3292276 w 3745816"/>
              <a:gd name="connsiteY15-576" fmla="*/ 3302855 h 3316502"/>
              <a:gd name="connsiteX16-577" fmla="*/ 3271804 w 3745816"/>
              <a:gd name="connsiteY16-578" fmla="*/ 2511284 h 3316502"/>
              <a:gd name="connsiteX17-579" fmla="*/ 3278628 w 3745816"/>
              <a:gd name="connsiteY17-580" fmla="*/ 2272449 h 3316502"/>
              <a:gd name="connsiteX18-581" fmla="*/ 3128502 w 3745816"/>
              <a:gd name="connsiteY18-582" fmla="*/ 2108675 h 3316502"/>
              <a:gd name="connsiteX19-583" fmla="*/ 2869195 w 3745816"/>
              <a:gd name="connsiteY19-584" fmla="*/ 2019965 h 3316502"/>
              <a:gd name="connsiteX20-585" fmla="*/ 3185000 w 3745816"/>
              <a:gd name="connsiteY20-586" fmla="*/ 1670667 h 3316502"/>
              <a:gd name="connsiteX21-587" fmla="*/ 560816 w 3745816"/>
              <a:gd name="connsiteY21-588" fmla="*/ 1670667 h 3316502"/>
              <a:gd name="connsiteX22-589" fmla="*/ 876621 w 3745816"/>
              <a:gd name="connsiteY22-590" fmla="*/ 2019965 h 3316502"/>
              <a:gd name="connsiteX23-591" fmla="*/ 617314 w 3745816"/>
              <a:gd name="connsiteY23-592" fmla="*/ 2108675 h 3316502"/>
              <a:gd name="connsiteX24-593" fmla="*/ 467188 w 3745816"/>
              <a:gd name="connsiteY24-594" fmla="*/ 2272449 h 3316502"/>
              <a:gd name="connsiteX25-595" fmla="*/ 474012 w 3745816"/>
              <a:gd name="connsiteY25-596" fmla="*/ 2511284 h 3316502"/>
              <a:gd name="connsiteX26-597" fmla="*/ 453540 w 3745816"/>
              <a:gd name="connsiteY26-598" fmla="*/ 3302855 h 3316502"/>
              <a:gd name="connsiteX27-599" fmla="*/ 194233 w 3745816"/>
              <a:gd name="connsiteY27-600" fmla="*/ 3316502 h 3316502"/>
              <a:gd name="connsiteX28-601" fmla="*/ 173762 w 3745816"/>
              <a:gd name="connsiteY28-602" fmla="*/ 2620466 h 3316502"/>
              <a:gd name="connsiteX29-603" fmla="*/ 9989 w 3745816"/>
              <a:gd name="connsiteY29-604" fmla="*/ 2142795 h 3316502"/>
              <a:gd name="connsiteX30-605" fmla="*/ 146466 w 3745816"/>
              <a:gd name="connsiteY30-606" fmla="*/ 1903959 h 3316502"/>
              <a:gd name="connsiteX31-607" fmla="*/ 364830 w 3745816"/>
              <a:gd name="connsiteY31-608" fmla="*/ 1856191 h 3316502"/>
              <a:gd name="connsiteX32-609" fmla="*/ 501307 w 3745816"/>
              <a:gd name="connsiteY32-610" fmla="*/ 1692418 h 3316502"/>
              <a:gd name="connsiteX33-611" fmla="*/ 560816 w 3745816"/>
              <a:gd name="connsiteY33-612" fmla="*/ 1670667 h 3316502"/>
              <a:gd name="connsiteX34-613" fmla="*/ 2609647 w 3745816"/>
              <a:gd name="connsiteY34-614" fmla="*/ 1003649 h 3316502"/>
              <a:gd name="connsiteX35-615" fmla="*/ 2234575 w 3745816"/>
              <a:gd name="connsiteY35-616" fmla="*/ 1385343 h 3316502"/>
              <a:gd name="connsiteX36-617" fmla="*/ 1968444 w 3745816"/>
              <a:gd name="connsiteY36-618" fmla="*/ 1951725 h 3316502"/>
              <a:gd name="connsiteX37-619" fmla="*/ 2248223 w 3745816"/>
              <a:gd name="connsiteY37-620" fmla="*/ 1897134 h 3316502"/>
              <a:gd name="connsiteX38-621" fmla="*/ 2644008 w 3745816"/>
              <a:gd name="connsiteY38-622" fmla="*/ 1010029 h 3316502"/>
              <a:gd name="connsiteX39-623" fmla="*/ 2609647 w 3745816"/>
              <a:gd name="connsiteY39-624" fmla="*/ 1003649 h 3316502"/>
              <a:gd name="connsiteX40-625" fmla="*/ 1136169 w 3745816"/>
              <a:gd name="connsiteY40-626" fmla="*/ 1003649 h 3316502"/>
              <a:gd name="connsiteX41-627" fmla="*/ 1101808 w 3745816"/>
              <a:gd name="connsiteY41-628" fmla="*/ 1010029 h 3316502"/>
              <a:gd name="connsiteX42-629" fmla="*/ 1497593 w 3745816"/>
              <a:gd name="connsiteY42-630" fmla="*/ 1897134 h 3316502"/>
              <a:gd name="connsiteX43-631" fmla="*/ 1777372 w 3745816"/>
              <a:gd name="connsiteY43-632" fmla="*/ 1951725 h 3316502"/>
              <a:gd name="connsiteX44-633" fmla="*/ 1511241 w 3745816"/>
              <a:gd name="connsiteY44-634" fmla="*/ 1385343 h 3316502"/>
              <a:gd name="connsiteX45-635" fmla="*/ 1136169 w 3745816"/>
              <a:gd name="connsiteY45-636" fmla="*/ 1003649 h 3316502"/>
              <a:gd name="connsiteX46-637" fmla="*/ 665081 w 3745816"/>
              <a:gd name="connsiteY46-638" fmla="*/ 96 h 3316502"/>
              <a:gd name="connsiteX47-639" fmla="*/ 1862679 w 3745816"/>
              <a:gd name="connsiteY47-640" fmla="*/ 634117 h 3316502"/>
              <a:gd name="connsiteX48-641" fmla="*/ 3080735 w 3745816"/>
              <a:gd name="connsiteY48-642" fmla="*/ 96 h 3316502"/>
              <a:gd name="connsiteX49-643" fmla="*/ 3619822 w 3745816"/>
              <a:gd name="connsiteY49-644" fmla="*/ 921320 h 3316502"/>
              <a:gd name="connsiteX50-645" fmla="*/ 3456049 w 3745816"/>
              <a:gd name="connsiteY50-646" fmla="*/ 955441 h 3316502"/>
              <a:gd name="connsiteX51-647" fmla="*/ 3370271 w 3745816"/>
              <a:gd name="connsiteY51-648" fmla="*/ 1159232 h 3316502"/>
              <a:gd name="connsiteX52-649" fmla="*/ 3189917 w 3745816"/>
              <a:gd name="connsiteY52-650" fmla="*/ 1317105 h 3316502"/>
              <a:gd name="connsiteX53-651" fmla="*/ 3155798 w 3745816"/>
              <a:gd name="connsiteY53-652" fmla="*/ 1596884 h 3316502"/>
              <a:gd name="connsiteX54-653" fmla="*/ 2848723 w 3745816"/>
              <a:gd name="connsiteY54-654" fmla="*/ 1842544 h 3316502"/>
              <a:gd name="connsiteX55-655" fmla="*/ 2650831 w 3745816"/>
              <a:gd name="connsiteY55-656" fmla="*/ 2518108 h 3316502"/>
              <a:gd name="connsiteX56-657" fmla="*/ 2193630 w 3745816"/>
              <a:gd name="connsiteY56-658" fmla="*/ 2531756 h 3316502"/>
              <a:gd name="connsiteX57-659" fmla="*/ 1941147 w 3745816"/>
              <a:gd name="connsiteY57-660" fmla="*/ 2211033 h 3316502"/>
              <a:gd name="connsiteX58-661" fmla="*/ 1872908 w 3745816"/>
              <a:gd name="connsiteY58-662" fmla="*/ 2313392 h 3316502"/>
              <a:gd name="connsiteX59-663" fmla="*/ 1804669 w 3745816"/>
              <a:gd name="connsiteY59-664" fmla="*/ 2211033 h 3316502"/>
              <a:gd name="connsiteX60-665" fmla="*/ 1552186 w 3745816"/>
              <a:gd name="connsiteY60-666" fmla="*/ 2531756 h 3316502"/>
              <a:gd name="connsiteX61-667" fmla="*/ 1094985 w 3745816"/>
              <a:gd name="connsiteY61-668" fmla="*/ 2518108 h 3316502"/>
              <a:gd name="connsiteX62-669" fmla="*/ 897093 w 3745816"/>
              <a:gd name="connsiteY62-670" fmla="*/ 1842544 h 3316502"/>
              <a:gd name="connsiteX63-671" fmla="*/ 590018 w 3745816"/>
              <a:gd name="connsiteY63-672" fmla="*/ 1596884 h 3316502"/>
              <a:gd name="connsiteX64-673" fmla="*/ 555899 w 3745816"/>
              <a:gd name="connsiteY64-674" fmla="*/ 1317105 h 3316502"/>
              <a:gd name="connsiteX65-675" fmla="*/ 380265 w 3745816"/>
              <a:gd name="connsiteY65-676" fmla="*/ 1173717 h 3316502"/>
              <a:gd name="connsiteX66-677" fmla="*/ 289767 w 3745816"/>
              <a:gd name="connsiteY66-678" fmla="*/ 1006142 h 3316502"/>
              <a:gd name="connsiteX67-679" fmla="*/ 125994 w 3745816"/>
              <a:gd name="connsiteY67-680" fmla="*/ 921320 h 3316502"/>
              <a:gd name="connsiteX68-681" fmla="*/ 665081 w 3745816"/>
              <a:gd name="connsiteY68-682" fmla="*/ 96 h 33165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  <a:cxn ang="0">
                <a:pos x="connsiteX37-75" y="connsiteY37-76"/>
              </a:cxn>
              <a:cxn ang="0">
                <a:pos x="connsiteX38-77" y="connsiteY38-78"/>
              </a:cxn>
              <a:cxn ang="0">
                <a:pos x="connsiteX39-79" y="connsiteY39-80"/>
              </a:cxn>
              <a:cxn ang="0">
                <a:pos x="connsiteX40-81" y="connsiteY40-82"/>
              </a:cxn>
              <a:cxn ang="0">
                <a:pos x="connsiteX41-83" y="connsiteY41-84"/>
              </a:cxn>
              <a:cxn ang="0">
                <a:pos x="connsiteX42-85" y="connsiteY42-86"/>
              </a:cxn>
              <a:cxn ang="0">
                <a:pos x="connsiteX43-87" y="connsiteY43-88"/>
              </a:cxn>
              <a:cxn ang="0">
                <a:pos x="connsiteX44-89" y="connsiteY44-90"/>
              </a:cxn>
              <a:cxn ang="0">
                <a:pos x="connsiteX45-91" y="connsiteY45-92"/>
              </a:cxn>
              <a:cxn ang="0">
                <a:pos x="connsiteX46-93" y="connsiteY46-94"/>
              </a:cxn>
              <a:cxn ang="0">
                <a:pos x="connsiteX47-95" y="connsiteY47-96"/>
              </a:cxn>
              <a:cxn ang="0">
                <a:pos x="connsiteX48-97" y="connsiteY48-98"/>
              </a:cxn>
              <a:cxn ang="0">
                <a:pos x="connsiteX49-99" y="connsiteY49-100"/>
              </a:cxn>
              <a:cxn ang="0">
                <a:pos x="connsiteX50-101" y="connsiteY50-102"/>
              </a:cxn>
              <a:cxn ang="0">
                <a:pos x="connsiteX51-103" y="connsiteY51-104"/>
              </a:cxn>
              <a:cxn ang="0">
                <a:pos x="connsiteX52-105" y="connsiteY52-106"/>
              </a:cxn>
              <a:cxn ang="0">
                <a:pos x="connsiteX53-107" y="connsiteY53-108"/>
              </a:cxn>
              <a:cxn ang="0">
                <a:pos x="connsiteX54-109" y="connsiteY54-110"/>
              </a:cxn>
              <a:cxn ang="0">
                <a:pos x="connsiteX55-111" y="connsiteY55-112"/>
              </a:cxn>
              <a:cxn ang="0">
                <a:pos x="connsiteX56-113" y="connsiteY56-114"/>
              </a:cxn>
              <a:cxn ang="0">
                <a:pos x="connsiteX57-115" y="connsiteY57-116"/>
              </a:cxn>
              <a:cxn ang="0">
                <a:pos x="connsiteX58-117" y="connsiteY58-118"/>
              </a:cxn>
              <a:cxn ang="0">
                <a:pos x="connsiteX59-119" y="connsiteY59-120"/>
              </a:cxn>
              <a:cxn ang="0">
                <a:pos x="connsiteX60-121" y="connsiteY60-122"/>
              </a:cxn>
              <a:cxn ang="0">
                <a:pos x="connsiteX61-123" y="connsiteY61-124"/>
              </a:cxn>
              <a:cxn ang="0">
                <a:pos x="connsiteX62-125" y="connsiteY62-126"/>
              </a:cxn>
              <a:cxn ang="0">
                <a:pos x="connsiteX63-127" y="connsiteY63-128"/>
              </a:cxn>
              <a:cxn ang="0">
                <a:pos x="connsiteX64-129" y="connsiteY64-130"/>
              </a:cxn>
              <a:cxn ang="0">
                <a:pos x="connsiteX65-131" y="connsiteY65-132"/>
              </a:cxn>
              <a:cxn ang="0">
                <a:pos x="connsiteX66-133" y="connsiteY66-134"/>
              </a:cxn>
              <a:cxn ang="0">
                <a:pos x="connsiteX67-135" y="connsiteY67-136"/>
              </a:cxn>
              <a:cxn ang="0">
                <a:pos x="connsiteX68-681" y="connsiteY68-682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/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/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/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/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/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/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/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/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/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/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/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/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/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/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/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/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/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/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/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/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/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-1" fmla="*/ 1979373 w 3960440"/>
              <a:gd name="connsiteY0-2" fmla="*/ 472350 h 3960000"/>
              <a:gd name="connsiteX1-3" fmla="*/ 813783 w 3960440"/>
              <a:gd name="connsiteY1-4" fmla="*/ 1434034 h 3960000"/>
              <a:gd name="connsiteX2-5" fmla="*/ 1171732 w 3960440"/>
              <a:gd name="connsiteY2-6" fmla="*/ 2285845 h 3960000"/>
              <a:gd name="connsiteX3-7" fmla="*/ 1296382 w 3960440"/>
              <a:gd name="connsiteY3-8" fmla="*/ 1907811 h 3960000"/>
              <a:gd name="connsiteX4-9" fmla="*/ 1182276 w 3960440"/>
              <a:gd name="connsiteY4-10" fmla="*/ 1442314 h 3960000"/>
              <a:gd name="connsiteX5-11" fmla="*/ 2217373 w 3960440"/>
              <a:gd name="connsiteY5-12" fmla="*/ 796414 h 3960000"/>
              <a:gd name="connsiteX6-13" fmla="*/ 2730780 w 3960440"/>
              <a:gd name="connsiteY6-14" fmla="*/ 1554106 h 3960000"/>
              <a:gd name="connsiteX7-15" fmla="*/ 2424394 w 3960440"/>
              <a:gd name="connsiteY7-16" fmla="*/ 2278672 h 3960000"/>
              <a:gd name="connsiteX8-17" fmla="*/ 1910984 w 3960440"/>
              <a:gd name="connsiteY8-18" fmla="*/ 2071653 h 3960000"/>
              <a:gd name="connsiteX9-19" fmla="*/ 2072459 w 3960440"/>
              <a:gd name="connsiteY9-20" fmla="*/ 1512703 h 3960000"/>
              <a:gd name="connsiteX10-21" fmla="*/ 1873721 w 3960440"/>
              <a:gd name="connsiteY10-22" fmla="*/ 1156628 h 3960000"/>
              <a:gd name="connsiteX11-23" fmla="*/ 1525929 w 3960440"/>
              <a:gd name="connsiteY11-24" fmla="*/ 1392629 h 3960000"/>
              <a:gd name="connsiteX12-25" fmla="*/ 1521788 w 3960440"/>
              <a:gd name="connsiteY12-26" fmla="*/ 1897758 h 3960000"/>
              <a:gd name="connsiteX13-27" fmla="*/ 1339611 w 3960440"/>
              <a:gd name="connsiteY13-28" fmla="*/ 3487664 h 3960000"/>
              <a:gd name="connsiteX14-29" fmla="*/ 1803335 w 3960440"/>
              <a:gd name="connsiteY14-30" fmla="*/ 2485692 h 3960000"/>
              <a:gd name="connsiteX15-31" fmla="*/ 2283619 w 3960440"/>
              <a:gd name="connsiteY15-32" fmla="*/ 2688571 h 3960000"/>
              <a:gd name="connsiteX16-33" fmla="*/ 3144820 w 3960440"/>
              <a:gd name="connsiteY16-34" fmla="*/ 1595509 h 3960000"/>
              <a:gd name="connsiteX17-35" fmla="*/ 2134565 w 3960440"/>
              <a:gd name="connsiteY17-36" fmla="*/ 477605 h 3960000"/>
              <a:gd name="connsiteX18-37" fmla="*/ 1979373 w 3960440"/>
              <a:gd name="connsiteY18-38" fmla="*/ 472350 h 3960000"/>
              <a:gd name="connsiteX19-39" fmla="*/ 436907 w 3960440"/>
              <a:gd name="connsiteY19-40" fmla="*/ 0 h 3960000"/>
              <a:gd name="connsiteX20-41" fmla="*/ 3523533 w 3960440"/>
              <a:gd name="connsiteY20-42" fmla="*/ 0 h 3960000"/>
              <a:gd name="connsiteX21-43" fmla="*/ 3960440 w 3960440"/>
              <a:gd name="connsiteY21-44" fmla="*/ 436907 h 3960000"/>
              <a:gd name="connsiteX22-45" fmla="*/ 3960440 w 3960440"/>
              <a:gd name="connsiteY22-46" fmla="*/ 3523093 h 3960000"/>
              <a:gd name="connsiteX23-47" fmla="*/ 3523533 w 3960440"/>
              <a:gd name="connsiteY23-48" fmla="*/ 3960000 h 3960000"/>
              <a:gd name="connsiteX24-49" fmla="*/ 436907 w 3960440"/>
              <a:gd name="connsiteY24-50" fmla="*/ 3960000 h 3960000"/>
              <a:gd name="connsiteX25-51" fmla="*/ 0 w 3960440"/>
              <a:gd name="connsiteY25-52" fmla="*/ 3523093 h 3960000"/>
              <a:gd name="connsiteX26-53" fmla="*/ 0 w 3960440"/>
              <a:gd name="connsiteY26-54" fmla="*/ 436907 h 3960000"/>
              <a:gd name="connsiteX27-55" fmla="*/ 436907 w 3960440"/>
              <a:gd name="connsiteY27-56" fmla="*/ 0 h 3960000"/>
              <a:gd name="connsiteX0-57" fmla="*/ 1979373 w 3960440"/>
              <a:gd name="connsiteY0-58" fmla="*/ 472350 h 3960000"/>
              <a:gd name="connsiteX1-59" fmla="*/ 813783 w 3960440"/>
              <a:gd name="connsiteY1-60" fmla="*/ 1434034 h 3960000"/>
              <a:gd name="connsiteX2-61" fmla="*/ 1119009 w 3960440"/>
              <a:gd name="connsiteY2-62" fmla="*/ 2222584 h 3960000"/>
              <a:gd name="connsiteX3-63" fmla="*/ 1296382 w 3960440"/>
              <a:gd name="connsiteY3-64" fmla="*/ 1907811 h 3960000"/>
              <a:gd name="connsiteX4-65" fmla="*/ 1182276 w 3960440"/>
              <a:gd name="connsiteY4-66" fmla="*/ 1442314 h 3960000"/>
              <a:gd name="connsiteX5-67" fmla="*/ 2217373 w 3960440"/>
              <a:gd name="connsiteY5-68" fmla="*/ 796414 h 3960000"/>
              <a:gd name="connsiteX6-69" fmla="*/ 2730780 w 3960440"/>
              <a:gd name="connsiteY6-70" fmla="*/ 1554106 h 3960000"/>
              <a:gd name="connsiteX7-71" fmla="*/ 2424394 w 3960440"/>
              <a:gd name="connsiteY7-72" fmla="*/ 2278672 h 3960000"/>
              <a:gd name="connsiteX8-73" fmla="*/ 1910984 w 3960440"/>
              <a:gd name="connsiteY8-74" fmla="*/ 2071653 h 3960000"/>
              <a:gd name="connsiteX9-75" fmla="*/ 2072459 w 3960440"/>
              <a:gd name="connsiteY9-76" fmla="*/ 1512703 h 3960000"/>
              <a:gd name="connsiteX10-77" fmla="*/ 1873721 w 3960440"/>
              <a:gd name="connsiteY10-78" fmla="*/ 1156628 h 3960000"/>
              <a:gd name="connsiteX11-79" fmla="*/ 1525929 w 3960440"/>
              <a:gd name="connsiteY11-80" fmla="*/ 1392629 h 3960000"/>
              <a:gd name="connsiteX12-81" fmla="*/ 1521788 w 3960440"/>
              <a:gd name="connsiteY12-82" fmla="*/ 1897758 h 3960000"/>
              <a:gd name="connsiteX13-83" fmla="*/ 1339611 w 3960440"/>
              <a:gd name="connsiteY13-84" fmla="*/ 3487664 h 3960000"/>
              <a:gd name="connsiteX14-85" fmla="*/ 1803335 w 3960440"/>
              <a:gd name="connsiteY14-86" fmla="*/ 2485692 h 3960000"/>
              <a:gd name="connsiteX15-87" fmla="*/ 2283619 w 3960440"/>
              <a:gd name="connsiteY15-88" fmla="*/ 2688571 h 3960000"/>
              <a:gd name="connsiteX16-89" fmla="*/ 3144820 w 3960440"/>
              <a:gd name="connsiteY16-90" fmla="*/ 1595509 h 3960000"/>
              <a:gd name="connsiteX17-91" fmla="*/ 2134565 w 3960440"/>
              <a:gd name="connsiteY17-92" fmla="*/ 477605 h 3960000"/>
              <a:gd name="connsiteX18-93" fmla="*/ 1979373 w 3960440"/>
              <a:gd name="connsiteY18-94" fmla="*/ 472350 h 3960000"/>
              <a:gd name="connsiteX19-95" fmla="*/ 436907 w 3960440"/>
              <a:gd name="connsiteY19-96" fmla="*/ 0 h 3960000"/>
              <a:gd name="connsiteX20-97" fmla="*/ 3523533 w 3960440"/>
              <a:gd name="connsiteY20-98" fmla="*/ 0 h 3960000"/>
              <a:gd name="connsiteX21-99" fmla="*/ 3960440 w 3960440"/>
              <a:gd name="connsiteY21-100" fmla="*/ 436907 h 3960000"/>
              <a:gd name="connsiteX22-101" fmla="*/ 3960440 w 3960440"/>
              <a:gd name="connsiteY22-102" fmla="*/ 3523093 h 3960000"/>
              <a:gd name="connsiteX23-103" fmla="*/ 3523533 w 3960440"/>
              <a:gd name="connsiteY23-104" fmla="*/ 3960000 h 3960000"/>
              <a:gd name="connsiteX24-105" fmla="*/ 436907 w 3960440"/>
              <a:gd name="connsiteY24-106" fmla="*/ 3960000 h 3960000"/>
              <a:gd name="connsiteX25-107" fmla="*/ 0 w 3960440"/>
              <a:gd name="connsiteY25-108" fmla="*/ 3523093 h 3960000"/>
              <a:gd name="connsiteX26-109" fmla="*/ 0 w 3960440"/>
              <a:gd name="connsiteY26-110" fmla="*/ 436907 h 3960000"/>
              <a:gd name="connsiteX27-111" fmla="*/ 436907 w 3960440"/>
              <a:gd name="connsiteY27-112" fmla="*/ 0 h 3960000"/>
              <a:gd name="connsiteX0-113" fmla="*/ 1979373 w 3960440"/>
              <a:gd name="connsiteY0-114" fmla="*/ 472350 h 3960000"/>
              <a:gd name="connsiteX1-115" fmla="*/ 813783 w 3960440"/>
              <a:gd name="connsiteY1-116" fmla="*/ 1434034 h 3960000"/>
              <a:gd name="connsiteX2-117" fmla="*/ 1119009 w 3960440"/>
              <a:gd name="connsiteY2-118" fmla="*/ 2222584 h 3960000"/>
              <a:gd name="connsiteX3-119" fmla="*/ 1296382 w 3960440"/>
              <a:gd name="connsiteY3-120" fmla="*/ 1907811 h 3960000"/>
              <a:gd name="connsiteX4-121" fmla="*/ 1182276 w 3960440"/>
              <a:gd name="connsiteY4-122" fmla="*/ 1442314 h 3960000"/>
              <a:gd name="connsiteX5-123" fmla="*/ 2217373 w 3960440"/>
              <a:gd name="connsiteY5-124" fmla="*/ 796414 h 3960000"/>
              <a:gd name="connsiteX6-125" fmla="*/ 2730780 w 3960440"/>
              <a:gd name="connsiteY6-126" fmla="*/ 1554106 h 3960000"/>
              <a:gd name="connsiteX7-127" fmla="*/ 2424394 w 3960440"/>
              <a:gd name="connsiteY7-128" fmla="*/ 2278672 h 3960000"/>
              <a:gd name="connsiteX8-129" fmla="*/ 1910984 w 3960440"/>
              <a:gd name="connsiteY8-130" fmla="*/ 2071653 h 3960000"/>
              <a:gd name="connsiteX9-131" fmla="*/ 2072459 w 3960440"/>
              <a:gd name="connsiteY9-132" fmla="*/ 1512703 h 3960000"/>
              <a:gd name="connsiteX10-133" fmla="*/ 1873721 w 3960440"/>
              <a:gd name="connsiteY10-134" fmla="*/ 1156628 h 3960000"/>
              <a:gd name="connsiteX11-135" fmla="*/ 1525929 w 3960440"/>
              <a:gd name="connsiteY11-136" fmla="*/ 1392629 h 3960000"/>
              <a:gd name="connsiteX12-137" fmla="*/ 1521788 w 3960440"/>
              <a:gd name="connsiteY12-138" fmla="*/ 1897758 h 3960000"/>
              <a:gd name="connsiteX13-139" fmla="*/ 1339611 w 3960440"/>
              <a:gd name="connsiteY13-140" fmla="*/ 3487664 h 3960000"/>
              <a:gd name="connsiteX14-141" fmla="*/ 1803335 w 3960440"/>
              <a:gd name="connsiteY14-142" fmla="*/ 2485692 h 3960000"/>
              <a:gd name="connsiteX15-143" fmla="*/ 2283619 w 3960440"/>
              <a:gd name="connsiteY15-144" fmla="*/ 2688571 h 3960000"/>
              <a:gd name="connsiteX16-145" fmla="*/ 3144820 w 3960440"/>
              <a:gd name="connsiteY16-146" fmla="*/ 1595509 h 3960000"/>
              <a:gd name="connsiteX17-147" fmla="*/ 2134565 w 3960440"/>
              <a:gd name="connsiteY17-148" fmla="*/ 477605 h 3960000"/>
              <a:gd name="connsiteX18-149" fmla="*/ 1979373 w 3960440"/>
              <a:gd name="connsiteY18-150" fmla="*/ 472350 h 3960000"/>
              <a:gd name="connsiteX19-151" fmla="*/ 436907 w 3960440"/>
              <a:gd name="connsiteY19-152" fmla="*/ 0 h 3960000"/>
              <a:gd name="connsiteX20-153" fmla="*/ 3523533 w 3960440"/>
              <a:gd name="connsiteY20-154" fmla="*/ 0 h 3960000"/>
              <a:gd name="connsiteX21-155" fmla="*/ 3960440 w 3960440"/>
              <a:gd name="connsiteY21-156" fmla="*/ 436907 h 3960000"/>
              <a:gd name="connsiteX22-157" fmla="*/ 3960440 w 3960440"/>
              <a:gd name="connsiteY22-158" fmla="*/ 3523093 h 3960000"/>
              <a:gd name="connsiteX23-159" fmla="*/ 3523533 w 3960440"/>
              <a:gd name="connsiteY23-160" fmla="*/ 3960000 h 3960000"/>
              <a:gd name="connsiteX24-161" fmla="*/ 436907 w 3960440"/>
              <a:gd name="connsiteY24-162" fmla="*/ 3960000 h 3960000"/>
              <a:gd name="connsiteX25-163" fmla="*/ 0 w 3960440"/>
              <a:gd name="connsiteY25-164" fmla="*/ 3523093 h 3960000"/>
              <a:gd name="connsiteX26-165" fmla="*/ 0 w 3960440"/>
              <a:gd name="connsiteY26-166" fmla="*/ 436907 h 3960000"/>
              <a:gd name="connsiteX27-167" fmla="*/ 436907 w 3960440"/>
              <a:gd name="connsiteY27-168" fmla="*/ 0 h 3960000"/>
              <a:gd name="connsiteX0-169" fmla="*/ 1979373 w 3960440"/>
              <a:gd name="connsiteY0-170" fmla="*/ 472350 h 3960000"/>
              <a:gd name="connsiteX1-171" fmla="*/ 813783 w 3960440"/>
              <a:gd name="connsiteY1-172" fmla="*/ 1434034 h 3960000"/>
              <a:gd name="connsiteX2-173" fmla="*/ 1119009 w 3960440"/>
              <a:gd name="connsiteY2-174" fmla="*/ 2222584 h 3960000"/>
              <a:gd name="connsiteX3-175" fmla="*/ 1296382 w 3960440"/>
              <a:gd name="connsiteY3-176" fmla="*/ 1907811 h 3960000"/>
              <a:gd name="connsiteX4-177" fmla="*/ 1182276 w 3960440"/>
              <a:gd name="connsiteY4-178" fmla="*/ 1442314 h 3960000"/>
              <a:gd name="connsiteX5-179" fmla="*/ 2217373 w 3960440"/>
              <a:gd name="connsiteY5-180" fmla="*/ 796414 h 3960000"/>
              <a:gd name="connsiteX6-181" fmla="*/ 2730780 w 3960440"/>
              <a:gd name="connsiteY6-182" fmla="*/ 1554106 h 3960000"/>
              <a:gd name="connsiteX7-183" fmla="*/ 2424394 w 3960440"/>
              <a:gd name="connsiteY7-184" fmla="*/ 2278672 h 3960000"/>
              <a:gd name="connsiteX8-185" fmla="*/ 1910984 w 3960440"/>
              <a:gd name="connsiteY8-186" fmla="*/ 2071653 h 3960000"/>
              <a:gd name="connsiteX9-187" fmla="*/ 2072459 w 3960440"/>
              <a:gd name="connsiteY9-188" fmla="*/ 1512703 h 3960000"/>
              <a:gd name="connsiteX10-189" fmla="*/ 1873721 w 3960440"/>
              <a:gd name="connsiteY10-190" fmla="*/ 1156628 h 3960000"/>
              <a:gd name="connsiteX11-191" fmla="*/ 1525929 w 3960440"/>
              <a:gd name="connsiteY11-192" fmla="*/ 1392629 h 3960000"/>
              <a:gd name="connsiteX12-193" fmla="*/ 1521788 w 3960440"/>
              <a:gd name="connsiteY12-194" fmla="*/ 1897758 h 3960000"/>
              <a:gd name="connsiteX13-195" fmla="*/ 1339611 w 3960440"/>
              <a:gd name="connsiteY13-196" fmla="*/ 3487664 h 3960000"/>
              <a:gd name="connsiteX14-197" fmla="*/ 1803335 w 3960440"/>
              <a:gd name="connsiteY14-198" fmla="*/ 2485692 h 3960000"/>
              <a:gd name="connsiteX15-199" fmla="*/ 2283619 w 3960440"/>
              <a:gd name="connsiteY15-200" fmla="*/ 2688571 h 3960000"/>
              <a:gd name="connsiteX16-201" fmla="*/ 3144820 w 3960440"/>
              <a:gd name="connsiteY16-202" fmla="*/ 1595509 h 3960000"/>
              <a:gd name="connsiteX17-203" fmla="*/ 2134565 w 3960440"/>
              <a:gd name="connsiteY17-204" fmla="*/ 477605 h 3960000"/>
              <a:gd name="connsiteX18-205" fmla="*/ 1979373 w 3960440"/>
              <a:gd name="connsiteY18-206" fmla="*/ 472350 h 3960000"/>
              <a:gd name="connsiteX19-207" fmla="*/ 436907 w 3960440"/>
              <a:gd name="connsiteY19-208" fmla="*/ 0 h 3960000"/>
              <a:gd name="connsiteX20-209" fmla="*/ 3523533 w 3960440"/>
              <a:gd name="connsiteY20-210" fmla="*/ 0 h 3960000"/>
              <a:gd name="connsiteX21-211" fmla="*/ 3960440 w 3960440"/>
              <a:gd name="connsiteY21-212" fmla="*/ 436907 h 3960000"/>
              <a:gd name="connsiteX22-213" fmla="*/ 3960440 w 3960440"/>
              <a:gd name="connsiteY22-214" fmla="*/ 3523093 h 3960000"/>
              <a:gd name="connsiteX23-215" fmla="*/ 3523533 w 3960440"/>
              <a:gd name="connsiteY23-216" fmla="*/ 3960000 h 3960000"/>
              <a:gd name="connsiteX24-217" fmla="*/ 436907 w 3960440"/>
              <a:gd name="connsiteY24-218" fmla="*/ 3960000 h 3960000"/>
              <a:gd name="connsiteX25-219" fmla="*/ 0 w 3960440"/>
              <a:gd name="connsiteY25-220" fmla="*/ 3523093 h 3960000"/>
              <a:gd name="connsiteX26-221" fmla="*/ 0 w 3960440"/>
              <a:gd name="connsiteY26-222" fmla="*/ 436907 h 3960000"/>
              <a:gd name="connsiteX27-223" fmla="*/ 436907 w 3960440"/>
              <a:gd name="connsiteY27-224" fmla="*/ 0 h 3960000"/>
              <a:gd name="connsiteX0-225" fmla="*/ 1979373 w 3960440"/>
              <a:gd name="connsiteY0-226" fmla="*/ 472350 h 3960000"/>
              <a:gd name="connsiteX1-227" fmla="*/ 813783 w 3960440"/>
              <a:gd name="connsiteY1-228" fmla="*/ 1434034 h 3960000"/>
              <a:gd name="connsiteX2-229" fmla="*/ 1119009 w 3960440"/>
              <a:gd name="connsiteY2-230" fmla="*/ 2222584 h 3960000"/>
              <a:gd name="connsiteX3-231" fmla="*/ 1296382 w 3960440"/>
              <a:gd name="connsiteY3-232" fmla="*/ 1907811 h 3960000"/>
              <a:gd name="connsiteX4-233" fmla="*/ 1182276 w 3960440"/>
              <a:gd name="connsiteY4-234" fmla="*/ 1442314 h 3960000"/>
              <a:gd name="connsiteX5-235" fmla="*/ 2217373 w 3960440"/>
              <a:gd name="connsiteY5-236" fmla="*/ 796414 h 3960000"/>
              <a:gd name="connsiteX6-237" fmla="*/ 2730780 w 3960440"/>
              <a:gd name="connsiteY6-238" fmla="*/ 1554106 h 3960000"/>
              <a:gd name="connsiteX7-239" fmla="*/ 2424394 w 3960440"/>
              <a:gd name="connsiteY7-240" fmla="*/ 2278672 h 3960000"/>
              <a:gd name="connsiteX8-241" fmla="*/ 1910984 w 3960440"/>
              <a:gd name="connsiteY8-242" fmla="*/ 2071653 h 3960000"/>
              <a:gd name="connsiteX9-243" fmla="*/ 2072459 w 3960440"/>
              <a:gd name="connsiteY9-244" fmla="*/ 1512703 h 3960000"/>
              <a:gd name="connsiteX10-245" fmla="*/ 1873721 w 3960440"/>
              <a:gd name="connsiteY10-246" fmla="*/ 1156628 h 3960000"/>
              <a:gd name="connsiteX11-247" fmla="*/ 1525929 w 3960440"/>
              <a:gd name="connsiteY11-248" fmla="*/ 1392629 h 3960000"/>
              <a:gd name="connsiteX12-249" fmla="*/ 1521788 w 3960440"/>
              <a:gd name="connsiteY12-250" fmla="*/ 1897758 h 3960000"/>
              <a:gd name="connsiteX13-251" fmla="*/ 1339611 w 3960440"/>
              <a:gd name="connsiteY13-252" fmla="*/ 3487664 h 3960000"/>
              <a:gd name="connsiteX14-253" fmla="*/ 1803335 w 3960440"/>
              <a:gd name="connsiteY14-254" fmla="*/ 2485692 h 3960000"/>
              <a:gd name="connsiteX15-255" fmla="*/ 2283619 w 3960440"/>
              <a:gd name="connsiteY15-256" fmla="*/ 2688571 h 3960000"/>
              <a:gd name="connsiteX16-257" fmla="*/ 3144820 w 3960440"/>
              <a:gd name="connsiteY16-258" fmla="*/ 1595509 h 3960000"/>
              <a:gd name="connsiteX17-259" fmla="*/ 2134565 w 3960440"/>
              <a:gd name="connsiteY17-260" fmla="*/ 477605 h 3960000"/>
              <a:gd name="connsiteX18-261" fmla="*/ 1979373 w 3960440"/>
              <a:gd name="connsiteY18-262" fmla="*/ 472350 h 3960000"/>
              <a:gd name="connsiteX19-263" fmla="*/ 436907 w 3960440"/>
              <a:gd name="connsiteY19-264" fmla="*/ 0 h 3960000"/>
              <a:gd name="connsiteX20-265" fmla="*/ 3523533 w 3960440"/>
              <a:gd name="connsiteY20-266" fmla="*/ 0 h 3960000"/>
              <a:gd name="connsiteX21-267" fmla="*/ 3960440 w 3960440"/>
              <a:gd name="connsiteY21-268" fmla="*/ 436907 h 3960000"/>
              <a:gd name="connsiteX22-269" fmla="*/ 3960440 w 3960440"/>
              <a:gd name="connsiteY22-270" fmla="*/ 3523093 h 3960000"/>
              <a:gd name="connsiteX23-271" fmla="*/ 3523533 w 3960440"/>
              <a:gd name="connsiteY23-272" fmla="*/ 3960000 h 3960000"/>
              <a:gd name="connsiteX24-273" fmla="*/ 436907 w 3960440"/>
              <a:gd name="connsiteY24-274" fmla="*/ 3960000 h 3960000"/>
              <a:gd name="connsiteX25-275" fmla="*/ 0 w 3960440"/>
              <a:gd name="connsiteY25-276" fmla="*/ 3523093 h 3960000"/>
              <a:gd name="connsiteX26-277" fmla="*/ 0 w 3960440"/>
              <a:gd name="connsiteY26-278" fmla="*/ 436907 h 3960000"/>
              <a:gd name="connsiteX27-279" fmla="*/ 436907 w 3960440"/>
              <a:gd name="connsiteY27-280" fmla="*/ 0 h 3960000"/>
              <a:gd name="connsiteX0-281" fmla="*/ 1979373 w 3960440"/>
              <a:gd name="connsiteY0-282" fmla="*/ 472350 h 3960000"/>
              <a:gd name="connsiteX1-283" fmla="*/ 813783 w 3960440"/>
              <a:gd name="connsiteY1-284" fmla="*/ 1434034 h 3960000"/>
              <a:gd name="connsiteX2-285" fmla="*/ 1119009 w 3960440"/>
              <a:gd name="connsiteY2-286" fmla="*/ 2222584 h 3960000"/>
              <a:gd name="connsiteX3-287" fmla="*/ 1296382 w 3960440"/>
              <a:gd name="connsiteY3-288" fmla="*/ 1907811 h 3960000"/>
              <a:gd name="connsiteX4-289" fmla="*/ 1182276 w 3960440"/>
              <a:gd name="connsiteY4-290" fmla="*/ 1442314 h 3960000"/>
              <a:gd name="connsiteX5-291" fmla="*/ 2217373 w 3960440"/>
              <a:gd name="connsiteY5-292" fmla="*/ 838586 h 3960000"/>
              <a:gd name="connsiteX6-293" fmla="*/ 2730780 w 3960440"/>
              <a:gd name="connsiteY6-294" fmla="*/ 1554106 h 3960000"/>
              <a:gd name="connsiteX7-295" fmla="*/ 2424394 w 3960440"/>
              <a:gd name="connsiteY7-296" fmla="*/ 2278672 h 3960000"/>
              <a:gd name="connsiteX8-297" fmla="*/ 1910984 w 3960440"/>
              <a:gd name="connsiteY8-298" fmla="*/ 2071653 h 3960000"/>
              <a:gd name="connsiteX9-299" fmla="*/ 2072459 w 3960440"/>
              <a:gd name="connsiteY9-300" fmla="*/ 1512703 h 3960000"/>
              <a:gd name="connsiteX10-301" fmla="*/ 1873721 w 3960440"/>
              <a:gd name="connsiteY10-302" fmla="*/ 1156628 h 3960000"/>
              <a:gd name="connsiteX11-303" fmla="*/ 1525929 w 3960440"/>
              <a:gd name="connsiteY11-304" fmla="*/ 1392629 h 3960000"/>
              <a:gd name="connsiteX12-305" fmla="*/ 1521788 w 3960440"/>
              <a:gd name="connsiteY12-306" fmla="*/ 1897758 h 3960000"/>
              <a:gd name="connsiteX13-307" fmla="*/ 1339611 w 3960440"/>
              <a:gd name="connsiteY13-308" fmla="*/ 3487664 h 3960000"/>
              <a:gd name="connsiteX14-309" fmla="*/ 1803335 w 3960440"/>
              <a:gd name="connsiteY14-310" fmla="*/ 2485692 h 3960000"/>
              <a:gd name="connsiteX15-311" fmla="*/ 2283619 w 3960440"/>
              <a:gd name="connsiteY15-312" fmla="*/ 2688571 h 3960000"/>
              <a:gd name="connsiteX16-313" fmla="*/ 3144820 w 3960440"/>
              <a:gd name="connsiteY16-314" fmla="*/ 1595509 h 3960000"/>
              <a:gd name="connsiteX17-315" fmla="*/ 2134565 w 3960440"/>
              <a:gd name="connsiteY17-316" fmla="*/ 477605 h 3960000"/>
              <a:gd name="connsiteX18-317" fmla="*/ 1979373 w 3960440"/>
              <a:gd name="connsiteY18-318" fmla="*/ 472350 h 3960000"/>
              <a:gd name="connsiteX19-319" fmla="*/ 436907 w 3960440"/>
              <a:gd name="connsiteY19-320" fmla="*/ 0 h 3960000"/>
              <a:gd name="connsiteX20-321" fmla="*/ 3523533 w 3960440"/>
              <a:gd name="connsiteY20-322" fmla="*/ 0 h 3960000"/>
              <a:gd name="connsiteX21-323" fmla="*/ 3960440 w 3960440"/>
              <a:gd name="connsiteY21-324" fmla="*/ 436907 h 3960000"/>
              <a:gd name="connsiteX22-325" fmla="*/ 3960440 w 3960440"/>
              <a:gd name="connsiteY22-326" fmla="*/ 3523093 h 3960000"/>
              <a:gd name="connsiteX23-327" fmla="*/ 3523533 w 3960440"/>
              <a:gd name="connsiteY23-328" fmla="*/ 3960000 h 3960000"/>
              <a:gd name="connsiteX24-329" fmla="*/ 436907 w 3960440"/>
              <a:gd name="connsiteY24-330" fmla="*/ 3960000 h 3960000"/>
              <a:gd name="connsiteX25-331" fmla="*/ 0 w 3960440"/>
              <a:gd name="connsiteY25-332" fmla="*/ 3523093 h 3960000"/>
              <a:gd name="connsiteX26-333" fmla="*/ 0 w 3960440"/>
              <a:gd name="connsiteY26-334" fmla="*/ 436907 h 3960000"/>
              <a:gd name="connsiteX27-335" fmla="*/ 436907 w 3960440"/>
              <a:gd name="connsiteY27-336" fmla="*/ 0 h 3960000"/>
              <a:gd name="connsiteX0-337" fmla="*/ 1979373 w 3960440"/>
              <a:gd name="connsiteY0-338" fmla="*/ 472350 h 3960000"/>
              <a:gd name="connsiteX1-339" fmla="*/ 813783 w 3960440"/>
              <a:gd name="connsiteY1-340" fmla="*/ 1434034 h 3960000"/>
              <a:gd name="connsiteX2-341" fmla="*/ 1119009 w 3960440"/>
              <a:gd name="connsiteY2-342" fmla="*/ 2222584 h 3960000"/>
              <a:gd name="connsiteX3-343" fmla="*/ 1296382 w 3960440"/>
              <a:gd name="connsiteY3-344" fmla="*/ 1907811 h 3960000"/>
              <a:gd name="connsiteX4-345" fmla="*/ 1234998 w 3960440"/>
              <a:gd name="connsiteY4-346" fmla="*/ 1431771 h 3960000"/>
              <a:gd name="connsiteX5-347" fmla="*/ 2217373 w 3960440"/>
              <a:gd name="connsiteY5-348" fmla="*/ 838586 h 3960000"/>
              <a:gd name="connsiteX6-349" fmla="*/ 2730780 w 3960440"/>
              <a:gd name="connsiteY6-350" fmla="*/ 1554106 h 3960000"/>
              <a:gd name="connsiteX7-351" fmla="*/ 2424394 w 3960440"/>
              <a:gd name="connsiteY7-352" fmla="*/ 2278672 h 3960000"/>
              <a:gd name="connsiteX8-353" fmla="*/ 1910984 w 3960440"/>
              <a:gd name="connsiteY8-354" fmla="*/ 2071653 h 3960000"/>
              <a:gd name="connsiteX9-355" fmla="*/ 2072459 w 3960440"/>
              <a:gd name="connsiteY9-356" fmla="*/ 1512703 h 3960000"/>
              <a:gd name="connsiteX10-357" fmla="*/ 1873721 w 3960440"/>
              <a:gd name="connsiteY10-358" fmla="*/ 1156628 h 3960000"/>
              <a:gd name="connsiteX11-359" fmla="*/ 1525929 w 3960440"/>
              <a:gd name="connsiteY11-360" fmla="*/ 1392629 h 3960000"/>
              <a:gd name="connsiteX12-361" fmla="*/ 1521788 w 3960440"/>
              <a:gd name="connsiteY12-362" fmla="*/ 1897758 h 3960000"/>
              <a:gd name="connsiteX13-363" fmla="*/ 1339611 w 3960440"/>
              <a:gd name="connsiteY13-364" fmla="*/ 3487664 h 3960000"/>
              <a:gd name="connsiteX14-365" fmla="*/ 1803335 w 3960440"/>
              <a:gd name="connsiteY14-366" fmla="*/ 2485692 h 3960000"/>
              <a:gd name="connsiteX15-367" fmla="*/ 2283619 w 3960440"/>
              <a:gd name="connsiteY15-368" fmla="*/ 2688571 h 3960000"/>
              <a:gd name="connsiteX16-369" fmla="*/ 3144820 w 3960440"/>
              <a:gd name="connsiteY16-370" fmla="*/ 1595509 h 3960000"/>
              <a:gd name="connsiteX17-371" fmla="*/ 2134565 w 3960440"/>
              <a:gd name="connsiteY17-372" fmla="*/ 477605 h 3960000"/>
              <a:gd name="connsiteX18-373" fmla="*/ 1979373 w 3960440"/>
              <a:gd name="connsiteY18-374" fmla="*/ 472350 h 3960000"/>
              <a:gd name="connsiteX19-375" fmla="*/ 436907 w 3960440"/>
              <a:gd name="connsiteY19-376" fmla="*/ 0 h 3960000"/>
              <a:gd name="connsiteX20-377" fmla="*/ 3523533 w 3960440"/>
              <a:gd name="connsiteY20-378" fmla="*/ 0 h 3960000"/>
              <a:gd name="connsiteX21-379" fmla="*/ 3960440 w 3960440"/>
              <a:gd name="connsiteY21-380" fmla="*/ 436907 h 3960000"/>
              <a:gd name="connsiteX22-381" fmla="*/ 3960440 w 3960440"/>
              <a:gd name="connsiteY22-382" fmla="*/ 3523093 h 3960000"/>
              <a:gd name="connsiteX23-383" fmla="*/ 3523533 w 3960440"/>
              <a:gd name="connsiteY23-384" fmla="*/ 3960000 h 3960000"/>
              <a:gd name="connsiteX24-385" fmla="*/ 436907 w 3960440"/>
              <a:gd name="connsiteY24-386" fmla="*/ 3960000 h 3960000"/>
              <a:gd name="connsiteX25-387" fmla="*/ 0 w 3960440"/>
              <a:gd name="connsiteY25-388" fmla="*/ 3523093 h 3960000"/>
              <a:gd name="connsiteX26-389" fmla="*/ 0 w 3960440"/>
              <a:gd name="connsiteY26-390" fmla="*/ 436907 h 3960000"/>
              <a:gd name="connsiteX27-391" fmla="*/ 436907 w 3960440"/>
              <a:gd name="connsiteY27-392" fmla="*/ 0 h 3960000"/>
              <a:gd name="connsiteX0-393" fmla="*/ 1979373 w 3960440"/>
              <a:gd name="connsiteY0-394" fmla="*/ 472350 h 3960000"/>
              <a:gd name="connsiteX1-395" fmla="*/ 813783 w 3960440"/>
              <a:gd name="connsiteY1-396" fmla="*/ 1434034 h 3960000"/>
              <a:gd name="connsiteX2-397" fmla="*/ 1119009 w 3960440"/>
              <a:gd name="connsiteY2-398" fmla="*/ 2222584 h 3960000"/>
              <a:gd name="connsiteX3-399" fmla="*/ 1296382 w 3960440"/>
              <a:gd name="connsiteY3-400" fmla="*/ 1907811 h 3960000"/>
              <a:gd name="connsiteX4-401" fmla="*/ 1234998 w 3960440"/>
              <a:gd name="connsiteY4-402" fmla="*/ 1431771 h 3960000"/>
              <a:gd name="connsiteX5-403" fmla="*/ 2217373 w 3960440"/>
              <a:gd name="connsiteY5-404" fmla="*/ 838586 h 3960000"/>
              <a:gd name="connsiteX6-405" fmla="*/ 2730780 w 3960440"/>
              <a:gd name="connsiteY6-406" fmla="*/ 1554106 h 3960000"/>
              <a:gd name="connsiteX7-407" fmla="*/ 2424394 w 3960440"/>
              <a:gd name="connsiteY7-408" fmla="*/ 2278672 h 3960000"/>
              <a:gd name="connsiteX8-409" fmla="*/ 1910984 w 3960440"/>
              <a:gd name="connsiteY8-410" fmla="*/ 2071653 h 3960000"/>
              <a:gd name="connsiteX9-411" fmla="*/ 2072459 w 3960440"/>
              <a:gd name="connsiteY9-412" fmla="*/ 1512703 h 3960000"/>
              <a:gd name="connsiteX10-413" fmla="*/ 1915898 w 3960440"/>
              <a:gd name="connsiteY10-414" fmla="*/ 1219889 h 3960000"/>
              <a:gd name="connsiteX11-415" fmla="*/ 1525929 w 3960440"/>
              <a:gd name="connsiteY11-416" fmla="*/ 1392629 h 3960000"/>
              <a:gd name="connsiteX12-417" fmla="*/ 1521788 w 3960440"/>
              <a:gd name="connsiteY12-418" fmla="*/ 1897758 h 3960000"/>
              <a:gd name="connsiteX13-419" fmla="*/ 1339611 w 3960440"/>
              <a:gd name="connsiteY13-420" fmla="*/ 3487664 h 3960000"/>
              <a:gd name="connsiteX14-421" fmla="*/ 1803335 w 3960440"/>
              <a:gd name="connsiteY14-422" fmla="*/ 2485692 h 3960000"/>
              <a:gd name="connsiteX15-423" fmla="*/ 2283619 w 3960440"/>
              <a:gd name="connsiteY15-424" fmla="*/ 2688571 h 3960000"/>
              <a:gd name="connsiteX16-425" fmla="*/ 3144820 w 3960440"/>
              <a:gd name="connsiteY16-426" fmla="*/ 1595509 h 3960000"/>
              <a:gd name="connsiteX17-427" fmla="*/ 2134565 w 3960440"/>
              <a:gd name="connsiteY17-428" fmla="*/ 477605 h 3960000"/>
              <a:gd name="connsiteX18-429" fmla="*/ 1979373 w 3960440"/>
              <a:gd name="connsiteY18-430" fmla="*/ 472350 h 3960000"/>
              <a:gd name="connsiteX19-431" fmla="*/ 436907 w 3960440"/>
              <a:gd name="connsiteY19-432" fmla="*/ 0 h 3960000"/>
              <a:gd name="connsiteX20-433" fmla="*/ 3523533 w 3960440"/>
              <a:gd name="connsiteY20-434" fmla="*/ 0 h 3960000"/>
              <a:gd name="connsiteX21-435" fmla="*/ 3960440 w 3960440"/>
              <a:gd name="connsiteY21-436" fmla="*/ 436907 h 3960000"/>
              <a:gd name="connsiteX22-437" fmla="*/ 3960440 w 3960440"/>
              <a:gd name="connsiteY22-438" fmla="*/ 3523093 h 3960000"/>
              <a:gd name="connsiteX23-439" fmla="*/ 3523533 w 3960440"/>
              <a:gd name="connsiteY23-440" fmla="*/ 3960000 h 3960000"/>
              <a:gd name="connsiteX24-441" fmla="*/ 436907 w 3960440"/>
              <a:gd name="connsiteY24-442" fmla="*/ 3960000 h 3960000"/>
              <a:gd name="connsiteX25-443" fmla="*/ 0 w 3960440"/>
              <a:gd name="connsiteY25-444" fmla="*/ 3523093 h 3960000"/>
              <a:gd name="connsiteX26-445" fmla="*/ 0 w 3960440"/>
              <a:gd name="connsiteY26-446" fmla="*/ 436907 h 3960000"/>
              <a:gd name="connsiteX27-447" fmla="*/ 436907 w 3960440"/>
              <a:gd name="connsiteY27-448" fmla="*/ 0 h 3960000"/>
              <a:gd name="connsiteX0-449" fmla="*/ 1979373 w 3960440"/>
              <a:gd name="connsiteY0-450" fmla="*/ 472350 h 3960000"/>
              <a:gd name="connsiteX1-451" fmla="*/ 813783 w 3960440"/>
              <a:gd name="connsiteY1-452" fmla="*/ 1434034 h 3960000"/>
              <a:gd name="connsiteX2-453" fmla="*/ 1119009 w 3960440"/>
              <a:gd name="connsiteY2-454" fmla="*/ 2222584 h 3960000"/>
              <a:gd name="connsiteX3-455" fmla="*/ 1296382 w 3960440"/>
              <a:gd name="connsiteY3-456" fmla="*/ 1907811 h 3960000"/>
              <a:gd name="connsiteX4-457" fmla="*/ 1234998 w 3960440"/>
              <a:gd name="connsiteY4-458" fmla="*/ 1431771 h 3960000"/>
              <a:gd name="connsiteX5-459" fmla="*/ 2217373 w 3960440"/>
              <a:gd name="connsiteY5-460" fmla="*/ 838586 h 3960000"/>
              <a:gd name="connsiteX6-461" fmla="*/ 2730780 w 3960440"/>
              <a:gd name="connsiteY6-462" fmla="*/ 1554106 h 3960000"/>
              <a:gd name="connsiteX7-463" fmla="*/ 2424394 w 3960440"/>
              <a:gd name="connsiteY7-464" fmla="*/ 2278672 h 3960000"/>
              <a:gd name="connsiteX8-465" fmla="*/ 1910984 w 3960440"/>
              <a:gd name="connsiteY8-466" fmla="*/ 2071653 h 3960000"/>
              <a:gd name="connsiteX9-467" fmla="*/ 2072459 w 3960440"/>
              <a:gd name="connsiteY9-468" fmla="*/ 1512703 h 3960000"/>
              <a:gd name="connsiteX10-469" fmla="*/ 1915898 w 3960440"/>
              <a:gd name="connsiteY10-470" fmla="*/ 1219889 h 3960000"/>
              <a:gd name="connsiteX11-471" fmla="*/ 1589196 w 3960440"/>
              <a:gd name="connsiteY11-472" fmla="*/ 1434803 h 3960000"/>
              <a:gd name="connsiteX12-473" fmla="*/ 1521788 w 3960440"/>
              <a:gd name="connsiteY12-474" fmla="*/ 1897758 h 3960000"/>
              <a:gd name="connsiteX13-475" fmla="*/ 1339611 w 3960440"/>
              <a:gd name="connsiteY13-476" fmla="*/ 3487664 h 3960000"/>
              <a:gd name="connsiteX14-477" fmla="*/ 1803335 w 3960440"/>
              <a:gd name="connsiteY14-478" fmla="*/ 2485692 h 3960000"/>
              <a:gd name="connsiteX15-479" fmla="*/ 2283619 w 3960440"/>
              <a:gd name="connsiteY15-480" fmla="*/ 2688571 h 3960000"/>
              <a:gd name="connsiteX16-481" fmla="*/ 3144820 w 3960440"/>
              <a:gd name="connsiteY16-482" fmla="*/ 1595509 h 3960000"/>
              <a:gd name="connsiteX17-483" fmla="*/ 2134565 w 3960440"/>
              <a:gd name="connsiteY17-484" fmla="*/ 477605 h 3960000"/>
              <a:gd name="connsiteX18-485" fmla="*/ 1979373 w 3960440"/>
              <a:gd name="connsiteY18-486" fmla="*/ 472350 h 3960000"/>
              <a:gd name="connsiteX19-487" fmla="*/ 436907 w 3960440"/>
              <a:gd name="connsiteY19-488" fmla="*/ 0 h 3960000"/>
              <a:gd name="connsiteX20-489" fmla="*/ 3523533 w 3960440"/>
              <a:gd name="connsiteY20-490" fmla="*/ 0 h 3960000"/>
              <a:gd name="connsiteX21-491" fmla="*/ 3960440 w 3960440"/>
              <a:gd name="connsiteY21-492" fmla="*/ 436907 h 3960000"/>
              <a:gd name="connsiteX22-493" fmla="*/ 3960440 w 3960440"/>
              <a:gd name="connsiteY22-494" fmla="*/ 3523093 h 3960000"/>
              <a:gd name="connsiteX23-495" fmla="*/ 3523533 w 3960440"/>
              <a:gd name="connsiteY23-496" fmla="*/ 3960000 h 3960000"/>
              <a:gd name="connsiteX24-497" fmla="*/ 436907 w 3960440"/>
              <a:gd name="connsiteY24-498" fmla="*/ 3960000 h 3960000"/>
              <a:gd name="connsiteX25-499" fmla="*/ 0 w 3960440"/>
              <a:gd name="connsiteY25-500" fmla="*/ 3523093 h 3960000"/>
              <a:gd name="connsiteX26-501" fmla="*/ 0 w 3960440"/>
              <a:gd name="connsiteY26-502" fmla="*/ 436907 h 3960000"/>
              <a:gd name="connsiteX27-503" fmla="*/ 436907 w 3960440"/>
              <a:gd name="connsiteY27-504" fmla="*/ 0 h 3960000"/>
              <a:gd name="connsiteX0-505" fmla="*/ 1979373 w 3960440"/>
              <a:gd name="connsiteY0-506" fmla="*/ 472350 h 3960000"/>
              <a:gd name="connsiteX1-507" fmla="*/ 813783 w 3960440"/>
              <a:gd name="connsiteY1-508" fmla="*/ 1434034 h 3960000"/>
              <a:gd name="connsiteX2-509" fmla="*/ 1119009 w 3960440"/>
              <a:gd name="connsiteY2-510" fmla="*/ 2222584 h 3960000"/>
              <a:gd name="connsiteX3-511" fmla="*/ 1296382 w 3960440"/>
              <a:gd name="connsiteY3-512" fmla="*/ 1907811 h 3960000"/>
              <a:gd name="connsiteX4-513" fmla="*/ 1234998 w 3960440"/>
              <a:gd name="connsiteY4-514" fmla="*/ 1431771 h 3960000"/>
              <a:gd name="connsiteX5-515" fmla="*/ 2217373 w 3960440"/>
              <a:gd name="connsiteY5-516" fmla="*/ 838586 h 3960000"/>
              <a:gd name="connsiteX6-517" fmla="*/ 2730780 w 3960440"/>
              <a:gd name="connsiteY6-518" fmla="*/ 1554106 h 3960000"/>
              <a:gd name="connsiteX7-519" fmla="*/ 2424394 w 3960440"/>
              <a:gd name="connsiteY7-520" fmla="*/ 2278672 h 3960000"/>
              <a:gd name="connsiteX8-521" fmla="*/ 1910984 w 3960440"/>
              <a:gd name="connsiteY8-522" fmla="*/ 2071653 h 3960000"/>
              <a:gd name="connsiteX9-523" fmla="*/ 2072459 w 3960440"/>
              <a:gd name="connsiteY9-524" fmla="*/ 1512703 h 3960000"/>
              <a:gd name="connsiteX10-525" fmla="*/ 1915898 w 3960440"/>
              <a:gd name="connsiteY10-526" fmla="*/ 1219889 h 3960000"/>
              <a:gd name="connsiteX11-527" fmla="*/ 1589196 w 3960440"/>
              <a:gd name="connsiteY11-528" fmla="*/ 1434803 h 3960000"/>
              <a:gd name="connsiteX12-529" fmla="*/ 1574511 w 3960440"/>
              <a:gd name="connsiteY12-530" fmla="*/ 1939931 h 3960000"/>
              <a:gd name="connsiteX13-531" fmla="*/ 1339611 w 3960440"/>
              <a:gd name="connsiteY13-532" fmla="*/ 3487664 h 3960000"/>
              <a:gd name="connsiteX14-533" fmla="*/ 1803335 w 3960440"/>
              <a:gd name="connsiteY14-534" fmla="*/ 2485692 h 3960000"/>
              <a:gd name="connsiteX15-535" fmla="*/ 2283619 w 3960440"/>
              <a:gd name="connsiteY15-536" fmla="*/ 2688571 h 3960000"/>
              <a:gd name="connsiteX16-537" fmla="*/ 3144820 w 3960440"/>
              <a:gd name="connsiteY16-538" fmla="*/ 1595509 h 3960000"/>
              <a:gd name="connsiteX17-539" fmla="*/ 2134565 w 3960440"/>
              <a:gd name="connsiteY17-540" fmla="*/ 477605 h 3960000"/>
              <a:gd name="connsiteX18-541" fmla="*/ 1979373 w 3960440"/>
              <a:gd name="connsiteY18-542" fmla="*/ 472350 h 3960000"/>
              <a:gd name="connsiteX19-543" fmla="*/ 436907 w 3960440"/>
              <a:gd name="connsiteY19-544" fmla="*/ 0 h 3960000"/>
              <a:gd name="connsiteX20-545" fmla="*/ 3523533 w 3960440"/>
              <a:gd name="connsiteY20-546" fmla="*/ 0 h 3960000"/>
              <a:gd name="connsiteX21-547" fmla="*/ 3960440 w 3960440"/>
              <a:gd name="connsiteY21-548" fmla="*/ 436907 h 3960000"/>
              <a:gd name="connsiteX22-549" fmla="*/ 3960440 w 3960440"/>
              <a:gd name="connsiteY22-550" fmla="*/ 3523093 h 3960000"/>
              <a:gd name="connsiteX23-551" fmla="*/ 3523533 w 3960440"/>
              <a:gd name="connsiteY23-552" fmla="*/ 3960000 h 3960000"/>
              <a:gd name="connsiteX24-553" fmla="*/ 436907 w 3960440"/>
              <a:gd name="connsiteY24-554" fmla="*/ 3960000 h 3960000"/>
              <a:gd name="connsiteX25-555" fmla="*/ 0 w 3960440"/>
              <a:gd name="connsiteY25-556" fmla="*/ 3523093 h 3960000"/>
              <a:gd name="connsiteX26-557" fmla="*/ 0 w 3960440"/>
              <a:gd name="connsiteY26-558" fmla="*/ 436907 h 3960000"/>
              <a:gd name="connsiteX27-559" fmla="*/ 436907 w 3960440"/>
              <a:gd name="connsiteY27-560" fmla="*/ 0 h 3960000"/>
              <a:gd name="connsiteX0-561" fmla="*/ 1979373 w 3960440"/>
              <a:gd name="connsiteY0-562" fmla="*/ 472350 h 3960000"/>
              <a:gd name="connsiteX1-563" fmla="*/ 813783 w 3960440"/>
              <a:gd name="connsiteY1-564" fmla="*/ 1434034 h 3960000"/>
              <a:gd name="connsiteX2-565" fmla="*/ 1119009 w 3960440"/>
              <a:gd name="connsiteY2-566" fmla="*/ 2222584 h 3960000"/>
              <a:gd name="connsiteX3-567" fmla="*/ 1296382 w 3960440"/>
              <a:gd name="connsiteY3-568" fmla="*/ 1907811 h 3960000"/>
              <a:gd name="connsiteX4-569" fmla="*/ 1234998 w 3960440"/>
              <a:gd name="connsiteY4-570" fmla="*/ 1431771 h 3960000"/>
              <a:gd name="connsiteX5-571" fmla="*/ 2217373 w 3960440"/>
              <a:gd name="connsiteY5-572" fmla="*/ 838586 h 3960000"/>
              <a:gd name="connsiteX6-573" fmla="*/ 2730780 w 3960440"/>
              <a:gd name="connsiteY6-574" fmla="*/ 1554106 h 3960000"/>
              <a:gd name="connsiteX7-575" fmla="*/ 2424394 w 3960440"/>
              <a:gd name="connsiteY7-576" fmla="*/ 2278672 h 3960000"/>
              <a:gd name="connsiteX8-577" fmla="*/ 1910984 w 3960440"/>
              <a:gd name="connsiteY8-578" fmla="*/ 2071653 h 3960000"/>
              <a:gd name="connsiteX9-579" fmla="*/ 2072459 w 3960440"/>
              <a:gd name="connsiteY9-580" fmla="*/ 1512703 h 3960000"/>
              <a:gd name="connsiteX10-581" fmla="*/ 1915898 w 3960440"/>
              <a:gd name="connsiteY10-582" fmla="*/ 1219889 h 3960000"/>
              <a:gd name="connsiteX11-583" fmla="*/ 1589196 w 3960440"/>
              <a:gd name="connsiteY11-584" fmla="*/ 1434803 h 3960000"/>
              <a:gd name="connsiteX12-585" fmla="*/ 1574511 w 3960440"/>
              <a:gd name="connsiteY12-586" fmla="*/ 1939931 h 3960000"/>
              <a:gd name="connsiteX13-587" fmla="*/ 1339611 w 3960440"/>
              <a:gd name="connsiteY13-588" fmla="*/ 3487664 h 3960000"/>
              <a:gd name="connsiteX14-589" fmla="*/ 1866603 w 3960440"/>
              <a:gd name="connsiteY14-590" fmla="*/ 2506778 h 3960000"/>
              <a:gd name="connsiteX15-591" fmla="*/ 2283619 w 3960440"/>
              <a:gd name="connsiteY15-592" fmla="*/ 2688571 h 3960000"/>
              <a:gd name="connsiteX16-593" fmla="*/ 3144820 w 3960440"/>
              <a:gd name="connsiteY16-594" fmla="*/ 1595509 h 3960000"/>
              <a:gd name="connsiteX17-595" fmla="*/ 2134565 w 3960440"/>
              <a:gd name="connsiteY17-596" fmla="*/ 477605 h 3960000"/>
              <a:gd name="connsiteX18-597" fmla="*/ 1979373 w 3960440"/>
              <a:gd name="connsiteY18-598" fmla="*/ 472350 h 3960000"/>
              <a:gd name="connsiteX19-599" fmla="*/ 436907 w 3960440"/>
              <a:gd name="connsiteY19-600" fmla="*/ 0 h 3960000"/>
              <a:gd name="connsiteX20-601" fmla="*/ 3523533 w 3960440"/>
              <a:gd name="connsiteY20-602" fmla="*/ 0 h 3960000"/>
              <a:gd name="connsiteX21-603" fmla="*/ 3960440 w 3960440"/>
              <a:gd name="connsiteY21-604" fmla="*/ 436907 h 3960000"/>
              <a:gd name="connsiteX22-605" fmla="*/ 3960440 w 3960440"/>
              <a:gd name="connsiteY22-606" fmla="*/ 3523093 h 3960000"/>
              <a:gd name="connsiteX23-607" fmla="*/ 3523533 w 3960440"/>
              <a:gd name="connsiteY23-608" fmla="*/ 3960000 h 3960000"/>
              <a:gd name="connsiteX24-609" fmla="*/ 436907 w 3960440"/>
              <a:gd name="connsiteY24-610" fmla="*/ 3960000 h 3960000"/>
              <a:gd name="connsiteX25-611" fmla="*/ 0 w 3960440"/>
              <a:gd name="connsiteY25-612" fmla="*/ 3523093 h 3960000"/>
              <a:gd name="connsiteX26-613" fmla="*/ 0 w 3960440"/>
              <a:gd name="connsiteY26-614" fmla="*/ 436907 h 3960000"/>
              <a:gd name="connsiteX27-615" fmla="*/ 436907 w 3960440"/>
              <a:gd name="connsiteY27-616" fmla="*/ 0 h 3960000"/>
              <a:gd name="connsiteX0-617" fmla="*/ 1979373 w 3960440"/>
              <a:gd name="connsiteY0-618" fmla="*/ 472350 h 3960000"/>
              <a:gd name="connsiteX1-619" fmla="*/ 813783 w 3960440"/>
              <a:gd name="connsiteY1-620" fmla="*/ 1434034 h 3960000"/>
              <a:gd name="connsiteX2-621" fmla="*/ 1119009 w 3960440"/>
              <a:gd name="connsiteY2-622" fmla="*/ 2222584 h 3960000"/>
              <a:gd name="connsiteX3-623" fmla="*/ 1296382 w 3960440"/>
              <a:gd name="connsiteY3-624" fmla="*/ 1907811 h 3960000"/>
              <a:gd name="connsiteX4-625" fmla="*/ 1234998 w 3960440"/>
              <a:gd name="connsiteY4-626" fmla="*/ 1431771 h 3960000"/>
              <a:gd name="connsiteX5-627" fmla="*/ 2217373 w 3960440"/>
              <a:gd name="connsiteY5-628" fmla="*/ 838586 h 3960000"/>
              <a:gd name="connsiteX6-629" fmla="*/ 2730780 w 3960440"/>
              <a:gd name="connsiteY6-630" fmla="*/ 1554106 h 3960000"/>
              <a:gd name="connsiteX7-631" fmla="*/ 2424394 w 3960440"/>
              <a:gd name="connsiteY7-632" fmla="*/ 2278672 h 3960000"/>
              <a:gd name="connsiteX8-633" fmla="*/ 1995341 w 3960440"/>
              <a:gd name="connsiteY8-634" fmla="*/ 2082197 h 3960000"/>
              <a:gd name="connsiteX9-635" fmla="*/ 2072459 w 3960440"/>
              <a:gd name="connsiteY9-636" fmla="*/ 1512703 h 3960000"/>
              <a:gd name="connsiteX10-637" fmla="*/ 1915898 w 3960440"/>
              <a:gd name="connsiteY10-638" fmla="*/ 1219889 h 3960000"/>
              <a:gd name="connsiteX11-639" fmla="*/ 1589196 w 3960440"/>
              <a:gd name="connsiteY11-640" fmla="*/ 1434803 h 3960000"/>
              <a:gd name="connsiteX12-641" fmla="*/ 1574511 w 3960440"/>
              <a:gd name="connsiteY12-642" fmla="*/ 1939931 h 3960000"/>
              <a:gd name="connsiteX13-643" fmla="*/ 1339611 w 3960440"/>
              <a:gd name="connsiteY13-644" fmla="*/ 3487664 h 3960000"/>
              <a:gd name="connsiteX14-645" fmla="*/ 1866603 w 3960440"/>
              <a:gd name="connsiteY14-646" fmla="*/ 2506778 h 3960000"/>
              <a:gd name="connsiteX15-647" fmla="*/ 2283619 w 3960440"/>
              <a:gd name="connsiteY15-648" fmla="*/ 2688571 h 3960000"/>
              <a:gd name="connsiteX16-649" fmla="*/ 3144820 w 3960440"/>
              <a:gd name="connsiteY16-650" fmla="*/ 1595509 h 3960000"/>
              <a:gd name="connsiteX17-651" fmla="*/ 2134565 w 3960440"/>
              <a:gd name="connsiteY17-652" fmla="*/ 477605 h 3960000"/>
              <a:gd name="connsiteX18-653" fmla="*/ 1979373 w 3960440"/>
              <a:gd name="connsiteY18-654" fmla="*/ 472350 h 3960000"/>
              <a:gd name="connsiteX19-655" fmla="*/ 436907 w 3960440"/>
              <a:gd name="connsiteY19-656" fmla="*/ 0 h 3960000"/>
              <a:gd name="connsiteX20-657" fmla="*/ 3523533 w 3960440"/>
              <a:gd name="connsiteY20-658" fmla="*/ 0 h 3960000"/>
              <a:gd name="connsiteX21-659" fmla="*/ 3960440 w 3960440"/>
              <a:gd name="connsiteY21-660" fmla="*/ 436907 h 3960000"/>
              <a:gd name="connsiteX22-661" fmla="*/ 3960440 w 3960440"/>
              <a:gd name="connsiteY22-662" fmla="*/ 3523093 h 3960000"/>
              <a:gd name="connsiteX23-663" fmla="*/ 3523533 w 3960440"/>
              <a:gd name="connsiteY23-664" fmla="*/ 3960000 h 3960000"/>
              <a:gd name="connsiteX24-665" fmla="*/ 436907 w 3960440"/>
              <a:gd name="connsiteY24-666" fmla="*/ 3960000 h 3960000"/>
              <a:gd name="connsiteX25-667" fmla="*/ 0 w 3960440"/>
              <a:gd name="connsiteY25-668" fmla="*/ 3523093 h 3960000"/>
              <a:gd name="connsiteX26-669" fmla="*/ 0 w 3960440"/>
              <a:gd name="connsiteY26-670" fmla="*/ 436907 h 3960000"/>
              <a:gd name="connsiteX27-671" fmla="*/ 436907 w 3960440"/>
              <a:gd name="connsiteY27-672" fmla="*/ 0 h 3960000"/>
              <a:gd name="connsiteX0-673" fmla="*/ 1979373 w 3960440"/>
              <a:gd name="connsiteY0-674" fmla="*/ 472350 h 3960000"/>
              <a:gd name="connsiteX1-675" fmla="*/ 813783 w 3960440"/>
              <a:gd name="connsiteY1-676" fmla="*/ 1434034 h 3960000"/>
              <a:gd name="connsiteX2-677" fmla="*/ 1119009 w 3960440"/>
              <a:gd name="connsiteY2-678" fmla="*/ 2222584 h 3960000"/>
              <a:gd name="connsiteX3-679" fmla="*/ 1296382 w 3960440"/>
              <a:gd name="connsiteY3-680" fmla="*/ 1907811 h 3960000"/>
              <a:gd name="connsiteX4-681" fmla="*/ 1234998 w 3960440"/>
              <a:gd name="connsiteY4-682" fmla="*/ 1431771 h 3960000"/>
              <a:gd name="connsiteX5-683" fmla="*/ 2217373 w 3960440"/>
              <a:gd name="connsiteY5-684" fmla="*/ 838586 h 3960000"/>
              <a:gd name="connsiteX6-685" fmla="*/ 2730780 w 3960440"/>
              <a:gd name="connsiteY6-686" fmla="*/ 1554106 h 3960000"/>
              <a:gd name="connsiteX7-687" fmla="*/ 2424394 w 3960440"/>
              <a:gd name="connsiteY7-688" fmla="*/ 2278672 h 3960000"/>
              <a:gd name="connsiteX8-689" fmla="*/ 1995341 w 3960440"/>
              <a:gd name="connsiteY8-690" fmla="*/ 2082197 h 3960000"/>
              <a:gd name="connsiteX9-691" fmla="*/ 2135727 w 3960440"/>
              <a:gd name="connsiteY9-692" fmla="*/ 1554876 h 3960000"/>
              <a:gd name="connsiteX10-693" fmla="*/ 1915898 w 3960440"/>
              <a:gd name="connsiteY10-694" fmla="*/ 1219889 h 3960000"/>
              <a:gd name="connsiteX11-695" fmla="*/ 1589196 w 3960440"/>
              <a:gd name="connsiteY11-696" fmla="*/ 1434803 h 3960000"/>
              <a:gd name="connsiteX12-697" fmla="*/ 1574511 w 3960440"/>
              <a:gd name="connsiteY12-698" fmla="*/ 1939931 h 3960000"/>
              <a:gd name="connsiteX13-699" fmla="*/ 1339611 w 3960440"/>
              <a:gd name="connsiteY13-700" fmla="*/ 3487664 h 3960000"/>
              <a:gd name="connsiteX14-701" fmla="*/ 1866603 w 3960440"/>
              <a:gd name="connsiteY14-702" fmla="*/ 2506778 h 3960000"/>
              <a:gd name="connsiteX15-703" fmla="*/ 2283619 w 3960440"/>
              <a:gd name="connsiteY15-704" fmla="*/ 2688571 h 3960000"/>
              <a:gd name="connsiteX16-705" fmla="*/ 3144820 w 3960440"/>
              <a:gd name="connsiteY16-706" fmla="*/ 1595509 h 3960000"/>
              <a:gd name="connsiteX17-707" fmla="*/ 2134565 w 3960440"/>
              <a:gd name="connsiteY17-708" fmla="*/ 477605 h 3960000"/>
              <a:gd name="connsiteX18-709" fmla="*/ 1979373 w 3960440"/>
              <a:gd name="connsiteY18-710" fmla="*/ 472350 h 3960000"/>
              <a:gd name="connsiteX19-711" fmla="*/ 436907 w 3960440"/>
              <a:gd name="connsiteY19-712" fmla="*/ 0 h 3960000"/>
              <a:gd name="connsiteX20-713" fmla="*/ 3523533 w 3960440"/>
              <a:gd name="connsiteY20-714" fmla="*/ 0 h 3960000"/>
              <a:gd name="connsiteX21-715" fmla="*/ 3960440 w 3960440"/>
              <a:gd name="connsiteY21-716" fmla="*/ 436907 h 3960000"/>
              <a:gd name="connsiteX22-717" fmla="*/ 3960440 w 3960440"/>
              <a:gd name="connsiteY22-718" fmla="*/ 3523093 h 3960000"/>
              <a:gd name="connsiteX23-719" fmla="*/ 3523533 w 3960440"/>
              <a:gd name="connsiteY23-720" fmla="*/ 3960000 h 3960000"/>
              <a:gd name="connsiteX24-721" fmla="*/ 436907 w 3960440"/>
              <a:gd name="connsiteY24-722" fmla="*/ 3960000 h 3960000"/>
              <a:gd name="connsiteX25-723" fmla="*/ 0 w 3960440"/>
              <a:gd name="connsiteY25-724" fmla="*/ 3523093 h 3960000"/>
              <a:gd name="connsiteX26-725" fmla="*/ 0 w 3960440"/>
              <a:gd name="connsiteY26-726" fmla="*/ 436907 h 3960000"/>
              <a:gd name="connsiteX27-727" fmla="*/ 436907 w 3960440"/>
              <a:gd name="connsiteY27-728" fmla="*/ 0 h 3960000"/>
              <a:gd name="connsiteX0-729" fmla="*/ 1979373 w 3960440"/>
              <a:gd name="connsiteY0-730" fmla="*/ 472350 h 3960000"/>
              <a:gd name="connsiteX1-731" fmla="*/ 813783 w 3960440"/>
              <a:gd name="connsiteY1-732" fmla="*/ 1434034 h 3960000"/>
              <a:gd name="connsiteX2-733" fmla="*/ 1119009 w 3960440"/>
              <a:gd name="connsiteY2-734" fmla="*/ 2222584 h 3960000"/>
              <a:gd name="connsiteX3-735" fmla="*/ 1296382 w 3960440"/>
              <a:gd name="connsiteY3-736" fmla="*/ 1907811 h 3960000"/>
              <a:gd name="connsiteX4-737" fmla="*/ 1234998 w 3960440"/>
              <a:gd name="connsiteY4-738" fmla="*/ 1431771 h 3960000"/>
              <a:gd name="connsiteX5-739" fmla="*/ 2217373 w 3960440"/>
              <a:gd name="connsiteY5-740" fmla="*/ 891303 h 3960000"/>
              <a:gd name="connsiteX6-741" fmla="*/ 2730780 w 3960440"/>
              <a:gd name="connsiteY6-742" fmla="*/ 1554106 h 3960000"/>
              <a:gd name="connsiteX7-743" fmla="*/ 2424394 w 3960440"/>
              <a:gd name="connsiteY7-744" fmla="*/ 2278672 h 3960000"/>
              <a:gd name="connsiteX8-745" fmla="*/ 1995341 w 3960440"/>
              <a:gd name="connsiteY8-746" fmla="*/ 2082197 h 3960000"/>
              <a:gd name="connsiteX9-747" fmla="*/ 2135727 w 3960440"/>
              <a:gd name="connsiteY9-748" fmla="*/ 1554876 h 3960000"/>
              <a:gd name="connsiteX10-749" fmla="*/ 1915898 w 3960440"/>
              <a:gd name="connsiteY10-750" fmla="*/ 1219889 h 3960000"/>
              <a:gd name="connsiteX11-751" fmla="*/ 1589196 w 3960440"/>
              <a:gd name="connsiteY11-752" fmla="*/ 1434803 h 3960000"/>
              <a:gd name="connsiteX12-753" fmla="*/ 1574511 w 3960440"/>
              <a:gd name="connsiteY12-754" fmla="*/ 1939931 h 3960000"/>
              <a:gd name="connsiteX13-755" fmla="*/ 1339611 w 3960440"/>
              <a:gd name="connsiteY13-756" fmla="*/ 3487664 h 3960000"/>
              <a:gd name="connsiteX14-757" fmla="*/ 1866603 w 3960440"/>
              <a:gd name="connsiteY14-758" fmla="*/ 2506778 h 3960000"/>
              <a:gd name="connsiteX15-759" fmla="*/ 2283619 w 3960440"/>
              <a:gd name="connsiteY15-760" fmla="*/ 2688571 h 3960000"/>
              <a:gd name="connsiteX16-761" fmla="*/ 3144820 w 3960440"/>
              <a:gd name="connsiteY16-762" fmla="*/ 1595509 h 3960000"/>
              <a:gd name="connsiteX17-763" fmla="*/ 2134565 w 3960440"/>
              <a:gd name="connsiteY17-764" fmla="*/ 477605 h 3960000"/>
              <a:gd name="connsiteX18-765" fmla="*/ 1979373 w 3960440"/>
              <a:gd name="connsiteY18-766" fmla="*/ 472350 h 3960000"/>
              <a:gd name="connsiteX19-767" fmla="*/ 436907 w 3960440"/>
              <a:gd name="connsiteY19-768" fmla="*/ 0 h 3960000"/>
              <a:gd name="connsiteX20-769" fmla="*/ 3523533 w 3960440"/>
              <a:gd name="connsiteY20-770" fmla="*/ 0 h 3960000"/>
              <a:gd name="connsiteX21-771" fmla="*/ 3960440 w 3960440"/>
              <a:gd name="connsiteY21-772" fmla="*/ 436907 h 3960000"/>
              <a:gd name="connsiteX22-773" fmla="*/ 3960440 w 3960440"/>
              <a:gd name="connsiteY22-774" fmla="*/ 3523093 h 3960000"/>
              <a:gd name="connsiteX23-775" fmla="*/ 3523533 w 3960440"/>
              <a:gd name="connsiteY23-776" fmla="*/ 3960000 h 3960000"/>
              <a:gd name="connsiteX24-777" fmla="*/ 436907 w 3960440"/>
              <a:gd name="connsiteY24-778" fmla="*/ 3960000 h 3960000"/>
              <a:gd name="connsiteX25-779" fmla="*/ 0 w 3960440"/>
              <a:gd name="connsiteY25-780" fmla="*/ 3523093 h 3960000"/>
              <a:gd name="connsiteX26-781" fmla="*/ 0 w 3960440"/>
              <a:gd name="connsiteY26-782" fmla="*/ 436907 h 3960000"/>
              <a:gd name="connsiteX27-783" fmla="*/ 436907 w 3960440"/>
              <a:gd name="connsiteY27-784" fmla="*/ 0 h 3960000"/>
              <a:gd name="connsiteX0-785" fmla="*/ 1979373 w 3960440"/>
              <a:gd name="connsiteY0-786" fmla="*/ 472350 h 3960000"/>
              <a:gd name="connsiteX1-787" fmla="*/ 813783 w 3960440"/>
              <a:gd name="connsiteY1-788" fmla="*/ 1434034 h 3960000"/>
              <a:gd name="connsiteX2-789" fmla="*/ 1119009 w 3960440"/>
              <a:gd name="connsiteY2-790" fmla="*/ 2222584 h 3960000"/>
              <a:gd name="connsiteX3-791" fmla="*/ 1296382 w 3960440"/>
              <a:gd name="connsiteY3-792" fmla="*/ 1907811 h 3960000"/>
              <a:gd name="connsiteX4-793" fmla="*/ 1234998 w 3960440"/>
              <a:gd name="connsiteY4-794" fmla="*/ 1431771 h 3960000"/>
              <a:gd name="connsiteX5-795" fmla="*/ 2217373 w 3960440"/>
              <a:gd name="connsiteY5-796" fmla="*/ 891303 h 3960000"/>
              <a:gd name="connsiteX6-797" fmla="*/ 2783502 w 3960440"/>
              <a:gd name="connsiteY6-798" fmla="*/ 1606823 h 3960000"/>
              <a:gd name="connsiteX7-799" fmla="*/ 2424394 w 3960440"/>
              <a:gd name="connsiteY7-800" fmla="*/ 2278672 h 3960000"/>
              <a:gd name="connsiteX8-801" fmla="*/ 1995341 w 3960440"/>
              <a:gd name="connsiteY8-802" fmla="*/ 2082197 h 3960000"/>
              <a:gd name="connsiteX9-803" fmla="*/ 2135727 w 3960440"/>
              <a:gd name="connsiteY9-804" fmla="*/ 1554876 h 3960000"/>
              <a:gd name="connsiteX10-805" fmla="*/ 1915898 w 3960440"/>
              <a:gd name="connsiteY10-806" fmla="*/ 1219889 h 3960000"/>
              <a:gd name="connsiteX11-807" fmla="*/ 1589196 w 3960440"/>
              <a:gd name="connsiteY11-808" fmla="*/ 1434803 h 3960000"/>
              <a:gd name="connsiteX12-809" fmla="*/ 1574511 w 3960440"/>
              <a:gd name="connsiteY12-810" fmla="*/ 1939931 h 3960000"/>
              <a:gd name="connsiteX13-811" fmla="*/ 1339611 w 3960440"/>
              <a:gd name="connsiteY13-812" fmla="*/ 3487664 h 3960000"/>
              <a:gd name="connsiteX14-813" fmla="*/ 1866603 w 3960440"/>
              <a:gd name="connsiteY14-814" fmla="*/ 2506778 h 3960000"/>
              <a:gd name="connsiteX15-815" fmla="*/ 2283619 w 3960440"/>
              <a:gd name="connsiteY15-816" fmla="*/ 2688571 h 3960000"/>
              <a:gd name="connsiteX16-817" fmla="*/ 3144820 w 3960440"/>
              <a:gd name="connsiteY16-818" fmla="*/ 1595509 h 3960000"/>
              <a:gd name="connsiteX17-819" fmla="*/ 2134565 w 3960440"/>
              <a:gd name="connsiteY17-820" fmla="*/ 477605 h 3960000"/>
              <a:gd name="connsiteX18-821" fmla="*/ 1979373 w 3960440"/>
              <a:gd name="connsiteY18-822" fmla="*/ 472350 h 3960000"/>
              <a:gd name="connsiteX19-823" fmla="*/ 436907 w 3960440"/>
              <a:gd name="connsiteY19-824" fmla="*/ 0 h 3960000"/>
              <a:gd name="connsiteX20-825" fmla="*/ 3523533 w 3960440"/>
              <a:gd name="connsiteY20-826" fmla="*/ 0 h 3960000"/>
              <a:gd name="connsiteX21-827" fmla="*/ 3960440 w 3960440"/>
              <a:gd name="connsiteY21-828" fmla="*/ 436907 h 3960000"/>
              <a:gd name="connsiteX22-829" fmla="*/ 3960440 w 3960440"/>
              <a:gd name="connsiteY22-830" fmla="*/ 3523093 h 3960000"/>
              <a:gd name="connsiteX23-831" fmla="*/ 3523533 w 3960440"/>
              <a:gd name="connsiteY23-832" fmla="*/ 3960000 h 3960000"/>
              <a:gd name="connsiteX24-833" fmla="*/ 436907 w 3960440"/>
              <a:gd name="connsiteY24-834" fmla="*/ 3960000 h 3960000"/>
              <a:gd name="connsiteX25-835" fmla="*/ 0 w 3960440"/>
              <a:gd name="connsiteY25-836" fmla="*/ 3523093 h 3960000"/>
              <a:gd name="connsiteX26-837" fmla="*/ 0 w 3960440"/>
              <a:gd name="connsiteY26-838" fmla="*/ 436907 h 3960000"/>
              <a:gd name="connsiteX27-839" fmla="*/ 436907 w 3960440"/>
              <a:gd name="connsiteY27-840" fmla="*/ 0 h 3960000"/>
              <a:gd name="connsiteX0-841" fmla="*/ 1979373 w 3960440"/>
              <a:gd name="connsiteY0-842" fmla="*/ 472350 h 3960000"/>
              <a:gd name="connsiteX1-843" fmla="*/ 813783 w 3960440"/>
              <a:gd name="connsiteY1-844" fmla="*/ 1434034 h 3960000"/>
              <a:gd name="connsiteX2-845" fmla="*/ 1119009 w 3960440"/>
              <a:gd name="connsiteY2-846" fmla="*/ 2222584 h 3960000"/>
              <a:gd name="connsiteX3-847" fmla="*/ 1296382 w 3960440"/>
              <a:gd name="connsiteY3-848" fmla="*/ 1907811 h 3960000"/>
              <a:gd name="connsiteX4-849" fmla="*/ 1234998 w 3960440"/>
              <a:gd name="connsiteY4-850" fmla="*/ 1431771 h 3960000"/>
              <a:gd name="connsiteX5-851" fmla="*/ 2217373 w 3960440"/>
              <a:gd name="connsiteY5-852" fmla="*/ 891303 h 3960000"/>
              <a:gd name="connsiteX6-853" fmla="*/ 2783502 w 3960440"/>
              <a:gd name="connsiteY6-854" fmla="*/ 1606823 h 3960000"/>
              <a:gd name="connsiteX7-855" fmla="*/ 2456028 w 3960440"/>
              <a:gd name="connsiteY7-856" fmla="*/ 2225955 h 3960000"/>
              <a:gd name="connsiteX8-857" fmla="*/ 1995341 w 3960440"/>
              <a:gd name="connsiteY8-858" fmla="*/ 2082197 h 3960000"/>
              <a:gd name="connsiteX9-859" fmla="*/ 2135727 w 3960440"/>
              <a:gd name="connsiteY9-860" fmla="*/ 1554876 h 3960000"/>
              <a:gd name="connsiteX10-861" fmla="*/ 1915898 w 3960440"/>
              <a:gd name="connsiteY10-862" fmla="*/ 1219889 h 3960000"/>
              <a:gd name="connsiteX11-863" fmla="*/ 1589196 w 3960440"/>
              <a:gd name="connsiteY11-864" fmla="*/ 1434803 h 3960000"/>
              <a:gd name="connsiteX12-865" fmla="*/ 1574511 w 3960440"/>
              <a:gd name="connsiteY12-866" fmla="*/ 1939931 h 3960000"/>
              <a:gd name="connsiteX13-867" fmla="*/ 1339611 w 3960440"/>
              <a:gd name="connsiteY13-868" fmla="*/ 3487664 h 3960000"/>
              <a:gd name="connsiteX14-869" fmla="*/ 1866603 w 3960440"/>
              <a:gd name="connsiteY14-870" fmla="*/ 2506778 h 3960000"/>
              <a:gd name="connsiteX15-871" fmla="*/ 2283619 w 3960440"/>
              <a:gd name="connsiteY15-872" fmla="*/ 2688571 h 3960000"/>
              <a:gd name="connsiteX16-873" fmla="*/ 3144820 w 3960440"/>
              <a:gd name="connsiteY16-874" fmla="*/ 1595509 h 3960000"/>
              <a:gd name="connsiteX17-875" fmla="*/ 2134565 w 3960440"/>
              <a:gd name="connsiteY17-876" fmla="*/ 477605 h 3960000"/>
              <a:gd name="connsiteX18-877" fmla="*/ 1979373 w 3960440"/>
              <a:gd name="connsiteY18-878" fmla="*/ 472350 h 3960000"/>
              <a:gd name="connsiteX19-879" fmla="*/ 436907 w 3960440"/>
              <a:gd name="connsiteY19-880" fmla="*/ 0 h 3960000"/>
              <a:gd name="connsiteX20-881" fmla="*/ 3523533 w 3960440"/>
              <a:gd name="connsiteY20-882" fmla="*/ 0 h 3960000"/>
              <a:gd name="connsiteX21-883" fmla="*/ 3960440 w 3960440"/>
              <a:gd name="connsiteY21-884" fmla="*/ 436907 h 3960000"/>
              <a:gd name="connsiteX22-885" fmla="*/ 3960440 w 3960440"/>
              <a:gd name="connsiteY22-886" fmla="*/ 3523093 h 3960000"/>
              <a:gd name="connsiteX23-887" fmla="*/ 3523533 w 3960440"/>
              <a:gd name="connsiteY23-888" fmla="*/ 3960000 h 3960000"/>
              <a:gd name="connsiteX24-889" fmla="*/ 436907 w 3960440"/>
              <a:gd name="connsiteY24-890" fmla="*/ 3960000 h 3960000"/>
              <a:gd name="connsiteX25-891" fmla="*/ 0 w 3960440"/>
              <a:gd name="connsiteY25-892" fmla="*/ 3523093 h 3960000"/>
              <a:gd name="connsiteX26-893" fmla="*/ 0 w 3960440"/>
              <a:gd name="connsiteY26-894" fmla="*/ 436907 h 3960000"/>
              <a:gd name="connsiteX27-895" fmla="*/ 436907 w 3960440"/>
              <a:gd name="connsiteY27-896" fmla="*/ 0 h 3960000"/>
              <a:gd name="connsiteX0-897" fmla="*/ 1979373 w 3960440"/>
              <a:gd name="connsiteY0-898" fmla="*/ 472350 h 3960000"/>
              <a:gd name="connsiteX1-899" fmla="*/ 813783 w 3960440"/>
              <a:gd name="connsiteY1-900" fmla="*/ 1434034 h 3960000"/>
              <a:gd name="connsiteX2-901" fmla="*/ 1119009 w 3960440"/>
              <a:gd name="connsiteY2-902" fmla="*/ 2222584 h 3960000"/>
              <a:gd name="connsiteX3-903" fmla="*/ 1296382 w 3960440"/>
              <a:gd name="connsiteY3-904" fmla="*/ 1907811 h 3960000"/>
              <a:gd name="connsiteX4-905" fmla="*/ 1234998 w 3960440"/>
              <a:gd name="connsiteY4-906" fmla="*/ 1431771 h 3960000"/>
              <a:gd name="connsiteX5-907" fmla="*/ 2217373 w 3960440"/>
              <a:gd name="connsiteY5-908" fmla="*/ 891303 h 3960000"/>
              <a:gd name="connsiteX6-909" fmla="*/ 2783502 w 3960440"/>
              <a:gd name="connsiteY6-910" fmla="*/ 1606823 h 3960000"/>
              <a:gd name="connsiteX7-911" fmla="*/ 2456028 w 3960440"/>
              <a:gd name="connsiteY7-912" fmla="*/ 2225955 h 3960000"/>
              <a:gd name="connsiteX8-913" fmla="*/ 2026974 w 3960440"/>
              <a:gd name="connsiteY8-914" fmla="*/ 2018938 h 3960000"/>
              <a:gd name="connsiteX9-915" fmla="*/ 2135727 w 3960440"/>
              <a:gd name="connsiteY9-916" fmla="*/ 1554876 h 3960000"/>
              <a:gd name="connsiteX10-917" fmla="*/ 1915898 w 3960440"/>
              <a:gd name="connsiteY10-918" fmla="*/ 1219889 h 3960000"/>
              <a:gd name="connsiteX11-919" fmla="*/ 1589196 w 3960440"/>
              <a:gd name="connsiteY11-920" fmla="*/ 1434803 h 3960000"/>
              <a:gd name="connsiteX12-921" fmla="*/ 1574511 w 3960440"/>
              <a:gd name="connsiteY12-922" fmla="*/ 1939931 h 3960000"/>
              <a:gd name="connsiteX13-923" fmla="*/ 1339611 w 3960440"/>
              <a:gd name="connsiteY13-924" fmla="*/ 3487664 h 3960000"/>
              <a:gd name="connsiteX14-925" fmla="*/ 1866603 w 3960440"/>
              <a:gd name="connsiteY14-926" fmla="*/ 2506778 h 3960000"/>
              <a:gd name="connsiteX15-927" fmla="*/ 2283619 w 3960440"/>
              <a:gd name="connsiteY15-928" fmla="*/ 2688571 h 3960000"/>
              <a:gd name="connsiteX16-929" fmla="*/ 3144820 w 3960440"/>
              <a:gd name="connsiteY16-930" fmla="*/ 1595509 h 3960000"/>
              <a:gd name="connsiteX17-931" fmla="*/ 2134565 w 3960440"/>
              <a:gd name="connsiteY17-932" fmla="*/ 477605 h 3960000"/>
              <a:gd name="connsiteX18-933" fmla="*/ 1979373 w 3960440"/>
              <a:gd name="connsiteY18-934" fmla="*/ 472350 h 3960000"/>
              <a:gd name="connsiteX19-935" fmla="*/ 436907 w 3960440"/>
              <a:gd name="connsiteY19-936" fmla="*/ 0 h 3960000"/>
              <a:gd name="connsiteX20-937" fmla="*/ 3523533 w 3960440"/>
              <a:gd name="connsiteY20-938" fmla="*/ 0 h 3960000"/>
              <a:gd name="connsiteX21-939" fmla="*/ 3960440 w 3960440"/>
              <a:gd name="connsiteY21-940" fmla="*/ 436907 h 3960000"/>
              <a:gd name="connsiteX22-941" fmla="*/ 3960440 w 3960440"/>
              <a:gd name="connsiteY22-942" fmla="*/ 3523093 h 3960000"/>
              <a:gd name="connsiteX23-943" fmla="*/ 3523533 w 3960440"/>
              <a:gd name="connsiteY23-944" fmla="*/ 3960000 h 3960000"/>
              <a:gd name="connsiteX24-945" fmla="*/ 436907 w 3960440"/>
              <a:gd name="connsiteY24-946" fmla="*/ 3960000 h 3960000"/>
              <a:gd name="connsiteX25-947" fmla="*/ 0 w 3960440"/>
              <a:gd name="connsiteY25-948" fmla="*/ 3523093 h 3960000"/>
              <a:gd name="connsiteX26-949" fmla="*/ 0 w 3960440"/>
              <a:gd name="connsiteY26-950" fmla="*/ 436907 h 3960000"/>
              <a:gd name="connsiteX27-951" fmla="*/ 436907 w 3960440"/>
              <a:gd name="connsiteY27-952" fmla="*/ 0 h 3960000"/>
              <a:gd name="connsiteX0-953" fmla="*/ 1979373 w 3960440"/>
              <a:gd name="connsiteY0-954" fmla="*/ 472350 h 3960000"/>
              <a:gd name="connsiteX1-955" fmla="*/ 813783 w 3960440"/>
              <a:gd name="connsiteY1-956" fmla="*/ 1434034 h 3960000"/>
              <a:gd name="connsiteX2-957" fmla="*/ 1119009 w 3960440"/>
              <a:gd name="connsiteY2-958" fmla="*/ 2222584 h 3960000"/>
              <a:gd name="connsiteX3-959" fmla="*/ 1296382 w 3960440"/>
              <a:gd name="connsiteY3-960" fmla="*/ 1907811 h 3960000"/>
              <a:gd name="connsiteX4-961" fmla="*/ 1234998 w 3960440"/>
              <a:gd name="connsiteY4-962" fmla="*/ 1431771 h 3960000"/>
              <a:gd name="connsiteX5-963" fmla="*/ 2217373 w 3960440"/>
              <a:gd name="connsiteY5-964" fmla="*/ 891303 h 3960000"/>
              <a:gd name="connsiteX6-965" fmla="*/ 2783502 w 3960440"/>
              <a:gd name="connsiteY6-966" fmla="*/ 1606823 h 3960000"/>
              <a:gd name="connsiteX7-967" fmla="*/ 2456028 w 3960440"/>
              <a:gd name="connsiteY7-968" fmla="*/ 2225955 h 3960000"/>
              <a:gd name="connsiteX8-969" fmla="*/ 2026974 w 3960440"/>
              <a:gd name="connsiteY8-970" fmla="*/ 2018938 h 3960000"/>
              <a:gd name="connsiteX9-971" fmla="*/ 2135727 w 3960440"/>
              <a:gd name="connsiteY9-972" fmla="*/ 1554876 h 3960000"/>
              <a:gd name="connsiteX10-973" fmla="*/ 1915898 w 3960440"/>
              <a:gd name="connsiteY10-974" fmla="*/ 1219889 h 3960000"/>
              <a:gd name="connsiteX11-975" fmla="*/ 1589196 w 3960440"/>
              <a:gd name="connsiteY11-976" fmla="*/ 1434803 h 3960000"/>
              <a:gd name="connsiteX12-977" fmla="*/ 1574511 w 3960440"/>
              <a:gd name="connsiteY12-978" fmla="*/ 1939931 h 3960000"/>
              <a:gd name="connsiteX13-979" fmla="*/ 1339611 w 3960440"/>
              <a:gd name="connsiteY13-980" fmla="*/ 3487664 h 3960000"/>
              <a:gd name="connsiteX14-981" fmla="*/ 1887692 w 3960440"/>
              <a:gd name="connsiteY14-982" fmla="*/ 2422431 h 3960000"/>
              <a:gd name="connsiteX15-983" fmla="*/ 2283619 w 3960440"/>
              <a:gd name="connsiteY15-984" fmla="*/ 2688571 h 3960000"/>
              <a:gd name="connsiteX16-985" fmla="*/ 3144820 w 3960440"/>
              <a:gd name="connsiteY16-986" fmla="*/ 1595509 h 3960000"/>
              <a:gd name="connsiteX17-987" fmla="*/ 2134565 w 3960440"/>
              <a:gd name="connsiteY17-988" fmla="*/ 477605 h 3960000"/>
              <a:gd name="connsiteX18-989" fmla="*/ 1979373 w 3960440"/>
              <a:gd name="connsiteY18-990" fmla="*/ 472350 h 3960000"/>
              <a:gd name="connsiteX19-991" fmla="*/ 436907 w 3960440"/>
              <a:gd name="connsiteY19-992" fmla="*/ 0 h 3960000"/>
              <a:gd name="connsiteX20-993" fmla="*/ 3523533 w 3960440"/>
              <a:gd name="connsiteY20-994" fmla="*/ 0 h 3960000"/>
              <a:gd name="connsiteX21-995" fmla="*/ 3960440 w 3960440"/>
              <a:gd name="connsiteY21-996" fmla="*/ 436907 h 3960000"/>
              <a:gd name="connsiteX22-997" fmla="*/ 3960440 w 3960440"/>
              <a:gd name="connsiteY22-998" fmla="*/ 3523093 h 3960000"/>
              <a:gd name="connsiteX23-999" fmla="*/ 3523533 w 3960440"/>
              <a:gd name="connsiteY23-1000" fmla="*/ 3960000 h 3960000"/>
              <a:gd name="connsiteX24-1001" fmla="*/ 436907 w 3960440"/>
              <a:gd name="connsiteY24-1002" fmla="*/ 3960000 h 3960000"/>
              <a:gd name="connsiteX25-1003" fmla="*/ 0 w 3960440"/>
              <a:gd name="connsiteY25-1004" fmla="*/ 3523093 h 3960000"/>
              <a:gd name="connsiteX26-1005" fmla="*/ 0 w 3960440"/>
              <a:gd name="connsiteY26-1006" fmla="*/ 436907 h 3960000"/>
              <a:gd name="connsiteX27-1007" fmla="*/ 436907 w 3960440"/>
              <a:gd name="connsiteY27-1008" fmla="*/ 0 h 3960000"/>
              <a:gd name="connsiteX0-1009" fmla="*/ 1979373 w 3960440"/>
              <a:gd name="connsiteY0-1010" fmla="*/ 472350 h 3960000"/>
              <a:gd name="connsiteX1-1011" fmla="*/ 813783 w 3960440"/>
              <a:gd name="connsiteY1-1012" fmla="*/ 1434034 h 3960000"/>
              <a:gd name="connsiteX2-1013" fmla="*/ 1119009 w 3960440"/>
              <a:gd name="connsiteY2-1014" fmla="*/ 2222584 h 3960000"/>
              <a:gd name="connsiteX3-1015" fmla="*/ 1296382 w 3960440"/>
              <a:gd name="connsiteY3-1016" fmla="*/ 1907811 h 3960000"/>
              <a:gd name="connsiteX4-1017" fmla="*/ 1234998 w 3960440"/>
              <a:gd name="connsiteY4-1018" fmla="*/ 1431771 h 3960000"/>
              <a:gd name="connsiteX5-1019" fmla="*/ 2217373 w 3960440"/>
              <a:gd name="connsiteY5-1020" fmla="*/ 891303 h 3960000"/>
              <a:gd name="connsiteX6-1021" fmla="*/ 2783502 w 3960440"/>
              <a:gd name="connsiteY6-1022" fmla="*/ 1606823 h 3960000"/>
              <a:gd name="connsiteX7-1023" fmla="*/ 2456028 w 3960440"/>
              <a:gd name="connsiteY7-1024" fmla="*/ 2225955 h 3960000"/>
              <a:gd name="connsiteX8-1025" fmla="*/ 2026974 w 3960440"/>
              <a:gd name="connsiteY8-1026" fmla="*/ 2018938 h 3960000"/>
              <a:gd name="connsiteX9-1027" fmla="*/ 2135727 w 3960440"/>
              <a:gd name="connsiteY9-1028" fmla="*/ 1554876 h 3960000"/>
              <a:gd name="connsiteX10-1029" fmla="*/ 1915898 w 3960440"/>
              <a:gd name="connsiteY10-1030" fmla="*/ 1219889 h 3960000"/>
              <a:gd name="connsiteX11-1031" fmla="*/ 1589196 w 3960440"/>
              <a:gd name="connsiteY11-1032" fmla="*/ 1434803 h 3960000"/>
              <a:gd name="connsiteX12-1033" fmla="*/ 1574511 w 3960440"/>
              <a:gd name="connsiteY12-1034" fmla="*/ 1939931 h 3960000"/>
              <a:gd name="connsiteX13-1035" fmla="*/ 1339611 w 3960440"/>
              <a:gd name="connsiteY13-1036" fmla="*/ 3487664 h 3960000"/>
              <a:gd name="connsiteX14-1037" fmla="*/ 1887692 w 3960440"/>
              <a:gd name="connsiteY14-1038" fmla="*/ 2422431 h 3960000"/>
              <a:gd name="connsiteX15-1039" fmla="*/ 2336342 w 3960440"/>
              <a:gd name="connsiteY15-1040" fmla="*/ 2720202 h 3960000"/>
              <a:gd name="connsiteX16-1041" fmla="*/ 3144820 w 3960440"/>
              <a:gd name="connsiteY16-1042" fmla="*/ 1595509 h 3960000"/>
              <a:gd name="connsiteX17-1043" fmla="*/ 2134565 w 3960440"/>
              <a:gd name="connsiteY17-1044" fmla="*/ 477605 h 3960000"/>
              <a:gd name="connsiteX18-1045" fmla="*/ 1979373 w 3960440"/>
              <a:gd name="connsiteY18-1046" fmla="*/ 472350 h 3960000"/>
              <a:gd name="connsiteX19-1047" fmla="*/ 436907 w 3960440"/>
              <a:gd name="connsiteY19-1048" fmla="*/ 0 h 3960000"/>
              <a:gd name="connsiteX20-1049" fmla="*/ 3523533 w 3960440"/>
              <a:gd name="connsiteY20-1050" fmla="*/ 0 h 3960000"/>
              <a:gd name="connsiteX21-1051" fmla="*/ 3960440 w 3960440"/>
              <a:gd name="connsiteY21-1052" fmla="*/ 436907 h 3960000"/>
              <a:gd name="connsiteX22-1053" fmla="*/ 3960440 w 3960440"/>
              <a:gd name="connsiteY22-1054" fmla="*/ 3523093 h 3960000"/>
              <a:gd name="connsiteX23-1055" fmla="*/ 3523533 w 3960440"/>
              <a:gd name="connsiteY23-1056" fmla="*/ 3960000 h 3960000"/>
              <a:gd name="connsiteX24-1057" fmla="*/ 436907 w 3960440"/>
              <a:gd name="connsiteY24-1058" fmla="*/ 3960000 h 3960000"/>
              <a:gd name="connsiteX25-1059" fmla="*/ 0 w 3960440"/>
              <a:gd name="connsiteY25-1060" fmla="*/ 3523093 h 3960000"/>
              <a:gd name="connsiteX26-1061" fmla="*/ 0 w 3960440"/>
              <a:gd name="connsiteY26-1062" fmla="*/ 436907 h 3960000"/>
              <a:gd name="connsiteX27-1063" fmla="*/ 436907 w 3960440"/>
              <a:gd name="connsiteY27-1064" fmla="*/ 0 h 3960000"/>
              <a:gd name="connsiteX0-1065" fmla="*/ 1979373 w 3960440"/>
              <a:gd name="connsiteY0-1066" fmla="*/ 472350 h 3960000"/>
              <a:gd name="connsiteX1-1067" fmla="*/ 813783 w 3960440"/>
              <a:gd name="connsiteY1-1068" fmla="*/ 1434034 h 3960000"/>
              <a:gd name="connsiteX2-1069" fmla="*/ 1119009 w 3960440"/>
              <a:gd name="connsiteY2-1070" fmla="*/ 2222584 h 3960000"/>
              <a:gd name="connsiteX3-1071" fmla="*/ 1296382 w 3960440"/>
              <a:gd name="connsiteY3-1072" fmla="*/ 1907811 h 3960000"/>
              <a:gd name="connsiteX4-1073" fmla="*/ 1234998 w 3960440"/>
              <a:gd name="connsiteY4-1074" fmla="*/ 1431771 h 3960000"/>
              <a:gd name="connsiteX5-1075" fmla="*/ 2217373 w 3960440"/>
              <a:gd name="connsiteY5-1076" fmla="*/ 891303 h 3960000"/>
              <a:gd name="connsiteX6-1077" fmla="*/ 2783502 w 3960440"/>
              <a:gd name="connsiteY6-1078" fmla="*/ 1606823 h 3960000"/>
              <a:gd name="connsiteX7-1079" fmla="*/ 2456028 w 3960440"/>
              <a:gd name="connsiteY7-1080" fmla="*/ 2225955 h 3960000"/>
              <a:gd name="connsiteX8-1081" fmla="*/ 2026974 w 3960440"/>
              <a:gd name="connsiteY8-1082" fmla="*/ 2018938 h 3960000"/>
              <a:gd name="connsiteX9-1083" fmla="*/ 2135727 w 3960440"/>
              <a:gd name="connsiteY9-1084" fmla="*/ 1554876 h 3960000"/>
              <a:gd name="connsiteX10-1085" fmla="*/ 1915898 w 3960440"/>
              <a:gd name="connsiteY10-1086" fmla="*/ 1219889 h 3960000"/>
              <a:gd name="connsiteX11-1087" fmla="*/ 1589196 w 3960440"/>
              <a:gd name="connsiteY11-1088" fmla="*/ 1434803 h 3960000"/>
              <a:gd name="connsiteX12-1089" fmla="*/ 1574511 w 3960440"/>
              <a:gd name="connsiteY12-1090" fmla="*/ 1939931 h 3960000"/>
              <a:gd name="connsiteX13-1091" fmla="*/ 1339611 w 3960440"/>
              <a:gd name="connsiteY13-1092" fmla="*/ 3487664 h 3960000"/>
              <a:gd name="connsiteX14-1093" fmla="*/ 1887692 w 3960440"/>
              <a:gd name="connsiteY14-1094" fmla="*/ 2422431 h 3960000"/>
              <a:gd name="connsiteX15-1095" fmla="*/ 2336342 w 3960440"/>
              <a:gd name="connsiteY15-1096" fmla="*/ 2720202 h 3960000"/>
              <a:gd name="connsiteX16-1097" fmla="*/ 3176454 w 3960440"/>
              <a:gd name="connsiteY16-1098" fmla="*/ 1627140 h 3960000"/>
              <a:gd name="connsiteX17-1099" fmla="*/ 2134565 w 3960440"/>
              <a:gd name="connsiteY17-1100" fmla="*/ 477605 h 3960000"/>
              <a:gd name="connsiteX18-1101" fmla="*/ 1979373 w 3960440"/>
              <a:gd name="connsiteY18-1102" fmla="*/ 472350 h 3960000"/>
              <a:gd name="connsiteX19-1103" fmla="*/ 436907 w 3960440"/>
              <a:gd name="connsiteY19-1104" fmla="*/ 0 h 3960000"/>
              <a:gd name="connsiteX20-1105" fmla="*/ 3523533 w 3960440"/>
              <a:gd name="connsiteY20-1106" fmla="*/ 0 h 3960000"/>
              <a:gd name="connsiteX21-1107" fmla="*/ 3960440 w 3960440"/>
              <a:gd name="connsiteY21-1108" fmla="*/ 436907 h 3960000"/>
              <a:gd name="connsiteX22-1109" fmla="*/ 3960440 w 3960440"/>
              <a:gd name="connsiteY22-1110" fmla="*/ 3523093 h 3960000"/>
              <a:gd name="connsiteX23-1111" fmla="*/ 3523533 w 3960440"/>
              <a:gd name="connsiteY23-1112" fmla="*/ 3960000 h 3960000"/>
              <a:gd name="connsiteX24-1113" fmla="*/ 436907 w 3960440"/>
              <a:gd name="connsiteY24-1114" fmla="*/ 3960000 h 3960000"/>
              <a:gd name="connsiteX25-1115" fmla="*/ 0 w 3960440"/>
              <a:gd name="connsiteY25-1116" fmla="*/ 3523093 h 3960000"/>
              <a:gd name="connsiteX26-1117" fmla="*/ 0 w 3960440"/>
              <a:gd name="connsiteY26-1118" fmla="*/ 436907 h 3960000"/>
              <a:gd name="connsiteX27-1119" fmla="*/ 436907 w 3960440"/>
              <a:gd name="connsiteY27-1120" fmla="*/ 0 h 3960000"/>
              <a:gd name="connsiteX0-1121" fmla="*/ 1979373 w 3960440"/>
              <a:gd name="connsiteY0-1122" fmla="*/ 472350 h 3960000"/>
              <a:gd name="connsiteX1-1123" fmla="*/ 813783 w 3960440"/>
              <a:gd name="connsiteY1-1124" fmla="*/ 1434034 h 3960000"/>
              <a:gd name="connsiteX2-1125" fmla="*/ 1119009 w 3960440"/>
              <a:gd name="connsiteY2-1126" fmla="*/ 2222584 h 3960000"/>
              <a:gd name="connsiteX3-1127" fmla="*/ 1296382 w 3960440"/>
              <a:gd name="connsiteY3-1128" fmla="*/ 1907811 h 3960000"/>
              <a:gd name="connsiteX4-1129" fmla="*/ 1234998 w 3960440"/>
              <a:gd name="connsiteY4-1130" fmla="*/ 1431771 h 3960000"/>
              <a:gd name="connsiteX5-1131" fmla="*/ 2217373 w 3960440"/>
              <a:gd name="connsiteY5-1132" fmla="*/ 891303 h 3960000"/>
              <a:gd name="connsiteX6-1133" fmla="*/ 2783502 w 3960440"/>
              <a:gd name="connsiteY6-1134" fmla="*/ 1606823 h 3960000"/>
              <a:gd name="connsiteX7-1135" fmla="*/ 2456028 w 3960440"/>
              <a:gd name="connsiteY7-1136" fmla="*/ 2225955 h 3960000"/>
              <a:gd name="connsiteX8-1137" fmla="*/ 2026974 w 3960440"/>
              <a:gd name="connsiteY8-1138" fmla="*/ 2018938 h 3960000"/>
              <a:gd name="connsiteX9-1139" fmla="*/ 2135727 w 3960440"/>
              <a:gd name="connsiteY9-1140" fmla="*/ 1554876 h 3960000"/>
              <a:gd name="connsiteX10-1141" fmla="*/ 1915898 w 3960440"/>
              <a:gd name="connsiteY10-1142" fmla="*/ 1219889 h 3960000"/>
              <a:gd name="connsiteX11-1143" fmla="*/ 1589196 w 3960440"/>
              <a:gd name="connsiteY11-1144" fmla="*/ 1434803 h 3960000"/>
              <a:gd name="connsiteX12-1145" fmla="*/ 1574511 w 3960440"/>
              <a:gd name="connsiteY12-1146" fmla="*/ 1939931 h 3960000"/>
              <a:gd name="connsiteX13-1147" fmla="*/ 1339611 w 3960440"/>
              <a:gd name="connsiteY13-1148" fmla="*/ 3487664 h 3960000"/>
              <a:gd name="connsiteX14-1149" fmla="*/ 1887692 w 3960440"/>
              <a:gd name="connsiteY14-1150" fmla="*/ 2422431 h 3960000"/>
              <a:gd name="connsiteX15-1151" fmla="*/ 2336342 w 3960440"/>
              <a:gd name="connsiteY15-1152" fmla="*/ 2720202 h 3960000"/>
              <a:gd name="connsiteX16-1153" fmla="*/ 3176454 w 3960440"/>
              <a:gd name="connsiteY16-1154" fmla="*/ 1627140 h 3960000"/>
              <a:gd name="connsiteX17-1155" fmla="*/ 2134565 w 3960440"/>
              <a:gd name="connsiteY17-1156" fmla="*/ 477605 h 3960000"/>
              <a:gd name="connsiteX18-1157" fmla="*/ 1979373 w 3960440"/>
              <a:gd name="connsiteY18-1158" fmla="*/ 472350 h 3960000"/>
              <a:gd name="connsiteX19-1159" fmla="*/ 436907 w 3960440"/>
              <a:gd name="connsiteY19-1160" fmla="*/ 0 h 3960000"/>
              <a:gd name="connsiteX20-1161" fmla="*/ 3523533 w 3960440"/>
              <a:gd name="connsiteY20-1162" fmla="*/ 0 h 3960000"/>
              <a:gd name="connsiteX21-1163" fmla="*/ 3960440 w 3960440"/>
              <a:gd name="connsiteY21-1164" fmla="*/ 436907 h 3960000"/>
              <a:gd name="connsiteX22-1165" fmla="*/ 3960440 w 3960440"/>
              <a:gd name="connsiteY22-1166" fmla="*/ 3523093 h 3960000"/>
              <a:gd name="connsiteX23-1167" fmla="*/ 3523533 w 3960440"/>
              <a:gd name="connsiteY23-1168" fmla="*/ 3960000 h 3960000"/>
              <a:gd name="connsiteX24-1169" fmla="*/ 436907 w 3960440"/>
              <a:gd name="connsiteY24-1170" fmla="*/ 3960000 h 3960000"/>
              <a:gd name="connsiteX25-1171" fmla="*/ 0 w 3960440"/>
              <a:gd name="connsiteY25-1172" fmla="*/ 3523093 h 3960000"/>
              <a:gd name="connsiteX26-1173" fmla="*/ 0 w 3960440"/>
              <a:gd name="connsiteY26-1174" fmla="*/ 436907 h 3960000"/>
              <a:gd name="connsiteX27-1175" fmla="*/ 436907 w 3960440"/>
              <a:gd name="connsiteY27-1176" fmla="*/ 0 h 3960000"/>
              <a:gd name="connsiteX0-1177" fmla="*/ 1979373 w 3960440"/>
              <a:gd name="connsiteY0-1178" fmla="*/ 472350 h 3960000"/>
              <a:gd name="connsiteX1-1179" fmla="*/ 813783 w 3960440"/>
              <a:gd name="connsiteY1-1180" fmla="*/ 1434034 h 3960000"/>
              <a:gd name="connsiteX2-1181" fmla="*/ 1119009 w 3960440"/>
              <a:gd name="connsiteY2-1182" fmla="*/ 2222584 h 3960000"/>
              <a:gd name="connsiteX3-1183" fmla="*/ 1296382 w 3960440"/>
              <a:gd name="connsiteY3-1184" fmla="*/ 1907811 h 3960000"/>
              <a:gd name="connsiteX4-1185" fmla="*/ 1234998 w 3960440"/>
              <a:gd name="connsiteY4-1186" fmla="*/ 1431771 h 3960000"/>
              <a:gd name="connsiteX5-1187" fmla="*/ 2217373 w 3960440"/>
              <a:gd name="connsiteY5-1188" fmla="*/ 891303 h 3960000"/>
              <a:gd name="connsiteX6-1189" fmla="*/ 2783502 w 3960440"/>
              <a:gd name="connsiteY6-1190" fmla="*/ 1606823 h 3960000"/>
              <a:gd name="connsiteX7-1191" fmla="*/ 2456028 w 3960440"/>
              <a:gd name="connsiteY7-1192" fmla="*/ 2225955 h 3960000"/>
              <a:gd name="connsiteX8-1193" fmla="*/ 2026974 w 3960440"/>
              <a:gd name="connsiteY8-1194" fmla="*/ 2018938 h 3960000"/>
              <a:gd name="connsiteX9-1195" fmla="*/ 2135727 w 3960440"/>
              <a:gd name="connsiteY9-1196" fmla="*/ 1554876 h 3960000"/>
              <a:gd name="connsiteX10-1197" fmla="*/ 1915898 w 3960440"/>
              <a:gd name="connsiteY10-1198" fmla="*/ 1219889 h 3960000"/>
              <a:gd name="connsiteX11-1199" fmla="*/ 1589196 w 3960440"/>
              <a:gd name="connsiteY11-1200" fmla="*/ 1434803 h 3960000"/>
              <a:gd name="connsiteX12-1201" fmla="*/ 1574511 w 3960440"/>
              <a:gd name="connsiteY12-1202" fmla="*/ 1939931 h 3960000"/>
              <a:gd name="connsiteX13-1203" fmla="*/ 1339611 w 3960440"/>
              <a:gd name="connsiteY13-1204" fmla="*/ 3487664 h 3960000"/>
              <a:gd name="connsiteX14-1205" fmla="*/ 1887692 w 3960440"/>
              <a:gd name="connsiteY14-1206" fmla="*/ 2422431 h 3960000"/>
              <a:gd name="connsiteX15-1207" fmla="*/ 2336342 w 3960440"/>
              <a:gd name="connsiteY15-1208" fmla="*/ 2720202 h 3960000"/>
              <a:gd name="connsiteX16-1209" fmla="*/ 3176454 w 3960440"/>
              <a:gd name="connsiteY16-1210" fmla="*/ 1627140 h 3960000"/>
              <a:gd name="connsiteX17-1211" fmla="*/ 2134565 w 3960440"/>
              <a:gd name="connsiteY17-1212" fmla="*/ 477605 h 3960000"/>
              <a:gd name="connsiteX18-1213" fmla="*/ 1979373 w 3960440"/>
              <a:gd name="connsiteY18-1214" fmla="*/ 472350 h 3960000"/>
              <a:gd name="connsiteX19-1215" fmla="*/ 436907 w 3960440"/>
              <a:gd name="connsiteY19-1216" fmla="*/ 0 h 3960000"/>
              <a:gd name="connsiteX20-1217" fmla="*/ 3523533 w 3960440"/>
              <a:gd name="connsiteY20-1218" fmla="*/ 0 h 3960000"/>
              <a:gd name="connsiteX21-1219" fmla="*/ 3960440 w 3960440"/>
              <a:gd name="connsiteY21-1220" fmla="*/ 436907 h 3960000"/>
              <a:gd name="connsiteX22-1221" fmla="*/ 3960440 w 3960440"/>
              <a:gd name="connsiteY22-1222" fmla="*/ 3523093 h 3960000"/>
              <a:gd name="connsiteX23-1223" fmla="*/ 3523533 w 3960440"/>
              <a:gd name="connsiteY23-1224" fmla="*/ 3960000 h 3960000"/>
              <a:gd name="connsiteX24-1225" fmla="*/ 436907 w 3960440"/>
              <a:gd name="connsiteY24-1226" fmla="*/ 3960000 h 3960000"/>
              <a:gd name="connsiteX25-1227" fmla="*/ 0 w 3960440"/>
              <a:gd name="connsiteY25-1228" fmla="*/ 3523093 h 3960000"/>
              <a:gd name="connsiteX26-1229" fmla="*/ 0 w 3960440"/>
              <a:gd name="connsiteY26-1230" fmla="*/ 436907 h 3960000"/>
              <a:gd name="connsiteX27-1231" fmla="*/ 436907 w 3960440"/>
              <a:gd name="connsiteY27-1232" fmla="*/ 0 h 3960000"/>
              <a:gd name="connsiteX0-1233" fmla="*/ 1979373 w 3960440"/>
              <a:gd name="connsiteY0-1234" fmla="*/ 472350 h 3960000"/>
              <a:gd name="connsiteX1-1235" fmla="*/ 813783 w 3960440"/>
              <a:gd name="connsiteY1-1236" fmla="*/ 1434034 h 3960000"/>
              <a:gd name="connsiteX2-1237" fmla="*/ 1119009 w 3960440"/>
              <a:gd name="connsiteY2-1238" fmla="*/ 2222584 h 3960000"/>
              <a:gd name="connsiteX3-1239" fmla="*/ 1296382 w 3960440"/>
              <a:gd name="connsiteY3-1240" fmla="*/ 1907811 h 3960000"/>
              <a:gd name="connsiteX4-1241" fmla="*/ 1234998 w 3960440"/>
              <a:gd name="connsiteY4-1242" fmla="*/ 1431771 h 3960000"/>
              <a:gd name="connsiteX5-1243" fmla="*/ 2217373 w 3960440"/>
              <a:gd name="connsiteY5-1244" fmla="*/ 891303 h 3960000"/>
              <a:gd name="connsiteX6-1245" fmla="*/ 2783502 w 3960440"/>
              <a:gd name="connsiteY6-1246" fmla="*/ 1606823 h 3960000"/>
              <a:gd name="connsiteX7-1247" fmla="*/ 2456028 w 3960440"/>
              <a:gd name="connsiteY7-1248" fmla="*/ 2225955 h 3960000"/>
              <a:gd name="connsiteX8-1249" fmla="*/ 2026974 w 3960440"/>
              <a:gd name="connsiteY8-1250" fmla="*/ 2018938 h 3960000"/>
              <a:gd name="connsiteX9-1251" fmla="*/ 2135727 w 3960440"/>
              <a:gd name="connsiteY9-1252" fmla="*/ 1554876 h 3960000"/>
              <a:gd name="connsiteX10-1253" fmla="*/ 1915898 w 3960440"/>
              <a:gd name="connsiteY10-1254" fmla="*/ 1219889 h 3960000"/>
              <a:gd name="connsiteX11-1255" fmla="*/ 1589196 w 3960440"/>
              <a:gd name="connsiteY11-1256" fmla="*/ 1434803 h 3960000"/>
              <a:gd name="connsiteX12-1257" fmla="*/ 1574511 w 3960440"/>
              <a:gd name="connsiteY12-1258" fmla="*/ 1939931 h 3960000"/>
              <a:gd name="connsiteX13-1259" fmla="*/ 1339611 w 3960440"/>
              <a:gd name="connsiteY13-1260" fmla="*/ 3487664 h 3960000"/>
              <a:gd name="connsiteX14-1261" fmla="*/ 1887692 w 3960440"/>
              <a:gd name="connsiteY14-1262" fmla="*/ 2422431 h 3960000"/>
              <a:gd name="connsiteX15-1263" fmla="*/ 2336342 w 3960440"/>
              <a:gd name="connsiteY15-1264" fmla="*/ 2720202 h 3960000"/>
              <a:gd name="connsiteX16-1265" fmla="*/ 3176454 w 3960440"/>
              <a:gd name="connsiteY16-1266" fmla="*/ 1627140 h 3960000"/>
              <a:gd name="connsiteX17-1267" fmla="*/ 2134565 w 3960440"/>
              <a:gd name="connsiteY17-1268" fmla="*/ 477605 h 3960000"/>
              <a:gd name="connsiteX18-1269" fmla="*/ 1979373 w 3960440"/>
              <a:gd name="connsiteY18-1270" fmla="*/ 472350 h 3960000"/>
              <a:gd name="connsiteX19-1271" fmla="*/ 436907 w 3960440"/>
              <a:gd name="connsiteY19-1272" fmla="*/ 0 h 3960000"/>
              <a:gd name="connsiteX20-1273" fmla="*/ 3523533 w 3960440"/>
              <a:gd name="connsiteY20-1274" fmla="*/ 0 h 3960000"/>
              <a:gd name="connsiteX21-1275" fmla="*/ 3960440 w 3960440"/>
              <a:gd name="connsiteY21-1276" fmla="*/ 436907 h 3960000"/>
              <a:gd name="connsiteX22-1277" fmla="*/ 3960440 w 3960440"/>
              <a:gd name="connsiteY22-1278" fmla="*/ 3523093 h 3960000"/>
              <a:gd name="connsiteX23-1279" fmla="*/ 3523533 w 3960440"/>
              <a:gd name="connsiteY23-1280" fmla="*/ 3960000 h 3960000"/>
              <a:gd name="connsiteX24-1281" fmla="*/ 436907 w 3960440"/>
              <a:gd name="connsiteY24-1282" fmla="*/ 3960000 h 3960000"/>
              <a:gd name="connsiteX25-1283" fmla="*/ 0 w 3960440"/>
              <a:gd name="connsiteY25-1284" fmla="*/ 3523093 h 3960000"/>
              <a:gd name="connsiteX26-1285" fmla="*/ 0 w 3960440"/>
              <a:gd name="connsiteY26-1286" fmla="*/ 436907 h 3960000"/>
              <a:gd name="connsiteX27-1287" fmla="*/ 436907 w 3960440"/>
              <a:gd name="connsiteY27-1288" fmla="*/ 0 h 3960000"/>
              <a:gd name="connsiteX0-1289" fmla="*/ 1979373 w 3960440"/>
              <a:gd name="connsiteY0-1290" fmla="*/ 472350 h 3960000"/>
              <a:gd name="connsiteX1-1291" fmla="*/ 813783 w 3960440"/>
              <a:gd name="connsiteY1-1292" fmla="*/ 1434034 h 3960000"/>
              <a:gd name="connsiteX2-1293" fmla="*/ 1119009 w 3960440"/>
              <a:gd name="connsiteY2-1294" fmla="*/ 2222584 h 3960000"/>
              <a:gd name="connsiteX3-1295" fmla="*/ 1296382 w 3960440"/>
              <a:gd name="connsiteY3-1296" fmla="*/ 1907811 h 3960000"/>
              <a:gd name="connsiteX4-1297" fmla="*/ 1234998 w 3960440"/>
              <a:gd name="connsiteY4-1298" fmla="*/ 1431771 h 3960000"/>
              <a:gd name="connsiteX5-1299" fmla="*/ 2217373 w 3960440"/>
              <a:gd name="connsiteY5-1300" fmla="*/ 891303 h 3960000"/>
              <a:gd name="connsiteX6-1301" fmla="*/ 2783502 w 3960440"/>
              <a:gd name="connsiteY6-1302" fmla="*/ 1606823 h 3960000"/>
              <a:gd name="connsiteX7-1303" fmla="*/ 2456028 w 3960440"/>
              <a:gd name="connsiteY7-1304" fmla="*/ 2225955 h 3960000"/>
              <a:gd name="connsiteX8-1305" fmla="*/ 2026974 w 3960440"/>
              <a:gd name="connsiteY8-1306" fmla="*/ 2018938 h 3960000"/>
              <a:gd name="connsiteX9-1307" fmla="*/ 2135727 w 3960440"/>
              <a:gd name="connsiteY9-1308" fmla="*/ 1554876 h 3960000"/>
              <a:gd name="connsiteX10-1309" fmla="*/ 1915898 w 3960440"/>
              <a:gd name="connsiteY10-1310" fmla="*/ 1219889 h 3960000"/>
              <a:gd name="connsiteX11-1311" fmla="*/ 1589196 w 3960440"/>
              <a:gd name="connsiteY11-1312" fmla="*/ 1434803 h 3960000"/>
              <a:gd name="connsiteX12-1313" fmla="*/ 1574511 w 3960440"/>
              <a:gd name="connsiteY12-1314" fmla="*/ 1939931 h 3960000"/>
              <a:gd name="connsiteX13-1315" fmla="*/ 1339611 w 3960440"/>
              <a:gd name="connsiteY13-1316" fmla="*/ 3487664 h 3960000"/>
              <a:gd name="connsiteX14-1317" fmla="*/ 1887692 w 3960440"/>
              <a:gd name="connsiteY14-1318" fmla="*/ 2422431 h 3960000"/>
              <a:gd name="connsiteX15-1319" fmla="*/ 2336342 w 3960440"/>
              <a:gd name="connsiteY15-1320" fmla="*/ 2720202 h 3960000"/>
              <a:gd name="connsiteX16-1321" fmla="*/ 3176454 w 3960440"/>
              <a:gd name="connsiteY16-1322" fmla="*/ 1627140 h 3960000"/>
              <a:gd name="connsiteX17-1323" fmla="*/ 1979373 w 3960440"/>
              <a:gd name="connsiteY17-1324" fmla="*/ 472350 h 3960000"/>
              <a:gd name="connsiteX18-1325" fmla="*/ 436907 w 3960440"/>
              <a:gd name="connsiteY18-1326" fmla="*/ 0 h 3960000"/>
              <a:gd name="connsiteX19-1327" fmla="*/ 3523533 w 3960440"/>
              <a:gd name="connsiteY19-1328" fmla="*/ 0 h 3960000"/>
              <a:gd name="connsiteX20-1329" fmla="*/ 3960440 w 3960440"/>
              <a:gd name="connsiteY20-1330" fmla="*/ 436907 h 3960000"/>
              <a:gd name="connsiteX21-1331" fmla="*/ 3960440 w 3960440"/>
              <a:gd name="connsiteY21-1332" fmla="*/ 3523093 h 3960000"/>
              <a:gd name="connsiteX22-1333" fmla="*/ 3523533 w 3960440"/>
              <a:gd name="connsiteY22-1334" fmla="*/ 3960000 h 3960000"/>
              <a:gd name="connsiteX23-1335" fmla="*/ 436907 w 3960440"/>
              <a:gd name="connsiteY23-1336" fmla="*/ 3960000 h 3960000"/>
              <a:gd name="connsiteX24-1337" fmla="*/ 0 w 3960440"/>
              <a:gd name="connsiteY24-1338" fmla="*/ 3523093 h 3960000"/>
              <a:gd name="connsiteX25-1339" fmla="*/ 0 w 3960440"/>
              <a:gd name="connsiteY25-1340" fmla="*/ 436907 h 3960000"/>
              <a:gd name="connsiteX26-1341" fmla="*/ 436907 w 3960440"/>
              <a:gd name="connsiteY26-1342" fmla="*/ 0 h 3960000"/>
              <a:gd name="connsiteX0-1343" fmla="*/ 1979373 w 3960440"/>
              <a:gd name="connsiteY0-1344" fmla="*/ 472350 h 3960000"/>
              <a:gd name="connsiteX1-1345" fmla="*/ 813783 w 3960440"/>
              <a:gd name="connsiteY1-1346" fmla="*/ 1434034 h 3960000"/>
              <a:gd name="connsiteX2-1347" fmla="*/ 1119009 w 3960440"/>
              <a:gd name="connsiteY2-1348" fmla="*/ 2222584 h 3960000"/>
              <a:gd name="connsiteX3-1349" fmla="*/ 1296382 w 3960440"/>
              <a:gd name="connsiteY3-1350" fmla="*/ 1907811 h 3960000"/>
              <a:gd name="connsiteX4-1351" fmla="*/ 1234998 w 3960440"/>
              <a:gd name="connsiteY4-1352" fmla="*/ 1431771 h 3960000"/>
              <a:gd name="connsiteX5-1353" fmla="*/ 2217373 w 3960440"/>
              <a:gd name="connsiteY5-1354" fmla="*/ 891303 h 3960000"/>
              <a:gd name="connsiteX6-1355" fmla="*/ 2783502 w 3960440"/>
              <a:gd name="connsiteY6-1356" fmla="*/ 1606823 h 3960000"/>
              <a:gd name="connsiteX7-1357" fmla="*/ 2456028 w 3960440"/>
              <a:gd name="connsiteY7-1358" fmla="*/ 2225955 h 3960000"/>
              <a:gd name="connsiteX8-1359" fmla="*/ 2026974 w 3960440"/>
              <a:gd name="connsiteY8-1360" fmla="*/ 2018938 h 3960000"/>
              <a:gd name="connsiteX9-1361" fmla="*/ 2135727 w 3960440"/>
              <a:gd name="connsiteY9-1362" fmla="*/ 1554876 h 3960000"/>
              <a:gd name="connsiteX10-1363" fmla="*/ 1915898 w 3960440"/>
              <a:gd name="connsiteY10-1364" fmla="*/ 1219889 h 3960000"/>
              <a:gd name="connsiteX11-1365" fmla="*/ 1589196 w 3960440"/>
              <a:gd name="connsiteY11-1366" fmla="*/ 1434803 h 3960000"/>
              <a:gd name="connsiteX12-1367" fmla="*/ 1574511 w 3960440"/>
              <a:gd name="connsiteY12-1368" fmla="*/ 1939931 h 3960000"/>
              <a:gd name="connsiteX13-1369" fmla="*/ 1339611 w 3960440"/>
              <a:gd name="connsiteY13-1370" fmla="*/ 3487664 h 3960000"/>
              <a:gd name="connsiteX14-1371" fmla="*/ 1887692 w 3960440"/>
              <a:gd name="connsiteY14-1372" fmla="*/ 2422431 h 3960000"/>
              <a:gd name="connsiteX15-1373" fmla="*/ 2336342 w 3960440"/>
              <a:gd name="connsiteY15-1374" fmla="*/ 2720202 h 3960000"/>
              <a:gd name="connsiteX16-1375" fmla="*/ 3176454 w 3960440"/>
              <a:gd name="connsiteY16-1376" fmla="*/ 1627140 h 3960000"/>
              <a:gd name="connsiteX17-1377" fmla="*/ 1979373 w 3960440"/>
              <a:gd name="connsiteY17-1378" fmla="*/ 472350 h 3960000"/>
              <a:gd name="connsiteX18-1379" fmla="*/ 436907 w 3960440"/>
              <a:gd name="connsiteY18-1380" fmla="*/ 0 h 3960000"/>
              <a:gd name="connsiteX19-1381" fmla="*/ 3523533 w 3960440"/>
              <a:gd name="connsiteY19-1382" fmla="*/ 0 h 3960000"/>
              <a:gd name="connsiteX20-1383" fmla="*/ 3960440 w 3960440"/>
              <a:gd name="connsiteY20-1384" fmla="*/ 436907 h 3960000"/>
              <a:gd name="connsiteX21-1385" fmla="*/ 3960440 w 3960440"/>
              <a:gd name="connsiteY21-1386" fmla="*/ 3523093 h 3960000"/>
              <a:gd name="connsiteX22-1387" fmla="*/ 3523533 w 3960440"/>
              <a:gd name="connsiteY22-1388" fmla="*/ 3960000 h 3960000"/>
              <a:gd name="connsiteX23-1389" fmla="*/ 436907 w 3960440"/>
              <a:gd name="connsiteY23-1390" fmla="*/ 3960000 h 3960000"/>
              <a:gd name="connsiteX24-1391" fmla="*/ 0 w 3960440"/>
              <a:gd name="connsiteY24-1392" fmla="*/ 3523093 h 3960000"/>
              <a:gd name="connsiteX25-1393" fmla="*/ 0 w 3960440"/>
              <a:gd name="connsiteY25-1394" fmla="*/ 436907 h 3960000"/>
              <a:gd name="connsiteX26-1395" fmla="*/ 436907 w 3960440"/>
              <a:gd name="connsiteY26-1396" fmla="*/ 0 h 3960000"/>
              <a:gd name="connsiteX0-1397" fmla="*/ 1979373 w 3960440"/>
              <a:gd name="connsiteY0-1398" fmla="*/ 472350 h 3960000"/>
              <a:gd name="connsiteX1-1399" fmla="*/ 813783 w 3960440"/>
              <a:gd name="connsiteY1-1400" fmla="*/ 1434034 h 3960000"/>
              <a:gd name="connsiteX2-1401" fmla="*/ 1119009 w 3960440"/>
              <a:gd name="connsiteY2-1402" fmla="*/ 2222584 h 3960000"/>
              <a:gd name="connsiteX3-1403" fmla="*/ 1296382 w 3960440"/>
              <a:gd name="connsiteY3-1404" fmla="*/ 1907811 h 3960000"/>
              <a:gd name="connsiteX4-1405" fmla="*/ 1234998 w 3960440"/>
              <a:gd name="connsiteY4-1406" fmla="*/ 1431771 h 3960000"/>
              <a:gd name="connsiteX5-1407" fmla="*/ 2217373 w 3960440"/>
              <a:gd name="connsiteY5-1408" fmla="*/ 891303 h 3960000"/>
              <a:gd name="connsiteX6-1409" fmla="*/ 2783502 w 3960440"/>
              <a:gd name="connsiteY6-1410" fmla="*/ 1606823 h 3960000"/>
              <a:gd name="connsiteX7-1411" fmla="*/ 2456028 w 3960440"/>
              <a:gd name="connsiteY7-1412" fmla="*/ 2225955 h 3960000"/>
              <a:gd name="connsiteX8-1413" fmla="*/ 2026974 w 3960440"/>
              <a:gd name="connsiteY8-1414" fmla="*/ 2018938 h 3960000"/>
              <a:gd name="connsiteX9-1415" fmla="*/ 2135727 w 3960440"/>
              <a:gd name="connsiteY9-1416" fmla="*/ 1554876 h 3960000"/>
              <a:gd name="connsiteX10-1417" fmla="*/ 1915898 w 3960440"/>
              <a:gd name="connsiteY10-1418" fmla="*/ 1219889 h 3960000"/>
              <a:gd name="connsiteX11-1419" fmla="*/ 1589196 w 3960440"/>
              <a:gd name="connsiteY11-1420" fmla="*/ 1434803 h 3960000"/>
              <a:gd name="connsiteX12-1421" fmla="*/ 1574511 w 3960440"/>
              <a:gd name="connsiteY12-1422" fmla="*/ 1939931 h 3960000"/>
              <a:gd name="connsiteX13-1423" fmla="*/ 1339611 w 3960440"/>
              <a:gd name="connsiteY13-1424" fmla="*/ 3487664 h 3960000"/>
              <a:gd name="connsiteX14-1425" fmla="*/ 1887692 w 3960440"/>
              <a:gd name="connsiteY14-1426" fmla="*/ 2422431 h 3960000"/>
              <a:gd name="connsiteX15-1427" fmla="*/ 2336342 w 3960440"/>
              <a:gd name="connsiteY15-1428" fmla="*/ 2720202 h 3960000"/>
              <a:gd name="connsiteX16-1429" fmla="*/ 3176454 w 3960440"/>
              <a:gd name="connsiteY16-1430" fmla="*/ 1627140 h 3960000"/>
              <a:gd name="connsiteX17-1431" fmla="*/ 1979373 w 3960440"/>
              <a:gd name="connsiteY17-1432" fmla="*/ 472350 h 3960000"/>
              <a:gd name="connsiteX18-1433" fmla="*/ 436907 w 3960440"/>
              <a:gd name="connsiteY18-1434" fmla="*/ 0 h 3960000"/>
              <a:gd name="connsiteX19-1435" fmla="*/ 3523533 w 3960440"/>
              <a:gd name="connsiteY19-1436" fmla="*/ 0 h 3960000"/>
              <a:gd name="connsiteX20-1437" fmla="*/ 3960440 w 3960440"/>
              <a:gd name="connsiteY20-1438" fmla="*/ 436907 h 3960000"/>
              <a:gd name="connsiteX21-1439" fmla="*/ 3960440 w 3960440"/>
              <a:gd name="connsiteY21-1440" fmla="*/ 3523093 h 3960000"/>
              <a:gd name="connsiteX22-1441" fmla="*/ 3523533 w 3960440"/>
              <a:gd name="connsiteY22-1442" fmla="*/ 3960000 h 3960000"/>
              <a:gd name="connsiteX23-1443" fmla="*/ 436907 w 3960440"/>
              <a:gd name="connsiteY23-1444" fmla="*/ 3960000 h 3960000"/>
              <a:gd name="connsiteX24-1445" fmla="*/ 0 w 3960440"/>
              <a:gd name="connsiteY24-1446" fmla="*/ 3523093 h 3960000"/>
              <a:gd name="connsiteX25-1447" fmla="*/ 0 w 3960440"/>
              <a:gd name="connsiteY25-1448" fmla="*/ 436907 h 3960000"/>
              <a:gd name="connsiteX26-1449" fmla="*/ 436907 w 3960440"/>
              <a:gd name="connsiteY26-1450" fmla="*/ 0 h 3960000"/>
              <a:gd name="connsiteX0-1451" fmla="*/ 1979373 w 3960440"/>
              <a:gd name="connsiteY0-1452" fmla="*/ 472350 h 3960000"/>
              <a:gd name="connsiteX1-1453" fmla="*/ 813783 w 3960440"/>
              <a:gd name="connsiteY1-1454" fmla="*/ 1434034 h 3960000"/>
              <a:gd name="connsiteX2-1455" fmla="*/ 1119009 w 3960440"/>
              <a:gd name="connsiteY2-1456" fmla="*/ 2222584 h 3960000"/>
              <a:gd name="connsiteX3-1457" fmla="*/ 1328015 w 3960440"/>
              <a:gd name="connsiteY3-1458" fmla="*/ 1812920 h 3960000"/>
              <a:gd name="connsiteX4-1459" fmla="*/ 1234998 w 3960440"/>
              <a:gd name="connsiteY4-1460" fmla="*/ 1431771 h 3960000"/>
              <a:gd name="connsiteX5-1461" fmla="*/ 2217373 w 3960440"/>
              <a:gd name="connsiteY5-1462" fmla="*/ 891303 h 3960000"/>
              <a:gd name="connsiteX6-1463" fmla="*/ 2783502 w 3960440"/>
              <a:gd name="connsiteY6-1464" fmla="*/ 1606823 h 3960000"/>
              <a:gd name="connsiteX7-1465" fmla="*/ 2456028 w 3960440"/>
              <a:gd name="connsiteY7-1466" fmla="*/ 2225955 h 3960000"/>
              <a:gd name="connsiteX8-1467" fmla="*/ 2026974 w 3960440"/>
              <a:gd name="connsiteY8-1468" fmla="*/ 2018938 h 3960000"/>
              <a:gd name="connsiteX9-1469" fmla="*/ 2135727 w 3960440"/>
              <a:gd name="connsiteY9-1470" fmla="*/ 1554876 h 3960000"/>
              <a:gd name="connsiteX10-1471" fmla="*/ 1915898 w 3960440"/>
              <a:gd name="connsiteY10-1472" fmla="*/ 1219889 h 3960000"/>
              <a:gd name="connsiteX11-1473" fmla="*/ 1589196 w 3960440"/>
              <a:gd name="connsiteY11-1474" fmla="*/ 1434803 h 3960000"/>
              <a:gd name="connsiteX12-1475" fmla="*/ 1574511 w 3960440"/>
              <a:gd name="connsiteY12-1476" fmla="*/ 1939931 h 3960000"/>
              <a:gd name="connsiteX13-1477" fmla="*/ 1339611 w 3960440"/>
              <a:gd name="connsiteY13-1478" fmla="*/ 3487664 h 3960000"/>
              <a:gd name="connsiteX14-1479" fmla="*/ 1887692 w 3960440"/>
              <a:gd name="connsiteY14-1480" fmla="*/ 2422431 h 3960000"/>
              <a:gd name="connsiteX15-1481" fmla="*/ 2336342 w 3960440"/>
              <a:gd name="connsiteY15-1482" fmla="*/ 2720202 h 3960000"/>
              <a:gd name="connsiteX16-1483" fmla="*/ 3176454 w 3960440"/>
              <a:gd name="connsiteY16-1484" fmla="*/ 1627140 h 3960000"/>
              <a:gd name="connsiteX17-1485" fmla="*/ 1979373 w 3960440"/>
              <a:gd name="connsiteY17-1486" fmla="*/ 472350 h 3960000"/>
              <a:gd name="connsiteX18-1487" fmla="*/ 436907 w 3960440"/>
              <a:gd name="connsiteY18-1488" fmla="*/ 0 h 3960000"/>
              <a:gd name="connsiteX19-1489" fmla="*/ 3523533 w 3960440"/>
              <a:gd name="connsiteY19-1490" fmla="*/ 0 h 3960000"/>
              <a:gd name="connsiteX20-1491" fmla="*/ 3960440 w 3960440"/>
              <a:gd name="connsiteY20-1492" fmla="*/ 436907 h 3960000"/>
              <a:gd name="connsiteX21-1493" fmla="*/ 3960440 w 3960440"/>
              <a:gd name="connsiteY21-1494" fmla="*/ 3523093 h 3960000"/>
              <a:gd name="connsiteX22-1495" fmla="*/ 3523533 w 3960440"/>
              <a:gd name="connsiteY22-1496" fmla="*/ 3960000 h 3960000"/>
              <a:gd name="connsiteX23-1497" fmla="*/ 436907 w 3960440"/>
              <a:gd name="connsiteY23-1498" fmla="*/ 3960000 h 3960000"/>
              <a:gd name="connsiteX24-1499" fmla="*/ 0 w 3960440"/>
              <a:gd name="connsiteY24-1500" fmla="*/ 3523093 h 3960000"/>
              <a:gd name="connsiteX25-1501" fmla="*/ 0 w 3960440"/>
              <a:gd name="connsiteY25-1502" fmla="*/ 436907 h 3960000"/>
              <a:gd name="connsiteX26-1503" fmla="*/ 436907 w 3960440"/>
              <a:gd name="connsiteY26-1504" fmla="*/ 0 h 3960000"/>
              <a:gd name="connsiteX0-1505" fmla="*/ 1979373 w 3960440"/>
              <a:gd name="connsiteY0-1506" fmla="*/ 472350 h 3960000"/>
              <a:gd name="connsiteX1-1507" fmla="*/ 813783 w 3960440"/>
              <a:gd name="connsiteY1-1508" fmla="*/ 1434034 h 3960000"/>
              <a:gd name="connsiteX2-1509" fmla="*/ 1119009 w 3960440"/>
              <a:gd name="connsiteY2-1510" fmla="*/ 2222584 h 3960000"/>
              <a:gd name="connsiteX3-1511" fmla="*/ 1328015 w 3960440"/>
              <a:gd name="connsiteY3-1512" fmla="*/ 1812920 h 3960000"/>
              <a:gd name="connsiteX4-1513" fmla="*/ 1234998 w 3960440"/>
              <a:gd name="connsiteY4-1514" fmla="*/ 1431771 h 3960000"/>
              <a:gd name="connsiteX5-1515" fmla="*/ 2217373 w 3960440"/>
              <a:gd name="connsiteY5-1516" fmla="*/ 891303 h 3960000"/>
              <a:gd name="connsiteX6-1517" fmla="*/ 2783502 w 3960440"/>
              <a:gd name="connsiteY6-1518" fmla="*/ 1606823 h 3960000"/>
              <a:gd name="connsiteX7-1519" fmla="*/ 2456028 w 3960440"/>
              <a:gd name="connsiteY7-1520" fmla="*/ 2225955 h 3960000"/>
              <a:gd name="connsiteX8-1521" fmla="*/ 2026974 w 3960440"/>
              <a:gd name="connsiteY8-1522" fmla="*/ 2018938 h 3960000"/>
              <a:gd name="connsiteX9-1523" fmla="*/ 2135727 w 3960440"/>
              <a:gd name="connsiteY9-1524" fmla="*/ 1554876 h 3960000"/>
              <a:gd name="connsiteX10-1525" fmla="*/ 1915898 w 3960440"/>
              <a:gd name="connsiteY10-1526" fmla="*/ 1219889 h 3960000"/>
              <a:gd name="connsiteX11-1527" fmla="*/ 1589196 w 3960440"/>
              <a:gd name="connsiteY11-1528" fmla="*/ 1434803 h 3960000"/>
              <a:gd name="connsiteX12-1529" fmla="*/ 1574511 w 3960440"/>
              <a:gd name="connsiteY12-1530" fmla="*/ 1939931 h 3960000"/>
              <a:gd name="connsiteX13-1531" fmla="*/ 1339611 w 3960440"/>
              <a:gd name="connsiteY13-1532" fmla="*/ 3487664 h 3960000"/>
              <a:gd name="connsiteX14-1533" fmla="*/ 1887692 w 3960440"/>
              <a:gd name="connsiteY14-1534" fmla="*/ 2422431 h 3960000"/>
              <a:gd name="connsiteX15-1535" fmla="*/ 2336342 w 3960440"/>
              <a:gd name="connsiteY15-1536" fmla="*/ 2720202 h 3960000"/>
              <a:gd name="connsiteX16-1537" fmla="*/ 3176454 w 3960440"/>
              <a:gd name="connsiteY16-1538" fmla="*/ 1627140 h 3960000"/>
              <a:gd name="connsiteX17-1539" fmla="*/ 1979373 w 3960440"/>
              <a:gd name="connsiteY17-1540" fmla="*/ 472350 h 3960000"/>
              <a:gd name="connsiteX18-1541" fmla="*/ 436907 w 3960440"/>
              <a:gd name="connsiteY18-1542" fmla="*/ 0 h 3960000"/>
              <a:gd name="connsiteX19-1543" fmla="*/ 3523533 w 3960440"/>
              <a:gd name="connsiteY19-1544" fmla="*/ 0 h 3960000"/>
              <a:gd name="connsiteX20-1545" fmla="*/ 3960440 w 3960440"/>
              <a:gd name="connsiteY20-1546" fmla="*/ 436907 h 3960000"/>
              <a:gd name="connsiteX21-1547" fmla="*/ 3960440 w 3960440"/>
              <a:gd name="connsiteY21-1548" fmla="*/ 3523093 h 3960000"/>
              <a:gd name="connsiteX22-1549" fmla="*/ 3523533 w 3960440"/>
              <a:gd name="connsiteY22-1550" fmla="*/ 3960000 h 3960000"/>
              <a:gd name="connsiteX23-1551" fmla="*/ 436907 w 3960440"/>
              <a:gd name="connsiteY23-1552" fmla="*/ 3960000 h 3960000"/>
              <a:gd name="connsiteX24-1553" fmla="*/ 0 w 3960440"/>
              <a:gd name="connsiteY24-1554" fmla="*/ 3523093 h 3960000"/>
              <a:gd name="connsiteX25-1555" fmla="*/ 0 w 3960440"/>
              <a:gd name="connsiteY25-1556" fmla="*/ 436907 h 3960000"/>
              <a:gd name="connsiteX26-1557" fmla="*/ 436907 w 3960440"/>
              <a:gd name="connsiteY26-1558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/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-1" fmla="*/ 554477 w 3888432"/>
              <a:gd name="connsiteY0-2" fmla="*/ 1512168 h 3960440"/>
              <a:gd name="connsiteX1-3" fmla="*/ 554477 w 3888432"/>
              <a:gd name="connsiteY1-4" fmla="*/ 3312368 h 3960440"/>
              <a:gd name="connsiteX2-5" fmla="*/ 1201638 w 3888432"/>
              <a:gd name="connsiteY2-6" fmla="*/ 3312368 h 3960440"/>
              <a:gd name="connsiteX3-7" fmla="*/ 1201638 w 3888432"/>
              <a:gd name="connsiteY3-8" fmla="*/ 1512168 h 3960440"/>
              <a:gd name="connsiteX4-9" fmla="*/ 554477 w 3888432"/>
              <a:gd name="connsiteY4-10" fmla="*/ 1512168 h 3960440"/>
              <a:gd name="connsiteX5-11" fmla="*/ 2840340 w 3888432"/>
              <a:gd name="connsiteY5-12" fmla="*/ 1479943 h 3960440"/>
              <a:gd name="connsiteX6-13" fmla="*/ 2136833 w 3888432"/>
              <a:gd name="connsiteY6-14" fmla="*/ 1785510 h 3960440"/>
              <a:gd name="connsiteX7-15" fmla="*/ 2136833 w 3888432"/>
              <a:gd name="connsiteY7-16" fmla="*/ 1510185 h 3960440"/>
              <a:gd name="connsiteX8-17" fmla="*/ 1489672 w 3888432"/>
              <a:gd name="connsiteY8-18" fmla="*/ 1510185 h 3960440"/>
              <a:gd name="connsiteX9-19" fmla="*/ 1489672 w 3888432"/>
              <a:gd name="connsiteY9-20" fmla="*/ 3310385 h 3960440"/>
              <a:gd name="connsiteX10-21" fmla="*/ 2136833 w 3888432"/>
              <a:gd name="connsiteY10-22" fmla="*/ 3310385 h 3960440"/>
              <a:gd name="connsiteX11-23" fmla="*/ 2136833 w 3888432"/>
              <a:gd name="connsiteY11-24" fmla="*/ 2084121 h 3960440"/>
              <a:gd name="connsiteX12-25" fmla="*/ 2673919 w 3888432"/>
              <a:gd name="connsiteY12-26" fmla="*/ 2138897 h 3960440"/>
              <a:gd name="connsiteX13-27" fmla="*/ 2679688 w 3888432"/>
              <a:gd name="connsiteY13-28" fmla="*/ 3312366 h 3960440"/>
              <a:gd name="connsiteX14-29" fmla="*/ 3326849 w 3888432"/>
              <a:gd name="connsiteY14-30" fmla="*/ 3312366 h 3960440"/>
              <a:gd name="connsiteX15-31" fmla="*/ 3333768 w 3888432"/>
              <a:gd name="connsiteY15-32" fmla="*/ 2128613 h 3960440"/>
              <a:gd name="connsiteX16-33" fmla="*/ 2840340 w 3888432"/>
              <a:gd name="connsiteY16-34" fmla="*/ 1479943 h 3960440"/>
              <a:gd name="connsiteX17-35" fmla="*/ 878058 w 3888432"/>
              <a:gd name="connsiteY17-36" fmla="*/ 648072 h 3960440"/>
              <a:gd name="connsiteX18-37" fmla="*/ 554477 w 3888432"/>
              <a:gd name="connsiteY18-38" fmla="*/ 971653 h 3960440"/>
              <a:gd name="connsiteX19-39" fmla="*/ 878058 w 3888432"/>
              <a:gd name="connsiteY19-40" fmla="*/ 1295234 h 3960440"/>
              <a:gd name="connsiteX20-41" fmla="*/ 1201639 w 3888432"/>
              <a:gd name="connsiteY20-42" fmla="*/ 971653 h 3960440"/>
              <a:gd name="connsiteX21-43" fmla="*/ 878058 w 3888432"/>
              <a:gd name="connsiteY21-44" fmla="*/ 648072 h 3960440"/>
              <a:gd name="connsiteX22-45" fmla="*/ 333511 w 3888432"/>
              <a:gd name="connsiteY22-46" fmla="*/ 0 h 3960440"/>
              <a:gd name="connsiteX23-47" fmla="*/ 3554921 w 3888432"/>
              <a:gd name="connsiteY23-48" fmla="*/ 0 h 3960440"/>
              <a:gd name="connsiteX24-49" fmla="*/ 3888432 w 3888432"/>
              <a:gd name="connsiteY24-50" fmla="*/ 333511 h 3960440"/>
              <a:gd name="connsiteX25-51" fmla="*/ 3888432 w 3888432"/>
              <a:gd name="connsiteY25-52" fmla="*/ 3626929 h 3960440"/>
              <a:gd name="connsiteX26-53" fmla="*/ 3554921 w 3888432"/>
              <a:gd name="connsiteY26-54" fmla="*/ 3960440 h 3960440"/>
              <a:gd name="connsiteX27-55" fmla="*/ 333511 w 3888432"/>
              <a:gd name="connsiteY27-56" fmla="*/ 3960440 h 3960440"/>
              <a:gd name="connsiteX28-57" fmla="*/ 0 w 3888432"/>
              <a:gd name="connsiteY28-58" fmla="*/ 3626929 h 3960440"/>
              <a:gd name="connsiteX29-59" fmla="*/ 0 w 3888432"/>
              <a:gd name="connsiteY29-60" fmla="*/ 333511 h 3960440"/>
              <a:gd name="connsiteX30-61" fmla="*/ 333511 w 3888432"/>
              <a:gd name="connsiteY30-62" fmla="*/ 0 h 3960440"/>
              <a:gd name="connsiteX0-63" fmla="*/ 554477 w 3888432"/>
              <a:gd name="connsiteY0-64" fmla="*/ 1512168 h 3960440"/>
              <a:gd name="connsiteX1-65" fmla="*/ 554477 w 3888432"/>
              <a:gd name="connsiteY1-66" fmla="*/ 3312368 h 3960440"/>
              <a:gd name="connsiteX2-67" fmla="*/ 1201638 w 3888432"/>
              <a:gd name="connsiteY2-68" fmla="*/ 3312368 h 3960440"/>
              <a:gd name="connsiteX3-69" fmla="*/ 1201638 w 3888432"/>
              <a:gd name="connsiteY3-70" fmla="*/ 1512168 h 3960440"/>
              <a:gd name="connsiteX4-71" fmla="*/ 554477 w 3888432"/>
              <a:gd name="connsiteY4-72" fmla="*/ 1512168 h 3960440"/>
              <a:gd name="connsiteX5-73" fmla="*/ 2840340 w 3888432"/>
              <a:gd name="connsiteY5-74" fmla="*/ 1479943 h 3960440"/>
              <a:gd name="connsiteX6-75" fmla="*/ 2136833 w 3888432"/>
              <a:gd name="connsiteY6-76" fmla="*/ 1785510 h 3960440"/>
              <a:gd name="connsiteX7-77" fmla="*/ 2136833 w 3888432"/>
              <a:gd name="connsiteY7-78" fmla="*/ 1510185 h 3960440"/>
              <a:gd name="connsiteX8-79" fmla="*/ 1489672 w 3888432"/>
              <a:gd name="connsiteY8-80" fmla="*/ 1510185 h 3960440"/>
              <a:gd name="connsiteX9-81" fmla="*/ 1489672 w 3888432"/>
              <a:gd name="connsiteY9-82" fmla="*/ 3310385 h 3960440"/>
              <a:gd name="connsiteX10-83" fmla="*/ 2136833 w 3888432"/>
              <a:gd name="connsiteY10-84" fmla="*/ 3310385 h 3960440"/>
              <a:gd name="connsiteX11-85" fmla="*/ 2136833 w 3888432"/>
              <a:gd name="connsiteY11-86" fmla="*/ 2084121 h 3960440"/>
              <a:gd name="connsiteX12-87" fmla="*/ 2673919 w 3888432"/>
              <a:gd name="connsiteY12-88" fmla="*/ 2138897 h 3960440"/>
              <a:gd name="connsiteX13-89" fmla="*/ 2679688 w 3888432"/>
              <a:gd name="connsiteY13-90" fmla="*/ 3312366 h 3960440"/>
              <a:gd name="connsiteX14-91" fmla="*/ 3326849 w 3888432"/>
              <a:gd name="connsiteY14-92" fmla="*/ 3312366 h 3960440"/>
              <a:gd name="connsiteX15-93" fmla="*/ 3333768 w 3888432"/>
              <a:gd name="connsiteY15-94" fmla="*/ 2128613 h 3960440"/>
              <a:gd name="connsiteX16-95" fmla="*/ 2840340 w 3888432"/>
              <a:gd name="connsiteY16-96" fmla="*/ 1479943 h 3960440"/>
              <a:gd name="connsiteX17-97" fmla="*/ 878058 w 3888432"/>
              <a:gd name="connsiteY17-98" fmla="*/ 648072 h 3960440"/>
              <a:gd name="connsiteX18-99" fmla="*/ 554477 w 3888432"/>
              <a:gd name="connsiteY18-100" fmla="*/ 971653 h 3960440"/>
              <a:gd name="connsiteX19-101" fmla="*/ 878058 w 3888432"/>
              <a:gd name="connsiteY19-102" fmla="*/ 1295234 h 3960440"/>
              <a:gd name="connsiteX20-103" fmla="*/ 1201639 w 3888432"/>
              <a:gd name="connsiteY20-104" fmla="*/ 971653 h 3960440"/>
              <a:gd name="connsiteX21-105" fmla="*/ 878058 w 3888432"/>
              <a:gd name="connsiteY21-106" fmla="*/ 648072 h 3960440"/>
              <a:gd name="connsiteX22-107" fmla="*/ 333511 w 3888432"/>
              <a:gd name="connsiteY22-108" fmla="*/ 0 h 3960440"/>
              <a:gd name="connsiteX23-109" fmla="*/ 3554921 w 3888432"/>
              <a:gd name="connsiteY23-110" fmla="*/ 0 h 3960440"/>
              <a:gd name="connsiteX24-111" fmla="*/ 3888432 w 3888432"/>
              <a:gd name="connsiteY24-112" fmla="*/ 333511 h 3960440"/>
              <a:gd name="connsiteX25-113" fmla="*/ 3888432 w 3888432"/>
              <a:gd name="connsiteY25-114" fmla="*/ 3626929 h 3960440"/>
              <a:gd name="connsiteX26-115" fmla="*/ 3554921 w 3888432"/>
              <a:gd name="connsiteY26-116" fmla="*/ 3960440 h 3960440"/>
              <a:gd name="connsiteX27-117" fmla="*/ 333511 w 3888432"/>
              <a:gd name="connsiteY27-118" fmla="*/ 3960440 h 3960440"/>
              <a:gd name="connsiteX28-119" fmla="*/ 0 w 3888432"/>
              <a:gd name="connsiteY28-120" fmla="*/ 3626929 h 3960440"/>
              <a:gd name="connsiteX29-121" fmla="*/ 0 w 3888432"/>
              <a:gd name="connsiteY29-122" fmla="*/ 333511 h 3960440"/>
              <a:gd name="connsiteX30-123" fmla="*/ 333511 w 3888432"/>
              <a:gd name="connsiteY30-124" fmla="*/ 0 h 3960440"/>
              <a:gd name="connsiteX0-125" fmla="*/ 554477 w 3888432"/>
              <a:gd name="connsiteY0-126" fmla="*/ 1512168 h 3960440"/>
              <a:gd name="connsiteX1-127" fmla="*/ 554477 w 3888432"/>
              <a:gd name="connsiteY1-128" fmla="*/ 3312368 h 3960440"/>
              <a:gd name="connsiteX2-129" fmla="*/ 1201638 w 3888432"/>
              <a:gd name="connsiteY2-130" fmla="*/ 3312368 h 3960440"/>
              <a:gd name="connsiteX3-131" fmla="*/ 1201638 w 3888432"/>
              <a:gd name="connsiteY3-132" fmla="*/ 1512168 h 3960440"/>
              <a:gd name="connsiteX4-133" fmla="*/ 554477 w 3888432"/>
              <a:gd name="connsiteY4-134" fmla="*/ 1512168 h 3960440"/>
              <a:gd name="connsiteX5-135" fmla="*/ 2840340 w 3888432"/>
              <a:gd name="connsiteY5-136" fmla="*/ 1479943 h 3960440"/>
              <a:gd name="connsiteX6-137" fmla="*/ 2136833 w 3888432"/>
              <a:gd name="connsiteY6-138" fmla="*/ 1785510 h 3960440"/>
              <a:gd name="connsiteX7-139" fmla="*/ 2136833 w 3888432"/>
              <a:gd name="connsiteY7-140" fmla="*/ 1510185 h 3960440"/>
              <a:gd name="connsiteX8-141" fmla="*/ 1489672 w 3888432"/>
              <a:gd name="connsiteY8-142" fmla="*/ 1510185 h 3960440"/>
              <a:gd name="connsiteX9-143" fmla="*/ 1489672 w 3888432"/>
              <a:gd name="connsiteY9-144" fmla="*/ 3310385 h 3960440"/>
              <a:gd name="connsiteX10-145" fmla="*/ 2136833 w 3888432"/>
              <a:gd name="connsiteY10-146" fmla="*/ 3310385 h 3960440"/>
              <a:gd name="connsiteX11-147" fmla="*/ 2136833 w 3888432"/>
              <a:gd name="connsiteY11-148" fmla="*/ 2084121 h 3960440"/>
              <a:gd name="connsiteX12-149" fmla="*/ 2673919 w 3888432"/>
              <a:gd name="connsiteY12-150" fmla="*/ 2138897 h 3960440"/>
              <a:gd name="connsiteX13-151" fmla="*/ 2679688 w 3888432"/>
              <a:gd name="connsiteY13-152" fmla="*/ 3312366 h 3960440"/>
              <a:gd name="connsiteX14-153" fmla="*/ 3326849 w 3888432"/>
              <a:gd name="connsiteY14-154" fmla="*/ 3312366 h 3960440"/>
              <a:gd name="connsiteX15-155" fmla="*/ 3333768 w 3888432"/>
              <a:gd name="connsiteY15-156" fmla="*/ 2128613 h 3960440"/>
              <a:gd name="connsiteX16-157" fmla="*/ 2840340 w 3888432"/>
              <a:gd name="connsiteY16-158" fmla="*/ 1479943 h 3960440"/>
              <a:gd name="connsiteX17-159" fmla="*/ 878058 w 3888432"/>
              <a:gd name="connsiteY17-160" fmla="*/ 648072 h 3960440"/>
              <a:gd name="connsiteX18-161" fmla="*/ 554477 w 3888432"/>
              <a:gd name="connsiteY18-162" fmla="*/ 971653 h 3960440"/>
              <a:gd name="connsiteX19-163" fmla="*/ 878058 w 3888432"/>
              <a:gd name="connsiteY19-164" fmla="*/ 1295234 h 3960440"/>
              <a:gd name="connsiteX20-165" fmla="*/ 1201639 w 3888432"/>
              <a:gd name="connsiteY20-166" fmla="*/ 971653 h 3960440"/>
              <a:gd name="connsiteX21-167" fmla="*/ 878058 w 3888432"/>
              <a:gd name="connsiteY21-168" fmla="*/ 648072 h 3960440"/>
              <a:gd name="connsiteX22-169" fmla="*/ 333511 w 3888432"/>
              <a:gd name="connsiteY22-170" fmla="*/ 0 h 3960440"/>
              <a:gd name="connsiteX23-171" fmla="*/ 3554921 w 3888432"/>
              <a:gd name="connsiteY23-172" fmla="*/ 0 h 3960440"/>
              <a:gd name="connsiteX24-173" fmla="*/ 3888432 w 3888432"/>
              <a:gd name="connsiteY24-174" fmla="*/ 333511 h 3960440"/>
              <a:gd name="connsiteX25-175" fmla="*/ 3888432 w 3888432"/>
              <a:gd name="connsiteY25-176" fmla="*/ 3626929 h 3960440"/>
              <a:gd name="connsiteX26-177" fmla="*/ 3554921 w 3888432"/>
              <a:gd name="connsiteY26-178" fmla="*/ 3960440 h 3960440"/>
              <a:gd name="connsiteX27-179" fmla="*/ 333511 w 3888432"/>
              <a:gd name="connsiteY27-180" fmla="*/ 3960440 h 3960440"/>
              <a:gd name="connsiteX28-181" fmla="*/ 0 w 3888432"/>
              <a:gd name="connsiteY28-182" fmla="*/ 3626929 h 3960440"/>
              <a:gd name="connsiteX29-183" fmla="*/ 0 w 3888432"/>
              <a:gd name="connsiteY29-184" fmla="*/ 333511 h 3960440"/>
              <a:gd name="connsiteX30-185" fmla="*/ 333511 w 3888432"/>
              <a:gd name="connsiteY30-186" fmla="*/ 0 h 3960440"/>
              <a:gd name="connsiteX0-187" fmla="*/ 554477 w 3888432"/>
              <a:gd name="connsiteY0-188" fmla="*/ 1512168 h 3960440"/>
              <a:gd name="connsiteX1-189" fmla="*/ 554477 w 3888432"/>
              <a:gd name="connsiteY1-190" fmla="*/ 3312368 h 3960440"/>
              <a:gd name="connsiteX2-191" fmla="*/ 1201638 w 3888432"/>
              <a:gd name="connsiteY2-192" fmla="*/ 3312368 h 3960440"/>
              <a:gd name="connsiteX3-193" fmla="*/ 1201638 w 3888432"/>
              <a:gd name="connsiteY3-194" fmla="*/ 1512168 h 3960440"/>
              <a:gd name="connsiteX4-195" fmla="*/ 554477 w 3888432"/>
              <a:gd name="connsiteY4-196" fmla="*/ 1512168 h 3960440"/>
              <a:gd name="connsiteX5-197" fmla="*/ 2840340 w 3888432"/>
              <a:gd name="connsiteY5-198" fmla="*/ 1479943 h 3960440"/>
              <a:gd name="connsiteX6-199" fmla="*/ 2136833 w 3888432"/>
              <a:gd name="connsiteY6-200" fmla="*/ 1785510 h 3960440"/>
              <a:gd name="connsiteX7-201" fmla="*/ 2136833 w 3888432"/>
              <a:gd name="connsiteY7-202" fmla="*/ 1510185 h 3960440"/>
              <a:gd name="connsiteX8-203" fmla="*/ 1489672 w 3888432"/>
              <a:gd name="connsiteY8-204" fmla="*/ 1510185 h 3960440"/>
              <a:gd name="connsiteX9-205" fmla="*/ 1489672 w 3888432"/>
              <a:gd name="connsiteY9-206" fmla="*/ 3310385 h 3960440"/>
              <a:gd name="connsiteX10-207" fmla="*/ 2136833 w 3888432"/>
              <a:gd name="connsiteY10-208" fmla="*/ 3310385 h 3960440"/>
              <a:gd name="connsiteX11-209" fmla="*/ 2136833 w 3888432"/>
              <a:gd name="connsiteY11-210" fmla="*/ 2084121 h 3960440"/>
              <a:gd name="connsiteX12-211" fmla="*/ 2673919 w 3888432"/>
              <a:gd name="connsiteY12-212" fmla="*/ 2138897 h 3960440"/>
              <a:gd name="connsiteX13-213" fmla="*/ 2679688 w 3888432"/>
              <a:gd name="connsiteY13-214" fmla="*/ 3312366 h 3960440"/>
              <a:gd name="connsiteX14-215" fmla="*/ 3326849 w 3888432"/>
              <a:gd name="connsiteY14-216" fmla="*/ 3312366 h 3960440"/>
              <a:gd name="connsiteX15-217" fmla="*/ 3333768 w 3888432"/>
              <a:gd name="connsiteY15-218" fmla="*/ 2128613 h 3960440"/>
              <a:gd name="connsiteX16-219" fmla="*/ 2840340 w 3888432"/>
              <a:gd name="connsiteY16-220" fmla="*/ 1479943 h 3960440"/>
              <a:gd name="connsiteX17-221" fmla="*/ 878058 w 3888432"/>
              <a:gd name="connsiteY17-222" fmla="*/ 648072 h 3960440"/>
              <a:gd name="connsiteX18-223" fmla="*/ 554477 w 3888432"/>
              <a:gd name="connsiteY18-224" fmla="*/ 971653 h 3960440"/>
              <a:gd name="connsiteX19-225" fmla="*/ 878058 w 3888432"/>
              <a:gd name="connsiteY19-226" fmla="*/ 1295234 h 3960440"/>
              <a:gd name="connsiteX20-227" fmla="*/ 1201639 w 3888432"/>
              <a:gd name="connsiteY20-228" fmla="*/ 971653 h 3960440"/>
              <a:gd name="connsiteX21-229" fmla="*/ 878058 w 3888432"/>
              <a:gd name="connsiteY21-230" fmla="*/ 648072 h 3960440"/>
              <a:gd name="connsiteX22-231" fmla="*/ 333511 w 3888432"/>
              <a:gd name="connsiteY22-232" fmla="*/ 0 h 3960440"/>
              <a:gd name="connsiteX23-233" fmla="*/ 3554921 w 3888432"/>
              <a:gd name="connsiteY23-234" fmla="*/ 0 h 3960440"/>
              <a:gd name="connsiteX24-235" fmla="*/ 3888432 w 3888432"/>
              <a:gd name="connsiteY24-236" fmla="*/ 333511 h 3960440"/>
              <a:gd name="connsiteX25-237" fmla="*/ 3888432 w 3888432"/>
              <a:gd name="connsiteY25-238" fmla="*/ 3626929 h 3960440"/>
              <a:gd name="connsiteX26-239" fmla="*/ 3554921 w 3888432"/>
              <a:gd name="connsiteY26-240" fmla="*/ 3960440 h 3960440"/>
              <a:gd name="connsiteX27-241" fmla="*/ 333511 w 3888432"/>
              <a:gd name="connsiteY27-242" fmla="*/ 3960440 h 3960440"/>
              <a:gd name="connsiteX28-243" fmla="*/ 0 w 3888432"/>
              <a:gd name="connsiteY28-244" fmla="*/ 3626929 h 3960440"/>
              <a:gd name="connsiteX29-245" fmla="*/ 0 w 3888432"/>
              <a:gd name="connsiteY29-246" fmla="*/ 333511 h 3960440"/>
              <a:gd name="connsiteX30-247" fmla="*/ 333511 w 3888432"/>
              <a:gd name="connsiteY30-248" fmla="*/ 0 h 3960440"/>
              <a:gd name="connsiteX0-249" fmla="*/ 554477 w 3888432"/>
              <a:gd name="connsiteY0-250" fmla="*/ 1512168 h 3960440"/>
              <a:gd name="connsiteX1-251" fmla="*/ 554477 w 3888432"/>
              <a:gd name="connsiteY1-252" fmla="*/ 3312368 h 3960440"/>
              <a:gd name="connsiteX2-253" fmla="*/ 1201638 w 3888432"/>
              <a:gd name="connsiteY2-254" fmla="*/ 3312368 h 3960440"/>
              <a:gd name="connsiteX3-255" fmla="*/ 1201638 w 3888432"/>
              <a:gd name="connsiteY3-256" fmla="*/ 1512168 h 3960440"/>
              <a:gd name="connsiteX4-257" fmla="*/ 554477 w 3888432"/>
              <a:gd name="connsiteY4-258" fmla="*/ 1512168 h 3960440"/>
              <a:gd name="connsiteX5-259" fmla="*/ 2840340 w 3888432"/>
              <a:gd name="connsiteY5-260" fmla="*/ 1479943 h 3960440"/>
              <a:gd name="connsiteX6-261" fmla="*/ 2136833 w 3888432"/>
              <a:gd name="connsiteY6-262" fmla="*/ 1785510 h 3960440"/>
              <a:gd name="connsiteX7-263" fmla="*/ 2136833 w 3888432"/>
              <a:gd name="connsiteY7-264" fmla="*/ 1510185 h 3960440"/>
              <a:gd name="connsiteX8-265" fmla="*/ 1489672 w 3888432"/>
              <a:gd name="connsiteY8-266" fmla="*/ 1510185 h 3960440"/>
              <a:gd name="connsiteX9-267" fmla="*/ 1489672 w 3888432"/>
              <a:gd name="connsiteY9-268" fmla="*/ 3310385 h 3960440"/>
              <a:gd name="connsiteX10-269" fmla="*/ 2136833 w 3888432"/>
              <a:gd name="connsiteY10-270" fmla="*/ 3310385 h 3960440"/>
              <a:gd name="connsiteX11-271" fmla="*/ 2136833 w 3888432"/>
              <a:gd name="connsiteY11-272" fmla="*/ 2084121 h 3960440"/>
              <a:gd name="connsiteX12-273" fmla="*/ 2673919 w 3888432"/>
              <a:gd name="connsiteY12-274" fmla="*/ 2138897 h 3960440"/>
              <a:gd name="connsiteX13-275" fmla="*/ 2679688 w 3888432"/>
              <a:gd name="connsiteY13-276" fmla="*/ 3312366 h 3960440"/>
              <a:gd name="connsiteX14-277" fmla="*/ 3326849 w 3888432"/>
              <a:gd name="connsiteY14-278" fmla="*/ 3312366 h 3960440"/>
              <a:gd name="connsiteX15-279" fmla="*/ 3333768 w 3888432"/>
              <a:gd name="connsiteY15-280" fmla="*/ 2128613 h 3960440"/>
              <a:gd name="connsiteX16-281" fmla="*/ 2840340 w 3888432"/>
              <a:gd name="connsiteY16-282" fmla="*/ 1479943 h 3960440"/>
              <a:gd name="connsiteX17-283" fmla="*/ 878058 w 3888432"/>
              <a:gd name="connsiteY17-284" fmla="*/ 648072 h 3960440"/>
              <a:gd name="connsiteX18-285" fmla="*/ 554477 w 3888432"/>
              <a:gd name="connsiteY18-286" fmla="*/ 971653 h 3960440"/>
              <a:gd name="connsiteX19-287" fmla="*/ 878058 w 3888432"/>
              <a:gd name="connsiteY19-288" fmla="*/ 1295234 h 3960440"/>
              <a:gd name="connsiteX20-289" fmla="*/ 1201639 w 3888432"/>
              <a:gd name="connsiteY20-290" fmla="*/ 971653 h 3960440"/>
              <a:gd name="connsiteX21-291" fmla="*/ 878058 w 3888432"/>
              <a:gd name="connsiteY21-292" fmla="*/ 648072 h 3960440"/>
              <a:gd name="connsiteX22-293" fmla="*/ 333511 w 3888432"/>
              <a:gd name="connsiteY22-294" fmla="*/ 0 h 3960440"/>
              <a:gd name="connsiteX23-295" fmla="*/ 3554921 w 3888432"/>
              <a:gd name="connsiteY23-296" fmla="*/ 0 h 3960440"/>
              <a:gd name="connsiteX24-297" fmla="*/ 3888432 w 3888432"/>
              <a:gd name="connsiteY24-298" fmla="*/ 333511 h 3960440"/>
              <a:gd name="connsiteX25-299" fmla="*/ 3888432 w 3888432"/>
              <a:gd name="connsiteY25-300" fmla="*/ 3626929 h 3960440"/>
              <a:gd name="connsiteX26-301" fmla="*/ 3554921 w 3888432"/>
              <a:gd name="connsiteY26-302" fmla="*/ 3960440 h 3960440"/>
              <a:gd name="connsiteX27-303" fmla="*/ 333511 w 3888432"/>
              <a:gd name="connsiteY27-304" fmla="*/ 3960440 h 3960440"/>
              <a:gd name="connsiteX28-305" fmla="*/ 0 w 3888432"/>
              <a:gd name="connsiteY28-306" fmla="*/ 3626929 h 3960440"/>
              <a:gd name="connsiteX29-307" fmla="*/ 0 w 3888432"/>
              <a:gd name="connsiteY29-308" fmla="*/ 333511 h 3960440"/>
              <a:gd name="connsiteX30-309" fmla="*/ 333511 w 3888432"/>
              <a:gd name="connsiteY30-310" fmla="*/ 0 h 3960440"/>
              <a:gd name="connsiteX0-311" fmla="*/ 554477 w 3888432"/>
              <a:gd name="connsiteY0-312" fmla="*/ 1512168 h 3960440"/>
              <a:gd name="connsiteX1-313" fmla="*/ 554477 w 3888432"/>
              <a:gd name="connsiteY1-314" fmla="*/ 3312368 h 3960440"/>
              <a:gd name="connsiteX2-315" fmla="*/ 1201638 w 3888432"/>
              <a:gd name="connsiteY2-316" fmla="*/ 3312368 h 3960440"/>
              <a:gd name="connsiteX3-317" fmla="*/ 1201638 w 3888432"/>
              <a:gd name="connsiteY3-318" fmla="*/ 1512168 h 3960440"/>
              <a:gd name="connsiteX4-319" fmla="*/ 554477 w 3888432"/>
              <a:gd name="connsiteY4-320" fmla="*/ 1512168 h 3960440"/>
              <a:gd name="connsiteX5-321" fmla="*/ 2840340 w 3888432"/>
              <a:gd name="connsiteY5-322" fmla="*/ 1479943 h 3960440"/>
              <a:gd name="connsiteX6-323" fmla="*/ 2136833 w 3888432"/>
              <a:gd name="connsiteY6-324" fmla="*/ 1785510 h 3960440"/>
              <a:gd name="connsiteX7-325" fmla="*/ 2136833 w 3888432"/>
              <a:gd name="connsiteY7-326" fmla="*/ 1510185 h 3960440"/>
              <a:gd name="connsiteX8-327" fmla="*/ 1489672 w 3888432"/>
              <a:gd name="connsiteY8-328" fmla="*/ 1510185 h 3960440"/>
              <a:gd name="connsiteX9-329" fmla="*/ 1489672 w 3888432"/>
              <a:gd name="connsiteY9-330" fmla="*/ 3310385 h 3960440"/>
              <a:gd name="connsiteX10-331" fmla="*/ 2136833 w 3888432"/>
              <a:gd name="connsiteY10-332" fmla="*/ 3310385 h 3960440"/>
              <a:gd name="connsiteX11-333" fmla="*/ 2147184 w 3888432"/>
              <a:gd name="connsiteY11-334" fmla="*/ 2155564 h 3960440"/>
              <a:gd name="connsiteX12-335" fmla="*/ 2673919 w 3888432"/>
              <a:gd name="connsiteY12-336" fmla="*/ 2138897 h 3960440"/>
              <a:gd name="connsiteX13-337" fmla="*/ 2679688 w 3888432"/>
              <a:gd name="connsiteY13-338" fmla="*/ 3312366 h 3960440"/>
              <a:gd name="connsiteX14-339" fmla="*/ 3326849 w 3888432"/>
              <a:gd name="connsiteY14-340" fmla="*/ 3312366 h 3960440"/>
              <a:gd name="connsiteX15-341" fmla="*/ 3333768 w 3888432"/>
              <a:gd name="connsiteY15-342" fmla="*/ 2128613 h 3960440"/>
              <a:gd name="connsiteX16-343" fmla="*/ 2840340 w 3888432"/>
              <a:gd name="connsiteY16-344" fmla="*/ 1479943 h 3960440"/>
              <a:gd name="connsiteX17-345" fmla="*/ 878058 w 3888432"/>
              <a:gd name="connsiteY17-346" fmla="*/ 648072 h 3960440"/>
              <a:gd name="connsiteX18-347" fmla="*/ 554477 w 3888432"/>
              <a:gd name="connsiteY18-348" fmla="*/ 971653 h 3960440"/>
              <a:gd name="connsiteX19-349" fmla="*/ 878058 w 3888432"/>
              <a:gd name="connsiteY19-350" fmla="*/ 1295234 h 3960440"/>
              <a:gd name="connsiteX20-351" fmla="*/ 1201639 w 3888432"/>
              <a:gd name="connsiteY20-352" fmla="*/ 971653 h 3960440"/>
              <a:gd name="connsiteX21-353" fmla="*/ 878058 w 3888432"/>
              <a:gd name="connsiteY21-354" fmla="*/ 648072 h 3960440"/>
              <a:gd name="connsiteX22-355" fmla="*/ 333511 w 3888432"/>
              <a:gd name="connsiteY22-356" fmla="*/ 0 h 3960440"/>
              <a:gd name="connsiteX23-357" fmla="*/ 3554921 w 3888432"/>
              <a:gd name="connsiteY23-358" fmla="*/ 0 h 3960440"/>
              <a:gd name="connsiteX24-359" fmla="*/ 3888432 w 3888432"/>
              <a:gd name="connsiteY24-360" fmla="*/ 333511 h 3960440"/>
              <a:gd name="connsiteX25-361" fmla="*/ 3888432 w 3888432"/>
              <a:gd name="connsiteY25-362" fmla="*/ 3626929 h 3960440"/>
              <a:gd name="connsiteX26-363" fmla="*/ 3554921 w 3888432"/>
              <a:gd name="connsiteY26-364" fmla="*/ 3960440 h 3960440"/>
              <a:gd name="connsiteX27-365" fmla="*/ 333511 w 3888432"/>
              <a:gd name="connsiteY27-366" fmla="*/ 3960440 h 3960440"/>
              <a:gd name="connsiteX28-367" fmla="*/ 0 w 3888432"/>
              <a:gd name="connsiteY28-368" fmla="*/ 3626929 h 3960440"/>
              <a:gd name="connsiteX29-369" fmla="*/ 0 w 3888432"/>
              <a:gd name="connsiteY29-370" fmla="*/ 333511 h 3960440"/>
              <a:gd name="connsiteX30-371" fmla="*/ 333511 w 3888432"/>
              <a:gd name="connsiteY30-372" fmla="*/ 0 h 3960440"/>
              <a:gd name="connsiteX0-373" fmla="*/ 554477 w 3888432"/>
              <a:gd name="connsiteY0-374" fmla="*/ 1512168 h 3960440"/>
              <a:gd name="connsiteX1-375" fmla="*/ 554477 w 3888432"/>
              <a:gd name="connsiteY1-376" fmla="*/ 3312368 h 3960440"/>
              <a:gd name="connsiteX2-377" fmla="*/ 1201638 w 3888432"/>
              <a:gd name="connsiteY2-378" fmla="*/ 3312368 h 3960440"/>
              <a:gd name="connsiteX3-379" fmla="*/ 1201638 w 3888432"/>
              <a:gd name="connsiteY3-380" fmla="*/ 1512168 h 3960440"/>
              <a:gd name="connsiteX4-381" fmla="*/ 554477 w 3888432"/>
              <a:gd name="connsiteY4-382" fmla="*/ 1512168 h 3960440"/>
              <a:gd name="connsiteX5-383" fmla="*/ 2840340 w 3888432"/>
              <a:gd name="connsiteY5-384" fmla="*/ 1479943 h 3960440"/>
              <a:gd name="connsiteX6-385" fmla="*/ 2136833 w 3888432"/>
              <a:gd name="connsiteY6-386" fmla="*/ 1785510 h 3960440"/>
              <a:gd name="connsiteX7-387" fmla="*/ 2136833 w 3888432"/>
              <a:gd name="connsiteY7-388" fmla="*/ 1510185 h 3960440"/>
              <a:gd name="connsiteX8-389" fmla="*/ 1489672 w 3888432"/>
              <a:gd name="connsiteY8-390" fmla="*/ 1510185 h 3960440"/>
              <a:gd name="connsiteX9-391" fmla="*/ 1489672 w 3888432"/>
              <a:gd name="connsiteY9-392" fmla="*/ 3310385 h 3960440"/>
              <a:gd name="connsiteX10-393" fmla="*/ 2136833 w 3888432"/>
              <a:gd name="connsiteY10-394" fmla="*/ 3310385 h 3960440"/>
              <a:gd name="connsiteX11-395" fmla="*/ 2147184 w 3888432"/>
              <a:gd name="connsiteY11-396" fmla="*/ 2155564 h 3960440"/>
              <a:gd name="connsiteX12-397" fmla="*/ 2673919 w 3888432"/>
              <a:gd name="connsiteY12-398" fmla="*/ 2138897 h 3960440"/>
              <a:gd name="connsiteX13-399" fmla="*/ 2679688 w 3888432"/>
              <a:gd name="connsiteY13-400" fmla="*/ 3312366 h 3960440"/>
              <a:gd name="connsiteX14-401" fmla="*/ 3326849 w 3888432"/>
              <a:gd name="connsiteY14-402" fmla="*/ 3312366 h 3960440"/>
              <a:gd name="connsiteX15-403" fmla="*/ 3333768 w 3888432"/>
              <a:gd name="connsiteY15-404" fmla="*/ 2128613 h 3960440"/>
              <a:gd name="connsiteX16-405" fmla="*/ 2840340 w 3888432"/>
              <a:gd name="connsiteY16-406" fmla="*/ 1479943 h 3960440"/>
              <a:gd name="connsiteX17-407" fmla="*/ 878058 w 3888432"/>
              <a:gd name="connsiteY17-408" fmla="*/ 648072 h 3960440"/>
              <a:gd name="connsiteX18-409" fmla="*/ 554477 w 3888432"/>
              <a:gd name="connsiteY18-410" fmla="*/ 971653 h 3960440"/>
              <a:gd name="connsiteX19-411" fmla="*/ 878058 w 3888432"/>
              <a:gd name="connsiteY19-412" fmla="*/ 1295234 h 3960440"/>
              <a:gd name="connsiteX20-413" fmla="*/ 1201639 w 3888432"/>
              <a:gd name="connsiteY20-414" fmla="*/ 971653 h 3960440"/>
              <a:gd name="connsiteX21-415" fmla="*/ 878058 w 3888432"/>
              <a:gd name="connsiteY21-416" fmla="*/ 648072 h 3960440"/>
              <a:gd name="connsiteX22-417" fmla="*/ 333511 w 3888432"/>
              <a:gd name="connsiteY22-418" fmla="*/ 0 h 3960440"/>
              <a:gd name="connsiteX23-419" fmla="*/ 3554921 w 3888432"/>
              <a:gd name="connsiteY23-420" fmla="*/ 0 h 3960440"/>
              <a:gd name="connsiteX24-421" fmla="*/ 3888432 w 3888432"/>
              <a:gd name="connsiteY24-422" fmla="*/ 333511 h 3960440"/>
              <a:gd name="connsiteX25-423" fmla="*/ 3888432 w 3888432"/>
              <a:gd name="connsiteY25-424" fmla="*/ 3626929 h 3960440"/>
              <a:gd name="connsiteX26-425" fmla="*/ 3554921 w 3888432"/>
              <a:gd name="connsiteY26-426" fmla="*/ 3960440 h 3960440"/>
              <a:gd name="connsiteX27-427" fmla="*/ 333511 w 3888432"/>
              <a:gd name="connsiteY27-428" fmla="*/ 3960440 h 3960440"/>
              <a:gd name="connsiteX28-429" fmla="*/ 0 w 3888432"/>
              <a:gd name="connsiteY28-430" fmla="*/ 3626929 h 3960440"/>
              <a:gd name="connsiteX29-431" fmla="*/ 0 w 3888432"/>
              <a:gd name="connsiteY29-432" fmla="*/ 333511 h 3960440"/>
              <a:gd name="connsiteX30-433" fmla="*/ 333511 w 3888432"/>
              <a:gd name="connsiteY30-434" fmla="*/ 0 h 3960440"/>
              <a:gd name="connsiteX0-435" fmla="*/ 554477 w 3888432"/>
              <a:gd name="connsiteY0-436" fmla="*/ 1512168 h 3960440"/>
              <a:gd name="connsiteX1-437" fmla="*/ 554477 w 3888432"/>
              <a:gd name="connsiteY1-438" fmla="*/ 3312368 h 3960440"/>
              <a:gd name="connsiteX2-439" fmla="*/ 1201638 w 3888432"/>
              <a:gd name="connsiteY2-440" fmla="*/ 3312368 h 3960440"/>
              <a:gd name="connsiteX3-441" fmla="*/ 1201638 w 3888432"/>
              <a:gd name="connsiteY3-442" fmla="*/ 1512168 h 3960440"/>
              <a:gd name="connsiteX4-443" fmla="*/ 554477 w 3888432"/>
              <a:gd name="connsiteY4-444" fmla="*/ 1512168 h 3960440"/>
              <a:gd name="connsiteX5-445" fmla="*/ 2840340 w 3888432"/>
              <a:gd name="connsiteY5-446" fmla="*/ 1479943 h 3960440"/>
              <a:gd name="connsiteX6-447" fmla="*/ 2136833 w 3888432"/>
              <a:gd name="connsiteY6-448" fmla="*/ 1785510 h 3960440"/>
              <a:gd name="connsiteX7-449" fmla="*/ 2136833 w 3888432"/>
              <a:gd name="connsiteY7-450" fmla="*/ 1510185 h 3960440"/>
              <a:gd name="connsiteX8-451" fmla="*/ 1489672 w 3888432"/>
              <a:gd name="connsiteY8-452" fmla="*/ 1510185 h 3960440"/>
              <a:gd name="connsiteX9-453" fmla="*/ 1489672 w 3888432"/>
              <a:gd name="connsiteY9-454" fmla="*/ 3310385 h 3960440"/>
              <a:gd name="connsiteX10-455" fmla="*/ 2136833 w 3888432"/>
              <a:gd name="connsiteY10-456" fmla="*/ 3310385 h 3960440"/>
              <a:gd name="connsiteX11-457" fmla="*/ 2147184 w 3888432"/>
              <a:gd name="connsiteY11-458" fmla="*/ 2155564 h 3960440"/>
              <a:gd name="connsiteX12-459" fmla="*/ 2673919 w 3888432"/>
              <a:gd name="connsiteY12-460" fmla="*/ 2138897 h 3960440"/>
              <a:gd name="connsiteX13-461" fmla="*/ 2679688 w 3888432"/>
              <a:gd name="connsiteY13-462" fmla="*/ 3312366 h 3960440"/>
              <a:gd name="connsiteX14-463" fmla="*/ 3326849 w 3888432"/>
              <a:gd name="connsiteY14-464" fmla="*/ 3312366 h 3960440"/>
              <a:gd name="connsiteX15-465" fmla="*/ 3333768 w 3888432"/>
              <a:gd name="connsiteY15-466" fmla="*/ 2128613 h 3960440"/>
              <a:gd name="connsiteX16-467" fmla="*/ 2840340 w 3888432"/>
              <a:gd name="connsiteY16-468" fmla="*/ 1479943 h 3960440"/>
              <a:gd name="connsiteX17-469" fmla="*/ 878058 w 3888432"/>
              <a:gd name="connsiteY17-470" fmla="*/ 648072 h 3960440"/>
              <a:gd name="connsiteX18-471" fmla="*/ 554477 w 3888432"/>
              <a:gd name="connsiteY18-472" fmla="*/ 971653 h 3960440"/>
              <a:gd name="connsiteX19-473" fmla="*/ 878058 w 3888432"/>
              <a:gd name="connsiteY19-474" fmla="*/ 1295234 h 3960440"/>
              <a:gd name="connsiteX20-475" fmla="*/ 1201639 w 3888432"/>
              <a:gd name="connsiteY20-476" fmla="*/ 971653 h 3960440"/>
              <a:gd name="connsiteX21-477" fmla="*/ 878058 w 3888432"/>
              <a:gd name="connsiteY21-478" fmla="*/ 648072 h 3960440"/>
              <a:gd name="connsiteX22-479" fmla="*/ 333511 w 3888432"/>
              <a:gd name="connsiteY22-480" fmla="*/ 0 h 3960440"/>
              <a:gd name="connsiteX23-481" fmla="*/ 3554921 w 3888432"/>
              <a:gd name="connsiteY23-482" fmla="*/ 0 h 3960440"/>
              <a:gd name="connsiteX24-483" fmla="*/ 3888432 w 3888432"/>
              <a:gd name="connsiteY24-484" fmla="*/ 333511 h 3960440"/>
              <a:gd name="connsiteX25-485" fmla="*/ 3888432 w 3888432"/>
              <a:gd name="connsiteY25-486" fmla="*/ 3626929 h 3960440"/>
              <a:gd name="connsiteX26-487" fmla="*/ 3554921 w 3888432"/>
              <a:gd name="connsiteY26-488" fmla="*/ 3960440 h 3960440"/>
              <a:gd name="connsiteX27-489" fmla="*/ 333511 w 3888432"/>
              <a:gd name="connsiteY27-490" fmla="*/ 3960440 h 3960440"/>
              <a:gd name="connsiteX28-491" fmla="*/ 0 w 3888432"/>
              <a:gd name="connsiteY28-492" fmla="*/ 3626929 h 3960440"/>
              <a:gd name="connsiteX29-493" fmla="*/ 0 w 3888432"/>
              <a:gd name="connsiteY29-494" fmla="*/ 333511 h 3960440"/>
              <a:gd name="connsiteX30-495" fmla="*/ 333511 w 3888432"/>
              <a:gd name="connsiteY30-496" fmla="*/ 0 h 39604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/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-1" fmla="*/ 3160999 w 3960000"/>
              <a:gd name="connsiteY0-2" fmla="*/ 1374274 h 3960000"/>
              <a:gd name="connsiteX1-3" fmla="*/ 3155132 w 3960000"/>
              <a:gd name="connsiteY1-4" fmla="*/ 1419362 h 3960000"/>
              <a:gd name="connsiteX2-5" fmla="*/ 3155131 w 3960000"/>
              <a:gd name="connsiteY2-6" fmla="*/ 1419362 h 3960000"/>
              <a:gd name="connsiteX3-7" fmla="*/ 3160999 w 3960000"/>
              <a:gd name="connsiteY3-8" fmla="*/ 1374274 h 3960000"/>
              <a:gd name="connsiteX4-9" fmla="*/ 2538382 w 3960000"/>
              <a:gd name="connsiteY4-10" fmla="*/ 802616 h 3960000"/>
              <a:gd name="connsiteX5-11" fmla="*/ 1921633 w 3960000"/>
              <a:gd name="connsiteY5-12" fmla="*/ 1419365 h 3960000"/>
              <a:gd name="connsiteX6-13" fmla="*/ 1942445 w 3960000"/>
              <a:gd name="connsiteY6-14" fmla="*/ 1570340 h 3960000"/>
              <a:gd name="connsiteX7-15" fmla="*/ 752016 w 3960000"/>
              <a:gd name="connsiteY7-16" fmla="*/ 931012 h 3960000"/>
              <a:gd name="connsiteX8-17" fmla="*/ 934030 w 3960000"/>
              <a:gd name="connsiteY8-18" fmla="*/ 1745738 h 3960000"/>
              <a:gd name="connsiteX9-19" fmla="*/ 665343 w 3960000"/>
              <a:gd name="connsiteY9-20" fmla="*/ 1650397 h 3960000"/>
              <a:gd name="connsiteX10-21" fmla="*/ 1111709 w 3960000"/>
              <a:gd name="connsiteY10-22" fmla="*/ 2257108 h 3960000"/>
              <a:gd name="connsiteX11-23" fmla="*/ 856023 w 3960000"/>
              <a:gd name="connsiteY11-24" fmla="*/ 2244108 h 3960000"/>
              <a:gd name="connsiteX12-25" fmla="*/ 1402064 w 3960000"/>
              <a:gd name="connsiteY12-26" fmla="*/ 2660137 h 3960000"/>
              <a:gd name="connsiteX13-27" fmla="*/ 552668 w 3960000"/>
              <a:gd name="connsiteY13-28" fmla="*/ 2902822 h 3960000"/>
              <a:gd name="connsiteX14-29" fmla="*/ 1978439 w 3960000"/>
              <a:gd name="connsiteY14-30" fmla="*/ 3093502 h 3960000"/>
              <a:gd name="connsiteX15-31" fmla="*/ 3053184 w 3960000"/>
              <a:gd name="connsiteY15-32" fmla="*/ 2031759 h 3960000"/>
              <a:gd name="connsiteX16-33" fmla="*/ 3207849 w 3960000"/>
              <a:gd name="connsiteY16-34" fmla="*/ 1493166 h 3960000"/>
              <a:gd name="connsiteX17-35" fmla="*/ 3407333 w 3960000"/>
              <a:gd name="connsiteY17-36" fmla="*/ 1117847 h 3960000"/>
              <a:gd name="connsiteX18-37" fmla="*/ 3108461 w 3960000"/>
              <a:gd name="connsiteY18-38" fmla="*/ 1185086 h 3960000"/>
              <a:gd name="connsiteX19-39" fmla="*/ 3334650 w 3960000"/>
              <a:gd name="connsiteY19-40" fmla="*/ 883134 h 3960000"/>
              <a:gd name="connsiteX20-41" fmla="*/ 2995677 w 3960000"/>
              <a:gd name="connsiteY20-42" fmla="*/ 1008938 h 3960000"/>
              <a:gd name="connsiteX21-43" fmla="*/ 2538382 w 3960000"/>
              <a:gd name="connsiteY21-44" fmla="*/ 802616 h 3960000"/>
              <a:gd name="connsiteX22-45" fmla="*/ 308009 w 3960000"/>
              <a:gd name="connsiteY22-46" fmla="*/ 0 h 3960000"/>
              <a:gd name="connsiteX23-47" fmla="*/ 3651991 w 3960000"/>
              <a:gd name="connsiteY23-48" fmla="*/ 0 h 3960000"/>
              <a:gd name="connsiteX24-49" fmla="*/ 3960000 w 3960000"/>
              <a:gd name="connsiteY24-50" fmla="*/ 308009 h 3960000"/>
              <a:gd name="connsiteX25-51" fmla="*/ 3960000 w 3960000"/>
              <a:gd name="connsiteY25-52" fmla="*/ 3651991 h 3960000"/>
              <a:gd name="connsiteX26-53" fmla="*/ 3651991 w 3960000"/>
              <a:gd name="connsiteY26-54" fmla="*/ 3960000 h 3960000"/>
              <a:gd name="connsiteX27-55" fmla="*/ 308009 w 3960000"/>
              <a:gd name="connsiteY27-56" fmla="*/ 3960000 h 3960000"/>
              <a:gd name="connsiteX28-57" fmla="*/ 0 w 3960000"/>
              <a:gd name="connsiteY28-58" fmla="*/ 3651991 h 3960000"/>
              <a:gd name="connsiteX29-59" fmla="*/ 0 w 3960000"/>
              <a:gd name="connsiteY29-60" fmla="*/ 308009 h 3960000"/>
              <a:gd name="connsiteX30-61" fmla="*/ 308009 w 3960000"/>
              <a:gd name="connsiteY30-62" fmla="*/ 0 h 3960000"/>
              <a:gd name="connsiteX0-63" fmla="*/ 3160999 w 3960000"/>
              <a:gd name="connsiteY0-64" fmla="*/ 1374274 h 3960000"/>
              <a:gd name="connsiteX1-65" fmla="*/ 3155132 w 3960000"/>
              <a:gd name="connsiteY1-66" fmla="*/ 1419362 h 3960000"/>
              <a:gd name="connsiteX2-67" fmla="*/ 3160999 w 3960000"/>
              <a:gd name="connsiteY2-68" fmla="*/ 1374274 h 3960000"/>
              <a:gd name="connsiteX3-69" fmla="*/ 2538382 w 3960000"/>
              <a:gd name="connsiteY3-70" fmla="*/ 802616 h 3960000"/>
              <a:gd name="connsiteX4-71" fmla="*/ 1921633 w 3960000"/>
              <a:gd name="connsiteY4-72" fmla="*/ 1419365 h 3960000"/>
              <a:gd name="connsiteX5-73" fmla="*/ 1942445 w 3960000"/>
              <a:gd name="connsiteY5-74" fmla="*/ 1570340 h 3960000"/>
              <a:gd name="connsiteX6-75" fmla="*/ 752016 w 3960000"/>
              <a:gd name="connsiteY6-76" fmla="*/ 931012 h 3960000"/>
              <a:gd name="connsiteX7-77" fmla="*/ 934030 w 3960000"/>
              <a:gd name="connsiteY7-78" fmla="*/ 1745738 h 3960000"/>
              <a:gd name="connsiteX8-79" fmla="*/ 665343 w 3960000"/>
              <a:gd name="connsiteY8-80" fmla="*/ 1650397 h 3960000"/>
              <a:gd name="connsiteX9-81" fmla="*/ 1111709 w 3960000"/>
              <a:gd name="connsiteY9-82" fmla="*/ 2257108 h 3960000"/>
              <a:gd name="connsiteX10-83" fmla="*/ 856023 w 3960000"/>
              <a:gd name="connsiteY10-84" fmla="*/ 2244108 h 3960000"/>
              <a:gd name="connsiteX11-85" fmla="*/ 1402064 w 3960000"/>
              <a:gd name="connsiteY11-86" fmla="*/ 2660137 h 3960000"/>
              <a:gd name="connsiteX12-87" fmla="*/ 552668 w 3960000"/>
              <a:gd name="connsiteY12-88" fmla="*/ 2902822 h 3960000"/>
              <a:gd name="connsiteX13-89" fmla="*/ 1978439 w 3960000"/>
              <a:gd name="connsiteY13-90" fmla="*/ 3093502 h 3960000"/>
              <a:gd name="connsiteX14-91" fmla="*/ 3053184 w 3960000"/>
              <a:gd name="connsiteY14-92" fmla="*/ 2031759 h 3960000"/>
              <a:gd name="connsiteX15-93" fmla="*/ 3207849 w 3960000"/>
              <a:gd name="connsiteY15-94" fmla="*/ 1493166 h 3960000"/>
              <a:gd name="connsiteX16-95" fmla="*/ 3407333 w 3960000"/>
              <a:gd name="connsiteY16-96" fmla="*/ 1117847 h 3960000"/>
              <a:gd name="connsiteX17-97" fmla="*/ 3108461 w 3960000"/>
              <a:gd name="connsiteY17-98" fmla="*/ 1185086 h 3960000"/>
              <a:gd name="connsiteX18-99" fmla="*/ 3334650 w 3960000"/>
              <a:gd name="connsiteY18-100" fmla="*/ 883134 h 3960000"/>
              <a:gd name="connsiteX19-101" fmla="*/ 2995677 w 3960000"/>
              <a:gd name="connsiteY19-102" fmla="*/ 1008938 h 3960000"/>
              <a:gd name="connsiteX20-103" fmla="*/ 2538382 w 3960000"/>
              <a:gd name="connsiteY20-104" fmla="*/ 802616 h 3960000"/>
              <a:gd name="connsiteX21-105" fmla="*/ 308009 w 3960000"/>
              <a:gd name="connsiteY21-106" fmla="*/ 0 h 3960000"/>
              <a:gd name="connsiteX22-107" fmla="*/ 3651991 w 3960000"/>
              <a:gd name="connsiteY22-108" fmla="*/ 0 h 3960000"/>
              <a:gd name="connsiteX23-109" fmla="*/ 3960000 w 3960000"/>
              <a:gd name="connsiteY23-110" fmla="*/ 308009 h 3960000"/>
              <a:gd name="connsiteX24-111" fmla="*/ 3960000 w 3960000"/>
              <a:gd name="connsiteY24-112" fmla="*/ 3651991 h 3960000"/>
              <a:gd name="connsiteX25-113" fmla="*/ 3651991 w 3960000"/>
              <a:gd name="connsiteY25-114" fmla="*/ 3960000 h 3960000"/>
              <a:gd name="connsiteX26-115" fmla="*/ 308009 w 3960000"/>
              <a:gd name="connsiteY26-116" fmla="*/ 3960000 h 3960000"/>
              <a:gd name="connsiteX27-117" fmla="*/ 0 w 3960000"/>
              <a:gd name="connsiteY27-118" fmla="*/ 3651991 h 3960000"/>
              <a:gd name="connsiteX28-119" fmla="*/ 0 w 3960000"/>
              <a:gd name="connsiteY28-120" fmla="*/ 308009 h 3960000"/>
              <a:gd name="connsiteX29-121" fmla="*/ 308009 w 3960000"/>
              <a:gd name="connsiteY29-122" fmla="*/ 0 h 3960000"/>
              <a:gd name="connsiteX0-123" fmla="*/ 3160999 w 3960000"/>
              <a:gd name="connsiteY0-124" fmla="*/ 1374274 h 3960000"/>
              <a:gd name="connsiteX1-125" fmla="*/ 3155132 w 3960000"/>
              <a:gd name="connsiteY1-126" fmla="*/ 1419362 h 3960000"/>
              <a:gd name="connsiteX2-127" fmla="*/ 3160999 w 3960000"/>
              <a:gd name="connsiteY2-128" fmla="*/ 1374274 h 3960000"/>
              <a:gd name="connsiteX3-129" fmla="*/ 2538382 w 3960000"/>
              <a:gd name="connsiteY3-130" fmla="*/ 802616 h 3960000"/>
              <a:gd name="connsiteX4-131" fmla="*/ 1921633 w 3960000"/>
              <a:gd name="connsiteY4-132" fmla="*/ 1419365 h 3960000"/>
              <a:gd name="connsiteX5-133" fmla="*/ 1942445 w 3960000"/>
              <a:gd name="connsiteY5-134" fmla="*/ 1570340 h 3960000"/>
              <a:gd name="connsiteX6-135" fmla="*/ 752016 w 3960000"/>
              <a:gd name="connsiteY6-136" fmla="*/ 931012 h 3960000"/>
              <a:gd name="connsiteX7-137" fmla="*/ 934030 w 3960000"/>
              <a:gd name="connsiteY7-138" fmla="*/ 1745738 h 3960000"/>
              <a:gd name="connsiteX8-139" fmla="*/ 665343 w 3960000"/>
              <a:gd name="connsiteY8-140" fmla="*/ 1650397 h 3960000"/>
              <a:gd name="connsiteX9-141" fmla="*/ 1111709 w 3960000"/>
              <a:gd name="connsiteY9-142" fmla="*/ 2257108 h 3960000"/>
              <a:gd name="connsiteX10-143" fmla="*/ 856023 w 3960000"/>
              <a:gd name="connsiteY10-144" fmla="*/ 2244108 h 3960000"/>
              <a:gd name="connsiteX11-145" fmla="*/ 1402064 w 3960000"/>
              <a:gd name="connsiteY11-146" fmla="*/ 2660137 h 3960000"/>
              <a:gd name="connsiteX12-147" fmla="*/ 552668 w 3960000"/>
              <a:gd name="connsiteY12-148" fmla="*/ 2902822 h 3960000"/>
              <a:gd name="connsiteX13-149" fmla="*/ 1978439 w 3960000"/>
              <a:gd name="connsiteY13-150" fmla="*/ 3093502 h 3960000"/>
              <a:gd name="connsiteX14-151" fmla="*/ 3053184 w 3960000"/>
              <a:gd name="connsiteY14-152" fmla="*/ 2031759 h 3960000"/>
              <a:gd name="connsiteX15-153" fmla="*/ 3207849 w 3960000"/>
              <a:gd name="connsiteY15-154" fmla="*/ 1493166 h 3960000"/>
              <a:gd name="connsiteX16-155" fmla="*/ 3407333 w 3960000"/>
              <a:gd name="connsiteY16-156" fmla="*/ 1117847 h 3960000"/>
              <a:gd name="connsiteX17-157" fmla="*/ 3140091 w 3960000"/>
              <a:gd name="connsiteY17-158" fmla="*/ 1227260 h 3960000"/>
              <a:gd name="connsiteX18-159" fmla="*/ 3334650 w 3960000"/>
              <a:gd name="connsiteY18-160" fmla="*/ 883134 h 3960000"/>
              <a:gd name="connsiteX19-161" fmla="*/ 2995677 w 3960000"/>
              <a:gd name="connsiteY19-162" fmla="*/ 1008938 h 3960000"/>
              <a:gd name="connsiteX20-163" fmla="*/ 2538382 w 3960000"/>
              <a:gd name="connsiteY20-164" fmla="*/ 802616 h 3960000"/>
              <a:gd name="connsiteX21-165" fmla="*/ 308009 w 3960000"/>
              <a:gd name="connsiteY21-166" fmla="*/ 0 h 3960000"/>
              <a:gd name="connsiteX22-167" fmla="*/ 3651991 w 3960000"/>
              <a:gd name="connsiteY22-168" fmla="*/ 0 h 3960000"/>
              <a:gd name="connsiteX23-169" fmla="*/ 3960000 w 3960000"/>
              <a:gd name="connsiteY23-170" fmla="*/ 308009 h 3960000"/>
              <a:gd name="connsiteX24-171" fmla="*/ 3960000 w 3960000"/>
              <a:gd name="connsiteY24-172" fmla="*/ 3651991 h 3960000"/>
              <a:gd name="connsiteX25-173" fmla="*/ 3651991 w 3960000"/>
              <a:gd name="connsiteY25-174" fmla="*/ 3960000 h 3960000"/>
              <a:gd name="connsiteX26-175" fmla="*/ 308009 w 3960000"/>
              <a:gd name="connsiteY26-176" fmla="*/ 3960000 h 3960000"/>
              <a:gd name="connsiteX27-177" fmla="*/ 0 w 3960000"/>
              <a:gd name="connsiteY27-178" fmla="*/ 3651991 h 3960000"/>
              <a:gd name="connsiteX28-179" fmla="*/ 0 w 3960000"/>
              <a:gd name="connsiteY28-180" fmla="*/ 308009 h 3960000"/>
              <a:gd name="connsiteX29-181" fmla="*/ 308009 w 3960000"/>
              <a:gd name="connsiteY29-182" fmla="*/ 0 h 3960000"/>
              <a:gd name="connsiteX0-183" fmla="*/ 3160999 w 3960000"/>
              <a:gd name="connsiteY0-184" fmla="*/ 1374274 h 3960000"/>
              <a:gd name="connsiteX1-185" fmla="*/ 3155132 w 3960000"/>
              <a:gd name="connsiteY1-186" fmla="*/ 1419362 h 3960000"/>
              <a:gd name="connsiteX2-187" fmla="*/ 3160999 w 3960000"/>
              <a:gd name="connsiteY2-188" fmla="*/ 1374274 h 3960000"/>
              <a:gd name="connsiteX3-189" fmla="*/ 2538382 w 3960000"/>
              <a:gd name="connsiteY3-190" fmla="*/ 802616 h 3960000"/>
              <a:gd name="connsiteX4-191" fmla="*/ 1921633 w 3960000"/>
              <a:gd name="connsiteY4-192" fmla="*/ 1419365 h 3960000"/>
              <a:gd name="connsiteX5-193" fmla="*/ 1942445 w 3960000"/>
              <a:gd name="connsiteY5-194" fmla="*/ 1570340 h 3960000"/>
              <a:gd name="connsiteX6-195" fmla="*/ 752016 w 3960000"/>
              <a:gd name="connsiteY6-196" fmla="*/ 931012 h 3960000"/>
              <a:gd name="connsiteX7-197" fmla="*/ 934030 w 3960000"/>
              <a:gd name="connsiteY7-198" fmla="*/ 1745738 h 3960000"/>
              <a:gd name="connsiteX8-199" fmla="*/ 665343 w 3960000"/>
              <a:gd name="connsiteY8-200" fmla="*/ 1650397 h 3960000"/>
              <a:gd name="connsiteX9-201" fmla="*/ 1111709 w 3960000"/>
              <a:gd name="connsiteY9-202" fmla="*/ 2257108 h 3960000"/>
              <a:gd name="connsiteX10-203" fmla="*/ 856023 w 3960000"/>
              <a:gd name="connsiteY10-204" fmla="*/ 2244108 h 3960000"/>
              <a:gd name="connsiteX11-205" fmla="*/ 1402064 w 3960000"/>
              <a:gd name="connsiteY11-206" fmla="*/ 2660137 h 3960000"/>
              <a:gd name="connsiteX12-207" fmla="*/ 552668 w 3960000"/>
              <a:gd name="connsiteY12-208" fmla="*/ 2902822 h 3960000"/>
              <a:gd name="connsiteX13-209" fmla="*/ 1978439 w 3960000"/>
              <a:gd name="connsiteY13-210" fmla="*/ 3093502 h 3960000"/>
              <a:gd name="connsiteX14-211" fmla="*/ 3053184 w 3960000"/>
              <a:gd name="connsiteY14-212" fmla="*/ 2031759 h 3960000"/>
              <a:gd name="connsiteX15-213" fmla="*/ 3207849 w 3960000"/>
              <a:gd name="connsiteY15-214" fmla="*/ 1493166 h 3960000"/>
              <a:gd name="connsiteX16-215" fmla="*/ 3449507 w 3960000"/>
              <a:gd name="connsiteY16-216" fmla="*/ 1170564 h 3960000"/>
              <a:gd name="connsiteX17-217" fmla="*/ 3140091 w 3960000"/>
              <a:gd name="connsiteY17-218" fmla="*/ 1227260 h 3960000"/>
              <a:gd name="connsiteX18-219" fmla="*/ 3334650 w 3960000"/>
              <a:gd name="connsiteY18-220" fmla="*/ 883134 h 3960000"/>
              <a:gd name="connsiteX19-221" fmla="*/ 2995677 w 3960000"/>
              <a:gd name="connsiteY19-222" fmla="*/ 1008938 h 3960000"/>
              <a:gd name="connsiteX20-223" fmla="*/ 2538382 w 3960000"/>
              <a:gd name="connsiteY20-224" fmla="*/ 802616 h 3960000"/>
              <a:gd name="connsiteX21-225" fmla="*/ 308009 w 3960000"/>
              <a:gd name="connsiteY21-226" fmla="*/ 0 h 3960000"/>
              <a:gd name="connsiteX22-227" fmla="*/ 3651991 w 3960000"/>
              <a:gd name="connsiteY22-228" fmla="*/ 0 h 3960000"/>
              <a:gd name="connsiteX23-229" fmla="*/ 3960000 w 3960000"/>
              <a:gd name="connsiteY23-230" fmla="*/ 308009 h 3960000"/>
              <a:gd name="connsiteX24-231" fmla="*/ 3960000 w 3960000"/>
              <a:gd name="connsiteY24-232" fmla="*/ 3651991 h 3960000"/>
              <a:gd name="connsiteX25-233" fmla="*/ 3651991 w 3960000"/>
              <a:gd name="connsiteY25-234" fmla="*/ 3960000 h 3960000"/>
              <a:gd name="connsiteX26-235" fmla="*/ 308009 w 3960000"/>
              <a:gd name="connsiteY26-236" fmla="*/ 3960000 h 3960000"/>
              <a:gd name="connsiteX27-237" fmla="*/ 0 w 3960000"/>
              <a:gd name="connsiteY27-238" fmla="*/ 3651991 h 3960000"/>
              <a:gd name="connsiteX28-239" fmla="*/ 0 w 3960000"/>
              <a:gd name="connsiteY28-240" fmla="*/ 308009 h 3960000"/>
              <a:gd name="connsiteX29-241" fmla="*/ 308009 w 3960000"/>
              <a:gd name="connsiteY29-242" fmla="*/ 0 h 3960000"/>
              <a:gd name="connsiteX0-243" fmla="*/ 3160999 w 3960000"/>
              <a:gd name="connsiteY0-244" fmla="*/ 1374274 h 3960000"/>
              <a:gd name="connsiteX1-245" fmla="*/ 3155132 w 3960000"/>
              <a:gd name="connsiteY1-246" fmla="*/ 1419362 h 3960000"/>
              <a:gd name="connsiteX2-247" fmla="*/ 3160999 w 3960000"/>
              <a:gd name="connsiteY2-248" fmla="*/ 1374274 h 3960000"/>
              <a:gd name="connsiteX3-249" fmla="*/ 2538382 w 3960000"/>
              <a:gd name="connsiteY3-250" fmla="*/ 802616 h 3960000"/>
              <a:gd name="connsiteX4-251" fmla="*/ 1921633 w 3960000"/>
              <a:gd name="connsiteY4-252" fmla="*/ 1419365 h 3960000"/>
              <a:gd name="connsiteX5-253" fmla="*/ 1942445 w 3960000"/>
              <a:gd name="connsiteY5-254" fmla="*/ 1570340 h 3960000"/>
              <a:gd name="connsiteX6-255" fmla="*/ 752016 w 3960000"/>
              <a:gd name="connsiteY6-256" fmla="*/ 931012 h 3960000"/>
              <a:gd name="connsiteX7-257" fmla="*/ 934030 w 3960000"/>
              <a:gd name="connsiteY7-258" fmla="*/ 1745738 h 3960000"/>
              <a:gd name="connsiteX8-259" fmla="*/ 665343 w 3960000"/>
              <a:gd name="connsiteY8-260" fmla="*/ 1650397 h 3960000"/>
              <a:gd name="connsiteX9-261" fmla="*/ 1111709 w 3960000"/>
              <a:gd name="connsiteY9-262" fmla="*/ 2257108 h 3960000"/>
              <a:gd name="connsiteX10-263" fmla="*/ 856023 w 3960000"/>
              <a:gd name="connsiteY10-264" fmla="*/ 2244108 h 3960000"/>
              <a:gd name="connsiteX11-265" fmla="*/ 1402064 w 3960000"/>
              <a:gd name="connsiteY11-266" fmla="*/ 2660137 h 3960000"/>
              <a:gd name="connsiteX12-267" fmla="*/ 552668 w 3960000"/>
              <a:gd name="connsiteY12-268" fmla="*/ 2902822 h 3960000"/>
              <a:gd name="connsiteX13-269" fmla="*/ 1978439 w 3960000"/>
              <a:gd name="connsiteY13-270" fmla="*/ 3093502 h 3960000"/>
              <a:gd name="connsiteX14-271" fmla="*/ 3053184 w 3960000"/>
              <a:gd name="connsiteY14-272" fmla="*/ 2031759 h 3960000"/>
              <a:gd name="connsiteX15-273" fmla="*/ 3207849 w 3960000"/>
              <a:gd name="connsiteY15-274" fmla="*/ 1493166 h 3960000"/>
              <a:gd name="connsiteX16-275" fmla="*/ 3449507 w 3960000"/>
              <a:gd name="connsiteY16-276" fmla="*/ 1170564 h 3960000"/>
              <a:gd name="connsiteX17-277" fmla="*/ 3140091 w 3960000"/>
              <a:gd name="connsiteY17-278" fmla="*/ 1227260 h 3960000"/>
              <a:gd name="connsiteX18-279" fmla="*/ 3324107 w 3960000"/>
              <a:gd name="connsiteY18-280" fmla="*/ 851504 h 3960000"/>
              <a:gd name="connsiteX19-281" fmla="*/ 2995677 w 3960000"/>
              <a:gd name="connsiteY19-282" fmla="*/ 1008938 h 3960000"/>
              <a:gd name="connsiteX20-283" fmla="*/ 2538382 w 3960000"/>
              <a:gd name="connsiteY20-284" fmla="*/ 802616 h 3960000"/>
              <a:gd name="connsiteX21-285" fmla="*/ 308009 w 3960000"/>
              <a:gd name="connsiteY21-286" fmla="*/ 0 h 3960000"/>
              <a:gd name="connsiteX22-287" fmla="*/ 3651991 w 3960000"/>
              <a:gd name="connsiteY22-288" fmla="*/ 0 h 3960000"/>
              <a:gd name="connsiteX23-289" fmla="*/ 3960000 w 3960000"/>
              <a:gd name="connsiteY23-290" fmla="*/ 308009 h 3960000"/>
              <a:gd name="connsiteX24-291" fmla="*/ 3960000 w 3960000"/>
              <a:gd name="connsiteY24-292" fmla="*/ 3651991 h 3960000"/>
              <a:gd name="connsiteX25-293" fmla="*/ 3651991 w 3960000"/>
              <a:gd name="connsiteY25-294" fmla="*/ 3960000 h 3960000"/>
              <a:gd name="connsiteX26-295" fmla="*/ 308009 w 3960000"/>
              <a:gd name="connsiteY26-296" fmla="*/ 3960000 h 3960000"/>
              <a:gd name="connsiteX27-297" fmla="*/ 0 w 3960000"/>
              <a:gd name="connsiteY27-298" fmla="*/ 3651991 h 3960000"/>
              <a:gd name="connsiteX28-299" fmla="*/ 0 w 3960000"/>
              <a:gd name="connsiteY28-300" fmla="*/ 308009 h 3960000"/>
              <a:gd name="connsiteX29-301" fmla="*/ 308009 w 3960000"/>
              <a:gd name="connsiteY29-302" fmla="*/ 0 h 3960000"/>
              <a:gd name="connsiteX0-303" fmla="*/ 3160999 w 3960000"/>
              <a:gd name="connsiteY0-304" fmla="*/ 1374274 h 3960000"/>
              <a:gd name="connsiteX1-305" fmla="*/ 3155132 w 3960000"/>
              <a:gd name="connsiteY1-306" fmla="*/ 1419362 h 3960000"/>
              <a:gd name="connsiteX2-307" fmla="*/ 3160999 w 3960000"/>
              <a:gd name="connsiteY2-308" fmla="*/ 1374274 h 3960000"/>
              <a:gd name="connsiteX3-309" fmla="*/ 2538382 w 3960000"/>
              <a:gd name="connsiteY3-310" fmla="*/ 802616 h 3960000"/>
              <a:gd name="connsiteX4-311" fmla="*/ 1921633 w 3960000"/>
              <a:gd name="connsiteY4-312" fmla="*/ 1292845 h 3960000"/>
              <a:gd name="connsiteX5-313" fmla="*/ 1942445 w 3960000"/>
              <a:gd name="connsiteY5-314" fmla="*/ 1570340 h 3960000"/>
              <a:gd name="connsiteX6-315" fmla="*/ 752016 w 3960000"/>
              <a:gd name="connsiteY6-316" fmla="*/ 931012 h 3960000"/>
              <a:gd name="connsiteX7-317" fmla="*/ 934030 w 3960000"/>
              <a:gd name="connsiteY7-318" fmla="*/ 1745738 h 3960000"/>
              <a:gd name="connsiteX8-319" fmla="*/ 665343 w 3960000"/>
              <a:gd name="connsiteY8-320" fmla="*/ 1650397 h 3960000"/>
              <a:gd name="connsiteX9-321" fmla="*/ 1111709 w 3960000"/>
              <a:gd name="connsiteY9-322" fmla="*/ 2257108 h 3960000"/>
              <a:gd name="connsiteX10-323" fmla="*/ 856023 w 3960000"/>
              <a:gd name="connsiteY10-324" fmla="*/ 2244108 h 3960000"/>
              <a:gd name="connsiteX11-325" fmla="*/ 1402064 w 3960000"/>
              <a:gd name="connsiteY11-326" fmla="*/ 2660137 h 3960000"/>
              <a:gd name="connsiteX12-327" fmla="*/ 552668 w 3960000"/>
              <a:gd name="connsiteY12-328" fmla="*/ 2902822 h 3960000"/>
              <a:gd name="connsiteX13-329" fmla="*/ 1978439 w 3960000"/>
              <a:gd name="connsiteY13-330" fmla="*/ 3093502 h 3960000"/>
              <a:gd name="connsiteX14-331" fmla="*/ 3053184 w 3960000"/>
              <a:gd name="connsiteY14-332" fmla="*/ 2031759 h 3960000"/>
              <a:gd name="connsiteX15-333" fmla="*/ 3207849 w 3960000"/>
              <a:gd name="connsiteY15-334" fmla="*/ 1493166 h 3960000"/>
              <a:gd name="connsiteX16-335" fmla="*/ 3449507 w 3960000"/>
              <a:gd name="connsiteY16-336" fmla="*/ 1170564 h 3960000"/>
              <a:gd name="connsiteX17-337" fmla="*/ 3140091 w 3960000"/>
              <a:gd name="connsiteY17-338" fmla="*/ 1227260 h 3960000"/>
              <a:gd name="connsiteX18-339" fmla="*/ 3324107 w 3960000"/>
              <a:gd name="connsiteY18-340" fmla="*/ 851504 h 3960000"/>
              <a:gd name="connsiteX19-341" fmla="*/ 2995677 w 3960000"/>
              <a:gd name="connsiteY19-342" fmla="*/ 1008938 h 3960000"/>
              <a:gd name="connsiteX20-343" fmla="*/ 2538382 w 3960000"/>
              <a:gd name="connsiteY20-344" fmla="*/ 802616 h 3960000"/>
              <a:gd name="connsiteX21-345" fmla="*/ 308009 w 3960000"/>
              <a:gd name="connsiteY21-346" fmla="*/ 0 h 3960000"/>
              <a:gd name="connsiteX22-347" fmla="*/ 3651991 w 3960000"/>
              <a:gd name="connsiteY22-348" fmla="*/ 0 h 3960000"/>
              <a:gd name="connsiteX23-349" fmla="*/ 3960000 w 3960000"/>
              <a:gd name="connsiteY23-350" fmla="*/ 308009 h 3960000"/>
              <a:gd name="connsiteX24-351" fmla="*/ 3960000 w 3960000"/>
              <a:gd name="connsiteY24-352" fmla="*/ 3651991 h 3960000"/>
              <a:gd name="connsiteX25-353" fmla="*/ 3651991 w 3960000"/>
              <a:gd name="connsiteY25-354" fmla="*/ 3960000 h 3960000"/>
              <a:gd name="connsiteX26-355" fmla="*/ 308009 w 3960000"/>
              <a:gd name="connsiteY26-356" fmla="*/ 3960000 h 3960000"/>
              <a:gd name="connsiteX27-357" fmla="*/ 0 w 3960000"/>
              <a:gd name="connsiteY27-358" fmla="*/ 3651991 h 3960000"/>
              <a:gd name="connsiteX28-359" fmla="*/ 0 w 3960000"/>
              <a:gd name="connsiteY28-360" fmla="*/ 308009 h 3960000"/>
              <a:gd name="connsiteX29-361" fmla="*/ 308009 w 3960000"/>
              <a:gd name="connsiteY29-362" fmla="*/ 0 h 3960000"/>
              <a:gd name="connsiteX0-363" fmla="*/ 3160999 w 3960000"/>
              <a:gd name="connsiteY0-364" fmla="*/ 1374274 h 3960000"/>
              <a:gd name="connsiteX1-365" fmla="*/ 3155132 w 3960000"/>
              <a:gd name="connsiteY1-366" fmla="*/ 1419362 h 3960000"/>
              <a:gd name="connsiteX2-367" fmla="*/ 3160999 w 3960000"/>
              <a:gd name="connsiteY2-368" fmla="*/ 1374274 h 3960000"/>
              <a:gd name="connsiteX3-369" fmla="*/ 2496208 w 3960000"/>
              <a:gd name="connsiteY3-370" fmla="*/ 770986 h 3960000"/>
              <a:gd name="connsiteX4-371" fmla="*/ 1921633 w 3960000"/>
              <a:gd name="connsiteY4-372" fmla="*/ 1292845 h 3960000"/>
              <a:gd name="connsiteX5-373" fmla="*/ 1942445 w 3960000"/>
              <a:gd name="connsiteY5-374" fmla="*/ 1570340 h 3960000"/>
              <a:gd name="connsiteX6-375" fmla="*/ 752016 w 3960000"/>
              <a:gd name="connsiteY6-376" fmla="*/ 931012 h 3960000"/>
              <a:gd name="connsiteX7-377" fmla="*/ 934030 w 3960000"/>
              <a:gd name="connsiteY7-378" fmla="*/ 1745738 h 3960000"/>
              <a:gd name="connsiteX8-379" fmla="*/ 665343 w 3960000"/>
              <a:gd name="connsiteY8-380" fmla="*/ 1650397 h 3960000"/>
              <a:gd name="connsiteX9-381" fmla="*/ 1111709 w 3960000"/>
              <a:gd name="connsiteY9-382" fmla="*/ 2257108 h 3960000"/>
              <a:gd name="connsiteX10-383" fmla="*/ 856023 w 3960000"/>
              <a:gd name="connsiteY10-384" fmla="*/ 2244108 h 3960000"/>
              <a:gd name="connsiteX11-385" fmla="*/ 1402064 w 3960000"/>
              <a:gd name="connsiteY11-386" fmla="*/ 2660137 h 3960000"/>
              <a:gd name="connsiteX12-387" fmla="*/ 552668 w 3960000"/>
              <a:gd name="connsiteY12-388" fmla="*/ 2902822 h 3960000"/>
              <a:gd name="connsiteX13-389" fmla="*/ 1978439 w 3960000"/>
              <a:gd name="connsiteY13-390" fmla="*/ 3093502 h 3960000"/>
              <a:gd name="connsiteX14-391" fmla="*/ 3053184 w 3960000"/>
              <a:gd name="connsiteY14-392" fmla="*/ 2031759 h 3960000"/>
              <a:gd name="connsiteX15-393" fmla="*/ 3207849 w 3960000"/>
              <a:gd name="connsiteY15-394" fmla="*/ 1493166 h 3960000"/>
              <a:gd name="connsiteX16-395" fmla="*/ 3449507 w 3960000"/>
              <a:gd name="connsiteY16-396" fmla="*/ 1170564 h 3960000"/>
              <a:gd name="connsiteX17-397" fmla="*/ 3140091 w 3960000"/>
              <a:gd name="connsiteY17-398" fmla="*/ 1227260 h 3960000"/>
              <a:gd name="connsiteX18-399" fmla="*/ 3324107 w 3960000"/>
              <a:gd name="connsiteY18-400" fmla="*/ 851504 h 3960000"/>
              <a:gd name="connsiteX19-401" fmla="*/ 2995677 w 3960000"/>
              <a:gd name="connsiteY19-402" fmla="*/ 1008938 h 3960000"/>
              <a:gd name="connsiteX20-403" fmla="*/ 2496208 w 3960000"/>
              <a:gd name="connsiteY20-404" fmla="*/ 770986 h 3960000"/>
              <a:gd name="connsiteX21-405" fmla="*/ 308009 w 3960000"/>
              <a:gd name="connsiteY21-406" fmla="*/ 0 h 3960000"/>
              <a:gd name="connsiteX22-407" fmla="*/ 3651991 w 3960000"/>
              <a:gd name="connsiteY22-408" fmla="*/ 0 h 3960000"/>
              <a:gd name="connsiteX23-409" fmla="*/ 3960000 w 3960000"/>
              <a:gd name="connsiteY23-410" fmla="*/ 308009 h 3960000"/>
              <a:gd name="connsiteX24-411" fmla="*/ 3960000 w 3960000"/>
              <a:gd name="connsiteY24-412" fmla="*/ 3651991 h 3960000"/>
              <a:gd name="connsiteX25-413" fmla="*/ 3651991 w 3960000"/>
              <a:gd name="connsiteY25-414" fmla="*/ 3960000 h 3960000"/>
              <a:gd name="connsiteX26-415" fmla="*/ 308009 w 3960000"/>
              <a:gd name="connsiteY26-416" fmla="*/ 3960000 h 3960000"/>
              <a:gd name="connsiteX27-417" fmla="*/ 0 w 3960000"/>
              <a:gd name="connsiteY27-418" fmla="*/ 3651991 h 3960000"/>
              <a:gd name="connsiteX28-419" fmla="*/ 0 w 3960000"/>
              <a:gd name="connsiteY28-420" fmla="*/ 308009 h 3960000"/>
              <a:gd name="connsiteX29-421" fmla="*/ 308009 w 3960000"/>
              <a:gd name="connsiteY29-422" fmla="*/ 0 h 3960000"/>
              <a:gd name="connsiteX0-423" fmla="*/ 3160999 w 3960000"/>
              <a:gd name="connsiteY0-424" fmla="*/ 1374274 h 3960000"/>
              <a:gd name="connsiteX1-425" fmla="*/ 3155132 w 3960000"/>
              <a:gd name="connsiteY1-426" fmla="*/ 1419362 h 3960000"/>
              <a:gd name="connsiteX2-427" fmla="*/ 3160999 w 3960000"/>
              <a:gd name="connsiteY2-428" fmla="*/ 1374274 h 3960000"/>
              <a:gd name="connsiteX3-429" fmla="*/ 2496208 w 3960000"/>
              <a:gd name="connsiteY3-430" fmla="*/ 770986 h 3960000"/>
              <a:gd name="connsiteX4-431" fmla="*/ 1921633 w 3960000"/>
              <a:gd name="connsiteY4-432" fmla="*/ 1292845 h 3960000"/>
              <a:gd name="connsiteX5-433" fmla="*/ 1942445 w 3960000"/>
              <a:gd name="connsiteY5-434" fmla="*/ 1570340 h 3960000"/>
              <a:gd name="connsiteX6-435" fmla="*/ 752016 w 3960000"/>
              <a:gd name="connsiteY6-436" fmla="*/ 931012 h 3960000"/>
              <a:gd name="connsiteX7-437" fmla="*/ 934030 w 3960000"/>
              <a:gd name="connsiteY7-438" fmla="*/ 1745738 h 3960000"/>
              <a:gd name="connsiteX8-439" fmla="*/ 665343 w 3960000"/>
              <a:gd name="connsiteY8-440" fmla="*/ 1650397 h 3960000"/>
              <a:gd name="connsiteX9-441" fmla="*/ 1111709 w 3960000"/>
              <a:gd name="connsiteY9-442" fmla="*/ 2257108 h 3960000"/>
              <a:gd name="connsiteX10-443" fmla="*/ 856023 w 3960000"/>
              <a:gd name="connsiteY10-444" fmla="*/ 2244108 h 3960000"/>
              <a:gd name="connsiteX11-445" fmla="*/ 1402064 w 3960000"/>
              <a:gd name="connsiteY11-446" fmla="*/ 2660137 h 3960000"/>
              <a:gd name="connsiteX12-447" fmla="*/ 552668 w 3960000"/>
              <a:gd name="connsiteY12-448" fmla="*/ 2902822 h 3960000"/>
              <a:gd name="connsiteX13-449" fmla="*/ 1978439 w 3960000"/>
              <a:gd name="connsiteY13-450" fmla="*/ 3093502 h 3960000"/>
              <a:gd name="connsiteX14-451" fmla="*/ 3053184 w 3960000"/>
              <a:gd name="connsiteY14-452" fmla="*/ 2031759 h 3960000"/>
              <a:gd name="connsiteX15-453" fmla="*/ 3207849 w 3960000"/>
              <a:gd name="connsiteY15-454" fmla="*/ 1493166 h 3960000"/>
              <a:gd name="connsiteX16-455" fmla="*/ 3449507 w 3960000"/>
              <a:gd name="connsiteY16-456" fmla="*/ 1170564 h 3960000"/>
              <a:gd name="connsiteX17-457" fmla="*/ 3140091 w 3960000"/>
              <a:gd name="connsiteY17-458" fmla="*/ 1227260 h 3960000"/>
              <a:gd name="connsiteX18-459" fmla="*/ 3324107 w 3960000"/>
              <a:gd name="connsiteY18-460" fmla="*/ 851504 h 3960000"/>
              <a:gd name="connsiteX19-461" fmla="*/ 2995677 w 3960000"/>
              <a:gd name="connsiteY19-462" fmla="*/ 1008938 h 3960000"/>
              <a:gd name="connsiteX20-463" fmla="*/ 2496208 w 3960000"/>
              <a:gd name="connsiteY20-464" fmla="*/ 770986 h 3960000"/>
              <a:gd name="connsiteX21-465" fmla="*/ 308009 w 3960000"/>
              <a:gd name="connsiteY21-466" fmla="*/ 0 h 3960000"/>
              <a:gd name="connsiteX22-467" fmla="*/ 3651991 w 3960000"/>
              <a:gd name="connsiteY22-468" fmla="*/ 0 h 3960000"/>
              <a:gd name="connsiteX23-469" fmla="*/ 3960000 w 3960000"/>
              <a:gd name="connsiteY23-470" fmla="*/ 308009 h 3960000"/>
              <a:gd name="connsiteX24-471" fmla="*/ 3960000 w 3960000"/>
              <a:gd name="connsiteY24-472" fmla="*/ 3651991 h 3960000"/>
              <a:gd name="connsiteX25-473" fmla="*/ 3651991 w 3960000"/>
              <a:gd name="connsiteY25-474" fmla="*/ 3960000 h 3960000"/>
              <a:gd name="connsiteX26-475" fmla="*/ 308009 w 3960000"/>
              <a:gd name="connsiteY26-476" fmla="*/ 3960000 h 3960000"/>
              <a:gd name="connsiteX27-477" fmla="*/ 0 w 3960000"/>
              <a:gd name="connsiteY27-478" fmla="*/ 3651991 h 3960000"/>
              <a:gd name="connsiteX28-479" fmla="*/ 0 w 3960000"/>
              <a:gd name="connsiteY28-480" fmla="*/ 308009 h 3960000"/>
              <a:gd name="connsiteX29-481" fmla="*/ 308009 w 3960000"/>
              <a:gd name="connsiteY29-482" fmla="*/ 0 h 3960000"/>
              <a:gd name="connsiteX0-483" fmla="*/ 3160999 w 3960000"/>
              <a:gd name="connsiteY0-484" fmla="*/ 1374274 h 3960000"/>
              <a:gd name="connsiteX1-485" fmla="*/ 3155132 w 3960000"/>
              <a:gd name="connsiteY1-486" fmla="*/ 1419362 h 3960000"/>
              <a:gd name="connsiteX2-487" fmla="*/ 3160999 w 3960000"/>
              <a:gd name="connsiteY2-488" fmla="*/ 1374274 h 3960000"/>
              <a:gd name="connsiteX3-489" fmla="*/ 2496208 w 3960000"/>
              <a:gd name="connsiteY3-490" fmla="*/ 770986 h 3960000"/>
              <a:gd name="connsiteX4-491" fmla="*/ 1921633 w 3960000"/>
              <a:gd name="connsiteY4-492" fmla="*/ 1292845 h 3960000"/>
              <a:gd name="connsiteX5-493" fmla="*/ 1942445 w 3960000"/>
              <a:gd name="connsiteY5-494" fmla="*/ 1570340 h 3960000"/>
              <a:gd name="connsiteX6-495" fmla="*/ 752016 w 3960000"/>
              <a:gd name="connsiteY6-496" fmla="*/ 931012 h 3960000"/>
              <a:gd name="connsiteX7-497" fmla="*/ 934030 w 3960000"/>
              <a:gd name="connsiteY7-498" fmla="*/ 1745738 h 3960000"/>
              <a:gd name="connsiteX8-499" fmla="*/ 665343 w 3960000"/>
              <a:gd name="connsiteY8-500" fmla="*/ 1650397 h 3960000"/>
              <a:gd name="connsiteX9-501" fmla="*/ 1111709 w 3960000"/>
              <a:gd name="connsiteY9-502" fmla="*/ 2257108 h 3960000"/>
              <a:gd name="connsiteX10-503" fmla="*/ 856023 w 3960000"/>
              <a:gd name="connsiteY10-504" fmla="*/ 2244108 h 3960000"/>
              <a:gd name="connsiteX11-505" fmla="*/ 1402064 w 3960000"/>
              <a:gd name="connsiteY11-506" fmla="*/ 2660137 h 3960000"/>
              <a:gd name="connsiteX12-507" fmla="*/ 552668 w 3960000"/>
              <a:gd name="connsiteY12-508" fmla="*/ 2902822 h 3960000"/>
              <a:gd name="connsiteX13-509" fmla="*/ 1978439 w 3960000"/>
              <a:gd name="connsiteY13-510" fmla="*/ 3093502 h 3960000"/>
              <a:gd name="connsiteX14-511" fmla="*/ 3053184 w 3960000"/>
              <a:gd name="connsiteY14-512" fmla="*/ 2031759 h 3960000"/>
              <a:gd name="connsiteX15-513" fmla="*/ 3207849 w 3960000"/>
              <a:gd name="connsiteY15-514" fmla="*/ 1493166 h 3960000"/>
              <a:gd name="connsiteX16-515" fmla="*/ 3449507 w 3960000"/>
              <a:gd name="connsiteY16-516" fmla="*/ 1170564 h 3960000"/>
              <a:gd name="connsiteX17-517" fmla="*/ 3140091 w 3960000"/>
              <a:gd name="connsiteY17-518" fmla="*/ 1227260 h 3960000"/>
              <a:gd name="connsiteX18-519" fmla="*/ 3324107 w 3960000"/>
              <a:gd name="connsiteY18-520" fmla="*/ 851504 h 3960000"/>
              <a:gd name="connsiteX19-521" fmla="*/ 2995677 w 3960000"/>
              <a:gd name="connsiteY19-522" fmla="*/ 1008938 h 3960000"/>
              <a:gd name="connsiteX20-523" fmla="*/ 2496208 w 3960000"/>
              <a:gd name="connsiteY20-524" fmla="*/ 770986 h 3960000"/>
              <a:gd name="connsiteX21-525" fmla="*/ 308009 w 3960000"/>
              <a:gd name="connsiteY21-526" fmla="*/ 0 h 3960000"/>
              <a:gd name="connsiteX22-527" fmla="*/ 3651991 w 3960000"/>
              <a:gd name="connsiteY22-528" fmla="*/ 0 h 3960000"/>
              <a:gd name="connsiteX23-529" fmla="*/ 3960000 w 3960000"/>
              <a:gd name="connsiteY23-530" fmla="*/ 308009 h 3960000"/>
              <a:gd name="connsiteX24-531" fmla="*/ 3960000 w 3960000"/>
              <a:gd name="connsiteY24-532" fmla="*/ 3651991 h 3960000"/>
              <a:gd name="connsiteX25-533" fmla="*/ 3651991 w 3960000"/>
              <a:gd name="connsiteY25-534" fmla="*/ 3960000 h 3960000"/>
              <a:gd name="connsiteX26-535" fmla="*/ 308009 w 3960000"/>
              <a:gd name="connsiteY26-536" fmla="*/ 3960000 h 3960000"/>
              <a:gd name="connsiteX27-537" fmla="*/ 0 w 3960000"/>
              <a:gd name="connsiteY27-538" fmla="*/ 3651991 h 3960000"/>
              <a:gd name="connsiteX28-539" fmla="*/ 0 w 3960000"/>
              <a:gd name="connsiteY28-540" fmla="*/ 308009 h 3960000"/>
              <a:gd name="connsiteX29-541" fmla="*/ 308009 w 3960000"/>
              <a:gd name="connsiteY29-542" fmla="*/ 0 h 3960000"/>
              <a:gd name="connsiteX0-543" fmla="*/ 3160999 w 3960000"/>
              <a:gd name="connsiteY0-544" fmla="*/ 1374274 h 3960000"/>
              <a:gd name="connsiteX1-545" fmla="*/ 3155132 w 3960000"/>
              <a:gd name="connsiteY1-546" fmla="*/ 1419362 h 3960000"/>
              <a:gd name="connsiteX2-547" fmla="*/ 3160999 w 3960000"/>
              <a:gd name="connsiteY2-548" fmla="*/ 1374274 h 3960000"/>
              <a:gd name="connsiteX3-549" fmla="*/ 2496208 w 3960000"/>
              <a:gd name="connsiteY3-550" fmla="*/ 770986 h 3960000"/>
              <a:gd name="connsiteX4-551" fmla="*/ 1921633 w 3960000"/>
              <a:gd name="connsiteY4-552" fmla="*/ 1292845 h 3960000"/>
              <a:gd name="connsiteX5-553" fmla="*/ 1942445 w 3960000"/>
              <a:gd name="connsiteY5-554" fmla="*/ 1570340 h 3960000"/>
              <a:gd name="connsiteX6-555" fmla="*/ 815277 w 3960000"/>
              <a:gd name="connsiteY6-556" fmla="*/ 836121 h 3960000"/>
              <a:gd name="connsiteX7-557" fmla="*/ 934030 w 3960000"/>
              <a:gd name="connsiteY7-558" fmla="*/ 1745738 h 3960000"/>
              <a:gd name="connsiteX8-559" fmla="*/ 665343 w 3960000"/>
              <a:gd name="connsiteY8-560" fmla="*/ 1650397 h 3960000"/>
              <a:gd name="connsiteX9-561" fmla="*/ 1111709 w 3960000"/>
              <a:gd name="connsiteY9-562" fmla="*/ 2257108 h 3960000"/>
              <a:gd name="connsiteX10-563" fmla="*/ 856023 w 3960000"/>
              <a:gd name="connsiteY10-564" fmla="*/ 2244108 h 3960000"/>
              <a:gd name="connsiteX11-565" fmla="*/ 1402064 w 3960000"/>
              <a:gd name="connsiteY11-566" fmla="*/ 2660137 h 3960000"/>
              <a:gd name="connsiteX12-567" fmla="*/ 552668 w 3960000"/>
              <a:gd name="connsiteY12-568" fmla="*/ 2902822 h 3960000"/>
              <a:gd name="connsiteX13-569" fmla="*/ 1978439 w 3960000"/>
              <a:gd name="connsiteY13-570" fmla="*/ 3093502 h 3960000"/>
              <a:gd name="connsiteX14-571" fmla="*/ 3053184 w 3960000"/>
              <a:gd name="connsiteY14-572" fmla="*/ 2031759 h 3960000"/>
              <a:gd name="connsiteX15-573" fmla="*/ 3207849 w 3960000"/>
              <a:gd name="connsiteY15-574" fmla="*/ 1493166 h 3960000"/>
              <a:gd name="connsiteX16-575" fmla="*/ 3449507 w 3960000"/>
              <a:gd name="connsiteY16-576" fmla="*/ 1170564 h 3960000"/>
              <a:gd name="connsiteX17-577" fmla="*/ 3140091 w 3960000"/>
              <a:gd name="connsiteY17-578" fmla="*/ 1227260 h 3960000"/>
              <a:gd name="connsiteX18-579" fmla="*/ 3324107 w 3960000"/>
              <a:gd name="connsiteY18-580" fmla="*/ 851504 h 3960000"/>
              <a:gd name="connsiteX19-581" fmla="*/ 2995677 w 3960000"/>
              <a:gd name="connsiteY19-582" fmla="*/ 1008938 h 3960000"/>
              <a:gd name="connsiteX20-583" fmla="*/ 2496208 w 3960000"/>
              <a:gd name="connsiteY20-584" fmla="*/ 770986 h 3960000"/>
              <a:gd name="connsiteX21-585" fmla="*/ 308009 w 3960000"/>
              <a:gd name="connsiteY21-586" fmla="*/ 0 h 3960000"/>
              <a:gd name="connsiteX22-587" fmla="*/ 3651991 w 3960000"/>
              <a:gd name="connsiteY22-588" fmla="*/ 0 h 3960000"/>
              <a:gd name="connsiteX23-589" fmla="*/ 3960000 w 3960000"/>
              <a:gd name="connsiteY23-590" fmla="*/ 308009 h 3960000"/>
              <a:gd name="connsiteX24-591" fmla="*/ 3960000 w 3960000"/>
              <a:gd name="connsiteY24-592" fmla="*/ 3651991 h 3960000"/>
              <a:gd name="connsiteX25-593" fmla="*/ 3651991 w 3960000"/>
              <a:gd name="connsiteY25-594" fmla="*/ 3960000 h 3960000"/>
              <a:gd name="connsiteX26-595" fmla="*/ 308009 w 3960000"/>
              <a:gd name="connsiteY26-596" fmla="*/ 3960000 h 3960000"/>
              <a:gd name="connsiteX27-597" fmla="*/ 0 w 3960000"/>
              <a:gd name="connsiteY27-598" fmla="*/ 3651991 h 3960000"/>
              <a:gd name="connsiteX28-599" fmla="*/ 0 w 3960000"/>
              <a:gd name="connsiteY28-600" fmla="*/ 308009 h 3960000"/>
              <a:gd name="connsiteX29-601" fmla="*/ 308009 w 3960000"/>
              <a:gd name="connsiteY29-602" fmla="*/ 0 h 3960000"/>
              <a:gd name="connsiteX0-603" fmla="*/ 3160999 w 3960000"/>
              <a:gd name="connsiteY0-604" fmla="*/ 1374274 h 3960000"/>
              <a:gd name="connsiteX1-605" fmla="*/ 3155132 w 3960000"/>
              <a:gd name="connsiteY1-606" fmla="*/ 1419362 h 3960000"/>
              <a:gd name="connsiteX2-607" fmla="*/ 3160999 w 3960000"/>
              <a:gd name="connsiteY2-608" fmla="*/ 1374274 h 3960000"/>
              <a:gd name="connsiteX3-609" fmla="*/ 2496208 w 3960000"/>
              <a:gd name="connsiteY3-610" fmla="*/ 770986 h 3960000"/>
              <a:gd name="connsiteX4-611" fmla="*/ 1921633 w 3960000"/>
              <a:gd name="connsiteY4-612" fmla="*/ 1292845 h 3960000"/>
              <a:gd name="connsiteX5-613" fmla="*/ 1942445 w 3960000"/>
              <a:gd name="connsiteY5-614" fmla="*/ 1570340 h 3960000"/>
              <a:gd name="connsiteX6-615" fmla="*/ 815277 w 3960000"/>
              <a:gd name="connsiteY6-616" fmla="*/ 836121 h 3960000"/>
              <a:gd name="connsiteX7-617" fmla="*/ 934030 w 3960000"/>
              <a:gd name="connsiteY7-618" fmla="*/ 1745738 h 3960000"/>
              <a:gd name="connsiteX8-619" fmla="*/ 644257 w 3960000"/>
              <a:gd name="connsiteY8-620" fmla="*/ 1555506 h 3960000"/>
              <a:gd name="connsiteX9-621" fmla="*/ 1111709 w 3960000"/>
              <a:gd name="connsiteY9-622" fmla="*/ 2257108 h 3960000"/>
              <a:gd name="connsiteX10-623" fmla="*/ 856023 w 3960000"/>
              <a:gd name="connsiteY10-624" fmla="*/ 2244108 h 3960000"/>
              <a:gd name="connsiteX11-625" fmla="*/ 1402064 w 3960000"/>
              <a:gd name="connsiteY11-626" fmla="*/ 2660137 h 3960000"/>
              <a:gd name="connsiteX12-627" fmla="*/ 552668 w 3960000"/>
              <a:gd name="connsiteY12-628" fmla="*/ 2902822 h 3960000"/>
              <a:gd name="connsiteX13-629" fmla="*/ 1978439 w 3960000"/>
              <a:gd name="connsiteY13-630" fmla="*/ 3093502 h 3960000"/>
              <a:gd name="connsiteX14-631" fmla="*/ 3053184 w 3960000"/>
              <a:gd name="connsiteY14-632" fmla="*/ 2031759 h 3960000"/>
              <a:gd name="connsiteX15-633" fmla="*/ 3207849 w 3960000"/>
              <a:gd name="connsiteY15-634" fmla="*/ 1493166 h 3960000"/>
              <a:gd name="connsiteX16-635" fmla="*/ 3449507 w 3960000"/>
              <a:gd name="connsiteY16-636" fmla="*/ 1170564 h 3960000"/>
              <a:gd name="connsiteX17-637" fmla="*/ 3140091 w 3960000"/>
              <a:gd name="connsiteY17-638" fmla="*/ 1227260 h 3960000"/>
              <a:gd name="connsiteX18-639" fmla="*/ 3324107 w 3960000"/>
              <a:gd name="connsiteY18-640" fmla="*/ 851504 h 3960000"/>
              <a:gd name="connsiteX19-641" fmla="*/ 2995677 w 3960000"/>
              <a:gd name="connsiteY19-642" fmla="*/ 1008938 h 3960000"/>
              <a:gd name="connsiteX20-643" fmla="*/ 2496208 w 3960000"/>
              <a:gd name="connsiteY20-644" fmla="*/ 770986 h 3960000"/>
              <a:gd name="connsiteX21-645" fmla="*/ 308009 w 3960000"/>
              <a:gd name="connsiteY21-646" fmla="*/ 0 h 3960000"/>
              <a:gd name="connsiteX22-647" fmla="*/ 3651991 w 3960000"/>
              <a:gd name="connsiteY22-648" fmla="*/ 0 h 3960000"/>
              <a:gd name="connsiteX23-649" fmla="*/ 3960000 w 3960000"/>
              <a:gd name="connsiteY23-650" fmla="*/ 308009 h 3960000"/>
              <a:gd name="connsiteX24-651" fmla="*/ 3960000 w 3960000"/>
              <a:gd name="connsiteY24-652" fmla="*/ 3651991 h 3960000"/>
              <a:gd name="connsiteX25-653" fmla="*/ 3651991 w 3960000"/>
              <a:gd name="connsiteY25-654" fmla="*/ 3960000 h 3960000"/>
              <a:gd name="connsiteX26-655" fmla="*/ 308009 w 3960000"/>
              <a:gd name="connsiteY26-656" fmla="*/ 3960000 h 3960000"/>
              <a:gd name="connsiteX27-657" fmla="*/ 0 w 3960000"/>
              <a:gd name="connsiteY27-658" fmla="*/ 3651991 h 3960000"/>
              <a:gd name="connsiteX28-659" fmla="*/ 0 w 3960000"/>
              <a:gd name="connsiteY28-660" fmla="*/ 308009 h 3960000"/>
              <a:gd name="connsiteX29-661" fmla="*/ 308009 w 3960000"/>
              <a:gd name="connsiteY29-662" fmla="*/ 0 h 3960000"/>
              <a:gd name="connsiteX0-663" fmla="*/ 3160999 w 3960000"/>
              <a:gd name="connsiteY0-664" fmla="*/ 1374274 h 3960000"/>
              <a:gd name="connsiteX1-665" fmla="*/ 3155132 w 3960000"/>
              <a:gd name="connsiteY1-666" fmla="*/ 1419362 h 3960000"/>
              <a:gd name="connsiteX2-667" fmla="*/ 3160999 w 3960000"/>
              <a:gd name="connsiteY2-668" fmla="*/ 1374274 h 3960000"/>
              <a:gd name="connsiteX3-669" fmla="*/ 2496208 w 3960000"/>
              <a:gd name="connsiteY3-670" fmla="*/ 770986 h 3960000"/>
              <a:gd name="connsiteX4-671" fmla="*/ 1921633 w 3960000"/>
              <a:gd name="connsiteY4-672" fmla="*/ 1292845 h 3960000"/>
              <a:gd name="connsiteX5-673" fmla="*/ 1942445 w 3960000"/>
              <a:gd name="connsiteY5-674" fmla="*/ 1570340 h 3960000"/>
              <a:gd name="connsiteX6-675" fmla="*/ 815277 w 3960000"/>
              <a:gd name="connsiteY6-676" fmla="*/ 836121 h 3960000"/>
              <a:gd name="connsiteX7-677" fmla="*/ 965659 w 3960000"/>
              <a:gd name="connsiteY7-678" fmla="*/ 1735195 h 3960000"/>
              <a:gd name="connsiteX8-679" fmla="*/ 644257 w 3960000"/>
              <a:gd name="connsiteY8-680" fmla="*/ 1555506 h 3960000"/>
              <a:gd name="connsiteX9-681" fmla="*/ 1111709 w 3960000"/>
              <a:gd name="connsiteY9-682" fmla="*/ 2257108 h 3960000"/>
              <a:gd name="connsiteX10-683" fmla="*/ 856023 w 3960000"/>
              <a:gd name="connsiteY10-684" fmla="*/ 2244108 h 3960000"/>
              <a:gd name="connsiteX11-685" fmla="*/ 1402064 w 3960000"/>
              <a:gd name="connsiteY11-686" fmla="*/ 2660137 h 3960000"/>
              <a:gd name="connsiteX12-687" fmla="*/ 552668 w 3960000"/>
              <a:gd name="connsiteY12-688" fmla="*/ 2902822 h 3960000"/>
              <a:gd name="connsiteX13-689" fmla="*/ 1978439 w 3960000"/>
              <a:gd name="connsiteY13-690" fmla="*/ 3093502 h 3960000"/>
              <a:gd name="connsiteX14-691" fmla="*/ 3053184 w 3960000"/>
              <a:gd name="connsiteY14-692" fmla="*/ 2031759 h 3960000"/>
              <a:gd name="connsiteX15-693" fmla="*/ 3207849 w 3960000"/>
              <a:gd name="connsiteY15-694" fmla="*/ 1493166 h 3960000"/>
              <a:gd name="connsiteX16-695" fmla="*/ 3449507 w 3960000"/>
              <a:gd name="connsiteY16-696" fmla="*/ 1170564 h 3960000"/>
              <a:gd name="connsiteX17-697" fmla="*/ 3140091 w 3960000"/>
              <a:gd name="connsiteY17-698" fmla="*/ 1227260 h 3960000"/>
              <a:gd name="connsiteX18-699" fmla="*/ 3324107 w 3960000"/>
              <a:gd name="connsiteY18-700" fmla="*/ 851504 h 3960000"/>
              <a:gd name="connsiteX19-701" fmla="*/ 2995677 w 3960000"/>
              <a:gd name="connsiteY19-702" fmla="*/ 1008938 h 3960000"/>
              <a:gd name="connsiteX20-703" fmla="*/ 2496208 w 3960000"/>
              <a:gd name="connsiteY20-704" fmla="*/ 770986 h 3960000"/>
              <a:gd name="connsiteX21-705" fmla="*/ 308009 w 3960000"/>
              <a:gd name="connsiteY21-706" fmla="*/ 0 h 3960000"/>
              <a:gd name="connsiteX22-707" fmla="*/ 3651991 w 3960000"/>
              <a:gd name="connsiteY22-708" fmla="*/ 0 h 3960000"/>
              <a:gd name="connsiteX23-709" fmla="*/ 3960000 w 3960000"/>
              <a:gd name="connsiteY23-710" fmla="*/ 308009 h 3960000"/>
              <a:gd name="connsiteX24-711" fmla="*/ 3960000 w 3960000"/>
              <a:gd name="connsiteY24-712" fmla="*/ 3651991 h 3960000"/>
              <a:gd name="connsiteX25-713" fmla="*/ 3651991 w 3960000"/>
              <a:gd name="connsiteY25-714" fmla="*/ 3960000 h 3960000"/>
              <a:gd name="connsiteX26-715" fmla="*/ 308009 w 3960000"/>
              <a:gd name="connsiteY26-716" fmla="*/ 3960000 h 3960000"/>
              <a:gd name="connsiteX27-717" fmla="*/ 0 w 3960000"/>
              <a:gd name="connsiteY27-718" fmla="*/ 3651991 h 3960000"/>
              <a:gd name="connsiteX28-719" fmla="*/ 0 w 3960000"/>
              <a:gd name="connsiteY28-720" fmla="*/ 308009 h 3960000"/>
              <a:gd name="connsiteX29-721" fmla="*/ 308009 w 3960000"/>
              <a:gd name="connsiteY29-722" fmla="*/ 0 h 3960000"/>
              <a:gd name="connsiteX0-723" fmla="*/ 3160999 w 3960000"/>
              <a:gd name="connsiteY0-724" fmla="*/ 1374274 h 3960000"/>
              <a:gd name="connsiteX1-725" fmla="*/ 3155132 w 3960000"/>
              <a:gd name="connsiteY1-726" fmla="*/ 1419362 h 3960000"/>
              <a:gd name="connsiteX2-727" fmla="*/ 3160999 w 3960000"/>
              <a:gd name="connsiteY2-728" fmla="*/ 1374274 h 3960000"/>
              <a:gd name="connsiteX3-729" fmla="*/ 2496208 w 3960000"/>
              <a:gd name="connsiteY3-730" fmla="*/ 770986 h 3960000"/>
              <a:gd name="connsiteX4-731" fmla="*/ 1921633 w 3960000"/>
              <a:gd name="connsiteY4-732" fmla="*/ 1292845 h 3960000"/>
              <a:gd name="connsiteX5-733" fmla="*/ 1942445 w 3960000"/>
              <a:gd name="connsiteY5-734" fmla="*/ 1570340 h 3960000"/>
              <a:gd name="connsiteX6-735" fmla="*/ 815277 w 3960000"/>
              <a:gd name="connsiteY6-736" fmla="*/ 836121 h 3960000"/>
              <a:gd name="connsiteX7-737" fmla="*/ 965659 w 3960000"/>
              <a:gd name="connsiteY7-738" fmla="*/ 1735195 h 3960000"/>
              <a:gd name="connsiteX8-739" fmla="*/ 644257 w 3960000"/>
              <a:gd name="connsiteY8-740" fmla="*/ 1555506 h 3960000"/>
              <a:gd name="connsiteX9-741" fmla="*/ 1196057 w 3960000"/>
              <a:gd name="connsiteY9-742" fmla="*/ 2257108 h 3960000"/>
              <a:gd name="connsiteX10-743" fmla="*/ 856023 w 3960000"/>
              <a:gd name="connsiteY10-744" fmla="*/ 2244108 h 3960000"/>
              <a:gd name="connsiteX11-745" fmla="*/ 1402064 w 3960000"/>
              <a:gd name="connsiteY11-746" fmla="*/ 2660137 h 3960000"/>
              <a:gd name="connsiteX12-747" fmla="*/ 552668 w 3960000"/>
              <a:gd name="connsiteY12-748" fmla="*/ 2902822 h 3960000"/>
              <a:gd name="connsiteX13-749" fmla="*/ 1978439 w 3960000"/>
              <a:gd name="connsiteY13-750" fmla="*/ 3093502 h 3960000"/>
              <a:gd name="connsiteX14-751" fmla="*/ 3053184 w 3960000"/>
              <a:gd name="connsiteY14-752" fmla="*/ 2031759 h 3960000"/>
              <a:gd name="connsiteX15-753" fmla="*/ 3207849 w 3960000"/>
              <a:gd name="connsiteY15-754" fmla="*/ 1493166 h 3960000"/>
              <a:gd name="connsiteX16-755" fmla="*/ 3449507 w 3960000"/>
              <a:gd name="connsiteY16-756" fmla="*/ 1170564 h 3960000"/>
              <a:gd name="connsiteX17-757" fmla="*/ 3140091 w 3960000"/>
              <a:gd name="connsiteY17-758" fmla="*/ 1227260 h 3960000"/>
              <a:gd name="connsiteX18-759" fmla="*/ 3324107 w 3960000"/>
              <a:gd name="connsiteY18-760" fmla="*/ 851504 h 3960000"/>
              <a:gd name="connsiteX19-761" fmla="*/ 2995677 w 3960000"/>
              <a:gd name="connsiteY19-762" fmla="*/ 1008938 h 3960000"/>
              <a:gd name="connsiteX20-763" fmla="*/ 2496208 w 3960000"/>
              <a:gd name="connsiteY20-764" fmla="*/ 770986 h 3960000"/>
              <a:gd name="connsiteX21-765" fmla="*/ 308009 w 3960000"/>
              <a:gd name="connsiteY21-766" fmla="*/ 0 h 3960000"/>
              <a:gd name="connsiteX22-767" fmla="*/ 3651991 w 3960000"/>
              <a:gd name="connsiteY22-768" fmla="*/ 0 h 3960000"/>
              <a:gd name="connsiteX23-769" fmla="*/ 3960000 w 3960000"/>
              <a:gd name="connsiteY23-770" fmla="*/ 308009 h 3960000"/>
              <a:gd name="connsiteX24-771" fmla="*/ 3960000 w 3960000"/>
              <a:gd name="connsiteY24-772" fmla="*/ 3651991 h 3960000"/>
              <a:gd name="connsiteX25-773" fmla="*/ 3651991 w 3960000"/>
              <a:gd name="connsiteY25-774" fmla="*/ 3960000 h 3960000"/>
              <a:gd name="connsiteX26-775" fmla="*/ 308009 w 3960000"/>
              <a:gd name="connsiteY26-776" fmla="*/ 3960000 h 3960000"/>
              <a:gd name="connsiteX27-777" fmla="*/ 0 w 3960000"/>
              <a:gd name="connsiteY27-778" fmla="*/ 3651991 h 3960000"/>
              <a:gd name="connsiteX28-779" fmla="*/ 0 w 3960000"/>
              <a:gd name="connsiteY28-780" fmla="*/ 308009 h 3960000"/>
              <a:gd name="connsiteX29-781" fmla="*/ 308009 w 3960000"/>
              <a:gd name="connsiteY29-782" fmla="*/ 0 h 3960000"/>
              <a:gd name="connsiteX0-783" fmla="*/ 3160999 w 3960000"/>
              <a:gd name="connsiteY0-784" fmla="*/ 1374274 h 3960000"/>
              <a:gd name="connsiteX1-785" fmla="*/ 3155132 w 3960000"/>
              <a:gd name="connsiteY1-786" fmla="*/ 1419362 h 3960000"/>
              <a:gd name="connsiteX2-787" fmla="*/ 3160999 w 3960000"/>
              <a:gd name="connsiteY2-788" fmla="*/ 1374274 h 3960000"/>
              <a:gd name="connsiteX3-789" fmla="*/ 2496208 w 3960000"/>
              <a:gd name="connsiteY3-790" fmla="*/ 770986 h 3960000"/>
              <a:gd name="connsiteX4-791" fmla="*/ 1921633 w 3960000"/>
              <a:gd name="connsiteY4-792" fmla="*/ 1292845 h 3960000"/>
              <a:gd name="connsiteX5-793" fmla="*/ 1942445 w 3960000"/>
              <a:gd name="connsiteY5-794" fmla="*/ 1570340 h 3960000"/>
              <a:gd name="connsiteX6-795" fmla="*/ 815277 w 3960000"/>
              <a:gd name="connsiteY6-796" fmla="*/ 836121 h 3960000"/>
              <a:gd name="connsiteX7-797" fmla="*/ 965659 w 3960000"/>
              <a:gd name="connsiteY7-798" fmla="*/ 1735195 h 3960000"/>
              <a:gd name="connsiteX8-799" fmla="*/ 644257 w 3960000"/>
              <a:gd name="connsiteY8-800" fmla="*/ 1555506 h 3960000"/>
              <a:gd name="connsiteX9-801" fmla="*/ 1196057 w 3960000"/>
              <a:gd name="connsiteY9-802" fmla="*/ 2257108 h 3960000"/>
              <a:gd name="connsiteX10-803" fmla="*/ 856023 w 3960000"/>
              <a:gd name="connsiteY10-804" fmla="*/ 2244108 h 3960000"/>
              <a:gd name="connsiteX11-805" fmla="*/ 1486410 w 3960000"/>
              <a:gd name="connsiteY11-806" fmla="*/ 2607420 h 3960000"/>
              <a:gd name="connsiteX12-807" fmla="*/ 552668 w 3960000"/>
              <a:gd name="connsiteY12-808" fmla="*/ 2902822 h 3960000"/>
              <a:gd name="connsiteX13-809" fmla="*/ 1978439 w 3960000"/>
              <a:gd name="connsiteY13-810" fmla="*/ 3093502 h 3960000"/>
              <a:gd name="connsiteX14-811" fmla="*/ 3053184 w 3960000"/>
              <a:gd name="connsiteY14-812" fmla="*/ 2031759 h 3960000"/>
              <a:gd name="connsiteX15-813" fmla="*/ 3207849 w 3960000"/>
              <a:gd name="connsiteY15-814" fmla="*/ 1493166 h 3960000"/>
              <a:gd name="connsiteX16-815" fmla="*/ 3449507 w 3960000"/>
              <a:gd name="connsiteY16-816" fmla="*/ 1170564 h 3960000"/>
              <a:gd name="connsiteX17-817" fmla="*/ 3140091 w 3960000"/>
              <a:gd name="connsiteY17-818" fmla="*/ 1227260 h 3960000"/>
              <a:gd name="connsiteX18-819" fmla="*/ 3324107 w 3960000"/>
              <a:gd name="connsiteY18-820" fmla="*/ 851504 h 3960000"/>
              <a:gd name="connsiteX19-821" fmla="*/ 2995677 w 3960000"/>
              <a:gd name="connsiteY19-822" fmla="*/ 1008938 h 3960000"/>
              <a:gd name="connsiteX20-823" fmla="*/ 2496208 w 3960000"/>
              <a:gd name="connsiteY20-824" fmla="*/ 770986 h 3960000"/>
              <a:gd name="connsiteX21-825" fmla="*/ 308009 w 3960000"/>
              <a:gd name="connsiteY21-826" fmla="*/ 0 h 3960000"/>
              <a:gd name="connsiteX22-827" fmla="*/ 3651991 w 3960000"/>
              <a:gd name="connsiteY22-828" fmla="*/ 0 h 3960000"/>
              <a:gd name="connsiteX23-829" fmla="*/ 3960000 w 3960000"/>
              <a:gd name="connsiteY23-830" fmla="*/ 308009 h 3960000"/>
              <a:gd name="connsiteX24-831" fmla="*/ 3960000 w 3960000"/>
              <a:gd name="connsiteY24-832" fmla="*/ 3651991 h 3960000"/>
              <a:gd name="connsiteX25-833" fmla="*/ 3651991 w 3960000"/>
              <a:gd name="connsiteY25-834" fmla="*/ 3960000 h 3960000"/>
              <a:gd name="connsiteX26-835" fmla="*/ 308009 w 3960000"/>
              <a:gd name="connsiteY26-836" fmla="*/ 3960000 h 3960000"/>
              <a:gd name="connsiteX27-837" fmla="*/ 0 w 3960000"/>
              <a:gd name="connsiteY27-838" fmla="*/ 3651991 h 3960000"/>
              <a:gd name="connsiteX28-839" fmla="*/ 0 w 3960000"/>
              <a:gd name="connsiteY28-840" fmla="*/ 308009 h 3960000"/>
              <a:gd name="connsiteX29-841" fmla="*/ 308009 w 3960000"/>
              <a:gd name="connsiteY29-842" fmla="*/ 0 h 3960000"/>
              <a:gd name="connsiteX0-843" fmla="*/ 3160999 w 3960000"/>
              <a:gd name="connsiteY0-844" fmla="*/ 1374274 h 3960000"/>
              <a:gd name="connsiteX1-845" fmla="*/ 3155132 w 3960000"/>
              <a:gd name="connsiteY1-846" fmla="*/ 1419362 h 3960000"/>
              <a:gd name="connsiteX2-847" fmla="*/ 3160999 w 3960000"/>
              <a:gd name="connsiteY2-848" fmla="*/ 1374274 h 3960000"/>
              <a:gd name="connsiteX3-849" fmla="*/ 2496208 w 3960000"/>
              <a:gd name="connsiteY3-850" fmla="*/ 770986 h 3960000"/>
              <a:gd name="connsiteX4-851" fmla="*/ 1921633 w 3960000"/>
              <a:gd name="connsiteY4-852" fmla="*/ 1292845 h 3960000"/>
              <a:gd name="connsiteX5-853" fmla="*/ 1942445 w 3960000"/>
              <a:gd name="connsiteY5-854" fmla="*/ 1570340 h 3960000"/>
              <a:gd name="connsiteX6-855" fmla="*/ 815277 w 3960000"/>
              <a:gd name="connsiteY6-856" fmla="*/ 836121 h 3960000"/>
              <a:gd name="connsiteX7-857" fmla="*/ 965659 w 3960000"/>
              <a:gd name="connsiteY7-858" fmla="*/ 1735195 h 3960000"/>
              <a:gd name="connsiteX8-859" fmla="*/ 644257 w 3960000"/>
              <a:gd name="connsiteY8-860" fmla="*/ 1555506 h 3960000"/>
              <a:gd name="connsiteX9-861" fmla="*/ 1196057 w 3960000"/>
              <a:gd name="connsiteY9-862" fmla="*/ 2257108 h 3960000"/>
              <a:gd name="connsiteX10-863" fmla="*/ 813848 w 3960000"/>
              <a:gd name="connsiteY10-864" fmla="*/ 2296824 h 3960000"/>
              <a:gd name="connsiteX11-865" fmla="*/ 1486410 w 3960000"/>
              <a:gd name="connsiteY11-866" fmla="*/ 2607420 h 3960000"/>
              <a:gd name="connsiteX12-867" fmla="*/ 552668 w 3960000"/>
              <a:gd name="connsiteY12-868" fmla="*/ 2902822 h 3960000"/>
              <a:gd name="connsiteX13-869" fmla="*/ 1978439 w 3960000"/>
              <a:gd name="connsiteY13-870" fmla="*/ 3093502 h 3960000"/>
              <a:gd name="connsiteX14-871" fmla="*/ 3053184 w 3960000"/>
              <a:gd name="connsiteY14-872" fmla="*/ 2031759 h 3960000"/>
              <a:gd name="connsiteX15-873" fmla="*/ 3207849 w 3960000"/>
              <a:gd name="connsiteY15-874" fmla="*/ 1493166 h 3960000"/>
              <a:gd name="connsiteX16-875" fmla="*/ 3449507 w 3960000"/>
              <a:gd name="connsiteY16-876" fmla="*/ 1170564 h 3960000"/>
              <a:gd name="connsiteX17-877" fmla="*/ 3140091 w 3960000"/>
              <a:gd name="connsiteY17-878" fmla="*/ 1227260 h 3960000"/>
              <a:gd name="connsiteX18-879" fmla="*/ 3324107 w 3960000"/>
              <a:gd name="connsiteY18-880" fmla="*/ 851504 h 3960000"/>
              <a:gd name="connsiteX19-881" fmla="*/ 2995677 w 3960000"/>
              <a:gd name="connsiteY19-882" fmla="*/ 1008938 h 3960000"/>
              <a:gd name="connsiteX20-883" fmla="*/ 2496208 w 3960000"/>
              <a:gd name="connsiteY20-884" fmla="*/ 770986 h 3960000"/>
              <a:gd name="connsiteX21-885" fmla="*/ 308009 w 3960000"/>
              <a:gd name="connsiteY21-886" fmla="*/ 0 h 3960000"/>
              <a:gd name="connsiteX22-887" fmla="*/ 3651991 w 3960000"/>
              <a:gd name="connsiteY22-888" fmla="*/ 0 h 3960000"/>
              <a:gd name="connsiteX23-889" fmla="*/ 3960000 w 3960000"/>
              <a:gd name="connsiteY23-890" fmla="*/ 308009 h 3960000"/>
              <a:gd name="connsiteX24-891" fmla="*/ 3960000 w 3960000"/>
              <a:gd name="connsiteY24-892" fmla="*/ 3651991 h 3960000"/>
              <a:gd name="connsiteX25-893" fmla="*/ 3651991 w 3960000"/>
              <a:gd name="connsiteY25-894" fmla="*/ 3960000 h 3960000"/>
              <a:gd name="connsiteX26-895" fmla="*/ 308009 w 3960000"/>
              <a:gd name="connsiteY26-896" fmla="*/ 3960000 h 3960000"/>
              <a:gd name="connsiteX27-897" fmla="*/ 0 w 3960000"/>
              <a:gd name="connsiteY27-898" fmla="*/ 3651991 h 3960000"/>
              <a:gd name="connsiteX28-899" fmla="*/ 0 w 3960000"/>
              <a:gd name="connsiteY28-900" fmla="*/ 308009 h 3960000"/>
              <a:gd name="connsiteX29-901" fmla="*/ 308009 w 3960000"/>
              <a:gd name="connsiteY29-902" fmla="*/ 0 h 3960000"/>
              <a:gd name="connsiteX0-903" fmla="*/ 3160999 w 3960000"/>
              <a:gd name="connsiteY0-904" fmla="*/ 1374274 h 3960000"/>
              <a:gd name="connsiteX1-905" fmla="*/ 3155132 w 3960000"/>
              <a:gd name="connsiteY1-906" fmla="*/ 1419362 h 3960000"/>
              <a:gd name="connsiteX2-907" fmla="*/ 3160999 w 3960000"/>
              <a:gd name="connsiteY2-908" fmla="*/ 1374274 h 3960000"/>
              <a:gd name="connsiteX3-909" fmla="*/ 2496208 w 3960000"/>
              <a:gd name="connsiteY3-910" fmla="*/ 770986 h 3960000"/>
              <a:gd name="connsiteX4-911" fmla="*/ 1921633 w 3960000"/>
              <a:gd name="connsiteY4-912" fmla="*/ 1292845 h 3960000"/>
              <a:gd name="connsiteX5-913" fmla="*/ 1942445 w 3960000"/>
              <a:gd name="connsiteY5-914" fmla="*/ 1570340 h 3960000"/>
              <a:gd name="connsiteX6-915" fmla="*/ 815277 w 3960000"/>
              <a:gd name="connsiteY6-916" fmla="*/ 836121 h 3960000"/>
              <a:gd name="connsiteX7-917" fmla="*/ 965659 w 3960000"/>
              <a:gd name="connsiteY7-918" fmla="*/ 1735195 h 3960000"/>
              <a:gd name="connsiteX8-919" fmla="*/ 570453 w 3960000"/>
              <a:gd name="connsiteY8-920" fmla="*/ 1629310 h 3960000"/>
              <a:gd name="connsiteX9-921" fmla="*/ 1196057 w 3960000"/>
              <a:gd name="connsiteY9-922" fmla="*/ 2257108 h 3960000"/>
              <a:gd name="connsiteX10-923" fmla="*/ 813848 w 3960000"/>
              <a:gd name="connsiteY10-924" fmla="*/ 2296824 h 3960000"/>
              <a:gd name="connsiteX11-925" fmla="*/ 1486410 w 3960000"/>
              <a:gd name="connsiteY11-926" fmla="*/ 2607420 h 3960000"/>
              <a:gd name="connsiteX12-927" fmla="*/ 552668 w 3960000"/>
              <a:gd name="connsiteY12-928" fmla="*/ 2902822 h 3960000"/>
              <a:gd name="connsiteX13-929" fmla="*/ 1978439 w 3960000"/>
              <a:gd name="connsiteY13-930" fmla="*/ 3093502 h 3960000"/>
              <a:gd name="connsiteX14-931" fmla="*/ 3053184 w 3960000"/>
              <a:gd name="connsiteY14-932" fmla="*/ 2031759 h 3960000"/>
              <a:gd name="connsiteX15-933" fmla="*/ 3207849 w 3960000"/>
              <a:gd name="connsiteY15-934" fmla="*/ 1493166 h 3960000"/>
              <a:gd name="connsiteX16-935" fmla="*/ 3449507 w 3960000"/>
              <a:gd name="connsiteY16-936" fmla="*/ 1170564 h 3960000"/>
              <a:gd name="connsiteX17-937" fmla="*/ 3140091 w 3960000"/>
              <a:gd name="connsiteY17-938" fmla="*/ 1227260 h 3960000"/>
              <a:gd name="connsiteX18-939" fmla="*/ 3324107 w 3960000"/>
              <a:gd name="connsiteY18-940" fmla="*/ 851504 h 3960000"/>
              <a:gd name="connsiteX19-941" fmla="*/ 2995677 w 3960000"/>
              <a:gd name="connsiteY19-942" fmla="*/ 1008938 h 3960000"/>
              <a:gd name="connsiteX20-943" fmla="*/ 2496208 w 3960000"/>
              <a:gd name="connsiteY20-944" fmla="*/ 770986 h 3960000"/>
              <a:gd name="connsiteX21-945" fmla="*/ 308009 w 3960000"/>
              <a:gd name="connsiteY21-946" fmla="*/ 0 h 3960000"/>
              <a:gd name="connsiteX22-947" fmla="*/ 3651991 w 3960000"/>
              <a:gd name="connsiteY22-948" fmla="*/ 0 h 3960000"/>
              <a:gd name="connsiteX23-949" fmla="*/ 3960000 w 3960000"/>
              <a:gd name="connsiteY23-950" fmla="*/ 308009 h 3960000"/>
              <a:gd name="connsiteX24-951" fmla="*/ 3960000 w 3960000"/>
              <a:gd name="connsiteY24-952" fmla="*/ 3651991 h 3960000"/>
              <a:gd name="connsiteX25-953" fmla="*/ 3651991 w 3960000"/>
              <a:gd name="connsiteY25-954" fmla="*/ 3960000 h 3960000"/>
              <a:gd name="connsiteX26-955" fmla="*/ 308009 w 3960000"/>
              <a:gd name="connsiteY26-956" fmla="*/ 3960000 h 3960000"/>
              <a:gd name="connsiteX27-957" fmla="*/ 0 w 3960000"/>
              <a:gd name="connsiteY27-958" fmla="*/ 3651991 h 3960000"/>
              <a:gd name="connsiteX28-959" fmla="*/ 0 w 3960000"/>
              <a:gd name="connsiteY28-960" fmla="*/ 308009 h 3960000"/>
              <a:gd name="connsiteX29-961" fmla="*/ 308009 w 3960000"/>
              <a:gd name="connsiteY29-962" fmla="*/ 0 h 3960000"/>
              <a:gd name="connsiteX0-963" fmla="*/ 3160999 w 3960000"/>
              <a:gd name="connsiteY0-964" fmla="*/ 1374274 h 3960000"/>
              <a:gd name="connsiteX1-965" fmla="*/ 3155132 w 3960000"/>
              <a:gd name="connsiteY1-966" fmla="*/ 1419362 h 3960000"/>
              <a:gd name="connsiteX2-967" fmla="*/ 3160999 w 3960000"/>
              <a:gd name="connsiteY2-968" fmla="*/ 1374274 h 3960000"/>
              <a:gd name="connsiteX3-969" fmla="*/ 2496208 w 3960000"/>
              <a:gd name="connsiteY3-970" fmla="*/ 770986 h 3960000"/>
              <a:gd name="connsiteX4-971" fmla="*/ 1921633 w 3960000"/>
              <a:gd name="connsiteY4-972" fmla="*/ 1292845 h 3960000"/>
              <a:gd name="connsiteX5-973" fmla="*/ 1942445 w 3960000"/>
              <a:gd name="connsiteY5-974" fmla="*/ 1570340 h 3960000"/>
              <a:gd name="connsiteX6-975" fmla="*/ 815277 w 3960000"/>
              <a:gd name="connsiteY6-976" fmla="*/ 836121 h 3960000"/>
              <a:gd name="connsiteX7-977" fmla="*/ 965659 w 3960000"/>
              <a:gd name="connsiteY7-978" fmla="*/ 1735195 h 3960000"/>
              <a:gd name="connsiteX8-979" fmla="*/ 570453 w 3960000"/>
              <a:gd name="connsiteY8-980" fmla="*/ 1629310 h 3960000"/>
              <a:gd name="connsiteX9-981" fmla="*/ 1196057 w 3960000"/>
              <a:gd name="connsiteY9-982" fmla="*/ 2257108 h 3960000"/>
              <a:gd name="connsiteX10-983" fmla="*/ 813848 w 3960000"/>
              <a:gd name="connsiteY10-984" fmla="*/ 2296824 h 3960000"/>
              <a:gd name="connsiteX11-985" fmla="*/ 1486410 w 3960000"/>
              <a:gd name="connsiteY11-986" fmla="*/ 2607420 h 3960000"/>
              <a:gd name="connsiteX12-987" fmla="*/ 489408 w 3960000"/>
              <a:gd name="connsiteY12-988" fmla="*/ 2829018 h 3960000"/>
              <a:gd name="connsiteX13-989" fmla="*/ 1978439 w 3960000"/>
              <a:gd name="connsiteY13-990" fmla="*/ 3093502 h 3960000"/>
              <a:gd name="connsiteX14-991" fmla="*/ 3053184 w 3960000"/>
              <a:gd name="connsiteY14-992" fmla="*/ 2031759 h 3960000"/>
              <a:gd name="connsiteX15-993" fmla="*/ 3207849 w 3960000"/>
              <a:gd name="connsiteY15-994" fmla="*/ 1493166 h 3960000"/>
              <a:gd name="connsiteX16-995" fmla="*/ 3449507 w 3960000"/>
              <a:gd name="connsiteY16-996" fmla="*/ 1170564 h 3960000"/>
              <a:gd name="connsiteX17-997" fmla="*/ 3140091 w 3960000"/>
              <a:gd name="connsiteY17-998" fmla="*/ 1227260 h 3960000"/>
              <a:gd name="connsiteX18-999" fmla="*/ 3324107 w 3960000"/>
              <a:gd name="connsiteY18-1000" fmla="*/ 851504 h 3960000"/>
              <a:gd name="connsiteX19-1001" fmla="*/ 2995677 w 3960000"/>
              <a:gd name="connsiteY19-1002" fmla="*/ 1008938 h 3960000"/>
              <a:gd name="connsiteX20-1003" fmla="*/ 2496208 w 3960000"/>
              <a:gd name="connsiteY20-1004" fmla="*/ 770986 h 3960000"/>
              <a:gd name="connsiteX21-1005" fmla="*/ 308009 w 3960000"/>
              <a:gd name="connsiteY21-1006" fmla="*/ 0 h 3960000"/>
              <a:gd name="connsiteX22-1007" fmla="*/ 3651991 w 3960000"/>
              <a:gd name="connsiteY22-1008" fmla="*/ 0 h 3960000"/>
              <a:gd name="connsiteX23-1009" fmla="*/ 3960000 w 3960000"/>
              <a:gd name="connsiteY23-1010" fmla="*/ 308009 h 3960000"/>
              <a:gd name="connsiteX24-1011" fmla="*/ 3960000 w 3960000"/>
              <a:gd name="connsiteY24-1012" fmla="*/ 3651991 h 3960000"/>
              <a:gd name="connsiteX25-1013" fmla="*/ 3651991 w 3960000"/>
              <a:gd name="connsiteY25-1014" fmla="*/ 3960000 h 3960000"/>
              <a:gd name="connsiteX26-1015" fmla="*/ 308009 w 3960000"/>
              <a:gd name="connsiteY26-1016" fmla="*/ 3960000 h 3960000"/>
              <a:gd name="connsiteX27-1017" fmla="*/ 0 w 3960000"/>
              <a:gd name="connsiteY27-1018" fmla="*/ 3651991 h 3960000"/>
              <a:gd name="connsiteX28-1019" fmla="*/ 0 w 3960000"/>
              <a:gd name="connsiteY28-1020" fmla="*/ 308009 h 3960000"/>
              <a:gd name="connsiteX29-1021" fmla="*/ 308009 w 3960000"/>
              <a:gd name="connsiteY29-1022" fmla="*/ 0 h 3960000"/>
              <a:gd name="connsiteX0-1023" fmla="*/ 3160999 w 3960000"/>
              <a:gd name="connsiteY0-1024" fmla="*/ 1374274 h 3960000"/>
              <a:gd name="connsiteX1-1025" fmla="*/ 3155132 w 3960000"/>
              <a:gd name="connsiteY1-1026" fmla="*/ 1419362 h 3960000"/>
              <a:gd name="connsiteX2-1027" fmla="*/ 3160999 w 3960000"/>
              <a:gd name="connsiteY2-1028" fmla="*/ 1374274 h 3960000"/>
              <a:gd name="connsiteX3-1029" fmla="*/ 2496208 w 3960000"/>
              <a:gd name="connsiteY3-1030" fmla="*/ 770986 h 3960000"/>
              <a:gd name="connsiteX4-1031" fmla="*/ 1921633 w 3960000"/>
              <a:gd name="connsiteY4-1032" fmla="*/ 1292845 h 3960000"/>
              <a:gd name="connsiteX5-1033" fmla="*/ 1942445 w 3960000"/>
              <a:gd name="connsiteY5-1034" fmla="*/ 1570340 h 3960000"/>
              <a:gd name="connsiteX6-1035" fmla="*/ 815277 w 3960000"/>
              <a:gd name="connsiteY6-1036" fmla="*/ 836121 h 3960000"/>
              <a:gd name="connsiteX7-1037" fmla="*/ 965659 w 3960000"/>
              <a:gd name="connsiteY7-1038" fmla="*/ 1735195 h 3960000"/>
              <a:gd name="connsiteX8-1039" fmla="*/ 570453 w 3960000"/>
              <a:gd name="connsiteY8-1040" fmla="*/ 1629310 h 3960000"/>
              <a:gd name="connsiteX9-1041" fmla="*/ 1196057 w 3960000"/>
              <a:gd name="connsiteY9-1042" fmla="*/ 2257108 h 3960000"/>
              <a:gd name="connsiteX10-1043" fmla="*/ 813848 w 3960000"/>
              <a:gd name="connsiteY10-1044" fmla="*/ 2296824 h 3960000"/>
              <a:gd name="connsiteX11-1045" fmla="*/ 1486410 w 3960000"/>
              <a:gd name="connsiteY11-1046" fmla="*/ 2607420 h 3960000"/>
              <a:gd name="connsiteX12-1047" fmla="*/ 489408 w 3960000"/>
              <a:gd name="connsiteY12-1048" fmla="*/ 2829018 h 3960000"/>
              <a:gd name="connsiteX13-1049" fmla="*/ 2062787 w 3960000"/>
              <a:gd name="connsiteY13-1050" fmla="*/ 3146219 h 3960000"/>
              <a:gd name="connsiteX14-1051" fmla="*/ 3053184 w 3960000"/>
              <a:gd name="connsiteY14-1052" fmla="*/ 2031759 h 3960000"/>
              <a:gd name="connsiteX15-1053" fmla="*/ 3207849 w 3960000"/>
              <a:gd name="connsiteY15-1054" fmla="*/ 1493166 h 3960000"/>
              <a:gd name="connsiteX16-1055" fmla="*/ 3449507 w 3960000"/>
              <a:gd name="connsiteY16-1056" fmla="*/ 1170564 h 3960000"/>
              <a:gd name="connsiteX17-1057" fmla="*/ 3140091 w 3960000"/>
              <a:gd name="connsiteY17-1058" fmla="*/ 1227260 h 3960000"/>
              <a:gd name="connsiteX18-1059" fmla="*/ 3324107 w 3960000"/>
              <a:gd name="connsiteY18-1060" fmla="*/ 851504 h 3960000"/>
              <a:gd name="connsiteX19-1061" fmla="*/ 2995677 w 3960000"/>
              <a:gd name="connsiteY19-1062" fmla="*/ 1008938 h 3960000"/>
              <a:gd name="connsiteX20-1063" fmla="*/ 2496208 w 3960000"/>
              <a:gd name="connsiteY20-1064" fmla="*/ 770986 h 3960000"/>
              <a:gd name="connsiteX21-1065" fmla="*/ 308009 w 3960000"/>
              <a:gd name="connsiteY21-1066" fmla="*/ 0 h 3960000"/>
              <a:gd name="connsiteX22-1067" fmla="*/ 3651991 w 3960000"/>
              <a:gd name="connsiteY22-1068" fmla="*/ 0 h 3960000"/>
              <a:gd name="connsiteX23-1069" fmla="*/ 3960000 w 3960000"/>
              <a:gd name="connsiteY23-1070" fmla="*/ 308009 h 3960000"/>
              <a:gd name="connsiteX24-1071" fmla="*/ 3960000 w 3960000"/>
              <a:gd name="connsiteY24-1072" fmla="*/ 3651991 h 3960000"/>
              <a:gd name="connsiteX25-1073" fmla="*/ 3651991 w 3960000"/>
              <a:gd name="connsiteY25-1074" fmla="*/ 3960000 h 3960000"/>
              <a:gd name="connsiteX26-1075" fmla="*/ 308009 w 3960000"/>
              <a:gd name="connsiteY26-1076" fmla="*/ 3960000 h 3960000"/>
              <a:gd name="connsiteX27-1077" fmla="*/ 0 w 3960000"/>
              <a:gd name="connsiteY27-1078" fmla="*/ 3651991 h 3960000"/>
              <a:gd name="connsiteX28-1079" fmla="*/ 0 w 3960000"/>
              <a:gd name="connsiteY28-1080" fmla="*/ 308009 h 3960000"/>
              <a:gd name="connsiteX29-1081" fmla="*/ 308009 w 3960000"/>
              <a:gd name="connsiteY29-1082" fmla="*/ 0 h 3960000"/>
              <a:gd name="connsiteX0-1083" fmla="*/ 3160999 w 3960000"/>
              <a:gd name="connsiteY0-1084" fmla="*/ 1374274 h 3960000"/>
              <a:gd name="connsiteX1-1085" fmla="*/ 3155132 w 3960000"/>
              <a:gd name="connsiteY1-1086" fmla="*/ 1419362 h 3960000"/>
              <a:gd name="connsiteX2-1087" fmla="*/ 3160999 w 3960000"/>
              <a:gd name="connsiteY2-1088" fmla="*/ 1374274 h 3960000"/>
              <a:gd name="connsiteX3-1089" fmla="*/ 2496208 w 3960000"/>
              <a:gd name="connsiteY3-1090" fmla="*/ 770986 h 3960000"/>
              <a:gd name="connsiteX4-1091" fmla="*/ 1921633 w 3960000"/>
              <a:gd name="connsiteY4-1092" fmla="*/ 1292845 h 3960000"/>
              <a:gd name="connsiteX5-1093" fmla="*/ 1942445 w 3960000"/>
              <a:gd name="connsiteY5-1094" fmla="*/ 1570340 h 3960000"/>
              <a:gd name="connsiteX6-1095" fmla="*/ 815277 w 3960000"/>
              <a:gd name="connsiteY6-1096" fmla="*/ 836121 h 3960000"/>
              <a:gd name="connsiteX7-1097" fmla="*/ 965659 w 3960000"/>
              <a:gd name="connsiteY7-1098" fmla="*/ 1735195 h 3960000"/>
              <a:gd name="connsiteX8-1099" fmla="*/ 570453 w 3960000"/>
              <a:gd name="connsiteY8-1100" fmla="*/ 1629310 h 3960000"/>
              <a:gd name="connsiteX9-1101" fmla="*/ 1196057 w 3960000"/>
              <a:gd name="connsiteY9-1102" fmla="*/ 2257108 h 3960000"/>
              <a:gd name="connsiteX10-1103" fmla="*/ 813848 w 3960000"/>
              <a:gd name="connsiteY10-1104" fmla="*/ 2296824 h 3960000"/>
              <a:gd name="connsiteX11-1105" fmla="*/ 1486410 w 3960000"/>
              <a:gd name="connsiteY11-1106" fmla="*/ 2607420 h 3960000"/>
              <a:gd name="connsiteX12-1107" fmla="*/ 489408 w 3960000"/>
              <a:gd name="connsiteY12-1108" fmla="*/ 2829018 h 3960000"/>
              <a:gd name="connsiteX13-1109" fmla="*/ 2062787 w 3960000"/>
              <a:gd name="connsiteY13-1110" fmla="*/ 3146219 h 3960000"/>
              <a:gd name="connsiteX14-1111" fmla="*/ 3074271 w 3960000"/>
              <a:gd name="connsiteY14-1112" fmla="*/ 2105563 h 3960000"/>
              <a:gd name="connsiteX15-1113" fmla="*/ 3207849 w 3960000"/>
              <a:gd name="connsiteY15-1114" fmla="*/ 1493166 h 3960000"/>
              <a:gd name="connsiteX16-1115" fmla="*/ 3449507 w 3960000"/>
              <a:gd name="connsiteY16-1116" fmla="*/ 1170564 h 3960000"/>
              <a:gd name="connsiteX17-1117" fmla="*/ 3140091 w 3960000"/>
              <a:gd name="connsiteY17-1118" fmla="*/ 1227260 h 3960000"/>
              <a:gd name="connsiteX18-1119" fmla="*/ 3324107 w 3960000"/>
              <a:gd name="connsiteY18-1120" fmla="*/ 851504 h 3960000"/>
              <a:gd name="connsiteX19-1121" fmla="*/ 2995677 w 3960000"/>
              <a:gd name="connsiteY19-1122" fmla="*/ 1008938 h 3960000"/>
              <a:gd name="connsiteX20-1123" fmla="*/ 2496208 w 3960000"/>
              <a:gd name="connsiteY20-1124" fmla="*/ 770986 h 3960000"/>
              <a:gd name="connsiteX21-1125" fmla="*/ 308009 w 3960000"/>
              <a:gd name="connsiteY21-1126" fmla="*/ 0 h 3960000"/>
              <a:gd name="connsiteX22-1127" fmla="*/ 3651991 w 3960000"/>
              <a:gd name="connsiteY22-1128" fmla="*/ 0 h 3960000"/>
              <a:gd name="connsiteX23-1129" fmla="*/ 3960000 w 3960000"/>
              <a:gd name="connsiteY23-1130" fmla="*/ 308009 h 3960000"/>
              <a:gd name="connsiteX24-1131" fmla="*/ 3960000 w 3960000"/>
              <a:gd name="connsiteY24-1132" fmla="*/ 3651991 h 3960000"/>
              <a:gd name="connsiteX25-1133" fmla="*/ 3651991 w 3960000"/>
              <a:gd name="connsiteY25-1134" fmla="*/ 3960000 h 3960000"/>
              <a:gd name="connsiteX26-1135" fmla="*/ 308009 w 3960000"/>
              <a:gd name="connsiteY26-1136" fmla="*/ 3960000 h 3960000"/>
              <a:gd name="connsiteX27-1137" fmla="*/ 0 w 3960000"/>
              <a:gd name="connsiteY27-1138" fmla="*/ 3651991 h 3960000"/>
              <a:gd name="connsiteX28-1139" fmla="*/ 0 w 3960000"/>
              <a:gd name="connsiteY28-1140" fmla="*/ 308009 h 3960000"/>
              <a:gd name="connsiteX29-1141" fmla="*/ 308009 w 3960000"/>
              <a:gd name="connsiteY29-1142" fmla="*/ 0 h 3960000"/>
              <a:gd name="connsiteX0-1143" fmla="*/ 3160999 w 3960000"/>
              <a:gd name="connsiteY0-1144" fmla="*/ 1374274 h 3960000"/>
              <a:gd name="connsiteX1-1145" fmla="*/ 3155132 w 3960000"/>
              <a:gd name="connsiteY1-1146" fmla="*/ 1419362 h 3960000"/>
              <a:gd name="connsiteX2-1147" fmla="*/ 3160999 w 3960000"/>
              <a:gd name="connsiteY2-1148" fmla="*/ 1374274 h 3960000"/>
              <a:gd name="connsiteX3-1149" fmla="*/ 2496208 w 3960000"/>
              <a:gd name="connsiteY3-1150" fmla="*/ 770986 h 3960000"/>
              <a:gd name="connsiteX4-1151" fmla="*/ 1921633 w 3960000"/>
              <a:gd name="connsiteY4-1152" fmla="*/ 1292845 h 3960000"/>
              <a:gd name="connsiteX5-1153" fmla="*/ 1942445 w 3960000"/>
              <a:gd name="connsiteY5-1154" fmla="*/ 1570340 h 3960000"/>
              <a:gd name="connsiteX6-1155" fmla="*/ 815277 w 3960000"/>
              <a:gd name="connsiteY6-1156" fmla="*/ 836121 h 3960000"/>
              <a:gd name="connsiteX7-1157" fmla="*/ 965659 w 3960000"/>
              <a:gd name="connsiteY7-1158" fmla="*/ 1735195 h 3960000"/>
              <a:gd name="connsiteX8-1159" fmla="*/ 570453 w 3960000"/>
              <a:gd name="connsiteY8-1160" fmla="*/ 1629310 h 3960000"/>
              <a:gd name="connsiteX9-1161" fmla="*/ 1196057 w 3960000"/>
              <a:gd name="connsiteY9-1162" fmla="*/ 2257108 h 3960000"/>
              <a:gd name="connsiteX10-1163" fmla="*/ 813848 w 3960000"/>
              <a:gd name="connsiteY10-1164" fmla="*/ 2296824 h 3960000"/>
              <a:gd name="connsiteX11-1165" fmla="*/ 1486410 w 3960000"/>
              <a:gd name="connsiteY11-1166" fmla="*/ 2607420 h 3960000"/>
              <a:gd name="connsiteX12-1167" fmla="*/ 489408 w 3960000"/>
              <a:gd name="connsiteY12-1168" fmla="*/ 2829018 h 3960000"/>
              <a:gd name="connsiteX13-1169" fmla="*/ 2062787 w 3960000"/>
              <a:gd name="connsiteY13-1170" fmla="*/ 3146219 h 3960000"/>
              <a:gd name="connsiteX14-1171" fmla="*/ 3074271 w 3960000"/>
              <a:gd name="connsiteY14-1172" fmla="*/ 2105563 h 3960000"/>
              <a:gd name="connsiteX15-1173" fmla="*/ 3207849 w 3960000"/>
              <a:gd name="connsiteY15-1174" fmla="*/ 1493166 h 3960000"/>
              <a:gd name="connsiteX16-1175" fmla="*/ 3449507 w 3960000"/>
              <a:gd name="connsiteY16-1176" fmla="*/ 1170564 h 3960000"/>
              <a:gd name="connsiteX17-1177" fmla="*/ 3140091 w 3960000"/>
              <a:gd name="connsiteY17-1178" fmla="*/ 1227260 h 3960000"/>
              <a:gd name="connsiteX18-1179" fmla="*/ 3324107 w 3960000"/>
              <a:gd name="connsiteY18-1180" fmla="*/ 851504 h 3960000"/>
              <a:gd name="connsiteX19-1181" fmla="*/ 2995677 w 3960000"/>
              <a:gd name="connsiteY19-1182" fmla="*/ 1008938 h 3960000"/>
              <a:gd name="connsiteX20-1183" fmla="*/ 2496208 w 3960000"/>
              <a:gd name="connsiteY20-1184" fmla="*/ 770986 h 3960000"/>
              <a:gd name="connsiteX21-1185" fmla="*/ 308009 w 3960000"/>
              <a:gd name="connsiteY21-1186" fmla="*/ 0 h 3960000"/>
              <a:gd name="connsiteX22-1187" fmla="*/ 3651991 w 3960000"/>
              <a:gd name="connsiteY22-1188" fmla="*/ 0 h 3960000"/>
              <a:gd name="connsiteX23-1189" fmla="*/ 3960000 w 3960000"/>
              <a:gd name="connsiteY23-1190" fmla="*/ 308009 h 3960000"/>
              <a:gd name="connsiteX24-1191" fmla="*/ 3960000 w 3960000"/>
              <a:gd name="connsiteY24-1192" fmla="*/ 3651991 h 3960000"/>
              <a:gd name="connsiteX25-1193" fmla="*/ 3651991 w 3960000"/>
              <a:gd name="connsiteY25-1194" fmla="*/ 3960000 h 3960000"/>
              <a:gd name="connsiteX26-1195" fmla="*/ 308009 w 3960000"/>
              <a:gd name="connsiteY26-1196" fmla="*/ 3960000 h 3960000"/>
              <a:gd name="connsiteX27-1197" fmla="*/ 0 w 3960000"/>
              <a:gd name="connsiteY27-1198" fmla="*/ 3651991 h 3960000"/>
              <a:gd name="connsiteX28-1199" fmla="*/ 0 w 3960000"/>
              <a:gd name="connsiteY28-1200" fmla="*/ 308009 h 3960000"/>
              <a:gd name="connsiteX29-1201" fmla="*/ 308009 w 3960000"/>
              <a:gd name="connsiteY29-1202" fmla="*/ 0 h 3960000"/>
              <a:gd name="connsiteX0-1203" fmla="*/ 3160999 w 3960000"/>
              <a:gd name="connsiteY0-1204" fmla="*/ 1374274 h 3960000"/>
              <a:gd name="connsiteX1-1205" fmla="*/ 3155132 w 3960000"/>
              <a:gd name="connsiteY1-1206" fmla="*/ 1419362 h 3960000"/>
              <a:gd name="connsiteX2-1207" fmla="*/ 3160999 w 3960000"/>
              <a:gd name="connsiteY2-1208" fmla="*/ 1374274 h 3960000"/>
              <a:gd name="connsiteX3-1209" fmla="*/ 2496208 w 3960000"/>
              <a:gd name="connsiteY3-1210" fmla="*/ 770986 h 3960000"/>
              <a:gd name="connsiteX4-1211" fmla="*/ 1921633 w 3960000"/>
              <a:gd name="connsiteY4-1212" fmla="*/ 1292845 h 3960000"/>
              <a:gd name="connsiteX5-1213" fmla="*/ 1942445 w 3960000"/>
              <a:gd name="connsiteY5-1214" fmla="*/ 1570340 h 3960000"/>
              <a:gd name="connsiteX6-1215" fmla="*/ 815277 w 3960000"/>
              <a:gd name="connsiteY6-1216" fmla="*/ 836121 h 3960000"/>
              <a:gd name="connsiteX7-1217" fmla="*/ 965659 w 3960000"/>
              <a:gd name="connsiteY7-1218" fmla="*/ 1735195 h 3960000"/>
              <a:gd name="connsiteX8-1219" fmla="*/ 570453 w 3960000"/>
              <a:gd name="connsiteY8-1220" fmla="*/ 1629310 h 3960000"/>
              <a:gd name="connsiteX9-1221" fmla="*/ 1196057 w 3960000"/>
              <a:gd name="connsiteY9-1222" fmla="*/ 2257108 h 3960000"/>
              <a:gd name="connsiteX10-1223" fmla="*/ 813848 w 3960000"/>
              <a:gd name="connsiteY10-1224" fmla="*/ 2296824 h 3960000"/>
              <a:gd name="connsiteX11-1225" fmla="*/ 1486410 w 3960000"/>
              <a:gd name="connsiteY11-1226" fmla="*/ 2607420 h 3960000"/>
              <a:gd name="connsiteX12-1227" fmla="*/ 489408 w 3960000"/>
              <a:gd name="connsiteY12-1228" fmla="*/ 2829018 h 3960000"/>
              <a:gd name="connsiteX13-1229" fmla="*/ 2062787 w 3960000"/>
              <a:gd name="connsiteY13-1230" fmla="*/ 3146219 h 3960000"/>
              <a:gd name="connsiteX14-1231" fmla="*/ 3074271 w 3960000"/>
              <a:gd name="connsiteY14-1232" fmla="*/ 2105563 h 3960000"/>
              <a:gd name="connsiteX15-1233" fmla="*/ 3207849 w 3960000"/>
              <a:gd name="connsiteY15-1234" fmla="*/ 1493166 h 3960000"/>
              <a:gd name="connsiteX16-1235" fmla="*/ 3449507 w 3960000"/>
              <a:gd name="connsiteY16-1236" fmla="*/ 1170564 h 3960000"/>
              <a:gd name="connsiteX17-1237" fmla="*/ 3140091 w 3960000"/>
              <a:gd name="connsiteY17-1238" fmla="*/ 1227260 h 3960000"/>
              <a:gd name="connsiteX18-1239" fmla="*/ 3324107 w 3960000"/>
              <a:gd name="connsiteY18-1240" fmla="*/ 851504 h 3960000"/>
              <a:gd name="connsiteX19-1241" fmla="*/ 2995677 w 3960000"/>
              <a:gd name="connsiteY19-1242" fmla="*/ 1008938 h 3960000"/>
              <a:gd name="connsiteX20-1243" fmla="*/ 2496208 w 3960000"/>
              <a:gd name="connsiteY20-1244" fmla="*/ 770986 h 3960000"/>
              <a:gd name="connsiteX21-1245" fmla="*/ 308009 w 3960000"/>
              <a:gd name="connsiteY21-1246" fmla="*/ 0 h 3960000"/>
              <a:gd name="connsiteX22-1247" fmla="*/ 3651991 w 3960000"/>
              <a:gd name="connsiteY22-1248" fmla="*/ 0 h 3960000"/>
              <a:gd name="connsiteX23-1249" fmla="*/ 3960000 w 3960000"/>
              <a:gd name="connsiteY23-1250" fmla="*/ 308009 h 3960000"/>
              <a:gd name="connsiteX24-1251" fmla="*/ 3960000 w 3960000"/>
              <a:gd name="connsiteY24-1252" fmla="*/ 3651991 h 3960000"/>
              <a:gd name="connsiteX25-1253" fmla="*/ 3651991 w 3960000"/>
              <a:gd name="connsiteY25-1254" fmla="*/ 3960000 h 3960000"/>
              <a:gd name="connsiteX26-1255" fmla="*/ 308009 w 3960000"/>
              <a:gd name="connsiteY26-1256" fmla="*/ 3960000 h 3960000"/>
              <a:gd name="connsiteX27-1257" fmla="*/ 0 w 3960000"/>
              <a:gd name="connsiteY27-1258" fmla="*/ 3651991 h 3960000"/>
              <a:gd name="connsiteX28-1259" fmla="*/ 0 w 3960000"/>
              <a:gd name="connsiteY28-1260" fmla="*/ 308009 h 3960000"/>
              <a:gd name="connsiteX29-1261" fmla="*/ 308009 w 3960000"/>
              <a:gd name="connsiteY29-1262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/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-1" fmla="*/ 2841893 w 3960000"/>
              <a:gd name="connsiteY0-2" fmla="*/ 181064 h 3960000"/>
              <a:gd name="connsiteX1-3" fmla="*/ 2105790 w 3960000"/>
              <a:gd name="connsiteY1-4" fmla="*/ 859562 h 3960000"/>
              <a:gd name="connsiteX2-5" fmla="*/ 2106860 w 3960000"/>
              <a:gd name="connsiteY2-6" fmla="*/ 863292 h 3960000"/>
              <a:gd name="connsiteX3-7" fmla="*/ 2106860 w 3960000"/>
              <a:gd name="connsiteY3-8" fmla="*/ 1248172 h 3960000"/>
              <a:gd name="connsiteX4-9" fmla="*/ 1691968 w 3960000"/>
              <a:gd name="connsiteY4-10" fmla="*/ 1248172 h 3960000"/>
              <a:gd name="connsiteX5-11" fmla="*/ 1691968 w 3960000"/>
              <a:gd name="connsiteY5-12" fmla="*/ 1824236 h 3960000"/>
              <a:gd name="connsiteX6-13" fmla="*/ 2106860 w 3960000"/>
              <a:gd name="connsiteY6-14" fmla="*/ 1824236 h 3960000"/>
              <a:gd name="connsiteX7-15" fmla="*/ 2106860 w 3960000"/>
              <a:gd name="connsiteY7-16" fmla="*/ 3779396 h 3960000"/>
              <a:gd name="connsiteX8-17" fmla="*/ 2754932 w 3960000"/>
              <a:gd name="connsiteY8-18" fmla="*/ 3779396 h 3960000"/>
              <a:gd name="connsiteX9-19" fmla="*/ 2754932 w 3960000"/>
              <a:gd name="connsiteY9-20" fmla="*/ 1824236 h 3960000"/>
              <a:gd name="connsiteX10-21" fmla="*/ 3305869 w 3960000"/>
              <a:gd name="connsiteY10-22" fmla="*/ 1813665 h 3960000"/>
              <a:gd name="connsiteX11-23" fmla="*/ 3348152 w 3960000"/>
              <a:gd name="connsiteY11-24" fmla="*/ 1248172 h 3960000"/>
              <a:gd name="connsiteX12-25" fmla="*/ 2754932 w 3960000"/>
              <a:gd name="connsiteY12-26" fmla="*/ 1248172 h 3960000"/>
              <a:gd name="connsiteX13-27" fmla="*/ 2754932 w 3960000"/>
              <a:gd name="connsiteY13-28" fmla="*/ 907124 h 3960000"/>
              <a:gd name="connsiteX14-29" fmla="*/ 3369037 w 3960000"/>
              <a:gd name="connsiteY14-30" fmla="*/ 704441 h 3960000"/>
              <a:gd name="connsiteX15-31" fmla="*/ 3432095 w 3960000"/>
              <a:gd name="connsiteY15-32" fmla="*/ 238945 h 3960000"/>
              <a:gd name="connsiteX16-33" fmla="*/ 2841893 w 3960000"/>
              <a:gd name="connsiteY16-34" fmla="*/ 181064 h 3960000"/>
              <a:gd name="connsiteX17-35" fmla="*/ 308009 w 3960000"/>
              <a:gd name="connsiteY17-36" fmla="*/ 0 h 3960000"/>
              <a:gd name="connsiteX18-37" fmla="*/ 3651991 w 3960000"/>
              <a:gd name="connsiteY18-38" fmla="*/ 0 h 3960000"/>
              <a:gd name="connsiteX19-39" fmla="*/ 3960000 w 3960000"/>
              <a:gd name="connsiteY19-40" fmla="*/ 308009 h 3960000"/>
              <a:gd name="connsiteX20-41" fmla="*/ 3960000 w 3960000"/>
              <a:gd name="connsiteY20-42" fmla="*/ 3651991 h 3960000"/>
              <a:gd name="connsiteX21-43" fmla="*/ 3651991 w 3960000"/>
              <a:gd name="connsiteY21-44" fmla="*/ 3960000 h 3960000"/>
              <a:gd name="connsiteX22-45" fmla="*/ 308009 w 3960000"/>
              <a:gd name="connsiteY22-46" fmla="*/ 3960000 h 3960000"/>
              <a:gd name="connsiteX23-47" fmla="*/ 0 w 3960000"/>
              <a:gd name="connsiteY23-48" fmla="*/ 3651991 h 3960000"/>
              <a:gd name="connsiteX24-49" fmla="*/ 0 w 3960000"/>
              <a:gd name="connsiteY24-50" fmla="*/ 308009 h 3960000"/>
              <a:gd name="connsiteX25-51" fmla="*/ 308009 w 3960000"/>
              <a:gd name="connsiteY25-52" fmla="*/ 0 h 3960000"/>
              <a:gd name="connsiteX0-53" fmla="*/ 2841893 w 3960000"/>
              <a:gd name="connsiteY0-54" fmla="*/ 181064 h 3960000"/>
              <a:gd name="connsiteX1-55" fmla="*/ 2105790 w 3960000"/>
              <a:gd name="connsiteY1-56" fmla="*/ 859562 h 3960000"/>
              <a:gd name="connsiteX2-57" fmla="*/ 2106860 w 3960000"/>
              <a:gd name="connsiteY2-58" fmla="*/ 863292 h 3960000"/>
              <a:gd name="connsiteX3-59" fmla="*/ 2106860 w 3960000"/>
              <a:gd name="connsiteY3-60" fmla="*/ 1248172 h 3960000"/>
              <a:gd name="connsiteX4-61" fmla="*/ 1691968 w 3960000"/>
              <a:gd name="connsiteY4-62" fmla="*/ 1248172 h 3960000"/>
              <a:gd name="connsiteX5-63" fmla="*/ 1691968 w 3960000"/>
              <a:gd name="connsiteY5-64" fmla="*/ 1824236 h 3960000"/>
              <a:gd name="connsiteX6-65" fmla="*/ 2106860 w 3960000"/>
              <a:gd name="connsiteY6-66" fmla="*/ 1824236 h 3960000"/>
              <a:gd name="connsiteX7-67" fmla="*/ 2106860 w 3960000"/>
              <a:gd name="connsiteY7-68" fmla="*/ 3779396 h 3960000"/>
              <a:gd name="connsiteX8-69" fmla="*/ 2754932 w 3960000"/>
              <a:gd name="connsiteY8-70" fmla="*/ 3779396 h 3960000"/>
              <a:gd name="connsiteX9-71" fmla="*/ 2754932 w 3960000"/>
              <a:gd name="connsiteY9-72" fmla="*/ 1824236 h 3960000"/>
              <a:gd name="connsiteX10-73" fmla="*/ 3305869 w 3960000"/>
              <a:gd name="connsiteY10-74" fmla="*/ 1813665 h 3960000"/>
              <a:gd name="connsiteX11-75" fmla="*/ 3348152 w 3960000"/>
              <a:gd name="connsiteY11-76" fmla="*/ 1248172 h 3960000"/>
              <a:gd name="connsiteX12-77" fmla="*/ 2754932 w 3960000"/>
              <a:gd name="connsiteY12-78" fmla="*/ 1248172 h 3960000"/>
              <a:gd name="connsiteX13-79" fmla="*/ 2754932 w 3960000"/>
              <a:gd name="connsiteY13-80" fmla="*/ 907124 h 3960000"/>
              <a:gd name="connsiteX14-81" fmla="*/ 3369037 w 3960000"/>
              <a:gd name="connsiteY14-82" fmla="*/ 704441 h 3960000"/>
              <a:gd name="connsiteX15-83" fmla="*/ 3432095 w 3960000"/>
              <a:gd name="connsiteY15-84" fmla="*/ 238945 h 3960000"/>
              <a:gd name="connsiteX16-85" fmla="*/ 2841893 w 3960000"/>
              <a:gd name="connsiteY16-86" fmla="*/ 181064 h 3960000"/>
              <a:gd name="connsiteX17-87" fmla="*/ 308009 w 3960000"/>
              <a:gd name="connsiteY17-88" fmla="*/ 0 h 3960000"/>
              <a:gd name="connsiteX18-89" fmla="*/ 3651991 w 3960000"/>
              <a:gd name="connsiteY18-90" fmla="*/ 0 h 3960000"/>
              <a:gd name="connsiteX19-91" fmla="*/ 3960000 w 3960000"/>
              <a:gd name="connsiteY19-92" fmla="*/ 308009 h 3960000"/>
              <a:gd name="connsiteX20-93" fmla="*/ 3960000 w 3960000"/>
              <a:gd name="connsiteY20-94" fmla="*/ 3651991 h 3960000"/>
              <a:gd name="connsiteX21-95" fmla="*/ 3651991 w 3960000"/>
              <a:gd name="connsiteY21-96" fmla="*/ 3960000 h 3960000"/>
              <a:gd name="connsiteX22-97" fmla="*/ 308009 w 3960000"/>
              <a:gd name="connsiteY22-98" fmla="*/ 3960000 h 3960000"/>
              <a:gd name="connsiteX23-99" fmla="*/ 0 w 3960000"/>
              <a:gd name="connsiteY23-100" fmla="*/ 3651991 h 3960000"/>
              <a:gd name="connsiteX24-101" fmla="*/ 0 w 3960000"/>
              <a:gd name="connsiteY24-102" fmla="*/ 308009 h 3960000"/>
              <a:gd name="connsiteX25-103" fmla="*/ 308009 w 3960000"/>
              <a:gd name="connsiteY25-104" fmla="*/ 0 h 3960000"/>
              <a:gd name="connsiteX0-105" fmla="*/ 2841893 w 3960000"/>
              <a:gd name="connsiteY0-106" fmla="*/ 181064 h 3960000"/>
              <a:gd name="connsiteX1-107" fmla="*/ 2105790 w 3960000"/>
              <a:gd name="connsiteY1-108" fmla="*/ 859562 h 3960000"/>
              <a:gd name="connsiteX2-109" fmla="*/ 2106860 w 3960000"/>
              <a:gd name="connsiteY2-110" fmla="*/ 863292 h 3960000"/>
              <a:gd name="connsiteX3-111" fmla="*/ 2106860 w 3960000"/>
              <a:gd name="connsiteY3-112" fmla="*/ 1248172 h 3960000"/>
              <a:gd name="connsiteX4-113" fmla="*/ 1691968 w 3960000"/>
              <a:gd name="connsiteY4-114" fmla="*/ 1248172 h 3960000"/>
              <a:gd name="connsiteX5-115" fmla="*/ 1691968 w 3960000"/>
              <a:gd name="connsiteY5-116" fmla="*/ 1824236 h 3960000"/>
              <a:gd name="connsiteX6-117" fmla="*/ 2106860 w 3960000"/>
              <a:gd name="connsiteY6-118" fmla="*/ 1824236 h 3960000"/>
              <a:gd name="connsiteX7-119" fmla="*/ 2106860 w 3960000"/>
              <a:gd name="connsiteY7-120" fmla="*/ 3779396 h 3960000"/>
              <a:gd name="connsiteX8-121" fmla="*/ 2754932 w 3960000"/>
              <a:gd name="connsiteY8-122" fmla="*/ 3779396 h 3960000"/>
              <a:gd name="connsiteX9-123" fmla="*/ 2754932 w 3960000"/>
              <a:gd name="connsiteY9-124" fmla="*/ 1824236 h 3960000"/>
              <a:gd name="connsiteX10-125" fmla="*/ 3305869 w 3960000"/>
              <a:gd name="connsiteY10-126" fmla="*/ 1813665 h 3960000"/>
              <a:gd name="connsiteX11-127" fmla="*/ 3348152 w 3960000"/>
              <a:gd name="connsiteY11-128" fmla="*/ 1248172 h 3960000"/>
              <a:gd name="connsiteX12-129" fmla="*/ 2754932 w 3960000"/>
              <a:gd name="connsiteY12-130" fmla="*/ 1248172 h 3960000"/>
              <a:gd name="connsiteX13-131" fmla="*/ 2754932 w 3960000"/>
              <a:gd name="connsiteY13-132" fmla="*/ 907124 h 3960000"/>
              <a:gd name="connsiteX14-133" fmla="*/ 3369037 w 3960000"/>
              <a:gd name="connsiteY14-134" fmla="*/ 704441 h 3960000"/>
              <a:gd name="connsiteX15-135" fmla="*/ 3410216 w 3960000"/>
              <a:gd name="connsiteY15-136" fmla="*/ 195189 h 3960000"/>
              <a:gd name="connsiteX16-137" fmla="*/ 2841893 w 3960000"/>
              <a:gd name="connsiteY16-138" fmla="*/ 181064 h 3960000"/>
              <a:gd name="connsiteX17-139" fmla="*/ 308009 w 3960000"/>
              <a:gd name="connsiteY17-140" fmla="*/ 0 h 3960000"/>
              <a:gd name="connsiteX18-141" fmla="*/ 3651991 w 3960000"/>
              <a:gd name="connsiteY18-142" fmla="*/ 0 h 3960000"/>
              <a:gd name="connsiteX19-143" fmla="*/ 3960000 w 3960000"/>
              <a:gd name="connsiteY19-144" fmla="*/ 308009 h 3960000"/>
              <a:gd name="connsiteX20-145" fmla="*/ 3960000 w 3960000"/>
              <a:gd name="connsiteY20-146" fmla="*/ 3651991 h 3960000"/>
              <a:gd name="connsiteX21-147" fmla="*/ 3651991 w 3960000"/>
              <a:gd name="connsiteY21-148" fmla="*/ 3960000 h 3960000"/>
              <a:gd name="connsiteX22-149" fmla="*/ 308009 w 3960000"/>
              <a:gd name="connsiteY22-150" fmla="*/ 3960000 h 3960000"/>
              <a:gd name="connsiteX23-151" fmla="*/ 0 w 3960000"/>
              <a:gd name="connsiteY23-152" fmla="*/ 3651991 h 3960000"/>
              <a:gd name="connsiteX24-153" fmla="*/ 0 w 3960000"/>
              <a:gd name="connsiteY24-154" fmla="*/ 308009 h 3960000"/>
              <a:gd name="connsiteX25-155" fmla="*/ 308009 w 3960000"/>
              <a:gd name="connsiteY25-156" fmla="*/ 0 h 3960000"/>
              <a:gd name="connsiteX0-157" fmla="*/ 2841893 w 3960000"/>
              <a:gd name="connsiteY0-158" fmla="*/ 181064 h 3960000"/>
              <a:gd name="connsiteX1-159" fmla="*/ 2105790 w 3960000"/>
              <a:gd name="connsiteY1-160" fmla="*/ 859562 h 3960000"/>
              <a:gd name="connsiteX2-161" fmla="*/ 2106860 w 3960000"/>
              <a:gd name="connsiteY2-162" fmla="*/ 863292 h 3960000"/>
              <a:gd name="connsiteX3-163" fmla="*/ 2106860 w 3960000"/>
              <a:gd name="connsiteY3-164" fmla="*/ 1248172 h 3960000"/>
              <a:gd name="connsiteX4-165" fmla="*/ 1691968 w 3960000"/>
              <a:gd name="connsiteY4-166" fmla="*/ 1248172 h 3960000"/>
              <a:gd name="connsiteX5-167" fmla="*/ 1691968 w 3960000"/>
              <a:gd name="connsiteY5-168" fmla="*/ 1824236 h 3960000"/>
              <a:gd name="connsiteX6-169" fmla="*/ 2106860 w 3960000"/>
              <a:gd name="connsiteY6-170" fmla="*/ 1824236 h 3960000"/>
              <a:gd name="connsiteX7-171" fmla="*/ 2106860 w 3960000"/>
              <a:gd name="connsiteY7-172" fmla="*/ 3779396 h 3960000"/>
              <a:gd name="connsiteX8-173" fmla="*/ 2754932 w 3960000"/>
              <a:gd name="connsiteY8-174" fmla="*/ 3779396 h 3960000"/>
              <a:gd name="connsiteX9-175" fmla="*/ 2754932 w 3960000"/>
              <a:gd name="connsiteY9-176" fmla="*/ 1824236 h 3960000"/>
              <a:gd name="connsiteX10-177" fmla="*/ 3305869 w 3960000"/>
              <a:gd name="connsiteY10-178" fmla="*/ 1813665 h 3960000"/>
              <a:gd name="connsiteX11-179" fmla="*/ 3348152 w 3960000"/>
              <a:gd name="connsiteY11-180" fmla="*/ 1248172 h 3960000"/>
              <a:gd name="connsiteX12-181" fmla="*/ 2754932 w 3960000"/>
              <a:gd name="connsiteY12-182" fmla="*/ 1248172 h 3960000"/>
              <a:gd name="connsiteX13-183" fmla="*/ 2754932 w 3960000"/>
              <a:gd name="connsiteY13-184" fmla="*/ 907124 h 3960000"/>
              <a:gd name="connsiteX14-185" fmla="*/ 3369037 w 3960000"/>
              <a:gd name="connsiteY14-186" fmla="*/ 704441 h 3960000"/>
              <a:gd name="connsiteX15-187" fmla="*/ 3410216 w 3960000"/>
              <a:gd name="connsiteY15-188" fmla="*/ 195189 h 3960000"/>
              <a:gd name="connsiteX16-189" fmla="*/ 2841893 w 3960000"/>
              <a:gd name="connsiteY16-190" fmla="*/ 181064 h 3960000"/>
              <a:gd name="connsiteX17-191" fmla="*/ 308009 w 3960000"/>
              <a:gd name="connsiteY17-192" fmla="*/ 0 h 3960000"/>
              <a:gd name="connsiteX18-193" fmla="*/ 3651991 w 3960000"/>
              <a:gd name="connsiteY18-194" fmla="*/ 0 h 3960000"/>
              <a:gd name="connsiteX19-195" fmla="*/ 3960000 w 3960000"/>
              <a:gd name="connsiteY19-196" fmla="*/ 308009 h 3960000"/>
              <a:gd name="connsiteX20-197" fmla="*/ 3960000 w 3960000"/>
              <a:gd name="connsiteY20-198" fmla="*/ 3651991 h 3960000"/>
              <a:gd name="connsiteX21-199" fmla="*/ 3651991 w 3960000"/>
              <a:gd name="connsiteY21-200" fmla="*/ 3960000 h 3960000"/>
              <a:gd name="connsiteX22-201" fmla="*/ 308009 w 3960000"/>
              <a:gd name="connsiteY22-202" fmla="*/ 3960000 h 3960000"/>
              <a:gd name="connsiteX23-203" fmla="*/ 0 w 3960000"/>
              <a:gd name="connsiteY23-204" fmla="*/ 3651991 h 3960000"/>
              <a:gd name="connsiteX24-205" fmla="*/ 0 w 3960000"/>
              <a:gd name="connsiteY24-206" fmla="*/ 308009 h 3960000"/>
              <a:gd name="connsiteX25-207" fmla="*/ 308009 w 3960000"/>
              <a:gd name="connsiteY25-208" fmla="*/ 0 h 3960000"/>
              <a:gd name="connsiteX0-209" fmla="*/ 2841893 w 3960000"/>
              <a:gd name="connsiteY0-210" fmla="*/ 181064 h 3960000"/>
              <a:gd name="connsiteX1-211" fmla="*/ 2105790 w 3960000"/>
              <a:gd name="connsiteY1-212" fmla="*/ 859562 h 3960000"/>
              <a:gd name="connsiteX2-213" fmla="*/ 2106860 w 3960000"/>
              <a:gd name="connsiteY2-214" fmla="*/ 863292 h 3960000"/>
              <a:gd name="connsiteX3-215" fmla="*/ 2106860 w 3960000"/>
              <a:gd name="connsiteY3-216" fmla="*/ 1248172 h 3960000"/>
              <a:gd name="connsiteX4-217" fmla="*/ 1691968 w 3960000"/>
              <a:gd name="connsiteY4-218" fmla="*/ 1248172 h 3960000"/>
              <a:gd name="connsiteX5-219" fmla="*/ 1691968 w 3960000"/>
              <a:gd name="connsiteY5-220" fmla="*/ 1824236 h 3960000"/>
              <a:gd name="connsiteX6-221" fmla="*/ 2106860 w 3960000"/>
              <a:gd name="connsiteY6-222" fmla="*/ 1824236 h 3960000"/>
              <a:gd name="connsiteX7-223" fmla="*/ 2106860 w 3960000"/>
              <a:gd name="connsiteY7-224" fmla="*/ 3779396 h 3960000"/>
              <a:gd name="connsiteX8-225" fmla="*/ 2754932 w 3960000"/>
              <a:gd name="connsiteY8-226" fmla="*/ 3779396 h 3960000"/>
              <a:gd name="connsiteX9-227" fmla="*/ 2754932 w 3960000"/>
              <a:gd name="connsiteY9-228" fmla="*/ 1824236 h 3960000"/>
              <a:gd name="connsiteX10-229" fmla="*/ 3305869 w 3960000"/>
              <a:gd name="connsiteY10-230" fmla="*/ 1813665 h 3960000"/>
              <a:gd name="connsiteX11-231" fmla="*/ 3348152 w 3960000"/>
              <a:gd name="connsiteY11-232" fmla="*/ 1248172 h 3960000"/>
              <a:gd name="connsiteX12-233" fmla="*/ 2754932 w 3960000"/>
              <a:gd name="connsiteY12-234" fmla="*/ 1248172 h 3960000"/>
              <a:gd name="connsiteX13-235" fmla="*/ 2754932 w 3960000"/>
              <a:gd name="connsiteY13-236" fmla="*/ 907124 h 3960000"/>
              <a:gd name="connsiteX14-237" fmla="*/ 3369037 w 3960000"/>
              <a:gd name="connsiteY14-238" fmla="*/ 704441 h 3960000"/>
              <a:gd name="connsiteX15-239" fmla="*/ 3410216 w 3960000"/>
              <a:gd name="connsiteY15-240" fmla="*/ 195189 h 3960000"/>
              <a:gd name="connsiteX16-241" fmla="*/ 2841893 w 3960000"/>
              <a:gd name="connsiteY16-242" fmla="*/ 181064 h 3960000"/>
              <a:gd name="connsiteX17-243" fmla="*/ 308009 w 3960000"/>
              <a:gd name="connsiteY17-244" fmla="*/ 0 h 3960000"/>
              <a:gd name="connsiteX18-245" fmla="*/ 3651991 w 3960000"/>
              <a:gd name="connsiteY18-246" fmla="*/ 0 h 3960000"/>
              <a:gd name="connsiteX19-247" fmla="*/ 3960000 w 3960000"/>
              <a:gd name="connsiteY19-248" fmla="*/ 308009 h 3960000"/>
              <a:gd name="connsiteX20-249" fmla="*/ 3960000 w 3960000"/>
              <a:gd name="connsiteY20-250" fmla="*/ 3651991 h 3960000"/>
              <a:gd name="connsiteX21-251" fmla="*/ 3651991 w 3960000"/>
              <a:gd name="connsiteY21-252" fmla="*/ 3960000 h 3960000"/>
              <a:gd name="connsiteX22-253" fmla="*/ 308009 w 3960000"/>
              <a:gd name="connsiteY22-254" fmla="*/ 3960000 h 3960000"/>
              <a:gd name="connsiteX23-255" fmla="*/ 0 w 3960000"/>
              <a:gd name="connsiteY23-256" fmla="*/ 3651991 h 3960000"/>
              <a:gd name="connsiteX24-257" fmla="*/ 0 w 3960000"/>
              <a:gd name="connsiteY24-258" fmla="*/ 308009 h 3960000"/>
              <a:gd name="connsiteX25-259" fmla="*/ 308009 w 3960000"/>
              <a:gd name="connsiteY25-260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/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/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-1" fmla="*/ 2664630 w 3221102"/>
              <a:gd name="connsiteY0-2" fmla="*/ 2175617 h 3221116"/>
              <a:gd name="connsiteX1-3" fmla="*/ 2658205 w 3221102"/>
              <a:gd name="connsiteY1-4" fmla="*/ 2178566 h 3221116"/>
              <a:gd name="connsiteX2-5" fmla="*/ 2664630 w 3221102"/>
              <a:gd name="connsiteY2-6" fmla="*/ 2175617 h 3221116"/>
              <a:gd name="connsiteX3-7" fmla="*/ 1477043 w 3221102"/>
              <a:gd name="connsiteY3-8" fmla="*/ 1144372 h 3221116"/>
              <a:gd name="connsiteX4-9" fmla="*/ 1409070 w 3221102"/>
              <a:gd name="connsiteY4-10" fmla="*/ 1159393 h 3221116"/>
              <a:gd name="connsiteX5-11" fmla="*/ 1152384 w 3221102"/>
              <a:gd name="connsiteY5-12" fmla="*/ 1703728 h 3221116"/>
              <a:gd name="connsiteX6-13" fmla="*/ 1591651 w 3221102"/>
              <a:gd name="connsiteY6-14" fmla="*/ 2152290 h 3221116"/>
              <a:gd name="connsiteX7-15" fmla="*/ 1850815 w 3221102"/>
              <a:gd name="connsiteY7-16" fmla="*/ 1654259 h 3221116"/>
              <a:gd name="connsiteX8-17" fmla="*/ 1830467 w 3221102"/>
              <a:gd name="connsiteY8-18" fmla="*/ 1515986 h 3221116"/>
              <a:gd name="connsiteX9-19" fmla="*/ 1477043 w 3221102"/>
              <a:gd name="connsiteY9-20" fmla="*/ 1144372 h 3221116"/>
              <a:gd name="connsiteX10-21" fmla="*/ 1651152 w 3221102"/>
              <a:gd name="connsiteY10-22" fmla="*/ 501 h 3221116"/>
              <a:gd name="connsiteX11-23" fmla="*/ 2580395 w 3221102"/>
              <a:gd name="connsiteY11-24" fmla="*/ 324821 h 3221116"/>
              <a:gd name="connsiteX12-25" fmla="*/ 3030464 w 3221102"/>
              <a:gd name="connsiteY12-26" fmla="*/ 2370314 h 3221116"/>
              <a:gd name="connsiteX13-27" fmla="*/ 3004976 w 3221102"/>
              <a:gd name="connsiteY13-28" fmla="*/ 2356675 h 3221116"/>
              <a:gd name="connsiteX14-29" fmla="*/ 2585849 w 3221102"/>
              <a:gd name="connsiteY14-30" fmla="*/ 2588887 h 3221116"/>
              <a:gd name="connsiteX15-31" fmla="*/ 1973374 w 3221102"/>
              <a:gd name="connsiteY15-32" fmla="*/ 2195096 h 3221116"/>
              <a:gd name="connsiteX16-33" fmla="*/ 1390827 w 3221102"/>
              <a:gd name="connsiteY16-34" fmla="*/ 2527630 h 3221116"/>
              <a:gd name="connsiteX17-35" fmla="*/ 783896 w 3221102"/>
              <a:gd name="connsiteY17-36" fmla="*/ 1665044 h 3221116"/>
              <a:gd name="connsiteX18-37" fmla="*/ 1268509 w 3221102"/>
              <a:gd name="connsiteY18-38" fmla="*/ 819983 h 3221116"/>
              <a:gd name="connsiteX19-39" fmla="*/ 1328805 w 3221102"/>
              <a:gd name="connsiteY19-40" fmla="*/ 807930 h 3221116"/>
              <a:gd name="connsiteX20-41" fmla="*/ 1390827 w 3221102"/>
              <a:gd name="connsiteY20-42" fmla="*/ 802457 h 3221116"/>
              <a:gd name="connsiteX21-43" fmla="*/ 1462242 w 3221102"/>
              <a:gd name="connsiteY21-44" fmla="*/ 801708 h 3221116"/>
              <a:gd name="connsiteX22-45" fmla="*/ 1734726 w 3221102"/>
              <a:gd name="connsiteY22-46" fmla="*/ 869255 h 3221116"/>
              <a:gd name="connsiteX23-47" fmla="*/ 1956122 w 3221102"/>
              <a:gd name="connsiteY23-48" fmla="*/ 1110076 h 3221116"/>
              <a:gd name="connsiteX24-49" fmla="*/ 1973374 w 3221102"/>
              <a:gd name="connsiteY24-50" fmla="*/ 875315 h 3221116"/>
              <a:gd name="connsiteX25-51" fmla="*/ 2333414 w 3221102"/>
              <a:gd name="connsiteY25-52" fmla="*/ 875315 h 3221116"/>
              <a:gd name="connsiteX26-53" fmla="*/ 2324788 w 3221102"/>
              <a:gd name="connsiteY26-54" fmla="*/ 2054049 h 3221116"/>
              <a:gd name="connsiteX27-55" fmla="*/ 2661746 w 3221102"/>
              <a:gd name="connsiteY27-56" fmla="*/ 2179658 h 3221116"/>
              <a:gd name="connsiteX28-57" fmla="*/ 2691046 w 3221102"/>
              <a:gd name="connsiteY28-58" fmla="*/ 2188689 h 3221116"/>
              <a:gd name="connsiteX29-59" fmla="*/ 2667011 w 3221102"/>
              <a:gd name="connsiteY29-60" fmla="*/ 2175828 h 3221116"/>
              <a:gd name="connsiteX30-61" fmla="*/ 2332141 w 3221102"/>
              <a:gd name="connsiteY30-62" fmla="*/ 653899 h 3221116"/>
              <a:gd name="connsiteX31-63" fmla="*/ 776764 w 3221102"/>
              <a:gd name="connsiteY31-64" fmla="*/ 749845 h 3221116"/>
              <a:gd name="connsiteX32-65" fmla="*/ 631487 w 3221102"/>
              <a:gd name="connsiteY32-66" fmla="*/ 2301392 h 3221116"/>
              <a:gd name="connsiteX33-67" fmla="*/ 2142017 w 3221102"/>
              <a:gd name="connsiteY33-68" fmla="*/ 2684410 h 3221116"/>
              <a:gd name="connsiteX34-69" fmla="*/ 2324866 w 3221102"/>
              <a:gd name="connsiteY34-70" fmla="*/ 3053856 h 3221116"/>
              <a:gd name="connsiteX35-71" fmla="*/ 294693 w 3221102"/>
              <a:gd name="connsiteY35-72" fmla="*/ 2539075 h 3221116"/>
              <a:gd name="connsiteX36-73" fmla="*/ 489947 w 3221102"/>
              <a:gd name="connsiteY36-74" fmla="*/ 453774 h 3221116"/>
              <a:gd name="connsiteX37-75" fmla="*/ 1651152 w 3221102"/>
              <a:gd name="connsiteY37-76" fmla="*/ 501 h 3221116"/>
              <a:gd name="connsiteX0-77" fmla="*/ 2664630 w 3221102"/>
              <a:gd name="connsiteY0-78" fmla="*/ 2175617 h 3221116"/>
              <a:gd name="connsiteX1-79" fmla="*/ 2658205 w 3221102"/>
              <a:gd name="connsiteY1-80" fmla="*/ 2178566 h 3221116"/>
              <a:gd name="connsiteX2-81" fmla="*/ 2664630 w 3221102"/>
              <a:gd name="connsiteY2-82" fmla="*/ 2175617 h 3221116"/>
              <a:gd name="connsiteX3-83" fmla="*/ 1477043 w 3221102"/>
              <a:gd name="connsiteY3-84" fmla="*/ 1144372 h 3221116"/>
              <a:gd name="connsiteX4-85" fmla="*/ 1409070 w 3221102"/>
              <a:gd name="connsiteY4-86" fmla="*/ 1159393 h 3221116"/>
              <a:gd name="connsiteX5-87" fmla="*/ 1152384 w 3221102"/>
              <a:gd name="connsiteY5-88" fmla="*/ 1703728 h 3221116"/>
              <a:gd name="connsiteX6-89" fmla="*/ 1591651 w 3221102"/>
              <a:gd name="connsiteY6-90" fmla="*/ 2152290 h 3221116"/>
              <a:gd name="connsiteX7-91" fmla="*/ 1850815 w 3221102"/>
              <a:gd name="connsiteY7-92" fmla="*/ 1654259 h 3221116"/>
              <a:gd name="connsiteX8-93" fmla="*/ 1830467 w 3221102"/>
              <a:gd name="connsiteY8-94" fmla="*/ 1515986 h 3221116"/>
              <a:gd name="connsiteX9-95" fmla="*/ 1477043 w 3221102"/>
              <a:gd name="connsiteY9-96" fmla="*/ 1144372 h 3221116"/>
              <a:gd name="connsiteX10-97" fmla="*/ 1651152 w 3221102"/>
              <a:gd name="connsiteY10-98" fmla="*/ 501 h 3221116"/>
              <a:gd name="connsiteX11-99" fmla="*/ 2580395 w 3221102"/>
              <a:gd name="connsiteY11-100" fmla="*/ 324821 h 3221116"/>
              <a:gd name="connsiteX12-101" fmla="*/ 3030464 w 3221102"/>
              <a:gd name="connsiteY12-102" fmla="*/ 2370314 h 3221116"/>
              <a:gd name="connsiteX13-103" fmla="*/ 3004976 w 3221102"/>
              <a:gd name="connsiteY13-104" fmla="*/ 2356675 h 3221116"/>
              <a:gd name="connsiteX14-105" fmla="*/ 2585849 w 3221102"/>
              <a:gd name="connsiteY14-106" fmla="*/ 2588887 h 3221116"/>
              <a:gd name="connsiteX15-107" fmla="*/ 1973374 w 3221102"/>
              <a:gd name="connsiteY15-108" fmla="*/ 2195096 h 3221116"/>
              <a:gd name="connsiteX16-109" fmla="*/ 1390827 w 3221102"/>
              <a:gd name="connsiteY16-110" fmla="*/ 2527630 h 3221116"/>
              <a:gd name="connsiteX17-111" fmla="*/ 783896 w 3221102"/>
              <a:gd name="connsiteY17-112" fmla="*/ 1665044 h 3221116"/>
              <a:gd name="connsiteX18-113" fmla="*/ 1268509 w 3221102"/>
              <a:gd name="connsiteY18-114" fmla="*/ 819983 h 3221116"/>
              <a:gd name="connsiteX19-115" fmla="*/ 1328805 w 3221102"/>
              <a:gd name="connsiteY19-116" fmla="*/ 807930 h 3221116"/>
              <a:gd name="connsiteX20-117" fmla="*/ 1390827 w 3221102"/>
              <a:gd name="connsiteY20-118" fmla="*/ 802457 h 3221116"/>
              <a:gd name="connsiteX21-119" fmla="*/ 1462242 w 3221102"/>
              <a:gd name="connsiteY21-120" fmla="*/ 801708 h 3221116"/>
              <a:gd name="connsiteX22-121" fmla="*/ 1956122 w 3221102"/>
              <a:gd name="connsiteY22-122" fmla="*/ 1110076 h 3221116"/>
              <a:gd name="connsiteX23-123" fmla="*/ 1973374 w 3221102"/>
              <a:gd name="connsiteY23-124" fmla="*/ 875315 h 3221116"/>
              <a:gd name="connsiteX24-125" fmla="*/ 2333414 w 3221102"/>
              <a:gd name="connsiteY24-126" fmla="*/ 875315 h 3221116"/>
              <a:gd name="connsiteX25-127" fmla="*/ 2324788 w 3221102"/>
              <a:gd name="connsiteY25-128" fmla="*/ 2054049 h 3221116"/>
              <a:gd name="connsiteX26-129" fmla="*/ 2661746 w 3221102"/>
              <a:gd name="connsiteY26-130" fmla="*/ 2179658 h 3221116"/>
              <a:gd name="connsiteX27-131" fmla="*/ 2691046 w 3221102"/>
              <a:gd name="connsiteY27-132" fmla="*/ 2188689 h 3221116"/>
              <a:gd name="connsiteX28-133" fmla="*/ 2667011 w 3221102"/>
              <a:gd name="connsiteY28-134" fmla="*/ 2175828 h 3221116"/>
              <a:gd name="connsiteX29-135" fmla="*/ 2332141 w 3221102"/>
              <a:gd name="connsiteY29-136" fmla="*/ 653899 h 3221116"/>
              <a:gd name="connsiteX30-137" fmla="*/ 776764 w 3221102"/>
              <a:gd name="connsiteY30-138" fmla="*/ 749845 h 3221116"/>
              <a:gd name="connsiteX31-139" fmla="*/ 631487 w 3221102"/>
              <a:gd name="connsiteY31-140" fmla="*/ 2301392 h 3221116"/>
              <a:gd name="connsiteX32-141" fmla="*/ 2142017 w 3221102"/>
              <a:gd name="connsiteY32-142" fmla="*/ 2684410 h 3221116"/>
              <a:gd name="connsiteX33-143" fmla="*/ 2324866 w 3221102"/>
              <a:gd name="connsiteY33-144" fmla="*/ 3053856 h 3221116"/>
              <a:gd name="connsiteX34-145" fmla="*/ 294693 w 3221102"/>
              <a:gd name="connsiteY34-146" fmla="*/ 2539075 h 3221116"/>
              <a:gd name="connsiteX35-147" fmla="*/ 489947 w 3221102"/>
              <a:gd name="connsiteY35-148" fmla="*/ 453774 h 3221116"/>
              <a:gd name="connsiteX36-149" fmla="*/ 1651152 w 3221102"/>
              <a:gd name="connsiteY36-150" fmla="*/ 501 h 3221116"/>
              <a:gd name="connsiteX0-151" fmla="*/ 2664630 w 3221102"/>
              <a:gd name="connsiteY0-152" fmla="*/ 2175617 h 3221116"/>
              <a:gd name="connsiteX1-153" fmla="*/ 2658205 w 3221102"/>
              <a:gd name="connsiteY1-154" fmla="*/ 2178566 h 3221116"/>
              <a:gd name="connsiteX2-155" fmla="*/ 2664630 w 3221102"/>
              <a:gd name="connsiteY2-156" fmla="*/ 2175617 h 3221116"/>
              <a:gd name="connsiteX3-157" fmla="*/ 1477043 w 3221102"/>
              <a:gd name="connsiteY3-158" fmla="*/ 1144372 h 3221116"/>
              <a:gd name="connsiteX4-159" fmla="*/ 1409070 w 3221102"/>
              <a:gd name="connsiteY4-160" fmla="*/ 1159393 h 3221116"/>
              <a:gd name="connsiteX5-161" fmla="*/ 1152384 w 3221102"/>
              <a:gd name="connsiteY5-162" fmla="*/ 1703728 h 3221116"/>
              <a:gd name="connsiteX6-163" fmla="*/ 1591651 w 3221102"/>
              <a:gd name="connsiteY6-164" fmla="*/ 2152290 h 3221116"/>
              <a:gd name="connsiteX7-165" fmla="*/ 1850815 w 3221102"/>
              <a:gd name="connsiteY7-166" fmla="*/ 1654259 h 3221116"/>
              <a:gd name="connsiteX8-167" fmla="*/ 1830467 w 3221102"/>
              <a:gd name="connsiteY8-168" fmla="*/ 1515986 h 3221116"/>
              <a:gd name="connsiteX9-169" fmla="*/ 1477043 w 3221102"/>
              <a:gd name="connsiteY9-170" fmla="*/ 1144372 h 3221116"/>
              <a:gd name="connsiteX10-171" fmla="*/ 1651152 w 3221102"/>
              <a:gd name="connsiteY10-172" fmla="*/ 501 h 3221116"/>
              <a:gd name="connsiteX11-173" fmla="*/ 2580395 w 3221102"/>
              <a:gd name="connsiteY11-174" fmla="*/ 324821 h 3221116"/>
              <a:gd name="connsiteX12-175" fmla="*/ 3030464 w 3221102"/>
              <a:gd name="connsiteY12-176" fmla="*/ 2370314 h 3221116"/>
              <a:gd name="connsiteX13-177" fmla="*/ 3004976 w 3221102"/>
              <a:gd name="connsiteY13-178" fmla="*/ 2356675 h 3221116"/>
              <a:gd name="connsiteX14-179" fmla="*/ 2585849 w 3221102"/>
              <a:gd name="connsiteY14-180" fmla="*/ 2588887 h 3221116"/>
              <a:gd name="connsiteX15-181" fmla="*/ 1973374 w 3221102"/>
              <a:gd name="connsiteY15-182" fmla="*/ 2195096 h 3221116"/>
              <a:gd name="connsiteX16-183" fmla="*/ 1390827 w 3221102"/>
              <a:gd name="connsiteY16-184" fmla="*/ 2527630 h 3221116"/>
              <a:gd name="connsiteX17-185" fmla="*/ 783896 w 3221102"/>
              <a:gd name="connsiteY17-186" fmla="*/ 1665044 h 3221116"/>
              <a:gd name="connsiteX18-187" fmla="*/ 1268509 w 3221102"/>
              <a:gd name="connsiteY18-188" fmla="*/ 819983 h 3221116"/>
              <a:gd name="connsiteX19-189" fmla="*/ 1328805 w 3221102"/>
              <a:gd name="connsiteY19-190" fmla="*/ 807930 h 3221116"/>
              <a:gd name="connsiteX20-191" fmla="*/ 1390827 w 3221102"/>
              <a:gd name="connsiteY20-192" fmla="*/ 802457 h 3221116"/>
              <a:gd name="connsiteX21-193" fmla="*/ 1462242 w 3221102"/>
              <a:gd name="connsiteY21-194" fmla="*/ 801708 h 3221116"/>
              <a:gd name="connsiteX22-195" fmla="*/ 1956122 w 3221102"/>
              <a:gd name="connsiteY22-196" fmla="*/ 1110076 h 3221116"/>
              <a:gd name="connsiteX23-197" fmla="*/ 1973374 w 3221102"/>
              <a:gd name="connsiteY23-198" fmla="*/ 875315 h 3221116"/>
              <a:gd name="connsiteX24-199" fmla="*/ 2333414 w 3221102"/>
              <a:gd name="connsiteY24-200" fmla="*/ 875315 h 3221116"/>
              <a:gd name="connsiteX25-201" fmla="*/ 2324788 w 3221102"/>
              <a:gd name="connsiteY25-202" fmla="*/ 2054049 h 3221116"/>
              <a:gd name="connsiteX26-203" fmla="*/ 2661746 w 3221102"/>
              <a:gd name="connsiteY26-204" fmla="*/ 2179658 h 3221116"/>
              <a:gd name="connsiteX27-205" fmla="*/ 2691046 w 3221102"/>
              <a:gd name="connsiteY27-206" fmla="*/ 2188689 h 3221116"/>
              <a:gd name="connsiteX28-207" fmla="*/ 2667011 w 3221102"/>
              <a:gd name="connsiteY28-208" fmla="*/ 2175828 h 3221116"/>
              <a:gd name="connsiteX29-209" fmla="*/ 2332141 w 3221102"/>
              <a:gd name="connsiteY29-210" fmla="*/ 653899 h 3221116"/>
              <a:gd name="connsiteX30-211" fmla="*/ 776764 w 3221102"/>
              <a:gd name="connsiteY30-212" fmla="*/ 749845 h 3221116"/>
              <a:gd name="connsiteX31-213" fmla="*/ 631487 w 3221102"/>
              <a:gd name="connsiteY31-214" fmla="*/ 2301392 h 3221116"/>
              <a:gd name="connsiteX32-215" fmla="*/ 2142017 w 3221102"/>
              <a:gd name="connsiteY32-216" fmla="*/ 2684410 h 3221116"/>
              <a:gd name="connsiteX33-217" fmla="*/ 2324866 w 3221102"/>
              <a:gd name="connsiteY33-218" fmla="*/ 3053856 h 3221116"/>
              <a:gd name="connsiteX34-219" fmla="*/ 294693 w 3221102"/>
              <a:gd name="connsiteY34-220" fmla="*/ 2539075 h 3221116"/>
              <a:gd name="connsiteX35-221" fmla="*/ 489947 w 3221102"/>
              <a:gd name="connsiteY35-222" fmla="*/ 453774 h 3221116"/>
              <a:gd name="connsiteX36-223" fmla="*/ 1651152 w 3221102"/>
              <a:gd name="connsiteY36-224" fmla="*/ 501 h 3221116"/>
              <a:gd name="connsiteX0-225" fmla="*/ 2664630 w 3221102"/>
              <a:gd name="connsiteY0-226" fmla="*/ 2175617 h 3221116"/>
              <a:gd name="connsiteX1-227" fmla="*/ 2658205 w 3221102"/>
              <a:gd name="connsiteY1-228" fmla="*/ 2178566 h 3221116"/>
              <a:gd name="connsiteX2-229" fmla="*/ 2664630 w 3221102"/>
              <a:gd name="connsiteY2-230" fmla="*/ 2175617 h 3221116"/>
              <a:gd name="connsiteX3-231" fmla="*/ 1477043 w 3221102"/>
              <a:gd name="connsiteY3-232" fmla="*/ 1144372 h 3221116"/>
              <a:gd name="connsiteX4-233" fmla="*/ 1409070 w 3221102"/>
              <a:gd name="connsiteY4-234" fmla="*/ 1159393 h 3221116"/>
              <a:gd name="connsiteX5-235" fmla="*/ 1152384 w 3221102"/>
              <a:gd name="connsiteY5-236" fmla="*/ 1703728 h 3221116"/>
              <a:gd name="connsiteX6-237" fmla="*/ 1591651 w 3221102"/>
              <a:gd name="connsiteY6-238" fmla="*/ 2152290 h 3221116"/>
              <a:gd name="connsiteX7-239" fmla="*/ 1850815 w 3221102"/>
              <a:gd name="connsiteY7-240" fmla="*/ 1654259 h 3221116"/>
              <a:gd name="connsiteX8-241" fmla="*/ 1830467 w 3221102"/>
              <a:gd name="connsiteY8-242" fmla="*/ 1515986 h 3221116"/>
              <a:gd name="connsiteX9-243" fmla="*/ 1477043 w 3221102"/>
              <a:gd name="connsiteY9-244" fmla="*/ 1144372 h 3221116"/>
              <a:gd name="connsiteX10-245" fmla="*/ 1651152 w 3221102"/>
              <a:gd name="connsiteY10-246" fmla="*/ 501 h 3221116"/>
              <a:gd name="connsiteX11-247" fmla="*/ 2580395 w 3221102"/>
              <a:gd name="connsiteY11-248" fmla="*/ 324821 h 3221116"/>
              <a:gd name="connsiteX12-249" fmla="*/ 3030464 w 3221102"/>
              <a:gd name="connsiteY12-250" fmla="*/ 2370314 h 3221116"/>
              <a:gd name="connsiteX13-251" fmla="*/ 3004976 w 3221102"/>
              <a:gd name="connsiteY13-252" fmla="*/ 2356675 h 3221116"/>
              <a:gd name="connsiteX14-253" fmla="*/ 2585849 w 3221102"/>
              <a:gd name="connsiteY14-254" fmla="*/ 2588887 h 3221116"/>
              <a:gd name="connsiteX15-255" fmla="*/ 1973374 w 3221102"/>
              <a:gd name="connsiteY15-256" fmla="*/ 2195096 h 3221116"/>
              <a:gd name="connsiteX16-257" fmla="*/ 1390827 w 3221102"/>
              <a:gd name="connsiteY16-258" fmla="*/ 2527630 h 3221116"/>
              <a:gd name="connsiteX17-259" fmla="*/ 783896 w 3221102"/>
              <a:gd name="connsiteY17-260" fmla="*/ 1665044 h 3221116"/>
              <a:gd name="connsiteX18-261" fmla="*/ 1268509 w 3221102"/>
              <a:gd name="connsiteY18-262" fmla="*/ 819983 h 3221116"/>
              <a:gd name="connsiteX19-263" fmla="*/ 1328805 w 3221102"/>
              <a:gd name="connsiteY19-264" fmla="*/ 807930 h 3221116"/>
              <a:gd name="connsiteX20-265" fmla="*/ 1390827 w 3221102"/>
              <a:gd name="connsiteY20-266" fmla="*/ 802457 h 3221116"/>
              <a:gd name="connsiteX21-267" fmla="*/ 1462242 w 3221102"/>
              <a:gd name="connsiteY21-268" fmla="*/ 801708 h 3221116"/>
              <a:gd name="connsiteX22-269" fmla="*/ 1956122 w 3221102"/>
              <a:gd name="connsiteY22-270" fmla="*/ 1110076 h 3221116"/>
              <a:gd name="connsiteX23-271" fmla="*/ 1973374 w 3221102"/>
              <a:gd name="connsiteY23-272" fmla="*/ 875315 h 3221116"/>
              <a:gd name="connsiteX24-273" fmla="*/ 2333414 w 3221102"/>
              <a:gd name="connsiteY24-274" fmla="*/ 875315 h 3221116"/>
              <a:gd name="connsiteX25-275" fmla="*/ 2324788 w 3221102"/>
              <a:gd name="connsiteY25-276" fmla="*/ 2054049 h 3221116"/>
              <a:gd name="connsiteX26-277" fmla="*/ 2661746 w 3221102"/>
              <a:gd name="connsiteY26-278" fmla="*/ 2179658 h 3221116"/>
              <a:gd name="connsiteX27-279" fmla="*/ 2691046 w 3221102"/>
              <a:gd name="connsiteY27-280" fmla="*/ 2188689 h 3221116"/>
              <a:gd name="connsiteX28-281" fmla="*/ 2667011 w 3221102"/>
              <a:gd name="connsiteY28-282" fmla="*/ 2175828 h 3221116"/>
              <a:gd name="connsiteX29-283" fmla="*/ 2332141 w 3221102"/>
              <a:gd name="connsiteY29-284" fmla="*/ 653899 h 3221116"/>
              <a:gd name="connsiteX30-285" fmla="*/ 776764 w 3221102"/>
              <a:gd name="connsiteY30-286" fmla="*/ 749845 h 3221116"/>
              <a:gd name="connsiteX31-287" fmla="*/ 631487 w 3221102"/>
              <a:gd name="connsiteY31-288" fmla="*/ 2301392 h 3221116"/>
              <a:gd name="connsiteX32-289" fmla="*/ 2142017 w 3221102"/>
              <a:gd name="connsiteY32-290" fmla="*/ 2684410 h 3221116"/>
              <a:gd name="connsiteX33-291" fmla="*/ 2324866 w 3221102"/>
              <a:gd name="connsiteY33-292" fmla="*/ 3053856 h 3221116"/>
              <a:gd name="connsiteX34-293" fmla="*/ 294693 w 3221102"/>
              <a:gd name="connsiteY34-294" fmla="*/ 2539075 h 3221116"/>
              <a:gd name="connsiteX35-295" fmla="*/ 489947 w 3221102"/>
              <a:gd name="connsiteY35-296" fmla="*/ 453774 h 3221116"/>
              <a:gd name="connsiteX36-297" fmla="*/ 1651152 w 3221102"/>
              <a:gd name="connsiteY36-298" fmla="*/ 501 h 3221116"/>
              <a:gd name="connsiteX0-299" fmla="*/ 2664630 w 3221102"/>
              <a:gd name="connsiteY0-300" fmla="*/ 2175617 h 3221116"/>
              <a:gd name="connsiteX1-301" fmla="*/ 2658205 w 3221102"/>
              <a:gd name="connsiteY1-302" fmla="*/ 2178566 h 3221116"/>
              <a:gd name="connsiteX2-303" fmla="*/ 2664630 w 3221102"/>
              <a:gd name="connsiteY2-304" fmla="*/ 2175617 h 3221116"/>
              <a:gd name="connsiteX3-305" fmla="*/ 1477043 w 3221102"/>
              <a:gd name="connsiteY3-306" fmla="*/ 1144372 h 3221116"/>
              <a:gd name="connsiteX4-307" fmla="*/ 1409070 w 3221102"/>
              <a:gd name="connsiteY4-308" fmla="*/ 1159393 h 3221116"/>
              <a:gd name="connsiteX5-309" fmla="*/ 1152384 w 3221102"/>
              <a:gd name="connsiteY5-310" fmla="*/ 1703728 h 3221116"/>
              <a:gd name="connsiteX6-311" fmla="*/ 1514013 w 3221102"/>
              <a:gd name="connsiteY6-312" fmla="*/ 2152290 h 3221116"/>
              <a:gd name="connsiteX7-313" fmla="*/ 1850815 w 3221102"/>
              <a:gd name="connsiteY7-314" fmla="*/ 1654259 h 3221116"/>
              <a:gd name="connsiteX8-315" fmla="*/ 1830467 w 3221102"/>
              <a:gd name="connsiteY8-316" fmla="*/ 1515986 h 3221116"/>
              <a:gd name="connsiteX9-317" fmla="*/ 1477043 w 3221102"/>
              <a:gd name="connsiteY9-318" fmla="*/ 1144372 h 3221116"/>
              <a:gd name="connsiteX10-319" fmla="*/ 1651152 w 3221102"/>
              <a:gd name="connsiteY10-320" fmla="*/ 501 h 3221116"/>
              <a:gd name="connsiteX11-321" fmla="*/ 2580395 w 3221102"/>
              <a:gd name="connsiteY11-322" fmla="*/ 324821 h 3221116"/>
              <a:gd name="connsiteX12-323" fmla="*/ 3030464 w 3221102"/>
              <a:gd name="connsiteY12-324" fmla="*/ 2370314 h 3221116"/>
              <a:gd name="connsiteX13-325" fmla="*/ 3004976 w 3221102"/>
              <a:gd name="connsiteY13-326" fmla="*/ 2356675 h 3221116"/>
              <a:gd name="connsiteX14-327" fmla="*/ 2585849 w 3221102"/>
              <a:gd name="connsiteY14-328" fmla="*/ 2588887 h 3221116"/>
              <a:gd name="connsiteX15-329" fmla="*/ 1973374 w 3221102"/>
              <a:gd name="connsiteY15-330" fmla="*/ 2195096 h 3221116"/>
              <a:gd name="connsiteX16-331" fmla="*/ 1390827 w 3221102"/>
              <a:gd name="connsiteY16-332" fmla="*/ 2527630 h 3221116"/>
              <a:gd name="connsiteX17-333" fmla="*/ 783896 w 3221102"/>
              <a:gd name="connsiteY17-334" fmla="*/ 1665044 h 3221116"/>
              <a:gd name="connsiteX18-335" fmla="*/ 1268509 w 3221102"/>
              <a:gd name="connsiteY18-336" fmla="*/ 819983 h 3221116"/>
              <a:gd name="connsiteX19-337" fmla="*/ 1328805 w 3221102"/>
              <a:gd name="connsiteY19-338" fmla="*/ 807930 h 3221116"/>
              <a:gd name="connsiteX20-339" fmla="*/ 1390827 w 3221102"/>
              <a:gd name="connsiteY20-340" fmla="*/ 802457 h 3221116"/>
              <a:gd name="connsiteX21-341" fmla="*/ 1462242 w 3221102"/>
              <a:gd name="connsiteY21-342" fmla="*/ 801708 h 3221116"/>
              <a:gd name="connsiteX22-343" fmla="*/ 1956122 w 3221102"/>
              <a:gd name="connsiteY22-344" fmla="*/ 1110076 h 3221116"/>
              <a:gd name="connsiteX23-345" fmla="*/ 1973374 w 3221102"/>
              <a:gd name="connsiteY23-346" fmla="*/ 875315 h 3221116"/>
              <a:gd name="connsiteX24-347" fmla="*/ 2333414 w 3221102"/>
              <a:gd name="connsiteY24-348" fmla="*/ 875315 h 3221116"/>
              <a:gd name="connsiteX25-349" fmla="*/ 2324788 w 3221102"/>
              <a:gd name="connsiteY25-350" fmla="*/ 2054049 h 3221116"/>
              <a:gd name="connsiteX26-351" fmla="*/ 2661746 w 3221102"/>
              <a:gd name="connsiteY26-352" fmla="*/ 2179658 h 3221116"/>
              <a:gd name="connsiteX27-353" fmla="*/ 2691046 w 3221102"/>
              <a:gd name="connsiteY27-354" fmla="*/ 2188689 h 3221116"/>
              <a:gd name="connsiteX28-355" fmla="*/ 2667011 w 3221102"/>
              <a:gd name="connsiteY28-356" fmla="*/ 2175828 h 3221116"/>
              <a:gd name="connsiteX29-357" fmla="*/ 2332141 w 3221102"/>
              <a:gd name="connsiteY29-358" fmla="*/ 653899 h 3221116"/>
              <a:gd name="connsiteX30-359" fmla="*/ 776764 w 3221102"/>
              <a:gd name="connsiteY30-360" fmla="*/ 749845 h 3221116"/>
              <a:gd name="connsiteX31-361" fmla="*/ 631487 w 3221102"/>
              <a:gd name="connsiteY31-362" fmla="*/ 2301392 h 3221116"/>
              <a:gd name="connsiteX32-363" fmla="*/ 2142017 w 3221102"/>
              <a:gd name="connsiteY32-364" fmla="*/ 2684410 h 3221116"/>
              <a:gd name="connsiteX33-365" fmla="*/ 2324866 w 3221102"/>
              <a:gd name="connsiteY33-366" fmla="*/ 3053856 h 3221116"/>
              <a:gd name="connsiteX34-367" fmla="*/ 294693 w 3221102"/>
              <a:gd name="connsiteY34-368" fmla="*/ 2539075 h 3221116"/>
              <a:gd name="connsiteX35-369" fmla="*/ 489947 w 3221102"/>
              <a:gd name="connsiteY35-370" fmla="*/ 453774 h 3221116"/>
              <a:gd name="connsiteX36-371" fmla="*/ 1651152 w 3221102"/>
              <a:gd name="connsiteY36-372" fmla="*/ 501 h 3221116"/>
              <a:gd name="connsiteX0-373" fmla="*/ 2664630 w 3221102"/>
              <a:gd name="connsiteY0-374" fmla="*/ 2175617 h 3221116"/>
              <a:gd name="connsiteX1-375" fmla="*/ 2658205 w 3221102"/>
              <a:gd name="connsiteY1-376" fmla="*/ 2178566 h 3221116"/>
              <a:gd name="connsiteX2-377" fmla="*/ 2664630 w 3221102"/>
              <a:gd name="connsiteY2-378" fmla="*/ 2175617 h 3221116"/>
              <a:gd name="connsiteX3-379" fmla="*/ 1477043 w 3221102"/>
              <a:gd name="connsiteY3-380" fmla="*/ 1144372 h 3221116"/>
              <a:gd name="connsiteX4-381" fmla="*/ 1409070 w 3221102"/>
              <a:gd name="connsiteY4-382" fmla="*/ 1159393 h 3221116"/>
              <a:gd name="connsiteX5-383" fmla="*/ 1152384 w 3221102"/>
              <a:gd name="connsiteY5-384" fmla="*/ 1703728 h 3221116"/>
              <a:gd name="connsiteX6-385" fmla="*/ 1514013 w 3221102"/>
              <a:gd name="connsiteY6-386" fmla="*/ 2152290 h 3221116"/>
              <a:gd name="connsiteX7-387" fmla="*/ 1850815 w 3221102"/>
              <a:gd name="connsiteY7-388" fmla="*/ 1654259 h 3221116"/>
              <a:gd name="connsiteX8-389" fmla="*/ 1830467 w 3221102"/>
              <a:gd name="connsiteY8-390" fmla="*/ 1515986 h 3221116"/>
              <a:gd name="connsiteX9-391" fmla="*/ 1477043 w 3221102"/>
              <a:gd name="connsiteY9-392" fmla="*/ 1144372 h 3221116"/>
              <a:gd name="connsiteX10-393" fmla="*/ 1651152 w 3221102"/>
              <a:gd name="connsiteY10-394" fmla="*/ 501 h 3221116"/>
              <a:gd name="connsiteX11-395" fmla="*/ 2580395 w 3221102"/>
              <a:gd name="connsiteY11-396" fmla="*/ 324821 h 3221116"/>
              <a:gd name="connsiteX12-397" fmla="*/ 3030464 w 3221102"/>
              <a:gd name="connsiteY12-398" fmla="*/ 2370314 h 3221116"/>
              <a:gd name="connsiteX13-399" fmla="*/ 3004976 w 3221102"/>
              <a:gd name="connsiteY13-400" fmla="*/ 2356675 h 3221116"/>
              <a:gd name="connsiteX14-401" fmla="*/ 2585849 w 3221102"/>
              <a:gd name="connsiteY14-402" fmla="*/ 2588887 h 3221116"/>
              <a:gd name="connsiteX15-403" fmla="*/ 1973374 w 3221102"/>
              <a:gd name="connsiteY15-404" fmla="*/ 2195096 h 3221116"/>
              <a:gd name="connsiteX16-405" fmla="*/ 1390827 w 3221102"/>
              <a:gd name="connsiteY16-406" fmla="*/ 2527630 h 3221116"/>
              <a:gd name="connsiteX17-407" fmla="*/ 783896 w 3221102"/>
              <a:gd name="connsiteY17-408" fmla="*/ 1665044 h 3221116"/>
              <a:gd name="connsiteX18-409" fmla="*/ 1268509 w 3221102"/>
              <a:gd name="connsiteY18-410" fmla="*/ 819983 h 3221116"/>
              <a:gd name="connsiteX19-411" fmla="*/ 1328805 w 3221102"/>
              <a:gd name="connsiteY19-412" fmla="*/ 807930 h 3221116"/>
              <a:gd name="connsiteX20-413" fmla="*/ 1390827 w 3221102"/>
              <a:gd name="connsiteY20-414" fmla="*/ 802457 h 3221116"/>
              <a:gd name="connsiteX21-415" fmla="*/ 1462242 w 3221102"/>
              <a:gd name="connsiteY21-416" fmla="*/ 801708 h 3221116"/>
              <a:gd name="connsiteX22-417" fmla="*/ 1956122 w 3221102"/>
              <a:gd name="connsiteY22-418" fmla="*/ 1110076 h 3221116"/>
              <a:gd name="connsiteX23-419" fmla="*/ 1973374 w 3221102"/>
              <a:gd name="connsiteY23-420" fmla="*/ 875315 h 3221116"/>
              <a:gd name="connsiteX24-421" fmla="*/ 2333414 w 3221102"/>
              <a:gd name="connsiteY24-422" fmla="*/ 875315 h 3221116"/>
              <a:gd name="connsiteX25-423" fmla="*/ 2324788 w 3221102"/>
              <a:gd name="connsiteY25-424" fmla="*/ 2054049 h 3221116"/>
              <a:gd name="connsiteX26-425" fmla="*/ 2661746 w 3221102"/>
              <a:gd name="connsiteY26-426" fmla="*/ 2179658 h 3221116"/>
              <a:gd name="connsiteX27-427" fmla="*/ 2691046 w 3221102"/>
              <a:gd name="connsiteY27-428" fmla="*/ 2188689 h 3221116"/>
              <a:gd name="connsiteX28-429" fmla="*/ 2667011 w 3221102"/>
              <a:gd name="connsiteY28-430" fmla="*/ 2175828 h 3221116"/>
              <a:gd name="connsiteX29-431" fmla="*/ 2332141 w 3221102"/>
              <a:gd name="connsiteY29-432" fmla="*/ 653899 h 3221116"/>
              <a:gd name="connsiteX30-433" fmla="*/ 776764 w 3221102"/>
              <a:gd name="connsiteY30-434" fmla="*/ 749845 h 3221116"/>
              <a:gd name="connsiteX31-435" fmla="*/ 631487 w 3221102"/>
              <a:gd name="connsiteY31-436" fmla="*/ 2301392 h 3221116"/>
              <a:gd name="connsiteX32-437" fmla="*/ 2142017 w 3221102"/>
              <a:gd name="connsiteY32-438" fmla="*/ 2684410 h 3221116"/>
              <a:gd name="connsiteX33-439" fmla="*/ 2324866 w 3221102"/>
              <a:gd name="connsiteY33-440" fmla="*/ 3053856 h 3221116"/>
              <a:gd name="connsiteX34-441" fmla="*/ 294693 w 3221102"/>
              <a:gd name="connsiteY34-442" fmla="*/ 2539075 h 3221116"/>
              <a:gd name="connsiteX35-443" fmla="*/ 489947 w 3221102"/>
              <a:gd name="connsiteY35-444" fmla="*/ 453774 h 3221116"/>
              <a:gd name="connsiteX36-445" fmla="*/ 1651152 w 3221102"/>
              <a:gd name="connsiteY36-446" fmla="*/ 501 h 3221116"/>
              <a:gd name="connsiteX0-447" fmla="*/ 2664630 w 3221102"/>
              <a:gd name="connsiteY0-448" fmla="*/ 2175617 h 3221116"/>
              <a:gd name="connsiteX1-449" fmla="*/ 2658205 w 3221102"/>
              <a:gd name="connsiteY1-450" fmla="*/ 2178566 h 3221116"/>
              <a:gd name="connsiteX2-451" fmla="*/ 2664630 w 3221102"/>
              <a:gd name="connsiteY2-452" fmla="*/ 2175617 h 3221116"/>
              <a:gd name="connsiteX3-453" fmla="*/ 1477043 w 3221102"/>
              <a:gd name="connsiteY3-454" fmla="*/ 1144372 h 3221116"/>
              <a:gd name="connsiteX4-455" fmla="*/ 1409070 w 3221102"/>
              <a:gd name="connsiteY4-456" fmla="*/ 1159393 h 3221116"/>
              <a:gd name="connsiteX5-457" fmla="*/ 1152384 w 3221102"/>
              <a:gd name="connsiteY5-458" fmla="*/ 1703728 h 3221116"/>
              <a:gd name="connsiteX6-459" fmla="*/ 1514013 w 3221102"/>
              <a:gd name="connsiteY6-460" fmla="*/ 2152290 h 3221116"/>
              <a:gd name="connsiteX7-461" fmla="*/ 1850815 w 3221102"/>
              <a:gd name="connsiteY7-462" fmla="*/ 1654259 h 3221116"/>
              <a:gd name="connsiteX8-463" fmla="*/ 1830467 w 3221102"/>
              <a:gd name="connsiteY8-464" fmla="*/ 1515986 h 3221116"/>
              <a:gd name="connsiteX9-465" fmla="*/ 1477043 w 3221102"/>
              <a:gd name="connsiteY9-466" fmla="*/ 1144372 h 3221116"/>
              <a:gd name="connsiteX10-467" fmla="*/ 1651152 w 3221102"/>
              <a:gd name="connsiteY10-468" fmla="*/ 501 h 3221116"/>
              <a:gd name="connsiteX11-469" fmla="*/ 2580395 w 3221102"/>
              <a:gd name="connsiteY11-470" fmla="*/ 324821 h 3221116"/>
              <a:gd name="connsiteX12-471" fmla="*/ 3030464 w 3221102"/>
              <a:gd name="connsiteY12-472" fmla="*/ 2370314 h 3221116"/>
              <a:gd name="connsiteX13-473" fmla="*/ 2585849 w 3221102"/>
              <a:gd name="connsiteY13-474" fmla="*/ 2588887 h 3221116"/>
              <a:gd name="connsiteX14-475" fmla="*/ 1973374 w 3221102"/>
              <a:gd name="connsiteY14-476" fmla="*/ 2195096 h 3221116"/>
              <a:gd name="connsiteX15-477" fmla="*/ 1390827 w 3221102"/>
              <a:gd name="connsiteY15-478" fmla="*/ 2527630 h 3221116"/>
              <a:gd name="connsiteX16-479" fmla="*/ 783896 w 3221102"/>
              <a:gd name="connsiteY16-480" fmla="*/ 1665044 h 3221116"/>
              <a:gd name="connsiteX17-481" fmla="*/ 1268509 w 3221102"/>
              <a:gd name="connsiteY17-482" fmla="*/ 819983 h 3221116"/>
              <a:gd name="connsiteX18-483" fmla="*/ 1328805 w 3221102"/>
              <a:gd name="connsiteY18-484" fmla="*/ 807930 h 3221116"/>
              <a:gd name="connsiteX19-485" fmla="*/ 1390827 w 3221102"/>
              <a:gd name="connsiteY19-486" fmla="*/ 802457 h 3221116"/>
              <a:gd name="connsiteX20-487" fmla="*/ 1462242 w 3221102"/>
              <a:gd name="connsiteY20-488" fmla="*/ 801708 h 3221116"/>
              <a:gd name="connsiteX21-489" fmla="*/ 1956122 w 3221102"/>
              <a:gd name="connsiteY21-490" fmla="*/ 1110076 h 3221116"/>
              <a:gd name="connsiteX22-491" fmla="*/ 1973374 w 3221102"/>
              <a:gd name="connsiteY22-492" fmla="*/ 875315 h 3221116"/>
              <a:gd name="connsiteX23-493" fmla="*/ 2333414 w 3221102"/>
              <a:gd name="connsiteY23-494" fmla="*/ 875315 h 3221116"/>
              <a:gd name="connsiteX24-495" fmla="*/ 2324788 w 3221102"/>
              <a:gd name="connsiteY24-496" fmla="*/ 2054049 h 3221116"/>
              <a:gd name="connsiteX25-497" fmla="*/ 2661746 w 3221102"/>
              <a:gd name="connsiteY25-498" fmla="*/ 2179658 h 3221116"/>
              <a:gd name="connsiteX26-499" fmla="*/ 2691046 w 3221102"/>
              <a:gd name="connsiteY26-500" fmla="*/ 2188689 h 3221116"/>
              <a:gd name="connsiteX27-501" fmla="*/ 2667011 w 3221102"/>
              <a:gd name="connsiteY27-502" fmla="*/ 2175828 h 3221116"/>
              <a:gd name="connsiteX28-503" fmla="*/ 2332141 w 3221102"/>
              <a:gd name="connsiteY28-504" fmla="*/ 653899 h 3221116"/>
              <a:gd name="connsiteX29-505" fmla="*/ 776764 w 3221102"/>
              <a:gd name="connsiteY29-506" fmla="*/ 749845 h 3221116"/>
              <a:gd name="connsiteX30-507" fmla="*/ 631487 w 3221102"/>
              <a:gd name="connsiteY30-508" fmla="*/ 2301392 h 3221116"/>
              <a:gd name="connsiteX31-509" fmla="*/ 2142017 w 3221102"/>
              <a:gd name="connsiteY31-510" fmla="*/ 2684410 h 3221116"/>
              <a:gd name="connsiteX32-511" fmla="*/ 2324866 w 3221102"/>
              <a:gd name="connsiteY32-512" fmla="*/ 3053856 h 3221116"/>
              <a:gd name="connsiteX33-513" fmla="*/ 294693 w 3221102"/>
              <a:gd name="connsiteY33-514" fmla="*/ 2539075 h 3221116"/>
              <a:gd name="connsiteX34-515" fmla="*/ 489947 w 3221102"/>
              <a:gd name="connsiteY34-516" fmla="*/ 453774 h 3221116"/>
              <a:gd name="connsiteX35-517" fmla="*/ 1651152 w 3221102"/>
              <a:gd name="connsiteY35-518" fmla="*/ 501 h 3221116"/>
              <a:gd name="connsiteX0-519" fmla="*/ 2664630 w 3221102"/>
              <a:gd name="connsiteY0-520" fmla="*/ 2175617 h 3221116"/>
              <a:gd name="connsiteX1-521" fmla="*/ 2658205 w 3221102"/>
              <a:gd name="connsiteY1-522" fmla="*/ 2178566 h 3221116"/>
              <a:gd name="connsiteX2-523" fmla="*/ 2664630 w 3221102"/>
              <a:gd name="connsiteY2-524" fmla="*/ 2175617 h 3221116"/>
              <a:gd name="connsiteX3-525" fmla="*/ 1477043 w 3221102"/>
              <a:gd name="connsiteY3-526" fmla="*/ 1144372 h 3221116"/>
              <a:gd name="connsiteX4-527" fmla="*/ 1409070 w 3221102"/>
              <a:gd name="connsiteY4-528" fmla="*/ 1159393 h 3221116"/>
              <a:gd name="connsiteX5-529" fmla="*/ 1152384 w 3221102"/>
              <a:gd name="connsiteY5-530" fmla="*/ 1703728 h 3221116"/>
              <a:gd name="connsiteX6-531" fmla="*/ 1514013 w 3221102"/>
              <a:gd name="connsiteY6-532" fmla="*/ 2152290 h 3221116"/>
              <a:gd name="connsiteX7-533" fmla="*/ 1850815 w 3221102"/>
              <a:gd name="connsiteY7-534" fmla="*/ 1654259 h 3221116"/>
              <a:gd name="connsiteX8-535" fmla="*/ 1830467 w 3221102"/>
              <a:gd name="connsiteY8-536" fmla="*/ 1515986 h 3221116"/>
              <a:gd name="connsiteX9-537" fmla="*/ 1477043 w 3221102"/>
              <a:gd name="connsiteY9-538" fmla="*/ 1144372 h 3221116"/>
              <a:gd name="connsiteX10-539" fmla="*/ 1651152 w 3221102"/>
              <a:gd name="connsiteY10-540" fmla="*/ 501 h 3221116"/>
              <a:gd name="connsiteX11-541" fmla="*/ 2580395 w 3221102"/>
              <a:gd name="connsiteY11-542" fmla="*/ 324821 h 3221116"/>
              <a:gd name="connsiteX12-543" fmla="*/ 3030464 w 3221102"/>
              <a:gd name="connsiteY12-544" fmla="*/ 2370314 h 3221116"/>
              <a:gd name="connsiteX13-545" fmla="*/ 2585849 w 3221102"/>
              <a:gd name="connsiteY13-546" fmla="*/ 2588887 h 3221116"/>
              <a:gd name="connsiteX14-547" fmla="*/ 1973374 w 3221102"/>
              <a:gd name="connsiteY14-548" fmla="*/ 2195096 h 3221116"/>
              <a:gd name="connsiteX15-549" fmla="*/ 1390827 w 3221102"/>
              <a:gd name="connsiteY15-550" fmla="*/ 2527630 h 3221116"/>
              <a:gd name="connsiteX16-551" fmla="*/ 783896 w 3221102"/>
              <a:gd name="connsiteY16-552" fmla="*/ 1665044 h 3221116"/>
              <a:gd name="connsiteX17-553" fmla="*/ 1268509 w 3221102"/>
              <a:gd name="connsiteY17-554" fmla="*/ 819983 h 3221116"/>
              <a:gd name="connsiteX18-555" fmla="*/ 1328805 w 3221102"/>
              <a:gd name="connsiteY18-556" fmla="*/ 807930 h 3221116"/>
              <a:gd name="connsiteX19-557" fmla="*/ 1390827 w 3221102"/>
              <a:gd name="connsiteY19-558" fmla="*/ 802457 h 3221116"/>
              <a:gd name="connsiteX20-559" fmla="*/ 1462242 w 3221102"/>
              <a:gd name="connsiteY20-560" fmla="*/ 801708 h 3221116"/>
              <a:gd name="connsiteX21-561" fmla="*/ 1956122 w 3221102"/>
              <a:gd name="connsiteY21-562" fmla="*/ 1110076 h 3221116"/>
              <a:gd name="connsiteX22-563" fmla="*/ 1973374 w 3221102"/>
              <a:gd name="connsiteY22-564" fmla="*/ 875315 h 3221116"/>
              <a:gd name="connsiteX23-565" fmla="*/ 2333414 w 3221102"/>
              <a:gd name="connsiteY23-566" fmla="*/ 875315 h 3221116"/>
              <a:gd name="connsiteX24-567" fmla="*/ 2324788 w 3221102"/>
              <a:gd name="connsiteY24-568" fmla="*/ 2054049 h 3221116"/>
              <a:gd name="connsiteX25-569" fmla="*/ 2661746 w 3221102"/>
              <a:gd name="connsiteY25-570" fmla="*/ 2179658 h 3221116"/>
              <a:gd name="connsiteX26-571" fmla="*/ 2691046 w 3221102"/>
              <a:gd name="connsiteY26-572" fmla="*/ 2188689 h 3221116"/>
              <a:gd name="connsiteX27-573" fmla="*/ 2667011 w 3221102"/>
              <a:gd name="connsiteY27-574" fmla="*/ 2175828 h 3221116"/>
              <a:gd name="connsiteX28-575" fmla="*/ 2332141 w 3221102"/>
              <a:gd name="connsiteY28-576" fmla="*/ 653899 h 3221116"/>
              <a:gd name="connsiteX29-577" fmla="*/ 776764 w 3221102"/>
              <a:gd name="connsiteY29-578" fmla="*/ 749845 h 3221116"/>
              <a:gd name="connsiteX30-579" fmla="*/ 631487 w 3221102"/>
              <a:gd name="connsiteY30-580" fmla="*/ 2301392 h 3221116"/>
              <a:gd name="connsiteX31-581" fmla="*/ 2142017 w 3221102"/>
              <a:gd name="connsiteY31-582" fmla="*/ 2684410 h 3221116"/>
              <a:gd name="connsiteX32-583" fmla="*/ 2324866 w 3221102"/>
              <a:gd name="connsiteY32-584" fmla="*/ 3053856 h 3221116"/>
              <a:gd name="connsiteX33-585" fmla="*/ 294693 w 3221102"/>
              <a:gd name="connsiteY33-586" fmla="*/ 2539075 h 3221116"/>
              <a:gd name="connsiteX34-587" fmla="*/ 489947 w 3221102"/>
              <a:gd name="connsiteY34-588" fmla="*/ 453774 h 3221116"/>
              <a:gd name="connsiteX35-589" fmla="*/ 1651152 w 3221102"/>
              <a:gd name="connsiteY35-590" fmla="*/ 501 h 3221116"/>
              <a:gd name="connsiteX0-591" fmla="*/ 2664630 w 3221102"/>
              <a:gd name="connsiteY0-592" fmla="*/ 2175617 h 3221116"/>
              <a:gd name="connsiteX1-593" fmla="*/ 2658205 w 3221102"/>
              <a:gd name="connsiteY1-594" fmla="*/ 2178566 h 3221116"/>
              <a:gd name="connsiteX2-595" fmla="*/ 2664630 w 3221102"/>
              <a:gd name="connsiteY2-596" fmla="*/ 2175617 h 3221116"/>
              <a:gd name="connsiteX3-597" fmla="*/ 1477043 w 3221102"/>
              <a:gd name="connsiteY3-598" fmla="*/ 1144372 h 3221116"/>
              <a:gd name="connsiteX4-599" fmla="*/ 1409070 w 3221102"/>
              <a:gd name="connsiteY4-600" fmla="*/ 1159393 h 3221116"/>
              <a:gd name="connsiteX5-601" fmla="*/ 1152384 w 3221102"/>
              <a:gd name="connsiteY5-602" fmla="*/ 1703728 h 3221116"/>
              <a:gd name="connsiteX6-603" fmla="*/ 1514013 w 3221102"/>
              <a:gd name="connsiteY6-604" fmla="*/ 2152290 h 3221116"/>
              <a:gd name="connsiteX7-605" fmla="*/ 1850815 w 3221102"/>
              <a:gd name="connsiteY7-606" fmla="*/ 1654259 h 3221116"/>
              <a:gd name="connsiteX8-607" fmla="*/ 1830467 w 3221102"/>
              <a:gd name="connsiteY8-608" fmla="*/ 1515986 h 3221116"/>
              <a:gd name="connsiteX9-609" fmla="*/ 1477043 w 3221102"/>
              <a:gd name="connsiteY9-610" fmla="*/ 1144372 h 3221116"/>
              <a:gd name="connsiteX10-611" fmla="*/ 1651152 w 3221102"/>
              <a:gd name="connsiteY10-612" fmla="*/ 501 h 3221116"/>
              <a:gd name="connsiteX11-613" fmla="*/ 2580395 w 3221102"/>
              <a:gd name="connsiteY11-614" fmla="*/ 324821 h 3221116"/>
              <a:gd name="connsiteX12-615" fmla="*/ 3030464 w 3221102"/>
              <a:gd name="connsiteY12-616" fmla="*/ 2370314 h 3221116"/>
              <a:gd name="connsiteX13-617" fmla="*/ 2585849 w 3221102"/>
              <a:gd name="connsiteY13-618" fmla="*/ 2588887 h 3221116"/>
              <a:gd name="connsiteX14-619" fmla="*/ 1973374 w 3221102"/>
              <a:gd name="connsiteY14-620" fmla="*/ 2195096 h 3221116"/>
              <a:gd name="connsiteX15-621" fmla="*/ 1390827 w 3221102"/>
              <a:gd name="connsiteY15-622" fmla="*/ 2527630 h 3221116"/>
              <a:gd name="connsiteX16-623" fmla="*/ 783896 w 3221102"/>
              <a:gd name="connsiteY16-624" fmla="*/ 1665044 h 3221116"/>
              <a:gd name="connsiteX17-625" fmla="*/ 1268509 w 3221102"/>
              <a:gd name="connsiteY17-626" fmla="*/ 819983 h 3221116"/>
              <a:gd name="connsiteX18-627" fmla="*/ 1328805 w 3221102"/>
              <a:gd name="connsiteY18-628" fmla="*/ 807930 h 3221116"/>
              <a:gd name="connsiteX19-629" fmla="*/ 1390827 w 3221102"/>
              <a:gd name="connsiteY19-630" fmla="*/ 802457 h 3221116"/>
              <a:gd name="connsiteX20-631" fmla="*/ 1462242 w 3221102"/>
              <a:gd name="connsiteY20-632" fmla="*/ 801708 h 3221116"/>
              <a:gd name="connsiteX21-633" fmla="*/ 1956122 w 3221102"/>
              <a:gd name="connsiteY21-634" fmla="*/ 1110076 h 3221116"/>
              <a:gd name="connsiteX22-635" fmla="*/ 1973374 w 3221102"/>
              <a:gd name="connsiteY22-636" fmla="*/ 875315 h 3221116"/>
              <a:gd name="connsiteX23-637" fmla="*/ 2333414 w 3221102"/>
              <a:gd name="connsiteY23-638" fmla="*/ 875315 h 3221116"/>
              <a:gd name="connsiteX24-639" fmla="*/ 2324788 w 3221102"/>
              <a:gd name="connsiteY24-640" fmla="*/ 2054049 h 3221116"/>
              <a:gd name="connsiteX25-641" fmla="*/ 2661746 w 3221102"/>
              <a:gd name="connsiteY25-642" fmla="*/ 2179658 h 3221116"/>
              <a:gd name="connsiteX26-643" fmla="*/ 2691046 w 3221102"/>
              <a:gd name="connsiteY26-644" fmla="*/ 2188689 h 3221116"/>
              <a:gd name="connsiteX27-645" fmla="*/ 2667011 w 3221102"/>
              <a:gd name="connsiteY27-646" fmla="*/ 2175828 h 3221116"/>
              <a:gd name="connsiteX28-647" fmla="*/ 2332141 w 3221102"/>
              <a:gd name="connsiteY28-648" fmla="*/ 653899 h 3221116"/>
              <a:gd name="connsiteX29-649" fmla="*/ 776764 w 3221102"/>
              <a:gd name="connsiteY29-650" fmla="*/ 749845 h 3221116"/>
              <a:gd name="connsiteX30-651" fmla="*/ 631487 w 3221102"/>
              <a:gd name="connsiteY30-652" fmla="*/ 2301392 h 3221116"/>
              <a:gd name="connsiteX31-653" fmla="*/ 2142017 w 3221102"/>
              <a:gd name="connsiteY31-654" fmla="*/ 2684410 h 3221116"/>
              <a:gd name="connsiteX32-655" fmla="*/ 2324866 w 3221102"/>
              <a:gd name="connsiteY32-656" fmla="*/ 3053856 h 3221116"/>
              <a:gd name="connsiteX33-657" fmla="*/ 294693 w 3221102"/>
              <a:gd name="connsiteY33-658" fmla="*/ 2539075 h 3221116"/>
              <a:gd name="connsiteX34-659" fmla="*/ 489947 w 3221102"/>
              <a:gd name="connsiteY34-660" fmla="*/ 453774 h 3221116"/>
              <a:gd name="connsiteX35-661" fmla="*/ 1651152 w 3221102"/>
              <a:gd name="connsiteY35-662" fmla="*/ 501 h 3221116"/>
              <a:gd name="connsiteX0-663" fmla="*/ 2664630 w 3221102"/>
              <a:gd name="connsiteY0-664" fmla="*/ 2175617 h 3221116"/>
              <a:gd name="connsiteX1-665" fmla="*/ 2658205 w 3221102"/>
              <a:gd name="connsiteY1-666" fmla="*/ 2178566 h 3221116"/>
              <a:gd name="connsiteX2-667" fmla="*/ 2664630 w 3221102"/>
              <a:gd name="connsiteY2-668" fmla="*/ 2175617 h 3221116"/>
              <a:gd name="connsiteX3-669" fmla="*/ 1477043 w 3221102"/>
              <a:gd name="connsiteY3-670" fmla="*/ 1144372 h 3221116"/>
              <a:gd name="connsiteX4-671" fmla="*/ 1409070 w 3221102"/>
              <a:gd name="connsiteY4-672" fmla="*/ 1159393 h 3221116"/>
              <a:gd name="connsiteX5-673" fmla="*/ 1152384 w 3221102"/>
              <a:gd name="connsiteY5-674" fmla="*/ 1703728 h 3221116"/>
              <a:gd name="connsiteX6-675" fmla="*/ 1514013 w 3221102"/>
              <a:gd name="connsiteY6-676" fmla="*/ 2152290 h 3221116"/>
              <a:gd name="connsiteX7-677" fmla="*/ 1850815 w 3221102"/>
              <a:gd name="connsiteY7-678" fmla="*/ 1654259 h 3221116"/>
              <a:gd name="connsiteX8-679" fmla="*/ 1830467 w 3221102"/>
              <a:gd name="connsiteY8-680" fmla="*/ 1515986 h 3221116"/>
              <a:gd name="connsiteX9-681" fmla="*/ 1477043 w 3221102"/>
              <a:gd name="connsiteY9-682" fmla="*/ 1144372 h 3221116"/>
              <a:gd name="connsiteX10-683" fmla="*/ 1651152 w 3221102"/>
              <a:gd name="connsiteY10-684" fmla="*/ 501 h 3221116"/>
              <a:gd name="connsiteX11-685" fmla="*/ 2580395 w 3221102"/>
              <a:gd name="connsiteY11-686" fmla="*/ 324821 h 3221116"/>
              <a:gd name="connsiteX12-687" fmla="*/ 3030464 w 3221102"/>
              <a:gd name="connsiteY12-688" fmla="*/ 2370314 h 3221116"/>
              <a:gd name="connsiteX13-689" fmla="*/ 2585849 w 3221102"/>
              <a:gd name="connsiteY13-690" fmla="*/ 2588887 h 3221116"/>
              <a:gd name="connsiteX14-691" fmla="*/ 1973374 w 3221102"/>
              <a:gd name="connsiteY14-692" fmla="*/ 2195096 h 3221116"/>
              <a:gd name="connsiteX15-693" fmla="*/ 1390827 w 3221102"/>
              <a:gd name="connsiteY15-694" fmla="*/ 2527630 h 3221116"/>
              <a:gd name="connsiteX16-695" fmla="*/ 783896 w 3221102"/>
              <a:gd name="connsiteY16-696" fmla="*/ 1665044 h 3221116"/>
              <a:gd name="connsiteX17-697" fmla="*/ 1268509 w 3221102"/>
              <a:gd name="connsiteY17-698" fmla="*/ 819983 h 3221116"/>
              <a:gd name="connsiteX18-699" fmla="*/ 1328805 w 3221102"/>
              <a:gd name="connsiteY18-700" fmla="*/ 807930 h 3221116"/>
              <a:gd name="connsiteX19-701" fmla="*/ 1390827 w 3221102"/>
              <a:gd name="connsiteY19-702" fmla="*/ 802457 h 3221116"/>
              <a:gd name="connsiteX20-703" fmla="*/ 1462242 w 3221102"/>
              <a:gd name="connsiteY20-704" fmla="*/ 801708 h 3221116"/>
              <a:gd name="connsiteX21-705" fmla="*/ 1956122 w 3221102"/>
              <a:gd name="connsiteY21-706" fmla="*/ 1110076 h 3221116"/>
              <a:gd name="connsiteX22-707" fmla="*/ 1973374 w 3221102"/>
              <a:gd name="connsiteY22-708" fmla="*/ 875315 h 3221116"/>
              <a:gd name="connsiteX23-709" fmla="*/ 2333414 w 3221102"/>
              <a:gd name="connsiteY23-710" fmla="*/ 875315 h 3221116"/>
              <a:gd name="connsiteX24-711" fmla="*/ 2324788 w 3221102"/>
              <a:gd name="connsiteY24-712" fmla="*/ 2054049 h 3221116"/>
              <a:gd name="connsiteX25-713" fmla="*/ 2661746 w 3221102"/>
              <a:gd name="connsiteY25-714" fmla="*/ 2179658 h 3221116"/>
              <a:gd name="connsiteX26-715" fmla="*/ 2691046 w 3221102"/>
              <a:gd name="connsiteY26-716" fmla="*/ 2188689 h 3221116"/>
              <a:gd name="connsiteX27-717" fmla="*/ 2667011 w 3221102"/>
              <a:gd name="connsiteY27-718" fmla="*/ 2175828 h 3221116"/>
              <a:gd name="connsiteX28-719" fmla="*/ 2332141 w 3221102"/>
              <a:gd name="connsiteY28-720" fmla="*/ 653899 h 3221116"/>
              <a:gd name="connsiteX29-721" fmla="*/ 776764 w 3221102"/>
              <a:gd name="connsiteY29-722" fmla="*/ 749845 h 3221116"/>
              <a:gd name="connsiteX30-723" fmla="*/ 631487 w 3221102"/>
              <a:gd name="connsiteY30-724" fmla="*/ 2301392 h 3221116"/>
              <a:gd name="connsiteX31-725" fmla="*/ 2142017 w 3221102"/>
              <a:gd name="connsiteY31-726" fmla="*/ 2684410 h 3221116"/>
              <a:gd name="connsiteX32-727" fmla="*/ 2324866 w 3221102"/>
              <a:gd name="connsiteY32-728" fmla="*/ 3053856 h 3221116"/>
              <a:gd name="connsiteX33-729" fmla="*/ 294693 w 3221102"/>
              <a:gd name="connsiteY33-730" fmla="*/ 2539075 h 3221116"/>
              <a:gd name="connsiteX34-731" fmla="*/ 489947 w 3221102"/>
              <a:gd name="connsiteY34-732" fmla="*/ 453774 h 3221116"/>
              <a:gd name="connsiteX35-733" fmla="*/ 1651152 w 3221102"/>
              <a:gd name="connsiteY35-734" fmla="*/ 501 h 3221116"/>
              <a:gd name="connsiteX0-735" fmla="*/ 2664630 w 3221102"/>
              <a:gd name="connsiteY0-736" fmla="*/ 2175617 h 3221116"/>
              <a:gd name="connsiteX1-737" fmla="*/ 2658205 w 3221102"/>
              <a:gd name="connsiteY1-738" fmla="*/ 2178566 h 3221116"/>
              <a:gd name="connsiteX2-739" fmla="*/ 2664630 w 3221102"/>
              <a:gd name="connsiteY2-740" fmla="*/ 2175617 h 3221116"/>
              <a:gd name="connsiteX3-741" fmla="*/ 1477043 w 3221102"/>
              <a:gd name="connsiteY3-742" fmla="*/ 1144372 h 3221116"/>
              <a:gd name="connsiteX4-743" fmla="*/ 1409070 w 3221102"/>
              <a:gd name="connsiteY4-744" fmla="*/ 1159393 h 3221116"/>
              <a:gd name="connsiteX5-745" fmla="*/ 1152384 w 3221102"/>
              <a:gd name="connsiteY5-746" fmla="*/ 1703728 h 3221116"/>
              <a:gd name="connsiteX6-747" fmla="*/ 1514013 w 3221102"/>
              <a:gd name="connsiteY6-748" fmla="*/ 2152290 h 3221116"/>
              <a:gd name="connsiteX7-749" fmla="*/ 1850815 w 3221102"/>
              <a:gd name="connsiteY7-750" fmla="*/ 1654259 h 3221116"/>
              <a:gd name="connsiteX8-751" fmla="*/ 1830467 w 3221102"/>
              <a:gd name="connsiteY8-752" fmla="*/ 1515986 h 3221116"/>
              <a:gd name="connsiteX9-753" fmla="*/ 1477043 w 3221102"/>
              <a:gd name="connsiteY9-754" fmla="*/ 1144372 h 3221116"/>
              <a:gd name="connsiteX10-755" fmla="*/ 1651152 w 3221102"/>
              <a:gd name="connsiteY10-756" fmla="*/ 501 h 3221116"/>
              <a:gd name="connsiteX11-757" fmla="*/ 2580395 w 3221102"/>
              <a:gd name="connsiteY11-758" fmla="*/ 324821 h 3221116"/>
              <a:gd name="connsiteX12-759" fmla="*/ 3030464 w 3221102"/>
              <a:gd name="connsiteY12-760" fmla="*/ 2370314 h 3221116"/>
              <a:gd name="connsiteX13-761" fmla="*/ 2585849 w 3221102"/>
              <a:gd name="connsiteY13-762" fmla="*/ 2588887 h 3221116"/>
              <a:gd name="connsiteX14-763" fmla="*/ 1973374 w 3221102"/>
              <a:gd name="connsiteY14-764" fmla="*/ 2195096 h 3221116"/>
              <a:gd name="connsiteX15-765" fmla="*/ 1390827 w 3221102"/>
              <a:gd name="connsiteY15-766" fmla="*/ 2527630 h 3221116"/>
              <a:gd name="connsiteX16-767" fmla="*/ 783896 w 3221102"/>
              <a:gd name="connsiteY16-768" fmla="*/ 1665044 h 3221116"/>
              <a:gd name="connsiteX17-769" fmla="*/ 1268509 w 3221102"/>
              <a:gd name="connsiteY17-770" fmla="*/ 819983 h 3221116"/>
              <a:gd name="connsiteX18-771" fmla="*/ 1328805 w 3221102"/>
              <a:gd name="connsiteY18-772" fmla="*/ 807930 h 3221116"/>
              <a:gd name="connsiteX19-773" fmla="*/ 1390827 w 3221102"/>
              <a:gd name="connsiteY19-774" fmla="*/ 802457 h 3221116"/>
              <a:gd name="connsiteX20-775" fmla="*/ 1462242 w 3221102"/>
              <a:gd name="connsiteY20-776" fmla="*/ 801708 h 3221116"/>
              <a:gd name="connsiteX21-777" fmla="*/ 1956122 w 3221102"/>
              <a:gd name="connsiteY21-778" fmla="*/ 1110076 h 3221116"/>
              <a:gd name="connsiteX22-779" fmla="*/ 1973374 w 3221102"/>
              <a:gd name="connsiteY22-780" fmla="*/ 875315 h 3221116"/>
              <a:gd name="connsiteX23-781" fmla="*/ 2333414 w 3221102"/>
              <a:gd name="connsiteY23-782" fmla="*/ 875315 h 3221116"/>
              <a:gd name="connsiteX24-783" fmla="*/ 2324788 w 3221102"/>
              <a:gd name="connsiteY24-784" fmla="*/ 2054049 h 3221116"/>
              <a:gd name="connsiteX25-785" fmla="*/ 2661746 w 3221102"/>
              <a:gd name="connsiteY25-786" fmla="*/ 2179658 h 3221116"/>
              <a:gd name="connsiteX26-787" fmla="*/ 2691046 w 3221102"/>
              <a:gd name="connsiteY26-788" fmla="*/ 2188689 h 3221116"/>
              <a:gd name="connsiteX27-789" fmla="*/ 2667011 w 3221102"/>
              <a:gd name="connsiteY27-790" fmla="*/ 2175828 h 3221116"/>
              <a:gd name="connsiteX28-791" fmla="*/ 2332141 w 3221102"/>
              <a:gd name="connsiteY28-792" fmla="*/ 653899 h 3221116"/>
              <a:gd name="connsiteX29-793" fmla="*/ 776764 w 3221102"/>
              <a:gd name="connsiteY29-794" fmla="*/ 749845 h 3221116"/>
              <a:gd name="connsiteX30-795" fmla="*/ 631487 w 3221102"/>
              <a:gd name="connsiteY30-796" fmla="*/ 2301392 h 3221116"/>
              <a:gd name="connsiteX31-797" fmla="*/ 2142017 w 3221102"/>
              <a:gd name="connsiteY31-798" fmla="*/ 2684410 h 3221116"/>
              <a:gd name="connsiteX32-799" fmla="*/ 2324866 w 3221102"/>
              <a:gd name="connsiteY32-800" fmla="*/ 3053856 h 3221116"/>
              <a:gd name="connsiteX33-801" fmla="*/ 294693 w 3221102"/>
              <a:gd name="connsiteY33-802" fmla="*/ 2539075 h 3221116"/>
              <a:gd name="connsiteX34-803" fmla="*/ 489947 w 3221102"/>
              <a:gd name="connsiteY34-804" fmla="*/ 453774 h 3221116"/>
              <a:gd name="connsiteX35-805" fmla="*/ 1651152 w 3221102"/>
              <a:gd name="connsiteY35-806" fmla="*/ 501 h 3221116"/>
              <a:gd name="connsiteX0-807" fmla="*/ 2664630 w 3151233"/>
              <a:gd name="connsiteY0-808" fmla="*/ 2175617 h 3221116"/>
              <a:gd name="connsiteX1-809" fmla="*/ 2658205 w 3151233"/>
              <a:gd name="connsiteY1-810" fmla="*/ 2178566 h 3221116"/>
              <a:gd name="connsiteX2-811" fmla="*/ 2664630 w 3151233"/>
              <a:gd name="connsiteY2-812" fmla="*/ 2175617 h 3221116"/>
              <a:gd name="connsiteX3-813" fmla="*/ 1477043 w 3151233"/>
              <a:gd name="connsiteY3-814" fmla="*/ 1144372 h 3221116"/>
              <a:gd name="connsiteX4-815" fmla="*/ 1409070 w 3151233"/>
              <a:gd name="connsiteY4-816" fmla="*/ 1159393 h 3221116"/>
              <a:gd name="connsiteX5-817" fmla="*/ 1152384 w 3151233"/>
              <a:gd name="connsiteY5-818" fmla="*/ 1703728 h 3221116"/>
              <a:gd name="connsiteX6-819" fmla="*/ 1514013 w 3151233"/>
              <a:gd name="connsiteY6-820" fmla="*/ 2152290 h 3221116"/>
              <a:gd name="connsiteX7-821" fmla="*/ 1850815 w 3151233"/>
              <a:gd name="connsiteY7-822" fmla="*/ 1654259 h 3221116"/>
              <a:gd name="connsiteX8-823" fmla="*/ 1830467 w 3151233"/>
              <a:gd name="connsiteY8-824" fmla="*/ 1515986 h 3221116"/>
              <a:gd name="connsiteX9-825" fmla="*/ 1477043 w 3151233"/>
              <a:gd name="connsiteY9-826" fmla="*/ 1144372 h 3221116"/>
              <a:gd name="connsiteX10-827" fmla="*/ 1651152 w 3151233"/>
              <a:gd name="connsiteY10-828" fmla="*/ 501 h 3221116"/>
              <a:gd name="connsiteX11-829" fmla="*/ 2580395 w 3151233"/>
              <a:gd name="connsiteY11-830" fmla="*/ 324821 h 3221116"/>
              <a:gd name="connsiteX12-831" fmla="*/ 3030464 w 3151233"/>
              <a:gd name="connsiteY12-832" fmla="*/ 2249544 h 3221116"/>
              <a:gd name="connsiteX13-833" fmla="*/ 2585849 w 3151233"/>
              <a:gd name="connsiteY13-834" fmla="*/ 2588887 h 3221116"/>
              <a:gd name="connsiteX14-835" fmla="*/ 1973374 w 3151233"/>
              <a:gd name="connsiteY14-836" fmla="*/ 2195096 h 3221116"/>
              <a:gd name="connsiteX15-837" fmla="*/ 1390827 w 3151233"/>
              <a:gd name="connsiteY15-838" fmla="*/ 2527630 h 3221116"/>
              <a:gd name="connsiteX16-839" fmla="*/ 783896 w 3151233"/>
              <a:gd name="connsiteY16-840" fmla="*/ 1665044 h 3221116"/>
              <a:gd name="connsiteX17-841" fmla="*/ 1268509 w 3151233"/>
              <a:gd name="connsiteY17-842" fmla="*/ 819983 h 3221116"/>
              <a:gd name="connsiteX18-843" fmla="*/ 1328805 w 3151233"/>
              <a:gd name="connsiteY18-844" fmla="*/ 807930 h 3221116"/>
              <a:gd name="connsiteX19-845" fmla="*/ 1390827 w 3151233"/>
              <a:gd name="connsiteY19-846" fmla="*/ 802457 h 3221116"/>
              <a:gd name="connsiteX20-847" fmla="*/ 1462242 w 3151233"/>
              <a:gd name="connsiteY20-848" fmla="*/ 801708 h 3221116"/>
              <a:gd name="connsiteX21-849" fmla="*/ 1956122 w 3151233"/>
              <a:gd name="connsiteY21-850" fmla="*/ 1110076 h 3221116"/>
              <a:gd name="connsiteX22-851" fmla="*/ 1973374 w 3151233"/>
              <a:gd name="connsiteY22-852" fmla="*/ 875315 h 3221116"/>
              <a:gd name="connsiteX23-853" fmla="*/ 2333414 w 3151233"/>
              <a:gd name="connsiteY23-854" fmla="*/ 875315 h 3221116"/>
              <a:gd name="connsiteX24-855" fmla="*/ 2324788 w 3151233"/>
              <a:gd name="connsiteY24-856" fmla="*/ 2054049 h 3221116"/>
              <a:gd name="connsiteX25-857" fmla="*/ 2661746 w 3151233"/>
              <a:gd name="connsiteY25-858" fmla="*/ 2179658 h 3221116"/>
              <a:gd name="connsiteX26-859" fmla="*/ 2691046 w 3151233"/>
              <a:gd name="connsiteY26-860" fmla="*/ 2188689 h 3221116"/>
              <a:gd name="connsiteX27-861" fmla="*/ 2667011 w 3151233"/>
              <a:gd name="connsiteY27-862" fmla="*/ 2175828 h 3221116"/>
              <a:gd name="connsiteX28-863" fmla="*/ 2332141 w 3151233"/>
              <a:gd name="connsiteY28-864" fmla="*/ 653899 h 3221116"/>
              <a:gd name="connsiteX29-865" fmla="*/ 776764 w 3151233"/>
              <a:gd name="connsiteY29-866" fmla="*/ 749845 h 3221116"/>
              <a:gd name="connsiteX30-867" fmla="*/ 631487 w 3151233"/>
              <a:gd name="connsiteY30-868" fmla="*/ 2301392 h 3221116"/>
              <a:gd name="connsiteX31-869" fmla="*/ 2142017 w 3151233"/>
              <a:gd name="connsiteY31-870" fmla="*/ 2684410 h 3221116"/>
              <a:gd name="connsiteX32-871" fmla="*/ 2324866 w 3151233"/>
              <a:gd name="connsiteY32-872" fmla="*/ 3053856 h 3221116"/>
              <a:gd name="connsiteX33-873" fmla="*/ 294693 w 3151233"/>
              <a:gd name="connsiteY33-874" fmla="*/ 2539075 h 3221116"/>
              <a:gd name="connsiteX34-875" fmla="*/ 489947 w 3151233"/>
              <a:gd name="connsiteY34-876" fmla="*/ 453774 h 3221116"/>
              <a:gd name="connsiteX35-877" fmla="*/ 1651152 w 3151233"/>
              <a:gd name="connsiteY35-878" fmla="*/ 501 h 3221116"/>
              <a:gd name="connsiteX0-879" fmla="*/ 2664630 w 3161851"/>
              <a:gd name="connsiteY0-880" fmla="*/ 2175617 h 3221116"/>
              <a:gd name="connsiteX1-881" fmla="*/ 2658205 w 3161851"/>
              <a:gd name="connsiteY1-882" fmla="*/ 2178566 h 3221116"/>
              <a:gd name="connsiteX2-883" fmla="*/ 2664630 w 3161851"/>
              <a:gd name="connsiteY2-884" fmla="*/ 2175617 h 3221116"/>
              <a:gd name="connsiteX3-885" fmla="*/ 1477043 w 3161851"/>
              <a:gd name="connsiteY3-886" fmla="*/ 1144372 h 3221116"/>
              <a:gd name="connsiteX4-887" fmla="*/ 1409070 w 3161851"/>
              <a:gd name="connsiteY4-888" fmla="*/ 1159393 h 3221116"/>
              <a:gd name="connsiteX5-889" fmla="*/ 1152384 w 3161851"/>
              <a:gd name="connsiteY5-890" fmla="*/ 1703728 h 3221116"/>
              <a:gd name="connsiteX6-891" fmla="*/ 1514013 w 3161851"/>
              <a:gd name="connsiteY6-892" fmla="*/ 2152290 h 3221116"/>
              <a:gd name="connsiteX7-893" fmla="*/ 1850815 w 3161851"/>
              <a:gd name="connsiteY7-894" fmla="*/ 1654259 h 3221116"/>
              <a:gd name="connsiteX8-895" fmla="*/ 1830467 w 3161851"/>
              <a:gd name="connsiteY8-896" fmla="*/ 1515986 h 3221116"/>
              <a:gd name="connsiteX9-897" fmla="*/ 1477043 w 3161851"/>
              <a:gd name="connsiteY9-898" fmla="*/ 1144372 h 3221116"/>
              <a:gd name="connsiteX10-899" fmla="*/ 1651152 w 3161851"/>
              <a:gd name="connsiteY10-900" fmla="*/ 501 h 3221116"/>
              <a:gd name="connsiteX11-901" fmla="*/ 2580395 w 3161851"/>
              <a:gd name="connsiteY11-902" fmla="*/ 324821 h 3221116"/>
              <a:gd name="connsiteX12-903" fmla="*/ 3030464 w 3161851"/>
              <a:gd name="connsiteY12-904" fmla="*/ 2249544 h 3221116"/>
              <a:gd name="connsiteX13-905" fmla="*/ 2585849 w 3161851"/>
              <a:gd name="connsiteY13-906" fmla="*/ 2588887 h 3221116"/>
              <a:gd name="connsiteX14-907" fmla="*/ 1973374 w 3161851"/>
              <a:gd name="connsiteY14-908" fmla="*/ 2195096 h 3221116"/>
              <a:gd name="connsiteX15-909" fmla="*/ 1390827 w 3161851"/>
              <a:gd name="connsiteY15-910" fmla="*/ 2527630 h 3221116"/>
              <a:gd name="connsiteX16-911" fmla="*/ 783896 w 3161851"/>
              <a:gd name="connsiteY16-912" fmla="*/ 1665044 h 3221116"/>
              <a:gd name="connsiteX17-913" fmla="*/ 1268509 w 3161851"/>
              <a:gd name="connsiteY17-914" fmla="*/ 819983 h 3221116"/>
              <a:gd name="connsiteX18-915" fmla="*/ 1328805 w 3161851"/>
              <a:gd name="connsiteY18-916" fmla="*/ 807930 h 3221116"/>
              <a:gd name="connsiteX19-917" fmla="*/ 1390827 w 3161851"/>
              <a:gd name="connsiteY19-918" fmla="*/ 802457 h 3221116"/>
              <a:gd name="connsiteX20-919" fmla="*/ 1462242 w 3161851"/>
              <a:gd name="connsiteY20-920" fmla="*/ 801708 h 3221116"/>
              <a:gd name="connsiteX21-921" fmla="*/ 1956122 w 3161851"/>
              <a:gd name="connsiteY21-922" fmla="*/ 1110076 h 3221116"/>
              <a:gd name="connsiteX22-923" fmla="*/ 1973374 w 3161851"/>
              <a:gd name="connsiteY22-924" fmla="*/ 875315 h 3221116"/>
              <a:gd name="connsiteX23-925" fmla="*/ 2333414 w 3161851"/>
              <a:gd name="connsiteY23-926" fmla="*/ 875315 h 3221116"/>
              <a:gd name="connsiteX24-927" fmla="*/ 2324788 w 3161851"/>
              <a:gd name="connsiteY24-928" fmla="*/ 2054049 h 3221116"/>
              <a:gd name="connsiteX25-929" fmla="*/ 2661746 w 3161851"/>
              <a:gd name="connsiteY25-930" fmla="*/ 2179658 h 3221116"/>
              <a:gd name="connsiteX26-931" fmla="*/ 2691046 w 3161851"/>
              <a:gd name="connsiteY26-932" fmla="*/ 2188689 h 3221116"/>
              <a:gd name="connsiteX27-933" fmla="*/ 2667011 w 3161851"/>
              <a:gd name="connsiteY27-934" fmla="*/ 2175828 h 3221116"/>
              <a:gd name="connsiteX28-935" fmla="*/ 2332141 w 3161851"/>
              <a:gd name="connsiteY28-936" fmla="*/ 653899 h 3221116"/>
              <a:gd name="connsiteX29-937" fmla="*/ 776764 w 3161851"/>
              <a:gd name="connsiteY29-938" fmla="*/ 749845 h 3221116"/>
              <a:gd name="connsiteX30-939" fmla="*/ 631487 w 3161851"/>
              <a:gd name="connsiteY30-940" fmla="*/ 2301392 h 3221116"/>
              <a:gd name="connsiteX31-941" fmla="*/ 2142017 w 3161851"/>
              <a:gd name="connsiteY31-942" fmla="*/ 2684410 h 3221116"/>
              <a:gd name="connsiteX32-943" fmla="*/ 2324866 w 3161851"/>
              <a:gd name="connsiteY32-944" fmla="*/ 3053856 h 3221116"/>
              <a:gd name="connsiteX33-945" fmla="*/ 294693 w 3161851"/>
              <a:gd name="connsiteY33-946" fmla="*/ 2539075 h 3221116"/>
              <a:gd name="connsiteX34-947" fmla="*/ 489947 w 3161851"/>
              <a:gd name="connsiteY34-948" fmla="*/ 453774 h 3221116"/>
              <a:gd name="connsiteX35-949" fmla="*/ 1651152 w 3161851"/>
              <a:gd name="connsiteY35-950" fmla="*/ 501 h 3221116"/>
              <a:gd name="connsiteX0-951" fmla="*/ 2664630 w 3182629"/>
              <a:gd name="connsiteY0-952" fmla="*/ 2175617 h 3221116"/>
              <a:gd name="connsiteX1-953" fmla="*/ 2658205 w 3182629"/>
              <a:gd name="connsiteY1-954" fmla="*/ 2178566 h 3221116"/>
              <a:gd name="connsiteX2-955" fmla="*/ 2664630 w 3182629"/>
              <a:gd name="connsiteY2-956" fmla="*/ 2175617 h 3221116"/>
              <a:gd name="connsiteX3-957" fmla="*/ 1477043 w 3182629"/>
              <a:gd name="connsiteY3-958" fmla="*/ 1144372 h 3221116"/>
              <a:gd name="connsiteX4-959" fmla="*/ 1409070 w 3182629"/>
              <a:gd name="connsiteY4-960" fmla="*/ 1159393 h 3221116"/>
              <a:gd name="connsiteX5-961" fmla="*/ 1152384 w 3182629"/>
              <a:gd name="connsiteY5-962" fmla="*/ 1703728 h 3221116"/>
              <a:gd name="connsiteX6-963" fmla="*/ 1514013 w 3182629"/>
              <a:gd name="connsiteY6-964" fmla="*/ 2152290 h 3221116"/>
              <a:gd name="connsiteX7-965" fmla="*/ 1850815 w 3182629"/>
              <a:gd name="connsiteY7-966" fmla="*/ 1654259 h 3221116"/>
              <a:gd name="connsiteX8-967" fmla="*/ 1830467 w 3182629"/>
              <a:gd name="connsiteY8-968" fmla="*/ 1515986 h 3221116"/>
              <a:gd name="connsiteX9-969" fmla="*/ 1477043 w 3182629"/>
              <a:gd name="connsiteY9-970" fmla="*/ 1144372 h 3221116"/>
              <a:gd name="connsiteX10-971" fmla="*/ 1651152 w 3182629"/>
              <a:gd name="connsiteY10-972" fmla="*/ 501 h 3221116"/>
              <a:gd name="connsiteX11-973" fmla="*/ 2580395 w 3182629"/>
              <a:gd name="connsiteY11-974" fmla="*/ 324821 h 3221116"/>
              <a:gd name="connsiteX12-975" fmla="*/ 3030464 w 3182629"/>
              <a:gd name="connsiteY12-976" fmla="*/ 2249544 h 3221116"/>
              <a:gd name="connsiteX13-977" fmla="*/ 2585849 w 3182629"/>
              <a:gd name="connsiteY13-978" fmla="*/ 2588887 h 3221116"/>
              <a:gd name="connsiteX14-979" fmla="*/ 1973374 w 3182629"/>
              <a:gd name="connsiteY14-980" fmla="*/ 2195096 h 3221116"/>
              <a:gd name="connsiteX15-981" fmla="*/ 1390827 w 3182629"/>
              <a:gd name="connsiteY15-982" fmla="*/ 2527630 h 3221116"/>
              <a:gd name="connsiteX16-983" fmla="*/ 783896 w 3182629"/>
              <a:gd name="connsiteY16-984" fmla="*/ 1665044 h 3221116"/>
              <a:gd name="connsiteX17-985" fmla="*/ 1268509 w 3182629"/>
              <a:gd name="connsiteY17-986" fmla="*/ 819983 h 3221116"/>
              <a:gd name="connsiteX18-987" fmla="*/ 1328805 w 3182629"/>
              <a:gd name="connsiteY18-988" fmla="*/ 807930 h 3221116"/>
              <a:gd name="connsiteX19-989" fmla="*/ 1390827 w 3182629"/>
              <a:gd name="connsiteY19-990" fmla="*/ 802457 h 3221116"/>
              <a:gd name="connsiteX20-991" fmla="*/ 1462242 w 3182629"/>
              <a:gd name="connsiteY20-992" fmla="*/ 801708 h 3221116"/>
              <a:gd name="connsiteX21-993" fmla="*/ 1956122 w 3182629"/>
              <a:gd name="connsiteY21-994" fmla="*/ 1110076 h 3221116"/>
              <a:gd name="connsiteX22-995" fmla="*/ 1973374 w 3182629"/>
              <a:gd name="connsiteY22-996" fmla="*/ 875315 h 3221116"/>
              <a:gd name="connsiteX23-997" fmla="*/ 2333414 w 3182629"/>
              <a:gd name="connsiteY23-998" fmla="*/ 875315 h 3221116"/>
              <a:gd name="connsiteX24-999" fmla="*/ 2324788 w 3182629"/>
              <a:gd name="connsiteY24-1000" fmla="*/ 2054049 h 3221116"/>
              <a:gd name="connsiteX25-1001" fmla="*/ 2661746 w 3182629"/>
              <a:gd name="connsiteY25-1002" fmla="*/ 2179658 h 3221116"/>
              <a:gd name="connsiteX26-1003" fmla="*/ 2691046 w 3182629"/>
              <a:gd name="connsiteY26-1004" fmla="*/ 2188689 h 3221116"/>
              <a:gd name="connsiteX27-1005" fmla="*/ 2667011 w 3182629"/>
              <a:gd name="connsiteY27-1006" fmla="*/ 2175828 h 3221116"/>
              <a:gd name="connsiteX28-1007" fmla="*/ 2332141 w 3182629"/>
              <a:gd name="connsiteY28-1008" fmla="*/ 653899 h 3221116"/>
              <a:gd name="connsiteX29-1009" fmla="*/ 776764 w 3182629"/>
              <a:gd name="connsiteY29-1010" fmla="*/ 749845 h 3221116"/>
              <a:gd name="connsiteX30-1011" fmla="*/ 631487 w 3182629"/>
              <a:gd name="connsiteY30-1012" fmla="*/ 2301392 h 3221116"/>
              <a:gd name="connsiteX31-1013" fmla="*/ 2142017 w 3182629"/>
              <a:gd name="connsiteY31-1014" fmla="*/ 2684410 h 3221116"/>
              <a:gd name="connsiteX32-1015" fmla="*/ 2324866 w 3182629"/>
              <a:gd name="connsiteY32-1016" fmla="*/ 3053856 h 3221116"/>
              <a:gd name="connsiteX33-1017" fmla="*/ 294693 w 3182629"/>
              <a:gd name="connsiteY33-1018" fmla="*/ 2539075 h 3221116"/>
              <a:gd name="connsiteX34-1019" fmla="*/ 489947 w 3182629"/>
              <a:gd name="connsiteY34-1020" fmla="*/ 453774 h 3221116"/>
              <a:gd name="connsiteX35-1021" fmla="*/ 1651152 w 3182629"/>
              <a:gd name="connsiteY35-1022" fmla="*/ 501 h 3221116"/>
              <a:gd name="connsiteX0-1023" fmla="*/ 2664630 w 3189723"/>
              <a:gd name="connsiteY0-1024" fmla="*/ 2175617 h 3221116"/>
              <a:gd name="connsiteX1-1025" fmla="*/ 2658205 w 3189723"/>
              <a:gd name="connsiteY1-1026" fmla="*/ 2178566 h 3221116"/>
              <a:gd name="connsiteX2-1027" fmla="*/ 2664630 w 3189723"/>
              <a:gd name="connsiteY2-1028" fmla="*/ 2175617 h 3221116"/>
              <a:gd name="connsiteX3-1029" fmla="*/ 1477043 w 3189723"/>
              <a:gd name="connsiteY3-1030" fmla="*/ 1144372 h 3221116"/>
              <a:gd name="connsiteX4-1031" fmla="*/ 1409070 w 3189723"/>
              <a:gd name="connsiteY4-1032" fmla="*/ 1159393 h 3221116"/>
              <a:gd name="connsiteX5-1033" fmla="*/ 1152384 w 3189723"/>
              <a:gd name="connsiteY5-1034" fmla="*/ 1703728 h 3221116"/>
              <a:gd name="connsiteX6-1035" fmla="*/ 1514013 w 3189723"/>
              <a:gd name="connsiteY6-1036" fmla="*/ 2152290 h 3221116"/>
              <a:gd name="connsiteX7-1037" fmla="*/ 1850815 w 3189723"/>
              <a:gd name="connsiteY7-1038" fmla="*/ 1654259 h 3221116"/>
              <a:gd name="connsiteX8-1039" fmla="*/ 1830467 w 3189723"/>
              <a:gd name="connsiteY8-1040" fmla="*/ 1515986 h 3221116"/>
              <a:gd name="connsiteX9-1041" fmla="*/ 1477043 w 3189723"/>
              <a:gd name="connsiteY9-1042" fmla="*/ 1144372 h 3221116"/>
              <a:gd name="connsiteX10-1043" fmla="*/ 1651152 w 3189723"/>
              <a:gd name="connsiteY10-1044" fmla="*/ 501 h 3221116"/>
              <a:gd name="connsiteX11-1045" fmla="*/ 2580395 w 3189723"/>
              <a:gd name="connsiteY11-1046" fmla="*/ 324821 h 3221116"/>
              <a:gd name="connsiteX12-1047" fmla="*/ 3030464 w 3189723"/>
              <a:gd name="connsiteY12-1048" fmla="*/ 2249544 h 3221116"/>
              <a:gd name="connsiteX13-1049" fmla="*/ 2585849 w 3189723"/>
              <a:gd name="connsiteY13-1050" fmla="*/ 2588887 h 3221116"/>
              <a:gd name="connsiteX14-1051" fmla="*/ 1973374 w 3189723"/>
              <a:gd name="connsiteY14-1052" fmla="*/ 2195096 h 3221116"/>
              <a:gd name="connsiteX15-1053" fmla="*/ 1390827 w 3189723"/>
              <a:gd name="connsiteY15-1054" fmla="*/ 2527630 h 3221116"/>
              <a:gd name="connsiteX16-1055" fmla="*/ 783896 w 3189723"/>
              <a:gd name="connsiteY16-1056" fmla="*/ 1665044 h 3221116"/>
              <a:gd name="connsiteX17-1057" fmla="*/ 1268509 w 3189723"/>
              <a:gd name="connsiteY17-1058" fmla="*/ 819983 h 3221116"/>
              <a:gd name="connsiteX18-1059" fmla="*/ 1328805 w 3189723"/>
              <a:gd name="connsiteY18-1060" fmla="*/ 807930 h 3221116"/>
              <a:gd name="connsiteX19-1061" fmla="*/ 1390827 w 3189723"/>
              <a:gd name="connsiteY19-1062" fmla="*/ 802457 h 3221116"/>
              <a:gd name="connsiteX20-1063" fmla="*/ 1462242 w 3189723"/>
              <a:gd name="connsiteY20-1064" fmla="*/ 801708 h 3221116"/>
              <a:gd name="connsiteX21-1065" fmla="*/ 1956122 w 3189723"/>
              <a:gd name="connsiteY21-1066" fmla="*/ 1110076 h 3221116"/>
              <a:gd name="connsiteX22-1067" fmla="*/ 1973374 w 3189723"/>
              <a:gd name="connsiteY22-1068" fmla="*/ 875315 h 3221116"/>
              <a:gd name="connsiteX23-1069" fmla="*/ 2333414 w 3189723"/>
              <a:gd name="connsiteY23-1070" fmla="*/ 875315 h 3221116"/>
              <a:gd name="connsiteX24-1071" fmla="*/ 2324788 w 3189723"/>
              <a:gd name="connsiteY24-1072" fmla="*/ 2054049 h 3221116"/>
              <a:gd name="connsiteX25-1073" fmla="*/ 2661746 w 3189723"/>
              <a:gd name="connsiteY25-1074" fmla="*/ 2179658 h 3221116"/>
              <a:gd name="connsiteX26-1075" fmla="*/ 2691046 w 3189723"/>
              <a:gd name="connsiteY26-1076" fmla="*/ 2188689 h 3221116"/>
              <a:gd name="connsiteX27-1077" fmla="*/ 2667011 w 3189723"/>
              <a:gd name="connsiteY27-1078" fmla="*/ 2175828 h 3221116"/>
              <a:gd name="connsiteX28-1079" fmla="*/ 2332141 w 3189723"/>
              <a:gd name="connsiteY28-1080" fmla="*/ 653899 h 3221116"/>
              <a:gd name="connsiteX29-1081" fmla="*/ 776764 w 3189723"/>
              <a:gd name="connsiteY29-1082" fmla="*/ 749845 h 3221116"/>
              <a:gd name="connsiteX30-1083" fmla="*/ 631487 w 3189723"/>
              <a:gd name="connsiteY30-1084" fmla="*/ 2301392 h 3221116"/>
              <a:gd name="connsiteX31-1085" fmla="*/ 2142017 w 3189723"/>
              <a:gd name="connsiteY31-1086" fmla="*/ 2684410 h 3221116"/>
              <a:gd name="connsiteX32-1087" fmla="*/ 2324866 w 3189723"/>
              <a:gd name="connsiteY32-1088" fmla="*/ 3053856 h 3221116"/>
              <a:gd name="connsiteX33-1089" fmla="*/ 294693 w 3189723"/>
              <a:gd name="connsiteY33-1090" fmla="*/ 2539075 h 3221116"/>
              <a:gd name="connsiteX34-1091" fmla="*/ 489947 w 3189723"/>
              <a:gd name="connsiteY34-1092" fmla="*/ 453774 h 3221116"/>
              <a:gd name="connsiteX35-1093" fmla="*/ 1651152 w 3189723"/>
              <a:gd name="connsiteY35-1094" fmla="*/ 501 h 32211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/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/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C</a:t>
            </a:r>
          </a:p>
        </p:txBody>
      </p:sp>
      <p:sp>
        <p:nvSpPr>
          <p:cNvPr id="54" name="Isosceles Triangle 68"/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/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/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/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/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/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/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-1" fmla="*/ 795647 w 2149434"/>
              <a:gd name="connsiteY0-2" fmla="*/ 2933205 h 2933205"/>
              <a:gd name="connsiteX1-3" fmla="*/ 0 w 2149434"/>
              <a:gd name="connsiteY1-4" fmla="*/ 1531917 h 2933205"/>
              <a:gd name="connsiteX2-5" fmla="*/ 463138 w 2149434"/>
              <a:gd name="connsiteY2-6" fmla="*/ 1733797 h 2933205"/>
              <a:gd name="connsiteX3-7" fmla="*/ 676894 w 2149434"/>
              <a:gd name="connsiteY3-8" fmla="*/ 0 h 2933205"/>
              <a:gd name="connsiteX4-9" fmla="*/ 2066307 w 2149434"/>
              <a:gd name="connsiteY4-10" fmla="*/ 819397 h 2933205"/>
              <a:gd name="connsiteX5-11" fmla="*/ 2149434 w 2149434"/>
              <a:gd name="connsiteY5-12" fmla="*/ 593766 h 2933205"/>
              <a:gd name="connsiteX6-13" fmla="*/ 1816925 w 2149434"/>
              <a:gd name="connsiteY6-14" fmla="*/ 2933205 h 2933205"/>
              <a:gd name="connsiteX7-15" fmla="*/ 1187533 w 2149434"/>
              <a:gd name="connsiteY7-16" fmla="*/ 926275 h 2933205"/>
              <a:gd name="connsiteX8-17" fmla="*/ 1080655 w 2149434"/>
              <a:gd name="connsiteY8-18" fmla="*/ 1828800 h 2933205"/>
              <a:gd name="connsiteX9-19" fmla="*/ 914400 w 2149434"/>
              <a:gd name="connsiteY9-20" fmla="*/ 1448790 h 2933205"/>
              <a:gd name="connsiteX10-21" fmla="*/ 795647 w 2149434"/>
              <a:gd name="connsiteY10-22" fmla="*/ 2933205 h 2933205"/>
              <a:gd name="connsiteX0-23" fmla="*/ 795647 w 2149434"/>
              <a:gd name="connsiteY0-24" fmla="*/ 3150488 h 3150488"/>
              <a:gd name="connsiteX1-25" fmla="*/ 0 w 2149434"/>
              <a:gd name="connsiteY1-26" fmla="*/ 1749200 h 3150488"/>
              <a:gd name="connsiteX2-27" fmla="*/ 463138 w 2149434"/>
              <a:gd name="connsiteY2-28" fmla="*/ 1951080 h 3150488"/>
              <a:gd name="connsiteX3-29" fmla="*/ 776482 w 2149434"/>
              <a:gd name="connsiteY3-30" fmla="*/ 0 h 3150488"/>
              <a:gd name="connsiteX4-31" fmla="*/ 2066307 w 2149434"/>
              <a:gd name="connsiteY4-32" fmla="*/ 1036680 h 3150488"/>
              <a:gd name="connsiteX5-33" fmla="*/ 2149434 w 2149434"/>
              <a:gd name="connsiteY5-34" fmla="*/ 811049 h 3150488"/>
              <a:gd name="connsiteX6-35" fmla="*/ 1816925 w 2149434"/>
              <a:gd name="connsiteY6-36" fmla="*/ 3150488 h 3150488"/>
              <a:gd name="connsiteX7-37" fmla="*/ 1187533 w 2149434"/>
              <a:gd name="connsiteY7-38" fmla="*/ 1143558 h 3150488"/>
              <a:gd name="connsiteX8-39" fmla="*/ 1080655 w 2149434"/>
              <a:gd name="connsiteY8-40" fmla="*/ 2046083 h 3150488"/>
              <a:gd name="connsiteX9-41" fmla="*/ 914400 w 2149434"/>
              <a:gd name="connsiteY9-42" fmla="*/ 1666073 h 3150488"/>
              <a:gd name="connsiteX10-43" fmla="*/ 795647 w 2149434"/>
              <a:gd name="connsiteY10-44" fmla="*/ 3150488 h 3150488"/>
              <a:gd name="connsiteX0-45" fmla="*/ 795647 w 2149434"/>
              <a:gd name="connsiteY0-46" fmla="*/ 3150488 h 3150488"/>
              <a:gd name="connsiteX1-47" fmla="*/ 0 w 2149434"/>
              <a:gd name="connsiteY1-48" fmla="*/ 1749200 h 3150488"/>
              <a:gd name="connsiteX2-49" fmla="*/ 463138 w 2149434"/>
              <a:gd name="connsiteY2-50" fmla="*/ 1951080 h 3150488"/>
              <a:gd name="connsiteX3-51" fmla="*/ 776482 w 2149434"/>
              <a:gd name="connsiteY3-52" fmla="*/ 0 h 3150488"/>
              <a:gd name="connsiteX4-53" fmla="*/ 2066307 w 2149434"/>
              <a:gd name="connsiteY4-54" fmla="*/ 1036680 h 3150488"/>
              <a:gd name="connsiteX5-55" fmla="*/ 2149434 w 2149434"/>
              <a:gd name="connsiteY5-56" fmla="*/ 811049 h 3150488"/>
              <a:gd name="connsiteX6-57" fmla="*/ 1816925 w 2149434"/>
              <a:gd name="connsiteY6-58" fmla="*/ 3150488 h 3150488"/>
              <a:gd name="connsiteX7-59" fmla="*/ 1187533 w 2149434"/>
              <a:gd name="connsiteY7-60" fmla="*/ 1143558 h 3150488"/>
              <a:gd name="connsiteX8-61" fmla="*/ 1080655 w 2149434"/>
              <a:gd name="connsiteY8-62" fmla="*/ 2046083 h 3150488"/>
              <a:gd name="connsiteX9-63" fmla="*/ 914400 w 2149434"/>
              <a:gd name="connsiteY9-64" fmla="*/ 1666073 h 3150488"/>
              <a:gd name="connsiteX10-65" fmla="*/ 795647 w 2149434"/>
              <a:gd name="connsiteY10-66" fmla="*/ 3150488 h 3150488"/>
              <a:gd name="connsiteX0-67" fmla="*/ 795647 w 2149434"/>
              <a:gd name="connsiteY0-68" fmla="*/ 3150488 h 3150488"/>
              <a:gd name="connsiteX1-69" fmla="*/ 0 w 2149434"/>
              <a:gd name="connsiteY1-70" fmla="*/ 1749200 h 3150488"/>
              <a:gd name="connsiteX2-71" fmla="*/ 463138 w 2149434"/>
              <a:gd name="connsiteY2-72" fmla="*/ 1951080 h 3150488"/>
              <a:gd name="connsiteX3-73" fmla="*/ 776482 w 2149434"/>
              <a:gd name="connsiteY3-74" fmla="*/ 0 h 3150488"/>
              <a:gd name="connsiteX4-75" fmla="*/ 1975772 w 2149434"/>
              <a:gd name="connsiteY4-76" fmla="*/ 991413 h 3150488"/>
              <a:gd name="connsiteX5-77" fmla="*/ 2149434 w 2149434"/>
              <a:gd name="connsiteY5-78" fmla="*/ 811049 h 3150488"/>
              <a:gd name="connsiteX6-79" fmla="*/ 1816925 w 2149434"/>
              <a:gd name="connsiteY6-80" fmla="*/ 3150488 h 3150488"/>
              <a:gd name="connsiteX7-81" fmla="*/ 1187533 w 2149434"/>
              <a:gd name="connsiteY7-82" fmla="*/ 1143558 h 3150488"/>
              <a:gd name="connsiteX8-83" fmla="*/ 1080655 w 2149434"/>
              <a:gd name="connsiteY8-84" fmla="*/ 2046083 h 3150488"/>
              <a:gd name="connsiteX9-85" fmla="*/ 914400 w 2149434"/>
              <a:gd name="connsiteY9-86" fmla="*/ 1666073 h 3150488"/>
              <a:gd name="connsiteX10-87" fmla="*/ 795647 w 2149434"/>
              <a:gd name="connsiteY10-88" fmla="*/ 3150488 h 3150488"/>
              <a:gd name="connsiteX0-89" fmla="*/ 795647 w 2149434"/>
              <a:gd name="connsiteY0-90" fmla="*/ 3150488 h 3150488"/>
              <a:gd name="connsiteX1-91" fmla="*/ 0 w 2149434"/>
              <a:gd name="connsiteY1-92" fmla="*/ 1749200 h 3150488"/>
              <a:gd name="connsiteX2-93" fmla="*/ 463138 w 2149434"/>
              <a:gd name="connsiteY2-94" fmla="*/ 1951080 h 3150488"/>
              <a:gd name="connsiteX3-95" fmla="*/ 776482 w 2149434"/>
              <a:gd name="connsiteY3-96" fmla="*/ 0 h 3150488"/>
              <a:gd name="connsiteX4-97" fmla="*/ 1975772 w 2149434"/>
              <a:gd name="connsiteY4-98" fmla="*/ 991413 h 3150488"/>
              <a:gd name="connsiteX5-99" fmla="*/ 2149434 w 2149434"/>
              <a:gd name="connsiteY5-100" fmla="*/ 811049 h 3150488"/>
              <a:gd name="connsiteX6-101" fmla="*/ 1816925 w 2149434"/>
              <a:gd name="connsiteY6-102" fmla="*/ 3150488 h 3150488"/>
              <a:gd name="connsiteX7-103" fmla="*/ 1187533 w 2149434"/>
              <a:gd name="connsiteY7-104" fmla="*/ 1143558 h 3150488"/>
              <a:gd name="connsiteX8-105" fmla="*/ 1080655 w 2149434"/>
              <a:gd name="connsiteY8-106" fmla="*/ 2046083 h 3150488"/>
              <a:gd name="connsiteX9-107" fmla="*/ 914400 w 2149434"/>
              <a:gd name="connsiteY9-108" fmla="*/ 1666073 h 3150488"/>
              <a:gd name="connsiteX10-109" fmla="*/ 795647 w 2149434"/>
              <a:gd name="connsiteY10-110" fmla="*/ 3150488 h 3150488"/>
              <a:gd name="connsiteX0-111" fmla="*/ 795647 w 2149434"/>
              <a:gd name="connsiteY0-112" fmla="*/ 3150488 h 3150488"/>
              <a:gd name="connsiteX1-113" fmla="*/ 0 w 2149434"/>
              <a:gd name="connsiteY1-114" fmla="*/ 1749200 h 3150488"/>
              <a:gd name="connsiteX2-115" fmla="*/ 463138 w 2149434"/>
              <a:gd name="connsiteY2-116" fmla="*/ 1951080 h 3150488"/>
              <a:gd name="connsiteX3-117" fmla="*/ 776482 w 2149434"/>
              <a:gd name="connsiteY3-118" fmla="*/ 0 h 3150488"/>
              <a:gd name="connsiteX4-119" fmla="*/ 1975772 w 2149434"/>
              <a:gd name="connsiteY4-120" fmla="*/ 991413 h 3150488"/>
              <a:gd name="connsiteX5-121" fmla="*/ 2149434 w 2149434"/>
              <a:gd name="connsiteY5-122" fmla="*/ 811049 h 3150488"/>
              <a:gd name="connsiteX6-123" fmla="*/ 1816925 w 2149434"/>
              <a:gd name="connsiteY6-124" fmla="*/ 3150488 h 3150488"/>
              <a:gd name="connsiteX7-125" fmla="*/ 1187533 w 2149434"/>
              <a:gd name="connsiteY7-126" fmla="*/ 1143558 h 3150488"/>
              <a:gd name="connsiteX8-127" fmla="*/ 1080655 w 2149434"/>
              <a:gd name="connsiteY8-128" fmla="*/ 2046083 h 3150488"/>
              <a:gd name="connsiteX9-129" fmla="*/ 914400 w 2149434"/>
              <a:gd name="connsiteY9-130" fmla="*/ 1666073 h 3150488"/>
              <a:gd name="connsiteX10-131" fmla="*/ 795647 w 2149434"/>
              <a:gd name="connsiteY10-132" fmla="*/ 3150488 h 3150488"/>
              <a:gd name="connsiteX0-133" fmla="*/ 795647 w 2095113"/>
              <a:gd name="connsiteY0-134" fmla="*/ 3150488 h 3150488"/>
              <a:gd name="connsiteX1-135" fmla="*/ 0 w 2095113"/>
              <a:gd name="connsiteY1-136" fmla="*/ 1749200 h 3150488"/>
              <a:gd name="connsiteX2-137" fmla="*/ 463138 w 2095113"/>
              <a:gd name="connsiteY2-138" fmla="*/ 1951080 h 3150488"/>
              <a:gd name="connsiteX3-139" fmla="*/ 776482 w 2095113"/>
              <a:gd name="connsiteY3-140" fmla="*/ 0 h 3150488"/>
              <a:gd name="connsiteX4-141" fmla="*/ 1975772 w 2095113"/>
              <a:gd name="connsiteY4-142" fmla="*/ 991413 h 3150488"/>
              <a:gd name="connsiteX5-143" fmla="*/ 2095113 w 2095113"/>
              <a:gd name="connsiteY5-144" fmla="*/ 702407 h 3150488"/>
              <a:gd name="connsiteX6-145" fmla="*/ 1816925 w 2095113"/>
              <a:gd name="connsiteY6-146" fmla="*/ 3150488 h 3150488"/>
              <a:gd name="connsiteX7-147" fmla="*/ 1187533 w 2095113"/>
              <a:gd name="connsiteY7-148" fmla="*/ 1143558 h 3150488"/>
              <a:gd name="connsiteX8-149" fmla="*/ 1080655 w 2095113"/>
              <a:gd name="connsiteY8-150" fmla="*/ 2046083 h 3150488"/>
              <a:gd name="connsiteX9-151" fmla="*/ 914400 w 2095113"/>
              <a:gd name="connsiteY9-152" fmla="*/ 1666073 h 3150488"/>
              <a:gd name="connsiteX10-153" fmla="*/ 795647 w 2095113"/>
              <a:gd name="connsiteY10-154" fmla="*/ 3150488 h 3150488"/>
              <a:gd name="connsiteX0-155" fmla="*/ 795647 w 2760540"/>
              <a:gd name="connsiteY0-156" fmla="*/ 3150488 h 3150488"/>
              <a:gd name="connsiteX1-157" fmla="*/ 0 w 2760540"/>
              <a:gd name="connsiteY1-158" fmla="*/ 1749200 h 3150488"/>
              <a:gd name="connsiteX2-159" fmla="*/ 463138 w 2760540"/>
              <a:gd name="connsiteY2-160" fmla="*/ 1951080 h 3150488"/>
              <a:gd name="connsiteX3-161" fmla="*/ 776482 w 2760540"/>
              <a:gd name="connsiteY3-162" fmla="*/ 0 h 3150488"/>
              <a:gd name="connsiteX4-163" fmla="*/ 1975772 w 2760540"/>
              <a:gd name="connsiteY4-164" fmla="*/ 991413 h 3150488"/>
              <a:gd name="connsiteX5-165" fmla="*/ 2095113 w 2760540"/>
              <a:gd name="connsiteY5-166" fmla="*/ 702407 h 3150488"/>
              <a:gd name="connsiteX6-167" fmla="*/ 1816925 w 2760540"/>
              <a:gd name="connsiteY6-168" fmla="*/ 3150488 h 3150488"/>
              <a:gd name="connsiteX7-169" fmla="*/ 1187533 w 2760540"/>
              <a:gd name="connsiteY7-170" fmla="*/ 1143558 h 3150488"/>
              <a:gd name="connsiteX8-171" fmla="*/ 1080655 w 2760540"/>
              <a:gd name="connsiteY8-172" fmla="*/ 2046083 h 3150488"/>
              <a:gd name="connsiteX9-173" fmla="*/ 914400 w 2760540"/>
              <a:gd name="connsiteY9-174" fmla="*/ 1666073 h 3150488"/>
              <a:gd name="connsiteX10-175" fmla="*/ 795647 w 2760540"/>
              <a:gd name="connsiteY10-176" fmla="*/ 3150488 h 3150488"/>
              <a:gd name="connsiteX0-177" fmla="*/ 795647 w 2904019"/>
              <a:gd name="connsiteY0-178" fmla="*/ 3150488 h 3150488"/>
              <a:gd name="connsiteX1-179" fmla="*/ 0 w 2904019"/>
              <a:gd name="connsiteY1-180" fmla="*/ 1749200 h 3150488"/>
              <a:gd name="connsiteX2-181" fmla="*/ 463138 w 2904019"/>
              <a:gd name="connsiteY2-182" fmla="*/ 1951080 h 3150488"/>
              <a:gd name="connsiteX3-183" fmla="*/ 776482 w 2904019"/>
              <a:gd name="connsiteY3-184" fmla="*/ 0 h 3150488"/>
              <a:gd name="connsiteX4-185" fmla="*/ 1975772 w 2904019"/>
              <a:gd name="connsiteY4-186" fmla="*/ 991413 h 3150488"/>
              <a:gd name="connsiteX5-187" fmla="*/ 2095113 w 2904019"/>
              <a:gd name="connsiteY5-188" fmla="*/ 702407 h 3150488"/>
              <a:gd name="connsiteX6-189" fmla="*/ 1816925 w 2904019"/>
              <a:gd name="connsiteY6-190" fmla="*/ 3150488 h 3150488"/>
              <a:gd name="connsiteX7-191" fmla="*/ 1187533 w 2904019"/>
              <a:gd name="connsiteY7-192" fmla="*/ 1143558 h 3150488"/>
              <a:gd name="connsiteX8-193" fmla="*/ 1080655 w 2904019"/>
              <a:gd name="connsiteY8-194" fmla="*/ 2046083 h 3150488"/>
              <a:gd name="connsiteX9-195" fmla="*/ 914400 w 2904019"/>
              <a:gd name="connsiteY9-196" fmla="*/ 1666073 h 3150488"/>
              <a:gd name="connsiteX10-197" fmla="*/ 795647 w 2904019"/>
              <a:gd name="connsiteY10-198" fmla="*/ 3150488 h 3150488"/>
              <a:gd name="connsiteX0-199" fmla="*/ 795647 w 2905418"/>
              <a:gd name="connsiteY0-200" fmla="*/ 3150488 h 3186701"/>
              <a:gd name="connsiteX1-201" fmla="*/ 0 w 2905418"/>
              <a:gd name="connsiteY1-202" fmla="*/ 1749200 h 3186701"/>
              <a:gd name="connsiteX2-203" fmla="*/ 463138 w 2905418"/>
              <a:gd name="connsiteY2-204" fmla="*/ 1951080 h 3186701"/>
              <a:gd name="connsiteX3-205" fmla="*/ 776482 w 2905418"/>
              <a:gd name="connsiteY3-206" fmla="*/ 0 h 3186701"/>
              <a:gd name="connsiteX4-207" fmla="*/ 1975772 w 2905418"/>
              <a:gd name="connsiteY4-208" fmla="*/ 991413 h 3186701"/>
              <a:gd name="connsiteX5-209" fmla="*/ 2095113 w 2905418"/>
              <a:gd name="connsiteY5-210" fmla="*/ 702407 h 3186701"/>
              <a:gd name="connsiteX6-211" fmla="*/ 1821452 w 2905418"/>
              <a:gd name="connsiteY6-212" fmla="*/ 3186701 h 3186701"/>
              <a:gd name="connsiteX7-213" fmla="*/ 1187533 w 2905418"/>
              <a:gd name="connsiteY7-214" fmla="*/ 1143558 h 3186701"/>
              <a:gd name="connsiteX8-215" fmla="*/ 1080655 w 2905418"/>
              <a:gd name="connsiteY8-216" fmla="*/ 2046083 h 3186701"/>
              <a:gd name="connsiteX9-217" fmla="*/ 914400 w 2905418"/>
              <a:gd name="connsiteY9-218" fmla="*/ 1666073 h 3186701"/>
              <a:gd name="connsiteX10-219" fmla="*/ 795647 w 2905418"/>
              <a:gd name="connsiteY10-220" fmla="*/ 3150488 h 3186701"/>
              <a:gd name="connsiteX0-221" fmla="*/ 795647 w 2937337"/>
              <a:gd name="connsiteY0-222" fmla="*/ 3150488 h 3186701"/>
              <a:gd name="connsiteX1-223" fmla="*/ 0 w 2937337"/>
              <a:gd name="connsiteY1-224" fmla="*/ 1749200 h 3186701"/>
              <a:gd name="connsiteX2-225" fmla="*/ 463138 w 2937337"/>
              <a:gd name="connsiteY2-226" fmla="*/ 1951080 h 3186701"/>
              <a:gd name="connsiteX3-227" fmla="*/ 776482 w 2937337"/>
              <a:gd name="connsiteY3-228" fmla="*/ 0 h 3186701"/>
              <a:gd name="connsiteX4-229" fmla="*/ 1975772 w 2937337"/>
              <a:gd name="connsiteY4-230" fmla="*/ 991413 h 3186701"/>
              <a:gd name="connsiteX5-231" fmla="*/ 2095113 w 2937337"/>
              <a:gd name="connsiteY5-232" fmla="*/ 702407 h 3186701"/>
              <a:gd name="connsiteX6-233" fmla="*/ 1821452 w 2937337"/>
              <a:gd name="connsiteY6-234" fmla="*/ 3186701 h 3186701"/>
              <a:gd name="connsiteX7-235" fmla="*/ 1187533 w 2937337"/>
              <a:gd name="connsiteY7-236" fmla="*/ 1143558 h 3186701"/>
              <a:gd name="connsiteX8-237" fmla="*/ 1080655 w 2937337"/>
              <a:gd name="connsiteY8-238" fmla="*/ 2046083 h 3186701"/>
              <a:gd name="connsiteX9-239" fmla="*/ 914400 w 2937337"/>
              <a:gd name="connsiteY9-240" fmla="*/ 1666073 h 3186701"/>
              <a:gd name="connsiteX10-241" fmla="*/ 795647 w 2937337"/>
              <a:gd name="connsiteY10-242" fmla="*/ 3150488 h 3186701"/>
              <a:gd name="connsiteX0-243" fmla="*/ 795647 w 2937337"/>
              <a:gd name="connsiteY0-244" fmla="*/ 3150488 h 3186701"/>
              <a:gd name="connsiteX1-245" fmla="*/ 0 w 2937337"/>
              <a:gd name="connsiteY1-246" fmla="*/ 1749200 h 3186701"/>
              <a:gd name="connsiteX2-247" fmla="*/ 463138 w 2937337"/>
              <a:gd name="connsiteY2-248" fmla="*/ 1951080 h 3186701"/>
              <a:gd name="connsiteX3-249" fmla="*/ 776482 w 2937337"/>
              <a:gd name="connsiteY3-250" fmla="*/ 0 h 3186701"/>
              <a:gd name="connsiteX4-251" fmla="*/ 2120628 w 2937337"/>
              <a:gd name="connsiteY4-252" fmla="*/ 1308284 h 3186701"/>
              <a:gd name="connsiteX5-253" fmla="*/ 2095113 w 2937337"/>
              <a:gd name="connsiteY5-254" fmla="*/ 702407 h 3186701"/>
              <a:gd name="connsiteX6-255" fmla="*/ 1821452 w 2937337"/>
              <a:gd name="connsiteY6-256" fmla="*/ 3186701 h 3186701"/>
              <a:gd name="connsiteX7-257" fmla="*/ 1187533 w 2937337"/>
              <a:gd name="connsiteY7-258" fmla="*/ 1143558 h 3186701"/>
              <a:gd name="connsiteX8-259" fmla="*/ 1080655 w 2937337"/>
              <a:gd name="connsiteY8-260" fmla="*/ 2046083 h 3186701"/>
              <a:gd name="connsiteX9-261" fmla="*/ 914400 w 2937337"/>
              <a:gd name="connsiteY9-262" fmla="*/ 1666073 h 3186701"/>
              <a:gd name="connsiteX10-263" fmla="*/ 795647 w 2937337"/>
              <a:gd name="connsiteY10-264" fmla="*/ 3150488 h 3186701"/>
              <a:gd name="connsiteX0-265" fmla="*/ 795647 w 2937337"/>
              <a:gd name="connsiteY0-266" fmla="*/ 3150488 h 3186701"/>
              <a:gd name="connsiteX1-267" fmla="*/ 0 w 2937337"/>
              <a:gd name="connsiteY1-268" fmla="*/ 1749200 h 3186701"/>
              <a:gd name="connsiteX2-269" fmla="*/ 463138 w 2937337"/>
              <a:gd name="connsiteY2-270" fmla="*/ 1951080 h 3186701"/>
              <a:gd name="connsiteX3-271" fmla="*/ 776482 w 2937337"/>
              <a:gd name="connsiteY3-272" fmla="*/ 0 h 3186701"/>
              <a:gd name="connsiteX4-273" fmla="*/ 2120628 w 2937337"/>
              <a:gd name="connsiteY4-274" fmla="*/ 1308284 h 3186701"/>
              <a:gd name="connsiteX5-275" fmla="*/ 2095113 w 2937337"/>
              <a:gd name="connsiteY5-276" fmla="*/ 702407 h 3186701"/>
              <a:gd name="connsiteX6-277" fmla="*/ 1821452 w 2937337"/>
              <a:gd name="connsiteY6-278" fmla="*/ 3186701 h 3186701"/>
              <a:gd name="connsiteX7-279" fmla="*/ 1187533 w 2937337"/>
              <a:gd name="connsiteY7-280" fmla="*/ 1143558 h 3186701"/>
              <a:gd name="connsiteX8-281" fmla="*/ 1080655 w 2937337"/>
              <a:gd name="connsiteY8-282" fmla="*/ 2046083 h 3186701"/>
              <a:gd name="connsiteX9-283" fmla="*/ 914400 w 2937337"/>
              <a:gd name="connsiteY9-284" fmla="*/ 1666073 h 3186701"/>
              <a:gd name="connsiteX10-285" fmla="*/ 795647 w 2937337"/>
              <a:gd name="connsiteY10-286" fmla="*/ 3150488 h 3186701"/>
              <a:gd name="connsiteX0-287" fmla="*/ 795647 w 2937337"/>
              <a:gd name="connsiteY0-288" fmla="*/ 3150488 h 3186701"/>
              <a:gd name="connsiteX1-289" fmla="*/ 0 w 2937337"/>
              <a:gd name="connsiteY1-290" fmla="*/ 1749200 h 3186701"/>
              <a:gd name="connsiteX2-291" fmla="*/ 463138 w 2937337"/>
              <a:gd name="connsiteY2-292" fmla="*/ 1951080 h 3186701"/>
              <a:gd name="connsiteX3-293" fmla="*/ 776482 w 2937337"/>
              <a:gd name="connsiteY3-294" fmla="*/ 0 h 3186701"/>
              <a:gd name="connsiteX4-295" fmla="*/ 2120628 w 2937337"/>
              <a:gd name="connsiteY4-296" fmla="*/ 1308284 h 3186701"/>
              <a:gd name="connsiteX5-297" fmla="*/ 2095113 w 2937337"/>
              <a:gd name="connsiteY5-298" fmla="*/ 702407 h 3186701"/>
              <a:gd name="connsiteX6-299" fmla="*/ 1821452 w 2937337"/>
              <a:gd name="connsiteY6-300" fmla="*/ 3186701 h 3186701"/>
              <a:gd name="connsiteX7-301" fmla="*/ 1187533 w 2937337"/>
              <a:gd name="connsiteY7-302" fmla="*/ 1143558 h 3186701"/>
              <a:gd name="connsiteX8-303" fmla="*/ 1080655 w 2937337"/>
              <a:gd name="connsiteY8-304" fmla="*/ 2046083 h 3186701"/>
              <a:gd name="connsiteX9-305" fmla="*/ 914400 w 2937337"/>
              <a:gd name="connsiteY9-306" fmla="*/ 1666073 h 3186701"/>
              <a:gd name="connsiteX10-307" fmla="*/ 795647 w 2937337"/>
              <a:gd name="connsiteY10-308" fmla="*/ 3150488 h 3186701"/>
              <a:gd name="connsiteX0-309" fmla="*/ 795647 w 2937337"/>
              <a:gd name="connsiteY0-310" fmla="*/ 3150488 h 3186701"/>
              <a:gd name="connsiteX1-311" fmla="*/ 0 w 2937337"/>
              <a:gd name="connsiteY1-312" fmla="*/ 1749200 h 3186701"/>
              <a:gd name="connsiteX2-313" fmla="*/ 463138 w 2937337"/>
              <a:gd name="connsiteY2-314" fmla="*/ 1951080 h 3186701"/>
              <a:gd name="connsiteX3-315" fmla="*/ 776482 w 2937337"/>
              <a:gd name="connsiteY3-316" fmla="*/ 0 h 3186701"/>
              <a:gd name="connsiteX4-317" fmla="*/ 2120628 w 2937337"/>
              <a:gd name="connsiteY4-318" fmla="*/ 1308284 h 3186701"/>
              <a:gd name="connsiteX5-319" fmla="*/ 2095113 w 2937337"/>
              <a:gd name="connsiteY5-320" fmla="*/ 702407 h 3186701"/>
              <a:gd name="connsiteX6-321" fmla="*/ 1821452 w 2937337"/>
              <a:gd name="connsiteY6-322" fmla="*/ 3186701 h 3186701"/>
              <a:gd name="connsiteX7-323" fmla="*/ 1187533 w 2937337"/>
              <a:gd name="connsiteY7-324" fmla="*/ 1143558 h 3186701"/>
              <a:gd name="connsiteX8-325" fmla="*/ 1080655 w 2937337"/>
              <a:gd name="connsiteY8-326" fmla="*/ 2046083 h 3186701"/>
              <a:gd name="connsiteX9-327" fmla="*/ 914400 w 2937337"/>
              <a:gd name="connsiteY9-328" fmla="*/ 1666073 h 3186701"/>
              <a:gd name="connsiteX10-329" fmla="*/ 795647 w 2937337"/>
              <a:gd name="connsiteY10-330" fmla="*/ 3150488 h 3186701"/>
              <a:gd name="connsiteX0-331" fmla="*/ 795647 w 2937337"/>
              <a:gd name="connsiteY0-332" fmla="*/ 3150488 h 3186701"/>
              <a:gd name="connsiteX1-333" fmla="*/ 0 w 2937337"/>
              <a:gd name="connsiteY1-334" fmla="*/ 1749200 h 3186701"/>
              <a:gd name="connsiteX2-335" fmla="*/ 463138 w 2937337"/>
              <a:gd name="connsiteY2-336" fmla="*/ 1951080 h 3186701"/>
              <a:gd name="connsiteX3-337" fmla="*/ 776482 w 2937337"/>
              <a:gd name="connsiteY3-338" fmla="*/ 0 h 3186701"/>
              <a:gd name="connsiteX4-339" fmla="*/ 2120628 w 2937337"/>
              <a:gd name="connsiteY4-340" fmla="*/ 1308284 h 3186701"/>
              <a:gd name="connsiteX5-341" fmla="*/ 2095113 w 2937337"/>
              <a:gd name="connsiteY5-342" fmla="*/ 702407 h 3186701"/>
              <a:gd name="connsiteX6-343" fmla="*/ 1821452 w 2937337"/>
              <a:gd name="connsiteY6-344" fmla="*/ 3186701 h 3186701"/>
              <a:gd name="connsiteX7-345" fmla="*/ 1187533 w 2937337"/>
              <a:gd name="connsiteY7-346" fmla="*/ 1143558 h 3186701"/>
              <a:gd name="connsiteX8-347" fmla="*/ 1080655 w 2937337"/>
              <a:gd name="connsiteY8-348" fmla="*/ 2046083 h 3186701"/>
              <a:gd name="connsiteX9-349" fmla="*/ 914400 w 2937337"/>
              <a:gd name="connsiteY9-350" fmla="*/ 1666073 h 3186701"/>
              <a:gd name="connsiteX10-351" fmla="*/ 795647 w 2937337"/>
              <a:gd name="connsiteY10-352" fmla="*/ 3150488 h 3186701"/>
              <a:gd name="connsiteX0-353" fmla="*/ 795647 w 2937337"/>
              <a:gd name="connsiteY0-354" fmla="*/ 3150488 h 3186701"/>
              <a:gd name="connsiteX1-355" fmla="*/ 0 w 2937337"/>
              <a:gd name="connsiteY1-356" fmla="*/ 1749200 h 3186701"/>
              <a:gd name="connsiteX2-357" fmla="*/ 463138 w 2937337"/>
              <a:gd name="connsiteY2-358" fmla="*/ 1951080 h 3186701"/>
              <a:gd name="connsiteX3-359" fmla="*/ 776482 w 2937337"/>
              <a:gd name="connsiteY3-360" fmla="*/ 0 h 3186701"/>
              <a:gd name="connsiteX4-361" fmla="*/ 2120628 w 2937337"/>
              <a:gd name="connsiteY4-362" fmla="*/ 1308284 h 3186701"/>
              <a:gd name="connsiteX5-363" fmla="*/ 2095113 w 2937337"/>
              <a:gd name="connsiteY5-364" fmla="*/ 702407 h 3186701"/>
              <a:gd name="connsiteX6-365" fmla="*/ 1821452 w 2937337"/>
              <a:gd name="connsiteY6-366" fmla="*/ 3186701 h 3186701"/>
              <a:gd name="connsiteX7-367" fmla="*/ 1187533 w 2937337"/>
              <a:gd name="connsiteY7-368" fmla="*/ 1143558 h 3186701"/>
              <a:gd name="connsiteX8-369" fmla="*/ 1080655 w 2937337"/>
              <a:gd name="connsiteY8-370" fmla="*/ 2046083 h 3186701"/>
              <a:gd name="connsiteX9-371" fmla="*/ 914400 w 2937337"/>
              <a:gd name="connsiteY9-372" fmla="*/ 1666073 h 3186701"/>
              <a:gd name="connsiteX10-373" fmla="*/ 795647 w 2937337"/>
              <a:gd name="connsiteY10-374" fmla="*/ 3150488 h 3186701"/>
              <a:gd name="connsiteX0-375" fmla="*/ 795647 w 2937337"/>
              <a:gd name="connsiteY0-376" fmla="*/ 3150488 h 3186701"/>
              <a:gd name="connsiteX1-377" fmla="*/ 0 w 2937337"/>
              <a:gd name="connsiteY1-378" fmla="*/ 1749200 h 3186701"/>
              <a:gd name="connsiteX2-379" fmla="*/ 463138 w 2937337"/>
              <a:gd name="connsiteY2-380" fmla="*/ 1951080 h 3186701"/>
              <a:gd name="connsiteX3-381" fmla="*/ 776482 w 2937337"/>
              <a:gd name="connsiteY3-382" fmla="*/ 0 h 3186701"/>
              <a:gd name="connsiteX4-383" fmla="*/ 2034620 w 2937337"/>
              <a:gd name="connsiteY4-384" fmla="*/ 1294704 h 3186701"/>
              <a:gd name="connsiteX5-385" fmla="*/ 2095113 w 2937337"/>
              <a:gd name="connsiteY5-386" fmla="*/ 702407 h 3186701"/>
              <a:gd name="connsiteX6-387" fmla="*/ 1821452 w 2937337"/>
              <a:gd name="connsiteY6-388" fmla="*/ 3186701 h 3186701"/>
              <a:gd name="connsiteX7-389" fmla="*/ 1187533 w 2937337"/>
              <a:gd name="connsiteY7-390" fmla="*/ 1143558 h 3186701"/>
              <a:gd name="connsiteX8-391" fmla="*/ 1080655 w 2937337"/>
              <a:gd name="connsiteY8-392" fmla="*/ 2046083 h 3186701"/>
              <a:gd name="connsiteX9-393" fmla="*/ 914400 w 2937337"/>
              <a:gd name="connsiteY9-394" fmla="*/ 1666073 h 3186701"/>
              <a:gd name="connsiteX10-395" fmla="*/ 795647 w 2937337"/>
              <a:gd name="connsiteY10-396" fmla="*/ 3150488 h 3186701"/>
              <a:gd name="connsiteX0-397" fmla="*/ 795647 w 2937337"/>
              <a:gd name="connsiteY0-398" fmla="*/ 3150488 h 3186701"/>
              <a:gd name="connsiteX1-399" fmla="*/ 0 w 2937337"/>
              <a:gd name="connsiteY1-400" fmla="*/ 1749200 h 3186701"/>
              <a:gd name="connsiteX2-401" fmla="*/ 463138 w 2937337"/>
              <a:gd name="connsiteY2-402" fmla="*/ 1951080 h 3186701"/>
              <a:gd name="connsiteX3-403" fmla="*/ 776482 w 2937337"/>
              <a:gd name="connsiteY3-404" fmla="*/ 0 h 3186701"/>
              <a:gd name="connsiteX4-405" fmla="*/ 2034620 w 2937337"/>
              <a:gd name="connsiteY4-406" fmla="*/ 1294704 h 3186701"/>
              <a:gd name="connsiteX5-407" fmla="*/ 2095113 w 2937337"/>
              <a:gd name="connsiteY5-408" fmla="*/ 702407 h 3186701"/>
              <a:gd name="connsiteX6-409" fmla="*/ 1821452 w 2937337"/>
              <a:gd name="connsiteY6-410" fmla="*/ 3186701 h 3186701"/>
              <a:gd name="connsiteX7-411" fmla="*/ 1187533 w 2937337"/>
              <a:gd name="connsiteY7-412" fmla="*/ 1143558 h 3186701"/>
              <a:gd name="connsiteX8-413" fmla="*/ 1080655 w 2937337"/>
              <a:gd name="connsiteY8-414" fmla="*/ 2046083 h 3186701"/>
              <a:gd name="connsiteX9-415" fmla="*/ 914400 w 2937337"/>
              <a:gd name="connsiteY9-416" fmla="*/ 1666073 h 3186701"/>
              <a:gd name="connsiteX10-417" fmla="*/ 795647 w 2937337"/>
              <a:gd name="connsiteY10-418" fmla="*/ 3150488 h 3186701"/>
              <a:gd name="connsiteX0-419" fmla="*/ 795647 w 2937337"/>
              <a:gd name="connsiteY0-420" fmla="*/ 3150488 h 3186701"/>
              <a:gd name="connsiteX1-421" fmla="*/ 0 w 2937337"/>
              <a:gd name="connsiteY1-422" fmla="*/ 1749200 h 3186701"/>
              <a:gd name="connsiteX2-423" fmla="*/ 463138 w 2937337"/>
              <a:gd name="connsiteY2-424" fmla="*/ 1951080 h 3186701"/>
              <a:gd name="connsiteX3-425" fmla="*/ 776482 w 2937337"/>
              <a:gd name="connsiteY3-426" fmla="*/ 0 h 3186701"/>
              <a:gd name="connsiteX4-427" fmla="*/ 2034620 w 2937337"/>
              <a:gd name="connsiteY4-428" fmla="*/ 1294704 h 3186701"/>
              <a:gd name="connsiteX5-429" fmla="*/ 2095113 w 2937337"/>
              <a:gd name="connsiteY5-430" fmla="*/ 702407 h 3186701"/>
              <a:gd name="connsiteX6-431" fmla="*/ 1821452 w 2937337"/>
              <a:gd name="connsiteY6-432" fmla="*/ 3186701 h 3186701"/>
              <a:gd name="connsiteX7-433" fmla="*/ 1187533 w 2937337"/>
              <a:gd name="connsiteY7-434" fmla="*/ 1143558 h 3186701"/>
              <a:gd name="connsiteX8-435" fmla="*/ 1080655 w 2937337"/>
              <a:gd name="connsiteY8-436" fmla="*/ 2046083 h 3186701"/>
              <a:gd name="connsiteX9-437" fmla="*/ 914400 w 2937337"/>
              <a:gd name="connsiteY9-438" fmla="*/ 1666073 h 3186701"/>
              <a:gd name="connsiteX10-439" fmla="*/ 795647 w 2937337"/>
              <a:gd name="connsiteY10-440" fmla="*/ 3150488 h 3186701"/>
              <a:gd name="connsiteX0-441" fmla="*/ 795647 w 2893849"/>
              <a:gd name="connsiteY0-442" fmla="*/ 3150488 h 3186701"/>
              <a:gd name="connsiteX1-443" fmla="*/ 0 w 2893849"/>
              <a:gd name="connsiteY1-444" fmla="*/ 1749200 h 3186701"/>
              <a:gd name="connsiteX2-445" fmla="*/ 463138 w 2893849"/>
              <a:gd name="connsiteY2-446" fmla="*/ 1951080 h 3186701"/>
              <a:gd name="connsiteX3-447" fmla="*/ 776482 w 2893849"/>
              <a:gd name="connsiteY3-448" fmla="*/ 0 h 3186701"/>
              <a:gd name="connsiteX4-449" fmla="*/ 2034620 w 2893849"/>
              <a:gd name="connsiteY4-450" fmla="*/ 1294704 h 3186701"/>
              <a:gd name="connsiteX5-451" fmla="*/ 2031739 w 2893849"/>
              <a:gd name="connsiteY5-452" fmla="*/ 711461 h 3186701"/>
              <a:gd name="connsiteX6-453" fmla="*/ 1821452 w 2893849"/>
              <a:gd name="connsiteY6-454" fmla="*/ 3186701 h 3186701"/>
              <a:gd name="connsiteX7-455" fmla="*/ 1187533 w 2893849"/>
              <a:gd name="connsiteY7-456" fmla="*/ 1143558 h 3186701"/>
              <a:gd name="connsiteX8-457" fmla="*/ 1080655 w 2893849"/>
              <a:gd name="connsiteY8-458" fmla="*/ 2046083 h 3186701"/>
              <a:gd name="connsiteX9-459" fmla="*/ 914400 w 2893849"/>
              <a:gd name="connsiteY9-460" fmla="*/ 1666073 h 3186701"/>
              <a:gd name="connsiteX10-461" fmla="*/ 795647 w 2893849"/>
              <a:gd name="connsiteY10-462" fmla="*/ 3150488 h 3186701"/>
              <a:gd name="connsiteX0-463" fmla="*/ 795647 w 2931612"/>
              <a:gd name="connsiteY0-464" fmla="*/ 3150488 h 3186701"/>
              <a:gd name="connsiteX1-465" fmla="*/ 0 w 2931612"/>
              <a:gd name="connsiteY1-466" fmla="*/ 1749200 h 3186701"/>
              <a:gd name="connsiteX2-467" fmla="*/ 463138 w 2931612"/>
              <a:gd name="connsiteY2-468" fmla="*/ 1951080 h 3186701"/>
              <a:gd name="connsiteX3-469" fmla="*/ 776482 w 2931612"/>
              <a:gd name="connsiteY3-470" fmla="*/ 0 h 3186701"/>
              <a:gd name="connsiteX4-471" fmla="*/ 2034620 w 2931612"/>
              <a:gd name="connsiteY4-472" fmla="*/ 1294704 h 3186701"/>
              <a:gd name="connsiteX5-473" fmla="*/ 2031739 w 2931612"/>
              <a:gd name="connsiteY5-474" fmla="*/ 711461 h 3186701"/>
              <a:gd name="connsiteX6-475" fmla="*/ 1821452 w 2931612"/>
              <a:gd name="connsiteY6-476" fmla="*/ 3186701 h 3186701"/>
              <a:gd name="connsiteX7-477" fmla="*/ 1187533 w 2931612"/>
              <a:gd name="connsiteY7-478" fmla="*/ 1143558 h 3186701"/>
              <a:gd name="connsiteX8-479" fmla="*/ 1080655 w 2931612"/>
              <a:gd name="connsiteY8-480" fmla="*/ 2046083 h 3186701"/>
              <a:gd name="connsiteX9-481" fmla="*/ 914400 w 2931612"/>
              <a:gd name="connsiteY9-482" fmla="*/ 1666073 h 3186701"/>
              <a:gd name="connsiteX10-483" fmla="*/ 795647 w 2931612"/>
              <a:gd name="connsiteY10-484" fmla="*/ 3150488 h 3186701"/>
              <a:gd name="connsiteX0-485" fmla="*/ 795647 w 2931612"/>
              <a:gd name="connsiteY0-486" fmla="*/ 3150488 h 3186701"/>
              <a:gd name="connsiteX1-487" fmla="*/ 0 w 2931612"/>
              <a:gd name="connsiteY1-488" fmla="*/ 1749200 h 3186701"/>
              <a:gd name="connsiteX2-489" fmla="*/ 463138 w 2931612"/>
              <a:gd name="connsiteY2-490" fmla="*/ 1951080 h 3186701"/>
              <a:gd name="connsiteX3-491" fmla="*/ 776482 w 2931612"/>
              <a:gd name="connsiteY3-492" fmla="*/ 0 h 3186701"/>
              <a:gd name="connsiteX4-493" fmla="*/ 2034620 w 2931612"/>
              <a:gd name="connsiteY4-494" fmla="*/ 1294704 h 3186701"/>
              <a:gd name="connsiteX5-495" fmla="*/ 2031739 w 2931612"/>
              <a:gd name="connsiteY5-496" fmla="*/ 711461 h 3186701"/>
              <a:gd name="connsiteX6-497" fmla="*/ 1821452 w 2931612"/>
              <a:gd name="connsiteY6-498" fmla="*/ 3186701 h 3186701"/>
              <a:gd name="connsiteX7-499" fmla="*/ 1187533 w 2931612"/>
              <a:gd name="connsiteY7-500" fmla="*/ 1143558 h 3186701"/>
              <a:gd name="connsiteX8-501" fmla="*/ 1080655 w 2931612"/>
              <a:gd name="connsiteY8-502" fmla="*/ 2046083 h 3186701"/>
              <a:gd name="connsiteX9-503" fmla="*/ 914400 w 2931612"/>
              <a:gd name="connsiteY9-504" fmla="*/ 1666073 h 3186701"/>
              <a:gd name="connsiteX10-505" fmla="*/ 795647 w 2931612"/>
              <a:gd name="connsiteY10-506" fmla="*/ 3150488 h 3186701"/>
              <a:gd name="connsiteX0-507" fmla="*/ 795647 w 2931612"/>
              <a:gd name="connsiteY0-508" fmla="*/ 3150488 h 3186701"/>
              <a:gd name="connsiteX1-509" fmla="*/ 0 w 2931612"/>
              <a:gd name="connsiteY1-510" fmla="*/ 1749200 h 3186701"/>
              <a:gd name="connsiteX2-511" fmla="*/ 463138 w 2931612"/>
              <a:gd name="connsiteY2-512" fmla="*/ 1951080 h 3186701"/>
              <a:gd name="connsiteX3-513" fmla="*/ 776482 w 2931612"/>
              <a:gd name="connsiteY3-514" fmla="*/ 0 h 3186701"/>
              <a:gd name="connsiteX4-515" fmla="*/ 2034620 w 2931612"/>
              <a:gd name="connsiteY4-516" fmla="*/ 1294704 h 3186701"/>
              <a:gd name="connsiteX5-517" fmla="*/ 2031739 w 2931612"/>
              <a:gd name="connsiteY5-518" fmla="*/ 711461 h 3186701"/>
              <a:gd name="connsiteX6-519" fmla="*/ 1821452 w 2931612"/>
              <a:gd name="connsiteY6-520" fmla="*/ 3186701 h 3186701"/>
              <a:gd name="connsiteX7-521" fmla="*/ 1187533 w 2931612"/>
              <a:gd name="connsiteY7-522" fmla="*/ 1143558 h 3186701"/>
              <a:gd name="connsiteX8-523" fmla="*/ 1080655 w 2931612"/>
              <a:gd name="connsiteY8-524" fmla="*/ 2046083 h 3186701"/>
              <a:gd name="connsiteX9-525" fmla="*/ 914400 w 2931612"/>
              <a:gd name="connsiteY9-526" fmla="*/ 1666073 h 3186701"/>
              <a:gd name="connsiteX10-527" fmla="*/ 795647 w 2931612"/>
              <a:gd name="connsiteY10-528" fmla="*/ 3150488 h 3186701"/>
              <a:gd name="connsiteX0-529" fmla="*/ 795647 w 2931612"/>
              <a:gd name="connsiteY0-530" fmla="*/ 3150488 h 3186701"/>
              <a:gd name="connsiteX1-531" fmla="*/ 0 w 2931612"/>
              <a:gd name="connsiteY1-532" fmla="*/ 1749200 h 3186701"/>
              <a:gd name="connsiteX2-533" fmla="*/ 463138 w 2931612"/>
              <a:gd name="connsiteY2-534" fmla="*/ 1951080 h 3186701"/>
              <a:gd name="connsiteX3-535" fmla="*/ 776482 w 2931612"/>
              <a:gd name="connsiteY3-536" fmla="*/ 0 h 3186701"/>
              <a:gd name="connsiteX4-537" fmla="*/ 2034620 w 2931612"/>
              <a:gd name="connsiteY4-538" fmla="*/ 1294704 h 3186701"/>
              <a:gd name="connsiteX5-539" fmla="*/ 2031739 w 2931612"/>
              <a:gd name="connsiteY5-540" fmla="*/ 711461 h 3186701"/>
              <a:gd name="connsiteX6-541" fmla="*/ 1821452 w 2931612"/>
              <a:gd name="connsiteY6-542" fmla="*/ 3186701 h 3186701"/>
              <a:gd name="connsiteX7-543" fmla="*/ 1187533 w 2931612"/>
              <a:gd name="connsiteY7-544" fmla="*/ 1143558 h 3186701"/>
              <a:gd name="connsiteX8-545" fmla="*/ 1080655 w 2931612"/>
              <a:gd name="connsiteY8-546" fmla="*/ 2046083 h 3186701"/>
              <a:gd name="connsiteX9-547" fmla="*/ 914400 w 2931612"/>
              <a:gd name="connsiteY9-548" fmla="*/ 1666073 h 3186701"/>
              <a:gd name="connsiteX10-549" fmla="*/ 795647 w 2931612"/>
              <a:gd name="connsiteY10-550" fmla="*/ 3150488 h 3186701"/>
              <a:gd name="connsiteX0-551" fmla="*/ 795647 w 2931612"/>
              <a:gd name="connsiteY0-552" fmla="*/ 3150488 h 3186701"/>
              <a:gd name="connsiteX1-553" fmla="*/ 0 w 2931612"/>
              <a:gd name="connsiteY1-554" fmla="*/ 1749200 h 3186701"/>
              <a:gd name="connsiteX2-555" fmla="*/ 463138 w 2931612"/>
              <a:gd name="connsiteY2-556" fmla="*/ 1951080 h 3186701"/>
              <a:gd name="connsiteX3-557" fmla="*/ 776482 w 2931612"/>
              <a:gd name="connsiteY3-558" fmla="*/ 0 h 3186701"/>
              <a:gd name="connsiteX4-559" fmla="*/ 2034620 w 2931612"/>
              <a:gd name="connsiteY4-560" fmla="*/ 1294704 h 3186701"/>
              <a:gd name="connsiteX5-561" fmla="*/ 2031739 w 2931612"/>
              <a:gd name="connsiteY5-562" fmla="*/ 711461 h 3186701"/>
              <a:gd name="connsiteX6-563" fmla="*/ 1821452 w 2931612"/>
              <a:gd name="connsiteY6-564" fmla="*/ 3186701 h 3186701"/>
              <a:gd name="connsiteX7-565" fmla="*/ 1187533 w 2931612"/>
              <a:gd name="connsiteY7-566" fmla="*/ 1143558 h 3186701"/>
              <a:gd name="connsiteX8-567" fmla="*/ 1080655 w 2931612"/>
              <a:gd name="connsiteY8-568" fmla="*/ 2046083 h 3186701"/>
              <a:gd name="connsiteX9-569" fmla="*/ 914400 w 2931612"/>
              <a:gd name="connsiteY9-570" fmla="*/ 1666073 h 3186701"/>
              <a:gd name="connsiteX10-571" fmla="*/ 795647 w 2931612"/>
              <a:gd name="connsiteY10-572" fmla="*/ 3150488 h 3186701"/>
              <a:gd name="connsiteX0-573" fmla="*/ 813754 w 2949719"/>
              <a:gd name="connsiteY0-574" fmla="*/ 3150488 h 3186701"/>
              <a:gd name="connsiteX1-575" fmla="*/ 0 w 2949719"/>
              <a:gd name="connsiteY1-576" fmla="*/ 1726566 h 3186701"/>
              <a:gd name="connsiteX2-577" fmla="*/ 481245 w 2949719"/>
              <a:gd name="connsiteY2-578" fmla="*/ 1951080 h 3186701"/>
              <a:gd name="connsiteX3-579" fmla="*/ 794589 w 2949719"/>
              <a:gd name="connsiteY3-580" fmla="*/ 0 h 3186701"/>
              <a:gd name="connsiteX4-581" fmla="*/ 2052727 w 2949719"/>
              <a:gd name="connsiteY4-582" fmla="*/ 1294704 h 3186701"/>
              <a:gd name="connsiteX5-583" fmla="*/ 2049846 w 2949719"/>
              <a:gd name="connsiteY5-584" fmla="*/ 711461 h 3186701"/>
              <a:gd name="connsiteX6-585" fmla="*/ 1839559 w 2949719"/>
              <a:gd name="connsiteY6-586" fmla="*/ 3186701 h 3186701"/>
              <a:gd name="connsiteX7-587" fmla="*/ 1205640 w 2949719"/>
              <a:gd name="connsiteY7-588" fmla="*/ 1143558 h 3186701"/>
              <a:gd name="connsiteX8-589" fmla="*/ 1098762 w 2949719"/>
              <a:gd name="connsiteY8-590" fmla="*/ 2046083 h 3186701"/>
              <a:gd name="connsiteX9-591" fmla="*/ 932507 w 2949719"/>
              <a:gd name="connsiteY9-592" fmla="*/ 1666073 h 3186701"/>
              <a:gd name="connsiteX10-593" fmla="*/ 813754 w 2949719"/>
              <a:gd name="connsiteY10-594" fmla="*/ 3150488 h 3186701"/>
              <a:gd name="connsiteX0-595" fmla="*/ 813754 w 2949719"/>
              <a:gd name="connsiteY0-596" fmla="*/ 3150488 h 3186701"/>
              <a:gd name="connsiteX1-597" fmla="*/ 0 w 2949719"/>
              <a:gd name="connsiteY1-598" fmla="*/ 1726566 h 3186701"/>
              <a:gd name="connsiteX2-599" fmla="*/ 481245 w 2949719"/>
              <a:gd name="connsiteY2-600" fmla="*/ 1951080 h 3186701"/>
              <a:gd name="connsiteX3-601" fmla="*/ 794589 w 2949719"/>
              <a:gd name="connsiteY3-602" fmla="*/ 0 h 3186701"/>
              <a:gd name="connsiteX4-603" fmla="*/ 2052727 w 2949719"/>
              <a:gd name="connsiteY4-604" fmla="*/ 1294704 h 3186701"/>
              <a:gd name="connsiteX5-605" fmla="*/ 2049846 w 2949719"/>
              <a:gd name="connsiteY5-606" fmla="*/ 711461 h 3186701"/>
              <a:gd name="connsiteX6-607" fmla="*/ 1839559 w 2949719"/>
              <a:gd name="connsiteY6-608" fmla="*/ 3186701 h 3186701"/>
              <a:gd name="connsiteX7-609" fmla="*/ 1205640 w 2949719"/>
              <a:gd name="connsiteY7-610" fmla="*/ 1143558 h 3186701"/>
              <a:gd name="connsiteX8-611" fmla="*/ 1098762 w 2949719"/>
              <a:gd name="connsiteY8-612" fmla="*/ 2046083 h 3186701"/>
              <a:gd name="connsiteX9-613" fmla="*/ 932507 w 2949719"/>
              <a:gd name="connsiteY9-614" fmla="*/ 1666073 h 3186701"/>
              <a:gd name="connsiteX10-615" fmla="*/ 813754 w 2949719"/>
              <a:gd name="connsiteY10-616" fmla="*/ 3150488 h 3186701"/>
              <a:gd name="connsiteX0-617" fmla="*/ 813754 w 2949719"/>
              <a:gd name="connsiteY0-618" fmla="*/ 3150488 h 3186701"/>
              <a:gd name="connsiteX1-619" fmla="*/ 0 w 2949719"/>
              <a:gd name="connsiteY1-620" fmla="*/ 1726566 h 3186701"/>
              <a:gd name="connsiteX2-621" fmla="*/ 481245 w 2949719"/>
              <a:gd name="connsiteY2-622" fmla="*/ 1951080 h 3186701"/>
              <a:gd name="connsiteX3-623" fmla="*/ 794589 w 2949719"/>
              <a:gd name="connsiteY3-624" fmla="*/ 0 h 3186701"/>
              <a:gd name="connsiteX4-625" fmla="*/ 2052727 w 2949719"/>
              <a:gd name="connsiteY4-626" fmla="*/ 1294704 h 3186701"/>
              <a:gd name="connsiteX5-627" fmla="*/ 2049846 w 2949719"/>
              <a:gd name="connsiteY5-628" fmla="*/ 711461 h 3186701"/>
              <a:gd name="connsiteX6-629" fmla="*/ 1839559 w 2949719"/>
              <a:gd name="connsiteY6-630" fmla="*/ 3186701 h 3186701"/>
              <a:gd name="connsiteX7-631" fmla="*/ 1205640 w 2949719"/>
              <a:gd name="connsiteY7-632" fmla="*/ 1143558 h 3186701"/>
              <a:gd name="connsiteX8-633" fmla="*/ 1098762 w 2949719"/>
              <a:gd name="connsiteY8-634" fmla="*/ 2046083 h 3186701"/>
              <a:gd name="connsiteX9-635" fmla="*/ 932507 w 2949719"/>
              <a:gd name="connsiteY9-636" fmla="*/ 1666073 h 3186701"/>
              <a:gd name="connsiteX10-637" fmla="*/ 813754 w 2949719"/>
              <a:gd name="connsiteY10-638" fmla="*/ 3150488 h 3186701"/>
              <a:gd name="connsiteX0-639" fmla="*/ 813754 w 2949719"/>
              <a:gd name="connsiteY0-640" fmla="*/ 3150488 h 3186701"/>
              <a:gd name="connsiteX1-641" fmla="*/ 0 w 2949719"/>
              <a:gd name="connsiteY1-642" fmla="*/ 1726566 h 3186701"/>
              <a:gd name="connsiteX2-643" fmla="*/ 481245 w 2949719"/>
              <a:gd name="connsiteY2-644" fmla="*/ 1951080 h 3186701"/>
              <a:gd name="connsiteX3-645" fmla="*/ 794589 w 2949719"/>
              <a:gd name="connsiteY3-646" fmla="*/ 0 h 3186701"/>
              <a:gd name="connsiteX4-647" fmla="*/ 2052727 w 2949719"/>
              <a:gd name="connsiteY4-648" fmla="*/ 1294704 h 3186701"/>
              <a:gd name="connsiteX5-649" fmla="*/ 2049846 w 2949719"/>
              <a:gd name="connsiteY5-650" fmla="*/ 711461 h 3186701"/>
              <a:gd name="connsiteX6-651" fmla="*/ 1839559 w 2949719"/>
              <a:gd name="connsiteY6-652" fmla="*/ 3186701 h 3186701"/>
              <a:gd name="connsiteX7-653" fmla="*/ 1205640 w 2949719"/>
              <a:gd name="connsiteY7-654" fmla="*/ 1143558 h 3186701"/>
              <a:gd name="connsiteX8-655" fmla="*/ 1098762 w 2949719"/>
              <a:gd name="connsiteY8-656" fmla="*/ 2046083 h 3186701"/>
              <a:gd name="connsiteX9-657" fmla="*/ 932507 w 2949719"/>
              <a:gd name="connsiteY9-658" fmla="*/ 1666073 h 3186701"/>
              <a:gd name="connsiteX10-659" fmla="*/ 813754 w 2949719"/>
              <a:gd name="connsiteY10-660" fmla="*/ 3150488 h 3186701"/>
              <a:gd name="connsiteX0-661" fmla="*/ 1117045 w 2949719"/>
              <a:gd name="connsiteY0-662" fmla="*/ 3168594 h 3186701"/>
              <a:gd name="connsiteX1-663" fmla="*/ 0 w 2949719"/>
              <a:gd name="connsiteY1-664" fmla="*/ 1726566 h 3186701"/>
              <a:gd name="connsiteX2-665" fmla="*/ 481245 w 2949719"/>
              <a:gd name="connsiteY2-666" fmla="*/ 1951080 h 3186701"/>
              <a:gd name="connsiteX3-667" fmla="*/ 794589 w 2949719"/>
              <a:gd name="connsiteY3-668" fmla="*/ 0 h 3186701"/>
              <a:gd name="connsiteX4-669" fmla="*/ 2052727 w 2949719"/>
              <a:gd name="connsiteY4-670" fmla="*/ 1294704 h 3186701"/>
              <a:gd name="connsiteX5-671" fmla="*/ 2049846 w 2949719"/>
              <a:gd name="connsiteY5-672" fmla="*/ 711461 h 3186701"/>
              <a:gd name="connsiteX6-673" fmla="*/ 1839559 w 2949719"/>
              <a:gd name="connsiteY6-674" fmla="*/ 3186701 h 3186701"/>
              <a:gd name="connsiteX7-675" fmla="*/ 1205640 w 2949719"/>
              <a:gd name="connsiteY7-676" fmla="*/ 1143558 h 3186701"/>
              <a:gd name="connsiteX8-677" fmla="*/ 1098762 w 2949719"/>
              <a:gd name="connsiteY8-678" fmla="*/ 2046083 h 3186701"/>
              <a:gd name="connsiteX9-679" fmla="*/ 932507 w 2949719"/>
              <a:gd name="connsiteY9-680" fmla="*/ 1666073 h 3186701"/>
              <a:gd name="connsiteX10-681" fmla="*/ 1117045 w 2949719"/>
              <a:gd name="connsiteY10-682" fmla="*/ 3168594 h 3186701"/>
              <a:gd name="connsiteX0-683" fmla="*/ 1117045 w 2949719"/>
              <a:gd name="connsiteY0-684" fmla="*/ 3168594 h 3186701"/>
              <a:gd name="connsiteX1-685" fmla="*/ 0 w 2949719"/>
              <a:gd name="connsiteY1-686" fmla="*/ 1726566 h 3186701"/>
              <a:gd name="connsiteX2-687" fmla="*/ 481245 w 2949719"/>
              <a:gd name="connsiteY2-688" fmla="*/ 1951080 h 3186701"/>
              <a:gd name="connsiteX3-689" fmla="*/ 794589 w 2949719"/>
              <a:gd name="connsiteY3-690" fmla="*/ 0 h 3186701"/>
              <a:gd name="connsiteX4-691" fmla="*/ 2052727 w 2949719"/>
              <a:gd name="connsiteY4-692" fmla="*/ 1294704 h 3186701"/>
              <a:gd name="connsiteX5-693" fmla="*/ 2049846 w 2949719"/>
              <a:gd name="connsiteY5-694" fmla="*/ 711461 h 3186701"/>
              <a:gd name="connsiteX6-695" fmla="*/ 1839559 w 2949719"/>
              <a:gd name="connsiteY6-696" fmla="*/ 3186701 h 3186701"/>
              <a:gd name="connsiteX7-697" fmla="*/ 1205640 w 2949719"/>
              <a:gd name="connsiteY7-698" fmla="*/ 1143558 h 3186701"/>
              <a:gd name="connsiteX8-699" fmla="*/ 1098762 w 2949719"/>
              <a:gd name="connsiteY8-700" fmla="*/ 2046083 h 3186701"/>
              <a:gd name="connsiteX9-701" fmla="*/ 932507 w 2949719"/>
              <a:gd name="connsiteY9-702" fmla="*/ 1666073 h 3186701"/>
              <a:gd name="connsiteX10-703" fmla="*/ 1117045 w 2949719"/>
              <a:gd name="connsiteY10-704" fmla="*/ 3168594 h 3186701"/>
              <a:gd name="connsiteX0-705" fmla="*/ 1117045 w 2949719"/>
              <a:gd name="connsiteY0-706" fmla="*/ 3168594 h 3186701"/>
              <a:gd name="connsiteX1-707" fmla="*/ 0 w 2949719"/>
              <a:gd name="connsiteY1-708" fmla="*/ 1726566 h 3186701"/>
              <a:gd name="connsiteX2-709" fmla="*/ 481245 w 2949719"/>
              <a:gd name="connsiteY2-710" fmla="*/ 1951080 h 3186701"/>
              <a:gd name="connsiteX3-711" fmla="*/ 794589 w 2949719"/>
              <a:gd name="connsiteY3-712" fmla="*/ 0 h 3186701"/>
              <a:gd name="connsiteX4-713" fmla="*/ 2052727 w 2949719"/>
              <a:gd name="connsiteY4-714" fmla="*/ 1294704 h 3186701"/>
              <a:gd name="connsiteX5-715" fmla="*/ 2049846 w 2949719"/>
              <a:gd name="connsiteY5-716" fmla="*/ 711461 h 3186701"/>
              <a:gd name="connsiteX6-717" fmla="*/ 1839559 w 2949719"/>
              <a:gd name="connsiteY6-718" fmla="*/ 3186701 h 3186701"/>
              <a:gd name="connsiteX7-719" fmla="*/ 1205640 w 2949719"/>
              <a:gd name="connsiteY7-720" fmla="*/ 1143558 h 3186701"/>
              <a:gd name="connsiteX8-721" fmla="*/ 1098762 w 2949719"/>
              <a:gd name="connsiteY8-722" fmla="*/ 2046083 h 3186701"/>
              <a:gd name="connsiteX9-723" fmla="*/ 932507 w 2949719"/>
              <a:gd name="connsiteY9-724" fmla="*/ 1666073 h 3186701"/>
              <a:gd name="connsiteX10-725" fmla="*/ 1117045 w 2949719"/>
              <a:gd name="connsiteY10-726" fmla="*/ 3168594 h 3186701"/>
              <a:gd name="connsiteX0-727" fmla="*/ 1117045 w 2949719"/>
              <a:gd name="connsiteY0-728" fmla="*/ 3168594 h 3186701"/>
              <a:gd name="connsiteX1-729" fmla="*/ 0 w 2949719"/>
              <a:gd name="connsiteY1-730" fmla="*/ 1726566 h 3186701"/>
              <a:gd name="connsiteX2-731" fmla="*/ 481245 w 2949719"/>
              <a:gd name="connsiteY2-732" fmla="*/ 1951080 h 3186701"/>
              <a:gd name="connsiteX3-733" fmla="*/ 794589 w 2949719"/>
              <a:gd name="connsiteY3-734" fmla="*/ 0 h 3186701"/>
              <a:gd name="connsiteX4-735" fmla="*/ 2052727 w 2949719"/>
              <a:gd name="connsiteY4-736" fmla="*/ 1294704 h 3186701"/>
              <a:gd name="connsiteX5-737" fmla="*/ 2049846 w 2949719"/>
              <a:gd name="connsiteY5-738" fmla="*/ 711461 h 3186701"/>
              <a:gd name="connsiteX6-739" fmla="*/ 1839559 w 2949719"/>
              <a:gd name="connsiteY6-740" fmla="*/ 3186701 h 3186701"/>
              <a:gd name="connsiteX7-741" fmla="*/ 1205640 w 2949719"/>
              <a:gd name="connsiteY7-742" fmla="*/ 1143558 h 3186701"/>
              <a:gd name="connsiteX8-743" fmla="*/ 1098762 w 2949719"/>
              <a:gd name="connsiteY8-744" fmla="*/ 2046083 h 3186701"/>
              <a:gd name="connsiteX9-745" fmla="*/ 932507 w 2949719"/>
              <a:gd name="connsiteY9-746" fmla="*/ 1666073 h 3186701"/>
              <a:gd name="connsiteX10-747" fmla="*/ 1117045 w 2949719"/>
              <a:gd name="connsiteY10-748" fmla="*/ 3168594 h 3186701"/>
              <a:gd name="connsiteX0-749" fmla="*/ 1117045 w 2949719"/>
              <a:gd name="connsiteY0-750" fmla="*/ 3168594 h 3186701"/>
              <a:gd name="connsiteX1-751" fmla="*/ 0 w 2949719"/>
              <a:gd name="connsiteY1-752" fmla="*/ 1726566 h 3186701"/>
              <a:gd name="connsiteX2-753" fmla="*/ 417871 w 2949719"/>
              <a:gd name="connsiteY2-754" fmla="*/ 2009927 h 3186701"/>
              <a:gd name="connsiteX3-755" fmla="*/ 794589 w 2949719"/>
              <a:gd name="connsiteY3-756" fmla="*/ 0 h 3186701"/>
              <a:gd name="connsiteX4-757" fmla="*/ 2052727 w 2949719"/>
              <a:gd name="connsiteY4-758" fmla="*/ 1294704 h 3186701"/>
              <a:gd name="connsiteX5-759" fmla="*/ 2049846 w 2949719"/>
              <a:gd name="connsiteY5-760" fmla="*/ 711461 h 3186701"/>
              <a:gd name="connsiteX6-761" fmla="*/ 1839559 w 2949719"/>
              <a:gd name="connsiteY6-762" fmla="*/ 3186701 h 3186701"/>
              <a:gd name="connsiteX7-763" fmla="*/ 1205640 w 2949719"/>
              <a:gd name="connsiteY7-764" fmla="*/ 1143558 h 3186701"/>
              <a:gd name="connsiteX8-765" fmla="*/ 1098762 w 2949719"/>
              <a:gd name="connsiteY8-766" fmla="*/ 2046083 h 3186701"/>
              <a:gd name="connsiteX9-767" fmla="*/ 932507 w 2949719"/>
              <a:gd name="connsiteY9-768" fmla="*/ 1666073 h 3186701"/>
              <a:gd name="connsiteX10-769" fmla="*/ 1117045 w 2949719"/>
              <a:gd name="connsiteY10-770" fmla="*/ 3168594 h 3186701"/>
              <a:gd name="connsiteX0-771" fmla="*/ 1117045 w 2949719"/>
              <a:gd name="connsiteY0-772" fmla="*/ 3168594 h 3186701"/>
              <a:gd name="connsiteX1-773" fmla="*/ 0 w 2949719"/>
              <a:gd name="connsiteY1-774" fmla="*/ 1726566 h 3186701"/>
              <a:gd name="connsiteX2-775" fmla="*/ 417871 w 2949719"/>
              <a:gd name="connsiteY2-776" fmla="*/ 2009927 h 3186701"/>
              <a:gd name="connsiteX3-777" fmla="*/ 794589 w 2949719"/>
              <a:gd name="connsiteY3-778" fmla="*/ 0 h 3186701"/>
              <a:gd name="connsiteX4-779" fmla="*/ 2052727 w 2949719"/>
              <a:gd name="connsiteY4-780" fmla="*/ 1294704 h 3186701"/>
              <a:gd name="connsiteX5-781" fmla="*/ 2049846 w 2949719"/>
              <a:gd name="connsiteY5-782" fmla="*/ 711461 h 3186701"/>
              <a:gd name="connsiteX6-783" fmla="*/ 1839559 w 2949719"/>
              <a:gd name="connsiteY6-784" fmla="*/ 3186701 h 3186701"/>
              <a:gd name="connsiteX7-785" fmla="*/ 1205640 w 2949719"/>
              <a:gd name="connsiteY7-786" fmla="*/ 1143558 h 3186701"/>
              <a:gd name="connsiteX8-787" fmla="*/ 1098762 w 2949719"/>
              <a:gd name="connsiteY8-788" fmla="*/ 2046083 h 3186701"/>
              <a:gd name="connsiteX9-789" fmla="*/ 932507 w 2949719"/>
              <a:gd name="connsiteY9-790" fmla="*/ 1666073 h 3186701"/>
              <a:gd name="connsiteX10-791" fmla="*/ 1117045 w 2949719"/>
              <a:gd name="connsiteY10-792" fmla="*/ 3168594 h 3186701"/>
              <a:gd name="connsiteX0-793" fmla="*/ 1117045 w 2949719"/>
              <a:gd name="connsiteY0-794" fmla="*/ 3168594 h 3186701"/>
              <a:gd name="connsiteX1-795" fmla="*/ 0 w 2949719"/>
              <a:gd name="connsiteY1-796" fmla="*/ 1726566 h 3186701"/>
              <a:gd name="connsiteX2-797" fmla="*/ 417871 w 2949719"/>
              <a:gd name="connsiteY2-798" fmla="*/ 2009927 h 3186701"/>
              <a:gd name="connsiteX3-799" fmla="*/ 794589 w 2949719"/>
              <a:gd name="connsiteY3-800" fmla="*/ 0 h 3186701"/>
              <a:gd name="connsiteX4-801" fmla="*/ 2052727 w 2949719"/>
              <a:gd name="connsiteY4-802" fmla="*/ 1294704 h 3186701"/>
              <a:gd name="connsiteX5-803" fmla="*/ 2049846 w 2949719"/>
              <a:gd name="connsiteY5-804" fmla="*/ 711461 h 3186701"/>
              <a:gd name="connsiteX6-805" fmla="*/ 1839559 w 2949719"/>
              <a:gd name="connsiteY6-806" fmla="*/ 3186701 h 3186701"/>
              <a:gd name="connsiteX7-807" fmla="*/ 1205640 w 2949719"/>
              <a:gd name="connsiteY7-808" fmla="*/ 1143558 h 3186701"/>
              <a:gd name="connsiteX8-809" fmla="*/ 1098762 w 2949719"/>
              <a:gd name="connsiteY8-810" fmla="*/ 2046083 h 3186701"/>
              <a:gd name="connsiteX9-811" fmla="*/ 932507 w 2949719"/>
              <a:gd name="connsiteY9-812" fmla="*/ 1666073 h 3186701"/>
              <a:gd name="connsiteX10-813" fmla="*/ 1117045 w 2949719"/>
              <a:gd name="connsiteY10-814" fmla="*/ 3168594 h 3186701"/>
              <a:gd name="connsiteX0-815" fmla="*/ 1117045 w 2949719"/>
              <a:gd name="connsiteY0-816" fmla="*/ 3168594 h 3186701"/>
              <a:gd name="connsiteX1-817" fmla="*/ 0 w 2949719"/>
              <a:gd name="connsiteY1-818" fmla="*/ 1726566 h 3186701"/>
              <a:gd name="connsiteX2-819" fmla="*/ 417871 w 2949719"/>
              <a:gd name="connsiteY2-820" fmla="*/ 2009927 h 3186701"/>
              <a:gd name="connsiteX3-821" fmla="*/ 794589 w 2949719"/>
              <a:gd name="connsiteY3-822" fmla="*/ 0 h 3186701"/>
              <a:gd name="connsiteX4-823" fmla="*/ 2052727 w 2949719"/>
              <a:gd name="connsiteY4-824" fmla="*/ 1294704 h 3186701"/>
              <a:gd name="connsiteX5-825" fmla="*/ 2049846 w 2949719"/>
              <a:gd name="connsiteY5-826" fmla="*/ 711461 h 3186701"/>
              <a:gd name="connsiteX6-827" fmla="*/ 1839559 w 2949719"/>
              <a:gd name="connsiteY6-828" fmla="*/ 3186701 h 3186701"/>
              <a:gd name="connsiteX7-829" fmla="*/ 1205640 w 2949719"/>
              <a:gd name="connsiteY7-830" fmla="*/ 1143558 h 3186701"/>
              <a:gd name="connsiteX8-831" fmla="*/ 1098762 w 2949719"/>
              <a:gd name="connsiteY8-832" fmla="*/ 2046083 h 3186701"/>
              <a:gd name="connsiteX9-833" fmla="*/ 932507 w 2949719"/>
              <a:gd name="connsiteY9-834" fmla="*/ 1666073 h 3186701"/>
              <a:gd name="connsiteX10-835" fmla="*/ 1117045 w 2949719"/>
              <a:gd name="connsiteY10-836" fmla="*/ 3168594 h 3186701"/>
              <a:gd name="connsiteX0-837" fmla="*/ 1117045 w 2949719"/>
              <a:gd name="connsiteY0-838" fmla="*/ 3168594 h 3186701"/>
              <a:gd name="connsiteX1-839" fmla="*/ 0 w 2949719"/>
              <a:gd name="connsiteY1-840" fmla="*/ 1726566 h 3186701"/>
              <a:gd name="connsiteX2-841" fmla="*/ 417871 w 2949719"/>
              <a:gd name="connsiteY2-842" fmla="*/ 2009927 h 3186701"/>
              <a:gd name="connsiteX3-843" fmla="*/ 794589 w 2949719"/>
              <a:gd name="connsiteY3-844" fmla="*/ 0 h 3186701"/>
              <a:gd name="connsiteX4-845" fmla="*/ 2052727 w 2949719"/>
              <a:gd name="connsiteY4-846" fmla="*/ 1294704 h 3186701"/>
              <a:gd name="connsiteX5-847" fmla="*/ 2049846 w 2949719"/>
              <a:gd name="connsiteY5-848" fmla="*/ 711461 h 3186701"/>
              <a:gd name="connsiteX6-849" fmla="*/ 1839559 w 2949719"/>
              <a:gd name="connsiteY6-850" fmla="*/ 3186701 h 3186701"/>
              <a:gd name="connsiteX7-851" fmla="*/ 1205640 w 2949719"/>
              <a:gd name="connsiteY7-852" fmla="*/ 1143558 h 3186701"/>
              <a:gd name="connsiteX8-853" fmla="*/ 1098762 w 2949719"/>
              <a:gd name="connsiteY8-854" fmla="*/ 2046083 h 3186701"/>
              <a:gd name="connsiteX9-855" fmla="*/ 932507 w 2949719"/>
              <a:gd name="connsiteY9-856" fmla="*/ 1666073 h 3186701"/>
              <a:gd name="connsiteX10-857" fmla="*/ 1117045 w 2949719"/>
              <a:gd name="connsiteY10-858" fmla="*/ 3168594 h 3186701"/>
              <a:gd name="connsiteX0-859" fmla="*/ 1103465 w 2936139"/>
              <a:gd name="connsiteY0-860" fmla="*/ 3168594 h 3186701"/>
              <a:gd name="connsiteX1-861" fmla="*/ 0 w 2936139"/>
              <a:gd name="connsiteY1-862" fmla="*/ 1726566 h 3186701"/>
              <a:gd name="connsiteX2-863" fmla="*/ 404291 w 2936139"/>
              <a:gd name="connsiteY2-864" fmla="*/ 2009927 h 3186701"/>
              <a:gd name="connsiteX3-865" fmla="*/ 781009 w 2936139"/>
              <a:gd name="connsiteY3-866" fmla="*/ 0 h 3186701"/>
              <a:gd name="connsiteX4-867" fmla="*/ 2039147 w 2936139"/>
              <a:gd name="connsiteY4-868" fmla="*/ 1294704 h 3186701"/>
              <a:gd name="connsiteX5-869" fmla="*/ 2036266 w 2936139"/>
              <a:gd name="connsiteY5-870" fmla="*/ 711461 h 3186701"/>
              <a:gd name="connsiteX6-871" fmla="*/ 1825979 w 2936139"/>
              <a:gd name="connsiteY6-872" fmla="*/ 3186701 h 3186701"/>
              <a:gd name="connsiteX7-873" fmla="*/ 1192060 w 2936139"/>
              <a:gd name="connsiteY7-874" fmla="*/ 1143558 h 3186701"/>
              <a:gd name="connsiteX8-875" fmla="*/ 1085182 w 2936139"/>
              <a:gd name="connsiteY8-876" fmla="*/ 2046083 h 3186701"/>
              <a:gd name="connsiteX9-877" fmla="*/ 918927 w 2936139"/>
              <a:gd name="connsiteY9-878" fmla="*/ 1666073 h 3186701"/>
              <a:gd name="connsiteX10-879" fmla="*/ 1103465 w 2936139"/>
              <a:gd name="connsiteY10-880" fmla="*/ 3168594 h 3186701"/>
              <a:gd name="connsiteX0-881" fmla="*/ 1148733 w 2981407"/>
              <a:gd name="connsiteY0-882" fmla="*/ 3168594 h 3186701"/>
              <a:gd name="connsiteX1-883" fmla="*/ 0 w 2981407"/>
              <a:gd name="connsiteY1-884" fmla="*/ 1749200 h 3186701"/>
              <a:gd name="connsiteX2-885" fmla="*/ 449559 w 2981407"/>
              <a:gd name="connsiteY2-886" fmla="*/ 2009927 h 3186701"/>
              <a:gd name="connsiteX3-887" fmla="*/ 826277 w 2981407"/>
              <a:gd name="connsiteY3-888" fmla="*/ 0 h 3186701"/>
              <a:gd name="connsiteX4-889" fmla="*/ 2084415 w 2981407"/>
              <a:gd name="connsiteY4-890" fmla="*/ 1294704 h 3186701"/>
              <a:gd name="connsiteX5-891" fmla="*/ 2081534 w 2981407"/>
              <a:gd name="connsiteY5-892" fmla="*/ 711461 h 3186701"/>
              <a:gd name="connsiteX6-893" fmla="*/ 1871247 w 2981407"/>
              <a:gd name="connsiteY6-894" fmla="*/ 3186701 h 3186701"/>
              <a:gd name="connsiteX7-895" fmla="*/ 1237328 w 2981407"/>
              <a:gd name="connsiteY7-896" fmla="*/ 1143558 h 3186701"/>
              <a:gd name="connsiteX8-897" fmla="*/ 1130450 w 2981407"/>
              <a:gd name="connsiteY8-898" fmla="*/ 2046083 h 3186701"/>
              <a:gd name="connsiteX9-899" fmla="*/ 964195 w 2981407"/>
              <a:gd name="connsiteY9-900" fmla="*/ 1666073 h 3186701"/>
              <a:gd name="connsiteX10-901" fmla="*/ 1148733 w 2981407"/>
              <a:gd name="connsiteY10-902" fmla="*/ 3168594 h 3186701"/>
              <a:gd name="connsiteX0-903" fmla="*/ 1148733 w 2981407"/>
              <a:gd name="connsiteY0-904" fmla="*/ 3168594 h 3186701"/>
              <a:gd name="connsiteX1-905" fmla="*/ 0 w 2981407"/>
              <a:gd name="connsiteY1-906" fmla="*/ 1749200 h 3186701"/>
              <a:gd name="connsiteX2-907" fmla="*/ 449559 w 2981407"/>
              <a:gd name="connsiteY2-908" fmla="*/ 2009927 h 3186701"/>
              <a:gd name="connsiteX3-909" fmla="*/ 826277 w 2981407"/>
              <a:gd name="connsiteY3-910" fmla="*/ 0 h 3186701"/>
              <a:gd name="connsiteX4-911" fmla="*/ 2084415 w 2981407"/>
              <a:gd name="connsiteY4-912" fmla="*/ 1294704 h 3186701"/>
              <a:gd name="connsiteX5-913" fmla="*/ 2081534 w 2981407"/>
              <a:gd name="connsiteY5-914" fmla="*/ 711461 h 3186701"/>
              <a:gd name="connsiteX6-915" fmla="*/ 1871247 w 2981407"/>
              <a:gd name="connsiteY6-916" fmla="*/ 3186701 h 3186701"/>
              <a:gd name="connsiteX7-917" fmla="*/ 1237328 w 2981407"/>
              <a:gd name="connsiteY7-918" fmla="*/ 1143558 h 3186701"/>
              <a:gd name="connsiteX8-919" fmla="*/ 1130450 w 2981407"/>
              <a:gd name="connsiteY8-920" fmla="*/ 2046083 h 3186701"/>
              <a:gd name="connsiteX9-921" fmla="*/ 964195 w 2981407"/>
              <a:gd name="connsiteY9-922" fmla="*/ 1666073 h 3186701"/>
              <a:gd name="connsiteX10-923" fmla="*/ 1148733 w 2981407"/>
              <a:gd name="connsiteY10-924" fmla="*/ 3168594 h 3186701"/>
              <a:gd name="connsiteX0-925" fmla="*/ 1148733 w 2981407"/>
              <a:gd name="connsiteY0-926" fmla="*/ 3168594 h 3186701"/>
              <a:gd name="connsiteX1-927" fmla="*/ 0 w 2981407"/>
              <a:gd name="connsiteY1-928" fmla="*/ 1749200 h 3186701"/>
              <a:gd name="connsiteX2-929" fmla="*/ 449559 w 2981407"/>
              <a:gd name="connsiteY2-930" fmla="*/ 2009927 h 3186701"/>
              <a:gd name="connsiteX3-931" fmla="*/ 826277 w 2981407"/>
              <a:gd name="connsiteY3-932" fmla="*/ 0 h 3186701"/>
              <a:gd name="connsiteX4-933" fmla="*/ 2084415 w 2981407"/>
              <a:gd name="connsiteY4-934" fmla="*/ 1294704 h 3186701"/>
              <a:gd name="connsiteX5-935" fmla="*/ 2081534 w 2981407"/>
              <a:gd name="connsiteY5-936" fmla="*/ 711461 h 3186701"/>
              <a:gd name="connsiteX6-937" fmla="*/ 1871247 w 2981407"/>
              <a:gd name="connsiteY6-938" fmla="*/ 3186701 h 3186701"/>
              <a:gd name="connsiteX7-939" fmla="*/ 1237328 w 2981407"/>
              <a:gd name="connsiteY7-940" fmla="*/ 1143558 h 3186701"/>
              <a:gd name="connsiteX8-941" fmla="*/ 1130450 w 2981407"/>
              <a:gd name="connsiteY8-942" fmla="*/ 2046083 h 3186701"/>
              <a:gd name="connsiteX9-943" fmla="*/ 964195 w 2981407"/>
              <a:gd name="connsiteY9-944" fmla="*/ 1666073 h 3186701"/>
              <a:gd name="connsiteX10-945" fmla="*/ 1148733 w 2981407"/>
              <a:gd name="connsiteY10-946" fmla="*/ 3168594 h 3186701"/>
              <a:gd name="connsiteX0-947" fmla="*/ 1148733 w 2981407"/>
              <a:gd name="connsiteY0-948" fmla="*/ 3168594 h 3186701"/>
              <a:gd name="connsiteX1-949" fmla="*/ 0 w 2981407"/>
              <a:gd name="connsiteY1-950" fmla="*/ 1749200 h 3186701"/>
              <a:gd name="connsiteX2-951" fmla="*/ 449559 w 2981407"/>
              <a:gd name="connsiteY2-952" fmla="*/ 2009927 h 3186701"/>
              <a:gd name="connsiteX3-953" fmla="*/ 826277 w 2981407"/>
              <a:gd name="connsiteY3-954" fmla="*/ 0 h 3186701"/>
              <a:gd name="connsiteX4-955" fmla="*/ 2084415 w 2981407"/>
              <a:gd name="connsiteY4-956" fmla="*/ 1294704 h 3186701"/>
              <a:gd name="connsiteX5-957" fmla="*/ 2081534 w 2981407"/>
              <a:gd name="connsiteY5-958" fmla="*/ 711461 h 3186701"/>
              <a:gd name="connsiteX6-959" fmla="*/ 1871247 w 2981407"/>
              <a:gd name="connsiteY6-960" fmla="*/ 3186701 h 3186701"/>
              <a:gd name="connsiteX7-961" fmla="*/ 1237328 w 2981407"/>
              <a:gd name="connsiteY7-962" fmla="*/ 1143558 h 3186701"/>
              <a:gd name="connsiteX8-963" fmla="*/ 1130450 w 2981407"/>
              <a:gd name="connsiteY8-964" fmla="*/ 2046083 h 3186701"/>
              <a:gd name="connsiteX9-965" fmla="*/ 918927 w 2981407"/>
              <a:gd name="connsiteY9-966" fmla="*/ 1697760 h 3186701"/>
              <a:gd name="connsiteX10-967" fmla="*/ 1148733 w 2981407"/>
              <a:gd name="connsiteY10-968" fmla="*/ 3168594 h 3186701"/>
              <a:gd name="connsiteX0-969" fmla="*/ 1148733 w 2981407"/>
              <a:gd name="connsiteY0-970" fmla="*/ 3168594 h 3186701"/>
              <a:gd name="connsiteX1-971" fmla="*/ 0 w 2981407"/>
              <a:gd name="connsiteY1-972" fmla="*/ 1749200 h 3186701"/>
              <a:gd name="connsiteX2-973" fmla="*/ 449559 w 2981407"/>
              <a:gd name="connsiteY2-974" fmla="*/ 2009927 h 3186701"/>
              <a:gd name="connsiteX3-975" fmla="*/ 826277 w 2981407"/>
              <a:gd name="connsiteY3-976" fmla="*/ 0 h 3186701"/>
              <a:gd name="connsiteX4-977" fmla="*/ 2084415 w 2981407"/>
              <a:gd name="connsiteY4-978" fmla="*/ 1294704 h 3186701"/>
              <a:gd name="connsiteX5-979" fmla="*/ 2081534 w 2981407"/>
              <a:gd name="connsiteY5-980" fmla="*/ 711461 h 3186701"/>
              <a:gd name="connsiteX6-981" fmla="*/ 1871247 w 2981407"/>
              <a:gd name="connsiteY6-982" fmla="*/ 3186701 h 3186701"/>
              <a:gd name="connsiteX7-983" fmla="*/ 1237328 w 2981407"/>
              <a:gd name="connsiteY7-984" fmla="*/ 1143558 h 3186701"/>
              <a:gd name="connsiteX8-985" fmla="*/ 1130450 w 2981407"/>
              <a:gd name="connsiteY8-986" fmla="*/ 2046083 h 3186701"/>
              <a:gd name="connsiteX9-987" fmla="*/ 918927 w 2981407"/>
              <a:gd name="connsiteY9-988" fmla="*/ 1697760 h 3186701"/>
              <a:gd name="connsiteX10-989" fmla="*/ 1148733 w 2981407"/>
              <a:gd name="connsiteY10-990" fmla="*/ 3168594 h 3186701"/>
              <a:gd name="connsiteX0-991" fmla="*/ 1148733 w 2981407"/>
              <a:gd name="connsiteY0-992" fmla="*/ 3168594 h 3186701"/>
              <a:gd name="connsiteX1-993" fmla="*/ 0 w 2981407"/>
              <a:gd name="connsiteY1-994" fmla="*/ 1749200 h 3186701"/>
              <a:gd name="connsiteX2-995" fmla="*/ 449559 w 2981407"/>
              <a:gd name="connsiteY2-996" fmla="*/ 2009927 h 3186701"/>
              <a:gd name="connsiteX3-997" fmla="*/ 826277 w 2981407"/>
              <a:gd name="connsiteY3-998" fmla="*/ 0 h 3186701"/>
              <a:gd name="connsiteX4-999" fmla="*/ 2084415 w 2981407"/>
              <a:gd name="connsiteY4-1000" fmla="*/ 1294704 h 3186701"/>
              <a:gd name="connsiteX5-1001" fmla="*/ 2081534 w 2981407"/>
              <a:gd name="connsiteY5-1002" fmla="*/ 711461 h 3186701"/>
              <a:gd name="connsiteX6-1003" fmla="*/ 1871247 w 2981407"/>
              <a:gd name="connsiteY6-1004" fmla="*/ 3186701 h 3186701"/>
              <a:gd name="connsiteX7-1005" fmla="*/ 1237328 w 2981407"/>
              <a:gd name="connsiteY7-1006" fmla="*/ 1143558 h 3186701"/>
              <a:gd name="connsiteX8-1007" fmla="*/ 1130450 w 2981407"/>
              <a:gd name="connsiteY8-1008" fmla="*/ 2046083 h 3186701"/>
              <a:gd name="connsiteX9-1009" fmla="*/ 918927 w 2981407"/>
              <a:gd name="connsiteY9-1010" fmla="*/ 1697760 h 3186701"/>
              <a:gd name="connsiteX10-1011" fmla="*/ 1148733 w 2981407"/>
              <a:gd name="connsiteY10-1012" fmla="*/ 3168594 h 3186701"/>
              <a:gd name="connsiteX0-1013" fmla="*/ 1148733 w 2981407"/>
              <a:gd name="connsiteY0-1014" fmla="*/ 3168594 h 3186701"/>
              <a:gd name="connsiteX1-1015" fmla="*/ 0 w 2981407"/>
              <a:gd name="connsiteY1-1016" fmla="*/ 1749200 h 3186701"/>
              <a:gd name="connsiteX2-1017" fmla="*/ 449559 w 2981407"/>
              <a:gd name="connsiteY2-1018" fmla="*/ 2009927 h 3186701"/>
              <a:gd name="connsiteX3-1019" fmla="*/ 826277 w 2981407"/>
              <a:gd name="connsiteY3-1020" fmla="*/ 0 h 3186701"/>
              <a:gd name="connsiteX4-1021" fmla="*/ 2084415 w 2981407"/>
              <a:gd name="connsiteY4-1022" fmla="*/ 1294704 h 3186701"/>
              <a:gd name="connsiteX5-1023" fmla="*/ 2081534 w 2981407"/>
              <a:gd name="connsiteY5-1024" fmla="*/ 711461 h 3186701"/>
              <a:gd name="connsiteX6-1025" fmla="*/ 1871247 w 2981407"/>
              <a:gd name="connsiteY6-1026" fmla="*/ 3186701 h 3186701"/>
              <a:gd name="connsiteX7-1027" fmla="*/ 1237328 w 2981407"/>
              <a:gd name="connsiteY7-1028" fmla="*/ 1143558 h 3186701"/>
              <a:gd name="connsiteX8-1029" fmla="*/ 1130450 w 2981407"/>
              <a:gd name="connsiteY8-1030" fmla="*/ 2046083 h 3186701"/>
              <a:gd name="connsiteX9-1031" fmla="*/ 918927 w 2981407"/>
              <a:gd name="connsiteY9-1032" fmla="*/ 1697760 h 3186701"/>
              <a:gd name="connsiteX10-1033" fmla="*/ 1148733 w 2981407"/>
              <a:gd name="connsiteY10-1034" fmla="*/ 3168594 h 3186701"/>
              <a:gd name="connsiteX0-1035" fmla="*/ 1148733 w 2981407"/>
              <a:gd name="connsiteY0-1036" fmla="*/ 3168594 h 3186701"/>
              <a:gd name="connsiteX1-1037" fmla="*/ 0 w 2981407"/>
              <a:gd name="connsiteY1-1038" fmla="*/ 1749200 h 3186701"/>
              <a:gd name="connsiteX2-1039" fmla="*/ 449559 w 2981407"/>
              <a:gd name="connsiteY2-1040" fmla="*/ 2009927 h 3186701"/>
              <a:gd name="connsiteX3-1041" fmla="*/ 826277 w 2981407"/>
              <a:gd name="connsiteY3-1042" fmla="*/ 0 h 3186701"/>
              <a:gd name="connsiteX4-1043" fmla="*/ 2084415 w 2981407"/>
              <a:gd name="connsiteY4-1044" fmla="*/ 1294704 h 3186701"/>
              <a:gd name="connsiteX5-1045" fmla="*/ 2081534 w 2981407"/>
              <a:gd name="connsiteY5-1046" fmla="*/ 711461 h 3186701"/>
              <a:gd name="connsiteX6-1047" fmla="*/ 1871247 w 2981407"/>
              <a:gd name="connsiteY6-1048" fmla="*/ 3186701 h 3186701"/>
              <a:gd name="connsiteX7-1049" fmla="*/ 1237328 w 2981407"/>
              <a:gd name="connsiteY7-1050" fmla="*/ 1143558 h 3186701"/>
              <a:gd name="connsiteX8-1051" fmla="*/ 1130450 w 2981407"/>
              <a:gd name="connsiteY8-1052" fmla="*/ 2046083 h 3186701"/>
              <a:gd name="connsiteX9-1053" fmla="*/ 918927 w 2981407"/>
              <a:gd name="connsiteY9-1054" fmla="*/ 1697760 h 3186701"/>
              <a:gd name="connsiteX10-1055" fmla="*/ 1148733 w 2981407"/>
              <a:gd name="connsiteY10-1056" fmla="*/ 3168594 h 3186701"/>
              <a:gd name="connsiteX0-1057" fmla="*/ 1148733 w 2981407"/>
              <a:gd name="connsiteY0-1058" fmla="*/ 3168594 h 3186701"/>
              <a:gd name="connsiteX1-1059" fmla="*/ 0 w 2981407"/>
              <a:gd name="connsiteY1-1060" fmla="*/ 1749200 h 3186701"/>
              <a:gd name="connsiteX2-1061" fmla="*/ 449559 w 2981407"/>
              <a:gd name="connsiteY2-1062" fmla="*/ 2009927 h 3186701"/>
              <a:gd name="connsiteX3-1063" fmla="*/ 826277 w 2981407"/>
              <a:gd name="connsiteY3-1064" fmla="*/ 0 h 3186701"/>
              <a:gd name="connsiteX4-1065" fmla="*/ 2084415 w 2981407"/>
              <a:gd name="connsiteY4-1066" fmla="*/ 1294704 h 3186701"/>
              <a:gd name="connsiteX5-1067" fmla="*/ 2081534 w 2981407"/>
              <a:gd name="connsiteY5-1068" fmla="*/ 711461 h 3186701"/>
              <a:gd name="connsiteX6-1069" fmla="*/ 1871247 w 2981407"/>
              <a:gd name="connsiteY6-1070" fmla="*/ 3186701 h 3186701"/>
              <a:gd name="connsiteX7-1071" fmla="*/ 1237328 w 2981407"/>
              <a:gd name="connsiteY7-1072" fmla="*/ 1143558 h 3186701"/>
              <a:gd name="connsiteX8-1073" fmla="*/ 1130450 w 2981407"/>
              <a:gd name="connsiteY8-1074" fmla="*/ 2046083 h 3186701"/>
              <a:gd name="connsiteX9-1075" fmla="*/ 918927 w 2981407"/>
              <a:gd name="connsiteY9-1076" fmla="*/ 1697760 h 3186701"/>
              <a:gd name="connsiteX10-1077" fmla="*/ 1148733 w 2981407"/>
              <a:gd name="connsiteY10-1078" fmla="*/ 3168594 h 3186701"/>
              <a:gd name="connsiteX0-1079" fmla="*/ 1148733 w 2981407"/>
              <a:gd name="connsiteY0-1080" fmla="*/ 3168594 h 3186701"/>
              <a:gd name="connsiteX1-1081" fmla="*/ 0 w 2981407"/>
              <a:gd name="connsiteY1-1082" fmla="*/ 1749200 h 3186701"/>
              <a:gd name="connsiteX2-1083" fmla="*/ 449559 w 2981407"/>
              <a:gd name="connsiteY2-1084" fmla="*/ 2009927 h 3186701"/>
              <a:gd name="connsiteX3-1085" fmla="*/ 826277 w 2981407"/>
              <a:gd name="connsiteY3-1086" fmla="*/ 0 h 3186701"/>
              <a:gd name="connsiteX4-1087" fmla="*/ 2084415 w 2981407"/>
              <a:gd name="connsiteY4-1088" fmla="*/ 1294704 h 3186701"/>
              <a:gd name="connsiteX5-1089" fmla="*/ 2081534 w 2981407"/>
              <a:gd name="connsiteY5-1090" fmla="*/ 711461 h 3186701"/>
              <a:gd name="connsiteX6-1091" fmla="*/ 1871247 w 2981407"/>
              <a:gd name="connsiteY6-1092" fmla="*/ 3186701 h 3186701"/>
              <a:gd name="connsiteX7-1093" fmla="*/ 1237328 w 2981407"/>
              <a:gd name="connsiteY7-1094" fmla="*/ 1143558 h 3186701"/>
              <a:gd name="connsiteX8-1095" fmla="*/ 1130450 w 2981407"/>
              <a:gd name="connsiteY8-1096" fmla="*/ 2046083 h 3186701"/>
              <a:gd name="connsiteX9-1097" fmla="*/ 918927 w 2981407"/>
              <a:gd name="connsiteY9-1098" fmla="*/ 1697760 h 3186701"/>
              <a:gd name="connsiteX10-1099" fmla="*/ 1148733 w 2981407"/>
              <a:gd name="connsiteY10-1100" fmla="*/ 3168594 h 3186701"/>
              <a:gd name="connsiteX0-1101" fmla="*/ 1148733 w 2897156"/>
              <a:gd name="connsiteY0-1102" fmla="*/ 3168594 h 3173121"/>
              <a:gd name="connsiteX1-1103" fmla="*/ 0 w 2897156"/>
              <a:gd name="connsiteY1-1104" fmla="*/ 1749200 h 3173121"/>
              <a:gd name="connsiteX2-1105" fmla="*/ 449559 w 2897156"/>
              <a:gd name="connsiteY2-1106" fmla="*/ 2009927 h 3173121"/>
              <a:gd name="connsiteX3-1107" fmla="*/ 826277 w 2897156"/>
              <a:gd name="connsiteY3-1108" fmla="*/ 0 h 3173121"/>
              <a:gd name="connsiteX4-1109" fmla="*/ 2084415 w 2897156"/>
              <a:gd name="connsiteY4-1110" fmla="*/ 1294704 h 3173121"/>
              <a:gd name="connsiteX5-1111" fmla="*/ 2081534 w 2897156"/>
              <a:gd name="connsiteY5-1112" fmla="*/ 711461 h 3173121"/>
              <a:gd name="connsiteX6-1113" fmla="*/ 1581537 w 2897156"/>
              <a:gd name="connsiteY6-1114" fmla="*/ 3173121 h 3173121"/>
              <a:gd name="connsiteX7-1115" fmla="*/ 1237328 w 2897156"/>
              <a:gd name="connsiteY7-1116" fmla="*/ 1143558 h 3173121"/>
              <a:gd name="connsiteX8-1117" fmla="*/ 1130450 w 2897156"/>
              <a:gd name="connsiteY8-1118" fmla="*/ 2046083 h 3173121"/>
              <a:gd name="connsiteX9-1119" fmla="*/ 918927 w 2897156"/>
              <a:gd name="connsiteY9-1120" fmla="*/ 1697760 h 3173121"/>
              <a:gd name="connsiteX10-1121" fmla="*/ 1148733 w 2897156"/>
              <a:gd name="connsiteY10-1122" fmla="*/ 3168594 h 3173121"/>
              <a:gd name="connsiteX0-1123" fmla="*/ 1148733 w 2969045"/>
              <a:gd name="connsiteY0-1124" fmla="*/ 3168594 h 3173121"/>
              <a:gd name="connsiteX1-1125" fmla="*/ 0 w 2969045"/>
              <a:gd name="connsiteY1-1126" fmla="*/ 1749200 h 3173121"/>
              <a:gd name="connsiteX2-1127" fmla="*/ 449559 w 2969045"/>
              <a:gd name="connsiteY2-1128" fmla="*/ 2009927 h 3173121"/>
              <a:gd name="connsiteX3-1129" fmla="*/ 826277 w 2969045"/>
              <a:gd name="connsiteY3-1130" fmla="*/ 0 h 3173121"/>
              <a:gd name="connsiteX4-1131" fmla="*/ 2084415 w 2969045"/>
              <a:gd name="connsiteY4-1132" fmla="*/ 1294704 h 3173121"/>
              <a:gd name="connsiteX5-1133" fmla="*/ 2081534 w 2969045"/>
              <a:gd name="connsiteY5-1134" fmla="*/ 711461 h 3173121"/>
              <a:gd name="connsiteX6-1135" fmla="*/ 1581537 w 2969045"/>
              <a:gd name="connsiteY6-1136" fmla="*/ 3173121 h 3173121"/>
              <a:gd name="connsiteX7-1137" fmla="*/ 1237328 w 2969045"/>
              <a:gd name="connsiteY7-1138" fmla="*/ 1143558 h 3173121"/>
              <a:gd name="connsiteX8-1139" fmla="*/ 1130450 w 2969045"/>
              <a:gd name="connsiteY8-1140" fmla="*/ 2046083 h 3173121"/>
              <a:gd name="connsiteX9-1141" fmla="*/ 918927 w 2969045"/>
              <a:gd name="connsiteY9-1142" fmla="*/ 1697760 h 3173121"/>
              <a:gd name="connsiteX10-1143" fmla="*/ 1148733 w 2969045"/>
              <a:gd name="connsiteY10-1144" fmla="*/ 3168594 h 3173121"/>
              <a:gd name="connsiteX0-1145" fmla="*/ 1148733 w 2969045"/>
              <a:gd name="connsiteY0-1146" fmla="*/ 3168594 h 3173121"/>
              <a:gd name="connsiteX1-1147" fmla="*/ 0 w 2969045"/>
              <a:gd name="connsiteY1-1148" fmla="*/ 1749200 h 3173121"/>
              <a:gd name="connsiteX2-1149" fmla="*/ 449559 w 2969045"/>
              <a:gd name="connsiteY2-1150" fmla="*/ 2009927 h 3173121"/>
              <a:gd name="connsiteX3-1151" fmla="*/ 826277 w 2969045"/>
              <a:gd name="connsiteY3-1152" fmla="*/ 0 h 3173121"/>
              <a:gd name="connsiteX4-1153" fmla="*/ 2084415 w 2969045"/>
              <a:gd name="connsiteY4-1154" fmla="*/ 1294704 h 3173121"/>
              <a:gd name="connsiteX5-1155" fmla="*/ 2081534 w 2969045"/>
              <a:gd name="connsiteY5-1156" fmla="*/ 711461 h 3173121"/>
              <a:gd name="connsiteX6-1157" fmla="*/ 1581537 w 2969045"/>
              <a:gd name="connsiteY6-1158" fmla="*/ 3173121 h 3173121"/>
              <a:gd name="connsiteX7-1159" fmla="*/ 1237328 w 2969045"/>
              <a:gd name="connsiteY7-1160" fmla="*/ 1143558 h 3173121"/>
              <a:gd name="connsiteX8-1161" fmla="*/ 1130450 w 2969045"/>
              <a:gd name="connsiteY8-1162" fmla="*/ 2046083 h 3173121"/>
              <a:gd name="connsiteX9-1163" fmla="*/ 918927 w 2969045"/>
              <a:gd name="connsiteY9-1164" fmla="*/ 1697760 h 3173121"/>
              <a:gd name="connsiteX10-1165" fmla="*/ 1148733 w 2969045"/>
              <a:gd name="connsiteY10-1166" fmla="*/ 3168594 h 3173121"/>
              <a:gd name="connsiteX0-1167" fmla="*/ 1148733 w 2969045"/>
              <a:gd name="connsiteY0-1168" fmla="*/ 3168594 h 3173121"/>
              <a:gd name="connsiteX1-1169" fmla="*/ 0 w 2969045"/>
              <a:gd name="connsiteY1-1170" fmla="*/ 1749200 h 3173121"/>
              <a:gd name="connsiteX2-1171" fmla="*/ 449559 w 2969045"/>
              <a:gd name="connsiteY2-1172" fmla="*/ 2009927 h 3173121"/>
              <a:gd name="connsiteX3-1173" fmla="*/ 826277 w 2969045"/>
              <a:gd name="connsiteY3-1174" fmla="*/ 0 h 3173121"/>
              <a:gd name="connsiteX4-1175" fmla="*/ 2084415 w 2969045"/>
              <a:gd name="connsiteY4-1176" fmla="*/ 1294704 h 3173121"/>
              <a:gd name="connsiteX5-1177" fmla="*/ 2081534 w 2969045"/>
              <a:gd name="connsiteY5-1178" fmla="*/ 711461 h 3173121"/>
              <a:gd name="connsiteX6-1179" fmla="*/ 1581537 w 2969045"/>
              <a:gd name="connsiteY6-1180" fmla="*/ 3173121 h 3173121"/>
              <a:gd name="connsiteX7-1181" fmla="*/ 1237328 w 2969045"/>
              <a:gd name="connsiteY7-1182" fmla="*/ 1143558 h 3173121"/>
              <a:gd name="connsiteX8-1183" fmla="*/ 1288886 w 2969045"/>
              <a:gd name="connsiteY8-1184" fmla="*/ 2367481 h 3173121"/>
              <a:gd name="connsiteX9-1185" fmla="*/ 918927 w 2969045"/>
              <a:gd name="connsiteY9-1186" fmla="*/ 1697760 h 3173121"/>
              <a:gd name="connsiteX10-1187" fmla="*/ 1148733 w 2969045"/>
              <a:gd name="connsiteY10-1188" fmla="*/ 3168594 h 3173121"/>
              <a:gd name="connsiteX0-1189" fmla="*/ 1148733 w 2969045"/>
              <a:gd name="connsiteY0-1190" fmla="*/ 3168594 h 3173121"/>
              <a:gd name="connsiteX1-1191" fmla="*/ 0 w 2969045"/>
              <a:gd name="connsiteY1-1192" fmla="*/ 1749200 h 3173121"/>
              <a:gd name="connsiteX2-1193" fmla="*/ 449559 w 2969045"/>
              <a:gd name="connsiteY2-1194" fmla="*/ 2009927 h 3173121"/>
              <a:gd name="connsiteX3-1195" fmla="*/ 826277 w 2969045"/>
              <a:gd name="connsiteY3-1196" fmla="*/ 0 h 3173121"/>
              <a:gd name="connsiteX4-1197" fmla="*/ 2084415 w 2969045"/>
              <a:gd name="connsiteY4-1198" fmla="*/ 1294704 h 3173121"/>
              <a:gd name="connsiteX5-1199" fmla="*/ 2081534 w 2969045"/>
              <a:gd name="connsiteY5-1200" fmla="*/ 711461 h 3173121"/>
              <a:gd name="connsiteX6-1201" fmla="*/ 1581537 w 2969045"/>
              <a:gd name="connsiteY6-1202" fmla="*/ 3173121 h 3173121"/>
              <a:gd name="connsiteX7-1203" fmla="*/ 1237328 w 2969045"/>
              <a:gd name="connsiteY7-1204" fmla="*/ 1143558 h 3173121"/>
              <a:gd name="connsiteX8-1205" fmla="*/ 1162138 w 2969045"/>
              <a:gd name="connsiteY8-1206" fmla="*/ 2408222 h 3173121"/>
              <a:gd name="connsiteX9-1207" fmla="*/ 918927 w 2969045"/>
              <a:gd name="connsiteY9-1208" fmla="*/ 1697760 h 3173121"/>
              <a:gd name="connsiteX10-1209" fmla="*/ 1148733 w 2969045"/>
              <a:gd name="connsiteY10-1210" fmla="*/ 3168594 h 3173121"/>
              <a:gd name="connsiteX0-1211" fmla="*/ 1148733 w 2969045"/>
              <a:gd name="connsiteY0-1212" fmla="*/ 3168594 h 3173121"/>
              <a:gd name="connsiteX1-1213" fmla="*/ 0 w 2969045"/>
              <a:gd name="connsiteY1-1214" fmla="*/ 1749200 h 3173121"/>
              <a:gd name="connsiteX2-1215" fmla="*/ 449559 w 2969045"/>
              <a:gd name="connsiteY2-1216" fmla="*/ 2009927 h 3173121"/>
              <a:gd name="connsiteX3-1217" fmla="*/ 826277 w 2969045"/>
              <a:gd name="connsiteY3-1218" fmla="*/ 0 h 3173121"/>
              <a:gd name="connsiteX4-1219" fmla="*/ 2084415 w 2969045"/>
              <a:gd name="connsiteY4-1220" fmla="*/ 1294704 h 3173121"/>
              <a:gd name="connsiteX5-1221" fmla="*/ 2081534 w 2969045"/>
              <a:gd name="connsiteY5-1222" fmla="*/ 711461 h 3173121"/>
              <a:gd name="connsiteX6-1223" fmla="*/ 1581537 w 2969045"/>
              <a:gd name="connsiteY6-1224" fmla="*/ 3173121 h 3173121"/>
              <a:gd name="connsiteX7-1225" fmla="*/ 1237328 w 2969045"/>
              <a:gd name="connsiteY7-1226" fmla="*/ 1143558 h 3173121"/>
              <a:gd name="connsiteX8-1227" fmla="*/ 1162138 w 2969045"/>
              <a:gd name="connsiteY8-1228" fmla="*/ 2408222 h 3173121"/>
              <a:gd name="connsiteX9-1229" fmla="*/ 918927 w 2969045"/>
              <a:gd name="connsiteY9-1230" fmla="*/ 1697760 h 3173121"/>
              <a:gd name="connsiteX10-1231" fmla="*/ 1148733 w 2969045"/>
              <a:gd name="connsiteY10-1232" fmla="*/ 3168594 h 3173121"/>
              <a:gd name="connsiteX0-1233" fmla="*/ 1148733 w 2969045"/>
              <a:gd name="connsiteY0-1234" fmla="*/ 3168594 h 3173121"/>
              <a:gd name="connsiteX1-1235" fmla="*/ 0 w 2969045"/>
              <a:gd name="connsiteY1-1236" fmla="*/ 1749200 h 3173121"/>
              <a:gd name="connsiteX2-1237" fmla="*/ 449559 w 2969045"/>
              <a:gd name="connsiteY2-1238" fmla="*/ 2009927 h 3173121"/>
              <a:gd name="connsiteX3-1239" fmla="*/ 826277 w 2969045"/>
              <a:gd name="connsiteY3-1240" fmla="*/ 0 h 3173121"/>
              <a:gd name="connsiteX4-1241" fmla="*/ 2084415 w 2969045"/>
              <a:gd name="connsiteY4-1242" fmla="*/ 1294704 h 3173121"/>
              <a:gd name="connsiteX5-1243" fmla="*/ 2081534 w 2969045"/>
              <a:gd name="connsiteY5-1244" fmla="*/ 711461 h 3173121"/>
              <a:gd name="connsiteX6-1245" fmla="*/ 1581537 w 2969045"/>
              <a:gd name="connsiteY6-1246" fmla="*/ 3173121 h 3173121"/>
              <a:gd name="connsiteX7-1247" fmla="*/ 1237328 w 2969045"/>
              <a:gd name="connsiteY7-1248" fmla="*/ 1143558 h 3173121"/>
              <a:gd name="connsiteX8-1249" fmla="*/ 1162138 w 2969045"/>
              <a:gd name="connsiteY8-1250" fmla="*/ 2408222 h 3173121"/>
              <a:gd name="connsiteX9-1251" fmla="*/ 918927 w 2969045"/>
              <a:gd name="connsiteY9-1252" fmla="*/ 1697760 h 3173121"/>
              <a:gd name="connsiteX10-1253" fmla="*/ 1148733 w 2969045"/>
              <a:gd name="connsiteY10-1254" fmla="*/ 3168594 h 3173121"/>
              <a:gd name="connsiteX0-1255" fmla="*/ 1148733 w 2969045"/>
              <a:gd name="connsiteY0-1256" fmla="*/ 3168594 h 3173121"/>
              <a:gd name="connsiteX1-1257" fmla="*/ 0 w 2969045"/>
              <a:gd name="connsiteY1-1258" fmla="*/ 1749200 h 3173121"/>
              <a:gd name="connsiteX2-1259" fmla="*/ 449559 w 2969045"/>
              <a:gd name="connsiteY2-1260" fmla="*/ 2009927 h 3173121"/>
              <a:gd name="connsiteX3-1261" fmla="*/ 826277 w 2969045"/>
              <a:gd name="connsiteY3-1262" fmla="*/ 0 h 3173121"/>
              <a:gd name="connsiteX4-1263" fmla="*/ 2084415 w 2969045"/>
              <a:gd name="connsiteY4-1264" fmla="*/ 1294704 h 3173121"/>
              <a:gd name="connsiteX5-1265" fmla="*/ 2081534 w 2969045"/>
              <a:gd name="connsiteY5-1266" fmla="*/ 711461 h 3173121"/>
              <a:gd name="connsiteX6-1267" fmla="*/ 1581537 w 2969045"/>
              <a:gd name="connsiteY6-1268" fmla="*/ 3173121 h 3173121"/>
              <a:gd name="connsiteX7-1269" fmla="*/ 1237328 w 2969045"/>
              <a:gd name="connsiteY7-1270" fmla="*/ 1143558 h 3173121"/>
              <a:gd name="connsiteX8-1271" fmla="*/ 1162138 w 2969045"/>
              <a:gd name="connsiteY8-1272" fmla="*/ 2408222 h 3173121"/>
              <a:gd name="connsiteX9-1273" fmla="*/ 918927 w 2969045"/>
              <a:gd name="connsiteY9-1274" fmla="*/ 1697760 h 3173121"/>
              <a:gd name="connsiteX10-1275" fmla="*/ 1148733 w 2969045"/>
              <a:gd name="connsiteY10-1276" fmla="*/ 3168594 h 3173121"/>
              <a:gd name="connsiteX0-1277" fmla="*/ 1148733 w 2969045"/>
              <a:gd name="connsiteY0-1278" fmla="*/ 3168594 h 3173121"/>
              <a:gd name="connsiteX1-1279" fmla="*/ 0 w 2969045"/>
              <a:gd name="connsiteY1-1280" fmla="*/ 1749200 h 3173121"/>
              <a:gd name="connsiteX2-1281" fmla="*/ 449559 w 2969045"/>
              <a:gd name="connsiteY2-1282" fmla="*/ 2009927 h 3173121"/>
              <a:gd name="connsiteX3-1283" fmla="*/ 826277 w 2969045"/>
              <a:gd name="connsiteY3-1284" fmla="*/ 0 h 3173121"/>
              <a:gd name="connsiteX4-1285" fmla="*/ 2084415 w 2969045"/>
              <a:gd name="connsiteY4-1286" fmla="*/ 1294704 h 3173121"/>
              <a:gd name="connsiteX5-1287" fmla="*/ 2081534 w 2969045"/>
              <a:gd name="connsiteY5-1288" fmla="*/ 711461 h 3173121"/>
              <a:gd name="connsiteX6-1289" fmla="*/ 1581537 w 2969045"/>
              <a:gd name="connsiteY6-1290" fmla="*/ 3173121 h 3173121"/>
              <a:gd name="connsiteX7-1291" fmla="*/ 1237328 w 2969045"/>
              <a:gd name="connsiteY7-1292" fmla="*/ 1143558 h 3173121"/>
              <a:gd name="connsiteX8-1293" fmla="*/ 1162138 w 2969045"/>
              <a:gd name="connsiteY8-1294" fmla="*/ 2408222 h 3173121"/>
              <a:gd name="connsiteX9-1295" fmla="*/ 918927 w 2969045"/>
              <a:gd name="connsiteY9-1296" fmla="*/ 1697760 h 3173121"/>
              <a:gd name="connsiteX10-1297" fmla="*/ 1148733 w 2969045"/>
              <a:gd name="connsiteY10-1298" fmla="*/ 3168594 h 3173121"/>
              <a:gd name="connsiteX0-1299" fmla="*/ 1148733 w 2969045"/>
              <a:gd name="connsiteY0-1300" fmla="*/ 3168594 h 3173121"/>
              <a:gd name="connsiteX1-1301" fmla="*/ 0 w 2969045"/>
              <a:gd name="connsiteY1-1302" fmla="*/ 1749200 h 3173121"/>
              <a:gd name="connsiteX2-1303" fmla="*/ 449559 w 2969045"/>
              <a:gd name="connsiteY2-1304" fmla="*/ 2009927 h 3173121"/>
              <a:gd name="connsiteX3-1305" fmla="*/ 826277 w 2969045"/>
              <a:gd name="connsiteY3-1306" fmla="*/ 0 h 3173121"/>
              <a:gd name="connsiteX4-1307" fmla="*/ 2084415 w 2969045"/>
              <a:gd name="connsiteY4-1308" fmla="*/ 1294704 h 3173121"/>
              <a:gd name="connsiteX5-1309" fmla="*/ 2081534 w 2969045"/>
              <a:gd name="connsiteY5-1310" fmla="*/ 711461 h 3173121"/>
              <a:gd name="connsiteX6-1311" fmla="*/ 1581537 w 2969045"/>
              <a:gd name="connsiteY6-1312" fmla="*/ 3173121 h 3173121"/>
              <a:gd name="connsiteX7-1313" fmla="*/ 1237328 w 2969045"/>
              <a:gd name="connsiteY7-1314" fmla="*/ 1143558 h 3173121"/>
              <a:gd name="connsiteX8-1315" fmla="*/ 1162138 w 2969045"/>
              <a:gd name="connsiteY8-1316" fmla="*/ 2408222 h 3173121"/>
              <a:gd name="connsiteX9-1317" fmla="*/ 918927 w 2969045"/>
              <a:gd name="connsiteY9-1318" fmla="*/ 1697760 h 3173121"/>
              <a:gd name="connsiteX10-1319" fmla="*/ 1148733 w 2969045"/>
              <a:gd name="connsiteY10-1320" fmla="*/ 3168594 h 3173121"/>
              <a:gd name="connsiteX0-1321" fmla="*/ 1148733 w 2969045"/>
              <a:gd name="connsiteY0-1322" fmla="*/ 3168594 h 3173121"/>
              <a:gd name="connsiteX1-1323" fmla="*/ 0 w 2969045"/>
              <a:gd name="connsiteY1-1324" fmla="*/ 1749200 h 3173121"/>
              <a:gd name="connsiteX2-1325" fmla="*/ 449559 w 2969045"/>
              <a:gd name="connsiteY2-1326" fmla="*/ 2009927 h 3173121"/>
              <a:gd name="connsiteX3-1327" fmla="*/ 826277 w 2969045"/>
              <a:gd name="connsiteY3-1328" fmla="*/ 0 h 3173121"/>
              <a:gd name="connsiteX4-1329" fmla="*/ 2084415 w 2969045"/>
              <a:gd name="connsiteY4-1330" fmla="*/ 1294704 h 3173121"/>
              <a:gd name="connsiteX5-1331" fmla="*/ 2081534 w 2969045"/>
              <a:gd name="connsiteY5-1332" fmla="*/ 711461 h 3173121"/>
              <a:gd name="connsiteX6-1333" fmla="*/ 1581537 w 2969045"/>
              <a:gd name="connsiteY6-1334" fmla="*/ 3173121 h 3173121"/>
              <a:gd name="connsiteX7-1335" fmla="*/ 1237328 w 2969045"/>
              <a:gd name="connsiteY7-1336" fmla="*/ 1143558 h 3173121"/>
              <a:gd name="connsiteX8-1337" fmla="*/ 1162138 w 2969045"/>
              <a:gd name="connsiteY8-1338" fmla="*/ 2408222 h 3173121"/>
              <a:gd name="connsiteX9-1339" fmla="*/ 918927 w 2969045"/>
              <a:gd name="connsiteY9-1340" fmla="*/ 1697760 h 3173121"/>
              <a:gd name="connsiteX10-1341" fmla="*/ 1148733 w 2969045"/>
              <a:gd name="connsiteY10-1342" fmla="*/ 3168594 h 3173121"/>
              <a:gd name="connsiteX0-1343" fmla="*/ 1148733 w 2969045"/>
              <a:gd name="connsiteY0-1344" fmla="*/ 3168594 h 3173121"/>
              <a:gd name="connsiteX1-1345" fmla="*/ 0 w 2969045"/>
              <a:gd name="connsiteY1-1346" fmla="*/ 1749200 h 3173121"/>
              <a:gd name="connsiteX2-1347" fmla="*/ 449559 w 2969045"/>
              <a:gd name="connsiteY2-1348" fmla="*/ 2009927 h 3173121"/>
              <a:gd name="connsiteX3-1349" fmla="*/ 826277 w 2969045"/>
              <a:gd name="connsiteY3-1350" fmla="*/ 0 h 3173121"/>
              <a:gd name="connsiteX4-1351" fmla="*/ 2084415 w 2969045"/>
              <a:gd name="connsiteY4-1352" fmla="*/ 1294704 h 3173121"/>
              <a:gd name="connsiteX5-1353" fmla="*/ 2081534 w 2969045"/>
              <a:gd name="connsiteY5-1354" fmla="*/ 711461 h 3173121"/>
              <a:gd name="connsiteX6-1355" fmla="*/ 1581537 w 2969045"/>
              <a:gd name="connsiteY6-1356" fmla="*/ 3173121 h 3173121"/>
              <a:gd name="connsiteX7-1357" fmla="*/ 1237328 w 2969045"/>
              <a:gd name="connsiteY7-1358" fmla="*/ 1143558 h 3173121"/>
              <a:gd name="connsiteX8-1359" fmla="*/ 1162138 w 2969045"/>
              <a:gd name="connsiteY8-1360" fmla="*/ 2408222 h 3173121"/>
              <a:gd name="connsiteX9-1361" fmla="*/ 918927 w 2969045"/>
              <a:gd name="connsiteY9-1362" fmla="*/ 1697760 h 3173121"/>
              <a:gd name="connsiteX10-1363" fmla="*/ 1148733 w 2969045"/>
              <a:gd name="connsiteY10-1364" fmla="*/ 3168594 h 31731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/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/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/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/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/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-1" fmla="*/ 371475 w 1600200"/>
              <a:gd name="connsiteY0-2" fmla="*/ 0 h 1917951"/>
              <a:gd name="connsiteX1-3" fmla="*/ 628650 w 1600200"/>
              <a:gd name="connsiteY1-4" fmla="*/ 584451 h 1917951"/>
              <a:gd name="connsiteX2-5" fmla="*/ 400050 w 1600200"/>
              <a:gd name="connsiteY2-6" fmla="*/ 622551 h 1917951"/>
              <a:gd name="connsiteX3-7" fmla="*/ 1019175 w 1600200"/>
              <a:gd name="connsiteY3-8" fmla="*/ 1498851 h 1917951"/>
              <a:gd name="connsiteX4-9" fmla="*/ 1219200 w 1600200"/>
              <a:gd name="connsiteY4-10" fmla="*/ 1298826 h 1917951"/>
              <a:gd name="connsiteX5-11" fmla="*/ 1600200 w 1600200"/>
              <a:gd name="connsiteY5-12" fmla="*/ 1727451 h 1917951"/>
              <a:gd name="connsiteX6-13" fmla="*/ 1038225 w 1600200"/>
              <a:gd name="connsiteY6-14" fmla="*/ 1917951 h 1917951"/>
              <a:gd name="connsiteX7-15" fmla="*/ 0 w 1600200"/>
              <a:gd name="connsiteY7-16" fmla="*/ 374901 h 1917951"/>
              <a:gd name="connsiteX8-17" fmla="*/ 371475 w 1600200"/>
              <a:gd name="connsiteY8-18" fmla="*/ 0 h 1917951"/>
              <a:gd name="connsiteX0-19" fmla="*/ 371475 w 1600200"/>
              <a:gd name="connsiteY0-20" fmla="*/ 1277 h 1919228"/>
              <a:gd name="connsiteX1-21" fmla="*/ 628650 w 1600200"/>
              <a:gd name="connsiteY1-22" fmla="*/ 585728 h 1919228"/>
              <a:gd name="connsiteX2-23" fmla="*/ 400050 w 1600200"/>
              <a:gd name="connsiteY2-24" fmla="*/ 623828 h 1919228"/>
              <a:gd name="connsiteX3-25" fmla="*/ 1019175 w 1600200"/>
              <a:gd name="connsiteY3-26" fmla="*/ 1500128 h 1919228"/>
              <a:gd name="connsiteX4-27" fmla="*/ 1219200 w 1600200"/>
              <a:gd name="connsiteY4-28" fmla="*/ 1300103 h 1919228"/>
              <a:gd name="connsiteX5-29" fmla="*/ 1600200 w 1600200"/>
              <a:gd name="connsiteY5-30" fmla="*/ 1728728 h 1919228"/>
              <a:gd name="connsiteX6-31" fmla="*/ 1038225 w 1600200"/>
              <a:gd name="connsiteY6-32" fmla="*/ 1919228 h 1919228"/>
              <a:gd name="connsiteX7-33" fmla="*/ 0 w 1600200"/>
              <a:gd name="connsiteY7-34" fmla="*/ 376178 h 1919228"/>
              <a:gd name="connsiteX8-35" fmla="*/ 371475 w 1600200"/>
              <a:gd name="connsiteY8-36" fmla="*/ 1277 h 1919228"/>
              <a:gd name="connsiteX0-37" fmla="*/ 371475 w 1600200"/>
              <a:gd name="connsiteY0-38" fmla="*/ 1277 h 1919228"/>
              <a:gd name="connsiteX1-39" fmla="*/ 628650 w 1600200"/>
              <a:gd name="connsiteY1-40" fmla="*/ 585728 h 1919228"/>
              <a:gd name="connsiteX2-41" fmla="*/ 400050 w 1600200"/>
              <a:gd name="connsiteY2-42" fmla="*/ 623828 h 1919228"/>
              <a:gd name="connsiteX3-43" fmla="*/ 1019175 w 1600200"/>
              <a:gd name="connsiteY3-44" fmla="*/ 1500128 h 1919228"/>
              <a:gd name="connsiteX4-45" fmla="*/ 1219200 w 1600200"/>
              <a:gd name="connsiteY4-46" fmla="*/ 1300103 h 1919228"/>
              <a:gd name="connsiteX5-47" fmla="*/ 1600200 w 1600200"/>
              <a:gd name="connsiteY5-48" fmla="*/ 1728728 h 1919228"/>
              <a:gd name="connsiteX6-49" fmla="*/ 1038225 w 1600200"/>
              <a:gd name="connsiteY6-50" fmla="*/ 1919228 h 1919228"/>
              <a:gd name="connsiteX7-51" fmla="*/ 0 w 1600200"/>
              <a:gd name="connsiteY7-52" fmla="*/ 376178 h 1919228"/>
              <a:gd name="connsiteX8-53" fmla="*/ 371475 w 1600200"/>
              <a:gd name="connsiteY8-54" fmla="*/ 1277 h 1919228"/>
              <a:gd name="connsiteX0-55" fmla="*/ 371475 w 1600200"/>
              <a:gd name="connsiteY0-56" fmla="*/ 1544 h 1919495"/>
              <a:gd name="connsiteX1-57" fmla="*/ 628650 w 1600200"/>
              <a:gd name="connsiteY1-58" fmla="*/ 585995 h 1919495"/>
              <a:gd name="connsiteX2-59" fmla="*/ 400050 w 1600200"/>
              <a:gd name="connsiteY2-60" fmla="*/ 624095 h 1919495"/>
              <a:gd name="connsiteX3-61" fmla="*/ 1019175 w 1600200"/>
              <a:gd name="connsiteY3-62" fmla="*/ 1500395 h 1919495"/>
              <a:gd name="connsiteX4-63" fmla="*/ 1219200 w 1600200"/>
              <a:gd name="connsiteY4-64" fmla="*/ 1300370 h 1919495"/>
              <a:gd name="connsiteX5-65" fmla="*/ 1600200 w 1600200"/>
              <a:gd name="connsiteY5-66" fmla="*/ 1728995 h 1919495"/>
              <a:gd name="connsiteX6-67" fmla="*/ 1038225 w 1600200"/>
              <a:gd name="connsiteY6-68" fmla="*/ 1919495 h 1919495"/>
              <a:gd name="connsiteX7-69" fmla="*/ 0 w 1600200"/>
              <a:gd name="connsiteY7-70" fmla="*/ 376445 h 1919495"/>
              <a:gd name="connsiteX8-71" fmla="*/ 371475 w 1600200"/>
              <a:gd name="connsiteY8-72" fmla="*/ 1544 h 1919495"/>
              <a:gd name="connsiteX0-73" fmla="*/ 371475 w 1600200"/>
              <a:gd name="connsiteY0-74" fmla="*/ 1487 h 1919438"/>
              <a:gd name="connsiteX1-75" fmla="*/ 568075 w 1600200"/>
              <a:gd name="connsiteY1-76" fmla="*/ 603245 h 1919438"/>
              <a:gd name="connsiteX2-77" fmla="*/ 400050 w 1600200"/>
              <a:gd name="connsiteY2-78" fmla="*/ 624038 h 1919438"/>
              <a:gd name="connsiteX3-79" fmla="*/ 1019175 w 1600200"/>
              <a:gd name="connsiteY3-80" fmla="*/ 1500338 h 1919438"/>
              <a:gd name="connsiteX4-81" fmla="*/ 1219200 w 1600200"/>
              <a:gd name="connsiteY4-82" fmla="*/ 1300313 h 1919438"/>
              <a:gd name="connsiteX5-83" fmla="*/ 1600200 w 1600200"/>
              <a:gd name="connsiteY5-84" fmla="*/ 1728938 h 1919438"/>
              <a:gd name="connsiteX6-85" fmla="*/ 1038225 w 1600200"/>
              <a:gd name="connsiteY6-86" fmla="*/ 1919438 h 1919438"/>
              <a:gd name="connsiteX7-87" fmla="*/ 0 w 1600200"/>
              <a:gd name="connsiteY7-88" fmla="*/ 376388 h 1919438"/>
              <a:gd name="connsiteX8-89" fmla="*/ 371475 w 1600200"/>
              <a:gd name="connsiteY8-90" fmla="*/ 1487 h 1919438"/>
              <a:gd name="connsiteX0-91" fmla="*/ 371475 w 1600200"/>
              <a:gd name="connsiteY0-92" fmla="*/ 1032 h 1918983"/>
              <a:gd name="connsiteX1-93" fmla="*/ 568075 w 1600200"/>
              <a:gd name="connsiteY1-94" fmla="*/ 602790 h 1918983"/>
              <a:gd name="connsiteX2-95" fmla="*/ 400050 w 1600200"/>
              <a:gd name="connsiteY2-96" fmla="*/ 623583 h 1918983"/>
              <a:gd name="connsiteX3-97" fmla="*/ 1019175 w 1600200"/>
              <a:gd name="connsiteY3-98" fmla="*/ 1499883 h 1918983"/>
              <a:gd name="connsiteX4-99" fmla="*/ 1219200 w 1600200"/>
              <a:gd name="connsiteY4-100" fmla="*/ 1299858 h 1918983"/>
              <a:gd name="connsiteX5-101" fmla="*/ 1600200 w 1600200"/>
              <a:gd name="connsiteY5-102" fmla="*/ 1728483 h 1918983"/>
              <a:gd name="connsiteX6-103" fmla="*/ 1038225 w 1600200"/>
              <a:gd name="connsiteY6-104" fmla="*/ 1918983 h 1918983"/>
              <a:gd name="connsiteX7-105" fmla="*/ 0 w 1600200"/>
              <a:gd name="connsiteY7-106" fmla="*/ 375933 h 1918983"/>
              <a:gd name="connsiteX8-107" fmla="*/ 371475 w 1600200"/>
              <a:gd name="connsiteY8-108" fmla="*/ 1032 h 1918983"/>
              <a:gd name="connsiteX0-109" fmla="*/ 371475 w 1600200"/>
              <a:gd name="connsiteY0-110" fmla="*/ 1088 h 1919039"/>
              <a:gd name="connsiteX1-111" fmla="*/ 568075 w 1600200"/>
              <a:gd name="connsiteY1-112" fmla="*/ 602846 h 1919039"/>
              <a:gd name="connsiteX2-113" fmla="*/ 400050 w 1600200"/>
              <a:gd name="connsiteY2-114" fmla="*/ 623639 h 1919039"/>
              <a:gd name="connsiteX3-115" fmla="*/ 1019175 w 1600200"/>
              <a:gd name="connsiteY3-116" fmla="*/ 1499939 h 1919039"/>
              <a:gd name="connsiteX4-117" fmla="*/ 1219200 w 1600200"/>
              <a:gd name="connsiteY4-118" fmla="*/ 1299914 h 1919039"/>
              <a:gd name="connsiteX5-119" fmla="*/ 1600200 w 1600200"/>
              <a:gd name="connsiteY5-120" fmla="*/ 1728539 h 1919039"/>
              <a:gd name="connsiteX6-121" fmla="*/ 1038225 w 1600200"/>
              <a:gd name="connsiteY6-122" fmla="*/ 1919039 h 1919039"/>
              <a:gd name="connsiteX7-123" fmla="*/ 0 w 1600200"/>
              <a:gd name="connsiteY7-124" fmla="*/ 375989 h 1919039"/>
              <a:gd name="connsiteX8-125" fmla="*/ 371475 w 1600200"/>
              <a:gd name="connsiteY8-126" fmla="*/ 1088 h 1919039"/>
              <a:gd name="connsiteX0-127" fmla="*/ 371475 w 1600200"/>
              <a:gd name="connsiteY0-128" fmla="*/ 1088 h 1919039"/>
              <a:gd name="connsiteX1-129" fmla="*/ 568075 w 1600200"/>
              <a:gd name="connsiteY1-130" fmla="*/ 602846 h 1919039"/>
              <a:gd name="connsiteX2-131" fmla="*/ 400050 w 1600200"/>
              <a:gd name="connsiteY2-132" fmla="*/ 623639 h 1919039"/>
              <a:gd name="connsiteX3-133" fmla="*/ 1019175 w 1600200"/>
              <a:gd name="connsiteY3-134" fmla="*/ 1499939 h 1919039"/>
              <a:gd name="connsiteX4-135" fmla="*/ 1219200 w 1600200"/>
              <a:gd name="connsiteY4-136" fmla="*/ 1299914 h 1919039"/>
              <a:gd name="connsiteX5-137" fmla="*/ 1600200 w 1600200"/>
              <a:gd name="connsiteY5-138" fmla="*/ 1728539 h 1919039"/>
              <a:gd name="connsiteX6-139" fmla="*/ 1038225 w 1600200"/>
              <a:gd name="connsiteY6-140" fmla="*/ 1919039 h 1919039"/>
              <a:gd name="connsiteX7-141" fmla="*/ 0 w 1600200"/>
              <a:gd name="connsiteY7-142" fmla="*/ 375989 h 1919039"/>
              <a:gd name="connsiteX8-143" fmla="*/ 371475 w 1600200"/>
              <a:gd name="connsiteY8-144" fmla="*/ 1088 h 1919039"/>
              <a:gd name="connsiteX0-145" fmla="*/ 371475 w 1600200"/>
              <a:gd name="connsiteY0-146" fmla="*/ 1118 h 1919069"/>
              <a:gd name="connsiteX1-147" fmla="*/ 568075 w 1600200"/>
              <a:gd name="connsiteY1-148" fmla="*/ 602876 h 1919069"/>
              <a:gd name="connsiteX2-149" fmla="*/ 400050 w 1600200"/>
              <a:gd name="connsiteY2-150" fmla="*/ 623669 h 1919069"/>
              <a:gd name="connsiteX3-151" fmla="*/ 1019175 w 1600200"/>
              <a:gd name="connsiteY3-152" fmla="*/ 1499969 h 1919069"/>
              <a:gd name="connsiteX4-153" fmla="*/ 1219200 w 1600200"/>
              <a:gd name="connsiteY4-154" fmla="*/ 1299944 h 1919069"/>
              <a:gd name="connsiteX5-155" fmla="*/ 1600200 w 1600200"/>
              <a:gd name="connsiteY5-156" fmla="*/ 1728569 h 1919069"/>
              <a:gd name="connsiteX6-157" fmla="*/ 1038225 w 1600200"/>
              <a:gd name="connsiteY6-158" fmla="*/ 1919069 h 1919069"/>
              <a:gd name="connsiteX7-159" fmla="*/ 0 w 1600200"/>
              <a:gd name="connsiteY7-160" fmla="*/ 376019 h 1919069"/>
              <a:gd name="connsiteX8-161" fmla="*/ 371475 w 1600200"/>
              <a:gd name="connsiteY8-162" fmla="*/ 1118 h 1919069"/>
              <a:gd name="connsiteX0-163" fmla="*/ 371475 w 1600200"/>
              <a:gd name="connsiteY0-164" fmla="*/ 1118 h 1919069"/>
              <a:gd name="connsiteX1-165" fmla="*/ 568075 w 1600200"/>
              <a:gd name="connsiteY1-166" fmla="*/ 602876 h 1919069"/>
              <a:gd name="connsiteX2-167" fmla="*/ 408703 w 1600200"/>
              <a:gd name="connsiteY2-168" fmla="*/ 643860 h 1919069"/>
              <a:gd name="connsiteX3-169" fmla="*/ 1019175 w 1600200"/>
              <a:gd name="connsiteY3-170" fmla="*/ 1499969 h 1919069"/>
              <a:gd name="connsiteX4-171" fmla="*/ 1219200 w 1600200"/>
              <a:gd name="connsiteY4-172" fmla="*/ 1299944 h 1919069"/>
              <a:gd name="connsiteX5-173" fmla="*/ 1600200 w 1600200"/>
              <a:gd name="connsiteY5-174" fmla="*/ 1728569 h 1919069"/>
              <a:gd name="connsiteX6-175" fmla="*/ 1038225 w 1600200"/>
              <a:gd name="connsiteY6-176" fmla="*/ 1919069 h 1919069"/>
              <a:gd name="connsiteX7-177" fmla="*/ 0 w 1600200"/>
              <a:gd name="connsiteY7-178" fmla="*/ 376019 h 1919069"/>
              <a:gd name="connsiteX8-179" fmla="*/ 371475 w 1600200"/>
              <a:gd name="connsiteY8-180" fmla="*/ 1118 h 1919069"/>
              <a:gd name="connsiteX0-181" fmla="*/ 371475 w 1600200"/>
              <a:gd name="connsiteY0-182" fmla="*/ 1118 h 1919069"/>
              <a:gd name="connsiteX1-183" fmla="*/ 568075 w 1600200"/>
              <a:gd name="connsiteY1-184" fmla="*/ 602876 h 1919069"/>
              <a:gd name="connsiteX2-185" fmla="*/ 359666 w 1600200"/>
              <a:gd name="connsiteY2-186" fmla="*/ 643860 h 1919069"/>
              <a:gd name="connsiteX3-187" fmla="*/ 1019175 w 1600200"/>
              <a:gd name="connsiteY3-188" fmla="*/ 1499969 h 1919069"/>
              <a:gd name="connsiteX4-189" fmla="*/ 1219200 w 1600200"/>
              <a:gd name="connsiteY4-190" fmla="*/ 1299944 h 1919069"/>
              <a:gd name="connsiteX5-191" fmla="*/ 1600200 w 1600200"/>
              <a:gd name="connsiteY5-192" fmla="*/ 1728569 h 1919069"/>
              <a:gd name="connsiteX6-193" fmla="*/ 1038225 w 1600200"/>
              <a:gd name="connsiteY6-194" fmla="*/ 1919069 h 1919069"/>
              <a:gd name="connsiteX7-195" fmla="*/ 0 w 1600200"/>
              <a:gd name="connsiteY7-196" fmla="*/ 376019 h 1919069"/>
              <a:gd name="connsiteX8-197" fmla="*/ 371475 w 1600200"/>
              <a:gd name="connsiteY8-198" fmla="*/ 1118 h 1919069"/>
              <a:gd name="connsiteX0-199" fmla="*/ 371475 w 1600200"/>
              <a:gd name="connsiteY0-200" fmla="*/ 1118 h 1919069"/>
              <a:gd name="connsiteX1-201" fmla="*/ 568075 w 1600200"/>
              <a:gd name="connsiteY1-202" fmla="*/ 602876 h 1919069"/>
              <a:gd name="connsiteX2-203" fmla="*/ 374089 w 1600200"/>
              <a:gd name="connsiteY2-204" fmla="*/ 646744 h 1919069"/>
              <a:gd name="connsiteX3-205" fmla="*/ 1019175 w 1600200"/>
              <a:gd name="connsiteY3-206" fmla="*/ 1499969 h 1919069"/>
              <a:gd name="connsiteX4-207" fmla="*/ 1219200 w 1600200"/>
              <a:gd name="connsiteY4-208" fmla="*/ 1299944 h 1919069"/>
              <a:gd name="connsiteX5-209" fmla="*/ 1600200 w 1600200"/>
              <a:gd name="connsiteY5-210" fmla="*/ 1728569 h 1919069"/>
              <a:gd name="connsiteX6-211" fmla="*/ 1038225 w 1600200"/>
              <a:gd name="connsiteY6-212" fmla="*/ 1919069 h 1919069"/>
              <a:gd name="connsiteX7-213" fmla="*/ 0 w 1600200"/>
              <a:gd name="connsiteY7-214" fmla="*/ 376019 h 1919069"/>
              <a:gd name="connsiteX8-215" fmla="*/ 371475 w 1600200"/>
              <a:gd name="connsiteY8-216" fmla="*/ 1118 h 1919069"/>
              <a:gd name="connsiteX0-217" fmla="*/ 371475 w 1600200"/>
              <a:gd name="connsiteY0-218" fmla="*/ 1118 h 1919069"/>
              <a:gd name="connsiteX1-219" fmla="*/ 568075 w 1600200"/>
              <a:gd name="connsiteY1-220" fmla="*/ 602876 h 1919069"/>
              <a:gd name="connsiteX2-221" fmla="*/ 374089 w 1600200"/>
              <a:gd name="connsiteY2-222" fmla="*/ 646744 h 1919069"/>
              <a:gd name="connsiteX3-223" fmla="*/ 1019175 w 1600200"/>
              <a:gd name="connsiteY3-224" fmla="*/ 1499969 h 1919069"/>
              <a:gd name="connsiteX4-225" fmla="*/ 1219200 w 1600200"/>
              <a:gd name="connsiteY4-226" fmla="*/ 1299944 h 1919069"/>
              <a:gd name="connsiteX5-227" fmla="*/ 1600200 w 1600200"/>
              <a:gd name="connsiteY5-228" fmla="*/ 1728569 h 1919069"/>
              <a:gd name="connsiteX6-229" fmla="*/ 1038225 w 1600200"/>
              <a:gd name="connsiteY6-230" fmla="*/ 1919069 h 1919069"/>
              <a:gd name="connsiteX7-231" fmla="*/ 0 w 1600200"/>
              <a:gd name="connsiteY7-232" fmla="*/ 376019 h 1919069"/>
              <a:gd name="connsiteX8-233" fmla="*/ 371475 w 1600200"/>
              <a:gd name="connsiteY8-234" fmla="*/ 1118 h 1919069"/>
              <a:gd name="connsiteX0-235" fmla="*/ 371475 w 1600200"/>
              <a:gd name="connsiteY0-236" fmla="*/ 1118 h 1919069"/>
              <a:gd name="connsiteX1-237" fmla="*/ 568075 w 1600200"/>
              <a:gd name="connsiteY1-238" fmla="*/ 602876 h 1919069"/>
              <a:gd name="connsiteX2-239" fmla="*/ 374089 w 1600200"/>
              <a:gd name="connsiteY2-240" fmla="*/ 646744 h 1919069"/>
              <a:gd name="connsiteX3-241" fmla="*/ 1019175 w 1600200"/>
              <a:gd name="connsiteY3-242" fmla="*/ 1499969 h 1919069"/>
              <a:gd name="connsiteX4-243" fmla="*/ 1219200 w 1600200"/>
              <a:gd name="connsiteY4-244" fmla="*/ 1299944 h 1919069"/>
              <a:gd name="connsiteX5-245" fmla="*/ 1600200 w 1600200"/>
              <a:gd name="connsiteY5-246" fmla="*/ 1728569 h 1919069"/>
              <a:gd name="connsiteX6-247" fmla="*/ 1038225 w 1600200"/>
              <a:gd name="connsiteY6-248" fmla="*/ 1919069 h 1919069"/>
              <a:gd name="connsiteX7-249" fmla="*/ 0 w 1600200"/>
              <a:gd name="connsiteY7-250" fmla="*/ 376019 h 1919069"/>
              <a:gd name="connsiteX8-251" fmla="*/ 371475 w 1600200"/>
              <a:gd name="connsiteY8-252" fmla="*/ 1118 h 1919069"/>
              <a:gd name="connsiteX0-253" fmla="*/ 371475 w 1600200"/>
              <a:gd name="connsiteY0-254" fmla="*/ 1118 h 1919069"/>
              <a:gd name="connsiteX1-255" fmla="*/ 568075 w 1600200"/>
              <a:gd name="connsiteY1-256" fmla="*/ 602876 h 1919069"/>
              <a:gd name="connsiteX2-257" fmla="*/ 374089 w 1600200"/>
              <a:gd name="connsiteY2-258" fmla="*/ 646744 h 1919069"/>
              <a:gd name="connsiteX3-259" fmla="*/ 1019175 w 1600200"/>
              <a:gd name="connsiteY3-260" fmla="*/ 1499969 h 1919069"/>
              <a:gd name="connsiteX4-261" fmla="*/ 1219200 w 1600200"/>
              <a:gd name="connsiteY4-262" fmla="*/ 1299944 h 1919069"/>
              <a:gd name="connsiteX5-263" fmla="*/ 1600200 w 1600200"/>
              <a:gd name="connsiteY5-264" fmla="*/ 1728569 h 1919069"/>
              <a:gd name="connsiteX6-265" fmla="*/ 1038225 w 1600200"/>
              <a:gd name="connsiteY6-266" fmla="*/ 1919069 h 1919069"/>
              <a:gd name="connsiteX7-267" fmla="*/ 0 w 1600200"/>
              <a:gd name="connsiteY7-268" fmla="*/ 376019 h 1919069"/>
              <a:gd name="connsiteX8-269" fmla="*/ 371475 w 1600200"/>
              <a:gd name="connsiteY8-270" fmla="*/ 1118 h 1919069"/>
              <a:gd name="connsiteX0-271" fmla="*/ 371475 w 1600200"/>
              <a:gd name="connsiteY0-272" fmla="*/ 1118 h 1919069"/>
              <a:gd name="connsiteX1-273" fmla="*/ 568075 w 1600200"/>
              <a:gd name="connsiteY1-274" fmla="*/ 602876 h 1919069"/>
              <a:gd name="connsiteX2-275" fmla="*/ 374089 w 1600200"/>
              <a:gd name="connsiteY2-276" fmla="*/ 646744 h 1919069"/>
              <a:gd name="connsiteX3-277" fmla="*/ 1019175 w 1600200"/>
              <a:gd name="connsiteY3-278" fmla="*/ 1499969 h 1919069"/>
              <a:gd name="connsiteX4-279" fmla="*/ 1219200 w 1600200"/>
              <a:gd name="connsiteY4-280" fmla="*/ 1299944 h 1919069"/>
              <a:gd name="connsiteX5-281" fmla="*/ 1600200 w 1600200"/>
              <a:gd name="connsiteY5-282" fmla="*/ 1728569 h 1919069"/>
              <a:gd name="connsiteX6-283" fmla="*/ 1038225 w 1600200"/>
              <a:gd name="connsiteY6-284" fmla="*/ 1919069 h 1919069"/>
              <a:gd name="connsiteX7-285" fmla="*/ 0 w 1600200"/>
              <a:gd name="connsiteY7-286" fmla="*/ 376019 h 1919069"/>
              <a:gd name="connsiteX8-287" fmla="*/ 371475 w 1600200"/>
              <a:gd name="connsiteY8-288" fmla="*/ 1118 h 1919069"/>
              <a:gd name="connsiteX0-289" fmla="*/ 371475 w 1600200"/>
              <a:gd name="connsiteY0-290" fmla="*/ 1118 h 1919069"/>
              <a:gd name="connsiteX1-291" fmla="*/ 568075 w 1600200"/>
              <a:gd name="connsiteY1-292" fmla="*/ 602876 h 1919069"/>
              <a:gd name="connsiteX2-293" fmla="*/ 374089 w 1600200"/>
              <a:gd name="connsiteY2-294" fmla="*/ 646744 h 1919069"/>
              <a:gd name="connsiteX3-295" fmla="*/ 1019175 w 1600200"/>
              <a:gd name="connsiteY3-296" fmla="*/ 1499969 h 1919069"/>
              <a:gd name="connsiteX4-297" fmla="*/ 1219200 w 1600200"/>
              <a:gd name="connsiteY4-298" fmla="*/ 1299944 h 1919069"/>
              <a:gd name="connsiteX5-299" fmla="*/ 1600200 w 1600200"/>
              <a:gd name="connsiteY5-300" fmla="*/ 1728569 h 1919069"/>
              <a:gd name="connsiteX6-301" fmla="*/ 1038225 w 1600200"/>
              <a:gd name="connsiteY6-302" fmla="*/ 1919069 h 1919069"/>
              <a:gd name="connsiteX7-303" fmla="*/ 0 w 1600200"/>
              <a:gd name="connsiteY7-304" fmla="*/ 376019 h 1919069"/>
              <a:gd name="connsiteX8-305" fmla="*/ 371475 w 1600200"/>
              <a:gd name="connsiteY8-306" fmla="*/ 1118 h 1919069"/>
              <a:gd name="connsiteX0-307" fmla="*/ 371475 w 1600200"/>
              <a:gd name="connsiteY0-308" fmla="*/ 1118 h 1919069"/>
              <a:gd name="connsiteX1-309" fmla="*/ 568075 w 1600200"/>
              <a:gd name="connsiteY1-310" fmla="*/ 602876 h 1919069"/>
              <a:gd name="connsiteX2-311" fmla="*/ 374089 w 1600200"/>
              <a:gd name="connsiteY2-312" fmla="*/ 646744 h 1919069"/>
              <a:gd name="connsiteX3-313" fmla="*/ 1019175 w 1600200"/>
              <a:gd name="connsiteY3-314" fmla="*/ 1499969 h 1919069"/>
              <a:gd name="connsiteX4-315" fmla="*/ 1219200 w 1600200"/>
              <a:gd name="connsiteY4-316" fmla="*/ 1299944 h 1919069"/>
              <a:gd name="connsiteX5-317" fmla="*/ 1600200 w 1600200"/>
              <a:gd name="connsiteY5-318" fmla="*/ 1728569 h 1919069"/>
              <a:gd name="connsiteX6-319" fmla="*/ 1038225 w 1600200"/>
              <a:gd name="connsiteY6-320" fmla="*/ 1919069 h 1919069"/>
              <a:gd name="connsiteX7-321" fmla="*/ 0 w 1600200"/>
              <a:gd name="connsiteY7-322" fmla="*/ 376019 h 1919069"/>
              <a:gd name="connsiteX8-323" fmla="*/ 371475 w 1600200"/>
              <a:gd name="connsiteY8-324" fmla="*/ 1118 h 1919069"/>
              <a:gd name="connsiteX0-325" fmla="*/ 371475 w 1600200"/>
              <a:gd name="connsiteY0-326" fmla="*/ 1118 h 1919069"/>
              <a:gd name="connsiteX1-327" fmla="*/ 568075 w 1600200"/>
              <a:gd name="connsiteY1-328" fmla="*/ 602876 h 1919069"/>
              <a:gd name="connsiteX2-329" fmla="*/ 374089 w 1600200"/>
              <a:gd name="connsiteY2-330" fmla="*/ 646744 h 1919069"/>
              <a:gd name="connsiteX3-331" fmla="*/ 970138 w 1600200"/>
              <a:gd name="connsiteY3-332" fmla="*/ 1517276 h 1919069"/>
              <a:gd name="connsiteX4-333" fmla="*/ 1219200 w 1600200"/>
              <a:gd name="connsiteY4-334" fmla="*/ 1299944 h 1919069"/>
              <a:gd name="connsiteX5-335" fmla="*/ 1600200 w 1600200"/>
              <a:gd name="connsiteY5-336" fmla="*/ 1728569 h 1919069"/>
              <a:gd name="connsiteX6-337" fmla="*/ 1038225 w 1600200"/>
              <a:gd name="connsiteY6-338" fmla="*/ 1919069 h 1919069"/>
              <a:gd name="connsiteX7-339" fmla="*/ 0 w 1600200"/>
              <a:gd name="connsiteY7-340" fmla="*/ 376019 h 1919069"/>
              <a:gd name="connsiteX8-341" fmla="*/ 371475 w 1600200"/>
              <a:gd name="connsiteY8-342" fmla="*/ 1118 h 1919069"/>
              <a:gd name="connsiteX0-343" fmla="*/ 371475 w 1600200"/>
              <a:gd name="connsiteY0-344" fmla="*/ 1118 h 1919069"/>
              <a:gd name="connsiteX1-345" fmla="*/ 568075 w 1600200"/>
              <a:gd name="connsiteY1-346" fmla="*/ 602876 h 1919069"/>
              <a:gd name="connsiteX2-347" fmla="*/ 374089 w 1600200"/>
              <a:gd name="connsiteY2-348" fmla="*/ 646744 h 1919069"/>
              <a:gd name="connsiteX3-349" fmla="*/ 1010522 w 1600200"/>
              <a:gd name="connsiteY3-350" fmla="*/ 1534584 h 1919069"/>
              <a:gd name="connsiteX4-351" fmla="*/ 1219200 w 1600200"/>
              <a:gd name="connsiteY4-352" fmla="*/ 1299944 h 1919069"/>
              <a:gd name="connsiteX5-353" fmla="*/ 1600200 w 1600200"/>
              <a:gd name="connsiteY5-354" fmla="*/ 1728569 h 1919069"/>
              <a:gd name="connsiteX6-355" fmla="*/ 1038225 w 1600200"/>
              <a:gd name="connsiteY6-356" fmla="*/ 1919069 h 1919069"/>
              <a:gd name="connsiteX7-357" fmla="*/ 0 w 1600200"/>
              <a:gd name="connsiteY7-358" fmla="*/ 376019 h 1919069"/>
              <a:gd name="connsiteX8-359" fmla="*/ 371475 w 1600200"/>
              <a:gd name="connsiteY8-360" fmla="*/ 1118 h 1919069"/>
              <a:gd name="connsiteX0-361" fmla="*/ 371475 w 1600200"/>
              <a:gd name="connsiteY0-362" fmla="*/ 1118 h 1919069"/>
              <a:gd name="connsiteX1-363" fmla="*/ 568075 w 1600200"/>
              <a:gd name="connsiteY1-364" fmla="*/ 602876 h 1919069"/>
              <a:gd name="connsiteX2-365" fmla="*/ 374089 w 1600200"/>
              <a:gd name="connsiteY2-366" fmla="*/ 646744 h 1919069"/>
              <a:gd name="connsiteX3-367" fmla="*/ 996099 w 1600200"/>
              <a:gd name="connsiteY3-368" fmla="*/ 1546122 h 1919069"/>
              <a:gd name="connsiteX4-369" fmla="*/ 1219200 w 1600200"/>
              <a:gd name="connsiteY4-370" fmla="*/ 1299944 h 1919069"/>
              <a:gd name="connsiteX5-371" fmla="*/ 1600200 w 1600200"/>
              <a:gd name="connsiteY5-372" fmla="*/ 1728569 h 1919069"/>
              <a:gd name="connsiteX6-373" fmla="*/ 1038225 w 1600200"/>
              <a:gd name="connsiteY6-374" fmla="*/ 1919069 h 1919069"/>
              <a:gd name="connsiteX7-375" fmla="*/ 0 w 1600200"/>
              <a:gd name="connsiteY7-376" fmla="*/ 376019 h 1919069"/>
              <a:gd name="connsiteX8-377" fmla="*/ 371475 w 1600200"/>
              <a:gd name="connsiteY8-378" fmla="*/ 1118 h 1919069"/>
              <a:gd name="connsiteX0-379" fmla="*/ 371475 w 1600200"/>
              <a:gd name="connsiteY0-380" fmla="*/ 1118 h 1919069"/>
              <a:gd name="connsiteX1-381" fmla="*/ 568075 w 1600200"/>
              <a:gd name="connsiteY1-382" fmla="*/ 602876 h 1919069"/>
              <a:gd name="connsiteX2-383" fmla="*/ 374089 w 1600200"/>
              <a:gd name="connsiteY2-384" fmla="*/ 646744 h 1919069"/>
              <a:gd name="connsiteX3-385" fmla="*/ 987445 w 1600200"/>
              <a:gd name="connsiteY3-386" fmla="*/ 1528815 h 1919069"/>
              <a:gd name="connsiteX4-387" fmla="*/ 1219200 w 1600200"/>
              <a:gd name="connsiteY4-388" fmla="*/ 1299944 h 1919069"/>
              <a:gd name="connsiteX5-389" fmla="*/ 1600200 w 1600200"/>
              <a:gd name="connsiteY5-390" fmla="*/ 1728569 h 1919069"/>
              <a:gd name="connsiteX6-391" fmla="*/ 1038225 w 1600200"/>
              <a:gd name="connsiteY6-392" fmla="*/ 1919069 h 1919069"/>
              <a:gd name="connsiteX7-393" fmla="*/ 0 w 1600200"/>
              <a:gd name="connsiteY7-394" fmla="*/ 376019 h 1919069"/>
              <a:gd name="connsiteX8-395" fmla="*/ 371475 w 1600200"/>
              <a:gd name="connsiteY8-396" fmla="*/ 1118 h 1919069"/>
              <a:gd name="connsiteX0-397" fmla="*/ 371475 w 1600200"/>
              <a:gd name="connsiteY0-398" fmla="*/ 1118 h 1919069"/>
              <a:gd name="connsiteX1-399" fmla="*/ 568075 w 1600200"/>
              <a:gd name="connsiteY1-400" fmla="*/ 602876 h 1919069"/>
              <a:gd name="connsiteX2-401" fmla="*/ 374089 w 1600200"/>
              <a:gd name="connsiteY2-402" fmla="*/ 646744 h 1919069"/>
              <a:gd name="connsiteX3-403" fmla="*/ 987445 w 1600200"/>
              <a:gd name="connsiteY3-404" fmla="*/ 1528815 h 1919069"/>
              <a:gd name="connsiteX4-405" fmla="*/ 1219200 w 1600200"/>
              <a:gd name="connsiteY4-406" fmla="*/ 1299944 h 1919069"/>
              <a:gd name="connsiteX5-407" fmla="*/ 1600200 w 1600200"/>
              <a:gd name="connsiteY5-408" fmla="*/ 1728569 h 1919069"/>
              <a:gd name="connsiteX6-409" fmla="*/ 1038225 w 1600200"/>
              <a:gd name="connsiteY6-410" fmla="*/ 1919069 h 1919069"/>
              <a:gd name="connsiteX7-411" fmla="*/ 0 w 1600200"/>
              <a:gd name="connsiteY7-412" fmla="*/ 376019 h 1919069"/>
              <a:gd name="connsiteX8-413" fmla="*/ 371475 w 1600200"/>
              <a:gd name="connsiteY8-414" fmla="*/ 1118 h 1919069"/>
              <a:gd name="connsiteX0-415" fmla="*/ 371475 w 1600200"/>
              <a:gd name="connsiteY0-416" fmla="*/ 1118 h 1919069"/>
              <a:gd name="connsiteX1-417" fmla="*/ 568075 w 1600200"/>
              <a:gd name="connsiteY1-418" fmla="*/ 602876 h 1919069"/>
              <a:gd name="connsiteX2-419" fmla="*/ 374089 w 1600200"/>
              <a:gd name="connsiteY2-420" fmla="*/ 646744 h 1919069"/>
              <a:gd name="connsiteX3-421" fmla="*/ 987445 w 1600200"/>
              <a:gd name="connsiteY3-422" fmla="*/ 1528815 h 1919069"/>
              <a:gd name="connsiteX4-423" fmla="*/ 1219200 w 1600200"/>
              <a:gd name="connsiteY4-424" fmla="*/ 1299944 h 1919069"/>
              <a:gd name="connsiteX5-425" fmla="*/ 1600200 w 1600200"/>
              <a:gd name="connsiteY5-426" fmla="*/ 1728569 h 1919069"/>
              <a:gd name="connsiteX6-427" fmla="*/ 1038225 w 1600200"/>
              <a:gd name="connsiteY6-428" fmla="*/ 1919069 h 1919069"/>
              <a:gd name="connsiteX7-429" fmla="*/ 0 w 1600200"/>
              <a:gd name="connsiteY7-430" fmla="*/ 376019 h 1919069"/>
              <a:gd name="connsiteX8-431" fmla="*/ 371475 w 1600200"/>
              <a:gd name="connsiteY8-432" fmla="*/ 1118 h 1919069"/>
              <a:gd name="connsiteX0-433" fmla="*/ 371475 w 1600200"/>
              <a:gd name="connsiteY0-434" fmla="*/ 1118 h 1919069"/>
              <a:gd name="connsiteX1-435" fmla="*/ 568075 w 1600200"/>
              <a:gd name="connsiteY1-436" fmla="*/ 602876 h 1919069"/>
              <a:gd name="connsiteX2-437" fmla="*/ 374089 w 1600200"/>
              <a:gd name="connsiteY2-438" fmla="*/ 646744 h 1919069"/>
              <a:gd name="connsiteX3-439" fmla="*/ 987445 w 1600200"/>
              <a:gd name="connsiteY3-440" fmla="*/ 1528815 h 1919069"/>
              <a:gd name="connsiteX4-441" fmla="*/ 1219200 w 1600200"/>
              <a:gd name="connsiteY4-442" fmla="*/ 1299944 h 1919069"/>
              <a:gd name="connsiteX5-443" fmla="*/ 1600200 w 1600200"/>
              <a:gd name="connsiteY5-444" fmla="*/ 1728569 h 1919069"/>
              <a:gd name="connsiteX6-445" fmla="*/ 1038225 w 1600200"/>
              <a:gd name="connsiteY6-446" fmla="*/ 1919069 h 1919069"/>
              <a:gd name="connsiteX7-447" fmla="*/ 0 w 1600200"/>
              <a:gd name="connsiteY7-448" fmla="*/ 376019 h 1919069"/>
              <a:gd name="connsiteX8-449" fmla="*/ 371475 w 1600200"/>
              <a:gd name="connsiteY8-450" fmla="*/ 1118 h 1919069"/>
              <a:gd name="connsiteX0-451" fmla="*/ 371475 w 1600200"/>
              <a:gd name="connsiteY0-452" fmla="*/ 1118 h 1919069"/>
              <a:gd name="connsiteX1-453" fmla="*/ 568075 w 1600200"/>
              <a:gd name="connsiteY1-454" fmla="*/ 602876 h 1919069"/>
              <a:gd name="connsiteX2-455" fmla="*/ 374089 w 1600200"/>
              <a:gd name="connsiteY2-456" fmla="*/ 646744 h 1919069"/>
              <a:gd name="connsiteX3-457" fmla="*/ 987445 w 1600200"/>
              <a:gd name="connsiteY3-458" fmla="*/ 1528815 h 1919069"/>
              <a:gd name="connsiteX4-459" fmla="*/ 1173048 w 1600200"/>
              <a:gd name="connsiteY4-460" fmla="*/ 1311482 h 1919069"/>
              <a:gd name="connsiteX5-461" fmla="*/ 1600200 w 1600200"/>
              <a:gd name="connsiteY5-462" fmla="*/ 1728569 h 1919069"/>
              <a:gd name="connsiteX6-463" fmla="*/ 1038225 w 1600200"/>
              <a:gd name="connsiteY6-464" fmla="*/ 1919069 h 1919069"/>
              <a:gd name="connsiteX7-465" fmla="*/ 0 w 1600200"/>
              <a:gd name="connsiteY7-466" fmla="*/ 376019 h 1919069"/>
              <a:gd name="connsiteX8-467" fmla="*/ 371475 w 1600200"/>
              <a:gd name="connsiteY8-468" fmla="*/ 1118 h 1919069"/>
              <a:gd name="connsiteX0-469" fmla="*/ 371475 w 1600200"/>
              <a:gd name="connsiteY0-470" fmla="*/ 1118 h 1919069"/>
              <a:gd name="connsiteX1-471" fmla="*/ 568075 w 1600200"/>
              <a:gd name="connsiteY1-472" fmla="*/ 602876 h 1919069"/>
              <a:gd name="connsiteX2-473" fmla="*/ 374089 w 1600200"/>
              <a:gd name="connsiteY2-474" fmla="*/ 646744 h 1919069"/>
              <a:gd name="connsiteX3-475" fmla="*/ 987445 w 1600200"/>
              <a:gd name="connsiteY3-476" fmla="*/ 1528815 h 1919069"/>
              <a:gd name="connsiteX4-477" fmla="*/ 1173048 w 1600200"/>
              <a:gd name="connsiteY4-478" fmla="*/ 1311482 h 1919069"/>
              <a:gd name="connsiteX5-479" fmla="*/ 1600200 w 1600200"/>
              <a:gd name="connsiteY5-480" fmla="*/ 1728569 h 1919069"/>
              <a:gd name="connsiteX6-481" fmla="*/ 1038225 w 1600200"/>
              <a:gd name="connsiteY6-482" fmla="*/ 1919069 h 1919069"/>
              <a:gd name="connsiteX7-483" fmla="*/ 0 w 1600200"/>
              <a:gd name="connsiteY7-484" fmla="*/ 376019 h 1919069"/>
              <a:gd name="connsiteX8-485" fmla="*/ 371475 w 1600200"/>
              <a:gd name="connsiteY8-486" fmla="*/ 1118 h 1919069"/>
              <a:gd name="connsiteX0-487" fmla="*/ 371475 w 1600200"/>
              <a:gd name="connsiteY0-488" fmla="*/ 1118 h 1919069"/>
              <a:gd name="connsiteX1-489" fmla="*/ 568075 w 1600200"/>
              <a:gd name="connsiteY1-490" fmla="*/ 602876 h 1919069"/>
              <a:gd name="connsiteX2-491" fmla="*/ 374089 w 1600200"/>
              <a:gd name="connsiteY2-492" fmla="*/ 646744 h 1919069"/>
              <a:gd name="connsiteX3-493" fmla="*/ 987445 w 1600200"/>
              <a:gd name="connsiteY3-494" fmla="*/ 1528815 h 1919069"/>
              <a:gd name="connsiteX4-495" fmla="*/ 1173048 w 1600200"/>
              <a:gd name="connsiteY4-496" fmla="*/ 1311482 h 1919069"/>
              <a:gd name="connsiteX5-497" fmla="*/ 1600200 w 1600200"/>
              <a:gd name="connsiteY5-498" fmla="*/ 1728569 h 1919069"/>
              <a:gd name="connsiteX6-499" fmla="*/ 1038225 w 1600200"/>
              <a:gd name="connsiteY6-500" fmla="*/ 1919069 h 1919069"/>
              <a:gd name="connsiteX7-501" fmla="*/ 0 w 1600200"/>
              <a:gd name="connsiteY7-502" fmla="*/ 376019 h 1919069"/>
              <a:gd name="connsiteX8-503" fmla="*/ 371475 w 1600200"/>
              <a:gd name="connsiteY8-504" fmla="*/ 1118 h 1919069"/>
              <a:gd name="connsiteX0-505" fmla="*/ 371475 w 1600200"/>
              <a:gd name="connsiteY0-506" fmla="*/ 1118 h 1919069"/>
              <a:gd name="connsiteX1-507" fmla="*/ 568075 w 1600200"/>
              <a:gd name="connsiteY1-508" fmla="*/ 602876 h 1919069"/>
              <a:gd name="connsiteX2-509" fmla="*/ 374089 w 1600200"/>
              <a:gd name="connsiteY2-510" fmla="*/ 646744 h 1919069"/>
              <a:gd name="connsiteX3-511" fmla="*/ 987445 w 1600200"/>
              <a:gd name="connsiteY3-512" fmla="*/ 1528815 h 1919069"/>
              <a:gd name="connsiteX4-513" fmla="*/ 1173048 w 1600200"/>
              <a:gd name="connsiteY4-514" fmla="*/ 1311482 h 1919069"/>
              <a:gd name="connsiteX5-515" fmla="*/ 1600200 w 1600200"/>
              <a:gd name="connsiteY5-516" fmla="*/ 1728569 h 1919069"/>
              <a:gd name="connsiteX6-517" fmla="*/ 1038225 w 1600200"/>
              <a:gd name="connsiteY6-518" fmla="*/ 1919069 h 1919069"/>
              <a:gd name="connsiteX7-519" fmla="*/ 0 w 1600200"/>
              <a:gd name="connsiteY7-520" fmla="*/ 376019 h 1919069"/>
              <a:gd name="connsiteX8-521" fmla="*/ 371475 w 1600200"/>
              <a:gd name="connsiteY8-522" fmla="*/ 1118 h 1919069"/>
              <a:gd name="connsiteX0-523" fmla="*/ 371475 w 1588662"/>
              <a:gd name="connsiteY0-524" fmla="*/ 1118 h 1919069"/>
              <a:gd name="connsiteX1-525" fmla="*/ 568075 w 1588662"/>
              <a:gd name="connsiteY1-526" fmla="*/ 602876 h 1919069"/>
              <a:gd name="connsiteX2-527" fmla="*/ 374089 w 1588662"/>
              <a:gd name="connsiteY2-528" fmla="*/ 646744 h 1919069"/>
              <a:gd name="connsiteX3-529" fmla="*/ 987445 w 1588662"/>
              <a:gd name="connsiteY3-530" fmla="*/ 1528815 h 1919069"/>
              <a:gd name="connsiteX4-531" fmla="*/ 1173048 w 1588662"/>
              <a:gd name="connsiteY4-532" fmla="*/ 1311482 h 1919069"/>
              <a:gd name="connsiteX5-533" fmla="*/ 1588662 w 1588662"/>
              <a:gd name="connsiteY5-534" fmla="*/ 1699723 h 1919069"/>
              <a:gd name="connsiteX6-535" fmla="*/ 1038225 w 1588662"/>
              <a:gd name="connsiteY6-536" fmla="*/ 1919069 h 1919069"/>
              <a:gd name="connsiteX7-537" fmla="*/ 0 w 1588662"/>
              <a:gd name="connsiteY7-538" fmla="*/ 376019 h 1919069"/>
              <a:gd name="connsiteX8-539" fmla="*/ 371475 w 1588662"/>
              <a:gd name="connsiteY8-540" fmla="*/ 1118 h 1919069"/>
              <a:gd name="connsiteX0-541" fmla="*/ 371475 w 1600166"/>
              <a:gd name="connsiteY0-542" fmla="*/ 1118 h 1919069"/>
              <a:gd name="connsiteX1-543" fmla="*/ 568075 w 1600166"/>
              <a:gd name="connsiteY1-544" fmla="*/ 602876 h 1919069"/>
              <a:gd name="connsiteX2-545" fmla="*/ 374089 w 1600166"/>
              <a:gd name="connsiteY2-546" fmla="*/ 646744 h 1919069"/>
              <a:gd name="connsiteX3-547" fmla="*/ 987445 w 1600166"/>
              <a:gd name="connsiteY3-548" fmla="*/ 1528815 h 1919069"/>
              <a:gd name="connsiteX4-549" fmla="*/ 1173048 w 1600166"/>
              <a:gd name="connsiteY4-550" fmla="*/ 1311482 h 1919069"/>
              <a:gd name="connsiteX5-551" fmla="*/ 1588662 w 1600166"/>
              <a:gd name="connsiteY5-552" fmla="*/ 1699723 h 1919069"/>
              <a:gd name="connsiteX6-553" fmla="*/ 1038225 w 1600166"/>
              <a:gd name="connsiteY6-554" fmla="*/ 1919069 h 1919069"/>
              <a:gd name="connsiteX7-555" fmla="*/ 0 w 1600166"/>
              <a:gd name="connsiteY7-556" fmla="*/ 376019 h 1919069"/>
              <a:gd name="connsiteX8-557" fmla="*/ 371475 w 1600166"/>
              <a:gd name="connsiteY8-558" fmla="*/ 1118 h 1919069"/>
              <a:gd name="connsiteX0-559" fmla="*/ 371475 w 1600166"/>
              <a:gd name="connsiteY0-560" fmla="*/ 1118 h 1919069"/>
              <a:gd name="connsiteX1-561" fmla="*/ 568075 w 1600166"/>
              <a:gd name="connsiteY1-562" fmla="*/ 602876 h 1919069"/>
              <a:gd name="connsiteX2-563" fmla="*/ 374089 w 1600166"/>
              <a:gd name="connsiteY2-564" fmla="*/ 646744 h 1919069"/>
              <a:gd name="connsiteX3-565" fmla="*/ 987445 w 1600166"/>
              <a:gd name="connsiteY3-566" fmla="*/ 1528815 h 1919069"/>
              <a:gd name="connsiteX4-567" fmla="*/ 1173048 w 1600166"/>
              <a:gd name="connsiteY4-568" fmla="*/ 1311482 h 1919069"/>
              <a:gd name="connsiteX5-569" fmla="*/ 1588662 w 1600166"/>
              <a:gd name="connsiteY5-570" fmla="*/ 1699723 h 1919069"/>
              <a:gd name="connsiteX6-571" fmla="*/ 1038225 w 1600166"/>
              <a:gd name="connsiteY6-572" fmla="*/ 1919069 h 1919069"/>
              <a:gd name="connsiteX7-573" fmla="*/ 0 w 1600166"/>
              <a:gd name="connsiteY7-574" fmla="*/ 376019 h 1919069"/>
              <a:gd name="connsiteX8-575" fmla="*/ 371475 w 1600166"/>
              <a:gd name="connsiteY8-576" fmla="*/ 1118 h 1919069"/>
              <a:gd name="connsiteX0-577" fmla="*/ 371475 w 1596260"/>
              <a:gd name="connsiteY0-578" fmla="*/ 1118 h 1919069"/>
              <a:gd name="connsiteX1-579" fmla="*/ 568075 w 1596260"/>
              <a:gd name="connsiteY1-580" fmla="*/ 602876 h 1919069"/>
              <a:gd name="connsiteX2-581" fmla="*/ 374089 w 1596260"/>
              <a:gd name="connsiteY2-582" fmla="*/ 646744 h 1919069"/>
              <a:gd name="connsiteX3-583" fmla="*/ 987445 w 1596260"/>
              <a:gd name="connsiteY3-584" fmla="*/ 1528815 h 1919069"/>
              <a:gd name="connsiteX4-585" fmla="*/ 1173048 w 1596260"/>
              <a:gd name="connsiteY4-586" fmla="*/ 1311482 h 1919069"/>
              <a:gd name="connsiteX5-587" fmla="*/ 1588662 w 1596260"/>
              <a:gd name="connsiteY5-588" fmla="*/ 1699723 h 1919069"/>
              <a:gd name="connsiteX6-589" fmla="*/ 1038225 w 1596260"/>
              <a:gd name="connsiteY6-590" fmla="*/ 1919069 h 1919069"/>
              <a:gd name="connsiteX7-591" fmla="*/ 0 w 1596260"/>
              <a:gd name="connsiteY7-592" fmla="*/ 376019 h 1919069"/>
              <a:gd name="connsiteX8-593" fmla="*/ 371475 w 1596260"/>
              <a:gd name="connsiteY8-594" fmla="*/ 1118 h 1919069"/>
              <a:gd name="connsiteX0-595" fmla="*/ 371475 w 1596260"/>
              <a:gd name="connsiteY0-596" fmla="*/ 1118 h 1919069"/>
              <a:gd name="connsiteX1-597" fmla="*/ 568075 w 1596260"/>
              <a:gd name="connsiteY1-598" fmla="*/ 602876 h 1919069"/>
              <a:gd name="connsiteX2-599" fmla="*/ 374089 w 1596260"/>
              <a:gd name="connsiteY2-600" fmla="*/ 646744 h 1919069"/>
              <a:gd name="connsiteX3-601" fmla="*/ 987445 w 1596260"/>
              <a:gd name="connsiteY3-602" fmla="*/ 1528815 h 1919069"/>
              <a:gd name="connsiteX4-603" fmla="*/ 1173048 w 1596260"/>
              <a:gd name="connsiteY4-604" fmla="*/ 1311482 h 1919069"/>
              <a:gd name="connsiteX5-605" fmla="*/ 1588662 w 1596260"/>
              <a:gd name="connsiteY5-606" fmla="*/ 1699723 h 1919069"/>
              <a:gd name="connsiteX6-607" fmla="*/ 1038225 w 1596260"/>
              <a:gd name="connsiteY6-608" fmla="*/ 1919069 h 1919069"/>
              <a:gd name="connsiteX7-609" fmla="*/ 0 w 1596260"/>
              <a:gd name="connsiteY7-610" fmla="*/ 376019 h 1919069"/>
              <a:gd name="connsiteX8-611" fmla="*/ 371475 w 1596260"/>
              <a:gd name="connsiteY8-612" fmla="*/ 1118 h 1919069"/>
              <a:gd name="connsiteX0-613" fmla="*/ 371475 w 1596260"/>
              <a:gd name="connsiteY0-614" fmla="*/ 1118 h 1946976"/>
              <a:gd name="connsiteX1-615" fmla="*/ 568075 w 1596260"/>
              <a:gd name="connsiteY1-616" fmla="*/ 602876 h 1946976"/>
              <a:gd name="connsiteX2-617" fmla="*/ 374089 w 1596260"/>
              <a:gd name="connsiteY2-618" fmla="*/ 646744 h 1946976"/>
              <a:gd name="connsiteX3-619" fmla="*/ 987445 w 1596260"/>
              <a:gd name="connsiteY3-620" fmla="*/ 1528815 h 1946976"/>
              <a:gd name="connsiteX4-621" fmla="*/ 1173048 w 1596260"/>
              <a:gd name="connsiteY4-622" fmla="*/ 1311482 h 1946976"/>
              <a:gd name="connsiteX5-623" fmla="*/ 1588662 w 1596260"/>
              <a:gd name="connsiteY5-624" fmla="*/ 1699723 h 1946976"/>
              <a:gd name="connsiteX6-625" fmla="*/ 1038225 w 1596260"/>
              <a:gd name="connsiteY6-626" fmla="*/ 1919069 h 1946976"/>
              <a:gd name="connsiteX7-627" fmla="*/ 0 w 1596260"/>
              <a:gd name="connsiteY7-628" fmla="*/ 376019 h 1946976"/>
              <a:gd name="connsiteX8-629" fmla="*/ 371475 w 1596260"/>
              <a:gd name="connsiteY8-630" fmla="*/ 1118 h 1946976"/>
              <a:gd name="connsiteX0-631" fmla="*/ 357053 w 1581838"/>
              <a:gd name="connsiteY0-632" fmla="*/ 1118 h 1946976"/>
              <a:gd name="connsiteX1-633" fmla="*/ 553653 w 1581838"/>
              <a:gd name="connsiteY1-634" fmla="*/ 602876 h 1946976"/>
              <a:gd name="connsiteX2-635" fmla="*/ 359667 w 1581838"/>
              <a:gd name="connsiteY2-636" fmla="*/ 646744 h 1946976"/>
              <a:gd name="connsiteX3-637" fmla="*/ 973023 w 1581838"/>
              <a:gd name="connsiteY3-638" fmla="*/ 1528815 h 1946976"/>
              <a:gd name="connsiteX4-639" fmla="*/ 1158626 w 1581838"/>
              <a:gd name="connsiteY4-640" fmla="*/ 1311482 h 1946976"/>
              <a:gd name="connsiteX5-641" fmla="*/ 1574240 w 1581838"/>
              <a:gd name="connsiteY5-642" fmla="*/ 1699723 h 1946976"/>
              <a:gd name="connsiteX6-643" fmla="*/ 1023803 w 1581838"/>
              <a:gd name="connsiteY6-644" fmla="*/ 1919069 h 1946976"/>
              <a:gd name="connsiteX7-645" fmla="*/ 0 w 1581838"/>
              <a:gd name="connsiteY7-646" fmla="*/ 378903 h 1946976"/>
              <a:gd name="connsiteX8-647" fmla="*/ 357053 w 1581838"/>
              <a:gd name="connsiteY8-648" fmla="*/ 1118 h 1946976"/>
              <a:gd name="connsiteX0-649" fmla="*/ 357053 w 1581838"/>
              <a:gd name="connsiteY0-650" fmla="*/ 1118 h 1946976"/>
              <a:gd name="connsiteX1-651" fmla="*/ 553653 w 1581838"/>
              <a:gd name="connsiteY1-652" fmla="*/ 602876 h 1946976"/>
              <a:gd name="connsiteX2-653" fmla="*/ 359667 w 1581838"/>
              <a:gd name="connsiteY2-654" fmla="*/ 646744 h 1946976"/>
              <a:gd name="connsiteX3-655" fmla="*/ 973023 w 1581838"/>
              <a:gd name="connsiteY3-656" fmla="*/ 1528815 h 1946976"/>
              <a:gd name="connsiteX4-657" fmla="*/ 1158626 w 1581838"/>
              <a:gd name="connsiteY4-658" fmla="*/ 1311482 h 1946976"/>
              <a:gd name="connsiteX5-659" fmla="*/ 1574240 w 1581838"/>
              <a:gd name="connsiteY5-660" fmla="*/ 1699723 h 1946976"/>
              <a:gd name="connsiteX6-661" fmla="*/ 1023803 w 1581838"/>
              <a:gd name="connsiteY6-662" fmla="*/ 1919069 h 1946976"/>
              <a:gd name="connsiteX7-663" fmla="*/ 0 w 1581838"/>
              <a:gd name="connsiteY7-664" fmla="*/ 378903 h 1946976"/>
              <a:gd name="connsiteX8-665" fmla="*/ 357053 w 1581838"/>
              <a:gd name="connsiteY8-666" fmla="*/ 1118 h 1946976"/>
              <a:gd name="connsiteX0-667" fmla="*/ 357053 w 1581838"/>
              <a:gd name="connsiteY0-668" fmla="*/ 1118 h 1946976"/>
              <a:gd name="connsiteX1-669" fmla="*/ 553653 w 1581838"/>
              <a:gd name="connsiteY1-670" fmla="*/ 602876 h 1946976"/>
              <a:gd name="connsiteX2-671" fmla="*/ 359667 w 1581838"/>
              <a:gd name="connsiteY2-672" fmla="*/ 646744 h 1946976"/>
              <a:gd name="connsiteX3-673" fmla="*/ 973023 w 1581838"/>
              <a:gd name="connsiteY3-674" fmla="*/ 1528815 h 1946976"/>
              <a:gd name="connsiteX4-675" fmla="*/ 1158626 w 1581838"/>
              <a:gd name="connsiteY4-676" fmla="*/ 1311482 h 1946976"/>
              <a:gd name="connsiteX5-677" fmla="*/ 1574240 w 1581838"/>
              <a:gd name="connsiteY5-678" fmla="*/ 1699723 h 1946976"/>
              <a:gd name="connsiteX6-679" fmla="*/ 1023803 w 1581838"/>
              <a:gd name="connsiteY6-680" fmla="*/ 1919069 h 1946976"/>
              <a:gd name="connsiteX7-681" fmla="*/ 0 w 1581838"/>
              <a:gd name="connsiteY7-682" fmla="*/ 378903 h 1946976"/>
              <a:gd name="connsiteX8-683" fmla="*/ 357053 w 1581838"/>
              <a:gd name="connsiteY8-684" fmla="*/ 1118 h 1946976"/>
              <a:gd name="connsiteX0-685" fmla="*/ 333976 w 1558761"/>
              <a:gd name="connsiteY0-686" fmla="*/ 1118 h 1946976"/>
              <a:gd name="connsiteX1-687" fmla="*/ 530576 w 1558761"/>
              <a:gd name="connsiteY1-688" fmla="*/ 602876 h 1946976"/>
              <a:gd name="connsiteX2-689" fmla="*/ 336590 w 1558761"/>
              <a:gd name="connsiteY2-690" fmla="*/ 646744 h 1946976"/>
              <a:gd name="connsiteX3-691" fmla="*/ 949946 w 1558761"/>
              <a:gd name="connsiteY3-692" fmla="*/ 1528815 h 1946976"/>
              <a:gd name="connsiteX4-693" fmla="*/ 1135549 w 1558761"/>
              <a:gd name="connsiteY4-694" fmla="*/ 1311482 h 1946976"/>
              <a:gd name="connsiteX5-695" fmla="*/ 1551163 w 1558761"/>
              <a:gd name="connsiteY5-696" fmla="*/ 1699723 h 1946976"/>
              <a:gd name="connsiteX6-697" fmla="*/ 1000726 w 1558761"/>
              <a:gd name="connsiteY6-698" fmla="*/ 1919069 h 1946976"/>
              <a:gd name="connsiteX7-699" fmla="*/ 0 w 1558761"/>
              <a:gd name="connsiteY7-700" fmla="*/ 390441 h 1946976"/>
              <a:gd name="connsiteX8-701" fmla="*/ 333976 w 1558761"/>
              <a:gd name="connsiteY8-702" fmla="*/ 1118 h 1946976"/>
              <a:gd name="connsiteX0-703" fmla="*/ 335877 w 1560662"/>
              <a:gd name="connsiteY0-704" fmla="*/ 1118 h 1946976"/>
              <a:gd name="connsiteX1-705" fmla="*/ 532477 w 1560662"/>
              <a:gd name="connsiteY1-706" fmla="*/ 602876 h 1946976"/>
              <a:gd name="connsiteX2-707" fmla="*/ 338491 w 1560662"/>
              <a:gd name="connsiteY2-708" fmla="*/ 646744 h 1946976"/>
              <a:gd name="connsiteX3-709" fmla="*/ 951847 w 1560662"/>
              <a:gd name="connsiteY3-710" fmla="*/ 1528815 h 1946976"/>
              <a:gd name="connsiteX4-711" fmla="*/ 1137450 w 1560662"/>
              <a:gd name="connsiteY4-712" fmla="*/ 1311482 h 1946976"/>
              <a:gd name="connsiteX5-713" fmla="*/ 1553064 w 1560662"/>
              <a:gd name="connsiteY5-714" fmla="*/ 1699723 h 1946976"/>
              <a:gd name="connsiteX6-715" fmla="*/ 1002627 w 1560662"/>
              <a:gd name="connsiteY6-716" fmla="*/ 1919069 h 1946976"/>
              <a:gd name="connsiteX7-717" fmla="*/ 1901 w 1560662"/>
              <a:gd name="connsiteY7-718" fmla="*/ 390441 h 1946976"/>
              <a:gd name="connsiteX8-719" fmla="*/ 335877 w 1560662"/>
              <a:gd name="connsiteY8-720" fmla="*/ 1118 h 1946976"/>
              <a:gd name="connsiteX0-721" fmla="*/ 335877 w 1560662"/>
              <a:gd name="connsiteY0-722" fmla="*/ 1118 h 1946976"/>
              <a:gd name="connsiteX1-723" fmla="*/ 532477 w 1560662"/>
              <a:gd name="connsiteY1-724" fmla="*/ 602876 h 1946976"/>
              <a:gd name="connsiteX2-725" fmla="*/ 338491 w 1560662"/>
              <a:gd name="connsiteY2-726" fmla="*/ 646744 h 1946976"/>
              <a:gd name="connsiteX3-727" fmla="*/ 951847 w 1560662"/>
              <a:gd name="connsiteY3-728" fmla="*/ 1528815 h 1946976"/>
              <a:gd name="connsiteX4-729" fmla="*/ 1137450 w 1560662"/>
              <a:gd name="connsiteY4-730" fmla="*/ 1311482 h 1946976"/>
              <a:gd name="connsiteX5-731" fmla="*/ 1553064 w 1560662"/>
              <a:gd name="connsiteY5-732" fmla="*/ 1699723 h 1946976"/>
              <a:gd name="connsiteX6-733" fmla="*/ 1002627 w 1560662"/>
              <a:gd name="connsiteY6-734" fmla="*/ 1919069 h 1946976"/>
              <a:gd name="connsiteX7-735" fmla="*/ 1901 w 1560662"/>
              <a:gd name="connsiteY7-736" fmla="*/ 390441 h 1946976"/>
              <a:gd name="connsiteX8-737" fmla="*/ 335877 w 1560662"/>
              <a:gd name="connsiteY8-738" fmla="*/ 1118 h 1946976"/>
              <a:gd name="connsiteX0-739" fmla="*/ 335877 w 1560662"/>
              <a:gd name="connsiteY0-740" fmla="*/ 1118 h 1946976"/>
              <a:gd name="connsiteX1-741" fmla="*/ 532477 w 1560662"/>
              <a:gd name="connsiteY1-742" fmla="*/ 602876 h 1946976"/>
              <a:gd name="connsiteX2-743" fmla="*/ 338491 w 1560662"/>
              <a:gd name="connsiteY2-744" fmla="*/ 646744 h 1946976"/>
              <a:gd name="connsiteX3-745" fmla="*/ 951847 w 1560662"/>
              <a:gd name="connsiteY3-746" fmla="*/ 1528815 h 1946976"/>
              <a:gd name="connsiteX4-747" fmla="*/ 1137450 w 1560662"/>
              <a:gd name="connsiteY4-748" fmla="*/ 1311482 h 1946976"/>
              <a:gd name="connsiteX5-749" fmla="*/ 1553064 w 1560662"/>
              <a:gd name="connsiteY5-750" fmla="*/ 1699723 h 1946976"/>
              <a:gd name="connsiteX6-751" fmla="*/ 1002627 w 1560662"/>
              <a:gd name="connsiteY6-752" fmla="*/ 1919069 h 1946976"/>
              <a:gd name="connsiteX7-753" fmla="*/ 1901 w 1560662"/>
              <a:gd name="connsiteY7-754" fmla="*/ 390441 h 1946976"/>
              <a:gd name="connsiteX8-755" fmla="*/ 335877 w 1560662"/>
              <a:gd name="connsiteY8-756" fmla="*/ 1118 h 1946976"/>
              <a:gd name="connsiteX0-757" fmla="*/ 335877 w 1560662"/>
              <a:gd name="connsiteY0-758" fmla="*/ 1118 h 1946976"/>
              <a:gd name="connsiteX1-759" fmla="*/ 532477 w 1560662"/>
              <a:gd name="connsiteY1-760" fmla="*/ 602876 h 1946976"/>
              <a:gd name="connsiteX2-761" fmla="*/ 344260 w 1560662"/>
              <a:gd name="connsiteY2-762" fmla="*/ 655398 h 1946976"/>
              <a:gd name="connsiteX3-763" fmla="*/ 951847 w 1560662"/>
              <a:gd name="connsiteY3-764" fmla="*/ 1528815 h 1946976"/>
              <a:gd name="connsiteX4-765" fmla="*/ 1137450 w 1560662"/>
              <a:gd name="connsiteY4-766" fmla="*/ 1311482 h 1946976"/>
              <a:gd name="connsiteX5-767" fmla="*/ 1553064 w 1560662"/>
              <a:gd name="connsiteY5-768" fmla="*/ 1699723 h 1946976"/>
              <a:gd name="connsiteX6-769" fmla="*/ 1002627 w 1560662"/>
              <a:gd name="connsiteY6-770" fmla="*/ 1919069 h 1946976"/>
              <a:gd name="connsiteX7-771" fmla="*/ 1901 w 1560662"/>
              <a:gd name="connsiteY7-772" fmla="*/ 390441 h 1946976"/>
              <a:gd name="connsiteX8-773" fmla="*/ 335877 w 1560662"/>
              <a:gd name="connsiteY8-774" fmla="*/ 1118 h 1946976"/>
              <a:gd name="connsiteX0-775" fmla="*/ 335877 w 1560662"/>
              <a:gd name="connsiteY0-776" fmla="*/ 196 h 1946054"/>
              <a:gd name="connsiteX1-777" fmla="*/ 532477 w 1560662"/>
              <a:gd name="connsiteY1-778" fmla="*/ 601954 h 1946054"/>
              <a:gd name="connsiteX2-779" fmla="*/ 344260 w 1560662"/>
              <a:gd name="connsiteY2-780" fmla="*/ 654476 h 1946054"/>
              <a:gd name="connsiteX3-781" fmla="*/ 951847 w 1560662"/>
              <a:gd name="connsiteY3-782" fmla="*/ 1527893 h 1946054"/>
              <a:gd name="connsiteX4-783" fmla="*/ 1137450 w 1560662"/>
              <a:gd name="connsiteY4-784" fmla="*/ 1310560 h 1946054"/>
              <a:gd name="connsiteX5-785" fmla="*/ 1553064 w 1560662"/>
              <a:gd name="connsiteY5-786" fmla="*/ 1698801 h 1946054"/>
              <a:gd name="connsiteX6-787" fmla="*/ 1002627 w 1560662"/>
              <a:gd name="connsiteY6-788" fmla="*/ 1918147 h 1946054"/>
              <a:gd name="connsiteX7-789" fmla="*/ 1901 w 1560662"/>
              <a:gd name="connsiteY7-790" fmla="*/ 389519 h 1946054"/>
              <a:gd name="connsiteX8-791" fmla="*/ 335877 w 1560662"/>
              <a:gd name="connsiteY8-792" fmla="*/ 196 h 1946054"/>
              <a:gd name="connsiteX0-793" fmla="*/ 332898 w 1560662"/>
              <a:gd name="connsiteY0-794" fmla="*/ 199 h 1937121"/>
              <a:gd name="connsiteX1-795" fmla="*/ 532477 w 1560662"/>
              <a:gd name="connsiteY1-796" fmla="*/ 593021 h 1937121"/>
              <a:gd name="connsiteX2-797" fmla="*/ 344260 w 1560662"/>
              <a:gd name="connsiteY2-798" fmla="*/ 645543 h 1937121"/>
              <a:gd name="connsiteX3-799" fmla="*/ 951847 w 1560662"/>
              <a:gd name="connsiteY3-800" fmla="*/ 1518960 h 1937121"/>
              <a:gd name="connsiteX4-801" fmla="*/ 1137450 w 1560662"/>
              <a:gd name="connsiteY4-802" fmla="*/ 1301627 h 1937121"/>
              <a:gd name="connsiteX5-803" fmla="*/ 1553064 w 1560662"/>
              <a:gd name="connsiteY5-804" fmla="*/ 1689868 h 1937121"/>
              <a:gd name="connsiteX6-805" fmla="*/ 1002627 w 1560662"/>
              <a:gd name="connsiteY6-806" fmla="*/ 1909214 h 1937121"/>
              <a:gd name="connsiteX7-807" fmla="*/ 1901 w 1560662"/>
              <a:gd name="connsiteY7-808" fmla="*/ 380586 h 1937121"/>
              <a:gd name="connsiteX8-809" fmla="*/ 332898 w 1560662"/>
              <a:gd name="connsiteY8-810" fmla="*/ 199 h 1937121"/>
              <a:gd name="connsiteX0-811" fmla="*/ 332898 w 1560662"/>
              <a:gd name="connsiteY0-812" fmla="*/ 199 h 1937121"/>
              <a:gd name="connsiteX1-813" fmla="*/ 532477 w 1560662"/>
              <a:gd name="connsiteY1-814" fmla="*/ 593021 h 1937121"/>
              <a:gd name="connsiteX2-815" fmla="*/ 344260 w 1560662"/>
              <a:gd name="connsiteY2-816" fmla="*/ 645543 h 1937121"/>
              <a:gd name="connsiteX3-817" fmla="*/ 951847 w 1560662"/>
              <a:gd name="connsiteY3-818" fmla="*/ 1518960 h 1937121"/>
              <a:gd name="connsiteX4-819" fmla="*/ 1137450 w 1560662"/>
              <a:gd name="connsiteY4-820" fmla="*/ 1301627 h 1937121"/>
              <a:gd name="connsiteX5-821" fmla="*/ 1553064 w 1560662"/>
              <a:gd name="connsiteY5-822" fmla="*/ 1689868 h 1937121"/>
              <a:gd name="connsiteX6-823" fmla="*/ 1002627 w 1560662"/>
              <a:gd name="connsiteY6-824" fmla="*/ 1909214 h 1937121"/>
              <a:gd name="connsiteX7-825" fmla="*/ 1901 w 1560662"/>
              <a:gd name="connsiteY7-826" fmla="*/ 380586 h 1937121"/>
              <a:gd name="connsiteX8-827" fmla="*/ 332898 w 1560662"/>
              <a:gd name="connsiteY8-828" fmla="*/ 199 h 1937121"/>
              <a:gd name="connsiteX0-829" fmla="*/ 332898 w 1560662"/>
              <a:gd name="connsiteY0-830" fmla="*/ 199 h 1937121"/>
              <a:gd name="connsiteX1-831" fmla="*/ 532477 w 1560662"/>
              <a:gd name="connsiteY1-832" fmla="*/ 593021 h 1937121"/>
              <a:gd name="connsiteX2-833" fmla="*/ 344260 w 1560662"/>
              <a:gd name="connsiteY2-834" fmla="*/ 645543 h 1937121"/>
              <a:gd name="connsiteX3-835" fmla="*/ 951847 w 1560662"/>
              <a:gd name="connsiteY3-836" fmla="*/ 1518960 h 1937121"/>
              <a:gd name="connsiteX4-837" fmla="*/ 1137450 w 1560662"/>
              <a:gd name="connsiteY4-838" fmla="*/ 1301627 h 1937121"/>
              <a:gd name="connsiteX5-839" fmla="*/ 1553064 w 1560662"/>
              <a:gd name="connsiteY5-840" fmla="*/ 1689868 h 1937121"/>
              <a:gd name="connsiteX6-841" fmla="*/ 1002627 w 1560662"/>
              <a:gd name="connsiteY6-842" fmla="*/ 1909214 h 1937121"/>
              <a:gd name="connsiteX7-843" fmla="*/ 1901 w 1560662"/>
              <a:gd name="connsiteY7-844" fmla="*/ 380586 h 1937121"/>
              <a:gd name="connsiteX8-845" fmla="*/ 332898 w 1560662"/>
              <a:gd name="connsiteY8-846" fmla="*/ 199 h 1937121"/>
              <a:gd name="connsiteX0-847" fmla="*/ 332898 w 1565431"/>
              <a:gd name="connsiteY0-848" fmla="*/ 199 h 1937121"/>
              <a:gd name="connsiteX1-849" fmla="*/ 532477 w 1565431"/>
              <a:gd name="connsiteY1-850" fmla="*/ 593021 h 1937121"/>
              <a:gd name="connsiteX2-851" fmla="*/ 344260 w 1565431"/>
              <a:gd name="connsiteY2-852" fmla="*/ 645543 h 1937121"/>
              <a:gd name="connsiteX3-853" fmla="*/ 951847 w 1565431"/>
              <a:gd name="connsiteY3-854" fmla="*/ 1518960 h 1937121"/>
              <a:gd name="connsiteX4-855" fmla="*/ 1137450 w 1565431"/>
              <a:gd name="connsiteY4-856" fmla="*/ 1301627 h 1937121"/>
              <a:gd name="connsiteX5-857" fmla="*/ 1553064 w 1565431"/>
              <a:gd name="connsiteY5-858" fmla="*/ 1689868 h 1937121"/>
              <a:gd name="connsiteX6-859" fmla="*/ 1002627 w 1565431"/>
              <a:gd name="connsiteY6-860" fmla="*/ 1909214 h 1937121"/>
              <a:gd name="connsiteX7-861" fmla="*/ 1901 w 1565431"/>
              <a:gd name="connsiteY7-862" fmla="*/ 380586 h 1937121"/>
              <a:gd name="connsiteX8-863" fmla="*/ 332898 w 1565431"/>
              <a:gd name="connsiteY8-864" fmla="*/ 199 h 1937121"/>
              <a:gd name="connsiteX0-865" fmla="*/ 332898 w 1565431"/>
              <a:gd name="connsiteY0-866" fmla="*/ 199 h 1937121"/>
              <a:gd name="connsiteX1-867" fmla="*/ 532477 w 1565431"/>
              <a:gd name="connsiteY1-868" fmla="*/ 593021 h 1937121"/>
              <a:gd name="connsiteX2-869" fmla="*/ 344260 w 1565431"/>
              <a:gd name="connsiteY2-870" fmla="*/ 645543 h 1937121"/>
              <a:gd name="connsiteX3-871" fmla="*/ 951847 w 1565431"/>
              <a:gd name="connsiteY3-872" fmla="*/ 1518960 h 1937121"/>
              <a:gd name="connsiteX4-873" fmla="*/ 1137450 w 1565431"/>
              <a:gd name="connsiteY4-874" fmla="*/ 1301627 h 1937121"/>
              <a:gd name="connsiteX5-875" fmla="*/ 1553064 w 1565431"/>
              <a:gd name="connsiteY5-876" fmla="*/ 1689868 h 1937121"/>
              <a:gd name="connsiteX6-877" fmla="*/ 1002627 w 1565431"/>
              <a:gd name="connsiteY6-878" fmla="*/ 1909214 h 1937121"/>
              <a:gd name="connsiteX7-879" fmla="*/ 1901 w 1565431"/>
              <a:gd name="connsiteY7-880" fmla="*/ 380586 h 1937121"/>
              <a:gd name="connsiteX8-881" fmla="*/ 332898 w 1565431"/>
              <a:gd name="connsiteY8-882" fmla="*/ 199 h 19371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/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/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/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/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/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/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/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/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/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/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/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/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/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/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/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/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/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/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/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/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/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-1" fmla="*/ 280204 w 1489775"/>
              <a:gd name="connsiteY0-2" fmla="*/ 750754 h 3923699"/>
              <a:gd name="connsiteX1-3" fmla="*/ 1209570 w 1489775"/>
              <a:gd name="connsiteY1-4" fmla="*/ 750754 h 3923699"/>
              <a:gd name="connsiteX2-5" fmla="*/ 1489774 w 1489775"/>
              <a:gd name="connsiteY2-6" fmla="*/ 1030958 h 3923699"/>
              <a:gd name="connsiteX3-7" fmla="*/ 1489774 w 1489775"/>
              <a:gd name="connsiteY3-8" fmla="*/ 1293518 h 3923699"/>
              <a:gd name="connsiteX4-9" fmla="*/ 1489775 w 1489775"/>
              <a:gd name="connsiteY4-10" fmla="*/ 1293518 h 3923699"/>
              <a:gd name="connsiteX5-11" fmla="*/ 1489775 w 1489775"/>
              <a:gd name="connsiteY5-12" fmla="*/ 2063902 h 3923699"/>
              <a:gd name="connsiteX6-13" fmla="*/ 1345759 w 1489775"/>
              <a:gd name="connsiteY6-14" fmla="*/ 2207918 h 3923699"/>
              <a:gd name="connsiteX7-15" fmla="*/ 1201743 w 1489775"/>
              <a:gd name="connsiteY7-16" fmla="*/ 2063902 h 3923699"/>
              <a:gd name="connsiteX8-17" fmla="*/ 1201743 w 1489775"/>
              <a:gd name="connsiteY8-18" fmla="*/ 1390678 h 3923699"/>
              <a:gd name="connsiteX9-19" fmla="*/ 1158887 w 1489775"/>
              <a:gd name="connsiteY9-20" fmla="*/ 1390678 h 3923699"/>
              <a:gd name="connsiteX10-21" fmla="*/ 1151853 w 1489775"/>
              <a:gd name="connsiteY10-22" fmla="*/ 3743699 h 3923699"/>
              <a:gd name="connsiteX11-23" fmla="*/ 971853 w 1489775"/>
              <a:gd name="connsiteY11-24" fmla="*/ 3923699 h 3923699"/>
              <a:gd name="connsiteX12-25" fmla="*/ 791853 w 1489775"/>
              <a:gd name="connsiteY12-26" fmla="*/ 3743699 h 3923699"/>
              <a:gd name="connsiteX13-27" fmla="*/ 791853 w 1489775"/>
              <a:gd name="connsiteY13-28" fmla="*/ 2305078 h 3923699"/>
              <a:gd name="connsiteX14-29" fmla="*/ 683854 w 1489775"/>
              <a:gd name="connsiteY14-30" fmla="*/ 2305078 h 3923699"/>
              <a:gd name="connsiteX15-31" fmla="*/ 683854 w 1489775"/>
              <a:gd name="connsiteY15-32" fmla="*/ 3743698 h 3923699"/>
              <a:gd name="connsiteX16-33" fmla="*/ 503854 w 1489775"/>
              <a:gd name="connsiteY16-34" fmla="*/ 3923698 h 3923699"/>
              <a:gd name="connsiteX17-35" fmla="*/ 323854 w 1489775"/>
              <a:gd name="connsiteY17-36" fmla="*/ 3743698 h 3923699"/>
              <a:gd name="connsiteX18-37" fmla="*/ 323854 w 1489775"/>
              <a:gd name="connsiteY18-38" fmla="*/ 2238914 h 3923699"/>
              <a:gd name="connsiteX19-39" fmla="*/ 330887 w 1489775"/>
              <a:gd name="connsiteY19-40" fmla="*/ 2238914 h 3923699"/>
              <a:gd name="connsiteX20-41" fmla="*/ 330887 w 1489775"/>
              <a:gd name="connsiteY20-42" fmla="*/ 1390678 h 3923699"/>
              <a:gd name="connsiteX21-43" fmla="*/ 288033 w 1489775"/>
              <a:gd name="connsiteY21-44" fmla="*/ 1390678 h 3923699"/>
              <a:gd name="connsiteX22-45" fmla="*/ 288033 w 1489775"/>
              <a:gd name="connsiteY22-46" fmla="*/ 2063902 h 3923699"/>
              <a:gd name="connsiteX23-47" fmla="*/ 144017 w 1489775"/>
              <a:gd name="connsiteY23-48" fmla="*/ 2207918 h 3923699"/>
              <a:gd name="connsiteX24-49" fmla="*/ 1 w 1489775"/>
              <a:gd name="connsiteY24-50" fmla="*/ 2063902 h 3923699"/>
              <a:gd name="connsiteX25-51" fmla="*/ 1 w 1489775"/>
              <a:gd name="connsiteY25-52" fmla="*/ 1390678 h 3923699"/>
              <a:gd name="connsiteX26-53" fmla="*/ 0 w 1489775"/>
              <a:gd name="connsiteY26-54" fmla="*/ 1390678 h 3923699"/>
              <a:gd name="connsiteX27-55" fmla="*/ 0 w 1489775"/>
              <a:gd name="connsiteY27-56" fmla="*/ 1030958 h 3923699"/>
              <a:gd name="connsiteX28-57" fmla="*/ 280204 w 1489775"/>
              <a:gd name="connsiteY28-58" fmla="*/ 750754 h 3923699"/>
              <a:gd name="connsiteX29-59" fmla="*/ 744888 w 1489775"/>
              <a:gd name="connsiteY29-60" fmla="*/ 0 h 3923699"/>
              <a:gd name="connsiteX30-61" fmla="*/ 1082199 w 1489775"/>
              <a:gd name="connsiteY30-62" fmla="*/ 337311 h 3923699"/>
              <a:gd name="connsiteX31-63" fmla="*/ 744888 w 1489775"/>
              <a:gd name="connsiteY31-64" fmla="*/ 674622 h 3923699"/>
              <a:gd name="connsiteX32-65" fmla="*/ 407577 w 1489775"/>
              <a:gd name="connsiteY32-66" fmla="*/ 337311 h 3923699"/>
              <a:gd name="connsiteX33-67" fmla="*/ 744888 w 1489775"/>
              <a:gd name="connsiteY33-68" fmla="*/ 0 h 3923699"/>
              <a:gd name="connsiteX0-69" fmla="*/ 280204 w 1489775"/>
              <a:gd name="connsiteY0-70" fmla="*/ 750754 h 3923699"/>
              <a:gd name="connsiteX1-71" fmla="*/ 1209570 w 1489775"/>
              <a:gd name="connsiteY1-72" fmla="*/ 750754 h 3923699"/>
              <a:gd name="connsiteX2-73" fmla="*/ 1489774 w 1489775"/>
              <a:gd name="connsiteY2-74" fmla="*/ 1030958 h 3923699"/>
              <a:gd name="connsiteX3-75" fmla="*/ 1489774 w 1489775"/>
              <a:gd name="connsiteY3-76" fmla="*/ 1293518 h 3923699"/>
              <a:gd name="connsiteX4-77" fmla="*/ 1489775 w 1489775"/>
              <a:gd name="connsiteY4-78" fmla="*/ 1293518 h 3923699"/>
              <a:gd name="connsiteX5-79" fmla="*/ 1489775 w 1489775"/>
              <a:gd name="connsiteY5-80" fmla="*/ 2063902 h 3923699"/>
              <a:gd name="connsiteX6-81" fmla="*/ 1345759 w 1489775"/>
              <a:gd name="connsiteY6-82" fmla="*/ 2207918 h 3923699"/>
              <a:gd name="connsiteX7-83" fmla="*/ 1201743 w 1489775"/>
              <a:gd name="connsiteY7-84" fmla="*/ 2063902 h 3923699"/>
              <a:gd name="connsiteX8-85" fmla="*/ 1201743 w 1489775"/>
              <a:gd name="connsiteY8-86" fmla="*/ 1390678 h 3923699"/>
              <a:gd name="connsiteX9-87" fmla="*/ 1158887 w 1489775"/>
              <a:gd name="connsiteY9-88" fmla="*/ 1390678 h 3923699"/>
              <a:gd name="connsiteX10-89" fmla="*/ 1151853 w 1489775"/>
              <a:gd name="connsiteY10-90" fmla="*/ 3743699 h 3923699"/>
              <a:gd name="connsiteX11-91" fmla="*/ 971853 w 1489775"/>
              <a:gd name="connsiteY11-92" fmla="*/ 3923699 h 3923699"/>
              <a:gd name="connsiteX12-93" fmla="*/ 791853 w 1489775"/>
              <a:gd name="connsiteY12-94" fmla="*/ 3743699 h 3923699"/>
              <a:gd name="connsiteX13-95" fmla="*/ 791853 w 1489775"/>
              <a:gd name="connsiteY13-96" fmla="*/ 2305078 h 3923699"/>
              <a:gd name="connsiteX14-97" fmla="*/ 683854 w 1489775"/>
              <a:gd name="connsiteY14-98" fmla="*/ 2305078 h 3923699"/>
              <a:gd name="connsiteX15-99" fmla="*/ 683854 w 1489775"/>
              <a:gd name="connsiteY15-100" fmla="*/ 3743698 h 3923699"/>
              <a:gd name="connsiteX16-101" fmla="*/ 503854 w 1489775"/>
              <a:gd name="connsiteY16-102" fmla="*/ 3923698 h 3923699"/>
              <a:gd name="connsiteX17-103" fmla="*/ 323854 w 1489775"/>
              <a:gd name="connsiteY17-104" fmla="*/ 3743698 h 3923699"/>
              <a:gd name="connsiteX18-105" fmla="*/ 323854 w 1489775"/>
              <a:gd name="connsiteY18-106" fmla="*/ 2238914 h 3923699"/>
              <a:gd name="connsiteX19-107" fmla="*/ 330887 w 1489775"/>
              <a:gd name="connsiteY19-108" fmla="*/ 1390678 h 3923699"/>
              <a:gd name="connsiteX20-109" fmla="*/ 288033 w 1489775"/>
              <a:gd name="connsiteY20-110" fmla="*/ 1390678 h 3923699"/>
              <a:gd name="connsiteX21-111" fmla="*/ 288033 w 1489775"/>
              <a:gd name="connsiteY21-112" fmla="*/ 2063902 h 3923699"/>
              <a:gd name="connsiteX22-113" fmla="*/ 144017 w 1489775"/>
              <a:gd name="connsiteY22-114" fmla="*/ 2207918 h 3923699"/>
              <a:gd name="connsiteX23-115" fmla="*/ 1 w 1489775"/>
              <a:gd name="connsiteY23-116" fmla="*/ 2063902 h 3923699"/>
              <a:gd name="connsiteX24-117" fmla="*/ 1 w 1489775"/>
              <a:gd name="connsiteY24-118" fmla="*/ 1390678 h 3923699"/>
              <a:gd name="connsiteX25-119" fmla="*/ 0 w 1489775"/>
              <a:gd name="connsiteY25-120" fmla="*/ 1390678 h 3923699"/>
              <a:gd name="connsiteX26-121" fmla="*/ 0 w 1489775"/>
              <a:gd name="connsiteY26-122" fmla="*/ 1030958 h 3923699"/>
              <a:gd name="connsiteX27-123" fmla="*/ 280204 w 1489775"/>
              <a:gd name="connsiteY27-124" fmla="*/ 750754 h 3923699"/>
              <a:gd name="connsiteX28-125" fmla="*/ 744888 w 1489775"/>
              <a:gd name="connsiteY28-126" fmla="*/ 0 h 3923699"/>
              <a:gd name="connsiteX29-127" fmla="*/ 1082199 w 1489775"/>
              <a:gd name="connsiteY29-128" fmla="*/ 337311 h 3923699"/>
              <a:gd name="connsiteX30-129" fmla="*/ 744888 w 1489775"/>
              <a:gd name="connsiteY30-130" fmla="*/ 674622 h 3923699"/>
              <a:gd name="connsiteX31-131" fmla="*/ 407577 w 1489775"/>
              <a:gd name="connsiteY31-132" fmla="*/ 337311 h 3923699"/>
              <a:gd name="connsiteX32-133" fmla="*/ 744888 w 1489775"/>
              <a:gd name="connsiteY32-134" fmla="*/ 0 h 3923699"/>
              <a:gd name="connsiteX0-135" fmla="*/ 280204 w 1489775"/>
              <a:gd name="connsiteY0-136" fmla="*/ 750754 h 3923699"/>
              <a:gd name="connsiteX1-137" fmla="*/ 1209570 w 1489775"/>
              <a:gd name="connsiteY1-138" fmla="*/ 750754 h 3923699"/>
              <a:gd name="connsiteX2-139" fmla="*/ 1489774 w 1489775"/>
              <a:gd name="connsiteY2-140" fmla="*/ 1030958 h 3923699"/>
              <a:gd name="connsiteX3-141" fmla="*/ 1489774 w 1489775"/>
              <a:gd name="connsiteY3-142" fmla="*/ 1293518 h 3923699"/>
              <a:gd name="connsiteX4-143" fmla="*/ 1489775 w 1489775"/>
              <a:gd name="connsiteY4-144" fmla="*/ 1293518 h 3923699"/>
              <a:gd name="connsiteX5-145" fmla="*/ 1489775 w 1489775"/>
              <a:gd name="connsiteY5-146" fmla="*/ 2063902 h 3923699"/>
              <a:gd name="connsiteX6-147" fmla="*/ 1345759 w 1489775"/>
              <a:gd name="connsiteY6-148" fmla="*/ 2207918 h 3923699"/>
              <a:gd name="connsiteX7-149" fmla="*/ 1201743 w 1489775"/>
              <a:gd name="connsiteY7-150" fmla="*/ 2063902 h 3923699"/>
              <a:gd name="connsiteX8-151" fmla="*/ 1201743 w 1489775"/>
              <a:gd name="connsiteY8-152" fmla="*/ 1390678 h 3923699"/>
              <a:gd name="connsiteX9-153" fmla="*/ 1158887 w 1489775"/>
              <a:gd name="connsiteY9-154" fmla="*/ 1390678 h 3923699"/>
              <a:gd name="connsiteX10-155" fmla="*/ 1151853 w 1489775"/>
              <a:gd name="connsiteY10-156" fmla="*/ 3743699 h 3923699"/>
              <a:gd name="connsiteX11-157" fmla="*/ 971853 w 1489775"/>
              <a:gd name="connsiteY11-158" fmla="*/ 3923699 h 3923699"/>
              <a:gd name="connsiteX12-159" fmla="*/ 791853 w 1489775"/>
              <a:gd name="connsiteY12-160" fmla="*/ 3743699 h 3923699"/>
              <a:gd name="connsiteX13-161" fmla="*/ 791853 w 1489775"/>
              <a:gd name="connsiteY13-162" fmla="*/ 2305078 h 3923699"/>
              <a:gd name="connsiteX14-163" fmla="*/ 683854 w 1489775"/>
              <a:gd name="connsiteY14-164" fmla="*/ 2305078 h 3923699"/>
              <a:gd name="connsiteX15-165" fmla="*/ 683854 w 1489775"/>
              <a:gd name="connsiteY15-166" fmla="*/ 3743698 h 3923699"/>
              <a:gd name="connsiteX16-167" fmla="*/ 503854 w 1489775"/>
              <a:gd name="connsiteY16-168" fmla="*/ 3923698 h 3923699"/>
              <a:gd name="connsiteX17-169" fmla="*/ 323854 w 1489775"/>
              <a:gd name="connsiteY17-170" fmla="*/ 3743698 h 3923699"/>
              <a:gd name="connsiteX18-171" fmla="*/ 330887 w 1489775"/>
              <a:gd name="connsiteY18-172" fmla="*/ 1390678 h 3923699"/>
              <a:gd name="connsiteX19-173" fmla="*/ 288033 w 1489775"/>
              <a:gd name="connsiteY19-174" fmla="*/ 1390678 h 3923699"/>
              <a:gd name="connsiteX20-175" fmla="*/ 288033 w 1489775"/>
              <a:gd name="connsiteY20-176" fmla="*/ 2063902 h 3923699"/>
              <a:gd name="connsiteX21-177" fmla="*/ 144017 w 1489775"/>
              <a:gd name="connsiteY21-178" fmla="*/ 2207918 h 3923699"/>
              <a:gd name="connsiteX22-179" fmla="*/ 1 w 1489775"/>
              <a:gd name="connsiteY22-180" fmla="*/ 2063902 h 3923699"/>
              <a:gd name="connsiteX23-181" fmla="*/ 1 w 1489775"/>
              <a:gd name="connsiteY23-182" fmla="*/ 1390678 h 3923699"/>
              <a:gd name="connsiteX24-183" fmla="*/ 0 w 1489775"/>
              <a:gd name="connsiteY24-184" fmla="*/ 1390678 h 3923699"/>
              <a:gd name="connsiteX25-185" fmla="*/ 0 w 1489775"/>
              <a:gd name="connsiteY25-186" fmla="*/ 1030958 h 3923699"/>
              <a:gd name="connsiteX26-187" fmla="*/ 280204 w 1489775"/>
              <a:gd name="connsiteY26-188" fmla="*/ 750754 h 3923699"/>
              <a:gd name="connsiteX27-189" fmla="*/ 744888 w 1489775"/>
              <a:gd name="connsiteY27-190" fmla="*/ 0 h 3923699"/>
              <a:gd name="connsiteX28-191" fmla="*/ 1082199 w 1489775"/>
              <a:gd name="connsiteY28-192" fmla="*/ 337311 h 3923699"/>
              <a:gd name="connsiteX29-193" fmla="*/ 744888 w 1489775"/>
              <a:gd name="connsiteY29-194" fmla="*/ 674622 h 3923699"/>
              <a:gd name="connsiteX30-195" fmla="*/ 407577 w 1489775"/>
              <a:gd name="connsiteY30-196" fmla="*/ 337311 h 3923699"/>
              <a:gd name="connsiteX31-197" fmla="*/ 744888 w 1489775"/>
              <a:gd name="connsiteY31-198" fmla="*/ 0 h 392369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/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-1" fmla="*/ 1228565 w 1856332"/>
              <a:gd name="connsiteY0-2" fmla="*/ 3214674 h 3959924"/>
              <a:gd name="connsiteX1-3" fmla="*/ 622681 w 1856332"/>
              <a:gd name="connsiteY1-4" fmla="*/ 3214674 h 3959924"/>
              <a:gd name="connsiteX2-5" fmla="*/ 466697 w 1856332"/>
              <a:gd name="connsiteY2-6" fmla="*/ 3144149 h 3959924"/>
              <a:gd name="connsiteX3-7" fmla="*/ 8303 w 1856332"/>
              <a:gd name="connsiteY3-8" fmla="*/ 1942070 h 3959924"/>
              <a:gd name="connsiteX4-9" fmla="*/ 81139 w 1856332"/>
              <a:gd name="connsiteY4-10" fmla="*/ 1779444 h 3959924"/>
              <a:gd name="connsiteX5-11" fmla="*/ 243764 w 1856332"/>
              <a:gd name="connsiteY5-12" fmla="*/ 1852280 h 3959924"/>
              <a:gd name="connsiteX6-13" fmla="*/ 504770 w 1856332"/>
              <a:gd name="connsiteY6-14" fmla="*/ 2536736 h 3959924"/>
              <a:gd name="connsiteX7-15" fmla="*/ 555637 w 1856332"/>
              <a:gd name="connsiteY7-16" fmla="*/ 2536736 h 3959924"/>
              <a:gd name="connsiteX8-17" fmla="*/ 226299 w 1856332"/>
              <a:gd name="connsiteY8-18" fmla="*/ 1210417 h 3959924"/>
              <a:gd name="connsiteX9-19" fmla="*/ 551784 w 1856332"/>
              <a:gd name="connsiteY9-20" fmla="*/ 1210417 h 3959924"/>
              <a:gd name="connsiteX10-21" fmla="*/ 551784 w 1856332"/>
              <a:gd name="connsiteY10-22" fmla="*/ 168335 h 3959924"/>
              <a:gd name="connsiteX11-23" fmla="*/ 720119 w 1856332"/>
              <a:gd name="connsiteY11-24" fmla="*/ 0 h 3959924"/>
              <a:gd name="connsiteX12-25" fmla="*/ 888454 w 1856332"/>
              <a:gd name="connsiteY12-26" fmla="*/ 168335 h 3959924"/>
              <a:gd name="connsiteX13-27" fmla="*/ 888454 w 1856332"/>
              <a:gd name="connsiteY13-28" fmla="*/ 1210417 h 3959924"/>
              <a:gd name="connsiteX14-29" fmla="*/ 968040 w 1856332"/>
              <a:gd name="connsiteY14-30" fmla="*/ 1210417 h 3959924"/>
              <a:gd name="connsiteX15-31" fmla="*/ 968040 w 1856332"/>
              <a:gd name="connsiteY15-32" fmla="*/ 168335 h 3959924"/>
              <a:gd name="connsiteX16-33" fmla="*/ 1136375 w 1856332"/>
              <a:gd name="connsiteY16-34" fmla="*/ 0 h 3959924"/>
              <a:gd name="connsiteX17-35" fmla="*/ 1304710 w 1856332"/>
              <a:gd name="connsiteY17-36" fmla="*/ 168335 h 3959924"/>
              <a:gd name="connsiteX18-37" fmla="*/ 1304710 w 1856332"/>
              <a:gd name="connsiteY18-38" fmla="*/ 1210417 h 3959924"/>
              <a:gd name="connsiteX19-39" fmla="*/ 1631589 w 1856332"/>
              <a:gd name="connsiteY19-40" fmla="*/ 1210417 h 3959924"/>
              <a:gd name="connsiteX20-41" fmla="*/ 1302251 w 1856332"/>
              <a:gd name="connsiteY20-42" fmla="*/ 2536736 h 3959924"/>
              <a:gd name="connsiteX21-43" fmla="*/ 1351562 w 1856332"/>
              <a:gd name="connsiteY21-44" fmla="*/ 2536736 h 3959924"/>
              <a:gd name="connsiteX22-45" fmla="*/ 1612568 w 1856332"/>
              <a:gd name="connsiteY22-46" fmla="*/ 1852280 h 3959924"/>
              <a:gd name="connsiteX23-47" fmla="*/ 1775193 w 1856332"/>
              <a:gd name="connsiteY23-48" fmla="*/ 1779444 h 3959924"/>
              <a:gd name="connsiteX24-49" fmla="*/ 1848029 w 1856332"/>
              <a:gd name="connsiteY24-50" fmla="*/ 1942070 h 3959924"/>
              <a:gd name="connsiteX25-51" fmla="*/ 1389635 w 1856332"/>
              <a:gd name="connsiteY25-52" fmla="*/ 3144149 h 3959924"/>
              <a:gd name="connsiteX26-53" fmla="*/ 1344732 w 1856332"/>
              <a:gd name="connsiteY26-54" fmla="*/ 3176282 h 3959924"/>
              <a:gd name="connsiteX27-55" fmla="*/ 1228565 w 1856332"/>
              <a:gd name="connsiteY27-56" fmla="*/ 3214674 h 3959924"/>
              <a:gd name="connsiteX28-57" fmla="*/ 925623 w 1856332"/>
              <a:gd name="connsiteY28-58" fmla="*/ 3959924 h 3959924"/>
              <a:gd name="connsiteX29-59" fmla="*/ 601623 w 1856332"/>
              <a:gd name="connsiteY29-60" fmla="*/ 3635924 h 3959924"/>
              <a:gd name="connsiteX30-61" fmla="*/ 925623 w 1856332"/>
              <a:gd name="connsiteY30-62" fmla="*/ 3311924 h 3959924"/>
              <a:gd name="connsiteX31-63" fmla="*/ 1249623 w 1856332"/>
              <a:gd name="connsiteY31-64" fmla="*/ 3635924 h 3959924"/>
              <a:gd name="connsiteX32-65" fmla="*/ 925623 w 1856332"/>
              <a:gd name="connsiteY32-66" fmla="*/ 3959924 h 3959924"/>
              <a:gd name="connsiteX0-67" fmla="*/ 1228565 w 1856332"/>
              <a:gd name="connsiteY0-68" fmla="*/ 3214674 h 3959924"/>
              <a:gd name="connsiteX1-69" fmla="*/ 622681 w 1856332"/>
              <a:gd name="connsiteY1-70" fmla="*/ 3214674 h 3959924"/>
              <a:gd name="connsiteX2-71" fmla="*/ 466697 w 1856332"/>
              <a:gd name="connsiteY2-72" fmla="*/ 3144149 h 3959924"/>
              <a:gd name="connsiteX3-73" fmla="*/ 8303 w 1856332"/>
              <a:gd name="connsiteY3-74" fmla="*/ 1942070 h 3959924"/>
              <a:gd name="connsiteX4-75" fmla="*/ 81139 w 1856332"/>
              <a:gd name="connsiteY4-76" fmla="*/ 1779444 h 3959924"/>
              <a:gd name="connsiteX5-77" fmla="*/ 243764 w 1856332"/>
              <a:gd name="connsiteY5-78" fmla="*/ 1852280 h 3959924"/>
              <a:gd name="connsiteX6-79" fmla="*/ 504770 w 1856332"/>
              <a:gd name="connsiteY6-80" fmla="*/ 2536736 h 3959924"/>
              <a:gd name="connsiteX7-81" fmla="*/ 555637 w 1856332"/>
              <a:gd name="connsiteY7-82" fmla="*/ 2536736 h 3959924"/>
              <a:gd name="connsiteX8-83" fmla="*/ 226299 w 1856332"/>
              <a:gd name="connsiteY8-84" fmla="*/ 1210417 h 3959924"/>
              <a:gd name="connsiteX9-85" fmla="*/ 551784 w 1856332"/>
              <a:gd name="connsiteY9-86" fmla="*/ 1210417 h 3959924"/>
              <a:gd name="connsiteX10-87" fmla="*/ 551784 w 1856332"/>
              <a:gd name="connsiteY10-88" fmla="*/ 168335 h 3959924"/>
              <a:gd name="connsiteX11-89" fmla="*/ 720119 w 1856332"/>
              <a:gd name="connsiteY11-90" fmla="*/ 0 h 3959924"/>
              <a:gd name="connsiteX12-91" fmla="*/ 888454 w 1856332"/>
              <a:gd name="connsiteY12-92" fmla="*/ 168335 h 3959924"/>
              <a:gd name="connsiteX13-93" fmla="*/ 888454 w 1856332"/>
              <a:gd name="connsiteY13-94" fmla="*/ 1210417 h 3959924"/>
              <a:gd name="connsiteX14-95" fmla="*/ 968040 w 1856332"/>
              <a:gd name="connsiteY14-96" fmla="*/ 1210417 h 3959924"/>
              <a:gd name="connsiteX15-97" fmla="*/ 968040 w 1856332"/>
              <a:gd name="connsiteY15-98" fmla="*/ 168335 h 3959924"/>
              <a:gd name="connsiteX16-99" fmla="*/ 1136375 w 1856332"/>
              <a:gd name="connsiteY16-100" fmla="*/ 0 h 3959924"/>
              <a:gd name="connsiteX17-101" fmla="*/ 1304710 w 1856332"/>
              <a:gd name="connsiteY17-102" fmla="*/ 168335 h 3959924"/>
              <a:gd name="connsiteX18-103" fmla="*/ 1304710 w 1856332"/>
              <a:gd name="connsiteY18-104" fmla="*/ 1210417 h 3959924"/>
              <a:gd name="connsiteX19-105" fmla="*/ 1631589 w 1856332"/>
              <a:gd name="connsiteY19-106" fmla="*/ 1210417 h 3959924"/>
              <a:gd name="connsiteX20-107" fmla="*/ 1302251 w 1856332"/>
              <a:gd name="connsiteY20-108" fmla="*/ 2536736 h 3959924"/>
              <a:gd name="connsiteX21-109" fmla="*/ 1351562 w 1856332"/>
              <a:gd name="connsiteY21-110" fmla="*/ 2536736 h 3959924"/>
              <a:gd name="connsiteX22-111" fmla="*/ 1612568 w 1856332"/>
              <a:gd name="connsiteY22-112" fmla="*/ 1852280 h 3959924"/>
              <a:gd name="connsiteX23-113" fmla="*/ 1775193 w 1856332"/>
              <a:gd name="connsiteY23-114" fmla="*/ 1779444 h 3959924"/>
              <a:gd name="connsiteX24-115" fmla="*/ 1848029 w 1856332"/>
              <a:gd name="connsiteY24-116" fmla="*/ 1942070 h 3959924"/>
              <a:gd name="connsiteX25-117" fmla="*/ 1389635 w 1856332"/>
              <a:gd name="connsiteY25-118" fmla="*/ 3144149 h 3959924"/>
              <a:gd name="connsiteX26-119" fmla="*/ 1344732 w 1856332"/>
              <a:gd name="connsiteY26-120" fmla="*/ 3176282 h 3959924"/>
              <a:gd name="connsiteX27-121" fmla="*/ 1228565 w 1856332"/>
              <a:gd name="connsiteY27-122" fmla="*/ 3214674 h 3959924"/>
              <a:gd name="connsiteX28-123" fmla="*/ 925623 w 1856332"/>
              <a:gd name="connsiteY28-124" fmla="*/ 3959924 h 3959924"/>
              <a:gd name="connsiteX29-125" fmla="*/ 601623 w 1856332"/>
              <a:gd name="connsiteY29-126" fmla="*/ 3635924 h 3959924"/>
              <a:gd name="connsiteX30-127" fmla="*/ 925623 w 1856332"/>
              <a:gd name="connsiteY30-128" fmla="*/ 3311924 h 3959924"/>
              <a:gd name="connsiteX31-129" fmla="*/ 1249623 w 1856332"/>
              <a:gd name="connsiteY31-130" fmla="*/ 3635924 h 3959924"/>
              <a:gd name="connsiteX32-131" fmla="*/ 925623 w 1856332"/>
              <a:gd name="connsiteY32-132" fmla="*/ 3959924 h 3959924"/>
              <a:gd name="connsiteX0-133" fmla="*/ 1228565 w 1856332"/>
              <a:gd name="connsiteY0-134" fmla="*/ 3214674 h 3959924"/>
              <a:gd name="connsiteX1-135" fmla="*/ 622681 w 1856332"/>
              <a:gd name="connsiteY1-136" fmla="*/ 3214674 h 3959924"/>
              <a:gd name="connsiteX2-137" fmla="*/ 466697 w 1856332"/>
              <a:gd name="connsiteY2-138" fmla="*/ 3144149 h 3959924"/>
              <a:gd name="connsiteX3-139" fmla="*/ 8303 w 1856332"/>
              <a:gd name="connsiteY3-140" fmla="*/ 1942070 h 3959924"/>
              <a:gd name="connsiteX4-141" fmla="*/ 81139 w 1856332"/>
              <a:gd name="connsiteY4-142" fmla="*/ 1779444 h 3959924"/>
              <a:gd name="connsiteX5-143" fmla="*/ 243764 w 1856332"/>
              <a:gd name="connsiteY5-144" fmla="*/ 1852280 h 3959924"/>
              <a:gd name="connsiteX6-145" fmla="*/ 504770 w 1856332"/>
              <a:gd name="connsiteY6-146" fmla="*/ 2536736 h 3959924"/>
              <a:gd name="connsiteX7-147" fmla="*/ 555637 w 1856332"/>
              <a:gd name="connsiteY7-148" fmla="*/ 2536736 h 3959924"/>
              <a:gd name="connsiteX8-149" fmla="*/ 226299 w 1856332"/>
              <a:gd name="connsiteY8-150" fmla="*/ 1210417 h 3959924"/>
              <a:gd name="connsiteX9-151" fmla="*/ 551784 w 1856332"/>
              <a:gd name="connsiteY9-152" fmla="*/ 1210417 h 3959924"/>
              <a:gd name="connsiteX10-153" fmla="*/ 551784 w 1856332"/>
              <a:gd name="connsiteY10-154" fmla="*/ 168335 h 3959924"/>
              <a:gd name="connsiteX11-155" fmla="*/ 720119 w 1856332"/>
              <a:gd name="connsiteY11-156" fmla="*/ 0 h 3959924"/>
              <a:gd name="connsiteX12-157" fmla="*/ 888454 w 1856332"/>
              <a:gd name="connsiteY12-158" fmla="*/ 168335 h 3959924"/>
              <a:gd name="connsiteX13-159" fmla="*/ 888454 w 1856332"/>
              <a:gd name="connsiteY13-160" fmla="*/ 1210417 h 3959924"/>
              <a:gd name="connsiteX14-161" fmla="*/ 968040 w 1856332"/>
              <a:gd name="connsiteY14-162" fmla="*/ 1210417 h 3959924"/>
              <a:gd name="connsiteX15-163" fmla="*/ 968040 w 1856332"/>
              <a:gd name="connsiteY15-164" fmla="*/ 168335 h 3959924"/>
              <a:gd name="connsiteX16-165" fmla="*/ 1136375 w 1856332"/>
              <a:gd name="connsiteY16-166" fmla="*/ 0 h 3959924"/>
              <a:gd name="connsiteX17-167" fmla="*/ 1304710 w 1856332"/>
              <a:gd name="connsiteY17-168" fmla="*/ 168335 h 3959924"/>
              <a:gd name="connsiteX18-169" fmla="*/ 1304710 w 1856332"/>
              <a:gd name="connsiteY18-170" fmla="*/ 1210417 h 3959924"/>
              <a:gd name="connsiteX19-171" fmla="*/ 1631589 w 1856332"/>
              <a:gd name="connsiteY19-172" fmla="*/ 1210417 h 3959924"/>
              <a:gd name="connsiteX20-173" fmla="*/ 1302251 w 1856332"/>
              <a:gd name="connsiteY20-174" fmla="*/ 2536736 h 3959924"/>
              <a:gd name="connsiteX21-175" fmla="*/ 1351562 w 1856332"/>
              <a:gd name="connsiteY21-176" fmla="*/ 2536736 h 3959924"/>
              <a:gd name="connsiteX22-177" fmla="*/ 1612568 w 1856332"/>
              <a:gd name="connsiteY22-178" fmla="*/ 1852280 h 3959924"/>
              <a:gd name="connsiteX23-179" fmla="*/ 1775193 w 1856332"/>
              <a:gd name="connsiteY23-180" fmla="*/ 1779444 h 3959924"/>
              <a:gd name="connsiteX24-181" fmla="*/ 1848029 w 1856332"/>
              <a:gd name="connsiteY24-182" fmla="*/ 1942070 h 3959924"/>
              <a:gd name="connsiteX25-183" fmla="*/ 1389635 w 1856332"/>
              <a:gd name="connsiteY25-184" fmla="*/ 3144149 h 3959924"/>
              <a:gd name="connsiteX26-185" fmla="*/ 1228565 w 1856332"/>
              <a:gd name="connsiteY26-186" fmla="*/ 3214674 h 3959924"/>
              <a:gd name="connsiteX27-187" fmla="*/ 925623 w 1856332"/>
              <a:gd name="connsiteY27-188" fmla="*/ 3959924 h 3959924"/>
              <a:gd name="connsiteX28-189" fmla="*/ 601623 w 1856332"/>
              <a:gd name="connsiteY28-190" fmla="*/ 3635924 h 3959924"/>
              <a:gd name="connsiteX29-191" fmla="*/ 925623 w 1856332"/>
              <a:gd name="connsiteY29-192" fmla="*/ 3311924 h 3959924"/>
              <a:gd name="connsiteX30-193" fmla="*/ 1249623 w 1856332"/>
              <a:gd name="connsiteY30-194" fmla="*/ 3635924 h 3959924"/>
              <a:gd name="connsiteX31-195" fmla="*/ 925623 w 1856332"/>
              <a:gd name="connsiteY31-196" fmla="*/ 3959924 h 3959924"/>
              <a:gd name="connsiteX0-197" fmla="*/ 1228565 w 1856332"/>
              <a:gd name="connsiteY0-198" fmla="*/ 3214674 h 3959924"/>
              <a:gd name="connsiteX1-199" fmla="*/ 622681 w 1856332"/>
              <a:gd name="connsiteY1-200" fmla="*/ 3214674 h 3959924"/>
              <a:gd name="connsiteX2-201" fmla="*/ 466697 w 1856332"/>
              <a:gd name="connsiteY2-202" fmla="*/ 3144149 h 3959924"/>
              <a:gd name="connsiteX3-203" fmla="*/ 8303 w 1856332"/>
              <a:gd name="connsiteY3-204" fmla="*/ 1942070 h 3959924"/>
              <a:gd name="connsiteX4-205" fmla="*/ 81139 w 1856332"/>
              <a:gd name="connsiteY4-206" fmla="*/ 1779444 h 3959924"/>
              <a:gd name="connsiteX5-207" fmla="*/ 243764 w 1856332"/>
              <a:gd name="connsiteY5-208" fmla="*/ 1852280 h 3959924"/>
              <a:gd name="connsiteX6-209" fmla="*/ 504770 w 1856332"/>
              <a:gd name="connsiteY6-210" fmla="*/ 2536736 h 3959924"/>
              <a:gd name="connsiteX7-211" fmla="*/ 555637 w 1856332"/>
              <a:gd name="connsiteY7-212" fmla="*/ 2536736 h 3959924"/>
              <a:gd name="connsiteX8-213" fmla="*/ 226299 w 1856332"/>
              <a:gd name="connsiteY8-214" fmla="*/ 1210417 h 3959924"/>
              <a:gd name="connsiteX9-215" fmla="*/ 551784 w 1856332"/>
              <a:gd name="connsiteY9-216" fmla="*/ 1210417 h 3959924"/>
              <a:gd name="connsiteX10-217" fmla="*/ 551784 w 1856332"/>
              <a:gd name="connsiteY10-218" fmla="*/ 168335 h 3959924"/>
              <a:gd name="connsiteX11-219" fmla="*/ 720119 w 1856332"/>
              <a:gd name="connsiteY11-220" fmla="*/ 0 h 3959924"/>
              <a:gd name="connsiteX12-221" fmla="*/ 888454 w 1856332"/>
              <a:gd name="connsiteY12-222" fmla="*/ 168335 h 3959924"/>
              <a:gd name="connsiteX13-223" fmla="*/ 888454 w 1856332"/>
              <a:gd name="connsiteY13-224" fmla="*/ 1210417 h 3959924"/>
              <a:gd name="connsiteX14-225" fmla="*/ 968040 w 1856332"/>
              <a:gd name="connsiteY14-226" fmla="*/ 1210417 h 3959924"/>
              <a:gd name="connsiteX15-227" fmla="*/ 968040 w 1856332"/>
              <a:gd name="connsiteY15-228" fmla="*/ 168335 h 3959924"/>
              <a:gd name="connsiteX16-229" fmla="*/ 1136375 w 1856332"/>
              <a:gd name="connsiteY16-230" fmla="*/ 0 h 3959924"/>
              <a:gd name="connsiteX17-231" fmla="*/ 1304710 w 1856332"/>
              <a:gd name="connsiteY17-232" fmla="*/ 168335 h 3959924"/>
              <a:gd name="connsiteX18-233" fmla="*/ 1304710 w 1856332"/>
              <a:gd name="connsiteY18-234" fmla="*/ 1210417 h 3959924"/>
              <a:gd name="connsiteX19-235" fmla="*/ 1631589 w 1856332"/>
              <a:gd name="connsiteY19-236" fmla="*/ 1210417 h 3959924"/>
              <a:gd name="connsiteX20-237" fmla="*/ 1302251 w 1856332"/>
              <a:gd name="connsiteY20-238" fmla="*/ 2536736 h 3959924"/>
              <a:gd name="connsiteX21-239" fmla="*/ 1351562 w 1856332"/>
              <a:gd name="connsiteY21-240" fmla="*/ 2536736 h 3959924"/>
              <a:gd name="connsiteX22-241" fmla="*/ 1612568 w 1856332"/>
              <a:gd name="connsiteY22-242" fmla="*/ 1852280 h 3959924"/>
              <a:gd name="connsiteX23-243" fmla="*/ 1775193 w 1856332"/>
              <a:gd name="connsiteY23-244" fmla="*/ 1779444 h 3959924"/>
              <a:gd name="connsiteX24-245" fmla="*/ 1848029 w 1856332"/>
              <a:gd name="connsiteY24-246" fmla="*/ 1942070 h 3959924"/>
              <a:gd name="connsiteX25-247" fmla="*/ 1389635 w 1856332"/>
              <a:gd name="connsiteY25-248" fmla="*/ 3144149 h 3959924"/>
              <a:gd name="connsiteX26-249" fmla="*/ 1228565 w 1856332"/>
              <a:gd name="connsiteY26-250" fmla="*/ 3214674 h 3959924"/>
              <a:gd name="connsiteX27-251" fmla="*/ 925623 w 1856332"/>
              <a:gd name="connsiteY27-252" fmla="*/ 3959924 h 3959924"/>
              <a:gd name="connsiteX28-253" fmla="*/ 601623 w 1856332"/>
              <a:gd name="connsiteY28-254" fmla="*/ 3635924 h 3959924"/>
              <a:gd name="connsiteX29-255" fmla="*/ 925623 w 1856332"/>
              <a:gd name="connsiteY29-256" fmla="*/ 3311924 h 3959924"/>
              <a:gd name="connsiteX30-257" fmla="*/ 1249623 w 1856332"/>
              <a:gd name="connsiteY30-258" fmla="*/ 3635924 h 3959924"/>
              <a:gd name="connsiteX31-259" fmla="*/ 925623 w 1856332"/>
              <a:gd name="connsiteY31-260" fmla="*/ 3959924 h 3959924"/>
              <a:gd name="connsiteX0-261" fmla="*/ 1228565 w 1856332"/>
              <a:gd name="connsiteY0-262" fmla="*/ 3214674 h 3959924"/>
              <a:gd name="connsiteX1-263" fmla="*/ 622681 w 1856332"/>
              <a:gd name="connsiteY1-264" fmla="*/ 3214674 h 3959924"/>
              <a:gd name="connsiteX2-265" fmla="*/ 466697 w 1856332"/>
              <a:gd name="connsiteY2-266" fmla="*/ 3144149 h 3959924"/>
              <a:gd name="connsiteX3-267" fmla="*/ 8303 w 1856332"/>
              <a:gd name="connsiteY3-268" fmla="*/ 1942070 h 3959924"/>
              <a:gd name="connsiteX4-269" fmla="*/ 81139 w 1856332"/>
              <a:gd name="connsiteY4-270" fmla="*/ 1779444 h 3959924"/>
              <a:gd name="connsiteX5-271" fmla="*/ 243764 w 1856332"/>
              <a:gd name="connsiteY5-272" fmla="*/ 1852280 h 3959924"/>
              <a:gd name="connsiteX6-273" fmla="*/ 504770 w 1856332"/>
              <a:gd name="connsiteY6-274" fmla="*/ 2536736 h 3959924"/>
              <a:gd name="connsiteX7-275" fmla="*/ 555637 w 1856332"/>
              <a:gd name="connsiteY7-276" fmla="*/ 2536736 h 3959924"/>
              <a:gd name="connsiteX8-277" fmla="*/ 226299 w 1856332"/>
              <a:gd name="connsiteY8-278" fmla="*/ 1210417 h 3959924"/>
              <a:gd name="connsiteX9-279" fmla="*/ 551784 w 1856332"/>
              <a:gd name="connsiteY9-280" fmla="*/ 1210417 h 3959924"/>
              <a:gd name="connsiteX10-281" fmla="*/ 551784 w 1856332"/>
              <a:gd name="connsiteY10-282" fmla="*/ 168335 h 3959924"/>
              <a:gd name="connsiteX11-283" fmla="*/ 720119 w 1856332"/>
              <a:gd name="connsiteY11-284" fmla="*/ 0 h 3959924"/>
              <a:gd name="connsiteX12-285" fmla="*/ 888454 w 1856332"/>
              <a:gd name="connsiteY12-286" fmla="*/ 168335 h 3959924"/>
              <a:gd name="connsiteX13-287" fmla="*/ 888454 w 1856332"/>
              <a:gd name="connsiteY13-288" fmla="*/ 1210417 h 3959924"/>
              <a:gd name="connsiteX14-289" fmla="*/ 968040 w 1856332"/>
              <a:gd name="connsiteY14-290" fmla="*/ 1210417 h 3959924"/>
              <a:gd name="connsiteX15-291" fmla="*/ 968040 w 1856332"/>
              <a:gd name="connsiteY15-292" fmla="*/ 168335 h 3959924"/>
              <a:gd name="connsiteX16-293" fmla="*/ 1136375 w 1856332"/>
              <a:gd name="connsiteY16-294" fmla="*/ 0 h 3959924"/>
              <a:gd name="connsiteX17-295" fmla="*/ 1304710 w 1856332"/>
              <a:gd name="connsiteY17-296" fmla="*/ 168335 h 3959924"/>
              <a:gd name="connsiteX18-297" fmla="*/ 1304710 w 1856332"/>
              <a:gd name="connsiteY18-298" fmla="*/ 1210417 h 3959924"/>
              <a:gd name="connsiteX19-299" fmla="*/ 1631589 w 1856332"/>
              <a:gd name="connsiteY19-300" fmla="*/ 1210417 h 3959924"/>
              <a:gd name="connsiteX20-301" fmla="*/ 1302251 w 1856332"/>
              <a:gd name="connsiteY20-302" fmla="*/ 2536736 h 3959924"/>
              <a:gd name="connsiteX21-303" fmla="*/ 1351562 w 1856332"/>
              <a:gd name="connsiteY21-304" fmla="*/ 2536736 h 3959924"/>
              <a:gd name="connsiteX22-305" fmla="*/ 1612568 w 1856332"/>
              <a:gd name="connsiteY22-306" fmla="*/ 1852280 h 3959924"/>
              <a:gd name="connsiteX23-307" fmla="*/ 1775193 w 1856332"/>
              <a:gd name="connsiteY23-308" fmla="*/ 1779444 h 3959924"/>
              <a:gd name="connsiteX24-309" fmla="*/ 1848029 w 1856332"/>
              <a:gd name="connsiteY24-310" fmla="*/ 1942070 h 3959924"/>
              <a:gd name="connsiteX25-311" fmla="*/ 1389635 w 1856332"/>
              <a:gd name="connsiteY25-312" fmla="*/ 3144149 h 3959924"/>
              <a:gd name="connsiteX26-313" fmla="*/ 1228565 w 1856332"/>
              <a:gd name="connsiteY26-314" fmla="*/ 3214674 h 3959924"/>
              <a:gd name="connsiteX27-315" fmla="*/ 925623 w 1856332"/>
              <a:gd name="connsiteY27-316" fmla="*/ 3959924 h 3959924"/>
              <a:gd name="connsiteX28-317" fmla="*/ 601623 w 1856332"/>
              <a:gd name="connsiteY28-318" fmla="*/ 3635924 h 3959924"/>
              <a:gd name="connsiteX29-319" fmla="*/ 925623 w 1856332"/>
              <a:gd name="connsiteY29-320" fmla="*/ 3311924 h 3959924"/>
              <a:gd name="connsiteX30-321" fmla="*/ 1249623 w 1856332"/>
              <a:gd name="connsiteY30-322" fmla="*/ 3635924 h 3959924"/>
              <a:gd name="connsiteX31-323" fmla="*/ 925623 w 1856332"/>
              <a:gd name="connsiteY31-324" fmla="*/ 3959924 h 39599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/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/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/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/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/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/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-1" fmla="*/ 0 w 2305050"/>
              <a:gd name="connsiteY0-2" fmla="*/ 0 h 2352675"/>
              <a:gd name="connsiteX1-3" fmla="*/ 771525 w 2305050"/>
              <a:gd name="connsiteY1-4" fmla="*/ 561975 h 2352675"/>
              <a:gd name="connsiteX2-5" fmla="*/ 2019300 w 2305050"/>
              <a:gd name="connsiteY2-6" fmla="*/ 428625 h 2352675"/>
              <a:gd name="connsiteX3-7" fmla="*/ 2266950 w 2305050"/>
              <a:gd name="connsiteY3-8" fmla="*/ 657225 h 2352675"/>
              <a:gd name="connsiteX4-9" fmla="*/ 1143000 w 2305050"/>
              <a:gd name="connsiteY4-10" fmla="*/ 1009650 h 2352675"/>
              <a:gd name="connsiteX5-11" fmla="*/ 1628775 w 2305050"/>
              <a:gd name="connsiteY5-12" fmla="*/ 1533525 h 2352675"/>
              <a:gd name="connsiteX6-13" fmla="*/ 2076450 w 2305050"/>
              <a:gd name="connsiteY6-14" fmla="*/ 1533525 h 2352675"/>
              <a:gd name="connsiteX7-15" fmla="*/ 2305050 w 2305050"/>
              <a:gd name="connsiteY7-16" fmla="*/ 1724025 h 2352675"/>
              <a:gd name="connsiteX8-17" fmla="*/ 1838325 w 2305050"/>
              <a:gd name="connsiteY8-18" fmla="*/ 1857375 h 2352675"/>
              <a:gd name="connsiteX9-19" fmla="*/ 2009775 w 2305050"/>
              <a:gd name="connsiteY9-20" fmla="*/ 2105025 h 2352675"/>
              <a:gd name="connsiteX10-21" fmla="*/ 1733550 w 2305050"/>
              <a:gd name="connsiteY10-22" fmla="*/ 1971675 h 2352675"/>
              <a:gd name="connsiteX11-23" fmla="*/ 1543050 w 2305050"/>
              <a:gd name="connsiteY11-24" fmla="*/ 2352675 h 2352675"/>
              <a:gd name="connsiteX12-25" fmla="*/ 1314450 w 2305050"/>
              <a:gd name="connsiteY12-26" fmla="*/ 2133600 h 2352675"/>
              <a:gd name="connsiteX13-27" fmla="*/ 1447800 w 2305050"/>
              <a:gd name="connsiteY13-28" fmla="*/ 1771650 h 2352675"/>
              <a:gd name="connsiteX14-29" fmla="*/ 923925 w 2305050"/>
              <a:gd name="connsiteY14-30" fmla="*/ 1190625 h 2352675"/>
              <a:gd name="connsiteX15-31" fmla="*/ 447675 w 2305050"/>
              <a:gd name="connsiteY15-32" fmla="*/ 2276475 h 2352675"/>
              <a:gd name="connsiteX16-33" fmla="*/ 260071 w 2305050"/>
              <a:gd name="connsiteY16-34" fmla="*/ 2087575 h 2352675"/>
              <a:gd name="connsiteX17-35" fmla="*/ 523875 w 2305050"/>
              <a:gd name="connsiteY17-36" fmla="*/ 714375 h 2352675"/>
              <a:gd name="connsiteX18-37" fmla="*/ 0 w 2305050"/>
              <a:gd name="connsiteY18-38" fmla="*/ 0 h 2352675"/>
              <a:gd name="connsiteX0-39" fmla="*/ 0 w 2305050"/>
              <a:gd name="connsiteY0-40" fmla="*/ 0 h 2352675"/>
              <a:gd name="connsiteX1-41" fmla="*/ 771525 w 2305050"/>
              <a:gd name="connsiteY1-42" fmla="*/ 561975 h 2352675"/>
              <a:gd name="connsiteX2-43" fmla="*/ 2019300 w 2305050"/>
              <a:gd name="connsiteY2-44" fmla="*/ 428625 h 2352675"/>
              <a:gd name="connsiteX3-45" fmla="*/ 2266950 w 2305050"/>
              <a:gd name="connsiteY3-46" fmla="*/ 657225 h 2352675"/>
              <a:gd name="connsiteX4-47" fmla="*/ 1143000 w 2305050"/>
              <a:gd name="connsiteY4-48" fmla="*/ 1009650 h 2352675"/>
              <a:gd name="connsiteX5-49" fmla="*/ 1628775 w 2305050"/>
              <a:gd name="connsiteY5-50" fmla="*/ 1533525 h 2352675"/>
              <a:gd name="connsiteX6-51" fmla="*/ 2076450 w 2305050"/>
              <a:gd name="connsiteY6-52" fmla="*/ 1533525 h 2352675"/>
              <a:gd name="connsiteX7-53" fmla="*/ 2305050 w 2305050"/>
              <a:gd name="connsiteY7-54" fmla="*/ 1724025 h 2352675"/>
              <a:gd name="connsiteX8-55" fmla="*/ 1838325 w 2305050"/>
              <a:gd name="connsiteY8-56" fmla="*/ 1857375 h 2352675"/>
              <a:gd name="connsiteX9-57" fmla="*/ 2009775 w 2305050"/>
              <a:gd name="connsiteY9-58" fmla="*/ 2105025 h 2352675"/>
              <a:gd name="connsiteX10-59" fmla="*/ 1733550 w 2305050"/>
              <a:gd name="connsiteY10-60" fmla="*/ 1971675 h 2352675"/>
              <a:gd name="connsiteX11-61" fmla="*/ 1543050 w 2305050"/>
              <a:gd name="connsiteY11-62" fmla="*/ 2352675 h 2352675"/>
              <a:gd name="connsiteX12-63" fmla="*/ 1314450 w 2305050"/>
              <a:gd name="connsiteY12-64" fmla="*/ 2133600 h 2352675"/>
              <a:gd name="connsiteX13-65" fmla="*/ 1447800 w 2305050"/>
              <a:gd name="connsiteY13-66" fmla="*/ 1771650 h 2352675"/>
              <a:gd name="connsiteX14-67" fmla="*/ 923925 w 2305050"/>
              <a:gd name="connsiteY14-68" fmla="*/ 1190625 h 2352675"/>
              <a:gd name="connsiteX15-69" fmla="*/ 447675 w 2305050"/>
              <a:gd name="connsiteY15-70" fmla="*/ 2276475 h 2352675"/>
              <a:gd name="connsiteX16-71" fmla="*/ 296647 w 2305050"/>
              <a:gd name="connsiteY16-72" fmla="*/ 2094890 h 2352675"/>
              <a:gd name="connsiteX17-73" fmla="*/ 523875 w 2305050"/>
              <a:gd name="connsiteY17-74" fmla="*/ 714375 h 2352675"/>
              <a:gd name="connsiteX18-75" fmla="*/ 0 w 2305050"/>
              <a:gd name="connsiteY18-76" fmla="*/ 0 h 2352675"/>
              <a:gd name="connsiteX0-77" fmla="*/ 0 w 2305050"/>
              <a:gd name="connsiteY0-78" fmla="*/ 0 h 2352675"/>
              <a:gd name="connsiteX1-79" fmla="*/ 771525 w 2305050"/>
              <a:gd name="connsiteY1-80" fmla="*/ 561975 h 2352675"/>
              <a:gd name="connsiteX2-81" fmla="*/ 2019300 w 2305050"/>
              <a:gd name="connsiteY2-82" fmla="*/ 428625 h 2352675"/>
              <a:gd name="connsiteX3-83" fmla="*/ 2266950 w 2305050"/>
              <a:gd name="connsiteY3-84" fmla="*/ 657225 h 2352675"/>
              <a:gd name="connsiteX4-85" fmla="*/ 1143000 w 2305050"/>
              <a:gd name="connsiteY4-86" fmla="*/ 1009650 h 2352675"/>
              <a:gd name="connsiteX5-87" fmla="*/ 1628775 w 2305050"/>
              <a:gd name="connsiteY5-88" fmla="*/ 1533525 h 2352675"/>
              <a:gd name="connsiteX6-89" fmla="*/ 2076450 w 2305050"/>
              <a:gd name="connsiteY6-90" fmla="*/ 1533525 h 2352675"/>
              <a:gd name="connsiteX7-91" fmla="*/ 2305050 w 2305050"/>
              <a:gd name="connsiteY7-92" fmla="*/ 1724025 h 2352675"/>
              <a:gd name="connsiteX8-93" fmla="*/ 1838325 w 2305050"/>
              <a:gd name="connsiteY8-94" fmla="*/ 1857375 h 2352675"/>
              <a:gd name="connsiteX9-95" fmla="*/ 2009775 w 2305050"/>
              <a:gd name="connsiteY9-96" fmla="*/ 2105025 h 2352675"/>
              <a:gd name="connsiteX10-97" fmla="*/ 1733550 w 2305050"/>
              <a:gd name="connsiteY10-98" fmla="*/ 1971675 h 2352675"/>
              <a:gd name="connsiteX11-99" fmla="*/ 1543050 w 2305050"/>
              <a:gd name="connsiteY11-100" fmla="*/ 2352675 h 2352675"/>
              <a:gd name="connsiteX12-101" fmla="*/ 1314450 w 2305050"/>
              <a:gd name="connsiteY12-102" fmla="*/ 2133600 h 2352675"/>
              <a:gd name="connsiteX13-103" fmla="*/ 1447800 w 2305050"/>
              <a:gd name="connsiteY13-104" fmla="*/ 1771650 h 2352675"/>
              <a:gd name="connsiteX14-105" fmla="*/ 923925 w 2305050"/>
              <a:gd name="connsiteY14-106" fmla="*/ 1190625 h 2352675"/>
              <a:gd name="connsiteX15-107" fmla="*/ 447675 w 2305050"/>
              <a:gd name="connsiteY15-108" fmla="*/ 2276475 h 2352675"/>
              <a:gd name="connsiteX16-109" fmla="*/ 292990 w 2305050"/>
              <a:gd name="connsiteY16-110" fmla="*/ 2036368 h 2352675"/>
              <a:gd name="connsiteX17-111" fmla="*/ 523875 w 2305050"/>
              <a:gd name="connsiteY17-112" fmla="*/ 714375 h 2352675"/>
              <a:gd name="connsiteX18-113" fmla="*/ 0 w 2305050"/>
              <a:gd name="connsiteY18-114" fmla="*/ 0 h 2352675"/>
              <a:gd name="connsiteX0-115" fmla="*/ 0 w 2305050"/>
              <a:gd name="connsiteY0-116" fmla="*/ 0 h 2352675"/>
              <a:gd name="connsiteX1-117" fmla="*/ 771525 w 2305050"/>
              <a:gd name="connsiteY1-118" fmla="*/ 561975 h 2352675"/>
              <a:gd name="connsiteX2-119" fmla="*/ 2019300 w 2305050"/>
              <a:gd name="connsiteY2-120" fmla="*/ 428625 h 2352675"/>
              <a:gd name="connsiteX3-121" fmla="*/ 2266950 w 2305050"/>
              <a:gd name="connsiteY3-122" fmla="*/ 657225 h 2352675"/>
              <a:gd name="connsiteX4-123" fmla="*/ 1143000 w 2305050"/>
              <a:gd name="connsiteY4-124" fmla="*/ 1009650 h 2352675"/>
              <a:gd name="connsiteX5-125" fmla="*/ 1628775 w 2305050"/>
              <a:gd name="connsiteY5-126" fmla="*/ 1533525 h 2352675"/>
              <a:gd name="connsiteX6-127" fmla="*/ 2076450 w 2305050"/>
              <a:gd name="connsiteY6-128" fmla="*/ 1533525 h 2352675"/>
              <a:gd name="connsiteX7-129" fmla="*/ 2305050 w 2305050"/>
              <a:gd name="connsiteY7-130" fmla="*/ 1724025 h 2352675"/>
              <a:gd name="connsiteX8-131" fmla="*/ 1838325 w 2305050"/>
              <a:gd name="connsiteY8-132" fmla="*/ 1857375 h 2352675"/>
              <a:gd name="connsiteX9-133" fmla="*/ 2009775 w 2305050"/>
              <a:gd name="connsiteY9-134" fmla="*/ 2105025 h 2352675"/>
              <a:gd name="connsiteX10-135" fmla="*/ 1733550 w 2305050"/>
              <a:gd name="connsiteY10-136" fmla="*/ 1971675 h 2352675"/>
              <a:gd name="connsiteX11-137" fmla="*/ 1543050 w 2305050"/>
              <a:gd name="connsiteY11-138" fmla="*/ 2352675 h 2352675"/>
              <a:gd name="connsiteX12-139" fmla="*/ 1314450 w 2305050"/>
              <a:gd name="connsiteY12-140" fmla="*/ 2133600 h 2352675"/>
              <a:gd name="connsiteX13-141" fmla="*/ 1447800 w 2305050"/>
              <a:gd name="connsiteY13-142" fmla="*/ 1771650 h 2352675"/>
              <a:gd name="connsiteX14-143" fmla="*/ 923925 w 2305050"/>
              <a:gd name="connsiteY14-144" fmla="*/ 1190625 h 2352675"/>
              <a:gd name="connsiteX15-145" fmla="*/ 414757 w 2305050"/>
              <a:gd name="connsiteY15-146" fmla="*/ 2305735 h 2352675"/>
              <a:gd name="connsiteX16-147" fmla="*/ 292990 w 2305050"/>
              <a:gd name="connsiteY16-148" fmla="*/ 2036368 h 2352675"/>
              <a:gd name="connsiteX17-149" fmla="*/ 523875 w 2305050"/>
              <a:gd name="connsiteY17-150" fmla="*/ 714375 h 2352675"/>
              <a:gd name="connsiteX18-151" fmla="*/ 0 w 2305050"/>
              <a:gd name="connsiteY18-152" fmla="*/ 0 h 2352675"/>
              <a:gd name="connsiteX0-153" fmla="*/ 0 w 2305050"/>
              <a:gd name="connsiteY0-154" fmla="*/ 0 h 2352675"/>
              <a:gd name="connsiteX1-155" fmla="*/ 771525 w 2305050"/>
              <a:gd name="connsiteY1-156" fmla="*/ 561975 h 2352675"/>
              <a:gd name="connsiteX2-157" fmla="*/ 2019300 w 2305050"/>
              <a:gd name="connsiteY2-158" fmla="*/ 428625 h 2352675"/>
              <a:gd name="connsiteX3-159" fmla="*/ 2292554 w 2305050"/>
              <a:gd name="connsiteY3-160" fmla="*/ 627964 h 2352675"/>
              <a:gd name="connsiteX4-161" fmla="*/ 1143000 w 2305050"/>
              <a:gd name="connsiteY4-162" fmla="*/ 1009650 h 2352675"/>
              <a:gd name="connsiteX5-163" fmla="*/ 1628775 w 2305050"/>
              <a:gd name="connsiteY5-164" fmla="*/ 1533525 h 2352675"/>
              <a:gd name="connsiteX6-165" fmla="*/ 2076450 w 2305050"/>
              <a:gd name="connsiteY6-166" fmla="*/ 1533525 h 2352675"/>
              <a:gd name="connsiteX7-167" fmla="*/ 2305050 w 2305050"/>
              <a:gd name="connsiteY7-168" fmla="*/ 1724025 h 2352675"/>
              <a:gd name="connsiteX8-169" fmla="*/ 1838325 w 2305050"/>
              <a:gd name="connsiteY8-170" fmla="*/ 1857375 h 2352675"/>
              <a:gd name="connsiteX9-171" fmla="*/ 2009775 w 2305050"/>
              <a:gd name="connsiteY9-172" fmla="*/ 2105025 h 2352675"/>
              <a:gd name="connsiteX10-173" fmla="*/ 1733550 w 2305050"/>
              <a:gd name="connsiteY10-174" fmla="*/ 1971675 h 2352675"/>
              <a:gd name="connsiteX11-175" fmla="*/ 1543050 w 2305050"/>
              <a:gd name="connsiteY11-176" fmla="*/ 2352675 h 2352675"/>
              <a:gd name="connsiteX12-177" fmla="*/ 1314450 w 2305050"/>
              <a:gd name="connsiteY12-178" fmla="*/ 2133600 h 2352675"/>
              <a:gd name="connsiteX13-179" fmla="*/ 1447800 w 2305050"/>
              <a:gd name="connsiteY13-180" fmla="*/ 1771650 h 2352675"/>
              <a:gd name="connsiteX14-181" fmla="*/ 923925 w 2305050"/>
              <a:gd name="connsiteY14-182" fmla="*/ 1190625 h 2352675"/>
              <a:gd name="connsiteX15-183" fmla="*/ 414757 w 2305050"/>
              <a:gd name="connsiteY15-184" fmla="*/ 2305735 h 2352675"/>
              <a:gd name="connsiteX16-185" fmla="*/ 292990 w 2305050"/>
              <a:gd name="connsiteY16-186" fmla="*/ 2036368 h 2352675"/>
              <a:gd name="connsiteX17-187" fmla="*/ 523875 w 2305050"/>
              <a:gd name="connsiteY17-188" fmla="*/ 714375 h 2352675"/>
              <a:gd name="connsiteX18-189" fmla="*/ 0 w 2305050"/>
              <a:gd name="connsiteY18-190" fmla="*/ 0 h 2352675"/>
              <a:gd name="connsiteX0-191" fmla="*/ 0 w 2305050"/>
              <a:gd name="connsiteY0-192" fmla="*/ 0 h 2352675"/>
              <a:gd name="connsiteX1-193" fmla="*/ 771525 w 2305050"/>
              <a:gd name="connsiteY1-194" fmla="*/ 561975 h 2352675"/>
              <a:gd name="connsiteX2-195" fmla="*/ 2081480 w 2305050"/>
              <a:gd name="connsiteY2-196" fmla="*/ 476174 h 2352675"/>
              <a:gd name="connsiteX3-197" fmla="*/ 2292554 w 2305050"/>
              <a:gd name="connsiteY3-198" fmla="*/ 627964 h 2352675"/>
              <a:gd name="connsiteX4-199" fmla="*/ 1143000 w 2305050"/>
              <a:gd name="connsiteY4-200" fmla="*/ 1009650 h 2352675"/>
              <a:gd name="connsiteX5-201" fmla="*/ 1628775 w 2305050"/>
              <a:gd name="connsiteY5-202" fmla="*/ 1533525 h 2352675"/>
              <a:gd name="connsiteX6-203" fmla="*/ 2076450 w 2305050"/>
              <a:gd name="connsiteY6-204" fmla="*/ 1533525 h 2352675"/>
              <a:gd name="connsiteX7-205" fmla="*/ 2305050 w 2305050"/>
              <a:gd name="connsiteY7-206" fmla="*/ 1724025 h 2352675"/>
              <a:gd name="connsiteX8-207" fmla="*/ 1838325 w 2305050"/>
              <a:gd name="connsiteY8-208" fmla="*/ 1857375 h 2352675"/>
              <a:gd name="connsiteX9-209" fmla="*/ 2009775 w 2305050"/>
              <a:gd name="connsiteY9-210" fmla="*/ 2105025 h 2352675"/>
              <a:gd name="connsiteX10-211" fmla="*/ 1733550 w 2305050"/>
              <a:gd name="connsiteY10-212" fmla="*/ 1971675 h 2352675"/>
              <a:gd name="connsiteX11-213" fmla="*/ 1543050 w 2305050"/>
              <a:gd name="connsiteY11-214" fmla="*/ 2352675 h 2352675"/>
              <a:gd name="connsiteX12-215" fmla="*/ 1314450 w 2305050"/>
              <a:gd name="connsiteY12-216" fmla="*/ 2133600 h 2352675"/>
              <a:gd name="connsiteX13-217" fmla="*/ 1447800 w 2305050"/>
              <a:gd name="connsiteY13-218" fmla="*/ 1771650 h 2352675"/>
              <a:gd name="connsiteX14-219" fmla="*/ 923925 w 2305050"/>
              <a:gd name="connsiteY14-220" fmla="*/ 1190625 h 2352675"/>
              <a:gd name="connsiteX15-221" fmla="*/ 414757 w 2305050"/>
              <a:gd name="connsiteY15-222" fmla="*/ 2305735 h 2352675"/>
              <a:gd name="connsiteX16-223" fmla="*/ 292990 w 2305050"/>
              <a:gd name="connsiteY16-224" fmla="*/ 2036368 h 2352675"/>
              <a:gd name="connsiteX17-225" fmla="*/ 523875 w 2305050"/>
              <a:gd name="connsiteY17-226" fmla="*/ 714375 h 2352675"/>
              <a:gd name="connsiteX18-227" fmla="*/ 0 w 2305050"/>
              <a:gd name="connsiteY18-228" fmla="*/ 0 h 2352675"/>
              <a:gd name="connsiteX0-229" fmla="*/ 0 w 2305050"/>
              <a:gd name="connsiteY0-230" fmla="*/ 0 h 2352675"/>
              <a:gd name="connsiteX1-231" fmla="*/ 771525 w 2305050"/>
              <a:gd name="connsiteY1-232" fmla="*/ 561975 h 2352675"/>
              <a:gd name="connsiteX2-233" fmla="*/ 2004671 w 2305050"/>
              <a:gd name="connsiteY2-234" fmla="*/ 468859 h 2352675"/>
              <a:gd name="connsiteX3-235" fmla="*/ 2292554 w 2305050"/>
              <a:gd name="connsiteY3-236" fmla="*/ 627964 h 2352675"/>
              <a:gd name="connsiteX4-237" fmla="*/ 1143000 w 2305050"/>
              <a:gd name="connsiteY4-238" fmla="*/ 1009650 h 2352675"/>
              <a:gd name="connsiteX5-239" fmla="*/ 1628775 w 2305050"/>
              <a:gd name="connsiteY5-240" fmla="*/ 1533525 h 2352675"/>
              <a:gd name="connsiteX6-241" fmla="*/ 2076450 w 2305050"/>
              <a:gd name="connsiteY6-242" fmla="*/ 1533525 h 2352675"/>
              <a:gd name="connsiteX7-243" fmla="*/ 2305050 w 2305050"/>
              <a:gd name="connsiteY7-244" fmla="*/ 1724025 h 2352675"/>
              <a:gd name="connsiteX8-245" fmla="*/ 1838325 w 2305050"/>
              <a:gd name="connsiteY8-246" fmla="*/ 1857375 h 2352675"/>
              <a:gd name="connsiteX9-247" fmla="*/ 2009775 w 2305050"/>
              <a:gd name="connsiteY9-248" fmla="*/ 2105025 h 2352675"/>
              <a:gd name="connsiteX10-249" fmla="*/ 1733550 w 2305050"/>
              <a:gd name="connsiteY10-250" fmla="*/ 1971675 h 2352675"/>
              <a:gd name="connsiteX11-251" fmla="*/ 1543050 w 2305050"/>
              <a:gd name="connsiteY11-252" fmla="*/ 2352675 h 2352675"/>
              <a:gd name="connsiteX12-253" fmla="*/ 1314450 w 2305050"/>
              <a:gd name="connsiteY12-254" fmla="*/ 2133600 h 2352675"/>
              <a:gd name="connsiteX13-255" fmla="*/ 1447800 w 2305050"/>
              <a:gd name="connsiteY13-256" fmla="*/ 1771650 h 2352675"/>
              <a:gd name="connsiteX14-257" fmla="*/ 923925 w 2305050"/>
              <a:gd name="connsiteY14-258" fmla="*/ 1190625 h 2352675"/>
              <a:gd name="connsiteX15-259" fmla="*/ 414757 w 2305050"/>
              <a:gd name="connsiteY15-260" fmla="*/ 2305735 h 2352675"/>
              <a:gd name="connsiteX16-261" fmla="*/ 292990 w 2305050"/>
              <a:gd name="connsiteY16-262" fmla="*/ 2036368 h 2352675"/>
              <a:gd name="connsiteX17-263" fmla="*/ 523875 w 2305050"/>
              <a:gd name="connsiteY17-264" fmla="*/ 714375 h 2352675"/>
              <a:gd name="connsiteX18-265" fmla="*/ 0 w 2305050"/>
              <a:gd name="connsiteY18-266" fmla="*/ 0 h 2352675"/>
              <a:gd name="connsiteX0-267" fmla="*/ 0 w 2305050"/>
              <a:gd name="connsiteY0-268" fmla="*/ 0 h 2352675"/>
              <a:gd name="connsiteX1-269" fmla="*/ 771525 w 2305050"/>
              <a:gd name="connsiteY1-270" fmla="*/ 561975 h 2352675"/>
              <a:gd name="connsiteX2-271" fmla="*/ 1960779 w 2305050"/>
              <a:gd name="connsiteY2-272" fmla="*/ 472517 h 2352675"/>
              <a:gd name="connsiteX3-273" fmla="*/ 2292554 w 2305050"/>
              <a:gd name="connsiteY3-274" fmla="*/ 627964 h 2352675"/>
              <a:gd name="connsiteX4-275" fmla="*/ 1143000 w 2305050"/>
              <a:gd name="connsiteY4-276" fmla="*/ 1009650 h 2352675"/>
              <a:gd name="connsiteX5-277" fmla="*/ 1628775 w 2305050"/>
              <a:gd name="connsiteY5-278" fmla="*/ 1533525 h 2352675"/>
              <a:gd name="connsiteX6-279" fmla="*/ 2076450 w 2305050"/>
              <a:gd name="connsiteY6-280" fmla="*/ 1533525 h 2352675"/>
              <a:gd name="connsiteX7-281" fmla="*/ 2305050 w 2305050"/>
              <a:gd name="connsiteY7-282" fmla="*/ 1724025 h 2352675"/>
              <a:gd name="connsiteX8-283" fmla="*/ 1838325 w 2305050"/>
              <a:gd name="connsiteY8-284" fmla="*/ 1857375 h 2352675"/>
              <a:gd name="connsiteX9-285" fmla="*/ 2009775 w 2305050"/>
              <a:gd name="connsiteY9-286" fmla="*/ 2105025 h 2352675"/>
              <a:gd name="connsiteX10-287" fmla="*/ 1733550 w 2305050"/>
              <a:gd name="connsiteY10-288" fmla="*/ 1971675 h 2352675"/>
              <a:gd name="connsiteX11-289" fmla="*/ 1543050 w 2305050"/>
              <a:gd name="connsiteY11-290" fmla="*/ 2352675 h 2352675"/>
              <a:gd name="connsiteX12-291" fmla="*/ 1314450 w 2305050"/>
              <a:gd name="connsiteY12-292" fmla="*/ 2133600 h 2352675"/>
              <a:gd name="connsiteX13-293" fmla="*/ 1447800 w 2305050"/>
              <a:gd name="connsiteY13-294" fmla="*/ 1771650 h 2352675"/>
              <a:gd name="connsiteX14-295" fmla="*/ 923925 w 2305050"/>
              <a:gd name="connsiteY14-296" fmla="*/ 1190625 h 2352675"/>
              <a:gd name="connsiteX15-297" fmla="*/ 414757 w 2305050"/>
              <a:gd name="connsiteY15-298" fmla="*/ 2305735 h 2352675"/>
              <a:gd name="connsiteX16-299" fmla="*/ 292990 w 2305050"/>
              <a:gd name="connsiteY16-300" fmla="*/ 2036368 h 2352675"/>
              <a:gd name="connsiteX17-301" fmla="*/ 523875 w 2305050"/>
              <a:gd name="connsiteY17-302" fmla="*/ 714375 h 2352675"/>
              <a:gd name="connsiteX18-303" fmla="*/ 0 w 2305050"/>
              <a:gd name="connsiteY18-304" fmla="*/ 0 h 2352675"/>
              <a:gd name="connsiteX0-305" fmla="*/ 0 w 2305050"/>
              <a:gd name="connsiteY0-306" fmla="*/ 0 h 2352675"/>
              <a:gd name="connsiteX1-307" fmla="*/ 771525 w 2305050"/>
              <a:gd name="connsiteY1-308" fmla="*/ 561975 h 2352675"/>
              <a:gd name="connsiteX2-309" fmla="*/ 1960779 w 2305050"/>
              <a:gd name="connsiteY2-310" fmla="*/ 472517 h 2352675"/>
              <a:gd name="connsiteX3-311" fmla="*/ 2270609 w 2305050"/>
              <a:gd name="connsiteY3-312" fmla="*/ 649910 h 2352675"/>
              <a:gd name="connsiteX4-313" fmla="*/ 1143000 w 2305050"/>
              <a:gd name="connsiteY4-314" fmla="*/ 1009650 h 2352675"/>
              <a:gd name="connsiteX5-315" fmla="*/ 1628775 w 2305050"/>
              <a:gd name="connsiteY5-316" fmla="*/ 1533525 h 2352675"/>
              <a:gd name="connsiteX6-317" fmla="*/ 2076450 w 2305050"/>
              <a:gd name="connsiteY6-318" fmla="*/ 1533525 h 2352675"/>
              <a:gd name="connsiteX7-319" fmla="*/ 2305050 w 2305050"/>
              <a:gd name="connsiteY7-320" fmla="*/ 1724025 h 2352675"/>
              <a:gd name="connsiteX8-321" fmla="*/ 1838325 w 2305050"/>
              <a:gd name="connsiteY8-322" fmla="*/ 1857375 h 2352675"/>
              <a:gd name="connsiteX9-323" fmla="*/ 2009775 w 2305050"/>
              <a:gd name="connsiteY9-324" fmla="*/ 2105025 h 2352675"/>
              <a:gd name="connsiteX10-325" fmla="*/ 1733550 w 2305050"/>
              <a:gd name="connsiteY10-326" fmla="*/ 1971675 h 2352675"/>
              <a:gd name="connsiteX11-327" fmla="*/ 1543050 w 2305050"/>
              <a:gd name="connsiteY11-328" fmla="*/ 2352675 h 2352675"/>
              <a:gd name="connsiteX12-329" fmla="*/ 1314450 w 2305050"/>
              <a:gd name="connsiteY12-330" fmla="*/ 2133600 h 2352675"/>
              <a:gd name="connsiteX13-331" fmla="*/ 1447800 w 2305050"/>
              <a:gd name="connsiteY13-332" fmla="*/ 1771650 h 2352675"/>
              <a:gd name="connsiteX14-333" fmla="*/ 923925 w 2305050"/>
              <a:gd name="connsiteY14-334" fmla="*/ 1190625 h 2352675"/>
              <a:gd name="connsiteX15-335" fmla="*/ 414757 w 2305050"/>
              <a:gd name="connsiteY15-336" fmla="*/ 2305735 h 2352675"/>
              <a:gd name="connsiteX16-337" fmla="*/ 292990 w 2305050"/>
              <a:gd name="connsiteY16-338" fmla="*/ 2036368 h 2352675"/>
              <a:gd name="connsiteX17-339" fmla="*/ 523875 w 2305050"/>
              <a:gd name="connsiteY17-340" fmla="*/ 714375 h 2352675"/>
              <a:gd name="connsiteX18-341" fmla="*/ 0 w 2305050"/>
              <a:gd name="connsiteY18-342" fmla="*/ 0 h 2352675"/>
              <a:gd name="connsiteX0-343" fmla="*/ 0 w 2305050"/>
              <a:gd name="connsiteY0-344" fmla="*/ 0 h 2352675"/>
              <a:gd name="connsiteX1-345" fmla="*/ 771525 w 2305050"/>
              <a:gd name="connsiteY1-346" fmla="*/ 561975 h 2352675"/>
              <a:gd name="connsiteX2-347" fmla="*/ 1960779 w 2305050"/>
              <a:gd name="connsiteY2-348" fmla="*/ 472517 h 2352675"/>
              <a:gd name="connsiteX3-349" fmla="*/ 2296212 w 2305050"/>
              <a:gd name="connsiteY3-350" fmla="*/ 646252 h 2352675"/>
              <a:gd name="connsiteX4-351" fmla="*/ 1143000 w 2305050"/>
              <a:gd name="connsiteY4-352" fmla="*/ 1009650 h 2352675"/>
              <a:gd name="connsiteX5-353" fmla="*/ 1628775 w 2305050"/>
              <a:gd name="connsiteY5-354" fmla="*/ 1533525 h 2352675"/>
              <a:gd name="connsiteX6-355" fmla="*/ 2076450 w 2305050"/>
              <a:gd name="connsiteY6-356" fmla="*/ 1533525 h 2352675"/>
              <a:gd name="connsiteX7-357" fmla="*/ 2305050 w 2305050"/>
              <a:gd name="connsiteY7-358" fmla="*/ 1724025 h 2352675"/>
              <a:gd name="connsiteX8-359" fmla="*/ 1838325 w 2305050"/>
              <a:gd name="connsiteY8-360" fmla="*/ 1857375 h 2352675"/>
              <a:gd name="connsiteX9-361" fmla="*/ 2009775 w 2305050"/>
              <a:gd name="connsiteY9-362" fmla="*/ 2105025 h 2352675"/>
              <a:gd name="connsiteX10-363" fmla="*/ 1733550 w 2305050"/>
              <a:gd name="connsiteY10-364" fmla="*/ 1971675 h 2352675"/>
              <a:gd name="connsiteX11-365" fmla="*/ 1543050 w 2305050"/>
              <a:gd name="connsiteY11-366" fmla="*/ 2352675 h 2352675"/>
              <a:gd name="connsiteX12-367" fmla="*/ 1314450 w 2305050"/>
              <a:gd name="connsiteY12-368" fmla="*/ 2133600 h 2352675"/>
              <a:gd name="connsiteX13-369" fmla="*/ 1447800 w 2305050"/>
              <a:gd name="connsiteY13-370" fmla="*/ 1771650 h 2352675"/>
              <a:gd name="connsiteX14-371" fmla="*/ 923925 w 2305050"/>
              <a:gd name="connsiteY14-372" fmla="*/ 1190625 h 2352675"/>
              <a:gd name="connsiteX15-373" fmla="*/ 414757 w 2305050"/>
              <a:gd name="connsiteY15-374" fmla="*/ 2305735 h 2352675"/>
              <a:gd name="connsiteX16-375" fmla="*/ 292990 w 2305050"/>
              <a:gd name="connsiteY16-376" fmla="*/ 2036368 h 2352675"/>
              <a:gd name="connsiteX17-377" fmla="*/ 523875 w 2305050"/>
              <a:gd name="connsiteY17-378" fmla="*/ 714375 h 2352675"/>
              <a:gd name="connsiteX18-379" fmla="*/ 0 w 2305050"/>
              <a:gd name="connsiteY18-380" fmla="*/ 0 h 2352675"/>
              <a:gd name="connsiteX0-381" fmla="*/ 0 w 2305050"/>
              <a:gd name="connsiteY0-382" fmla="*/ 0 h 2352675"/>
              <a:gd name="connsiteX1-383" fmla="*/ 771525 w 2305050"/>
              <a:gd name="connsiteY1-384" fmla="*/ 561975 h 2352675"/>
              <a:gd name="connsiteX2-385" fmla="*/ 1982725 w 2305050"/>
              <a:gd name="connsiteY2-386" fmla="*/ 494463 h 2352675"/>
              <a:gd name="connsiteX3-387" fmla="*/ 2296212 w 2305050"/>
              <a:gd name="connsiteY3-388" fmla="*/ 646252 h 2352675"/>
              <a:gd name="connsiteX4-389" fmla="*/ 1143000 w 2305050"/>
              <a:gd name="connsiteY4-390" fmla="*/ 1009650 h 2352675"/>
              <a:gd name="connsiteX5-391" fmla="*/ 1628775 w 2305050"/>
              <a:gd name="connsiteY5-392" fmla="*/ 1533525 h 2352675"/>
              <a:gd name="connsiteX6-393" fmla="*/ 2076450 w 2305050"/>
              <a:gd name="connsiteY6-394" fmla="*/ 1533525 h 2352675"/>
              <a:gd name="connsiteX7-395" fmla="*/ 2305050 w 2305050"/>
              <a:gd name="connsiteY7-396" fmla="*/ 1724025 h 2352675"/>
              <a:gd name="connsiteX8-397" fmla="*/ 1838325 w 2305050"/>
              <a:gd name="connsiteY8-398" fmla="*/ 1857375 h 2352675"/>
              <a:gd name="connsiteX9-399" fmla="*/ 2009775 w 2305050"/>
              <a:gd name="connsiteY9-400" fmla="*/ 2105025 h 2352675"/>
              <a:gd name="connsiteX10-401" fmla="*/ 1733550 w 2305050"/>
              <a:gd name="connsiteY10-402" fmla="*/ 1971675 h 2352675"/>
              <a:gd name="connsiteX11-403" fmla="*/ 1543050 w 2305050"/>
              <a:gd name="connsiteY11-404" fmla="*/ 2352675 h 2352675"/>
              <a:gd name="connsiteX12-405" fmla="*/ 1314450 w 2305050"/>
              <a:gd name="connsiteY12-406" fmla="*/ 2133600 h 2352675"/>
              <a:gd name="connsiteX13-407" fmla="*/ 1447800 w 2305050"/>
              <a:gd name="connsiteY13-408" fmla="*/ 1771650 h 2352675"/>
              <a:gd name="connsiteX14-409" fmla="*/ 923925 w 2305050"/>
              <a:gd name="connsiteY14-410" fmla="*/ 1190625 h 2352675"/>
              <a:gd name="connsiteX15-411" fmla="*/ 414757 w 2305050"/>
              <a:gd name="connsiteY15-412" fmla="*/ 2305735 h 2352675"/>
              <a:gd name="connsiteX16-413" fmla="*/ 292990 w 2305050"/>
              <a:gd name="connsiteY16-414" fmla="*/ 2036368 h 2352675"/>
              <a:gd name="connsiteX17-415" fmla="*/ 523875 w 2305050"/>
              <a:gd name="connsiteY17-416" fmla="*/ 714375 h 2352675"/>
              <a:gd name="connsiteX18-417" fmla="*/ 0 w 2305050"/>
              <a:gd name="connsiteY18-418" fmla="*/ 0 h 2352675"/>
              <a:gd name="connsiteX0-419" fmla="*/ 0 w 2305050"/>
              <a:gd name="connsiteY0-420" fmla="*/ 0 h 2352675"/>
              <a:gd name="connsiteX1-421" fmla="*/ 771525 w 2305050"/>
              <a:gd name="connsiteY1-422" fmla="*/ 561975 h 2352675"/>
              <a:gd name="connsiteX2-423" fmla="*/ 2041246 w 2305050"/>
              <a:gd name="connsiteY2-424" fmla="*/ 498120 h 2352675"/>
              <a:gd name="connsiteX3-425" fmla="*/ 2296212 w 2305050"/>
              <a:gd name="connsiteY3-426" fmla="*/ 646252 h 2352675"/>
              <a:gd name="connsiteX4-427" fmla="*/ 1143000 w 2305050"/>
              <a:gd name="connsiteY4-428" fmla="*/ 1009650 h 2352675"/>
              <a:gd name="connsiteX5-429" fmla="*/ 1628775 w 2305050"/>
              <a:gd name="connsiteY5-430" fmla="*/ 1533525 h 2352675"/>
              <a:gd name="connsiteX6-431" fmla="*/ 2076450 w 2305050"/>
              <a:gd name="connsiteY6-432" fmla="*/ 1533525 h 2352675"/>
              <a:gd name="connsiteX7-433" fmla="*/ 2305050 w 2305050"/>
              <a:gd name="connsiteY7-434" fmla="*/ 1724025 h 2352675"/>
              <a:gd name="connsiteX8-435" fmla="*/ 1838325 w 2305050"/>
              <a:gd name="connsiteY8-436" fmla="*/ 1857375 h 2352675"/>
              <a:gd name="connsiteX9-437" fmla="*/ 2009775 w 2305050"/>
              <a:gd name="connsiteY9-438" fmla="*/ 2105025 h 2352675"/>
              <a:gd name="connsiteX10-439" fmla="*/ 1733550 w 2305050"/>
              <a:gd name="connsiteY10-440" fmla="*/ 1971675 h 2352675"/>
              <a:gd name="connsiteX11-441" fmla="*/ 1543050 w 2305050"/>
              <a:gd name="connsiteY11-442" fmla="*/ 2352675 h 2352675"/>
              <a:gd name="connsiteX12-443" fmla="*/ 1314450 w 2305050"/>
              <a:gd name="connsiteY12-444" fmla="*/ 2133600 h 2352675"/>
              <a:gd name="connsiteX13-445" fmla="*/ 1447800 w 2305050"/>
              <a:gd name="connsiteY13-446" fmla="*/ 1771650 h 2352675"/>
              <a:gd name="connsiteX14-447" fmla="*/ 923925 w 2305050"/>
              <a:gd name="connsiteY14-448" fmla="*/ 1190625 h 2352675"/>
              <a:gd name="connsiteX15-449" fmla="*/ 414757 w 2305050"/>
              <a:gd name="connsiteY15-450" fmla="*/ 2305735 h 2352675"/>
              <a:gd name="connsiteX16-451" fmla="*/ 292990 w 2305050"/>
              <a:gd name="connsiteY16-452" fmla="*/ 2036368 h 2352675"/>
              <a:gd name="connsiteX17-453" fmla="*/ 523875 w 2305050"/>
              <a:gd name="connsiteY17-454" fmla="*/ 714375 h 2352675"/>
              <a:gd name="connsiteX18-455" fmla="*/ 0 w 2305050"/>
              <a:gd name="connsiteY18-456" fmla="*/ 0 h 2352675"/>
              <a:gd name="connsiteX0-457" fmla="*/ 0 w 2305050"/>
              <a:gd name="connsiteY0-458" fmla="*/ 0 h 2352675"/>
              <a:gd name="connsiteX1-459" fmla="*/ 771525 w 2305050"/>
              <a:gd name="connsiteY1-460" fmla="*/ 561975 h 2352675"/>
              <a:gd name="connsiteX2-461" fmla="*/ 2041246 w 2305050"/>
              <a:gd name="connsiteY2-462" fmla="*/ 498120 h 2352675"/>
              <a:gd name="connsiteX3-463" fmla="*/ 2296212 w 2305050"/>
              <a:gd name="connsiteY3-464" fmla="*/ 646252 h 2352675"/>
              <a:gd name="connsiteX4-465" fmla="*/ 1143000 w 2305050"/>
              <a:gd name="connsiteY4-466" fmla="*/ 1009650 h 2352675"/>
              <a:gd name="connsiteX5-467" fmla="*/ 1628775 w 2305050"/>
              <a:gd name="connsiteY5-468" fmla="*/ 1533525 h 2352675"/>
              <a:gd name="connsiteX6-469" fmla="*/ 2076450 w 2305050"/>
              <a:gd name="connsiteY6-470" fmla="*/ 1533525 h 2352675"/>
              <a:gd name="connsiteX7-471" fmla="*/ 2305050 w 2305050"/>
              <a:gd name="connsiteY7-472" fmla="*/ 1724025 h 2352675"/>
              <a:gd name="connsiteX8-473" fmla="*/ 1838325 w 2305050"/>
              <a:gd name="connsiteY8-474" fmla="*/ 1857375 h 2352675"/>
              <a:gd name="connsiteX9-475" fmla="*/ 2009775 w 2305050"/>
              <a:gd name="connsiteY9-476" fmla="*/ 2105025 h 2352675"/>
              <a:gd name="connsiteX10-477" fmla="*/ 1733550 w 2305050"/>
              <a:gd name="connsiteY10-478" fmla="*/ 1971675 h 2352675"/>
              <a:gd name="connsiteX11-479" fmla="*/ 1543050 w 2305050"/>
              <a:gd name="connsiteY11-480" fmla="*/ 2352675 h 2352675"/>
              <a:gd name="connsiteX12-481" fmla="*/ 1314450 w 2305050"/>
              <a:gd name="connsiteY12-482" fmla="*/ 2133600 h 2352675"/>
              <a:gd name="connsiteX13-483" fmla="*/ 1447800 w 2305050"/>
              <a:gd name="connsiteY13-484" fmla="*/ 1771650 h 2352675"/>
              <a:gd name="connsiteX14-485" fmla="*/ 923925 w 2305050"/>
              <a:gd name="connsiteY14-486" fmla="*/ 1190625 h 2352675"/>
              <a:gd name="connsiteX15-487" fmla="*/ 414757 w 2305050"/>
              <a:gd name="connsiteY15-488" fmla="*/ 2305735 h 2352675"/>
              <a:gd name="connsiteX16-489" fmla="*/ 292990 w 2305050"/>
              <a:gd name="connsiteY16-490" fmla="*/ 2036368 h 2352675"/>
              <a:gd name="connsiteX17-491" fmla="*/ 520217 w 2305050"/>
              <a:gd name="connsiteY17-492" fmla="*/ 750951 h 2352675"/>
              <a:gd name="connsiteX18-493" fmla="*/ 0 w 2305050"/>
              <a:gd name="connsiteY18-494" fmla="*/ 0 h 2352675"/>
              <a:gd name="connsiteX0-495" fmla="*/ 0 w 2305050"/>
              <a:gd name="connsiteY0-496" fmla="*/ 0 h 2352675"/>
              <a:gd name="connsiteX1-497" fmla="*/ 771525 w 2305050"/>
              <a:gd name="connsiteY1-498" fmla="*/ 561975 h 2352675"/>
              <a:gd name="connsiteX2-499" fmla="*/ 2041246 w 2305050"/>
              <a:gd name="connsiteY2-500" fmla="*/ 498120 h 2352675"/>
              <a:gd name="connsiteX3-501" fmla="*/ 2296212 w 2305050"/>
              <a:gd name="connsiteY3-502" fmla="*/ 646252 h 2352675"/>
              <a:gd name="connsiteX4-503" fmla="*/ 1143000 w 2305050"/>
              <a:gd name="connsiteY4-504" fmla="*/ 1009650 h 2352675"/>
              <a:gd name="connsiteX5-505" fmla="*/ 1628775 w 2305050"/>
              <a:gd name="connsiteY5-506" fmla="*/ 1533525 h 2352675"/>
              <a:gd name="connsiteX6-507" fmla="*/ 2076450 w 2305050"/>
              <a:gd name="connsiteY6-508" fmla="*/ 1533525 h 2352675"/>
              <a:gd name="connsiteX7-509" fmla="*/ 2305050 w 2305050"/>
              <a:gd name="connsiteY7-510" fmla="*/ 1724025 h 2352675"/>
              <a:gd name="connsiteX8-511" fmla="*/ 1838325 w 2305050"/>
              <a:gd name="connsiteY8-512" fmla="*/ 1857375 h 2352675"/>
              <a:gd name="connsiteX9-513" fmla="*/ 2009775 w 2305050"/>
              <a:gd name="connsiteY9-514" fmla="*/ 2105025 h 2352675"/>
              <a:gd name="connsiteX10-515" fmla="*/ 1733550 w 2305050"/>
              <a:gd name="connsiteY10-516" fmla="*/ 1971675 h 2352675"/>
              <a:gd name="connsiteX11-517" fmla="*/ 1543050 w 2305050"/>
              <a:gd name="connsiteY11-518" fmla="*/ 2352675 h 2352675"/>
              <a:gd name="connsiteX12-519" fmla="*/ 1314450 w 2305050"/>
              <a:gd name="connsiteY12-520" fmla="*/ 2133600 h 2352675"/>
              <a:gd name="connsiteX13-521" fmla="*/ 1447800 w 2305050"/>
              <a:gd name="connsiteY13-522" fmla="*/ 1771650 h 2352675"/>
              <a:gd name="connsiteX14-523" fmla="*/ 923925 w 2305050"/>
              <a:gd name="connsiteY14-524" fmla="*/ 1190625 h 2352675"/>
              <a:gd name="connsiteX15-525" fmla="*/ 414757 w 2305050"/>
              <a:gd name="connsiteY15-526" fmla="*/ 2305735 h 2352675"/>
              <a:gd name="connsiteX16-527" fmla="*/ 292990 w 2305050"/>
              <a:gd name="connsiteY16-528" fmla="*/ 2036368 h 2352675"/>
              <a:gd name="connsiteX17-529" fmla="*/ 520217 w 2305050"/>
              <a:gd name="connsiteY17-530" fmla="*/ 750951 h 2352675"/>
              <a:gd name="connsiteX18-531" fmla="*/ 0 w 2305050"/>
              <a:gd name="connsiteY18-532" fmla="*/ 0 h 2352675"/>
              <a:gd name="connsiteX0-533" fmla="*/ 0 w 2305050"/>
              <a:gd name="connsiteY0-534" fmla="*/ 0 h 2352675"/>
              <a:gd name="connsiteX1-535" fmla="*/ 771525 w 2305050"/>
              <a:gd name="connsiteY1-536" fmla="*/ 561975 h 2352675"/>
              <a:gd name="connsiteX2-537" fmla="*/ 2041246 w 2305050"/>
              <a:gd name="connsiteY2-538" fmla="*/ 498120 h 2352675"/>
              <a:gd name="connsiteX3-539" fmla="*/ 2296212 w 2305050"/>
              <a:gd name="connsiteY3-540" fmla="*/ 646252 h 2352675"/>
              <a:gd name="connsiteX4-541" fmla="*/ 1143000 w 2305050"/>
              <a:gd name="connsiteY4-542" fmla="*/ 1009650 h 2352675"/>
              <a:gd name="connsiteX5-543" fmla="*/ 1628775 w 2305050"/>
              <a:gd name="connsiteY5-544" fmla="*/ 1533525 h 2352675"/>
              <a:gd name="connsiteX6-545" fmla="*/ 2076450 w 2305050"/>
              <a:gd name="connsiteY6-546" fmla="*/ 1533525 h 2352675"/>
              <a:gd name="connsiteX7-547" fmla="*/ 2305050 w 2305050"/>
              <a:gd name="connsiteY7-548" fmla="*/ 1724025 h 2352675"/>
              <a:gd name="connsiteX8-549" fmla="*/ 1838325 w 2305050"/>
              <a:gd name="connsiteY8-550" fmla="*/ 1857375 h 2352675"/>
              <a:gd name="connsiteX9-551" fmla="*/ 2009775 w 2305050"/>
              <a:gd name="connsiteY9-552" fmla="*/ 2105025 h 2352675"/>
              <a:gd name="connsiteX10-553" fmla="*/ 1733550 w 2305050"/>
              <a:gd name="connsiteY10-554" fmla="*/ 1971675 h 2352675"/>
              <a:gd name="connsiteX11-555" fmla="*/ 1543050 w 2305050"/>
              <a:gd name="connsiteY11-556" fmla="*/ 2352675 h 2352675"/>
              <a:gd name="connsiteX12-557" fmla="*/ 1314450 w 2305050"/>
              <a:gd name="connsiteY12-558" fmla="*/ 2133600 h 2352675"/>
              <a:gd name="connsiteX13-559" fmla="*/ 1447800 w 2305050"/>
              <a:gd name="connsiteY13-560" fmla="*/ 1771650 h 2352675"/>
              <a:gd name="connsiteX14-561" fmla="*/ 923925 w 2305050"/>
              <a:gd name="connsiteY14-562" fmla="*/ 1190625 h 2352675"/>
              <a:gd name="connsiteX15-563" fmla="*/ 414757 w 2305050"/>
              <a:gd name="connsiteY15-564" fmla="*/ 2305735 h 2352675"/>
              <a:gd name="connsiteX16-565" fmla="*/ 292990 w 2305050"/>
              <a:gd name="connsiteY16-566" fmla="*/ 2036368 h 2352675"/>
              <a:gd name="connsiteX17-567" fmla="*/ 520217 w 2305050"/>
              <a:gd name="connsiteY17-568" fmla="*/ 750951 h 2352675"/>
              <a:gd name="connsiteX18-569" fmla="*/ 0 w 2305050"/>
              <a:gd name="connsiteY18-570" fmla="*/ 0 h 2352675"/>
              <a:gd name="connsiteX0-571" fmla="*/ 0 w 2305050"/>
              <a:gd name="connsiteY0-572" fmla="*/ 0 h 2352675"/>
              <a:gd name="connsiteX1-573" fmla="*/ 771525 w 2305050"/>
              <a:gd name="connsiteY1-574" fmla="*/ 561975 h 2352675"/>
              <a:gd name="connsiteX2-575" fmla="*/ 2041246 w 2305050"/>
              <a:gd name="connsiteY2-576" fmla="*/ 498120 h 2352675"/>
              <a:gd name="connsiteX3-577" fmla="*/ 2296212 w 2305050"/>
              <a:gd name="connsiteY3-578" fmla="*/ 646252 h 2352675"/>
              <a:gd name="connsiteX4-579" fmla="*/ 1143000 w 2305050"/>
              <a:gd name="connsiteY4-580" fmla="*/ 1009650 h 2352675"/>
              <a:gd name="connsiteX5-581" fmla="*/ 1628775 w 2305050"/>
              <a:gd name="connsiteY5-582" fmla="*/ 1533525 h 2352675"/>
              <a:gd name="connsiteX6-583" fmla="*/ 2076450 w 2305050"/>
              <a:gd name="connsiteY6-584" fmla="*/ 1533525 h 2352675"/>
              <a:gd name="connsiteX7-585" fmla="*/ 2305050 w 2305050"/>
              <a:gd name="connsiteY7-586" fmla="*/ 1724025 h 2352675"/>
              <a:gd name="connsiteX8-587" fmla="*/ 1838325 w 2305050"/>
              <a:gd name="connsiteY8-588" fmla="*/ 1857375 h 2352675"/>
              <a:gd name="connsiteX9-589" fmla="*/ 2009775 w 2305050"/>
              <a:gd name="connsiteY9-590" fmla="*/ 2105025 h 2352675"/>
              <a:gd name="connsiteX10-591" fmla="*/ 1733550 w 2305050"/>
              <a:gd name="connsiteY10-592" fmla="*/ 1971675 h 2352675"/>
              <a:gd name="connsiteX11-593" fmla="*/ 1543050 w 2305050"/>
              <a:gd name="connsiteY11-594" fmla="*/ 2352675 h 2352675"/>
              <a:gd name="connsiteX12-595" fmla="*/ 1314450 w 2305050"/>
              <a:gd name="connsiteY12-596" fmla="*/ 2133600 h 2352675"/>
              <a:gd name="connsiteX13-597" fmla="*/ 1447800 w 2305050"/>
              <a:gd name="connsiteY13-598" fmla="*/ 1771650 h 2352675"/>
              <a:gd name="connsiteX14-599" fmla="*/ 923925 w 2305050"/>
              <a:gd name="connsiteY14-600" fmla="*/ 1190625 h 2352675"/>
              <a:gd name="connsiteX15-601" fmla="*/ 414757 w 2305050"/>
              <a:gd name="connsiteY15-602" fmla="*/ 2305735 h 2352675"/>
              <a:gd name="connsiteX16-603" fmla="*/ 292990 w 2305050"/>
              <a:gd name="connsiteY16-604" fmla="*/ 2036368 h 2352675"/>
              <a:gd name="connsiteX17-605" fmla="*/ 520217 w 2305050"/>
              <a:gd name="connsiteY17-606" fmla="*/ 750951 h 2352675"/>
              <a:gd name="connsiteX18-607" fmla="*/ 0 w 2305050"/>
              <a:gd name="connsiteY18-608" fmla="*/ 0 h 2352675"/>
              <a:gd name="connsiteX0-609" fmla="*/ 0 w 2294077"/>
              <a:gd name="connsiteY0-610" fmla="*/ 0 h 2363647"/>
              <a:gd name="connsiteX1-611" fmla="*/ 760552 w 2294077"/>
              <a:gd name="connsiteY1-612" fmla="*/ 572947 h 2363647"/>
              <a:gd name="connsiteX2-613" fmla="*/ 2030273 w 2294077"/>
              <a:gd name="connsiteY2-614" fmla="*/ 509092 h 2363647"/>
              <a:gd name="connsiteX3-615" fmla="*/ 2285239 w 2294077"/>
              <a:gd name="connsiteY3-616" fmla="*/ 657224 h 2363647"/>
              <a:gd name="connsiteX4-617" fmla="*/ 1132027 w 2294077"/>
              <a:gd name="connsiteY4-618" fmla="*/ 1020622 h 2363647"/>
              <a:gd name="connsiteX5-619" fmla="*/ 1617802 w 2294077"/>
              <a:gd name="connsiteY5-620" fmla="*/ 1544497 h 2363647"/>
              <a:gd name="connsiteX6-621" fmla="*/ 2065477 w 2294077"/>
              <a:gd name="connsiteY6-622" fmla="*/ 1544497 h 2363647"/>
              <a:gd name="connsiteX7-623" fmla="*/ 2294077 w 2294077"/>
              <a:gd name="connsiteY7-624" fmla="*/ 1734997 h 2363647"/>
              <a:gd name="connsiteX8-625" fmla="*/ 1827352 w 2294077"/>
              <a:gd name="connsiteY8-626" fmla="*/ 1868347 h 2363647"/>
              <a:gd name="connsiteX9-627" fmla="*/ 1998802 w 2294077"/>
              <a:gd name="connsiteY9-628" fmla="*/ 2115997 h 2363647"/>
              <a:gd name="connsiteX10-629" fmla="*/ 1722577 w 2294077"/>
              <a:gd name="connsiteY10-630" fmla="*/ 1982647 h 2363647"/>
              <a:gd name="connsiteX11-631" fmla="*/ 1532077 w 2294077"/>
              <a:gd name="connsiteY11-632" fmla="*/ 2363647 h 2363647"/>
              <a:gd name="connsiteX12-633" fmla="*/ 1303477 w 2294077"/>
              <a:gd name="connsiteY12-634" fmla="*/ 2144572 h 2363647"/>
              <a:gd name="connsiteX13-635" fmla="*/ 1436827 w 2294077"/>
              <a:gd name="connsiteY13-636" fmla="*/ 1782622 h 2363647"/>
              <a:gd name="connsiteX14-637" fmla="*/ 912952 w 2294077"/>
              <a:gd name="connsiteY14-638" fmla="*/ 1201597 h 2363647"/>
              <a:gd name="connsiteX15-639" fmla="*/ 403784 w 2294077"/>
              <a:gd name="connsiteY15-640" fmla="*/ 2316707 h 2363647"/>
              <a:gd name="connsiteX16-641" fmla="*/ 282017 w 2294077"/>
              <a:gd name="connsiteY16-642" fmla="*/ 2047340 h 2363647"/>
              <a:gd name="connsiteX17-643" fmla="*/ 509244 w 2294077"/>
              <a:gd name="connsiteY17-644" fmla="*/ 761923 h 2363647"/>
              <a:gd name="connsiteX18-645" fmla="*/ 0 w 2294077"/>
              <a:gd name="connsiteY18-646" fmla="*/ 0 h 2363647"/>
              <a:gd name="connsiteX0-647" fmla="*/ 6569 w 2300646"/>
              <a:gd name="connsiteY0-648" fmla="*/ 0 h 2363647"/>
              <a:gd name="connsiteX1-649" fmla="*/ 767121 w 2300646"/>
              <a:gd name="connsiteY1-650" fmla="*/ 572947 h 2363647"/>
              <a:gd name="connsiteX2-651" fmla="*/ 2036842 w 2300646"/>
              <a:gd name="connsiteY2-652" fmla="*/ 509092 h 2363647"/>
              <a:gd name="connsiteX3-653" fmla="*/ 2291808 w 2300646"/>
              <a:gd name="connsiteY3-654" fmla="*/ 657224 h 2363647"/>
              <a:gd name="connsiteX4-655" fmla="*/ 1138596 w 2300646"/>
              <a:gd name="connsiteY4-656" fmla="*/ 1020622 h 2363647"/>
              <a:gd name="connsiteX5-657" fmla="*/ 1624371 w 2300646"/>
              <a:gd name="connsiteY5-658" fmla="*/ 1544497 h 2363647"/>
              <a:gd name="connsiteX6-659" fmla="*/ 2072046 w 2300646"/>
              <a:gd name="connsiteY6-660" fmla="*/ 1544497 h 2363647"/>
              <a:gd name="connsiteX7-661" fmla="*/ 2300646 w 2300646"/>
              <a:gd name="connsiteY7-662" fmla="*/ 1734997 h 2363647"/>
              <a:gd name="connsiteX8-663" fmla="*/ 1833921 w 2300646"/>
              <a:gd name="connsiteY8-664" fmla="*/ 1868347 h 2363647"/>
              <a:gd name="connsiteX9-665" fmla="*/ 2005371 w 2300646"/>
              <a:gd name="connsiteY9-666" fmla="*/ 2115997 h 2363647"/>
              <a:gd name="connsiteX10-667" fmla="*/ 1729146 w 2300646"/>
              <a:gd name="connsiteY10-668" fmla="*/ 1982647 h 2363647"/>
              <a:gd name="connsiteX11-669" fmla="*/ 1538646 w 2300646"/>
              <a:gd name="connsiteY11-670" fmla="*/ 2363647 h 2363647"/>
              <a:gd name="connsiteX12-671" fmla="*/ 1310046 w 2300646"/>
              <a:gd name="connsiteY12-672" fmla="*/ 2144572 h 2363647"/>
              <a:gd name="connsiteX13-673" fmla="*/ 1443396 w 2300646"/>
              <a:gd name="connsiteY13-674" fmla="*/ 1782622 h 2363647"/>
              <a:gd name="connsiteX14-675" fmla="*/ 919521 w 2300646"/>
              <a:gd name="connsiteY14-676" fmla="*/ 1201597 h 2363647"/>
              <a:gd name="connsiteX15-677" fmla="*/ 410353 w 2300646"/>
              <a:gd name="connsiteY15-678" fmla="*/ 2316707 h 2363647"/>
              <a:gd name="connsiteX16-679" fmla="*/ 288586 w 2300646"/>
              <a:gd name="connsiteY16-680" fmla="*/ 2047340 h 2363647"/>
              <a:gd name="connsiteX17-681" fmla="*/ 515813 w 2300646"/>
              <a:gd name="connsiteY17-682" fmla="*/ 761923 h 2363647"/>
              <a:gd name="connsiteX18-683" fmla="*/ 6569 w 2300646"/>
              <a:gd name="connsiteY18-684" fmla="*/ 0 h 2363647"/>
              <a:gd name="connsiteX0-685" fmla="*/ 6569 w 2300646"/>
              <a:gd name="connsiteY0-686" fmla="*/ 5505 h 2369152"/>
              <a:gd name="connsiteX1-687" fmla="*/ 767121 w 2300646"/>
              <a:gd name="connsiteY1-688" fmla="*/ 578452 h 2369152"/>
              <a:gd name="connsiteX2-689" fmla="*/ 2036842 w 2300646"/>
              <a:gd name="connsiteY2-690" fmla="*/ 514597 h 2369152"/>
              <a:gd name="connsiteX3-691" fmla="*/ 2291808 w 2300646"/>
              <a:gd name="connsiteY3-692" fmla="*/ 662729 h 2369152"/>
              <a:gd name="connsiteX4-693" fmla="*/ 1138596 w 2300646"/>
              <a:gd name="connsiteY4-694" fmla="*/ 1026127 h 2369152"/>
              <a:gd name="connsiteX5-695" fmla="*/ 1624371 w 2300646"/>
              <a:gd name="connsiteY5-696" fmla="*/ 1550002 h 2369152"/>
              <a:gd name="connsiteX6-697" fmla="*/ 2072046 w 2300646"/>
              <a:gd name="connsiteY6-698" fmla="*/ 1550002 h 2369152"/>
              <a:gd name="connsiteX7-699" fmla="*/ 2300646 w 2300646"/>
              <a:gd name="connsiteY7-700" fmla="*/ 1740502 h 2369152"/>
              <a:gd name="connsiteX8-701" fmla="*/ 1833921 w 2300646"/>
              <a:gd name="connsiteY8-702" fmla="*/ 1873852 h 2369152"/>
              <a:gd name="connsiteX9-703" fmla="*/ 2005371 w 2300646"/>
              <a:gd name="connsiteY9-704" fmla="*/ 2121502 h 2369152"/>
              <a:gd name="connsiteX10-705" fmla="*/ 1729146 w 2300646"/>
              <a:gd name="connsiteY10-706" fmla="*/ 1988152 h 2369152"/>
              <a:gd name="connsiteX11-707" fmla="*/ 1538646 w 2300646"/>
              <a:gd name="connsiteY11-708" fmla="*/ 2369152 h 2369152"/>
              <a:gd name="connsiteX12-709" fmla="*/ 1310046 w 2300646"/>
              <a:gd name="connsiteY12-710" fmla="*/ 2150077 h 2369152"/>
              <a:gd name="connsiteX13-711" fmla="*/ 1443396 w 2300646"/>
              <a:gd name="connsiteY13-712" fmla="*/ 1788127 h 2369152"/>
              <a:gd name="connsiteX14-713" fmla="*/ 919521 w 2300646"/>
              <a:gd name="connsiteY14-714" fmla="*/ 1207102 h 2369152"/>
              <a:gd name="connsiteX15-715" fmla="*/ 410353 w 2300646"/>
              <a:gd name="connsiteY15-716" fmla="*/ 2322212 h 2369152"/>
              <a:gd name="connsiteX16-717" fmla="*/ 288586 w 2300646"/>
              <a:gd name="connsiteY16-718" fmla="*/ 2052845 h 2369152"/>
              <a:gd name="connsiteX17-719" fmla="*/ 515813 w 2300646"/>
              <a:gd name="connsiteY17-720" fmla="*/ 767428 h 2369152"/>
              <a:gd name="connsiteX18-721" fmla="*/ 6569 w 2300646"/>
              <a:gd name="connsiteY18-722" fmla="*/ 5505 h 2369152"/>
              <a:gd name="connsiteX0-723" fmla="*/ 11167 w 2305244"/>
              <a:gd name="connsiteY0-724" fmla="*/ 5505 h 2369152"/>
              <a:gd name="connsiteX1-725" fmla="*/ 771719 w 2305244"/>
              <a:gd name="connsiteY1-726" fmla="*/ 578452 h 2369152"/>
              <a:gd name="connsiteX2-727" fmla="*/ 2041440 w 2305244"/>
              <a:gd name="connsiteY2-728" fmla="*/ 514597 h 2369152"/>
              <a:gd name="connsiteX3-729" fmla="*/ 2296406 w 2305244"/>
              <a:gd name="connsiteY3-730" fmla="*/ 662729 h 2369152"/>
              <a:gd name="connsiteX4-731" fmla="*/ 1143194 w 2305244"/>
              <a:gd name="connsiteY4-732" fmla="*/ 1026127 h 2369152"/>
              <a:gd name="connsiteX5-733" fmla="*/ 1628969 w 2305244"/>
              <a:gd name="connsiteY5-734" fmla="*/ 1550002 h 2369152"/>
              <a:gd name="connsiteX6-735" fmla="*/ 2076644 w 2305244"/>
              <a:gd name="connsiteY6-736" fmla="*/ 1550002 h 2369152"/>
              <a:gd name="connsiteX7-737" fmla="*/ 2305244 w 2305244"/>
              <a:gd name="connsiteY7-738" fmla="*/ 1740502 h 2369152"/>
              <a:gd name="connsiteX8-739" fmla="*/ 1838519 w 2305244"/>
              <a:gd name="connsiteY8-740" fmla="*/ 1873852 h 2369152"/>
              <a:gd name="connsiteX9-741" fmla="*/ 2009969 w 2305244"/>
              <a:gd name="connsiteY9-742" fmla="*/ 2121502 h 2369152"/>
              <a:gd name="connsiteX10-743" fmla="*/ 1733744 w 2305244"/>
              <a:gd name="connsiteY10-744" fmla="*/ 1988152 h 2369152"/>
              <a:gd name="connsiteX11-745" fmla="*/ 1543244 w 2305244"/>
              <a:gd name="connsiteY11-746" fmla="*/ 2369152 h 2369152"/>
              <a:gd name="connsiteX12-747" fmla="*/ 1314644 w 2305244"/>
              <a:gd name="connsiteY12-748" fmla="*/ 2150077 h 2369152"/>
              <a:gd name="connsiteX13-749" fmla="*/ 1447994 w 2305244"/>
              <a:gd name="connsiteY13-750" fmla="*/ 1788127 h 2369152"/>
              <a:gd name="connsiteX14-751" fmla="*/ 924119 w 2305244"/>
              <a:gd name="connsiteY14-752" fmla="*/ 1207102 h 2369152"/>
              <a:gd name="connsiteX15-753" fmla="*/ 414951 w 2305244"/>
              <a:gd name="connsiteY15-754" fmla="*/ 2322212 h 2369152"/>
              <a:gd name="connsiteX16-755" fmla="*/ 293184 w 2305244"/>
              <a:gd name="connsiteY16-756" fmla="*/ 2052845 h 2369152"/>
              <a:gd name="connsiteX17-757" fmla="*/ 520411 w 2305244"/>
              <a:gd name="connsiteY17-758" fmla="*/ 767428 h 2369152"/>
              <a:gd name="connsiteX18-759" fmla="*/ 11167 w 2305244"/>
              <a:gd name="connsiteY18-760" fmla="*/ 5505 h 2369152"/>
              <a:gd name="connsiteX0-761" fmla="*/ 11167 w 2305244"/>
              <a:gd name="connsiteY0-762" fmla="*/ 5505 h 2369152"/>
              <a:gd name="connsiteX1-763" fmla="*/ 771719 w 2305244"/>
              <a:gd name="connsiteY1-764" fmla="*/ 578452 h 2369152"/>
              <a:gd name="connsiteX2-765" fmla="*/ 2041440 w 2305244"/>
              <a:gd name="connsiteY2-766" fmla="*/ 514597 h 2369152"/>
              <a:gd name="connsiteX3-767" fmla="*/ 2296406 w 2305244"/>
              <a:gd name="connsiteY3-768" fmla="*/ 662729 h 2369152"/>
              <a:gd name="connsiteX4-769" fmla="*/ 1143194 w 2305244"/>
              <a:gd name="connsiteY4-770" fmla="*/ 1026127 h 2369152"/>
              <a:gd name="connsiteX5-771" fmla="*/ 1628969 w 2305244"/>
              <a:gd name="connsiteY5-772" fmla="*/ 1550002 h 2369152"/>
              <a:gd name="connsiteX6-773" fmla="*/ 2076644 w 2305244"/>
              <a:gd name="connsiteY6-774" fmla="*/ 1550002 h 2369152"/>
              <a:gd name="connsiteX7-775" fmla="*/ 2305244 w 2305244"/>
              <a:gd name="connsiteY7-776" fmla="*/ 1740502 h 2369152"/>
              <a:gd name="connsiteX8-777" fmla="*/ 1838519 w 2305244"/>
              <a:gd name="connsiteY8-778" fmla="*/ 1873852 h 2369152"/>
              <a:gd name="connsiteX9-779" fmla="*/ 2009969 w 2305244"/>
              <a:gd name="connsiteY9-780" fmla="*/ 2121502 h 2369152"/>
              <a:gd name="connsiteX10-781" fmla="*/ 1733744 w 2305244"/>
              <a:gd name="connsiteY10-782" fmla="*/ 1988152 h 2369152"/>
              <a:gd name="connsiteX11-783" fmla="*/ 1543244 w 2305244"/>
              <a:gd name="connsiteY11-784" fmla="*/ 2369152 h 2369152"/>
              <a:gd name="connsiteX12-785" fmla="*/ 1314644 w 2305244"/>
              <a:gd name="connsiteY12-786" fmla="*/ 2150077 h 2369152"/>
              <a:gd name="connsiteX13-787" fmla="*/ 1447994 w 2305244"/>
              <a:gd name="connsiteY13-788" fmla="*/ 1788127 h 2369152"/>
              <a:gd name="connsiteX14-789" fmla="*/ 909489 w 2305244"/>
              <a:gd name="connsiteY14-790" fmla="*/ 1185156 h 2369152"/>
              <a:gd name="connsiteX15-791" fmla="*/ 414951 w 2305244"/>
              <a:gd name="connsiteY15-792" fmla="*/ 2322212 h 2369152"/>
              <a:gd name="connsiteX16-793" fmla="*/ 293184 w 2305244"/>
              <a:gd name="connsiteY16-794" fmla="*/ 2052845 h 2369152"/>
              <a:gd name="connsiteX17-795" fmla="*/ 520411 w 2305244"/>
              <a:gd name="connsiteY17-796" fmla="*/ 767428 h 2369152"/>
              <a:gd name="connsiteX18-797" fmla="*/ 11167 w 2305244"/>
              <a:gd name="connsiteY18-798" fmla="*/ 5505 h 2369152"/>
              <a:gd name="connsiteX0-799" fmla="*/ 11167 w 2305244"/>
              <a:gd name="connsiteY0-800" fmla="*/ 5505 h 2369152"/>
              <a:gd name="connsiteX1-801" fmla="*/ 771719 w 2305244"/>
              <a:gd name="connsiteY1-802" fmla="*/ 578452 h 2369152"/>
              <a:gd name="connsiteX2-803" fmla="*/ 2041440 w 2305244"/>
              <a:gd name="connsiteY2-804" fmla="*/ 514597 h 2369152"/>
              <a:gd name="connsiteX3-805" fmla="*/ 2296406 w 2305244"/>
              <a:gd name="connsiteY3-806" fmla="*/ 662729 h 2369152"/>
              <a:gd name="connsiteX4-807" fmla="*/ 1106618 w 2305244"/>
              <a:gd name="connsiteY4-808" fmla="*/ 1004182 h 2369152"/>
              <a:gd name="connsiteX5-809" fmla="*/ 1628969 w 2305244"/>
              <a:gd name="connsiteY5-810" fmla="*/ 1550002 h 2369152"/>
              <a:gd name="connsiteX6-811" fmla="*/ 2076644 w 2305244"/>
              <a:gd name="connsiteY6-812" fmla="*/ 1550002 h 2369152"/>
              <a:gd name="connsiteX7-813" fmla="*/ 2305244 w 2305244"/>
              <a:gd name="connsiteY7-814" fmla="*/ 1740502 h 2369152"/>
              <a:gd name="connsiteX8-815" fmla="*/ 1838519 w 2305244"/>
              <a:gd name="connsiteY8-816" fmla="*/ 1873852 h 2369152"/>
              <a:gd name="connsiteX9-817" fmla="*/ 2009969 w 2305244"/>
              <a:gd name="connsiteY9-818" fmla="*/ 2121502 h 2369152"/>
              <a:gd name="connsiteX10-819" fmla="*/ 1733744 w 2305244"/>
              <a:gd name="connsiteY10-820" fmla="*/ 1988152 h 2369152"/>
              <a:gd name="connsiteX11-821" fmla="*/ 1543244 w 2305244"/>
              <a:gd name="connsiteY11-822" fmla="*/ 2369152 h 2369152"/>
              <a:gd name="connsiteX12-823" fmla="*/ 1314644 w 2305244"/>
              <a:gd name="connsiteY12-824" fmla="*/ 2150077 h 2369152"/>
              <a:gd name="connsiteX13-825" fmla="*/ 1447994 w 2305244"/>
              <a:gd name="connsiteY13-826" fmla="*/ 1788127 h 2369152"/>
              <a:gd name="connsiteX14-827" fmla="*/ 909489 w 2305244"/>
              <a:gd name="connsiteY14-828" fmla="*/ 1185156 h 2369152"/>
              <a:gd name="connsiteX15-829" fmla="*/ 414951 w 2305244"/>
              <a:gd name="connsiteY15-830" fmla="*/ 2322212 h 2369152"/>
              <a:gd name="connsiteX16-831" fmla="*/ 293184 w 2305244"/>
              <a:gd name="connsiteY16-832" fmla="*/ 2052845 h 2369152"/>
              <a:gd name="connsiteX17-833" fmla="*/ 520411 w 2305244"/>
              <a:gd name="connsiteY17-834" fmla="*/ 767428 h 2369152"/>
              <a:gd name="connsiteX18-835" fmla="*/ 11167 w 2305244"/>
              <a:gd name="connsiteY18-836" fmla="*/ 5505 h 2369152"/>
              <a:gd name="connsiteX0-837" fmla="*/ 11167 w 2305244"/>
              <a:gd name="connsiteY0-838" fmla="*/ 5505 h 2369152"/>
              <a:gd name="connsiteX1-839" fmla="*/ 771719 w 2305244"/>
              <a:gd name="connsiteY1-840" fmla="*/ 578452 h 2369152"/>
              <a:gd name="connsiteX2-841" fmla="*/ 2041440 w 2305244"/>
              <a:gd name="connsiteY2-842" fmla="*/ 514597 h 2369152"/>
              <a:gd name="connsiteX3-843" fmla="*/ 2296406 w 2305244"/>
              <a:gd name="connsiteY3-844" fmla="*/ 662729 h 2369152"/>
              <a:gd name="connsiteX4-845" fmla="*/ 1106618 w 2305244"/>
              <a:gd name="connsiteY4-846" fmla="*/ 1004182 h 2369152"/>
              <a:gd name="connsiteX5-847" fmla="*/ 1628969 w 2305244"/>
              <a:gd name="connsiteY5-848" fmla="*/ 1550002 h 2369152"/>
              <a:gd name="connsiteX6-849" fmla="*/ 2076644 w 2305244"/>
              <a:gd name="connsiteY6-850" fmla="*/ 1550002 h 2369152"/>
              <a:gd name="connsiteX7-851" fmla="*/ 2305244 w 2305244"/>
              <a:gd name="connsiteY7-852" fmla="*/ 1740502 h 2369152"/>
              <a:gd name="connsiteX8-853" fmla="*/ 1838519 w 2305244"/>
              <a:gd name="connsiteY8-854" fmla="*/ 1873852 h 2369152"/>
              <a:gd name="connsiteX9-855" fmla="*/ 2009969 w 2305244"/>
              <a:gd name="connsiteY9-856" fmla="*/ 2121502 h 2369152"/>
              <a:gd name="connsiteX10-857" fmla="*/ 1733744 w 2305244"/>
              <a:gd name="connsiteY10-858" fmla="*/ 1988152 h 2369152"/>
              <a:gd name="connsiteX11-859" fmla="*/ 1543244 w 2305244"/>
              <a:gd name="connsiteY11-860" fmla="*/ 2369152 h 2369152"/>
              <a:gd name="connsiteX12-861" fmla="*/ 1314644 w 2305244"/>
              <a:gd name="connsiteY12-862" fmla="*/ 2150077 h 2369152"/>
              <a:gd name="connsiteX13-863" fmla="*/ 1447994 w 2305244"/>
              <a:gd name="connsiteY13-864" fmla="*/ 1788127 h 2369152"/>
              <a:gd name="connsiteX14-865" fmla="*/ 898516 w 2305244"/>
              <a:gd name="connsiteY14-866" fmla="*/ 1196129 h 2369152"/>
              <a:gd name="connsiteX15-867" fmla="*/ 414951 w 2305244"/>
              <a:gd name="connsiteY15-868" fmla="*/ 2322212 h 2369152"/>
              <a:gd name="connsiteX16-869" fmla="*/ 293184 w 2305244"/>
              <a:gd name="connsiteY16-870" fmla="*/ 2052845 h 2369152"/>
              <a:gd name="connsiteX17-871" fmla="*/ 520411 w 2305244"/>
              <a:gd name="connsiteY17-872" fmla="*/ 767428 h 2369152"/>
              <a:gd name="connsiteX18-873" fmla="*/ 11167 w 2305244"/>
              <a:gd name="connsiteY18-874" fmla="*/ 5505 h 2369152"/>
              <a:gd name="connsiteX0-875" fmla="*/ 11167 w 2305244"/>
              <a:gd name="connsiteY0-876" fmla="*/ 5505 h 2369152"/>
              <a:gd name="connsiteX1-877" fmla="*/ 771719 w 2305244"/>
              <a:gd name="connsiteY1-878" fmla="*/ 578452 h 2369152"/>
              <a:gd name="connsiteX2-879" fmla="*/ 2041440 w 2305244"/>
              <a:gd name="connsiteY2-880" fmla="*/ 514597 h 2369152"/>
              <a:gd name="connsiteX3-881" fmla="*/ 2296406 w 2305244"/>
              <a:gd name="connsiteY3-882" fmla="*/ 662729 h 2369152"/>
              <a:gd name="connsiteX4-883" fmla="*/ 1124906 w 2305244"/>
              <a:gd name="connsiteY4-884" fmla="*/ 1004182 h 2369152"/>
              <a:gd name="connsiteX5-885" fmla="*/ 1628969 w 2305244"/>
              <a:gd name="connsiteY5-886" fmla="*/ 1550002 h 2369152"/>
              <a:gd name="connsiteX6-887" fmla="*/ 2076644 w 2305244"/>
              <a:gd name="connsiteY6-888" fmla="*/ 1550002 h 2369152"/>
              <a:gd name="connsiteX7-889" fmla="*/ 2305244 w 2305244"/>
              <a:gd name="connsiteY7-890" fmla="*/ 1740502 h 2369152"/>
              <a:gd name="connsiteX8-891" fmla="*/ 1838519 w 2305244"/>
              <a:gd name="connsiteY8-892" fmla="*/ 1873852 h 2369152"/>
              <a:gd name="connsiteX9-893" fmla="*/ 2009969 w 2305244"/>
              <a:gd name="connsiteY9-894" fmla="*/ 2121502 h 2369152"/>
              <a:gd name="connsiteX10-895" fmla="*/ 1733744 w 2305244"/>
              <a:gd name="connsiteY10-896" fmla="*/ 1988152 h 2369152"/>
              <a:gd name="connsiteX11-897" fmla="*/ 1543244 w 2305244"/>
              <a:gd name="connsiteY11-898" fmla="*/ 2369152 h 2369152"/>
              <a:gd name="connsiteX12-899" fmla="*/ 1314644 w 2305244"/>
              <a:gd name="connsiteY12-900" fmla="*/ 2150077 h 2369152"/>
              <a:gd name="connsiteX13-901" fmla="*/ 1447994 w 2305244"/>
              <a:gd name="connsiteY13-902" fmla="*/ 1788127 h 2369152"/>
              <a:gd name="connsiteX14-903" fmla="*/ 898516 w 2305244"/>
              <a:gd name="connsiteY14-904" fmla="*/ 1196129 h 2369152"/>
              <a:gd name="connsiteX15-905" fmla="*/ 414951 w 2305244"/>
              <a:gd name="connsiteY15-906" fmla="*/ 2322212 h 2369152"/>
              <a:gd name="connsiteX16-907" fmla="*/ 293184 w 2305244"/>
              <a:gd name="connsiteY16-908" fmla="*/ 2052845 h 2369152"/>
              <a:gd name="connsiteX17-909" fmla="*/ 520411 w 2305244"/>
              <a:gd name="connsiteY17-910" fmla="*/ 767428 h 2369152"/>
              <a:gd name="connsiteX18-911" fmla="*/ 11167 w 2305244"/>
              <a:gd name="connsiteY18-912" fmla="*/ 5505 h 2369152"/>
              <a:gd name="connsiteX0-913" fmla="*/ 11167 w 2305244"/>
              <a:gd name="connsiteY0-914" fmla="*/ 5505 h 2369152"/>
              <a:gd name="connsiteX1-915" fmla="*/ 771719 w 2305244"/>
              <a:gd name="connsiteY1-916" fmla="*/ 578452 h 2369152"/>
              <a:gd name="connsiteX2-917" fmla="*/ 2041440 w 2305244"/>
              <a:gd name="connsiteY2-918" fmla="*/ 514597 h 2369152"/>
              <a:gd name="connsiteX3-919" fmla="*/ 2296406 w 2305244"/>
              <a:gd name="connsiteY3-920" fmla="*/ 662729 h 2369152"/>
              <a:gd name="connsiteX4-921" fmla="*/ 1124906 w 2305244"/>
              <a:gd name="connsiteY4-922" fmla="*/ 1004182 h 2369152"/>
              <a:gd name="connsiteX5-923" fmla="*/ 1628969 w 2305244"/>
              <a:gd name="connsiteY5-924" fmla="*/ 1550002 h 2369152"/>
              <a:gd name="connsiteX6-925" fmla="*/ 2076644 w 2305244"/>
              <a:gd name="connsiteY6-926" fmla="*/ 1550002 h 2369152"/>
              <a:gd name="connsiteX7-927" fmla="*/ 2305244 w 2305244"/>
              <a:gd name="connsiteY7-928" fmla="*/ 1740502 h 2369152"/>
              <a:gd name="connsiteX8-929" fmla="*/ 1838519 w 2305244"/>
              <a:gd name="connsiteY8-930" fmla="*/ 1873852 h 2369152"/>
              <a:gd name="connsiteX9-931" fmla="*/ 2009969 w 2305244"/>
              <a:gd name="connsiteY9-932" fmla="*/ 2121502 h 2369152"/>
              <a:gd name="connsiteX10-933" fmla="*/ 1733744 w 2305244"/>
              <a:gd name="connsiteY10-934" fmla="*/ 1988152 h 2369152"/>
              <a:gd name="connsiteX11-935" fmla="*/ 1543244 w 2305244"/>
              <a:gd name="connsiteY11-936" fmla="*/ 2369152 h 2369152"/>
              <a:gd name="connsiteX12-937" fmla="*/ 1314644 w 2305244"/>
              <a:gd name="connsiteY12-938" fmla="*/ 2150077 h 2369152"/>
              <a:gd name="connsiteX13-939" fmla="*/ 1447994 w 2305244"/>
              <a:gd name="connsiteY13-940" fmla="*/ 1788127 h 2369152"/>
              <a:gd name="connsiteX14-941" fmla="*/ 909489 w 2305244"/>
              <a:gd name="connsiteY14-942" fmla="*/ 1225390 h 2369152"/>
              <a:gd name="connsiteX15-943" fmla="*/ 414951 w 2305244"/>
              <a:gd name="connsiteY15-944" fmla="*/ 2322212 h 2369152"/>
              <a:gd name="connsiteX16-945" fmla="*/ 293184 w 2305244"/>
              <a:gd name="connsiteY16-946" fmla="*/ 2052845 h 2369152"/>
              <a:gd name="connsiteX17-947" fmla="*/ 520411 w 2305244"/>
              <a:gd name="connsiteY17-948" fmla="*/ 767428 h 2369152"/>
              <a:gd name="connsiteX18-949" fmla="*/ 11167 w 2305244"/>
              <a:gd name="connsiteY18-950" fmla="*/ 5505 h 2369152"/>
              <a:gd name="connsiteX0-951" fmla="*/ 11167 w 2305244"/>
              <a:gd name="connsiteY0-952" fmla="*/ 5505 h 2369152"/>
              <a:gd name="connsiteX1-953" fmla="*/ 771719 w 2305244"/>
              <a:gd name="connsiteY1-954" fmla="*/ 578452 h 2369152"/>
              <a:gd name="connsiteX2-955" fmla="*/ 2041440 w 2305244"/>
              <a:gd name="connsiteY2-956" fmla="*/ 514597 h 2369152"/>
              <a:gd name="connsiteX3-957" fmla="*/ 2296406 w 2305244"/>
              <a:gd name="connsiteY3-958" fmla="*/ 662729 h 2369152"/>
              <a:gd name="connsiteX4-959" fmla="*/ 1124906 w 2305244"/>
              <a:gd name="connsiteY4-960" fmla="*/ 1004182 h 2369152"/>
              <a:gd name="connsiteX5-961" fmla="*/ 1628969 w 2305244"/>
              <a:gd name="connsiteY5-962" fmla="*/ 1550002 h 2369152"/>
              <a:gd name="connsiteX6-963" fmla="*/ 2076644 w 2305244"/>
              <a:gd name="connsiteY6-964" fmla="*/ 1550002 h 2369152"/>
              <a:gd name="connsiteX7-965" fmla="*/ 2305244 w 2305244"/>
              <a:gd name="connsiteY7-966" fmla="*/ 1740502 h 2369152"/>
              <a:gd name="connsiteX8-967" fmla="*/ 1838519 w 2305244"/>
              <a:gd name="connsiteY8-968" fmla="*/ 1873852 h 2369152"/>
              <a:gd name="connsiteX9-969" fmla="*/ 2009969 w 2305244"/>
              <a:gd name="connsiteY9-970" fmla="*/ 2121502 h 2369152"/>
              <a:gd name="connsiteX10-971" fmla="*/ 1733744 w 2305244"/>
              <a:gd name="connsiteY10-972" fmla="*/ 1988152 h 2369152"/>
              <a:gd name="connsiteX11-973" fmla="*/ 1543244 w 2305244"/>
              <a:gd name="connsiteY11-974" fmla="*/ 2369152 h 2369152"/>
              <a:gd name="connsiteX12-975" fmla="*/ 1314644 w 2305244"/>
              <a:gd name="connsiteY12-976" fmla="*/ 2150077 h 2369152"/>
              <a:gd name="connsiteX13-977" fmla="*/ 1473597 w 2305244"/>
              <a:gd name="connsiteY13-978" fmla="*/ 1788127 h 2369152"/>
              <a:gd name="connsiteX14-979" fmla="*/ 909489 w 2305244"/>
              <a:gd name="connsiteY14-980" fmla="*/ 1225390 h 2369152"/>
              <a:gd name="connsiteX15-981" fmla="*/ 414951 w 2305244"/>
              <a:gd name="connsiteY15-982" fmla="*/ 2322212 h 2369152"/>
              <a:gd name="connsiteX16-983" fmla="*/ 293184 w 2305244"/>
              <a:gd name="connsiteY16-984" fmla="*/ 2052845 h 2369152"/>
              <a:gd name="connsiteX17-985" fmla="*/ 520411 w 2305244"/>
              <a:gd name="connsiteY17-986" fmla="*/ 767428 h 2369152"/>
              <a:gd name="connsiteX18-987" fmla="*/ 11167 w 2305244"/>
              <a:gd name="connsiteY18-988" fmla="*/ 5505 h 2369152"/>
              <a:gd name="connsiteX0-989" fmla="*/ 11167 w 2305244"/>
              <a:gd name="connsiteY0-990" fmla="*/ 5505 h 2369152"/>
              <a:gd name="connsiteX1-991" fmla="*/ 771719 w 2305244"/>
              <a:gd name="connsiteY1-992" fmla="*/ 578452 h 2369152"/>
              <a:gd name="connsiteX2-993" fmla="*/ 2041440 w 2305244"/>
              <a:gd name="connsiteY2-994" fmla="*/ 514597 h 2369152"/>
              <a:gd name="connsiteX3-995" fmla="*/ 2296406 w 2305244"/>
              <a:gd name="connsiteY3-996" fmla="*/ 662729 h 2369152"/>
              <a:gd name="connsiteX4-997" fmla="*/ 1124906 w 2305244"/>
              <a:gd name="connsiteY4-998" fmla="*/ 1004182 h 2369152"/>
              <a:gd name="connsiteX5-999" fmla="*/ 1628969 w 2305244"/>
              <a:gd name="connsiteY5-1000" fmla="*/ 1550002 h 2369152"/>
              <a:gd name="connsiteX6-1001" fmla="*/ 2076644 w 2305244"/>
              <a:gd name="connsiteY6-1002" fmla="*/ 1550002 h 2369152"/>
              <a:gd name="connsiteX7-1003" fmla="*/ 2305244 w 2305244"/>
              <a:gd name="connsiteY7-1004" fmla="*/ 1740502 h 2369152"/>
              <a:gd name="connsiteX8-1005" fmla="*/ 1838519 w 2305244"/>
              <a:gd name="connsiteY8-1006" fmla="*/ 1873852 h 2369152"/>
              <a:gd name="connsiteX9-1007" fmla="*/ 2009969 w 2305244"/>
              <a:gd name="connsiteY9-1008" fmla="*/ 2121502 h 2369152"/>
              <a:gd name="connsiteX10-1009" fmla="*/ 1733744 w 2305244"/>
              <a:gd name="connsiteY10-1010" fmla="*/ 1988152 h 2369152"/>
              <a:gd name="connsiteX11-1011" fmla="*/ 1543244 w 2305244"/>
              <a:gd name="connsiteY11-1012" fmla="*/ 2369152 h 2369152"/>
              <a:gd name="connsiteX12-1013" fmla="*/ 1314644 w 2305244"/>
              <a:gd name="connsiteY12-1014" fmla="*/ 2150077 h 2369152"/>
              <a:gd name="connsiteX13-1015" fmla="*/ 1513830 w 2305244"/>
              <a:gd name="connsiteY13-1016" fmla="*/ 1784469 h 2369152"/>
              <a:gd name="connsiteX14-1017" fmla="*/ 909489 w 2305244"/>
              <a:gd name="connsiteY14-1018" fmla="*/ 1225390 h 2369152"/>
              <a:gd name="connsiteX15-1019" fmla="*/ 414951 w 2305244"/>
              <a:gd name="connsiteY15-1020" fmla="*/ 2322212 h 2369152"/>
              <a:gd name="connsiteX16-1021" fmla="*/ 293184 w 2305244"/>
              <a:gd name="connsiteY16-1022" fmla="*/ 2052845 h 2369152"/>
              <a:gd name="connsiteX17-1023" fmla="*/ 520411 w 2305244"/>
              <a:gd name="connsiteY17-1024" fmla="*/ 767428 h 2369152"/>
              <a:gd name="connsiteX18-1025" fmla="*/ 11167 w 2305244"/>
              <a:gd name="connsiteY18-1026" fmla="*/ 5505 h 2369152"/>
              <a:gd name="connsiteX0-1027" fmla="*/ 11167 w 2305244"/>
              <a:gd name="connsiteY0-1028" fmla="*/ 5505 h 2369152"/>
              <a:gd name="connsiteX1-1029" fmla="*/ 771719 w 2305244"/>
              <a:gd name="connsiteY1-1030" fmla="*/ 578452 h 2369152"/>
              <a:gd name="connsiteX2-1031" fmla="*/ 2041440 w 2305244"/>
              <a:gd name="connsiteY2-1032" fmla="*/ 514597 h 2369152"/>
              <a:gd name="connsiteX3-1033" fmla="*/ 2296406 w 2305244"/>
              <a:gd name="connsiteY3-1034" fmla="*/ 662729 h 2369152"/>
              <a:gd name="connsiteX4-1035" fmla="*/ 1124906 w 2305244"/>
              <a:gd name="connsiteY4-1036" fmla="*/ 1004182 h 2369152"/>
              <a:gd name="connsiteX5-1037" fmla="*/ 1628969 w 2305244"/>
              <a:gd name="connsiteY5-1038" fmla="*/ 1550002 h 2369152"/>
              <a:gd name="connsiteX6-1039" fmla="*/ 2076644 w 2305244"/>
              <a:gd name="connsiteY6-1040" fmla="*/ 1550002 h 2369152"/>
              <a:gd name="connsiteX7-1041" fmla="*/ 2305244 w 2305244"/>
              <a:gd name="connsiteY7-1042" fmla="*/ 1740502 h 2369152"/>
              <a:gd name="connsiteX8-1043" fmla="*/ 1838519 w 2305244"/>
              <a:gd name="connsiteY8-1044" fmla="*/ 1873852 h 2369152"/>
              <a:gd name="connsiteX9-1045" fmla="*/ 2009969 w 2305244"/>
              <a:gd name="connsiteY9-1046" fmla="*/ 2121502 h 2369152"/>
              <a:gd name="connsiteX10-1047" fmla="*/ 1733744 w 2305244"/>
              <a:gd name="connsiteY10-1048" fmla="*/ 1988152 h 2369152"/>
              <a:gd name="connsiteX11-1049" fmla="*/ 1543244 w 2305244"/>
              <a:gd name="connsiteY11-1050" fmla="*/ 2369152 h 2369152"/>
              <a:gd name="connsiteX12-1051" fmla="*/ 1314644 w 2305244"/>
              <a:gd name="connsiteY12-1052" fmla="*/ 2150077 h 2369152"/>
              <a:gd name="connsiteX13-1053" fmla="*/ 1495542 w 2305244"/>
              <a:gd name="connsiteY13-1054" fmla="*/ 1788127 h 2369152"/>
              <a:gd name="connsiteX14-1055" fmla="*/ 909489 w 2305244"/>
              <a:gd name="connsiteY14-1056" fmla="*/ 1225390 h 2369152"/>
              <a:gd name="connsiteX15-1057" fmla="*/ 414951 w 2305244"/>
              <a:gd name="connsiteY15-1058" fmla="*/ 2322212 h 2369152"/>
              <a:gd name="connsiteX16-1059" fmla="*/ 293184 w 2305244"/>
              <a:gd name="connsiteY16-1060" fmla="*/ 2052845 h 2369152"/>
              <a:gd name="connsiteX17-1061" fmla="*/ 520411 w 2305244"/>
              <a:gd name="connsiteY17-1062" fmla="*/ 767428 h 2369152"/>
              <a:gd name="connsiteX18-1063" fmla="*/ 11167 w 2305244"/>
              <a:gd name="connsiteY18-1064" fmla="*/ 5505 h 2369152"/>
              <a:gd name="connsiteX0-1065" fmla="*/ 11167 w 2305244"/>
              <a:gd name="connsiteY0-1066" fmla="*/ 5505 h 2369152"/>
              <a:gd name="connsiteX1-1067" fmla="*/ 771719 w 2305244"/>
              <a:gd name="connsiteY1-1068" fmla="*/ 578452 h 2369152"/>
              <a:gd name="connsiteX2-1069" fmla="*/ 2041440 w 2305244"/>
              <a:gd name="connsiteY2-1070" fmla="*/ 514597 h 2369152"/>
              <a:gd name="connsiteX3-1071" fmla="*/ 2296406 w 2305244"/>
              <a:gd name="connsiteY3-1072" fmla="*/ 662729 h 2369152"/>
              <a:gd name="connsiteX4-1073" fmla="*/ 1124906 w 2305244"/>
              <a:gd name="connsiteY4-1074" fmla="*/ 1004182 h 2369152"/>
              <a:gd name="connsiteX5-1075" fmla="*/ 1650914 w 2305244"/>
              <a:gd name="connsiteY5-1076" fmla="*/ 1597551 h 2369152"/>
              <a:gd name="connsiteX6-1077" fmla="*/ 2076644 w 2305244"/>
              <a:gd name="connsiteY6-1078" fmla="*/ 1550002 h 2369152"/>
              <a:gd name="connsiteX7-1079" fmla="*/ 2305244 w 2305244"/>
              <a:gd name="connsiteY7-1080" fmla="*/ 1740502 h 2369152"/>
              <a:gd name="connsiteX8-1081" fmla="*/ 1838519 w 2305244"/>
              <a:gd name="connsiteY8-1082" fmla="*/ 1873852 h 2369152"/>
              <a:gd name="connsiteX9-1083" fmla="*/ 2009969 w 2305244"/>
              <a:gd name="connsiteY9-1084" fmla="*/ 2121502 h 2369152"/>
              <a:gd name="connsiteX10-1085" fmla="*/ 1733744 w 2305244"/>
              <a:gd name="connsiteY10-1086" fmla="*/ 1988152 h 2369152"/>
              <a:gd name="connsiteX11-1087" fmla="*/ 1543244 w 2305244"/>
              <a:gd name="connsiteY11-1088" fmla="*/ 2369152 h 2369152"/>
              <a:gd name="connsiteX12-1089" fmla="*/ 1314644 w 2305244"/>
              <a:gd name="connsiteY12-1090" fmla="*/ 2150077 h 2369152"/>
              <a:gd name="connsiteX13-1091" fmla="*/ 1495542 w 2305244"/>
              <a:gd name="connsiteY13-1092" fmla="*/ 1788127 h 2369152"/>
              <a:gd name="connsiteX14-1093" fmla="*/ 909489 w 2305244"/>
              <a:gd name="connsiteY14-1094" fmla="*/ 1225390 h 2369152"/>
              <a:gd name="connsiteX15-1095" fmla="*/ 414951 w 2305244"/>
              <a:gd name="connsiteY15-1096" fmla="*/ 2322212 h 2369152"/>
              <a:gd name="connsiteX16-1097" fmla="*/ 293184 w 2305244"/>
              <a:gd name="connsiteY16-1098" fmla="*/ 2052845 h 2369152"/>
              <a:gd name="connsiteX17-1099" fmla="*/ 520411 w 2305244"/>
              <a:gd name="connsiteY17-1100" fmla="*/ 767428 h 2369152"/>
              <a:gd name="connsiteX18-1101" fmla="*/ 11167 w 2305244"/>
              <a:gd name="connsiteY18-1102" fmla="*/ 5505 h 2369152"/>
              <a:gd name="connsiteX0-1103" fmla="*/ 11167 w 2305244"/>
              <a:gd name="connsiteY0-1104" fmla="*/ 5505 h 2369152"/>
              <a:gd name="connsiteX1-1105" fmla="*/ 771719 w 2305244"/>
              <a:gd name="connsiteY1-1106" fmla="*/ 578452 h 2369152"/>
              <a:gd name="connsiteX2-1107" fmla="*/ 2041440 w 2305244"/>
              <a:gd name="connsiteY2-1108" fmla="*/ 514597 h 2369152"/>
              <a:gd name="connsiteX3-1109" fmla="*/ 2296406 w 2305244"/>
              <a:gd name="connsiteY3-1110" fmla="*/ 662729 h 2369152"/>
              <a:gd name="connsiteX4-1111" fmla="*/ 1124906 w 2305244"/>
              <a:gd name="connsiteY4-1112" fmla="*/ 1004182 h 2369152"/>
              <a:gd name="connsiteX5-1113" fmla="*/ 1676517 w 2305244"/>
              <a:gd name="connsiteY5-1114" fmla="*/ 1608523 h 2369152"/>
              <a:gd name="connsiteX6-1115" fmla="*/ 2076644 w 2305244"/>
              <a:gd name="connsiteY6-1116" fmla="*/ 1550002 h 2369152"/>
              <a:gd name="connsiteX7-1117" fmla="*/ 2305244 w 2305244"/>
              <a:gd name="connsiteY7-1118" fmla="*/ 1740502 h 2369152"/>
              <a:gd name="connsiteX8-1119" fmla="*/ 1838519 w 2305244"/>
              <a:gd name="connsiteY8-1120" fmla="*/ 1873852 h 2369152"/>
              <a:gd name="connsiteX9-1121" fmla="*/ 2009969 w 2305244"/>
              <a:gd name="connsiteY9-1122" fmla="*/ 2121502 h 2369152"/>
              <a:gd name="connsiteX10-1123" fmla="*/ 1733744 w 2305244"/>
              <a:gd name="connsiteY10-1124" fmla="*/ 1988152 h 2369152"/>
              <a:gd name="connsiteX11-1125" fmla="*/ 1543244 w 2305244"/>
              <a:gd name="connsiteY11-1126" fmla="*/ 2369152 h 2369152"/>
              <a:gd name="connsiteX12-1127" fmla="*/ 1314644 w 2305244"/>
              <a:gd name="connsiteY12-1128" fmla="*/ 2150077 h 2369152"/>
              <a:gd name="connsiteX13-1129" fmla="*/ 1495542 w 2305244"/>
              <a:gd name="connsiteY13-1130" fmla="*/ 1788127 h 2369152"/>
              <a:gd name="connsiteX14-1131" fmla="*/ 909489 w 2305244"/>
              <a:gd name="connsiteY14-1132" fmla="*/ 1225390 h 2369152"/>
              <a:gd name="connsiteX15-1133" fmla="*/ 414951 w 2305244"/>
              <a:gd name="connsiteY15-1134" fmla="*/ 2322212 h 2369152"/>
              <a:gd name="connsiteX16-1135" fmla="*/ 293184 w 2305244"/>
              <a:gd name="connsiteY16-1136" fmla="*/ 2052845 h 2369152"/>
              <a:gd name="connsiteX17-1137" fmla="*/ 520411 w 2305244"/>
              <a:gd name="connsiteY17-1138" fmla="*/ 767428 h 2369152"/>
              <a:gd name="connsiteX18-1139" fmla="*/ 11167 w 2305244"/>
              <a:gd name="connsiteY18-1140" fmla="*/ 5505 h 2369152"/>
              <a:gd name="connsiteX0-1141" fmla="*/ 11167 w 2305244"/>
              <a:gd name="connsiteY0-1142" fmla="*/ 5505 h 2369152"/>
              <a:gd name="connsiteX1-1143" fmla="*/ 771719 w 2305244"/>
              <a:gd name="connsiteY1-1144" fmla="*/ 578452 h 2369152"/>
              <a:gd name="connsiteX2-1145" fmla="*/ 2041440 w 2305244"/>
              <a:gd name="connsiteY2-1146" fmla="*/ 514597 h 2369152"/>
              <a:gd name="connsiteX3-1147" fmla="*/ 2296406 w 2305244"/>
              <a:gd name="connsiteY3-1148" fmla="*/ 662729 h 2369152"/>
              <a:gd name="connsiteX4-1149" fmla="*/ 1124906 w 2305244"/>
              <a:gd name="connsiteY4-1150" fmla="*/ 1004182 h 2369152"/>
              <a:gd name="connsiteX5-1151" fmla="*/ 1676517 w 2305244"/>
              <a:gd name="connsiteY5-1152" fmla="*/ 1608523 h 2369152"/>
              <a:gd name="connsiteX6-1153" fmla="*/ 2032752 w 2305244"/>
              <a:gd name="connsiteY6-1154" fmla="*/ 1550002 h 2369152"/>
              <a:gd name="connsiteX7-1155" fmla="*/ 2305244 w 2305244"/>
              <a:gd name="connsiteY7-1156" fmla="*/ 1740502 h 2369152"/>
              <a:gd name="connsiteX8-1157" fmla="*/ 1838519 w 2305244"/>
              <a:gd name="connsiteY8-1158" fmla="*/ 1873852 h 2369152"/>
              <a:gd name="connsiteX9-1159" fmla="*/ 2009969 w 2305244"/>
              <a:gd name="connsiteY9-1160" fmla="*/ 2121502 h 2369152"/>
              <a:gd name="connsiteX10-1161" fmla="*/ 1733744 w 2305244"/>
              <a:gd name="connsiteY10-1162" fmla="*/ 1988152 h 2369152"/>
              <a:gd name="connsiteX11-1163" fmla="*/ 1543244 w 2305244"/>
              <a:gd name="connsiteY11-1164" fmla="*/ 2369152 h 2369152"/>
              <a:gd name="connsiteX12-1165" fmla="*/ 1314644 w 2305244"/>
              <a:gd name="connsiteY12-1166" fmla="*/ 2150077 h 2369152"/>
              <a:gd name="connsiteX13-1167" fmla="*/ 1495542 w 2305244"/>
              <a:gd name="connsiteY13-1168" fmla="*/ 1788127 h 2369152"/>
              <a:gd name="connsiteX14-1169" fmla="*/ 909489 w 2305244"/>
              <a:gd name="connsiteY14-1170" fmla="*/ 1225390 h 2369152"/>
              <a:gd name="connsiteX15-1171" fmla="*/ 414951 w 2305244"/>
              <a:gd name="connsiteY15-1172" fmla="*/ 2322212 h 2369152"/>
              <a:gd name="connsiteX16-1173" fmla="*/ 293184 w 2305244"/>
              <a:gd name="connsiteY16-1174" fmla="*/ 2052845 h 2369152"/>
              <a:gd name="connsiteX17-1175" fmla="*/ 520411 w 2305244"/>
              <a:gd name="connsiteY17-1176" fmla="*/ 767428 h 2369152"/>
              <a:gd name="connsiteX18-1177" fmla="*/ 11167 w 2305244"/>
              <a:gd name="connsiteY18-1178" fmla="*/ 5505 h 2369152"/>
              <a:gd name="connsiteX0-1179" fmla="*/ 2305244 w 2305244"/>
              <a:gd name="connsiteY0-1180" fmla="*/ 1740502 h 2369152"/>
              <a:gd name="connsiteX1-1181" fmla="*/ 1838519 w 2305244"/>
              <a:gd name="connsiteY1-1182" fmla="*/ 1873852 h 2369152"/>
              <a:gd name="connsiteX2-1183" fmla="*/ 2009969 w 2305244"/>
              <a:gd name="connsiteY2-1184" fmla="*/ 2121502 h 2369152"/>
              <a:gd name="connsiteX3-1185" fmla="*/ 1733744 w 2305244"/>
              <a:gd name="connsiteY3-1186" fmla="*/ 1988152 h 2369152"/>
              <a:gd name="connsiteX4-1187" fmla="*/ 1543244 w 2305244"/>
              <a:gd name="connsiteY4-1188" fmla="*/ 2369152 h 2369152"/>
              <a:gd name="connsiteX5-1189" fmla="*/ 1314644 w 2305244"/>
              <a:gd name="connsiteY5-1190" fmla="*/ 2150077 h 2369152"/>
              <a:gd name="connsiteX6-1191" fmla="*/ 1495542 w 2305244"/>
              <a:gd name="connsiteY6-1192" fmla="*/ 1788127 h 2369152"/>
              <a:gd name="connsiteX7-1193" fmla="*/ 909489 w 2305244"/>
              <a:gd name="connsiteY7-1194" fmla="*/ 1225390 h 2369152"/>
              <a:gd name="connsiteX8-1195" fmla="*/ 414951 w 2305244"/>
              <a:gd name="connsiteY8-1196" fmla="*/ 2322212 h 2369152"/>
              <a:gd name="connsiteX9-1197" fmla="*/ 293184 w 2305244"/>
              <a:gd name="connsiteY9-1198" fmla="*/ 2052845 h 2369152"/>
              <a:gd name="connsiteX10-1199" fmla="*/ 520411 w 2305244"/>
              <a:gd name="connsiteY10-1200" fmla="*/ 767428 h 2369152"/>
              <a:gd name="connsiteX11-1201" fmla="*/ 11167 w 2305244"/>
              <a:gd name="connsiteY11-1202" fmla="*/ 5505 h 2369152"/>
              <a:gd name="connsiteX12-1203" fmla="*/ 771719 w 2305244"/>
              <a:gd name="connsiteY12-1204" fmla="*/ 578452 h 2369152"/>
              <a:gd name="connsiteX13-1205" fmla="*/ 2041440 w 2305244"/>
              <a:gd name="connsiteY13-1206" fmla="*/ 514597 h 2369152"/>
              <a:gd name="connsiteX14-1207" fmla="*/ 2296406 w 2305244"/>
              <a:gd name="connsiteY14-1208" fmla="*/ 662729 h 2369152"/>
              <a:gd name="connsiteX15-1209" fmla="*/ 1124906 w 2305244"/>
              <a:gd name="connsiteY15-1210" fmla="*/ 1004182 h 2369152"/>
              <a:gd name="connsiteX16-1211" fmla="*/ 1676517 w 2305244"/>
              <a:gd name="connsiteY16-1212" fmla="*/ 1608523 h 2369152"/>
              <a:gd name="connsiteX17-1213" fmla="*/ 2124192 w 2305244"/>
              <a:gd name="connsiteY17-1214" fmla="*/ 1641442 h 2369152"/>
              <a:gd name="connsiteX0-1215" fmla="*/ 2305244 w 2305244"/>
              <a:gd name="connsiteY0-1216" fmla="*/ 1740502 h 2369152"/>
              <a:gd name="connsiteX1-1217" fmla="*/ 1838519 w 2305244"/>
              <a:gd name="connsiteY1-1218" fmla="*/ 1873852 h 2369152"/>
              <a:gd name="connsiteX2-1219" fmla="*/ 2009969 w 2305244"/>
              <a:gd name="connsiteY2-1220" fmla="*/ 2121502 h 2369152"/>
              <a:gd name="connsiteX3-1221" fmla="*/ 1733744 w 2305244"/>
              <a:gd name="connsiteY3-1222" fmla="*/ 1988152 h 2369152"/>
              <a:gd name="connsiteX4-1223" fmla="*/ 1543244 w 2305244"/>
              <a:gd name="connsiteY4-1224" fmla="*/ 2369152 h 2369152"/>
              <a:gd name="connsiteX5-1225" fmla="*/ 1314644 w 2305244"/>
              <a:gd name="connsiteY5-1226" fmla="*/ 2150077 h 2369152"/>
              <a:gd name="connsiteX6-1227" fmla="*/ 1495542 w 2305244"/>
              <a:gd name="connsiteY6-1228" fmla="*/ 1788127 h 2369152"/>
              <a:gd name="connsiteX7-1229" fmla="*/ 909489 w 2305244"/>
              <a:gd name="connsiteY7-1230" fmla="*/ 1225390 h 2369152"/>
              <a:gd name="connsiteX8-1231" fmla="*/ 414951 w 2305244"/>
              <a:gd name="connsiteY8-1232" fmla="*/ 2322212 h 2369152"/>
              <a:gd name="connsiteX9-1233" fmla="*/ 293184 w 2305244"/>
              <a:gd name="connsiteY9-1234" fmla="*/ 2052845 h 2369152"/>
              <a:gd name="connsiteX10-1235" fmla="*/ 520411 w 2305244"/>
              <a:gd name="connsiteY10-1236" fmla="*/ 767428 h 2369152"/>
              <a:gd name="connsiteX11-1237" fmla="*/ 11167 w 2305244"/>
              <a:gd name="connsiteY11-1238" fmla="*/ 5505 h 2369152"/>
              <a:gd name="connsiteX12-1239" fmla="*/ 771719 w 2305244"/>
              <a:gd name="connsiteY12-1240" fmla="*/ 578452 h 2369152"/>
              <a:gd name="connsiteX13-1241" fmla="*/ 2041440 w 2305244"/>
              <a:gd name="connsiteY13-1242" fmla="*/ 514597 h 2369152"/>
              <a:gd name="connsiteX14-1243" fmla="*/ 2296406 w 2305244"/>
              <a:gd name="connsiteY14-1244" fmla="*/ 662729 h 2369152"/>
              <a:gd name="connsiteX15-1245" fmla="*/ 1124906 w 2305244"/>
              <a:gd name="connsiteY15-1246" fmla="*/ 1004182 h 2369152"/>
              <a:gd name="connsiteX16-1247" fmla="*/ 1676517 w 2305244"/>
              <a:gd name="connsiteY16-1248" fmla="*/ 1608523 h 2369152"/>
              <a:gd name="connsiteX17-1249" fmla="*/ 2102246 w 2305244"/>
              <a:gd name="connsiteY17-1250" fmla="*/ 1579262 h 2369152"/>
              <a:gd name="connsiteX0-1251" fmla="*/ 2275983 w 2296406"/>
              <a:gd name="connsiteY0-1252" fmla="*/ 1747817 h 2369152"/>
              <a:gd name="connsiteX1-1253" fmla="*/ 1838519 w 2296406"/>
              <a:gd name="connsiteY1-1254" fmla="*/ 1873852 h 2369152"/>
              <a:gd name="connsiteX2-1255" fmla="*/ 2009969 w 2296406"/>
              <a:gd name="connsiteY2-1256" fmla="*/ 2121502 h 2369152"/>
              <a:gd name="connsiteX3-1257" fmla="*/ 1733744 w 2296406"/>
              <a:gd name="connsiteY3-1258" fmla="*/ 1988152 h 2369152"/>
              <a:gd name="connsiteX4-1259" fmla="*/ 1543244 w 2296406"/>
              <a:gd name="connsiteY4-1260" fmla="*/ 2369152 h 2369152"/>
              <a:gd name="connsiteX5-1261" fmla="*/ 1314644 w 2296406"/>
              <a:gd name="connsiteY5-1262" fmla="*/ 2150077 h 2369152"/>
              <a:gd name="connsiteX6-1263" fmla="*/ 1495542 w 2296406"/>
              <a:gd name="connsiteY6-1264" fmla="*/ 1788127 h 2369152"/>
              <a:gd name="connsiteX7-1265" fmla="*/ 909489 w 2296406"/>
              <a:gd name="connsiteY7-1266" fmla="*/ 1225390 h 2369152"/>
              <a:gd name="connsiteX8-1267" fmla="*/ 414951 w 2296406"/>
              <a:gd name="connsiteY8-1268" fmla="*/ 2322212 h 2369152"/>
              <a:gd name="connsiteX9-1269" fmla="*/ 293184 w 2296406"/>
              <a:gd name="connsiteY9-1270" fmla="*/ 2052845 h 2369152"/>
              <a:gd name="connsiteX10-1271" fmla="*/ 520411 w 2296406"/>
              <a:gd name="connsiteY10-1272" fmla="*/ 767428 h 2369152"/>
              <a:gd name="connsiteX11-1273" fmla="*/ 11167 w 2296406"/>
              <a:gd name="connsiteY11-1274" fmla="*/ 5505 h 2369152"/>
              <a:gd name="connsiteX12-1275" fmla="*/ 771719 w 2296406"/>
              <a:gd name="connsiteY12-1276" fmla="*/ 578452 h 2369152"/>
              <a:gd name="connsiteX13-1277" fmla="*/ 2041440 w 2296406"/>
              <a:gd name="connsiteY13-1278" fmla="*/ 514597 h 2369152"/>
              <a:gd name="connsiteX14-1279" fmla="*/ 2296406 w 2296406"/>
              <a:gd name="connsiteY14-1280" fmla="*/ 662729 h 2369152"/>
              <a:gd name="connsiteX15-1281" fmla="*/ 1124906 w 2296406"/>
              <a:gd name="connsiteY15-1282" fmla="*/ 1004182 h 2369152"/>
              <a:gd name="connsiteX16-1283" fmla="*/ 1676517 w 2296406"/>
              <a:gd name="connsiteY16-1284" fmla="*/ 1608523 h 2369152"/>
              <a:gd name="connsiteX17-1285" fmla="*/ 2102246 w 2296406"/>
              <a:gd name="connsiteY17-1286" fmla="*/ 1579262 h 2369152"/>
              <a:gd name="connsiteX0-1287" fmla="*/ 2290614 w 2296406"/>
              <a:gd name="connsiteY0-1288" fmla="*/ 1777078 h 2369152"/>
              <a:gd name="connsiteX1-1289" fmla="*/ 1838519 w 2296406"/>
              <a:gd name="connsiteY1-1290" fmla="*/ 1873852 h 2369152"/>
              <a:gd name="connsiteX2-1291" fmla="*/ 2009969 w 2296406"/>
              <a:gd name="connsiteY2-1292" fmla="*/ 2121502 h 2369152"/>
              <a:gd name="connsiteX3-1293" fmla="*/ 1733744 w 2296406"/>
              <a:gd name="connsiteY3-1294" fmla="*/ 1988152 h 2369152"/>
              <a:gd name="connsiteX4-1295" fmla="*/ 1543244 w 2296406"/>
              <a:gd name="connsiteY4-1296" fmla="*/ 2369152 h 2369152"/>
              <a:gd name="connsiteX5-1297" fmla="*/ 1314644 w 2296406"/>
              <a:gd name="connsiteY5-1298" fmla="*/ 2150077 h 2369152"/>
              <a:gd name="connsiteX6-1299" fmla="*/ 1495542 w 2296406"/>
              <a:gd name="connsiteY6-1300" fmla="*/ 1788127 h 2369152"/>
              <a:gd name="connsiteX7-1301" fmla="*/ 909489 w 2296406"/>
              <a:gd name="connsiteY7-1302" fmla="*/ 1225390 h 2369152"/>
              <a:gd name="connsiteX8-1303" fmla="*/ 414951 w 2296406"/>
              <a:gd name="connsiteY8-1304" fmla="*/ 2322212 h 2369152"/>
              <a:gd name="connsiteX9-1305" fmla="*/ 293184 w 2296406"/>
              <a:gd name="connsiteY9-1306" fmla="*/ 2052845 h 2369152"/>
              <a:gd name="connsiteX10-1307" fmla="*/ 520411 w 2296406"/>
              <a:gd name="connsiteY10-1308" fmla="*/ 767428 h 2369152"/>
              <a:gd name="connsiteX11-1309" fmla="*/ 11167 w 2296406"/>
              <a:gd name="connsiteY11-1310" fmla="*/ 5505 h 2369152"/>
              <a:gd name="connsiteX12-1311" fmla="*/ 771719 w 2296406"/>
              <a:gd name="connsiteY12-1312" fmla="*/ 578452 h 2369152"/>
              <a:gd name="connsiteX13-1313" fmla="*/ 2041440 w 2296406"/>
              <a:gd name="connsiteY13-1314" fmla="*/ 514597 h 2369152"/>
              <a:gd name="connsiteX14-1315" fmla="*/ 2296406 w 2296406"/>
              <a:gd name="connsiteY14-1316" fmla="*/ 662729 h 2369152"/>
              <a:gd name="connsiteX15-1317" fmla="*/ 1124906 w 2296406"/>
              <a:gd name="connsiteY15-1318" fmla="*/ 1004182 h 2369152"/>
              <a:gd name="connsiteX16-1319" fmla="*/ 1676517 w 2296406"/>
              <a:gd name="connsiteY16-1320" fmla="*/ 1608523 h 2369152"/>
              <a:gd name="connsiteX17-1321" fmla="*/ 2102246 w 2296406"/>
              <a:gd name="connsiteY17-1322" fmla="*/ 1579262 h 2369152"/>
              <a:gd name="connsiteX0-1323" fmla="*/ 2290614 w 2296406"/>
              <a:gd name="connsiteY0-1324" fmla="*/ 1740502 h 2369152"/>
              <a:gd name="connsiteX1-1325" fmla="*/ 1838519 w 2296406"/>
              <a:gd name="connsiteY1-1326" fmla="*/ 1873852 h 2369152"/>
              <a:gd name="connsiteX2-1327" fmla="*/ 2009969 w 2296406"/>
              <a:gd name="connsiteY2-1328" fmla="*/ 2121502 h 2369152"/>
              <a:gd name="connsiteX3-1329" fmla="*/ 1733744 w 2296406"/>
              <a:gd name="connsiteY3-1330" fmla="*/ 1988152 h 2369152"/>
              <a:gd name="connsiteX4-1331" fmla="*/ 1543244 w 2296406"/>
              <a:gd name="connsiteY4-1332" fmla="*/ 2369152 h 2369152"/>
              <a:gd name="connsiteX5-1333" fmla="*/ 1314644 w 2296406"/>
              <a:gd name="connsiteY5-1334" fmla="*/ 2150077 h 2369152"/>
              <a:gd name="connsiteX6-1335" fmla="*/ 1495542 w 2296406"/>
              <a:gd name="connsiteY6-1336" fmla="*/ 1788127 h 2369152"/>
              <a:gd name="connsiteX7-1337" fmla="*/ 909489 w 2296406"/>
              <a:gd name="connsiteY7-1338" fmla="*/ 1225390 h 2369152"/>
              <a:gd name="connsiteX8-1339" fmla="*/ 414951 w 2296406"/>
              <a:gd name="connsiteY8-1340" fmla="*/ 2322212 h 2369152"/>
              <a:gd name="connsiteX9-1341" fmla="*/ 293184 w 2296406"/>
              <a:gd name="connsiteY9-1342" fmla="*/ 2052845 h 2369152"/>
              <a:gd name="connsiteX10-1343" fmla="*/ 520411 w 2296406"/>
              <a:gd name="connsiteY10-1344" fmla="*/ 767428 h 2369152"/>
              <a:gd name="connsiteX11-1345" fmla="*/ 11167 w 2296406"/>
              <a:gd name="connsiteY11-1346" fmla="*/ 5505 h 2369152"/>
              <a:gd name="connsiteX12-1347" fmla="*/ 771719 w 2296406"/>
              <a:gd name="connsiteY12-1348" fmla="*/ 578452 h 2369152"/>
              <a:gd name="connsiteX13-1349" fmla="*/ 2041440 w 2296406"/>
              <a:gd name="connsiteY13-1350" fmla="*/ 514597 h 2369152"/>
              <a:gd name="connsiteX14-1351" fmla="*/ 2296406 w 2296406"/>
              <a:gd name="connsiteY14-1352" fmla="*/ 662729 h 2369152"/>
              <a:gd name="connsiteX15-1353" fmla="*/ 1124906 w 2296406"/>
              <a:gd name="connsiteY15-1354" fmla="*/ 1004182 h 2369152"/>
              <a:gd name="connsiteX16-1355" fmla="*/ 1676517 w 2296406"/>
              <a:gd name="connsiteY16-1356" fmla="*/ 1608523 h 2369152"/>
              <a:gd name="connsiteX17-1357" fmla="*/ 2102246 w 2296406"/>
              <a:gd name="connsiteY17-1358" fmla="*/ 1579262 h 2369152"/>
              <a:gd name="connsiteX0-1359" fmla="*/ 2290614 w 2296406"/>
              <a:gd name="connsiteY0-1360" fmla="*/ 1740502 h 2369152"/>
              <a:gd name="connsiteX1-1361" fmla="*/ 1838519 w 2296406"/>
              <a:gd name="connsiteY1-1362" fmla="*/ 1873852 h 2369152"/>
              <a:gd name="connsiteX2-1363" fmla="*/ 2009969 w 2296406"/>
              <a:gd name="connsiteY2-1364" fmla="*/ 2121502 h 2369152"/>
              <a:gd name="connsiteX3-1365" fmla="*/ 1733744 w 2296406"/>
              <a:gd name="connsiteY3-1366" fmla="*/ 1988152 h 2369152"/>
              <a:gd name="connsiteX4-1367" fmla="*/ 1543244 w 2296406"/>
              <a:gd name="connsiteY4-1368" fmla="*/ 2369152 h 2369152"/>
              <a:gd name="connsiteX5-1369" fmla="*/ 1314644 w 2296406"/>
              <a:gd name="connsiteY5-1370" fmla="*/ 2150077 h 2369152"/>
              <a:gd name="connsiteX6-1371" fmla="*/ 1495542 w 2296406"/>
              <a:gd name="connsiteY6-1372" fmla="*/ 1788127 h 2369152"/>
              <a:gd name="connsiteX7-1373" fmla="*/ 909489 w 2296406"/>
              <a:gd name="connsiteY7-1374" fmla="*/ 1225390 h 2369152"/>
              <a:gd name="connsiteX8-1375" fmla="*/ 414951 w 2296406"/>
              <a:gd name="connsiteY8-1376" fmla="*/ 2322212 h 2369152"/>
              <a:gd name="connsiteX9-1377" fmla="*/ 293184 w 2296406"/>
              <a:gd name="connsiteY9-1378" fmla="*/ 2052845 h 2369152"/>
              <a:gd name="connsiteX10-1379" fmla="*/ 520411 w 2296406"/>
              <a:gd name="connsiteY10-1380" fmla="*/ 767428 h 2369152"/>
              <a:gd name="connsiteX11-1381" fmla="*/ 11167 w 2296406"/>
              <a:gd name="connsiteY11-1382" fmla="*/ 5505 h 2369152"/>
              <a:gd name="connsiteX12-1383" fmla="*/ 771719 w 2296406"/>
              <a:gd name="connsiteY12-1384" fmla="*/ 578452 h 2369152"/>
              <a:gd name="connsiteX13-1385" fmla="*/ 2041440 w 2296406"/>
              <a:gd name="connsiteY13-1386" fmla="*/ 514597 h 2369152"/>
              <a:gd name="connsiteX14-1387" fmla="*/ 2296406 w 2296406"/>
              <a:gd name="connsiteY14-1388" fmla="*/ 662729 h 2369152"/>
              <a:gd name="connsiteX15-1389" fmla="*/ 1124906 w 2296406"/>
              <a:gd name="connsiteY15-1390" fmla="*/ 1004182 h 2369152"/>
              <a:gd name="connsiteX16-1391" fmla="*/ 1676517 w 2296406"/>
              <a:gd name="connsiteY16-1392" fmla="*/ 1608523 h 2369152"/>
              <a:gd name="connsiteX17-1393" fmla="*/ 2062012 w 2296406"/>
              <a:gd name="connsiteY17-1394" fmla="*/ 1560974 h 2369152"/>
              <a:gd name="connsiteX0-1395" fmla="*/ 2257695 w 2296406"/>
              <a:gd name="connsiteY0-1396" fmla="*/ 1755133 h 2369152"/>
              <a:gd name="connsiteX1-1397" fmla="*/ 1838519 w 2296406"/>
              <a:gd name="connsiteY1-1398" fmla="*/ 1873852 h 2369152"/>
              <a:gd name="connsiteX2-1399" fmla="*/ 2009969 w 2296406"/>
              <a:gd name="connsiteY2-1400" fmla="*/ 2121502 h 2369152"/>
              <a:gd name="connsiteX3-1401" fmla="*/ 1733744 w 2296406"/>
              <a:gd name="connsiteY3-1402" fmla="*/ 1988152 h 2369152"/>
              <a:gd name="connsiteX4-1403" fmla="*/ 1543244 w 2296406"/>
              <a:gd name="connsiteY4-1404" fmla="*/ 2369152 h 2369152"/>
              <a:gd name="connsiteX5-1405" fmla="*/ 1314644 w 2296406"/>
              <a:gd name="connsiteY5-1406" fmla="*/ 2150077 h 2369152"/>
              <a:gd name="connsiteX6-1407" fmla="*/ 1495542 w 2296406"/>
              <a:gd name="connsiteY6-1408" fmla="*/ 1788127 h 2369152"/>
              <a:gd name="connsiteX7-1409" fmla="*/ 909489 w 2296406"/>
              <a:gd name="connsiteY7-1410" fmla="*/ 1225390 h 2369152"/>
              <a:gd name="connsiteX8-1411" fmla="*/ 414951 w 2296406"/>
              <a:gd name="connsiteY8-1412" fmla="*/ 2322212 h 2369152"/>
              <a:gd name="connsiteX9-1413" fmla="*/ 293184 w 2296406"/>
              <a:gd name="connsiteY9-1414" fmla="*/ 2052845 h 2369152"/>
              <a:gd name="connsiteX10-1415" fmla="*/ 520411 w 2296406"/>
              <a:gd name="connsiteY10-1416" fmla="*/ 767428 h 2369152"/>
              <a:gd name="connsiteX11-1417" fmla="*/ 11167 w 2296406"/>
              <a:gd name="connsiteY11-1418" fmla="*/ 5505 h 2369152"/>
              <a:gd name="connsiteX12-1419" fmla="*/ 771719 w 2296406"/>
              <a:gd name="connsiteY12-1420" fmla="*/ 578452 h 2369152"/>
              <a:gd name="connsiteX13-1421" fmla="*/ 2041440 w 2296406"/>
              <a:gd name="connsiteY13-1422" fmla="*/ 514597 h 2369152"/>
              <a:gd name="connsiteX14-1423" fmla="*/ 2296406 w 2296406"/>
              <a:gd name="connsiteY14-1424" fmla="*/ 662729 h 2369152"/>
              <a:gd name="connsiteX15-1425" fmla="*/ 1124906 w 2296406"/>
              <a:gd name="connsiteY15-1426" fmla="*/ 1004182 h 2369152"/>
              <a:gd name="connsiteX16-1427" fmla="*/ 1676517 w 2296406"/>
              <a:gd name="connsiteY16-1428" fmla="*/ 1608523 h 2369152"/>
              <a:gd name="connsiteX17-1429" fmla="*/ 2062012 w 2296406"/>
              <a:gd name="connsiteY17-1430" fmla="*/ 1560974 h 2369152"/>
              <a:gd name="connsiteX0-1431" fmla="*/ 2279640 w 2296406"/>
              <a:gd name="connsiteY0-1432" fmla="*/ 1747818 h 2369152"/>
              <a:gd name="connsiteX1-1433" fmla="*/ 1838519 w 2296406"/>
              <a:gd name="connsiteY1-1434" fmla="*/ 1873852 h 2369152"/>
              <a:gd name="connsiteX2-1435" fmla="*/ 2009969 w 2296406"/>
              <a:gd name="connsiteY2-1436" fmla="*/ 2121502 h 2369152"/>
              <a:gd name="connsiteX3-1437" fmla="*/ 1733744 w 2296406"/>
              <a:gd name="connsiteY3-1438" fmla="*/ 1988152 h 2369152"/>
              <a:gd name="connsiteX4-1439" fmla="*/ 1543244 w 2296406"/>
              <a:gd name="connsiteY4-1440" fmla="*/ 2369152 h 2369152"/>
              <a:gd name="connsiteX5-1441" fmla="*/ 1314644 w 2296406"/>
              <a:gd name="connsiteY5-1442" fmla="*/ 2150077 h 2369152"/>
              <a:gd name="connsiteX6-1443" fmla="*/ 1495542 w 2296406"/>
              <a:gd name="connsiteY6-1444" fmla="*/ 1788127 h 2369152"/>
              <a:gd name="connsiteX7-1445" fmla="*/ 909489 w 2296406"/>
              <a:gd name="connsiteY7-1446" fmla="*/ 1225390 h 2369152"/>
              <a:gd name="connsiteX8-1447" fmla="*/ 414951 w 2296406"/>
              <a:gd name="connsiteY8-1448" fmla="*/ 2322212 h 2369152"/>
              <a:gd name="connsiteX9-1449" fmla="*/ 293184 w 2296406"/>
              <a:gd name="connsiteY9-1450" fmla="*/ 2052845 h 2369152"/>
              <a:gd name="connsiteX10-1451" fmla="*/ 520411 w 2296406"/>
              <a:gd name="connsiteY10-1452" fmla="*/ 767428 h 2369152"/>
              <a:gd name="connsiteX11-1453" fmla="*/ 11167 w 2296406"/>
              <a:gd name="connsiteY11-1454" fmla="*/ 5505 h 2369152"/>
              <a:gd name="connsiteX12-1455" fmla="*/ 771719 w 2296406"/>
              <a:gd name="connsiteY12-1456" fmla="*/ 578452 h 2369152"/>
              <a:gd name="connsiteX13-1457" fmla="*/ 2041440 w 2296406"/>
              <a:gd name="connsiteY13-1458" fmla="*/ 514597 h 2369152"/>
              <a:gd name="connsiteX14-1459" fmla="*/ 2296406 w 2296406"/>
              <a:gd name="connsiteY14-1460" fmla="*/ 662729 h 2369152"/>
              <a:gd name="connsiteX15-1461" fmla="*/ 1124906 w 2296406"/>
              <a:gd name="connsiteY15-1462" fmla="*/ 1004182 h 2369152"/>
              <a:gd name="connsiteX16-1463" fmla="*/ 1676517 w 2296406"/>
              <a:gd name="connsiteY16-1464" fmla="*/ 1608523 h 2369152"/>
              <a:gd name="connsiteX17-1465" fmla="*/ 2062012 w 2296406"/>
              <a:gd name="connsiteY17-1466" fmla="*/ 1560974 h 2369152"/>
              <a:gd name="connsiteX0-1467" fmla="*/ 2279640 w 2296406"/>
              <a:gd name="connsiteY0-1468" fmla="*/ 1747818 h 2369152"/>
              <a:gd name="connsiteX1-1469" fmla="*/ 1838519 w 2296406"/>
              <a:gd name="connsiteY1-1470" fmla="*/ 1873852 h 2369152"/>
              <a:gd name="connsiteX2-1471" fmla="*/ 2009969 w 2296406"/>
              <a:gd name="connsiteY2-1472" fmla="*/ 2121502 h 2369152"/>
              <a:gd name="connsiteX3-1473" fmla="*/ 1733744 w 2296406"/>
              <a:gd name="connsiteY3-1474" fmla="*/ 1988152 h 2369152"/>
              <a:gd name="connsiteX4-1475" fmla="*/ 1543244 w 2296406"/>
              <a:gd name="connsiteY4-1476" fmla="*/ 2369152 h 2369152"/>
              <a:gd name="connsiteX5-1477" fmla="*/ 1314644 w 2296406"/>
              <a:gd name="connsiteY5-1478" fmla="*/ 2150077 h 2369152"/>
              <a:gd name="connsiteX6-1479" fmla="*/ 1495542 w 2296406"/>
              <a:gd name="connsiteY6-1480" fmla="*/ 1788127 h 2369152"/>
              <a:gd name="connsiteX7-1481" fmla="*/ 909489 w 2296406"/>
              <a:gd name="connsiteY7-1482" fmla="*/ 1225390 h 2369152"/>
              <a:gd name="connsiteX8-1483" fmla="*/ 414951 w 2296406"/>
              <a:gd name="connsiteY8-1484" fmla="*/ 2322212 h 2369152"/>
              <a:gd name="connsiteX9-1485" fmla="*/ 293184 w 2296406"/>
              <a:gd name="connsiteY9-1486" fmla="*/ 2052845 h 2369152"/>
              <a:gd name="connsiteX10-1487" fmla="*/ 520411 w 2296406"/>
              <a:gd name="connsiteY10-1488" fmla="*/ 767428 h 2369152"/>
              <a:gd name="connsiteX11-1489" fmla="*/ 11167 w 2296406"/>
              <a:gd name="connsiteY11-1490" fmla="*/ 5505 h 2369152"/>
              <a:gd name="connsiteX12-1491" fmla="*/ 771719 w 2296406"/>
              <a:gd name="connsiteY12-1492" fmla="*/ 578452 h 2369152"/>
              <a:gd name="connsiteX13-1493" fmla="*/ 2041440 w 2296406"/>
              <a:gd name="connsiteY13-1494" fmla="*/ 514597 h 2369152"/>
              <a:gd name="connsiteX14-1495" fmla="*/ 2296406 w 2296406"/>
              <a:gd name="connsiteY14-1496" fmla="*/ 662729 h 2369152"/>
              <a:gd name="connsiteX15-1497" fmla="*/ 1124906 w 2296406"/>
              <a:gd name="connsiteY15-1498" fmla="*/ 1004182 h 2369152"/>
              <a:gd name="connsiteX16-1499" fmla="*/ 1676517 w 2296406"/>
              <a:gd name="connsiteY16-1500" fmla="*/ 1608523 h 2369152"/>
              <a:gd name="connsiteX17-1501" fmla="*/ 2094931 w 2296406"/>
              <a:gd name="connsiteY17-1502" fmla="*/ 1557316 h 2369152"/>
              <a:gd name="connsiteX0-1503" fmla="*/ 2279640 w 2296406"/>
              <a:gd name="connsiteY0-1504" fmla="*/ 1747818 h 2369152"/>
              <a:gd name="connsiteX1-1505" fmla="*/ 1838519 w 2296406"/>
              <a:gd name="connsiteY1-1506" fmla="*/ 1873852 h 2369152"/>
              <a:gd name="connsiteX2-1507" fmla="*/ 2009969 w 2296406"/>
              <a:gd name="connsiteY2-1508" fmla="*/ 2121502 h 2369152"/>
              <a:gd name="connsiteX3-1509" fmla="*/ 1733744 w 2296406"/>
              <a:gd name="connsiteY3-1510" fmla="*/ 1988152 h 2369152"/>
              <a:gd name="connsiteX4-1511" fmla="*/ 1543244 w 2296406"/>
              <a:gd name="connsiteY4-1512" fmla="*/ 2369152 h 2369152"/>
              <a:gd name="connsiteX5-1513" fmla="*/ 1391454 w 2296406"/>
              <a:gd name="connsiteY5-1514" fmla="*/ 2150077 h 2369152"/>
              <a:gd name="connsiteX6-1515" fmla="*/ 1495542 w 2296406"/>
              <a:gd name="connsiteY6-1516" fmla="*/ 1788127 h 2369152"/>
              <a:gd name="connsiteX7-1517" fmla="*/ 909489 w 2296406"/>
              <a:gd name="connsiteY7-1518" fmla="*/ 1225390 h 2369152"/>
              <a:gd name="connsiteX8-1519" fmla="*/ 414951 w 2296406"/>
              <a:gd name="connsiteY8-1520" fmla="*/ 2322212 h 2369152"/>
              <a:gd name="connsiteX9-1521" fmla="*/ 293184 w 2296406"/>
              <a:gd name="connsiteY9-1522" fmla="*/ 2052845 h 2369152"/>
              <a:gd name="connsiteX10-1523" fmla="*/ 520411 w 2296406"/>
              <a:gd name="connsiteY10-1524" fmla="*/ 767428 h 2369152"/>
              <a:gd name="connsiteX11-1525" fmla="*/ 11167 w 2296406"/>
              <a:gd name="connsiteY11-1526" fmla="*/ 5505 h 2369152"/>
              <a:gd name="connsiteX12-1527" fmla="*/ 771719 w 2296406"/>
              <a:gd name="connsiteY12-1528" fmla="*/ 578452 h 2369152"/>
              <a:gd name="connsiteX13-1529" fmla="*/ 2041440 w 2296406"/>
              <a:gd name="connsiteY13-1530" fmla="*/ 514597 h 2369152"/>
              <a:gd name="connsiteX14-1531" fmla="*/ 2296406 w 2296406"/>
              <a:gd name="connsiteY14-1532" fmla="*/ 662729 h 2369152"/>
              <a:gd name="connsiteX15-1533" fmla="*/ 1124906 w 2296406"/>
              <a:gd name="connsiteY15-1534" fmla="*/ 1004182 h 2369152"/>
              <a:gd name="connsiteX16-1535" fmla="*/ 1676517 w 2296406"/>
              <a:gd name="connsiteY16-1536" fmla="*/ 1608523 h 2369152"/>
              <a:gd name="connsiteX17-1537" fmla="*/ 2094931 w 2296406"/>
              <a:gd name="connsiteY17-1538" fmla="*/ 1557316 h 2369152"/>
              <a:gd name="connsiteX0-1539" fmla="*/ 2279640 w 2296406"/>
              <a:gd name="connsiteY0-1540" fmla="*/ 1747818 h 2369152"/>
              <a:gd name="connsiteX1-1541" fmla="*/ 1838519 w 2296406"/>
              <a:gd name="connsiteY1-1542" fmla="*/ 1873852 h 2369152"/>
              <a:gd name="connsiteX2-1543" fmla="*/ 2009969 w 2296406"/>
              <a:gd name="connsiteY2-1544" fmla="*/ 2121502 h 2369152"/>
              <a:gd name="connsiteX3-1545" fmla="*/ 1733744 w 2296406"/>
              <a:gd name="connsiteY3-1546" fmla="*/ 1988152 h 2369152"/>
              <a:gd name="connsiteX4-1547" fmla="*/ 1543244 w 2296406"/>
              <a:gd name="connsiteY4-1548" fmla="*/ 2369152 h 2369152"/>
              <a:gd name="connsiteX5-1549" fmla="*/ 1380482 w 2296406"/>
              <a:gd name="connsiteY5-1550" fmla="*/ 2120816 h 2369152"/>
              <a:gd name="connsiteX6-1551" fmla="*/ 1495542 w 2296406"/>
              <a:gd name="connsiteY6-1552" fmla="*/ 1788127 h 2369152"/>
              <a:gd name="connsiteX7-1553" fmla="*/ 909489 w 2296406"/>
              <a:gd name="connsiteY7-1554" fmla="*/ 1225390 h 2369152"/>
              <a:gd name="connsiteX8-1555" fmla="*/ 414951 w 2296406"/>
              <a:gd name="connsiteY8-1556" fmla="*/ 2322212 h 2369152"/>
              <a:gd name="connsiteX9-1557" fmla="*/ 293184 w 2296406"/>
              <a:gd name="connsiteY9-1558" fmla="*/ 2052845 h 2369152"/>
              <a:gd name="connsiteX10-1559" fmla="*/ 520411 w 2296406"/>
              <a:gd name="connsiteY10-1560" fmla="*/ 767428 h 2369152"/>
              <a:gd name="connsiteX11-1561" fmla="*/ 11167 w 2296406"/>
              <a:gd name="connsiteY11-1562" fmla="*/ 5505 h 2369152"/>
              <a:gd name="connsiteX12-1563" fmla="*/ 771719 w 2296406"/>
              <a:gd name="connsiteY12-1564" fmla="*/ 578452 h 2369152"/>
              <a:gd name="connsiteX13-1565" fmla="*/ 2041440 w 2296406"/>
              <a:gd name="connsiteY13-1566" fmla="*/ 514597 h 2369152"/>
              <a:gd name="connsiteX14-1567" fmla="*/ 2296406 w 2296406"/>
              <a:gd name="connsiteY14-1568" fmla="*/ 662729 h 2369152"/>
              <a:gd name="connsiteX15-1569" fmla="*/ 1124906 w 2296406"/>
              <a:gd name="connsiteY15-1570" fmla="*/ 1004182 h 2369152"/>
              <a:gd name="connsiteX16-1571" fmla="*/ 1676517 w 2296406"/>
              <a:gd name="connsiteY16-1572" fmla="*/ 1608523 h 2369152"/>
              <a:gd name="connsiteX17-1573" fmla="*/ 2094931 w 2296406"/>
              <a:gd name="connsiteY17-1574" fmla="*/ 1557316 h 2369152"/>
              <a:gd name="connsiteX0-1575" fmla="*/ 2279640 w 2296406"/>
              <a:gd name="connsiteY0-1576" fmla="*/ 1747818 h 2354521"/>
              <a:gd name="connsiteX1-1577" fmla="*/ 1838519 w 2296406"/>
              <a:gd name="connsiteY1-1578" fmla="*/ 1873852 h 2354521"/>
              <a:gd name="connsiteX2-1579" fmla="*/ 2009969 w 2296406"/>
              <a:gd name="connsiteY2-1580" fmla="*/ 2121502 h 2354521"/>
              <a:gd name="connsiteX3-1581" fmla="*/ 1733744 w 2296406"/>
              <a:gd name="connsiteY3-1582" fmla="*/ 1988152 h 2354521"/>
              <a:gd name="connsiteX4-1583" fmla="*/ 1528613 w 2296406"/>
              <a:gd name="connsiteY4-1584" fmla="*/ 2354521 h 2354521"/>
              <a:gd name="connsiteX5-1585" fmla="*/ 1380482 w 2296406"/>
              <a:gd name="connsiteY5-1586" fmla="*/ 2120816 h 2354521"/>
              <a:gd name="connsiteX6-1587" fmla="*/ 1495542 w 2296406"/>
              <a:gd name="connsiteY6-1588" fmla="*/ 1788127 h 2354521"/>
              <a:gd name="connsiteX7-1589" fmla="*/ 909489 w 2296406"/>
              <a:gd name="connsiteY7-1590" fmla="*/ 1225390 h 2354521"/>
              <a:gd name="connsiteX8-1591" fmla="*/ 414951 w 2296406"/>
              <a:gd name="connsiteY8-1592" fmla="*/ 2322212 h 2354521"/>
              <a:gd name="connsiteX9-1593" fmla="*/ 293184 w 2296406"/>
              <a:gd name="connsiteY9-1594" fmla="*/ 2052845 h 2354521"/>
              <a:gd name="connsiteX10-1595" fmla="*/ 520411 w 2296406"/>
              <a:gd name="connsiteY10-1596" fmla="*/ 767428 h 2354521"/>
              <a:gd name="connsiteX11-1597" fmla="*/ 11167 w 2296406"/>
              <a:gd name="connsiteY11-1598" fmla="*/ 5505 h 2354521"/>
              <a:gd name="connsiteX12-1599" fmla="*/ 771719 w 2296406"/>
              <a:gd name="connsiteY12-1600" fmla="*/ 578452 h 2354521"/>
              <a:gd name="connsiteX13-1601" fmla="*/ 2041440 w 2296406"/>
              <a:gd name="connsiteY13-1602" fmla="*/ 514597 h 2354521"/>
              <a:gd name="connsiteX14-1603" fmla="*/ 2296406 w 2296406"/>
              <a:gd name="connsiteY14-1604" fmla="*/ 662729 h 2354521"/>
              <a:gd name="connsiteX15-1605" fmla="*/ 1124906 w 2296406"/>
              <a:gd name="connsiteY15-1606" fmla="*/ 1004182 h 2354521"/>
              <a:gd name="connsiteX16-1607" fmla="*/ 1676517 w 2296406"/>
              <a:gd name="connsiteY16-1608" fmla="*/ 1608523 h 2354521"/>
              <a:gd name="connsiteX17-1609" fmla="*/ 2094931 w 2296406"/>
              <a:gd name="connsiteY17-1610" fmla="*/ 1557316 h 2354521"/>
              <a:gd name="connsiteX0-1611" fmla="*/ 2279640 w 2296406"/>
              <a:gd name="connsiteY0-1612" fmla="*/ 1747818 h 2354521"/>
              <a:gd name="connsiteX1-1613" fmla="*/ 1838519 w 2296406"/>
              <a:gd name="connsiteY1-1614" fmla="*/ 1873852 h 2354521"/>
              <a:gd name="connsiteX2-1615" fmla="*/ 2009969 w 2296406"/>
              <a:gd name="connsiteY2-1616" fmla="*/ 2121502 h 2354521"/>
              <a:gd name="connsiteX3-1617" fmla="*/ 1682537 w 2296406"/>
              <a:gd name="connsiteY3-1618" fmla="*/ 1962549 h 2354521"/>
              <a:gd name="connsiteX4-1619" fmla="*/ 1528613 w 2296406"/>
              <a:gd name="connsiteY4-1620" fmla="*/ 2354521 h 2354521"/>
              <a:gd name="connsiteX5-1621" fmla="*/ 1380482 w 2296406"/>
              <a:gd name="connsiteY5-1622" fmla="*/ 2120816 h 2354521"/>
              <a:gd name="connsiteX6-1623" fmla="*/ 1495542 w 2296406"/>
              <a:gd name="connsiteY6-1624" fmla="*/ 1788127 h 2354521"/>
              <a:gd name="connsiteX7-1625" fmla="*/ 909489 w 2296406"/>
              <a:gd name="connsiteY7-1626" fmla="*/ 1225390 h 2354521"/>
              <a:gd name="connsiteX8-1627" fmla="*/ 414951 w 2296406"/>
              <a:gd name="connsiteY8-1628" fmla="*/ 2322212 h 2354521"/>
              <a:gd name="connsiteX9-1629" fmla="*/ 293184 w 2296406"/>
              <a:gd name="connsiteY9-1630" fmla="*/ 2052845 h 2354521"/>
              <a:gd name="connsiteX10-1631" fmla="*/ 520411 w 2296406"/>
              <a:gd name="connsiteY10-1632" fmla="*/ 767428 h 2354521"/>
              <a:gd name="connsiteX11-1633" fmla="*/ 11167 w 2296406"/>
              <a:gd name="connsiteY11-1634" fmla="*/ 5505 h 2354521"/>
              <a:gd name="connsiteX12-1635" fmla="*/ 771719 w 2296406"/>
              <a:gd name="connsiteY12-1636" fmla="*/ 578452 h 2354521"/>
              <a:gd name="connsiteX13-1637" fmla="*/ 2041440 w 2296406"/>
              <a:gd name="connsiteY13-1638" fmla="*/ 514597 h 2354521"/>
              <a:gd name="connsiteX14-1639" fmla="*/ 2296406 w 2296406"/>
              <a:gd name="connsiteY14-1640" fmla="*/ 662729 h 2354521"/>
              <a:gd name="connsiteX15-1641" fmla="*/ 1124906 w 2296406"/>
              <a:gd name="connsiteY15-1642" fmla="*/ 1004182 h 2354521"/>
              <a:gd name="connsiteX16-1643" fmla="*/ 1676517 w 2296406"/>
              <a:gd name="connsiteY16-1644" fmla="*/ 1608523 h 2354521"/>
              <a:gd name="connsiteX17-1645" fmla="*/ 2094931 w 2296406"/>
              <a:gd name="connsiteY17-1646" fmla="*/ 1557316 h 2354521"/>
              <a:gd name="connsiteX0-1647" fmla="*/ 2279640 w 2296406"/>
              <a:gd name="connsiteY0-1648" fmla="*/ 1747818 h 2354521"/>
              <a:gd name="connsiteX1-1649" fmla="*/ 1816574 w 2296406"/>
              <a:gd name="connsiteY1-1650" fmla="*/ 1851907 h 2354521"/>
              <a:gd name="connsiteX2-1651" fmla="*/ 2009969 w 2296406"/>
              <a:gd name="connsiteY2-1652" fmla="*/ 2121502 h 2354521"/>
              <a:gd name="connsiteX3-1653" fmla="*/ 1682537 w 2296406"/>
              <a:gd name="connsiteY3-1654" fmla="*/ 1962549 h 2354521"/>
              <a:gd name="connsiteX4-1655" fmla="*/ 1528613 w 2296406"/>
              <a:gd name="connsiteY4-1656" fmla="*/ 2354521 h 2354521"/>
              <a:gd name="connsiteX5-1657" fmla="*/ 1380482 w 2296406"/>
              <a:gd name="connsiteY5-1658" fmla="*/ 2120816 h 2354521"/>
              <a:gd name="connsiteX6-1659" fmla="*/ 1495542 w 2296406"/>
              <a:gd name="connsiteY6-1660" fmla="*/ 1788127 h 2354521"/>
              <a:gd name="connsiteX7-1661" fmla="*/ 909489 w 2296406"/>
              <a:gd name="connsiteY7-1662" fmla="*/ 1225390 h 2354521"/>
              <a:gd name="connsiteX8-1663" fmla="*/ 414951 w 2296406"/>
              <a:gd name="connsiteY8-1664" fmla="*/ 2322212 h 2354521"/>
              <a:gd name="connsiteX9-1665" fmla="*/ 293184 w 2296406"/>
              <a:gd name="connsiteY9-1666" fmla="*/ 2052845 h 2354521"/>
              <a:gd name="connsiteX10-1667" fmla="*/ 520411 w 2296406"/>
              <a:gd name="connsiteY10-1668" fmla="*/ 767428 h 2354521"/>
              <a:gd name="connsiteX11-1669" fmla="*/ 11167 w 2296406"/>
              <a:gd name="connsiteY11-1670" fmla="*/ 5505 h 2354521"/>
              <a:gd name="connsiteX12-1671" fmla="*/ 771719 w 2296406"/>
              <a:gd name="connsiteY12-1672" fmla="*/ 578452 h 2354521"/>
              <a:gd name="connsiteX13-1673" fmla="*/ 2041440 w 2296406"/>
              <a:gd name="connsiteY13-1674" fmla="*/ 514597 h 2354521"/>
              <a:gd name="connsiteX14-1675" fmla="*/ 2296406 w 2296406"/>
              <a:gd name="connsiteY14-1676" fmla="*/ 662729 h 2354521"/>
              <a:gd name="connsiteX15-1677" fmla="*/ 1124906 w 2296406"/>
              <a:gd name="connsiteY15-1678" fmla="*/ 1004182 h 2354521"/>
              <a:gd name="connsiteX16-1679" fmla="*/ 1676517 w 2296406"/>
              <a:gd name="connsiteY16-1680" fmla="*/ 1608523 h 2354521"/>
              <a:gd name="connsiteX17-1681" fmla="*/ 2094931 w 2296406"/>
              <a:gd name="connsiteY17-1682" fmla="*/ 1557316 h 2354521"/>
              <a:gd name="connsiteX0-1683" fmla="*/ 2279640 w 2296406"/>
              <a:gd name="connsiteY0-1684" fmla="*/ 1747818 h 2354521"/>
              <a:gd name="connsiteX1-1685" fmla="*/ 1816574 w 2296406"/>
              <a:gd name="connsiteY1-1686" fmla="*/ 1851907 h 2354521"/>
              <a:gd name="connsiteX2-1687" fmla="*/ 1991681 w 2296406"/>
              <a:gd name="connsiteY2-1688" fmla="*/ 2136133 h 2354521"/>
              <a:gd name="connsiteX3-1689" fmla="*/ 1682537 w 2296406"/>
              <a:gd name="connsiteY3-1690" fmla="*/ 1962549 h 2354521"/>
              <a:gd name="connsiteX4-1691" fmla="*/ 1528613 w 2296406"/>
              <a:gd name="connsiteY4-1692" fmla="*/ 2354521 h 2354521"/>
              <a:gd name="connsiteX5-1693" fmla="*/ 1380482 w 2296406"/>
              <a:gd name="connsiteY5-1694" fmla="*/ 2120816 h 2354521"/>
              <a:gd name="connsiteX6-1695" fmla="*/ 1495542 w 2296406"/>
              <a:gd name="connsiteY6-1696" fmla="*/ 1788127 h 2354521"/>
              <a:gd name="connsiteX7-1697" fmla="*/ 909489 w 2296406"/>
              <a:gd name="connsiteY7-1698" fmla="*/ 1225390 h 2354521"/>
              <a:gd name="connsiteX8-1699" fmla="*/ 414951 w 2296406"/>
              <a:gd name="connsiteY8-1700" fmla="*/ 2322212 h 2354521"/>
              <a:gd name="connsiteX9-1701" fmla="*/ 293184 w 2296406"/>
              <a:gd name="connsiteY9-1702" fmla="*/ 2052845 h 2354521"/>
              <a:gd name="connsiteX10-1703" fmla="*/ 520411 w 2296406"/>
              <a:gd name="connsiteY10-1704" fmla="*/ 767428 h 2354521"/>
              <a:gd name="connsiteX11-1705" fmla="*/ 11167 w 2296406"/>
              <a:gd name="connsiteY11-1706" fmla="*/ 5505 h 2354521"/>
              <a:gd name="connsiteX12-1707" fmla="*/ 771719 w 2296406"/>
              <a:gd name="connsiteY12-1708" fmla="*/ 578452 h 2354521"/>
              <a:gd name="connsiteX13-1709" fmla="*/ 2041440 w 2296406"/>
              <a:gd name="connsiteY13-1710" fmla="*/ 514597 h 2354521"/>
              <a:gd name="connsiteX14-1711" fmla="*/ 2296406 w 2296406"/>
              <a:gd name="connsiteY14-1712" fmla="*/ 662729 h 2354521"/>
              <a:gd name="connsiteX15-1713" fmla="*/ 1124906 w 2296406"/>
              <a:gd name="connsiteY15-1714" fmla="*/ 1004182 h 2354521"/>
              <a:gd name="connsiteX16-1715" fmla="*/ 1676517 w 2296406"/>
              <a:gd name="connsiteY16-1716" fmla="*/ 1608523 h 2354521"/>
              <a:gd name="connsiteX17-1717" fmla="*/ 2094931 w 2296406"/>
              <a:gd name="connsiteY17-1718" fmla="*/ 1557316 h 2354521"/>
              <a:gd name="connsiteX0-1719" fmla="*/ 2279640 w 2296406"/>
              <a:gd name="connsiteY0-1720" fmla="*/ 1747818 h 2354521"/>
              <a:gd name="connsiteX1-1721" fmla="*/ 1816574 w 2296406"/>
              <a:gd name="connsiteY1-1722" fmla="*/ 1851907 h 2354521"/>
              <a:gd name="connsiteX2-1723" fmla="*/ 2042887 w 2296406"/>
              <a:gd name="connsiteY2-1724" fmla="*/ 2194655 h 2354521"/>
              <a:gd name="connsiteX3-1725" fmla="*/ 1682537 w 2296406"/>
              <a:gd name="connsiteY3-1726" fmla="*/ 1962549 h 2354521"/>
              <a:gd name="connsiteX4-1727" fmla="*/ 1528613 w 2296406"/>
              <a:gd name="connsiteY4-1728" fmla="*/ 2354521 h 2354521"/>
              <a:gd name="connsiteX5-1729" fmla="*/ 1380482 w 2296406"/>
              <a:gd name="connsiteY5-1730" fmla="*/ 2120816 h 2354521"/>
              <a:gd name="connsiteX6-1731" fmla="*/ 1495542 w 2296406"/>
              <a:gd name="connsiteY6-1732" fmla="*/ 1788127 h 2354521"/>
              <a:gd name="connsiteX7-1733" fmla="*/ 909489 w 2296406"/>
              <a:gd name="connsiteY7-1734" fmla="*/ 1225390 h 2354521"/>
              <a:gd name="connsiteX8-1735" fmla="*/ 414951 w 2296406"/>
              <a:gd name="connsiteY8-1736" fmla="*/ 2322212 h 2354521"/>
              <a:gd name="connsiteX9-1737" fmla="*/ 293184 w 2296406"/>
              <a:gd name="connsiteY9-1738" fmla="*/ 2052845 h 2354521"/>
              <a:gd name="connsiteX10-1739" fmla="*/ 520411 w 2296406"/>
              <a:gd name="connsiteY10-1740" fmla="*/ 767428 h 2354521"/>
              <a:gd name="connsiteX11-1741" fmla="*/ 11167 w 2296406"/>
              <a:gd name="connsiteY11-1742" fmla="*/ 5505 h 2354521"/>
              <a:gd name="connsiteX12-1743" fmla="*/ 771719 w 2296406"/>
              <a:gd name="connsiteY12-1744" fmla="*/ 578452 h 2354521"/>
              <a:gd name="connsiteX13-1745" fmla="*/ 2041440 w 2296406"/>
              <a:gd name="connsiteY13-1746" fmla="*/ 514597 h 2354521"/>
              <a:gd name="connsiteX14-1747" fmla="*/ 2296406 w 2296406"/>
              <a:gd name="connsiteY14-1748" fmla="*/ 662729 h 2354521"/>
              <a:gd name="connsiteX15-1749" fmla="*/ 1124906 w 2296406"/>
              <a:gd name="connsiteY15-1750" fmla="*/ 1004182 h 2354521"/>
              <a:gd name="connsiteX16-1751" fmla="*/ 1676517 w 2296406"/>
              <a:gd name="connsiteY16-1752" fmla="*/ 1608523 h 2354521"/>
              <a:gd name="connsiteX17-1753" fmla="*/ 2094931 w 2296406"/>
              <a:gd name="connsiteY17-1754" fmla="*/ 1557316 h 2354521"/>
              <a:gd name="connsiteX0-1755" fmla="*/ 2279640 w 2296406"/>
              <a:gd name="connsiteY0-1756" fmla="*/ 1747818 h 2354521"/>
              <a:gd name="connsiteX1-1757" fmla="*/ 1816574 w 2296406"/>
              <a:gd name="connsiteY1-1758" fmla="*/ 1851907 h 2354521"/>
              <a:gd name="connsiteX2-1759" fmla="*/ 1955104 w 2296406"/>
              <a:gd name="connsiteY2-1760" fmla="*/ 2095900 h 2354521"/>
              <a:gd name="connsiteX3-1761" fmla="*/ 1682537 w 2296406"/>
              <a:gd name="connsiteY3-1762" fmla="*/ 1962549 h 2354521"/>
              <a:gd name="connsiteX4-1763" fmla="*/ 1528613 w 2296406"/>
              <a:gd name="connsiteY4-1764" fmla="*/ 2354521 h 2354521"/>
              <a:gd name="connsiteX5-1765" fmla="*/ 1380482 w 2296406"/>
              <a:gd name="connsiteY5-1766" fmla="*/ 2120816 h 2354521"/>
              <a:gd name="connsiteX6-1767" fmla="*/ 1495542 w 2296406"/>
              <a:gd name="connsiteY6-1768" fmla="*/ 1788127 h 2354521"/>
              <a:gd name="connsiteX7-1769" fmla="*/ 909489 w 2296406"/>
              <a:gd name="connsiteY7-1770" fmla="*/ 1225390 h 2354521"/>
              <a:gd name="connsiteX8-1771" fmla="*/ 414951 w 2296406"/>
              <a:gd name="connsiteY8-1772" fmla="*/ 2322212 h 2354521"/>
              <a:gd name="connsiteX9-1773" fmla="*/ 293184 w 2296406"/>
              <a:gd name="connsiteY9-1774" fmla="*/ 2052845 h 2354521"/>
              <a:gd name="connsiteX10-1775" fmla="*/ 520411 w 2296406"/>
              <a:gd name="connsiteY10-1776" fmla="*/ 767428 h 2354521"/>
              <a:gd name="connsiteX11-1777" fmla="*/ 11167 w 2296406"/>
              <a:gd name="connsiteY11-1778" fmla="*/ 5505 h 2354521"/>
              <a:gd name="connsiteX12-1779" fmla="*/ 771719 w 2296406"/>
              <a:gd name="connsiteY12-1780" fmla="*/ 578452 h 2354521"/>
              <a:gd name="connsiteX13-1781" fmla="*/ 2041440 w 2296406"/>
              <a:gd name="connsiteY13-1782" fmla="*/ 514597 h 2354521"/>
              <a:gd name="connsiteX14-1783" fmla="*/ 2296406 w 2296406"/>
              <a:gd name="connsiteY14-1784" fmla="*/ 662729 h 2354521"/>
              <a:gd name="connsiteX15-1785" fmla="*/ 1124906 w 2296406"/>
              <a:gd name="connsiteY15-1786" fmla="*/ 1004182 h 2354521"/>
              <a:gd name="connsiteX16-1787" fmla="*/ 1676517 w 2296406"/>
              <a:gd name="connsiteY16-1788" fmla="*/ 1608523 h 2354521"/>
              <a:gd name="connsiteX17-1789" fmla="*/ 2094931 w 2296406"/>
              <a:gd name="connsiteY17-1790" fmla="*/ 1557316 h 2354521"/>
              <a:gd name="connsiteX0-1791" fmla="*/ 2279640 w 2296406"/>
              <a:gd name="connsiteY0-1792" fmla="*/ 1747818 h 2354521"/>
              <a:gd name="connsiteX1-1793" fmla="*/ 1816574 w 2296406"/>
              <a:gd name="connsiteY1-1794" fmla="*/ 1851907 h 2354521"/>
              <a:gd name="connsiteX2-1795" fmla="*/ 1955104 w 2296406"/>
              <a:gd name="connsiteY2-1796" fmla="*/ 2095900 h 2354521"/>
              <a:gd name="connsiteX3-1797" fmla="*/ 1682537 w 2296406"/>
              <a:gd name="connsiteY3-1798" fmla="*/ 1962549 h 2354521"/>
              <a:gd name="connsiteX4-1799" fmla="*/ 1528613 w 2296406"/>
              <a:gd name="connsiteY4-1800" fmla="*/ 2354521 h 2354521"/>
              <a:gd name="connsiteX5-1801" fmla="*/ 1380482 w 2296406"/>
              <a:gd name="connsiteY5-1802" fmla="*/ 2120816 h 2354521"/>
              <a:gd name="connsiteX6-1803" fmla="*/ 1495542 w 2296406"/>
              <a:gd name="connsiteY6-1804" fmla="*/ 1788127 h 2354521"/>
              <a:gd name="connsiteX7-1805" fmla="*/ 909489 w 2296406"/>
              <a:gd name="connsiteY7-1806" fmla="*/ 1225390 h 2354521"/>
              <a:gd name="connsiteX8-1807" fmla="*/ 414951 w 2296406"/>
              <a:gd name="connsiteY8-1808" fmla="*/ 2322212 h 2354521"/>
              <a:gd name="connsiteX9-1809" fmla="*/ 293184 w 2296406"/>
              <a:gd name="connsiteY9-1810" fmla="*/ 2052845 h 2354521"/>
              <a:gd name="connsiteX10-1811" fmla="*/ 520411 w 2296406"/>
              <a:gd name="connsiteY10-1812" fmla="*/ 767428 h 2354521"/>
              <a:gd name="connsiteX11-1813" fmla="*/ 11167 w 2296406"/>
              <a:gd name="connsiteY11-1814" fmla="*/ 5505 h 2354521"/>
              <a:gd name="connsiteX12-1815" fmla="*/ 771719 w 2296406"/>
              <a:gd name="connsiteY12-1816" fmla="*/ 578452 h 2354521"/>
              <a:gd name="connsiteX13-1817" fmla="*/ 2041440 w 2296406"/>
              <a:gd name="connsiteY13-1818" fmla="*/ 514597 h 2354521"/>
              <a:gd name="connsiteX14-1819" fmla="*/ 2296406 w 2296406"/>
              <a:gd name="connsiteY14-1820" fmla="*/ 662729 h 2354521"/>
              <a:gd name="connsiteX15-1821" fmla="*/ 1124906 w 2296406"/>
              <a:gd name="connsiteY15-1822" fmla="*/ 1004182 h 2354521"/>
              <a:gd name="connsiteX16-1823" fmla="*/ 1676517 w 2296406"/>
              <a:gd name="connsiteY16-1824" fmla="*/ 1608523 h 2354521"/>
              <a:gd name="connsiteX17-1825" fmla="*/ 2094931 w 2296406"/>
              <a:gd name="connsiteY17-1826" fmla="*/ 1557316 h 2354521"/>
              <a:gd name="connsiteX0-1827" fmla="*/ 2279640 w 2296406"/>
              <a:gd name="connsiteY0-1828" fmla="*/ 1747818 h 2354521"/>
              <a:gd name="connsiteX1-1829" fmla="*/ 1816574 w 2296406"/>
              <a:gd name="connsiteY1-1830" fmla="*/ 1851907 h 2354521"/>
              <a:gd name="connsiteX2-1831" fmla="*/ 1955104 w 2296406"/>
              <a:gd name="connsiteY2-1832" fmla="*/ 2095900 h 2354521"/>
              <a:gd name="connsiteX3-1833" fmla="*/ 1682537 w 2296406"/>
              <a:gd name="connsiteY3-1834" fmla="*/ 1962549 h 2354521"/>
              <a:gd name="connsiteX4-1835" fmla="*/ 1528613 w 2296406"/>
              <a:gd name="connsiteY4-1836" fmla="*/ 2354521 h 2354521"/>
              <a:gd name="connsiteX5-1837" fmla="*/ 1380482 w 2296406"/>
              <a:gd name="connsiteY5-1838" fmla="*/ 2120816 h 2354521"/>
              <a:gd name="connsiteX6-1839" fmla="*/ 1495542 w 2296406"/>
              <a:gd name="connsiteY6-1840" fmla="*/ 1788127 h 2354521"/>
              <a:gd name="connsiteX7-1841" fmla="*/ 909489 w 2296406"/>
              <a:gd name="connsiteY7-1842" fmla="*/ 1225390 h 2354521"/>
              <a:gd name="connsiteX8-1843" fmla="*/ 414951 w 2296406"/>
              <a:gd name="connsiteY8-1844" fmla="*/ 2322212 h 2354521"/>
              <a:gd name="connsiteX9-1845" fmla="*/ 293184 w 2296406"/>
              <a:gd name="connsiteY9-1846" fmla="*/ 2052845 h 2354521"/>
              <a:gd name="connsiteX10-1847" fmla="*/ 520411 w 2296406"/>
              <a:gd name="connsiteY10-1848" fmla="*/ 767428 h 2354521"/>
              <a:gd name="connsiteX11-1849" fmla="*/ 11167 w 2296406"/>
              <a:gd name="connsiteY11-1850" fmla="*/ 5505 h 2354521"/>
              <a:gd name="connsiteX12-1851" fmla="*/ 771719 w 2296406"/>
              <a:gd name="connsiteY12-1852" fmla="*/ 578452 h 2354521"/>
              <a:gd name="connsiteX13-1853" fmla="*/ 2041440 w 2296406"/>
              <a:gd name="connsiteY13-1854" fmla="*/ 514597 h 2354521"/>
              <a:gd name="connsiteX14-1855" fmla="*/ 2296406 w 2296406"/>
              <a:gd name="connsiteY14-1856" fmla="*/ 662729 h 2354521"/>
              <a:gd name="connsiteX15-1857" fmla="*/ 1124906 w 2296406"/>
              <a:gd name="connsiteY15-1858" fmla="*/ 1004182 h 2354521"/>
              <a:gd name="connsiteX16-1859" fmla="*/ 1676517 w 2296406"/>
              <a:gd name="connsiteY16-1860" fmla="*/ 1608523 h 2354521"/>
              <a:gd name="connsiteX17-1861" fmla="*/ 2094931 w 2296406"/>
              <a:gd name="connsiteY17-1862" fmla="*/ 1557316 h 2354521"/>
              <a:gd name="connsiteX0-1863" fmla="*/ 2279640 w 2296406"/>
              <a:gd name="connsiteY0-1864" fmla="*/ 1747818 h 2354521"/>
              <a:gd name="connsiteX1-1865" fmla="*/ 1823889 w 2296406"/>
              <a:gd name="connsiteY1-1866" fmla="*/ 1837277 h 2354521"/>
              <a:gd name="connsiteX2-1867" fmla="*/ 1955104 w 2296406"/>
              <a:gd name="connsiteY2-1868" fmla="*/ 2095900 h 2354521"/>
              <a:gd name="connsiteX3-1869" fmla="*/ 1682537 w 2296406"/>
              <a:gd name="connsiteY3-1870" fmla="*/ 1962549 h 2354521"/>
              <a:gd name="connsiteX4-1871" fmla="*/ 1528613 w 2296406"/>
              <a:gd name="connsiteY4-1872" fmla="*/ 2354521 h 2354521"/>
              <a:gd name="connsiteX5-1873" fmla="*/ 1380482 w 2296406"/>
              <a:gd name="connsiteY5-1874" fmla="*/ 2120816 h 2354521"/>
              <a:gd name="connsiteX6-1875" fmla="*/ 1495542 w 2296406"/>
              <a:gd name="connsiteY6-1876" fmla="*/ 1788127 h 2354521"/>
              <a:gd name="connsiteX7-1877" fmla="*/ 909489 w 2296406"/>
              <a:gd name="connsiteY7-1878" fmla="*/ 1225390 h 2354521"/>
              <a:gd name="connsiteX8-1879" fmla="*/ 414951 w 2296406"/>
              <a:gd name="connsiteY8-1880" fmla="*/ 2322212 h 2354521"/>
              <a:gd name="connsiteX9-1881" fmla="*/ 293184 w 2296406"/>
              <a:gd name="connsiteY9-1882" fmla="*/ 2052845 h 2354521"/>
              <a:gd name="connsiteX10-1883" fmla="*/ 520411 w 2296406"/>
              <a:gd name="connsiteY10-1884" fmla="*/ 767428 h 2354521"/>
              <a:gd name="connsiteX11-1885" fmla="*/ 11167 w 2296406"/>
              <a:gd name="connsiteY11-1886" fmla="*/ 5505 h 2354521"/>
              <a:gd name="connsiteX12-1887" fmla="*/ 771719 w 2296406"/>
              <a:gd name="connsiteY12-1888" fmla="*/ 578452 h 2354521"/>
              <a:gd name="connsiteX13-1889" fmla="*/ 2041440 w 2296406"/>
              <a:gd name="connsiteY13-1890" fmla="*/ 514597 h 2354521"/>
              <a:gd name="connsiteX14-1891" fmla="*/ 2296406 w 2296406"/>
              <a:gd name="connsiteY14-1892" fmla="*/ 662729 h 2354521"/>
              <a:gd name="connsiteX15-1893" fmla="*/ 1124906 w 2296406"/>
              <a:gd name="connsiteY15-1894" fmla="*/ 1004182 h 2354521"/>
              <a:gd name="connsiteX16-1895" fmla="*/ 1676517 w 2296406"/>
              <a:gd name="connsiteY16-1896" fmla="*/ 1608523 h 2354521"/>
              <a:gd name="connsiteX17-1897" fmla="*/ 2094931 w 2296406"/>
              <a:gd name="connsiteY17-1898" fmla="*/ 1557316 h 2354521"/>
              <a:gd name="connsiteX0-1899" fmla="*/ 2279640 w 2296406"/>
              <a:gd name="connsiteY0-1900" fmla="*/ 1747818 h 2354521"/>
              <a:gd name="connsiteX1-1901" fmla="*/ 1827546 w 2296406"/>
              <a:gd name="connsiteY1-1902" fmla="*/ 1826304 h 2354521"/>
              <a:gd name="connsiteX2-1903" fmla="*/ 1955104 w 2296406"/>
              <a:gd name="connsiteY2-1904" fmla="*/ 2095900 h 2354521"/>
              <a:gd name="connsiteX3-1905" fmla="*/ 1682537 w 2296406"/>
              <a:gd name="connsiteY3-1906" fmla="*/ 1962549 h 2354521"/>
              <a:gd name="connsiteX4-1907" fmla="*/ 1528613 w 2296406"/>
              <a:gd name="connsiteY4-1908" fmla="*/ 2354521 h 2354521"/>
              <a:gd name="connsiteX5-1909" fmla="*/ 1380482 w 2296406"/>
              <a:gd name="connsiteY5-1910" fmla="*/ 2120816 h 2354521"/>
              <a:gd name="connsiteX6-1911" fmla="*/ 1495542 w 2296406"/>
              <a:gd name="connsiteY6-1912" fmla="*/ 1788127 h 2354521"/>
              <a:gd name="connsiteX7-1913" fmla="*/ 909489 w 2296406"/>
              <a:gd name="connsiteY7-1914" fmla="*/ 1225390 h 2354521"/>
              <a:gd name="connsiteX8-1915" fmla="*/ 414951 w 2296406"/>
              <a:gd name="connsiteY8-1916" fmla="*/ 2322212 h 2354521"/>
              <a:gd name="connsiteX9-1917" fmla="*/ 293184 w 2296406"/>
              <a:gd name="connsiteY9-1918" fmla="*/ 2052845 h 2354521"/>
              <a:gd name="connsiteX10-1919" fmla="*/ 520411 w 2296406"/>
              <a:gd name="connsiteY10-1920" fmla="*/ 767428 h 2354521"/>
              <a:gd name="connsiteX11-1921" fmla="*/ 11167 w 2296406"/>
              <a:gd name="connsiteY11-1922" fmla="*/ 5505 h 2354521"/>
              <a:gd name="connsiteX12-1923" fmla="*/ 771719 w 2296406"/>
              <a:gd name="connsiteY12-1924" fmla="*/ 578452 h 2354521"/>
              <a:gd name="connsiteX13-1925" fmla="*/ 2041440 w 2296406"/>
              <a:gd name="connsiteY13-1926" fmla="*/ 514597 h 2354521"/>
              <a:gd name="connsiteX14-1927" fmla="*/ 2296406 w 2296406"/>
              <a:gd name="connsiteY14-1928" fmla="*/ 662729 h 2354521"/>
              <a:gd name="connsiteX15-1929" fmla="*/ 1124906 w 2296406"/>
              <a:gd name="connsiteY15-1930" fmla="*/ 1004182 h 2354521"/>
              <a:gd name="connsiteX16-1931" fmla="*/ 1676517 w 2296406"/>
              <a:gd name="connsiteY16-1932" fmla="*/ 1608523 h 2354521"/>
              <a:gd name="connsiteX17-1933" fmla="*/ 2094931 w 2296406"/>
              <a:gd name="connsiteY17-1934" fmla="*/ 1557316 h 23545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/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/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/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/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/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104546" y="-112017"/>
            <a:ext cx="9242970" cy="538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44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01/</a:t>
            </a:r>
          </a:p>
        </p:txBody>
      </p:sp>
      <p:sp>
        <p:nvSpPr>
          <p:cNvPr id="2" name="矩形 1"/>
          <p:cNvSpPr/>
          <p:nvPr/>
        </p:nvSpPr>
        <p:spPr>
          <a:xfrm>
            <a:off x="0" y="2135988"/>
            <a:ext cx="8903127" cy="240495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6400" dist="2032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41010" y="2598003"/>
            <a:ext cx="67057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48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929715" y="3506119"/>
            <a:ext cx="4723550" cy="37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 </a:t>
            </a:r>
          </a:p>
        </p:txBody>
      </p:sp>
      <p:sp>
        <p:nvSpPr>
          <p:cNvPr id="20" name="矩形 19"/>
          <p:cNvSpPr/>
          <p:nvPr/>
        </p:nvSpPr>
        <p:spPr>
          <a:xfrm>
            <a:off x="8903127" y="2135988"/>
            <a:ext cx="3288873" cy="24054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57200" dist="1270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797971" y="2876799"/>
            <a:ext cx="1499184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cs typeface="+mn-ea"/>
                <a:sym typeface="+mn-lt"/>
              </a:rPr>
              <a:t>01/</a:t>
            </a:r>
          </a:p>
        </p:txBody>
      </p:sp>
      <p:sp>
        <p:nvSpPr>
          <p:cNvPr id="23" name="椭圆 22"/>
          <p:cNvSpPr/>
          <p:nvPr/>
        </p:nvSpPr>
        <p:spPr>
          <a:xfrm>
            <a:off x="1072936" y="1092157"/>
            <a:ext cx="571500" cy="57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55600" dist="165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9193485" y="5596633"/>
            <a:ext cx="571500" cy="57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55600" dist="165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82"/>
          <p:cNvSpPr txBox="1"/>
          <p:nvPr/>
        </p:nvSpPr>
        <p:spPr>
          <a:xfrm>
            <a:off x="478234" y="305388"/>
            <a:ext cx="539538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文本框 83"/>
          <p:cNvSpPr txBox="1"/>
          <p:nvPr/>
        </p:nvSpPr>
        <p:spPr>
          <a:xfrm>
            <a:off x="478234" y="744327"/>
            <a:ext cx="5395381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8D26D54E-D67F-45F4-9245-90CC6E5F24FE}"/>
              </a:ext>
            </a:extLst>
          </p:cNvPr>
          <p:cNvGrpSpPr/>
          <p:nvPr/>
        </p:nvGrpSpPr>
        <p:grpSpPr>
          <a:xfrm>
            <a:off x="705142" y="1928815"/>
            <a:ext cx="4613484" cy="4185384"/>
            <a:chOff x="1632241" y="1485147"/>
            <a:chExt cx="5040663" cy="4572924"/>
          </a:xfrm>
        </p:grpSpPr>
        <p:sp>
          <p:nvSpPr>
            <p:cNvPr id="23" name="Freeform 394">
              <a:extLst>
                <a:ext uri="{FF2B5EF4-FFF2-40B4-BE49-F238E27FC236}">
                  <a16:creationId xmlns:a16="http://schemas.microsoft.com/office/drawing/2014/main" id="{35A25A86-267C-4C05-B662-640CECCCD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925" y="5339965"/>
              <a:ext cx="3873595" cy="546903"/>
            </a:xfrm>
            <a:custGeom>
              <a:avLst/>
              <a:gdLst>
                <a:gd name="T0" fmla="*/ 669 w 903"/>
                <a:gd name="T1" fmla="*/ 0 h 125"/>
                <a:gd name="T2" fmla="*/ 0 w 903"/>
                <a:gd name="T3" fmla="*/ 65 h 125"/>
                <a:gd name="T4" fmla="*/ 213 w 903"/>
                <a:gd name="T5" fmla="*/ 125 h 125"/>
                <a:gd name="T6" fmla="*/ 887 w 903"/>
                <a:gd name="T7" fmla="*/ 91 h 125"/>
                <a:gd name="T8" fmla="*/ 695 w 903"/>
                <a:gd name="T9" fmla="*/ 0 h 125"/>
                <a:gd name="T10" fmla="*/ 669 w 903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3" h="125">
                  <a:moveTo>
                    <a:pt x="669" y="0"/>
                  </a:moveTo>
                  <a:cubicBezTo>
                    <a:pt x="486" y="0"/>
                    <a:pt x="0" y="65"/>
                    <a:pt x="0" y="65"/>
                  </a:cubicBezTo>
                  <a:cubicBezTo>
                    <a:pt x="213" y="125"/>
                    <a:pt x="213" y="125"/>
                    <a:pt x="213" y="125"/>
                  </a:cubicBezTo>
                  <a:cubicBezTo>
                    <a:pt x="267" y="125"/>
                    <a:pt x="872" y="117"/>
                    <a:pt x="887" y="91"/>
                  </a:cubicBezTo>
                  <a:cubicBezTo>
                    <a:pt x="903" y="65"/>
                    <a:pt x="851" y="8"/>
                    <a:pt x="695" y="0"/>
                  </a:cubicBezTo>
                  <a:cubicBezTo>
                    <a:pt x="687" y="0"/>
                    <a:pt x="678" y="0"/>
                    <a:pt x="669" y="0"/>
                  </a:cubicBezTo>
                </a:path>
              </a:pathLst>
            </a:custGeom>
            <a:gradFill>
              <a:gsLst>
                <a:gs pos="100000">
                  <a:schemeClr val="tx1">
                    <a:lumMod val="50000"/>
                    <a:lumOff val="50000"/>
                  </a:schemeClr>
                </a:gs>
                <a:gs pos="0">
                  <a:srgbClr val="F1F1F1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24" name="Freeform 390">
              <a:extLst>
                <a:ext uri="{FF2B5EF4-FFF2-40B4-BE49-F238E27FC236}">
                  <a16:creationId xmlns:a16="http://schemas.microsoft.com/office/drawing/2014/main" id="{6B906E10-441B-4A13-B83F-C2B479FD8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241" y="5087242"/>
              <a:ext cx="3873595" cy="546903"/>
            </a:xfrm>
            <a:custGeom>
              <a:avLst/>
              <a:gdLst>
                <a:gd name="T0" fmla="*/ 669 w 903"/>
                <a:gd name="T1" fmla="*/ 0 h 125"/>
                <a:gd name="T2" fmla="*/ 0 w 903"/>
                <a:gd name="T3" fmla="*/ 66 h 125"/>
                <a:gd name="T4" fmla="*/ 213 w 903"/>
                <a:gd name="T5" fmla="*/ 125 h 125"/>
                <a:gd name="T6" fmla="*/ 887 w 903"/>
                <a:gd name="T7" fmla="*/ 92 h 125"/>
                <a:gd name="T8" fmla="*/ 695 w 903"/>
                <a:gd name="T9" fmla="*/ 1 h 125"/>
                <a:gd name="T10" fmla="*/ 669 w 903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3" h="125">
                  <a:moveTo>
                    <a:pt x="669" y="0"/>
                  </a:moveTo>
                  <a:cubicBezTo>
                    <a:pt x="486" y="0"/>
                    <a:pt x="0" y="66"/>
                    <a:pt x="0" y="66"/>
                  </a:cubicBezTo>
                  <a:cubicBezTo>
                    <a:pt x="213" y="125"/>
                    <a:pt x="213" y="125"/>
                    <a:pt x="213" y="125"/>
                  </a:cubicBezTo>
                  <a:cubicBezTo>
                    <a:pt x="267" y="125"/>
                    <a:pt x="871" y="118"/>
                    <a:pt x="887" y="92"/>
                  </a:cubicBezTo>
                  <a:cubicBezTo>
                    <a:pt x="903" y="66"/>
                    <a:pt x="851" y="9"/>
                    <a:pt x="695" y="1"/>
                  </a:cubicBezTo>
                  <a:cubicBezTo>
                    <a:pt x="687" y="0"/>
                    <a:pt x="678" y="0"/>
                    <a:pt x="669" y="0"/>
                  </a:cubicBezTo>
                </a:path>
              </a:pathLst>
            </a:custGeom>
            <a:gradFill>
              <a:gsLst>
                <a:gs pos="100000">
                  <a:schemeClr val="bg1">
                    <a:lumMod val="50000"/>
                  </a:schemeClr>
                </a:gs>
                <a:gs pos="0">
                  <a:srgbClr val="F1F1F1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grpSp>
          <p:nvGrpSpPr>
            <p:cNvPr id="25" name="Group 372">
              <a:extLst>
                <a:ext uri="{FF2B5EF4-FFF2-40B4-BE49-F238E27FC236}">
                  <a16:creationId xmlns:a16="http://schemas.microsoft.com/office/drawing/2014/main" id="{BA58D323-C556-4B82-9060-74C857FC67E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572941" y="1502118"/>
              <a:ext cx="4099963" cy="4195941"/>
              <a:chOff x="2292" y="885"/>
              <a:chExt cx="2264" cy="2317"/>
            </a:xfrm>
            <a:gradFill>
              <a:gsLst>
                <a:gs pos="0">
                  <a:schemeClr val="accent1">
                    <a:lumMod val="50000"/>
                  </a:schemeClr>
                </a:gs>
                <a:gs pos="100000">
                  <a:srgbClr val="4A639A"/>
                </a:gs>
              </a:gsLst>
              <a:lin ang="2700000" scaled="1"/>
            </a:gradFill>
            <a:effectLst/>
          </p:grpSpPr>
          <p:sp>
            <p:nvSpPr>
              <p:cNvPr id="108" name="Freeform 373">
                <a:extLst>
                  <a:ext uri="{FF2B5EF4-FFF2-40B4-BE49-F238E27FC236}">
                    <a16:creationId xmlns:a16="http://schemas.microsoft.com/office/drawing/2014/main" id="{BBDD29C1-1144-4B9A-9991-00672683D0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5" y="2872"/>
                <a:ext cx="0" cy="5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09" name="Freeform 374">
                <a:extLst>
                  <a:ext uri="{FF2B5EF4-FFF2-40B4-BE49-F238E27FC236}">
                    <a16:creationId xmlns:a16="http://schemas.microsoft.com/office/drawing/2014/main" id="{2ACE530D-6350-4E89-A40D-B5C706F3E9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2" y="885"/>
                <a:ext cx="2264" cy="2317"/>
              </a:xfrm>
              <a:custGeom>
                <a:avLst/>
                <a:gdLst>
                  <a:gd name="T0" fmla="*/ 883 w 956"/>
                  <a:gd name="T1" fmla="*/ 449 h 978"/>
                  <a:gd name="T2" fmla="*/ 883 w 956"/>
                  <a:gd name="T3" fmla="*/ 449 h 978"/>
                  <a:gd name="T4" fmla="*/ 877 w 956"/>
                  <a:gd name="T5" fmla="*/ 448 h 978"/>
                  <a:gd name="T6" fmla="*/ 865 w 956"/>
                  <a:gd name="T7" fmla="*/ 446 h 978"/>
                  <a:gd name="T8" fmla="*/ 865 w 956"/>
                  <a:gd name="T9" fmla="*/ 446 h 978"/>
                  <a:gd name="T10" fmla="*/ 762 w 956"/>
                  <a:gd name="T11" fmla="*/ 434 h 978"/>
                  <a:gd name="T12" fmla="*/ 762 w 956"/>
                  <a:gd name="T13" fmla="*/ 346 h 978"/>
                  <a:gd name="T14" fmla="*/ 641 w 956"/>
                  <a:gd name="T15" fmla="*/ 337 h 978"/>
                  <a:gd name="T16" fmla="*/ 641 w 956"/>
                  <a:gd name="T17" fmla="*/ 249 h 978"/>
                  <a:gd name="T18" fmla="*/ 519 w 956"/>
                  <a:gd name="T19" fmla="*/ 246 h 978"/>
                  <a:gd name="T20" fmla="*/ 519 w 956"/>
                  <a:gd name="T21" fmla="*/ 159 h 978"/>
                  <a:gd name="T22" fmla="*/ 397 w 956"/>
                  <a:gd name="T23" fmla="*/ 159 h 978"/>
                  <a:gd name="T24" fmla="*/ 397 w 956"/>
                  <a:gd name="T25" fmla="*/ 76 h 978"/>
                  <a:gd name="T26" fmla="*/ 275 w 956"/>
                  <a:gd name="T27" fmla="*/ 76 h 978"/>
                  <a:gd name="T28" fmla="*/ 275 w 956"/>
                  <a:gd name="T29" fmla="*/ 0 h 978"/>
                  <a:gd name="T30" fmla="*/ 3 w 956"/>
                  <a:gd name="T31" fmla="*/ 0 h 978"/>
                  <a:gd name="T32" fmla="*/ 0 w 956"/>
                  <a:gd name="T33" fmla="*/ 3 h 978"/>
                  <a:gd name="T34" fmla="*/ 0 w 956"/>
                  <a:gd name="T35" fmla="*/ 962 h 978"/>
                  <a:gd name="T36" fmla="*/ 884 w 956"/>
                  <a:gd name="T37" fmla="*/ 978 h 978"/>
                  <a:gd name="T38" fmla="*/ 883 w 956"/>
                  <a:gd name="T39" fmla="*/ 809 h 978"/>
                  <a:gd name="T40" fmla="*/ 951 w 956"/>
                  <a:gd name="T41" fmla="*/ 839 h 978"/>
                  <a:gd name="T42" fmla="*/ 951 w 956"/>
                  <a:gd name="T43" fmla="*/ 481 h 978"/>
                  <a:gd name="T44" fmla="*/ 883 w 956"/>
                  <a:gd name="T45" fmla="*/ 449 h 9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56" h="978">
                    <a:moveTo>
                      <a:pt x="883" y="449"/>
                    </a:moveTo>
                    <a:cubicBezTo>
                      <a:pt x="883" y="449"/>
                      <a:pt x="883" y="449"/>
                      <a:pt x="883" y="449"/>
                    </a:cubicBezTo>
                    <a:cubicBezTo>
                      <a:pt x="881" y="449"/>
                      <a:pt x="879" y="448"/>
                      <a:pt x="877" y="448"/>
                    </a:cubicBezTo>
                    <a:cubicBezTo>
                      <a:pt x="874" y="447"/>
                      <a:pt x="869" y="447"/>
                      <a:pt x="865" y="446"/>
                    </a:cubicBezTo>
                    <a:cubicBezTo>
                      <a:pt x="865" y="446"/>
                      <a:pt x="865" y="446"/>
                      <a:pt x="865" y="446"/>
                    </a:cubicBezTo>
                    <a:cubicBezTo>
                      <a:pt x="831" y="441"/>
                      <a:pt x="797" y="437"/>
                      <a:pt x="762" y="434"/>
                    </a:cubicBezTo>
                    <a:cubicBezTo>
                      <a:pt x="762" y="404"/>
                      <a:pt x="762" y="375"/>
                      <a:pt x="762" y="346"/>
                    </a:cubicBezTo>
                    <a:cubicBezTo>
                      <a:pt x="722" y="342"/>
                      <a:pt x="681" y="339"/>
                      <a:pt x="641" y="337"/>
                    </a:cubicBezTo>
                    <a:cubicBezTo>
                      <a:pt x="641" y="308"/>
                      <a:pt x="641" y="278"/>
                      <a:pt x="641" y="249"/>
                    </a:cubicBezTo>
                    <a:cubicBezTo>
                      <a:pt x="600" y="247"/>
                      <a:pt x="559" y="246"/>
                      <a:pt x="519" y="246"/>
                    </a:cubicBezTo>
                    <a:cubicBezTo>
                      <a:pt x="519" y="216"/>
                      <a:pt x="519" y="188"/>
                      <a:pt x="519" y="159"/>
                    </a:cubicBezTo>
                    <a:cubicBezTo>
                      <a:pt x="397" y="159"/>
                      <a:pt x="397" y="159"/>
                      <a:pt x="397" y="159"/>
                    </a:cubicBezTo>
                    <a:cubicBezTo>
                      <a:pt x="397" y="129"/>
                      <a:pt x="397" y="105"/>
                      <a:pt x="397" y="76"/>
                    </a:cubicBezTo>
                    <a:cubicBezTo>
                      <a:pt x="275" y="76"/>
                      <a:pt x="275" y="76"/>
                      <a:pt x="275" y="76"/>
                    </a:cubicBezTo>
                    <a:cubicBezTo>
                      <a:pt x="275" y="47"/>
                      <a:pt x="275" y="30"/>
                      <a:pt x="275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640"/>
                      <a:pt x="0" y="962"/>
                    </a:cubicBezTo>
                    <a:cubicBezTo>
                      <a:pt x="190" y="962"/>
                      <a:pt x="576" y="933"/>
                      <a:pt x="884" y="978"/>
                    </a:cubicBezTo>
                    <a:cubicBezTo>
                      <a:pt x="884" y="921"/>
                      <a:pt x="884" y="865"/>
                      <a:pt x="883" y="809"/>
                    </a:cubicBezTo>
                    <a:cubicBezTo>
                      <a:pt x="943" y="819"/>
                      <a:pt x="950" y="834"/>
                      <a:pt x="951" y="839"/>
                    </a:cubicBezTo>
                    <a:cubicBezTo>
                      <a:pt x="951" y="481"/>
                      <a:pt x="951" y="481"/>
                      <a:pt x="951" y="481"/>
                    </a:cubicBezTo>
                    <a:cubicBezTo>
                      <a:pt x="951" y="481"/>
                      <a:pt x="956" y="461"/>
                      <a:pt x="883" y="44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sp>
          <p:nvSpPr>
            <p:cNvPr id="26" name="Freeform 365">
              <a:extLst>
                <a:ext uri="{FF2B5EF4-FFF2-40B4-BE49-F238E27FC236}">
                  <a16:creationId xmlns:a16="http://schemas.microsoft.com/office/drawing/2014/main" id="{71A7D80A-8490-4788-938F-318402094E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37021" y="2938565"/>
              <a:ext cx="3096703" cy="2892067"/>
            </a:xfrm>
            <a:custGeom>
              <a:avLst/>
              <a:gdLst>
                <a:gd name="T0" fmla="*/ 226 w 721"/>
                <a:gd name="T1" fmla="*/ 329 h 673"/>
                <a:gd name="T2" fmla="*/ 188 w 721"/>
                <a:gd name="T3" fmla="*/ 305 h 673"/>
                <a:gd name="T4" fmla="*/ 253 w 721"/>
                <a:gd name="T5" fmla="*/ 331 h 673"/>
                <a:gd name="T6" fmla="*/ 229 w 721"/>
                <a:gd name="T7" fmla="*/ 375 h 673"/>
                <a:gd name="T8" fmla="*/ 146 w 721"/>
                <a:gd name="T9" fmla="*/ 463 h 673"/>
                <a:gd name="T10" fmla="*/ 198 w 721"/>
                <a:gd name="T11" fmla="*/ 434 h 673"/>
                <a:gd name="T12" fmla="*/ 216 w 721"/>
                <a:gd name="T13" fmla="*/ 436 h 673"/>
                <a:gd name="T14" fmla="*/ 225 w 721"/>
                <a:gd name="T15" fmla="*/ 434 h 673"/>
                <a:gd name="T16" fmla="*/ 155 w 721"/>
                <a:gd name="T17" fmla="*/ 3 h 673"/>
                <a:gd name="T18" fmla="*/ 141 w 721"/>
                <a:gd name="T19" fmla="*/ 66 h 673"/>
                <a:gd name="T20" fmla="*/ 144 w 721"/>
                <a:gd name="T21" fmla="*/ 70 h 673"/>
                <a:gd name="T22" fmla="*/ 144 w 721"/>
                <a:gd name="T23" fmla="*/ 77 h 673"/>
                <a:gd name="T24" fmla="*/ 122 w 721"/>
                <a:gd name="T25" fmla="*/ 118 h 673"/>
                <a:gd name="T26" fmla="*/ 100 w 721"/>
                <a:gd name="T27" fmla="*/ 164 h 673"/>
                <a:gd name="T28" fmla="*/ 61 w 721"/>
                <a:gd name="T29" fmla="*/ 240 h 673"/>
                <a:gd name="T30" fmla="*/ 98 w 721"/>
                <a:gd name="T31" fmla="*/ 206 h 673"/>
                <a:gd name="T32" fmla="*/ 114 w 721"/>
                <a:gd name="T33" fmla="*/ 269 h 673"/>
                <a:gd name="T34" fmla="*/ 133 w 721"/>
                <a:gd name="T35" fmla="*/ 297 h 673"/>
                <a:gd name="T36" fmla="*/ 130 w 721"/>
                <a:gd name="T37" fmla="*/ 328 h 673"/>
                <a:gd name="T38" fmla="*/ 72 w 721"/>
                <a:gd name="T39" fmla="*/ 433 h 673"/>
                <a:gd name="T40" fmla="*/ 80 w 721"/>
                <a:gd name="T41" fmla="*/ 436 h 673"/>
                <a:gd name="T42" fmla="*/ 98 w 721"/>
                <a:gd name="T43" fmla="*/ 433 h 673"/>
                <a:gd name="T44" fmla="*/ 86 w 721"/>
                <a:gd name="T45" fmla="*/ 503 h 673"/>
                <a:gd name="T46" fmla="*/ 80 w 721"/>
                <a:gd name="T47" fmla="*/ 522 h 673"/>
                <a:gd name="T48" fmla="*/ 92 w 721"/>
                <a:gd name="T49" fmla="*/ 531 h 673"/>
                <a:gd name="T50" fmla="*/ 97 w 721"/>
                <a:gd name="T51" fmla="*/ 530 h 673"/>
                <a:gd name="T52" fmla="*/ 99 w 721"/>
                <a:gd name="T53" fmla="*/ 535 h 673"/>
                <a:gd name="T54" fmla="*/ 114 w 721"/>
                <a:gd name="T55" fmla="*/ 551 h 673"/>
                <a:gd name="T56" fmla="*/ 0 w 721"/>
                <a:gd name="T57" fmla="*/ 652 h 673"/>
                <a:gd name="T58" fmla="*/ 686 w 721"/>
                <a:gd name="T59" fmla="*/ 673 h 673"/>
                <a:gd name="T60" fmla="*/ 721 w 721"/>
                <a:gd name="T61" fmla="*/ 512 h 673"/>
                <a:gd name="T62" fmla="*/ 460 w 721"/>
                <a:gd name="T63" fmla="*/ 218 h 673"/>
                <a:gd name="T64" fmla="*/ 345 w 721"/>
                <a:gd name="T65" fmla="*/ 293 h 673"/>
                <a:gd name="T66" fmla="*/ 289 w 721"/>
                <a:gd name="T67" fmla="*/ 375 h 673"/>
                <a:gd name="T68" fmla="*/ 292 w 721"/>
                <a:gd name="T69" fmla="*/ 281 h 673"/>
                <a:gd name="T70" fmla="*/ 223 w 721"/>
                <a:gd name="T71" fmla="*/ 230 h 673"/>
                <a:gd name="T72" fmla="*/ 267 w 721"/>
                <a:gd name="T73" fmla="*/ 239 h 673"/>
                <a:gd name="T74" fmla="*/ 277 w 721"/>
                <a:gd name="T75" fmla="*/ 248 h 673"/>
                <a:gd name="T76" fmla="*/ 295 w 721"/>
                <a:gd name="T77" fmla="*/ 249 h 673"/>
                <a:gd name="T78" fmla="*/ 305 w 721"/>
                <a:gd name="T79" fmla="*/ 239 h 673"/>
                <a:gd name="T80" fmla="*/ 306 w 721"/>
                <a:gd name="T81" fmla="*/ 224 h 673"/>
                <a:gd name="T82" fmla="*/ 296 w 721"/>
                <a:gd name="T83" fmla="*/ 219 h 673"/>
                <a:gd name="T84" fmla="*/ 285 w 721"/>
                <a:gd name="T85" fmla="*/ 218 h 673"/>
                <a:gd name="T86" fmla="*/ 277 w 721"/>
                <a:gd name="T87" fmla="*/ 217 h 673"/>
                <a:gd name="T88" fmla="*/ 217 w 721"/>
                <a:gd name="T89" fmla="*/ 184 h 673"/>
                <a:gd name="T90" fmla="*/ 191 w 721"/>
                <a:gd name="T91" fmla="*/ 113 h 673"/>
                <a:gd name="T92" fmla="*/ 182 w 721"/>
                <a:gd name="T93" fmla="*/ 87 h 673"/>
                <a:gd name="T94" fmla="*/ 189 w 721"/>
                <a:gd name="T95" fmla="*/ 79 h 673"/>
                <a:gd name="T96" fmla="*/ 197 w 721"/>
                <a:gd name="T97" fmla="*/ 74 h 673"/>
                <a:gd name="T98" fmla="*/ 198 w 721"/>
                <a:gd name="T99" fmla="*/ 63 h 673"/>
                <a:gd name="T100" fmla="*/ 198 w 721"/>
                <a:gd name="T101" fmla="*/ 55 h 673"/>
                <a:gd name="T102" fmla="*/ 200 w 721"/>
                <a:gd name="T103" fmla="*/ 45 h 673"/>
                <a:gd name="T104" fmla="*/ 195 w 721"/>
                <a:gd name="T105" fmla="*/ 37 h 673"/>
                <a:gd name="T106" fmla="*/ 195 w 721"/>
                <a:gd name="T107" fmla="*/ 26 h 673"/>
                <a:gd name="T108" fmla="*/ 183 w 721"/>
                <a:gd name="T109" fmla="*/ 1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21" h="673">
                  <a:moveTo>
                    <a:pt x="225" y="434"/>
                  </a:moveTo>
                  <a:cubicBezTo>
                    <a:pt x="226" y="329"/>
                    <a:pt x="226" y="329"/>
                    <a:pt x="226" y="329"/>
                  </a:cubicBezTo>
                  <a:cubicBezTo>
                    <a:pt x="185" y="328"/>
                    <a:pt x="185" y="328"/>
                    <a:pt x="185" y="328"/>
                  </a:cubicBezTo>
                  <a:cubicBezTo>
                    <a:pt x="187" y="315"/>
                    <a:pt x="188" y="305"/>
                    <a:pt x="188" y="305"/>
                  </a:cubicBezTo>
                  <a:cubicBezTo>
                    <a:pt x="249" y="324"/>
                    <a:pt x="249" y="324"/>
                    <a:pt x="249" y="324"/>
                  </a:cubicBezTo>
                  <a:cubicBezTo>
                    <a:pt x="255" y="327"/>
                    <a:pt x="253" y="331"/>
                    <a:pt x="253" y="331"/>
                  </a:cubicBezTo>
                  <a:cubicBezTo>
                    <a:pt x="253" y="333"/>
                    <a:pt x="251" y="353"/>
                    <a:pt x="248" y="375"/>
                  </a:cubicBezTo>
                  <a:cubicBezTo>
                    <a:pt x="229" y="375"/>
                    <a:pt x="229" y="375"/>
                    <a:pt x="229" y="375"/>
                  </a:cubicBezTo>
                  <a:cubicBezTo>
                    <a:pt x="229" y="404"/>
                    <a:pt x="229" y="432"/>
                    <a:pt x="229" y="461"/>
                  </a:cubicBezTo>
                  <a:cubicBezTo>
                    <a:pt x="201" y="461"/>
                    <a:pt x="174" y="462"/>
                    <a:pt x="146" y="463"/>
                  </a:cubicBezTo>
                  <a:cubicBezTo>
                    <a:pt x="151" y="453"/>
                    <a:pt x="156" y="442"/>
                    <a:pt x="160" y="434"/>
                  </a:cubicBezTo>
                  <a:cubicBezTo>
                    <a:pt x="198" y="434"/>
                    <a:pt x="198" y="434"/>
                    <a:pt x="198" y="434"/>
                  </a:cubicBezTo>
                  <a:cubicBezTo>
                    <a:pt x="198" y="436"/>
                    <a:pt x="198" y="436"/>
                    <a:pt x="198" y="436"/>
                  </a:cubicBezTo>
                  <a:cubicBezTo>
                    <a:pt x="216" y="436"/>
                    <a:pt x="216" y="436"/>
                    <a:pt x="216" y="436"/>
                  </a:cubicBezTo>
                  <a:cubicBezTo>
                    <a:pt x="216" y="434"/>
                    <a:pt x="216" y="434"/>
                    <a:pt x="216" y="434"/>
                  </a:cubicBezTo>
                  <a:cubicBezTo>
                    <a:pt x="225" y="434"/>
                    <a:pt x="225" y="434"/>
                    <a:pt x="225" y="434"/>
                  </a:cubicBezTo>
                  <a:moveTo>
                    <a:pt x="174" y="0"/>
                  </a:moveTo>
                  <a:cubicBezTo>
                    <a:pt x="169" y="0"/>
                    <a:pt x="163" y="1"/>
                    <a:pt x="155" y="3"/>
                  </a:cubicBezTo>
                  <a:cubicBezTo>
                    <a:pt x="129" y="10"/>
                    <a:pt x="128" y="29"/>
                    <a:pt x="130" y="41"/>
                  </a:cubicBezTo>
                  <a:cubicBezTo>
                    <a:pt x="133" y="53"/>
                    <a:pt x="139" y="64"/>
                    <a:pt x="141" y="66"/>
                  </a:cubicBezTo>
                  <a:cubicBezTo>
                    <a:pt x="142" y="69"/>
                    <a:pt x="142" y="74"/>
                    <a:pt x="142" y="74"/>
                  </a:cubicBezTo>
                  <a:cubicBezTo>
                    <a:pt x="142" y="74"/>
                    <a:pt x="143" y="70"/>
                    <a:pt x="144" y="70"/>
                  </a:cubicBezTo>
                  <a:cubicBezTo>
                    <a:pt x="144" y="70"/>
                    <a:pt x="144" y="70"/>
                    <a:pt x="144" y="70"/>
                  </a:cubicBezTo>
                  <a:cubicBezTo>
                    <a:pt x="144" y="71"/>
                    <a:pt x="144" y="74"/>
                    <a:pt x="144" y="77"/>
                  </a:cubicBezTo>
                  <a:cubicBezTo>
                    <a:pt x="144" y="77"/>
                    <a:pt x="144" y="79"/>
                    <a:pt x="144" y="80"/>
                  </a:cubicBezTo>
                  <a:cubicBezTo>
                    <a:pt x="139" y="91"/>
                    <a:pt x="128" y="107"/>
                    <a:pt x="122" y="118"/>
                  </a:cubicBezTo>
                  <a:cubicBezTo>
                    <a:pt x="122" y="120"/>
                    <a:pt x="118" y="131"/>
                    <a:pt x="114" y="139"/>
                  </a:cubicBezTo>
                  <a:cubicBezTo>
                    <a:pt x="100" y="164"/>
                    <a:pt x="100" y="164"/>
                    <a:pt x="100" y="164"/>
                  </a:cubicBezTo>
                  <a:cubicBezTo>
                    <a:pt x="73" y="195"/>
                    <a:pt x="59" y="225"/>
                    <a:pt x="59" y="225"/>
                  </a:cubicBezTo>
                  <a:cubicBezTo>
                    <a:pt x="61" y="240"/>
                    <a:pt x="61" y="240"/>
                    <a:pt x="61" y="240"/>
                  </a:cubicBezTo>
                  <a:cubicBezTo>
                    <a:pt x="91" y="233"/>
                    <a:pt x="91" y="233"/>
                    <a:pt x="91" y="233"/>
                  </a:cubicBezTo>
                  <a:cubicBezTo>
                    <a:pt x="91" y="226"/>
                    <a:pt x="93" y="217"/>
                    <a:pt x="98" y="206"/>
                  </a:cubicBezTo>
                  <a:cubicBezTo>
                    <a:pt x="108" y="269"/>
                    <a:pt x="108" y="269"/>
                    <a:pt x="108" y="269"/>
                  </a:cubicBezTo>
                  <a:cubicBezTo>
                    <a:pt x="114" y="269"/>
                    <a:pt x="114" y="269"/>
                    <a:pt x="114" y="269"/>
                  </a:cubicBezTo>
                  <a:cubicBezTo>
                    <a:pt x="112" y="279"/>
                    <a:pt x="111" y="289"/>
                    <a:pt x="111" y="289"/>
                  </a:cubicBezTo>
                  <a:cubicBezTo>
                    <a:pt x="133" y="297"/>
                    <a:pt x="133" y="297"/>
                    <a:pt x="133" y="297"/>
                  </a:cubicBezTo>
                  <a:cubicBezTo>
                    <a:pt x="132" y="317"/>
                    <a:pt x="132" y="317"/>
                    <a:pt x="132" y="317"/>
                  </a:cubicBezTo>
                  <a:cubicBezTo>
                    <a:pt x="131" y="320"/>
                    <a:pt x="130" y="323"/>
                    <a:pt x="130" y="328"/>
                  </a:cubicBezTo>
                  <a:cubicBezTo>
                    <a:pt x="73" y="328"/>
                    <a:pt x="73" y="328"/>
                    <a:pt x="73" y="328"/>
                  </a:cubicBezTo>
                  <a:cubicBezTo>
                    <a:pt x="72" y="433"/>
                    <a:pt x="72" y="433"/>
                    <a:pt x="72" y="433"/>
                  </a:cubicBezTo>
                  <a:cubicBezTo>
                    <a:pt x="80" y="433"/>
                    <a:pt x="80" y="433"/>
                    <a:pt x="80" y="433"/>
                  </a:cubicBezTo>
                  <a:cubicBezTo>
                    <a:pt x="80" y="436"/>
                    <a:pt x="80" y="436"/>
                    <a:pt x="80" y="436"/>
                  </a:cubicBezTo>
                  <a:cubicBezTo>
                    <a:pt x="98" y="436"/>
                    <a:pt x="98" y="436"/>
                    <a:pt x="98" y="436"/>
                  </a:cubicBezTo>
                  <a:cubicBezTo>
                    <a:pt x="98" y="433"/>
                    <a:pt x="98" y="433"/>
                    <a:pt x="98" y="433"/>
                  </a:cubicBezTo>
                  <a:cubicBezTo>
                    <a:pt x="115" y="433"/>
                    <a:pt x="115" y="433"/>
                    <a:pt x="115" y="433"/>
                  </a:cubicBezTo>
                  <a:cubicBezTo>
                    <a:pt x="86" y="503"/>
                    <a:pt x="86" y="503"/>
                    <a:pt x="86" y="503"/>
                  </a:cubicBezTo>
                  <a:cubicBezTo>
                    <a:pt x="87" y="506"/>
                    <a:pt x="87" y="506"/>
                    <a:pt x="87" y="506"/>
                  </a:cubicBezTo>
                  <a:cubicBezTo>
                    <a:pt x="89" y="507"/>
                    <a:pt x="78" y="519"/>
                    <a:pt x="80" y="522"/>
                  </a:cubicBezTo>
                  <a:cubicBezTo>
                    <a:pt x="83" y="525"/>
                    <a:pt x="87" y="528"/>
                    <a:pt x="92" y="531"/>
                  </a:cubicBezTo>
                  <a:cubicBezTo>
                    <a:pt x="92" y="531"/>
                    <a:pt x="92" y="531"/>
                    <a:pt x="92" y="531"/>
                  </a:cubicBezTo>
                  <a:cubicBezTo>
                    <a:pt x="93" y="531"/>
                    <a:pt x="94" y="531"/>
                    <a:pt x="95" y="531"/>
                  </a:cubicBezTo>
                  <a:cubicBezTo>
                    <a:pt x="95" y="530"/>
                    <a:pt x="96" y="530"/>
                    <a:pt x="97" y="530"/>
                  </a:cubicBezTo>
                  <a:cubicBezTo>
                    <a:pt x="97" y="530"/>
                    <a:pt x="97" y="530"/>
                    <a:pt x="97" y="530"/>
                  </a:cubicBezTo>
                  <a:cubicBezTo>
                    <a:pt x="99" y="531"/>
                    <a:pt x="98" y="535"/>
                    <a:pt x="99" y="535"/>
                  </a:cubicBezTo>
                  <a:cubicBezTo>
                    <a:pt x="104" y="538"/>
                    <a:pt x="109" y="541"/>
                    <a:pt x="114" y="543"/>
                  </a:cubicBezTo>
                  <a:cubicBezTo>
                    <a:pt x="114" y="546"/>
                    <a:pt x="114" y="549"/>
                    <a:pt x="114" y="551"/>
                  </a:cubicBezTo>
                  <a:cubicBezTo>
                    <a:pt x="76" y="553"/>
                    <a:pt x="38" y="556"/>
                    <a:pt x="0" y="560"/>
                  </a:cubicBezTo>
                  <a:cubicBezTo>
                    <a:pt x="0" y="652"/>
                    <a:pt x="0" y="652"/>
                    <a:pt x="0" y="652"/>
                  </a:cubicBezTo>
                  <a:cubicBezTo>
                    <a:pt x="79" y="650"/>
                    <a:pt x="167" y="648"/>
                    <a:pt x="258" y="648"/>
                  </a:cubicBezTo>
                  <a:cubicBezTo>
                    <a:pt x="400" y="648"/>
                    <a:pt x="551" y="653"/>
                    <a:pt x="686" y="673"/>
                  </a:cubicBezTo>
                  <a:cubicBezTo>
                    <a:pt x="686" y="616"/>
                    <a:pt x="686" y="560"/>
                    <a:pt x="685" y="504"/>
                  </a:cubicBezTo>
                  <a:cubicBezTo>
                    <a:pt x="700" y="506"/>
                    <a:pt x="712" y="509"/>
                    <a:pt x="721" y="512"/>
                  </a:cubicBezTo>
                  <a:cubicBezTo>
                    <a:pt x="721" y="436"/>
                    <a:pt x="721" y="359"/>
                    <a:pt x="721" y="269"/>
                  </a:cubicBezTo>
                  <a:cubicBezTo>
                    <a:pt x="708" y="219"/>
                    <a:pt x="460" y="218"/>
                    <a:pt x="460" y="218"/>
                  </a:cubicBezTo>
                  <a:cubicBezTo>
                    <a:pt x="460" y="247"/>
                    <a:pt x="460" y="272"/>
                    <a:pt x="460" y="301"/>
                  </a:cubicBezTo>
                  <a:cubicBezTo>
                    <a:pt x="460" y="301"/>
                    <a:pt x="398" y="295"/>
                    <a:pt x="345" y="293"/>
                  </a:cubicBezTo>
                  <a:cubicBezTo>
                    <a:pt x="345" y="322"/>
                    <a:pt x="345" y="346"/>
                    <a:pt x="345" y="375"/>
                  </a:cubicBezTo>
                  <a:cubicBezTo>
                    <a:pt x="289" y="375"/>
                    <a:pt x="289" y="375"/>
                    <a:pt x="289" y="375"/>
                  </a:cubicBezTo>
                  <a:cubicBezTo>
                    <a:pt x="302" y="308"/>
                    <a:pt x="302" y="308"/>
                    <a:pt x="302" y="308"/>
                  </a:cubicBezTo>
                  <a:cubicBezTo>
                    <a:pt x="305" y="288"/>
                    <a:pt x="292" y="281"/>
                    <a:pt x="292" y="281"/>
                  </a:cubicBezTo>
                  <a:cubicBezTo>
                    <a:pt x="286" y="275"/>
                    <a:pt x="227" y="252"/>
                    <a:pt x="227" y="252"/>
                  </a:cubicBezTo>
                  <a:cubicBezTo>
                    <a:pt x="227" y="252"/>
                    <a:pt x="225" y="242"/>
                    <a:pt x="223" y="230"/>
                  </a:cubicBezTo>
                  <a:cubicBezTo>
                    <a:pt x="266" y="242"/>
                    <a:pt x="266" y="242"/>
                    <a:pt x="266" y="242"/>
                  </a:cubicBezTo>
                  <a:cubicBezTo>
                    <a:pt x="267" y="239"/>
                    <a:pt x="267" y="239"/>
                    <a:pt x="267" y="239"/>
                  </a:cubicBezTo>
                  <a:cubicBezTo>
                    <a:pt x="268" y="239"/>
                    <a:pt x="268" y="240"/>
                    <a:pt x="268" y="240"/>
                  </a:cubicBezTo>
                  <a:cubicBezTo>
                    <a:pt x="271" y="242"/>
                    <a:pt x="274" y="244"/>
                    <a:pt x="277" y="248"/>
                  </a:cubicBezTo>
                  <a:cubicBezTo>
                    <a:pt x="279" y="250"/>
                    <a:pt x="282" y="250"/>
                    <a:pt x="285" y="250"/>
                  </a:cubicBezTo>
                  <a:cubicBezTo>
                    <a:pt x="289" y="250"/>
                    <a:pt x="293" y="249"/>
                    <a:pt x="295" y="249"/>
                  </a:cubicBezTo>
                  <a:cubicBezTo>
                    <a:pt x="298" y="249"/>
                    <a:pt x="299" y="249"/>
                    <a:pt x="300" y="246"/>
                  </a:cubicBezTo>
                  <a:cubicBezTo>
                    <a:pt x="300" y="244"/>
                    <a:pt x="305" y="242"/>
                    <a:pt x="305" y="239"/>
                  </a:cubicBezTo>
                  <a:cubicBezTo>
                    <a:pt x="305" y="237"/>
                    <a:pt x="306" y="233"/>
                    <a:pt x="307" y="231"/>
                  </a:cubicBezTo>
                  <a:cubicBezTo>
                    <a:pt x="307" y="229"/>
                    <a:pt x="308" y="226"/>
                    <a:pt x="306" y="224"/>
                  </a:cubicBezTo>
                  <a:cubicBezTo>
                    <a:pt x="303" y="222"/>
                    <a:pt x="296" y="222"/>
                    <a:pt x="296" y="222"/>
                  </a:cubicBezTo>
                  <a:cubicBezTo>
                    <a:pt x="296" y="222"/>
                    <a:pt x="296" y="222"/>
                    <a:pt x="296" y="219"/>
                  </a:cubicBezTo>
                  <a:cubicBezTo>
                    <a:pt x="296" y="218"/>
                    <a:pt x="295" y="217"/>
                    <a:pt x="293" y="217"/>
                  </a:cubicBezTo>
                  <a:cubicBezTo>
                    <a:pt x="291" y="217"/>
                    <a:pt x="289" y="218"/>
                    <a:pt x="285" y="218"/>
                  </a:cubicBezTo>
                  <a:cubicBezTo>
                    <a:pt x="280" y="219"/>
                    <a:pt x="276" y="220"/>
                    <a:pt x="275" y="221"/>
                  </a:cubicBezTo>
                  <a:cubicBezTo>
                    <a:pt x="277" y="217"/>
                    <a:pt x="277" y="217"/>
                    <a:pt x="277" y="217"/>
                  </a:cubicBezTo>
                  <a:cubicBezTo>
                    <a:pt x="218" y="196"/>
                    <a:pt x="218" y="196"/>
                    <a:pt x="218" y="196"/>
                  </a:cubicBezTo>
                  <a:cubicBezTo>
                    <a:pt x="218" y="191"/>
                    <a:pt x="217" y="187"/>
                    <a:pt x="217" y="184"/>
                  </a:cubicBezTo>
                  <a:cubicBezTo>
                    <a:pt x="215" y="169"/>
                    <a:pt x="206" y="143"/>
                    <a:pt x="201" y="135"/>
                  </a:cubicBezTo>
                  <a:cubicBezTo>
                    <a:pt x="196" y="127"/>
                    <a:pt x="191" y="113"/>
                    <a:pt x="191" y="113"/>
                  </a:cubicBezTo>
                  <a:cubicBezTo>
                    <a:pt x="191" y="113"/>
                    <a:pt x="194" y="103"/>
                    <a:pt x="192" y="96"/>
                  </a:cubicBezTo>
                  <a:cubicBezTo>
                    <a:pt x="191" y="90"/>
                    <a:pt x="182" y="87"/>
                    <a:pt x="182" y="87"/>
                  </a:cubicBezTo>
                  <a:cubicBezTo>
                    <a:pt x="184" y="77"/>
                    <a:pt x="184" y="77"/>
                    <a:pt x="184" y="77"/>
                  </a:cubicBezTo>
                  <a:cubicBezTo>
                    <a:pt x="186" y="78"/>
                    <a:pt x="187" y="79"/>
                    <a:pt x="189" y="79"/>
                  </a:cubicBezTo>
                  <a:cubicBezTo>
                    <a:pt x="192" y="79"/>
                    <a:pt x="192" y="78"/>
                    <a:pt x="194" y="78"/>
                  </a:cubicBezTo>
                  <a:cubicBezTo>
                    <a:pt x="195" y="77"/>
                    <a:pt x="197" y="77"/>
                    <a:pt x="197" y="74"/>
                  </a:cubicBezTo>
                  <a:cubicBezTo>
                    <a:pt x="196" y="72"/>
                    <a:pt x="197" y="71"/>
                    <a:pt x="197" y="69"/>
                  </a:cubicBezTo>
                  <a:cubicBezTo>
                    <a:pt x="196" y="67"/>
                    <a:pt x="197" y="66"/>
                    <a:pt x="198" y="63"/>
                  </a:cubicBezTo>
                  <a:cubicBezTo>
                    <a:pt x="198" y="61"/>
                    <a:pt x="198" y="58"/>
                    <a:pt x="198" y="58"/>
                  </a:cubicBezTo>
                  <a:cubicBezTo>
                    <a:pt x="198" y="58"/>
                    <a:pt x="198" y="56"/>
                    <a:pt x="198" y="55"/>
                  </a:cubicBezTo>
                  <a:cubicBezTo>
                    <a:pt x="197" y="54"/>
                    <a:pt x="197" y="49"/>
                    <a:pt x="197" y="49"/>
                  </a:cubicBezTo>
                  <a:cubicBezTo>
                    <a:pt x="197" y="49"/>
                    <a:pt x="198" y="48"/>
                    <a:pt x="200" y="45"/>
                  </a:cubicBezTo>
                  <a:cubicBezTo>
                    <a:pt x="202" y="43"/>
                    <a:pt x="200" y="41"/>
                    <a:pt x="200" y="41"/>
                  </a:cubicBezTo>
                  <a:cubicBezTo>
                    <a:pt x="198" y="40"/>
                    <a:pt x="195" y="37"/>
                    <a:pt x="195" y="37"/>
                  </a:cubicBezTo>
                  <a:cubicBezTo>
                    <a:pt x="195" y="37"/>
                    <a:pt x="197" y="32"/>
                    <a:pt x="197" y="30"/>
                  </a:cubicBezTo>
                  <a:cubicBezTo>
                    <a:pt x="197" y="28"/>
                    <a:pt x="195" y="27"/>
                    <a:pt x="195" y="26"/>
                  </a:cubicBezTo>
                  <a:cubicBezTo>
                    <a:pt x="194" y="26"/>
                    <a:pt x="192" y="22"/>
                    <a:pt x="191" y="18"/>
                  </a:cubicBezTo>
                  <a:cubicBezTo>
                    <a:pt x="190" y="15"/>
                    <a:pt x="183" y="10"/>
                    <a:pt x="183" y="10"/>
                  </a:cubicBezTo>
                  <a:cubicBezTo>
                    <a:pt x="185" y="5"/>
                    <a:pt x="184" y="0"/>
                    <a:pt x="174" y="0"/>
                  </a:cubicBezTo>
                </a:path>
              </a:pathLst>
            </a:custGeom>
            <a:solidFill>
              <a:schemeClr val="tx2">
                <a:lumMod val="50000"/>
                <a:alpha val="17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B8875D81-2681-4DEF-B3A0-A80ECA821B00}"/>
                </a:ext>
              </a:extLst>
            </p:cNvPr>
            <p:cNvGrpSpPr/>
            <p:nvPr/>
          </p:nvGrpSpPr>
          <p:grpSpPr>
            <a:xfrm>
              <a:off x="5427608" y="3472543"/>
              <a:ext cx="803981" cy="803983"/>
              <a:chOff x="3322712" y="1834847"/>
              <a:chExt cx="1294820" cy="1294821"/>
            </a:xfrm>
          </p:grpSpPr>
          <p:grpSp>
            <p:nvGrpSpPr>
              <p:cNvPr id="80" name="组合 79">
                <a:extLst>
                  <a:ext uri="{FF2B5EF4-FFF2-40B4-BE49-F238E27FC236}">
                    <a16:creationId xmlns:a16="http://schemas.microsoft.com/office/drawing/2014/main" id="{80DC8AEB-75D8-4D0C-976B-4E6A9706B298}"/>
                  </a:ext>
                </a:extLst>
              </p:cNvPr>
              <p:cNvGrpSpPr/>
              <p:nvPr/>
            </p:nvGrpSpPr>
            <p:grpSpPr>
              <a:xfrm>
                <a:off x="3322712" y="1834847"/>
                <a:ext cx="1294820" cy="1294821"/>
                <a:chOff x="882850" y="2007394"/>
                <a:chExt cx="1135063" cy="1135063"/>
              </a:xfrm>
              <a:effectLst>
                <a:outerShdw blurRad="1397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2" name="任意多边形 465">
                  <a:extLst>
                    <a:ext uri="{FF2B5EF4-FFF2-40B4-BE49-F238E27FC236}">
                      <a16:creationId xmlns:a16="http://schemas.microsoft.com/office/drawing/2014/main" id="{5686BC2B-8364-4B30-BF2F-C02D252DF1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2850" y="2007394"/>
                  <a:ext cx="1135063" cy="1135063"/>
                </a:xfrm>
                <a:custGeom>
                  <a:avLst/>
                  <a:gdLst>
                    <a:gd name="connsiteX0" fmla="*/ 549124 w 1135063"/>
                    <a:gd name="connsiteY0" fmla="*/ 0 h 1135063"/>
                    <a:gd name="connsiteX1" fmla="*/ 590701 w 1135063"/>
                    <a:gd name="connsiteY1" fmla="*/ 0 h 1135063"/>
                    <a:gd name="connsiteX2" fmla="*/ 609600 w 1135063"/>
                    <a:gd name="connsiteY2" fmla="*/ 18851 h 1135063"/>
                    <a:gd name="connsiteX3" fmla="*/ 609600 w 1135063"/>
                    <a:gd name="connsiteY3" fmla="*/ 66805 h 1135063"/>
                    <a:gd name="connsiteX4" fmla="*/ 609600 w 1135063"/>
                    <a:gd name="connsiteY4" fmla="*/ 75860 h 1135063"/>
                    <a:gd name="connsiteX5" fmla="*/ 659128 w 1135063"/>
                    <a:gd name="connsiteY5" fmla="*/ 80876 h 1135063"/>
                    <a:gd name="connsiteX6" fmla="*/ 664516 w 1135063"/>
                    <a:gd name="connsiteY6" fmla="*/ 61112 h 1135063"/>
                    <a:gd name="connsiteX7" fmla="*/ 674041 w 1135063"/>
                    <a:gd name="connsiteY7" fmla="*/ 26172 h 1135063"/>
                    <a:gd name="connsiteX8" fmla="*/ 696619 w 1135063"/>
                    <a:gd name="connsiteY8" fmla="*/ 14878 h 1135063"/>
                    <a:gd name="connsiteX9" fmla="*/ 734248 w 1135063"/>
                    <a:gd name="connsiteY9" fmla="*/ 26172 h 1135063"/>
                    <a:gd name="connsiteX10" fmla="*/ 749300 w 1135063"/>
                    <a:gd name="connsiteY10" fmla="*/ 48759 h 1135063"/>
                    <a:gd name="connsiteX11" fmla="*/ 736247 w 1135063"/>
                    <a:gd name="connsiteY11" fmla="*/ 94465 h 1135063"/>
                    <a:gd name="connsiteX12" fmla="*/ 733932 w 1135063"/>
                    <a:gd name="connsiteY12" fmla="*/ 102573 h 1135063"/>
                    <a:gd name="connsiteX13" fmla="*/ 760901 w 1135063"/>
                    <a:gd name="connsiteY13" fmla="*/ 110985 h 1135063"/>
                    <a:gd name="connsiteX14" fmla="*/ 780827 w 1135063"/>
                    <a:gd name="connsiteY14" fmla="*/ 121852 h 1135063"/>
                    <a:gd name="connsiteX15" fmla="*/ 792346 w 1135063"/>
                    <a:gd name="connsiteY15" fmla="*/ 102100 h 1135063"/>
                    <a:gd name="connsiteX16" fmla="*/ 810072 w 1135063"/>
                    <a:gd name="connsiteY16" fmla="*/ 71702 h 1135063"/>
                    <a:gd name="connsiteX17" fmla="*/ 820100 w 1135063"/>
                    <a:gd name="connsiteY17" fmla="*/ 64117 h 1135063"/>
                    <a:gd name="connsiteX18" fmla="*/ 832992 w 1135063"/>
                    <a:gd name="connsiteY18" fmla="*/ 67910 h 1135063"/>
                    <a:gd name="connsiteX19" fmla="*/ 871191 w 1135063"/>
                    <a:gd name="connsiteY19" fmla="*/ 86871 h 1135063"/>
                    <a:gd name="connsiteX20" fmla="*/ 878831 w 1135063"/>
                    <a:gd name="connsiteY20" fmla="*/ 113418 h 1135063"/>
                    <a:gd name="connsiteX21" fmla="*/ 854539 w 1135063"/>
                    <a:gd name="connsiteY21" fmla="*/ 155075 h 1135063"/>
                    <a:gd name="connsiteX22" fmla="*/ 850842 w 1135063"/>
                    <a:gd name="connsiteY22" fmla="*/ 161414 h 1135063"/>
                    <a:gd name="connsiteX23" fmla="*/ 888409 w 1135063"/>
                    <a:gd name="connsiteY23" fmla="*/ 192557 h 1135063"/>
                    <a:gd name="connsiteX24" fmla="*/ 903961 w 1135063"/>
                    <a:gd name="connsiteY24" fmla="*/ 175967 h 1135063"/>
                    <a:gd name="connsiteX25" fmla="*/ 927894 w 1135063"/>
                    <a:gd name="connsiteY25" fmla="*/ 150439 h 1135063"/>
                    <a:gd name="connsiteX26" fmla="*/ 941131 w 1135063"/>
                    <a:gd name="connsiteY26" fmla="*/ 144766 h 1135063"/>
                    <a:gd name="connsiteX27" fmla="*/ 954368 w 1135063"/>
                    <a:gd name="connsiteY27" fmla="*/ 150439 h 1135063"/>
                    <a:gd name="connsiteX28" fmla="*/ 984624 w 1135063"/>
                    <a:gd name="connsiteY28" fmla="*/ 180695 h 1135063"/>
                    <a:gd name="connsiteX29" fmla="*/ 984624 w 1135063"/>
                    <a:gd name="connsiteY29" fmla="*/ 207169 h 1135063"/>
                    <a:gd name="connsiteX30" fmla="*/ 949641 w 1135063"/>
                    <a:gd name="connsiteY30" fmla="*/ 242152 h 1135063"/>
                    <a:gd name="connsiteX31" fmla="*/ 943937 w 1135063"/>
                    <a:gd name="connsiteY31" fmla="*/ 247856 h 1135063"/>
                    <a:gd name="connsiteX32" fmla="*/ 975873 w 1135063"/>
                    <a:gd name="connsiteY32" fmla="*/ 286745 h 1135063"/>
                    <a:gd name="connsiteX33" fmla="*/ 991247 w 1135063"/>
                    <a:gd name="connsiteY33" fmla="*/ 277780 h 1135063"/>
                    <a:gd name="connsiteX34" fmla="*/ 1021645 w 1135063"/>
                    <a:gd name="connsiteY34" fmla="*/ 260053 h 1135063"/>
                    <a:gd name="connsiteX35" fmla="*/ 1037763 w 1135063"/>
                    <a:gd name="connsiteY35" fmla="*/ 256233 h 1135063"/>
                    <a:gd name="connsiteX36" fmla="*/ 1048192 w 1135063"/>
                    <a:gd name="connsiteY36" fmla="*/ 263873 h 1135063"/>
                    <a:gd name="connsiteX37" fmla="*/ 1070946 w 1135063"/>
                    <a:gd name="connsiteY37" fmla="*/ 302072 h 1135063"/>
                    <a:gd name="connsiteX38" fmla="*/ 1063361 w 1135063"/>
                    <a:gd name="connsiteY38" fmla="*/ 328812 h 1135063"/>
                    <a:gd name="connsiteX39" fmla="*/ 1021704 w 1135063"/>
                    <a:gd name="connsiteY39" fmla="*/ 353104 h 1135063"/>
                    <a:gd name="connsiteX40" fmla="*/ 1015515 w 1135063"/>
                    <a:gd name="connsiteY40" fmla="*/ 356713 h 1135063"/>
                    <a:gd name="connsiteX41" fmla="*/ 1027442 w 1135063"/>
                    <a:gd name="connsiteY41" fmla="*/ 378793 h 1135063"/>
                    <a:gd name="connsiteX42" fmla="*/ 1034194 w 1135063"/>
                    <a:gd name="connsiteY42" fmla="*/ 400645 h 1135063"/>
                    <a:gd name="connsiteX43" fmla="*/ 1052952 w 1135063"/>
                    <a:gd name="connsiteY43" fmla="*/ 395288 h 1135063"/>
                    <a:gd name="connsiteX44" fmla="*/ 1086305 w 1135063"/>
                    <a:gd name="connsiteY44" fmla="*/ 385763 h 1135063"/>
                    <a:gd name="connsiteX45" fmla="*/ 1108893 w 1135063"/>
                    <a:gd name="connsiteY45" fmla="*/ 400815 h 1135063"/>
                    <a:gd name="connsiteX46" fmla="*/ 1120186 w 1135063"/>
                    <a:gd name="connsiteY46" fmla="*/ 442207 h 1135063"/>
                    <a:gd name="connsiteX47" fmla="*/ 1108893 w 1135063"/>
                    <a:gd name="connsiteY47" fmla="*/ 464785 h 1135063"/>
                    <a:gd name="connsiteX48" fmla="*/ 1061011 w 1135063"/>
                    <a:gd name="connsiteY48" fmla="*/ 475662 h 1135063"/>
                    <a:gd name="connsiteX49" fmla="*/ 1056960 w 1135063"/>
                    <a:gd name="connsiteY49" fmla="*/ 476583 h 1135063"/>
                    <a:gd name="connsiteX50" fmla="*/ 1062342 w 1135063"/>
                    <a:gd name="connsiteY50" fmla="*/ 530225 h 1135063"/>
                    <a:gd name="connsiteX51" fmla="*/ 1081218 w 1135063"/>
                    <a:gd name="connsiteY51" fmla="*/ 530225 h 1135063"/>
                    <a:gd name="connsiteX52" fmla="*/ 1116212 w 1135063"/>
                    <a:gd name="connsiteY52" fmla="*/ 530225 h 1135063"/>
                    <a:gd name="connsiteX53" fmla="*/ 1135063 w 1135063"/>
                    <a:gd name="connsiteY53" fmla="*/ 545147 h 1135063"/>
                    <a:gd name="connsiteX54" fmla="*/ 1135063 w 1135063"/>
                    <a:gd name="connsiteY54" fmla="*/ 589915 h 1135063"/>
                    <a:gd name="connsiteX55" fmla="*/ 1116212 w 1135063"/>
                    <a:gd name="connsiteY55" fmla="*/ 604838 h 1135063"/>
                    <a:gd name="connsiteX56" fmla="*/ 1068258 w 1135063"/>
                    <a:gd name="connsiteY56" fmla="*/ 604838 h 1135063"/>
                    <a:gd name="connsiteX57" fmla="*/ 1063776 w 1135063"/>
                    <a:gd name="connsiteY57" fmla="*/ 604838 h 1135063"/>
                    <a:gd name="connsiteX58" fmla="*/ 1058501 w 1135063"/>
                    <a:gd name="connsiteY58" fmla="*/ 657417 h 1135063"/>
                    <a:gd name="connsiteX59" fmla="*/ 1073952 w 1135063"/>
                    <a:gd name="connsiteY59" fmla="*/ 660982 h 1135063"/>
                    <a:gd name="connsiteX60" fmla="*/ 1108893 w 1135063"/>
                    <a:gd name="connsiteY60" fmla="*/ 669044 h 1135063"/>
                    <a:gd name="connsiteX61" fmla="*/ 1120186 w 1135063"/>
                    <a:gd name="connsiteY61" fmla="*/ 691974 h 1135063"/>
                    <a:gd name="connsiteX62" fmla="*/ 1108893 w 1135063"/>
                    <a:gd name="connsiteY62" fmla="*/ 734014 h 1135063"/>
                    <a:gd name="connsiteX63" fmla="*/ 1086305 w 1135063"/>
                    <a:gd name="connsiteY63" fmla="*/ 749301 h 1135063"/>
                    <a:gd name="connsiteX64" fmla="*/ 1040599 w 1135063"/>
                    <a:gd name="connsiteY64" fmla="*/ 736044 h 1135063"/>
                    <a:gd name="connsiteX65" fmla="*/ 1038311 w 1135063"/>
                    <a:gd name="connsiteY65" fmla="*/ 735380 h 1135063"/>
                    <a:gd name="connsiteX66" fmla="*/ 1027442 w 1135063"/>
                    <a:gd name="connsiteY66" fmla="*/ 770559 h 1135063"/>
                    <a:gd name="connsiteX67" fmla="*/ 1021499 w 1135063"/>
                    <a:gd name="connsiteY67" fmla="*/ 781561 h 1135063"/>
                    <a:gd name="connsiteX68" fmla="*/ 1032963 w 1135063"/>
                    <a:gd name="connsiteY68" fmla="*/ 788160 h 1135063"/>
                    <a:gd name="connsiteX69" fmla="*/ 1063361 w 1135063"/>
                    <a:gd name="connsiteY69" fmla="*/ 805657 h 1135063"/>
                    <a:gd name="connsiteX70" fmla="*/ 1070946 w 1135063"/>
                    <a:gd name="connsiteY70" fmla="*/ 832049 h 1135063"/>
                    <a:gd name="connsiteX71" fmla="*/ 1048192 w 1135063"/>
                    <a:gd name="connsiteY71" fmla="*/ 869752 h 1135063"/>
                    <a:gd name="connsiteX72" fmla="*/ 1021645 w 1135063"/>
                    <a:gd name="connsiteY72" fmla="*/ 873523 h 1135063"/>
                    <a:gd name="connsiteX73" fmla="*/ 983638 w 1135063"/>
                    <a:gd name="connsiteY73" fmla="*/ 851646 h 1135063"/>
                    <a:gd name="connsiteX74" fmla="*/ 981264 w 1135063"/>
                    <a:gd name="connsiteY74" fmla="*/ 856041 h 1135063"/>
                    <a:gd name="connsiteX75" fmla="*/ 950926 w 1135063"/>
                    <a:gd name="connsiteY75" fmla="*/ 892986 h 1135063"/>
                    <a:gd name="connsiteX76" fmla="*/ 959096 w 1135063"/>
                    <a:gd name="connsiteY76" fmla="*/ 901257 h 1135063"/>
                    <a:gd name="connsiteX77" fmla="*/ 984624 w 1135063"/>
                    <a:gd name="connsiteY77" fmla="*/ 927101 h 1135063"/>
                    <a:gd name="connsiteX78" fmla="*/ 984624 w 1135063"/>
                    <a:gd name="connsiteY78" fmla="*/ 953901 h 1135063"/>
                    <a:gd name="connsiteX79" fmla="*/ 954368 w 1135063"/>
                    <a:gd name="connsiteY79" fmla="*/ 984531 h 1135063"/>
                    <a:gd name="connsiteX80" fmla="*/ 927894 w 1135063"/>
                    <a:gd name="connsiteY80" fmla="*/ 984531 h 1135063"/>
                    <a:gd name="connsiteX81" fmla="*/ 896216 w 1135063"/>
                    <a:gd name="connsiteY81" fmla="*/ 950323 h 1135063"/>
                    <a:gd name="connsiteX82" fmla="*/ 856459 w 1135063"/>
                    <a:gd name="connsiteY82" fmla="*/ 983281 h 1135063"/>
                    <a:gd name="connsiteX83" fmla="*/ 861104 w 1135063"/>
                    <a:gd name="connsiteY83" fmla="*/ 991247 h 1135063"/>
                    <a:gd name="connsiteX84" fmla="*/ 878831 w 1135063"/>
                    <a:gd name="connsiteY84" fmla="*/ 1021645 h 1135063"/>
                    <a:gd name="connsiteX85" fmla="*/ 871191 w 1135063"/>
                    <a:gd name="connsiteY85" fmla="*/ 1048192 h 1135063"/>
                    <a:gd name="connsiteX86" fmla="*/ 832992 w 1135063"/>
                    <a:gd name="connsiteY86" fmla="*/ 1067153 h 1135063"/>
                    <a:gd name="connsiteX87" fmla="*/ 810072 w 1135063"/>
                    <a:gd name="connsiteY87" fmla="*/ 1063361 h 1135063"/>
                    <a:gd name="connsiteX88" fmla="*/ 787149 w 1135063"/>
                    <a:gd name="connsiteY88" fmla="*/ 1024053 h 1135063"/>
                    <a:gd name="connsiteX89" fmla="*/ 760901 w 1135063"/>
                    <a:gd name="connsiteY89" fmla="*/ 1038367 h 1135063"/>
                    <a:gd name="connsiteX90" fmla="*/ 737678 w 1135063"/>
                    <a:gd name="connsiteY90" fmla="*/ 1045610 h 1135063"/>
                    <a:gd name="connsiteX91" fmla="*/ 739775 w 1135063"/>
                    <a:gd name="connsiteY91" fmla="*/ 1052952 h 1135063"/>
                    <a:gd name="connsiteX92" fmla="*/ 749300 w 1135063"/>
                    <a:gd name="connsiteY92" fmla="*/ 1086305 h 1135063"/>
                    <a:gd name="connsiteX93" fmla="*/ 734248 w 1135063"/>
                    <a:gd name="connsiteY93" fmla="*/ 1108893 h 1135063"/>
                    <a:gd name="connsiteX94" fmla="*/ 696619 w 1135063"/>
                    <a:gd name="connsiteY94" fmla="*/ 1120186 h 1135063"/>
                    <a:gd name="connsiteX95" fmla="*/ 674041 w 1135063"/>
                    <a:gd name="connsiteY95" fmla="*/ 1108893 h 1135063"/>
                    <a:gd name="connsiteX96" fmla="*/ 666588 w 1135063"/>
                    <a:gd name="connsiteY96" fmla="*/ 1081555 h 1135063"/>
                    <a:gd name="connsiteX97" fmla="*/ 662918 w 1135063"/>
                    <a:gd name="connsiteY97" fmla="*/ 1068092 h 1135063"/>
                    <a:gd name="connsiteX98" fmla="*/ 609600 w 1135063"/>
                    <a:gd name="connsiteY98" fmla="*/ 1073492 h 1135063"/>
                    <a:gd name="connsiteX99" fmla="*/ 609600 w 1135063"/>
                    <a:gd name="connsiteY99" fmla="*/ 1081218 h 1135063"/>
                    <a:gd name="connsiteX100" fmla="*/ 609600 w 1135063"/>
                    <a:gd name="connsiteY100" fmla="*/ 1116212 h 1135063"/>
                    <a:gd name="connsiteX101" fmla="*/ 590701 w 1135063"/>
                    <a:gd name="connsiteY101" fmla="*/ 1135063 h 1135063"/>
                    <a:gd name="connsiteX102" fmla="*/ 549124 w 1135063"/>
                    <a:gd name="connsiteY102" fmla="*/ 1135063 h 1135063"/>
                    <a:gd name="connsiteX103" fmla="*/ 530225 w 1135063"/>
                    <a:gd name="connsiteY103" fmla="*/ 1116212 h 1135063"/>
                    <a:gd name="connsiteX104" fmla="*/ 530225 w 1135063"/>
                    <a:gd name="connsiteY104" fmla="*/ 1088833 h 1135063"/>
                    <a:gd name="connsiteX105" fmla="*/ 530225 w 1135063"/>
                    <a:gd name="connsiteY105" fmla="*/ 1074296 h 1135063"/>
                    <a:gd name="connsiteX106" fmla="*/ 475286 w 1135063"/>
                    <a:gd name="connsiteY106" fmla="*/ 1068732 h 1135063"/>
                    <a:gd name="connsiteX107" fmla="*/ 474082 w 1135063"/>
                    <a:gd name="connsiteY107" fmla="*/ 1073952 h 1135063"/>
                    <a:gd name="connsiteX108" fmla="*/ 466020 w 1135063"/>
                    <a:gd name="connsiteY108" fmla="*/ 1108893 h 1135063"/>
                    <a:gd name="connsiteX109" fmla="*/ 443090 w 1135063"/>
                    <a:gd name="connsiteY109" fmla="*/ 1120186 h 1135063"/>
                    <a:gd name="connsiteX110" fmla="*/ 401050 w 1135063"/>
                    <a:gd name="connsiteY110" fmla="*/ 1108893 h 1135063"/>
                    <a:gd name="connsiteX111" fmla="*/ 389585 w 1135063"/>
                    <a:gd name="connsiteY111" fmla="*/ 1086305 h 1135063"/>
                    <a:gd name="connsiteX112" fmla="*/ 399056 w 1135063"/>
                    <a:gd name="connsiteY112" fmla="*/ 1047121 h 1135063"/>
                    <a:gd name="connsiteX113" fmla="*/ 370989 w 1135063"/>
                    <a:gd name="connsiteY113" fmla="*/ 1038367 h 1135063"/>
                    <a:gd name="connsiteX114" fmla="*/ 350290 w 1135063"/>
                    <a:gd name="connsiteY114" fmla="*/ 1027079 h 1135063"/>
                    <a:gd name="connsiteX115" fmla="*/ 346903 w 1135063"/>
                    <a:gd name="connsiteY115" fmla="*/ 1032963 h 1135063"/>
                    <a:gd name="connsiteX116" fmla="*/ 329406 w 1135063"/>
                    <a:gd name="connsiteY116" fmla="*/ 1063361 h 1135063"/>
                    <a:gd name="connsiteX117" fmla="*/ 303014 w 1135063"/>
                    <a:gd name="connsiteY117" fmla="*/ 1067153 h 1135063"/>
                    <a:gd name="connsiteX118" fmla="*/ 265311 w 1135063"/>
                    <a:gd name="connsiteY118" fmla="*/ 1048192 h 1135063"/>
                    <a:gd name="connsiteX119" fmla="*/ 261541 w 1135063"/>
                    <a:gd name="connsiteY119" fmla="*/ 1021645 h 1135063"/>
                    <a:gd name="connsiteX120" fmla="*/ 280976 w 1135063"/>
                    <a:gd name="connsiteY120" fmla="*/ 987878 h 1135063"/>
                    <a:gd name="connsiteX121" fmla="*/ 239213 w 1135063"/>
                    <a:gd name="connsiteY121" fmla="*/ 953257 h 1135063"/>
                    <a:gd name="connsiteX122" fmla="*/ 233874 w 1135063"/>
                    <a:gd name="connsiteY122" fmla="*/ 958687 h 1135063"/>
                    <a:gd name="connsiteX123" fmla="*/ 208462 w 1135063"/>
                    <a:gd name="connsiteY123" fmla="*/ 984531 h 1135063"/>
                    <a:gd name="connsiteX124" fmla="*/ 182110 w 1135063"/>
                    <a:gd name="connsiteY124" fmla="*/ 984531 h 1135063"/>
                    <a:gd name="connsiteX125" fmla="*/ 151992 w 1135063"/>
                    <a:gd name="connsiteY125" fmla="*/ 953901 h 1135063"/>
                    <a:gd name="connsiteX126" fmla="*/ 151992 w 1135063"/>
                    <a:gd name="connsiteY126" fmla="*/ 927101 h 1135063"/>
                    <a:gd name="connsiteX127" fmla="*/ 183045 w 1135063"/>
                    <a:gd name="connsiteY127" fmla="*/ 895520 h 1135063"/>
                    <a:gd name="connsiteX128" fmla="*/ 150627 w 1135063"/>
                    <a:gd name="connsiteY128" fmla="*/ 856041 h 1135063"/>
                    <a:gd name="connsiteX129" fmla="*/ 149005 w 1135063"/>
                    <a:gd name="connsiteY129" fmla="*/ 853039 h 1135063"/>
                    <a:gd name="connsiteX130" fmla="*/ 143816 w 1135063"/>
                    <a:gd name="connsiteY130" fmla="*/ 856026 h 1135063"/>
                    <a:gd name="connsiteX131" fmla="*/ 113418 w 1135063"/>
                    <a:gd name="connsiteY131" fmla="*/ 873523 h 1135063"/>
                    <a:gd name="connsiteX132" fmla="*/ 86871 w 1135063"/>
                    <a:gd name="connsiteY132" fmla="*/ 869752 h 1135063"/>
                    <a:gd name="connsiteX133" fmla="*/ 67910 w 1135063"/>
                    <a:gd name="connsiteY133" fmla="*/ 832049 h 1135063"/>
                    <a:gd name="connsiteX134" fmla="*/ 75494 w 1135063"/>
                    <a:gd name="connsiteY134" fmla="*/ 805657 h 1135063"/>
                    <a:gd name="connsiteX135" fmla="*/ 112043 w 1135063"/>
                    <a:gd name="connsiteY135" fmla="*/ 784620 h 1135063"/>
                    <a:gd name="connsiteX136" fmla="*/ 104448 w 1135063"/>
                    <a:gd name="connsiteY136" fmla="*/ 770559 h 1135063"/>
                    <a:gd name="connsiteX137" fmla="*/ 93971 w 1135063"/>
                    <a:gd name="connsiteY137" fmla="*/ 736648 h 1135063"/>
                    <a:gd name="connsiteX138" fmla="*/ 83699 w 1135063"/>
                    <a:gd name="connsiteY138" fmla="*/ 739627 h 1135063"/>
                    <a:gd name="connsiteX139" fmla="*/ 50346 w 1135063"/>
                    <a:gd name="connsiteY139" fmla="*/ 749301 h 1135063"/>
                    <a:gd name="connsiteX140" fmla="*/ 27759 w 1135063"/>
                    <a:gd name="connsiteY140" fmla="*/ 734014 h 1135063"/>
                    <a:gd name="connsiteX141" fmla="*/ 16465 w 1135063"/>
                    <a:gd name="connsiteY141" fmla="*/ 691974 h 1135063"/>
                    <a:gd name="connsiteX142" fmla="*/ 31523 w 1135063"/>
                    <a:gd name="connsiteY142" fmla="*/ 669044 h 1135063"/>
                    <a:gd name="connsiteX143" fmla="*/ 73537 w 1135063"/>
                    <a:gd name="connsiteY143" fmla="*/ 658888 h 1135063"/>
                    <a:gd name="connsiteX144" fmla="*/ 68114 w 1135063"/>
                    <a:gd name="connsiteY144" fmla="*/ 604838 h 1135063"/>
                    <a:gd name="connsiteX145" fmla="*/ 54553 w 1135063"/>
                    <a:gd name="connsiteY145" fmla="*/ 604838 h 1135063"/>
                    <a:gd name="connsiteX146" fmla="*/ 19100 w 1135063"/>
                    <a:gd name="connsiteY146" fmla="*/ 604838 h 1135063"/>
                    <a:gd name="connsiteX147" fmla="*/ 0 w 1135063"/>
                    <a:gd name="connsiteY147" fmla="*/ 589915 h 1135063"/>
                    <a:gd name="connsiteX148" fmla="*/ 0 w 1135063"/>
                    <a:gd name="connsiteY148" fmla="*/ 545147 h 1135063"/>
                    <a:gd name="connsiteX149" fmla="*/ 19100 w 1135063"/>
                    <a:gd name="connsiteY149" fmla="*/ 530225 h 1135063"/>
                    <a:gd name="connsiteX150" fmla="*/ 67684 w 1135063"/>
                    <a:gd name="connsiteY150" fmla="*/ 530225 h 1135063"/>
                    <a:gd name="connsiteX151" fmla="*/ 69548 w 1135063"/>
                    <a:gd name="connsiteY151" fmla="*/ 530225 h 1135063"/>
                    <a:gd name="connsiteX152" fmla="*/ 75073 w 1135063"/>
                    <a:gd name="connsiteY152" fmla="*/ 475150 h 1135063"/>
                    <a:gd name="connsiteX153" fmla="*/ 64876 w 1135063"/>
                    <a:gd name="connsiteY153" fmla="*/ 472723 h 1135063"/>
                    <a:gd name="connsiteX154" fmla="*/ 31523 w 1135063"/>
                    <a:gd name="connsiteY154" fmla="*/ 464785 h 1135063"/>
                    <a:gd name="connsiteX155" fmla="*/ 16465 w 1135063"/>
                    <a:gd name="connsiteY155" fmla="*/ 442207 h 1135063"/>
                    <a:gd name="connsiteX156" fmla="*/ 27759 w 1135063"/>
                    <a:gd name="connsiteY156" fmla="*/ 400815 h 1135063"/>
                    <a:gd name="connsiteX157" fmla="*/ 50346 w 1135063"/>
                    <a:gd name="connsiteY157" fmla="*/ 385763 h 1135063"/>
                    <a:gd name="connsiteX158" fmla="*/ 96052 w 1135063"/>
                    <a:gd name="connsiteY158" fmla="*/ 398816 h 1135063"/>
                    <a:gd name="connsiteX159" fmla="*/ 98082 w 1135063"/>
                    <a:gd name="connsiteY159" fmla="*/ 399396 h 1135063"/>
                    <a:gd name="connsiteX160" fmla="*/ 104448 w 1135063"/>
                    <a:gd name="connsiteY160" fmla="*/ 378793 h 1135063"/>
                    <a:gd name="connsiteX161" fmla="*/ 118044 w 1135063"/>
                    <a:gd name="connsiteY161" fmla="*/ 353625 h 1135063"/>
                    <a:gd name="connsiteX162" fmla="*/ 105892 w 1135063"/>
                    <a:gd name="connsiteY162" fmla="*/ 346539 h 1135063"/>
                    <a:gd name="connsiteX163" fmla="*/ 75494 w 1135063"/>
                    <a:gd name="connsiteY163" fmla="*/ 328812 h 1135063"/>
                    <a:gd name="connsiteX164" fmla="*/ 67910 w 1135063"/>
                    <a:gd name="connsiteY164" fmla="*/ 302072 h 1135063"/>
                    <a:gd name="connsiteX165" fmla="*/ 86871 w 1135063"/>
                    <a:gd name="connsiteY165" fmla="*/ 263873 h 1135063"/>
                    <a:gd name="connsiteX166" fmla="*/ 100145 w 1135063"/>
                    <a:gd name="connsiteY166" fmla="*/ 256233 h 1135063"/>
                    <a:gd name="connsiteX167" fmla="*/ 113418 w 1135063"/>
                    <a:gd name="connsiteY167" fmla="*/ 260053 h 1135063"/>
                    <a:gd name="connsiteX168" fmla="*/ 155075 w 1135063"/>
                    <a:gd name="connsiteY168" fmla="*/ 284345 h 1135063"/>
                    <a:gd name="connsiteX169" fmla="*/ 157045 w 1135063"/>
                    <a:gd name="connsiteY169" fmla="*/ 285494 h 1135063"/>
                    <a:gd name="connsiteX170" fmla="*/ 190005 w 1135063"/>
                    <a:gd name="connsiteY170" fmla="*/ 245357 h 1135063"/>
                    <a:gd name="connsiteX171" fmla="*/ 177404 w 1135063"/>
                    <a:gd name="connsiteY171" fmla="*/ 232697 h 1135063"/>
                    <a:gd name="connsiteX172" fmla="*/ 151992 w 1135063"/>
                    <a:gd name="connsiteY172" fmla="*/ 207169 h 1135063"/>
                    <a:gd name="connsiteX173" fmla="*/ 151992 w 1135063"/>
                    <a:gd name="connsiteY173" fmla="*/ 180695 h 1135063"/>
                    <a:gd name="connsiteX174" fmla="*/ 182110 w 1135063"/>
                    <a:gd name="connsiteY174" fmla="*/ 150439 h 1135063"/>
                    <a:gd name="connsiteX175" fmla="*/ 195286 w 1135063"/>
                    <a:gd name="connsiteY175" fmla="*/ 144766 h 1135063"/>
                    <a:gd name="connsiteX176" fmla="*/ 208462 w 1135063"/>
                    <a:gd name="connsiteY176" fmla="*/ 150439 h 1135063"/>
                    <a:gd name="connsiteX177" fmla="*/ 243285 w 1135063"/>
                    <a:gd name="connsiteY177" fmla="*/ 185422 h 1135063"/>
                    <a:gd name="connsiteX178" fmla="*/ 247265 w 1135063"/>
                    <a:gd name="connsiteY178" fmla="*/ 189420 h 1135063"/>
                    <a:gd name="connsiteX179" fmla="*/ 285911 w 1135063"/>
                    <a:gd name="connsiteY179" fmla="*/ 157383 h 1135063"/>
                    <a:gd name="connsiteX180" fmla="*/ 286623 w 1135063"/>
                    <a:gd name="connsiteY180" fmla="*/ 156995 h 1135063"/>
                    <a:gd name="connsiteX181" fmla="*/ 279037 w 1135063"/>
                    <a:gd name="connsiteY181" fmla="*/ 143816 h 1135063"/>
                    <a:gd name="connsiteX182" fmla="*/ 261541 w 1135063"/>
                    <a:gd name="connsiteY182" fmla="*/ 113418 h 1135063"/>
                    <a:gd name="connsiteX183" fmla="*/ 269081 w 1135063"/>
                    <a:gd name="connsiteY183" fmla="*/ 86871 h 1135063"/>
                    <a:gd name="connsiteX184" fmla="*/ 303014 w 1135063"/>
                    <a:gd name="connsiteY184" fmla="*/ 67910 h 1135063"/>
                    <a:gd name="connsiteX185" fmla="*/ 316210 w 1135063"/>
                    <a:gd name="connsiteY185" fmla="*/ 64117 h 1135063"/>
                    <a:gd name="connsiteX186" fmla="*/ 329406 w 1135063"/>
                    <a:gd name="connsiteY186" fmla="*/ 71702 h 1135063"/>
                    <a:gd name="connsiteX187" fmla="*/ 353383 w 1135063"/>
                    <a:gd name="connsiteY187" fmla="*/ 113359 h 1135063"/>
                    <a:gd name="connsiteX188" fmla="*/ 356549 w 1135063"/>
                    <a:gd name="connsiteY188" fmla="*/ 118859 h 1135063"/>
                    <a:gd name="connsiteX189" fmla="*/ 370989 w 1135063"/>
                    <a:gd name="connsiteY189" fmla="*/ 110985 h 1135063"/>
                    <a:gd name="connsiteX190" fmla="*/ 402267 w 1135063"/>
                    <a:gd name="connsiteY190" fmla="*/ 101229 h 1135063"/>
                    <a:gd name="connsiteX191" fmla="*/ 397647 w 1135063"/>
                    <a:gd name="connsiteY191" fmla="*/ 82112 h 1135063"/>
                    <a:gd name="connsiteX192" fmla="*/ 389585 w 1135063"/>
                    <a:gd name="connsiteY192" fmla="*/ 48759 h 1135063"/>
                    <a:gd name="connsiteX193" fmla="*/ 401050 w 1135063"/>
                    <a:gd name="connsiteY193" fmla="*/ 26172 h 1135063"/>
                    <a:gd name="connsiteX194" fmla="*/ 443090 w 1135063"/>
                    <a:gd name="connsiteY194" fmla="*/ 14878 h 1135063"/>
                    <a:gd name="connsiteX195" fmla="*/ 466020 w 1135063"/>
                    <a:gd name="connsiteY195" fmla="*/ 26172 h 1135063"/>
                    <a:gd name="connsiteX196" fmla="*/ 477068 w 1135063"/>
                    <a:gd name="connsiteY196" fmla="*/ 74053 h 1135063"/>
                    <a:gd name="connsiteX197" fmla="*/ 478508 w 1135063"/>
                    <a:gd name="connsiteY197" fmla="*/ 80294 h 1135063"/>
                    <a:gd name="connsiteX198" fmla="*/ 530225 w 1135063"/>
                    <a:gd name="connsiteY198" fmla="*/ 75056 h 1135063"/>
                    <a:gd name="connsiteX199" fmla="*/ 530225 w 1135063"/>
                    <a:gd name="connsiteY199" fmla="*/ 74419 h 1135063"/>
                    <a:gd name="connsiteX200" fmla="*/ 530225 w 1135063"/>
                    <a:gd name="connsiteY200" fmla="*/ 18851 h 1135063"/>
                    <a:gd name="connsiteX201" fmla="*/ 549124 w 1135063"/>
                    <a:gd name="connsiteY201" fmla="*/ 0 h 11350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</a:cxnLst>
                  <a:rect l="l" t="t" r="r" b="b"/>
                  <a:pathLst>
                    <a:path w="1135063" h="1135063">
                      <a:moveTo>
                        <a:pt x="549124" y="0"/>
                      </a:moveTo>
                      <a:cubicBezTo>
                        <a:pt x="590701" y="0"/>
                        <a:pt x="590701" y="0"/>
                        <a:pt x="590701" y="0"/>
                      </a:cubicBezTo>
                      <a:cubicBezTo>
                        <a:pt x="598261" y="0"/>
                        <a:pt x="609600" y="7540"/>
                        <a:pt x="609600" y="18851"/>
                      </a:cubicBezTo>
                      <a:cubicBezTo>
                        <a:pt x="609600" y="39588"/>
                        <a:pt x="609600" y="55141"/>
                        <a:pt x="609600" y="66805"/>
                      </a:cubicBezTo>
                      <a:lnTo>
                        <a:pt x="609600" y="75860"/>
                      </a:lnTo>
                      <a:lnTo>
                        <a:pt x="659128" y="80876"/>
                      </a:lnTo>
                      <a:lnTo>
                        <a:pt x="664516" y="61112"/>
                      </a:lnTo>
                      <a:cubicBezTo>
                        <a:pt x="674041" y="26172"/>
                        <a:pt x="674041" y="26172"/>
                        <a:pt x="674041" y="26172"/>
                      </a:cubicBezTo>
                      <a:cubicBezTo>
                        <a:pt x="674041" y="18642"/>
                        <a:pt x="685330" y="11113"/>
                        <a:pt x="696619" y="14878"/>
                      </a:cubicBezTo>
                      <a:cubicBezTo>
                        <a:pt x="734248" y="26172"/>
                        <a:pt x="734248" y="26172"/>
                        <a:pt x="734248" y="26172"/>
                      </a:cubicBezTo>
                      <a:cubicBezTo>
                        <a:pt x="745537" y="26172"/>
                        <a:pt x="749300" y="37465"/>
                        <a:pt x="749300" y="48759"/>
                      </a:cubicBezTo>
                      <a:cubicBezTo>
                        <a:pt x="743656" y="68524"/>
                        <a:pt x="739422" y="83347"/>
                        <a:pt x="736247" y="94465"/>
                      </a:cubicBezTo>
                      <a:lnTo>
                        <a:pt x="733932" y="102573"/>
                      </a:lnTo>
                      <a:lnTo>
                        <a:pt x="760901" y="110985"/>
                      </a:lnTo>
                      <a:lnTo>
                        <a:pt x="780827" y="121852"/>
                      </a:lnTo>
                      <a:lnTo>
                        <a:pt x="792346" y="102100"/>
                      </a:lnTo>
                      <a:cubicBezTo>
                        <a:pt x="810072" y="71702"/>
                        <a:pt x="810072" y="71702"/>
                        <a:pt x="810072" y="71702"/>
                      </a:cubicBezTo>
                      <a:cubicBezTo>
                        <a:pt x="811982" y="67910"/>
                        <a:pt x="815802" y="65065"/>
                        <a:pt x="820100" y="64117"/>
                      </a:cubicBezTo>
                      <a:cubicBezTo>
                        <a:pt x="824397" y="63169"/>
                        <a:pt x="829172" y="64117"/>
                        <a:pt x="832992" y="67910"/>
                      </a:cubicBezTo>
                      <a:cubicBezTo>
                        <a:pt x="871191" y="86871"/>
                        <a:pt x="871191" y="86871"/>
                        <a:pt x="871191" y="86871"/>
                      </a:cubicBezTo>
                      <a:cubicBezTo>
                        <a:pt x="878831" y="90664"/>
                        <a:pt x="882651" y="102041"/>
                        <a:pt x="878831" y="113418"/>
                      </a:cubicBezTo>
                      <a:cubicBezTo>
                        <a:pt x="868326" y="131432"/>
                        <a:pt x="860448" y="144942"/>
                        <a:pt x="854539" y="155075"/>
                      </a:cubicBezTo>
                      <a:lnTo>
                        <a:pt x="850842" y="161414"/>
                      </a:lnTo>
                      <a:lnTo>
                        <a:pt x="888409" y="192557"/>
                      </a:lnTo>
                      <a:lnTo>
                        <a:pt x="903961" y="175967"/>
                      </a:lnTo>
                      <a:cubicBezTo>
                        <a:pt x="927894" y="150439"/>
                        <a:pt x="927894" y="150439"/>
                        <a:pt x="927894" y="150439"/>
                      </a:cubicBezTo>
                      <a:cubicBezTo>
                        <a:pt x="931676" y="146657"/>
                        <a:pt x="936404" y="144766"/>
                        <a:pt x="941131" y="144766"/>
                      </a:cubicBezTo>
                      <a:cubicBezTo>
                        <a:pt x="945859" y="144766"/>
                        <a:pt x="950586" y="146657"/>
                        <a:pt x="954368" y="150439"/>
                      </a:cubicBezTo>
                      <a:cubicBezTo>
                        <a:pt x="984624" y="180695"/>
                        <a:pt x="984624" y="180695"/>
                        <a:pt x="984624" y="180695"/>
                      </a:cubicBezTo>
                      <a:cubicBezTo>
                        <a:pt x="992188" y="188259"/>
                        <a:pt x="992188" y="199605"/>
                        <a:pt x="984624" y="207169"/>
                      </a:cubicBezTo>
                      <a:cubicBezTo>
                        <a:pt x="969496" y="222297"/>
                        <a:pt x="958150" y="233643"/>
                        <a:pt x="949641" y="242152"/>
                      </a:cubicBezTo>
                      <a:lnTo>
                        <a:pt x="943937" y="247856"/>
                      </a:lnTo>
                      <a:lnTo>
                        <a:pt x="975873" y="286745"/>
                      </a:lnTo>
                      <a:lnTo>
                        <a:pt x="991247" y="277780"/>
                      </a:lnTo>
                      <a:cubicBezTo>
                        <a:pt x="1021645" y="260053"/>
                        <a:pt x="1021645" y="260053"/>
                        <a:pt x="1021645" y="260053"/>
                      </a:cubicBezTo>
                      <a:cubicBezTo>
                        <a:pt x="1027334" y="256233"/>
                        <a:pt x="1033022" y="255278"/>
                        <a:pt x="1037763" y="256233"/>
                      </a:cubicBezTo>
                      <a:cubicBezTo>
                        <a:pt x="1042503" y="257188"/>
                        <a:pt x="1046295" y="260053"/>
                        <a:pt x="1048192" y="263873"/>
                      </a:cubicBezTo>
                      <a:cubicBezTo>
                        <a:pt x="1070946" y="302072"/>
                        <a:pt x="1070946" y="302072"/>
                        <a:pt x="1070946" y="302072"/>
                      </a:cubicBezTo>
                      <a:cubicBezTo>
                        <a:pt x="1074738" y="309712"/>
                        <a:pt x="1070946" y="321172"/>
                        <a:pt x="1063361" y="328812"/>
                      </a:cubicBezTo>
                      <a:cubicBezTo>
                        <a:pt x="1045347" y="339316"/>
                        <a:pt x="1031837" y="347195"/>
                        <a:pt x="1021704" y="353104"/>
                      </a:cubicBezTo>
                      <a:lnTo>
                        <a:pt x="1015515" y="356713"/>
                      </a:lnTo>
                      <a:lnTo>
                        <a:pt x="1027442" y="378793"/>
                      </a:lnTo>
                      <a:lnTo>
                        <a:pt x="1034194" y="400645"/>
                      </a:lnTo>
                      <a:lnTo>
                        <a:pt x="1052952" y="395288"/>
                      </a:lnTo>
                      <a:cubicBezTo>
                        <a:pt x="1086305" y="385763"/>
                        <a:pt x="1086305" y="385763"/>
                        <a:pt x="1086305" y="385763"/>
                      </a:cubicBezTo>
                      <a:cubicBezTo>
                        <a:pt x="1097599" y="385763"/>
                        <a:pt x="1108893" y="389526"/>
                        <a:pt x="1108893" y="400815"/>
                      </a:cubicBezTo>
                      <a:cubicBezTo>
                        <a:pt x="1120186" y="442207"/>
                        <a:pt x="1120186" y="442207"/>
                        <a:pt x="1120186" y="442207"/>
                      </a:cubicBezTo>
                      <a:cubicBezTo>
                        <a:pt x="1123951" y="449733"/>
                        <a:pt x="1116422" y="461022"/>
                        <a:pt x="1108893" y="464785"/>
                      </a:cubicBezTo>
                      <a:cubicBezTo>
                        <a:pt x="1088187" y="469489"/>
                        <a:pt x="1072658" y="473017"/>
                        <a:pt x="1061011" y="475662"/>
                      </a:cubicBezTo>
                      <a:lnTo>
                        <a:pt x="1056960" y="476583"/>
                      </a:lnTo>
                      <a:lnTo>
                        <a:pt x="1062342" y="530225"/>
                      </a:lnTo>
                      <a:lnTo>
                        <a:pt x="1081218" y="530225"/>
                      </a:lnTo>
                      <a:cubicBezTo>
                        <a:pt x="1116212" y="530225"/>
                        <a:pt x="1116212" y="530225"/>
                        <a:pt x="1116212" y="530225"/>
                      </a:cubicBezTo>
                      <a:cubicBezTo>
                        <a:pt x="1127523" y="530225"/>
                        <a:pt x="1135063" y="537686"/>
                        <a:pt x="1135063" y="545147"/>
                      </a:cubicBezTo>
                      <a:cubicBezTo>
                        <a:pt x="1135063" y="589915"/>
                        <a:pt x="1135063" y="589915"/>
                        <a:pt x="1135063" y="589915"/>
                      </a:cubicBezTo>
                      <a:cubicBezTo>
                        <a:pt x="1135063" y="597377"/>
                        <a:pt x="1127523" y="604838"/>
                        <a:pt x="1116212" y="604838"/>
                      </a:cubicBezTo>
                      <a:cubicBezTo>
                        <a:pt x="1095475" y="604838"/>
                        <a:pt x="1079922" y="604838"/>
                        <a:pt x="1068258" y="604838"/>
                      </a:cubicBezTo>
                      <a:lnTo>
                        <a:pt x="1063776" y="604838"/>
                      </a:lnTo>
                      <a:lnTo>
                        <a:pt x="1058501" y="657417"/>
                      </a:lnTo>
                      <a:lnTo>
                        <a:pt x="1073952" y="660982"/>
                      </a:lnTo>
                      <a:cubicBezTo>
                        <a:pt x="1108893" y="669044"/>
                        <a:pt x="1108893" y="669044"/>
                        <a:pt x="1108893" y="669044"/>
                      </a:cubicBezTo>
                      <a:cubicBezTo>
                        <a:pt x="1116422" y="672865"/>
                        <a:pt x="1123951" y="684331"/>
                        <a:pt x="1120186" y="691974"/>
                      </a:cubicBezTo>
                      <a:cubicBezTo>
                        <a:pt x="1108893" y="734014"/>
                        <a:pt x="1108893" y="734014"/>
                        <a:pt x="1108893" y="734014"/>
                      </a:cubicBezTo>
                      <a:cubicBezTo>
                        <a:pt x="1108893" y="745479"/>
                        <a:pt x="1097599" y="749301"/>
                        <a:pt x="1086305" y="749301"/>
                      </a:cubicBezTo>
                      <a:cubicBezTo>
                        <a:pt x="1066540" y="743568"/>
                        <a:pt x="1051717" y="739269"/>
                        <a:pt x="1040599" y="736044"/>
                      </a:cubicBezTo>
                      <a:lnTo>
                        <a:pt x="1038311" y="735380"/>
                      </a:lnTo>
                      <a:lnTo>
                        <a:pt x="1027442" y="770559"/>
                      </a:lnTo>
                      <a:lnTo>
                        <a:pt x="1021499" y="781561"/>
                      </a:lnTo>
                      <a:lnTo>
                        <a:pt x="1032963" y="788160"/>
                      </a:lnTo>
                      <a:cubicBezTo>
                        <a:pt x="1063361" y="805657"/>
                        <a:pt x="1063361" y="805657"/>
                        <a:pt x="1063361" y="805657"/>
                      </a:cubicBezTo>
                      <a:cubicBezTo>
                        <a:pt x="1070946" y="813197"/>
                        <a:pt x="1074738" y="824508"/>
                        <a:pt x="1070946" y="832049"/>
                      </a:cubicBezTo>
                      <a:cubicBezTo>
                        <a:pt x="1048192" y="869752"/>
                        <a:pt x="1048192" y="869752"/>
                        <a:pt x="1048192" y="869752"/>
                      </a:cubicBezTo>
                      <a:cubicBezTo>
                        <a:pt x="1044399" y="877293"/>
                        <a:pt x="1033022" y="881063"/>
                        <a:pt x="1021645" y="873523"/>
                      </a:cubicBezTo>
                      <a:lnTo>
                        <a:pt x="983638" y="851646"/>
                      </a:lnTo>
                      <a:lnTo>
                        <a:pt x="981264" y="856041"/>
                      </a:lnTo>
                      <a:lnTo>
                        <a:pt x="950926" y="892986"/>
                      </a:lnTo>
                      <a:lnTo>
                        <a:pt x="959096" y="901257"/>
                      </a:lnTo>
                      <a:cubicBezTo>
                        <a:pt x="984624" y="927101"/>
                        <a:pt x="984624" y="927101"/>
                        <a:pt x="984624" y="927101"/>
                      </a:cubicBezTo>
                      <a:cubicBezTo>
                        <a:pt x="992188" y="934758"/>
                        <a:pt x="992188" y="946244"/>
                        <a:pt x="984624" y="953901"/>
                      </a:cubicBezTo>
                      <a:cubicBezTo>
                        <a:pt x="954368" y="984531"/>
                        <a:pt x="954368" y="984531"/>
                        <a:pt x="954368" y="984531"/>
                      </a:cubicBezTo>
                      <a:cubicBezTo>
                        <a:pt x="946804" y="992188"/>
                        <a:pt x="935458" y="992188"/>
                        <a:pt x="927894" y="984531"/>
                      </a:cubicBezTo>
                      <a:lnTo>
                        <a:pt x="896216" y="950323"/>
                      </a:lnTo>
                      <a:lnTo>
                        <a:pt x="856459" y="983281"/>
                      </a:lnTo>
                      <a:lnTo>
                        <a:pt x="861104" y="991247"/>
                      </a:lnTo>
                      <a:cubicBezTo>
                        <a:pt x="878831" y="1021645"/>
                        <a:pt x="878831" y="1021645"/>
                        <a:pt x="878831" y="1021645"/>
                      </a:cubicBezTo>
                      <a:cubicBezTo>
                        <a:pt x="882651" y="1033022"/>
                        <a:pt x="878831" y="1044399"/>
                        <a:pt x="871191" y="1048192"/>
                      </a:cubicBezTo>
                      <a:cubicBezTo>
                        <a:pt x="832992" y="1067153"/>
                        <a:pt x="832992" y="1067153"/>
                        <a:pt x="832992" y="1067153"/>
                      </a:cubicBezTo>
                      <a:cubicBezTo>
                        <a:pt x="825352" y="1074738"/>
                        <a:pt x="813892" y="1070946"/>
                        <a:pt x="810072" y="1063361"/>
                      </a:cubicBezTo>
                      <a:lnTo>
                        <a:pt x="787149" y="1024053"/>
                      </a:lnTo>
                      <a:lnTo>
                        <a:pt x="760901" y="1038367"/>
                      </a:lnTo>
                      <a:lnTo>
                        <a:pt x="737678" y="1045610"/>
                      </a:lnTo>
                      <a:lnTo>
                        <a:pt x="739775" y="1052952"/>
                      </a:lnTo>
                      <a:cubicBezTo>
                        <a:pt x="749300" y="1086305"/>
                        <a:pt x="749300" y="1086305"/>
                        <a:pt x="749300" y="1086305"/>
                      </a:cubicBezTo>
                      <a:cubicBezTo>
                        <a:pt x="749300" y="1097599"/>
                        <a:pt x="745537" y="1108893"/>
                        <a:pt x="734248" y="1108893"/>
                      </a:cubicBezTo>
                      <a:cubicBezTo>
                        <a:pt x="696619" y="1120186"/>
                        <a:pt x="696619" y="1120186"/>
                        <a:pt x="696619" y="1120186"/>
                      </a:cubicBezTo>
                      <a:cubicBezTo>
                        <a:pt x="685330" y="1123951"/>
                        <a:pt x="674041" y="1116422"/>
                        <a:pt x="674041" y="1108893"/>
                      </a:cubicBezTo>
                      <a:cubicBezTo>
                        <a:pt x="671219" y="1098540"/>
                        <a:pt x="668749" y="1089481"/>
                        <a:pt x="666588" y="1081555"/>
                      </a:cubicBezTo>
                      <a:lnTo>
                        <a:pt x="662918" y="1068092"/>
                      </a:lnTo>
                      <a:lnTo>
                        <a:pt x="609600" y="1073492"/>
                      </a:lnTo>
                      <a:lnTo>
                        <a:pt x="609600" y="1081218"/>
                      </a:lnTo>
                      <a:cubicBezTo>
                        <a:pt x="609600" y="1116212"/>
                        <a:pt x="609600" y="1116212"/>
                        <a:pt x="609600" y="1116212"/>
                      </a:cubicBezTo>
                      <a:cubicBezTo>
                        <a:pt x="609600" y="1127523"/>
                        <a:pt x="598261" y="1135063"/>
                        <a:pt x="590701" y="1135063"/>
                      </a:cubicBezTo>
                      <a:cubicBezTo>
                        <a:pt x="549124" y="1135063"/>
                        <a:pt x="549124" y="1135063"/>
                        <a:pt x="549124" y="1135063"/>
                      </a:cubicBezTo>
                      <a:cubicBezTo>
                        <a:pt x="537785" y="1135063"/>
                        <a:pt x="530225" y="1127523"/>
                        <a:pt x="530225" y="1116212"/>
                      </a:cubicBezTo>
                      <a:cubicBezTo>
                        <a:pt x="530225" y="1105843"/>
                        <a:pt x="530225" y="1096771"/>
                        <a:pt x="530225" y="1088833"/>
                      </a:cubicBezTo>
                      <a:lnTo>
                        <a:pt x="530225" y="1074296"/>
                      </a:lnTo>
                      <a:lnTo>
                        <a:pt x="475286" y="1068732"/>
                      </a:lnTo>
                      <a:lnTo>
                        <a:pt x="474082" y="1073952"/>
                      </a:lnTo>
                      <a:cubicBezTo>
                        <a:pt x="466020" y="1108893"/>
                        <a:pt x="466020" y="1108893"/>
                        <a:pt x="466020" y="1108893"/>
                      </a:cubicBezTo>
                      <a:cubicBezTo>
                        <a:pt x="462199" y="1116422"/>
                        <a:pt x="450733" y="1123951"/>
                        <a:pt x="443090" y="1120186"/>
                      </a:cubicBezTo>
                      <a:cubicBezTo>
                        <a:pt x="401050" y="1108893"/>
                        <a:pt x="401050" y="1108893"/>
                        <a:pt x="401050" y="1108893"/>
                      </a:cubicBezTo>
                      <a:cubicBezTo>
                        <a:pt x="389585" y="1108893"/>
                        <a:pt x="385763" y="1097599"/>
                        <a:pt x="389585" y="1086305"/>
                      </a:cubicBezTo>
                      <a:lnTo>
                        <a:pt x="399056" y="1047121"/>
                      </a:lnTo>
                      <a:lnTo>
                        <a:pt x="370989" y="1038367"/>
                      </a:lnTo>
                      <a:lnTo>
                        <a:pt x="350290" y="1027079"/>
                      </a:lnTo>
                      <a:lnTo>
                        <a:pt x="346903" y="1032963"/>
                      </a:lnTo>
                      <a:cubicBezTo>
                        <a:pt x="329406" y="1063361"/>
                        <a:pt x="329406" y="1063361"/>
                        <a:pt x="329406" y="1063361"/>
                      </a:cubicBezTo>
                      <a:cubicBezTo>
                        <a:pt x="321866" y="1070946"/>
                        <a:pt x="310555" y="1074738"/>
                        <a:pt x="303014" y="1067153"/>
                      </a:cubicBezTo>
                      <a:cubicBezTo>
                        <a:pt x="265311" y="1048192"/>
                        <a:pt x="265311" y="1048192"/>
                        <a:pt x="265311" y="1048192"/>
                      </a:cubicBezTo>
                      <a:cubicBezTo>
                        <a:pt x="257770" y="1044399"/>
                        <a:pt x="254000" y="1033022"/>
                        <a:pt x="261541" y="1021645"/>
                      </a:cubicBezTo>
                      <a:lnTo>
                        <a:pt x="280976" y="987878"/>
                      </a:lnTo>
                      <a:lnTo>
                        <a:pt x="239213" y="953257"/>
                      </a:lnTo>
                      <a:lnTo>
                        <a:pt x="233874" y="958687"/>
                      </a:lnTo>
                      <a:cubicBezTo>
                        <a:pt x="208462" y="984531"/>
                        <a:pt x="208462" y="984531"/>
                        <a:pt x="208462" y="984531"/>
                      </a:cubicBezTo>
                      <a:cubicBezTo>
                        <a:pt x="200933" y="992188"/>
                        <a:pt x="189639" y="992188"/>
                        <a:pt x="182110" y="984531"/>
                      </a:cubicBezTo>
                      <a:cubicBezTo>
                        <a:pt x="151992" y="953901"/>
                        <a:pt x="151992" y="953901"/>
                        <a:pt x="151992" y="953901"/>
                      </a:cubicBezTo>
                      <a:cubicBezTo>
                        <a:pt x="144463" y="946244"/>
                        <a:pt x="144463" y="934758"/>
                        <a:pt x="151992" y="927101"/>
                      </a:cubicBezTo>
                      <a:lnTo>
                        <a:pt x="183045" y="895520"/>
                      </a:lnTo>
                      <a:lnTo>
                        <a:pt x="150627" y="856041"/>
                      </a:lnTo>
                      <a:lnTo>
                        <a:pt x="149005" y="853039"/>
                      </a:lnTo>
                      <a:lnTo>
                        <a:pt x="143816" y="856026"/>
                      </a:lnTo>
                      <a:cubicBezTo>
                        <a:pt x="113418" y="873523"/>
                        <a:pt x="113418" y="873523"/>
                        <a:pt x="113418" y="873523"/>
                      </a:cubicBezTo>
                      <a:cubicBezTo>
                        <a:pt x="105833" y="881063"/>
                        <a:pt x="94456" y="877293"/>
                        <a:pt x="86871" y="869752"/>
                      </a:cubicBezTo>
                      <a:cubicBezTo>
                        <a:pt x="67910" y="832049"/>
                        <a:pt x="67910" y="832049"/>
                        <a:pt x="67910" y="832049"/>
                      </a:cubicBezTo>
                      <a:cubicBezTo>
                        <a:pt x="60325" y="824508"/>
                        <a:pt x="64117" y="813197"/>
                        <a:pt x="75494" y="805657"/>
                      </a:cubicBezTo>
                      <a:lnTo>
                        <a:pt x="112043" y="784620"/>
                      </a:lnTo>
                      <a:lnTo>
                        <a:pt x="104448" y="770559"/>
                      </a:lnTo>
                      <a:lnTo>
                        <a:pt x="93971" y="736648"/>
                      </a:lnTo>
                      <a:lnTo>
                        <a:pt x="83699" y="739627"/>
                      </a:lnTo>
                      <a:cubicBezTo>
                        <a:pt x="50346" y="749301"/>
                        <a:pt x="50346" y="749301"/>
                        <a:pt x="50346" y="749301"/>
                      </a:cubicBezTo>
                      <a:cubicBezTo>
                        <a:pt x="39052" y="749301"/>
                        <a:pt x="31523" y="745479"/>
                        <a:pt x="27759" y="734014"/>
                      </a:cubicBezTo>
                      <a:cubicBezTo>
                        <a:pt x="16465" y="691974"/>
                        <a:pt x="16465" y="691974"/>
                        <a:pt x="16465" y="691974"/>
                      </a:cubicBezTo>
                      <a:cubicBezTo>
                        <a:pt x="12700" y="684331"/>
                        <a:pt x="20229" y="672865"/>
                        <a:pt x="31523" y="669044"/>
                      </a:cubicBezTo>
                      <a:lnTo>
                        <a:pt x="73537" y="658888"/>
                      </a:lnTo>
                      <a:lnTo>
                        <a:pt x="68114" y="604838"/>
                      </a:lnTo>
                      <a:lnTo>
                        <a:pt x="54553" y="604838"/>
                      </a:lnTo>
                      <a:cubicBezTo>
                        <a:pt x="19100" y="604838"/>
                        <a:pt x="19100" y="604838"/>
                        <a:pt x="19100" y="604838"/>
                      </a:cubicBezTo>
                      <a:cubicBezTo>
                        <a:pt x="11460" y="604838"/>
                        <a:pt x="0" y="597377"/>
                        <a:pt x="0" y="589915"/>
                      </a:cubicBezTo>
                      <a:cubicBezTo>
                        <a:pt x="0" y="545147"/>
                        <a:pt x="0" y="545147"/>
                        <a:pt x="0" y="545147"/>
                      </a:cubicBezTo>
                      <a:cubicBezTo>
                        <a:pt x="0" y="537686"/>
                        <a:pt x="11460" y="530225"/>
                        <a:pt x="19100" y="530225"/>
                      </a:cubicBezTo>
                      <a:cubicBezTo>
                        <a:pt x="40109" y="530225"/>
                        <a:pt x="55866" y="530225"/>
                        <a:pt x="67684" y="530225"/>
                      </a:cubicBezTo>
                      <a:lnTo>
                        <a:pt x="69548" y="530225"/>
                      </a:lnTo>
                      <a:lnTo>
                        <a:pt x="75073" y="475150"/>
                      </a:lnTo>
                      <a:lnTo>
                        <a:pt x="64876" y="472723"/>
                      </a:lnTo>
                      <a:cubicBezTo>
                        <a:pt x="31523" y="464785"/>
                        <a:pt x="31523" y="464785"/>
                        <a:pt x="31523" y="464785"/>
                      </a:cubicBezTo>
                      <a:cubicBezTo>
                        <a:pt x="20229" y="461022"/>
                        <a:pt x="12700" y="449733"/>
                        <a:pt x="16465" y="442207"/>
                      </a:cubicBezTo>
                      <a:cubicBezTo>
                        <a:pt x="27759" y="400815"/>
                        <a:pt x="27759" y="400815"/>
                        <a:pt x="27759" y="400815"/>
                      </a:cubicBezTo>
                      <a:cubicBezTo>
                        <a:pt x="31523" y="389526"/>
                        <a:pt x="39052" y="385763"/>
                        <a:pt x="50346" y="385763"/>
                      </a:cubicBezTo>
                      <a:cubicBezTo>
                        <a:pt x="70111" y="391407"/>
                        <a:pt x="84934" y="395641"/>
                        <a:pt x="96052" y="398816"/>
                      </a:cubicBezTo>
                      <a:lnTo>
                        <a:pt x="98082" y="399396"/>
                      </a:lnTo>
                      <a:lnTo>
                        <a:pt x="104448" y="378793"/>
                      </a:lnTo>
                      <a:lnTo>
                        <a:pt x="118044" y="353625"/>
                      </a:lnTo>
                      <a:lnTo>
                        <a:pt x="105892" y="346539"/>
                      </a:lnTo>
                      <a:cubicBezTo>
                        <a:pt x="75494" y="328812"/>
                        <a:pt x="75494" y="328812"/>
                        <a:pt x="75494" y="328812"/>
                      </a:cubicBezTo>
                      <a:cubicBezTo>
                        <a:pt x="64117" y="321172"/>
                        <a:pt x="60325" y="309712"/>
                        <a:pt x="67910" y="302072"/>
                      </a:cubicBezTo>
                      <a:cubicBezTo>
                        <a:pt x="86871" y="263873"/>
                        <a:pt x="86871" y="263873"/>
                        <a:pt x="86871" y="263873"/>
                      </a:cubicBezTo>
                      <a:cubicBezTo>
                        <a:pt x="90664" y="260053"/>
                        <a:pt x="95404" y="257188"/>
                        <a:pt x="100145" y="256233"/>
                      </a:cubicBezTo>
                      <a:cubicBezTo>
                        <a:pt x="104885" y="255278"/>
                        <a:pt x="109626" y="256233"/>
                        <a:pt x="113418" y="260053"/>
                      </a:cubicBezTo>
                      <a:cubicBezTo>
                        <a:pt x="131432" y="270558"/>
                        <a:pt x="144942" y="278436"/>
                        <a:pt x="155075" y="284345"/>
                      </a:cubicBezTo>
                      <a:lnTo>
                        <a:pt x="157045" y="285494"/>
                      </a:lnTo>
                      <a:lnTo>
                        <a:pt x="190005" y="245357"/>
                      </a:lnTo>
                      <a:lnTo>
                        <a:pt x="177404" y="232697"/>
                      </a:lnTo>
                      <a:cubicBezTo>
                        <a:pt x="151992" y="207169"/>
                        <a:pt x="151992" y="207169"/>
                        <a:pt x="151992" y="207169"/>
                      </a:cubicBezTo>
                      <a:cubicBezTo>
                        <a:pt x="144463" y="199605"/>
                        <a:pt x="144463" y="188259"/>
                        <a:pt x="151992" y="180695"/>
                      </a:cubicBezTo>
                      <a:cubicBezTo>
                        <a:pt x="182110" y="150439"/>
                        <a:pt x="182110" y="150439"/>
                        <a:pt x="182110" y="150439"/>
                      </a:cubicBezTo>
                      <a:cubicBezTo>
                        <a:pt x="185874" y="146657"/>
                        <a:pt x="190580" y="144766"/>
                        <a:pt x="195286" y="144766"/>
                      </a:cubicBezTo>
                      <a:cubicBezTo>
                        <a:pt x="199992" y="144766"/>
                        <a:pt x="204698" y="146657"/>
                        <a:pt x="208462" y="150439"/>
                      </a:cubicBezTo>
                      <a:cubicBezTo>
                        <a:pt x="223521" y="165567"/>
                        <a:pt x="234815" y="176913"/>
                        <a:pt x="243285" y="185422"/>
                      </a:cubicBezTo>
                      <a:lnTo>
                        <a:pt x="247265" y="189420"/>
                      </a:lnTo>
                      <a:lnTo>
                        <a:pt x="285911" y="157383"/>
                      </a:lnTo>
                      <a:lnTo>
                        <a:pt x="286623" y="156995"/>
                      </a:lnTo>
                      <a:lnTo>
                        <a:pt x="279037" y="143816"/>
                      </a:lnTo>
                      <a:cubicBezTo>
                        <a:pt x="261541" y="113418"/>
                        <a:pt x="261541" y="113418"/>
                        <a:pt x="261541" y="113418"/>
                      </a:cubicBezTo>
                      <a:cubicBezTo>
                        <a:pt x="254000" y="102041"/>
                        <a:pt x="257770" y="90664"/>
                        <a:pt x="269081" y="86871"/>
                      </a:cubicBezTo>
                      <a:cubicBezTo>
                        <a:pt x="303014" y="67910"/>
                        <a:pt x="303014" y="67910"/>
                        <a:pt x="303014" y="67910"/>
                      </a:cubicBezTo>
                      <a:cubicBezTo>
                        <a:pt x="306784" y="64117"/>
                        <a:pt x="311497" y="63169"/>
                        <a:pt x="316210" y="64117"/>
                      </a:cubicBezTo>
                      <a:cubicBezTo>
                        <a:pt x="320923" y="65065"/>
                        <a:pt x="325636" y="67910"/>
                        <a:pt x="329406" y="71702"/>
                      </a:cubicBezTo>
                      <a:cubicBezTo>
                        <a:pt x="339775" y="89716"/>
                        <a:pt x="347551" y="103226"/>
                        <a:pt x="353383" y="113359"/>
                      </a:cubicBezTo>
                      <a:lnTo>
                        <a:pt x="356549" y="118859"/>
                      </a:lnTo>
                      <a:lnTo>
                        <a:pt x="370989" y="110985"/>
                      </a:lnTo>
                      <a:lnTo>
                        <a:pt x="402267" y="101229"/>
                      </a:lnTo>
                      <a:lnTo>
                        <a:pt x="397647" y="82112"/>
                      </a:lnTo>
                      <a:cubicBezTo>
                        <a:pt x="389585" y="48759"/>
                        <a:pt x="389585" y="48759"/>
                        <a:pt x="389585" y="48759"/>
                      </a:cubicBezTo>
                      <a:cubicBezTo>
                        <a:pt x="385763" y="37465"/>
                        <a:pt x="389585" y="26172"/>
                        <a:pt x="401050" y="26172"/>
                      </a:cubicBezTo>
                      <a:cubicBezTo>
                        <a:pt x="443090" y="14878"/>
                        <a:pt x="443090" y="14878"/>
                        <a:pt x="443090" y="14878"/>
                      </a:cubicBezTo>
                      <a:cubicBezTo>
                        <a:pt x="450733" y="11113"/>
                        <a:pt x="462199" y="18642"/>
                        <a:pt x="466020" y="26172"/>
                      </a:cubicBezTo>
                      <a:cubicBezTo>
                        <a:pt x="470798" y="46877"/>
                        <a:pt x="474381" y="62406"/>
                        <a:pt x="477068" y="74053"/>
                      </a:cubicBezTo>
                      <a:lnTo>
                        <a:pt x="478508" y="80294"/>
                      </a:lnTo>
                      <a:lnTo>
                        <a:pt x="530225" y="75056"/>
                      </a:lnTo>
                      <a:lnTo>
                        <a:pt x="530225" y="74419"/>
                      </a:lnTo>
                      <a:cubicBezTo>
                        <a:pt x="530225" y="18851"/>
                        <a:pt x="530225" y="18851"/>
                        <a:pt x="530225" y="18851"/>
                      </a:cubicBezTo>
                      <a:cubicBezTo>
                        <a:pt x="530225" y="7540"/>
                        <a:pt x="537785" y="0"/>
                        <a:pt x="549124" y="0"/>
                      </a:cubicBezTo>
                      <a:close/>
                    </a:path>
                  </a:pathLst>
                </a:custGeom>
                <a:solidFill>
                  <a:srgbClr val="F9F9F9">
                    <a:alpha val="87843"/>
                  </a:srgbClr>
                </a:solidFill>
                <a:ln>
                  <a:noFill/>
                </a:ln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grpSp>
              <p:nvGrpSpPr>
                <p:cNvPr id="83" name="组合 82">
                  <a:extLst>
                    <a:ext uri="{FF2B5EF4-FFF2-40B4-BE49-F238E27FC236}">
                      <a16:creationId xmlns:a16="http://schemas.microsoft.com/office/drawing/2014/main" id="{5170D664-499E-4775-82AB-4F3EAFFCAA4A}"/>
                    </a:ext>
                  </a:extLst>
                </p:cNvPr>
                <p:cNvGrpSpPr/>
                <p:nvPr/>
              </p:nvGrpSpPr>
              <p:grpSpPr>
                <a:xfrm>
                  <a:off x="947938" y="2082007"/>
                  <a:ext cx="998538" cy="1000125"/>
                  <a:chOff x="947938" y="2082007"/>
                  <a:chExt cx="998538" cy="1000125"/>
                </a:xfrm>
              </p:grpSpPr>
              <p:sp>
                <p:nvSpPr>
                  <p:cNvPr id="84" name="Freeform 315">
                    <a:extLst>
                      <a:ext uri="{FF2B5EF4-FFF2-40B4-BE49-F238E27FC236}">
                        <a16:creationId xmlns:a16="http://schemas.microsoft.com/office/drawing/2014/main" id="{441365FB-E859-4FBF-ABDA-8D8AAF6FA0F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38450" y="2108994"/>
                    <a:ext cx="57150" cy="49213"/>
                  </a:xfrm>
                  <a:custGeom>
                    <a:avLst/>
                    <a:gdLst>
                      <a:gd name="T0" fmla="*/ 12 w 15"/>
                      <a:gd name="T1" fmla="*/ 0 h 13"/>
                      <a:gd name="T2" fmla="*/ 0 w 15"/>
                      <a:gd name="T3" fmla="*/ 4 h 13"/>
                      <a:gd name="T4" fmla="*/ 3 w 15"/>
                      <a:gd name="T5" fmla="*/ 10 h 13"/>
                      <a:gd name="T6" fmla="*/ 8 w 15"/>
                      <a:gd name="T7" fmla="*/ 13 h 13"/>
                      <a:gd name="T8" fmla="*/ 10 w 15"/>
                      <a:gd name="T9" fmla="*/ 13 h 13"/>
                      <a:gd name="T10" fmla="*/ 11 w 15"/>
                      <a:gd name="T11" fmla="*/ 12 h 13"/>
                      <a:gd name="T12" fmla="*/ 14 w 15"/>
                      <a:gd name="T13" fmla="*/ 5 h 13"/>
                      <a:gd name="T14" fmla="*/ 12 w 15"/>
                      <a:gd name="T15" fmla="*/ 0 h 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" h="13">
                        <a:moveTo>
                          <a:pt x="12" y="0"/>
                        </a:moveTo>
                        <a:cubicBezTo>
                          <a:pt x="8" y="1"/>
                          <a:pt x="4" y="3"/>
                          <a:pt x="0" y="4"/>
                        </a:cubicBezTo>
                        <a:cubicBezTo>
                          <a:pt x="3" y="10"/>
                          <a:pt x="3" y="10"/>
                          <a:pt x="3" y="10"/>
                        </a:cubicBezTo>
                        <a:cubicBezTo>
                          <a:pt x="4" y="12"/>
                          <a:pt x="6" y="13"/>
                          <a:pt x="8" y="13"/>
                        </a:cubicBezTo>
                        <a:cubicBezTo>
                          <a:pt x="9" y="13"/>
                          <a:pt x="10" y="13"/>
                          <a:pt x="10" y="13"/>
                        </a:cubicBezTo>
                        <a:cubicBezTo>
                          <a:pt x="11" y="12"/>
                          <a:pt x="11" y="12"/>
                          <a:pt x="11" y="12"/>
                        </a:cubicBezTo>
                        <a:cubicBezTo>
                          <a:pt x="14" y="11"/>
                          <a:pt x="15" y="8"/>
                          <a:pt x="14" y="5"/>
                        </a:cubicBezTo>
                        <a:cubicBezTo>
                          <a:pt x="12" y="0"/>
                          <a:pt x="12" y="0"/>
                          <a:pt x="12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85" name="Freeform 316">
                    <a:extLst>
                      <a:ext uri="{FF2B5EF4-FFF2-40B4-BE49-F238E27FC236}">
                        <a16:creationId xmlns:a16="http://schemas.microsoft.com/office/drawing/2014/main" id="{338F1E8B-4F6A-4EB9-8667-85E164DD70E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3100" y="2999582"/>
                    <a:ext cx="53975" cy="52388"/>
                  </a:xfrm>
                  <a:custGeom>
                    <a:avLst/>
                    <a:gdLst>
                      <a:gd name="T0" fmla="*/ 7 w 14"/>
                      <a:gd name="T1" fmla="*/ 0 h 14"/>
                      <a:gd name="T2" fmla="*/ 5 w 14"/>
                      <a:gd name="T3" fmla="*/ 1 h 14"/>
                      <a:gd name="T4" fmla="*/ 4 w 14"/>
                      <a:gd name="T5" fmla="*/ 1 h 14"/>
                      <a:gd name="T6" fmla="*/ 1 w 14"/>
                      <a:gd name="T7" fmla="*/ 8 h 14"/>
                      <a:gd name="T8" fmla="*/ 2 w 14"/>
                      <a:gd name="T9" fmla="*/ 14 h 14"/>
                      <a:gd name="T10" fmla="*/ 13 w 14"/>
                      <a:gd name="T11" fmla="*/ 9 h 14"/>
                      <a:gd name="T12" fmla="*/ 13 w 14"/>
                      <a:gd name="T13" fmla="*/ 10 h 14"/>
                      <a:gd name="T14" fmla="*/ 10 w 14"/>
                      <a:gd name="T15" fmla="*/ 11 h 14"/>
                      <a:gd name="T16" fmla="*/ 14 w 14"/>
                      <a:gd name="T17" fmla="*/ 9 h 14"/>
                      <a:gd name="T18" fmla="*/ 12 w 14"/>
                      <a:gd name="T19" fmla="*/ 4 h 14"/>
                      <a:gd name="T20" fmla="*/ 7 w 14"/>
                      <a:gd name="T21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4" h="14">
                        <a:moveTo>
                          <a:pt x="7" y="0"/>
                        </a:moveTo>
                        <a:cubicBezTo>
                          <a:pt x="6" y="0"/>
                          <a:pt x="5" y="0"/>
                          <a:pt x="5" y="1"/>
                        </a:cubicBezTo>
                        <a:cubicBezTo>
                          <a:pt x="4" y="1"/>
                          <a:pt x="4" y="1"/>
                          <a:pt x="4" y="1"/>
                        </a:cubicBezTo>
                        <a:cubicBezTo>
                          <a:pt x="1" y="2"/>
                          <a:pt x="0" y="5"/>
                          <a:pt x="1" y="8"/>
                        </a:cubicBezTo>
                        <a:cubicBezTo>
                          <a:pt x="2" y="14"/>
                          <a:pt x="2" y="14"/>
                          <a:pt x="2" y="14"/>
                        </a:cubicBezTo>
                        <a:cubicBezTo>
                          <a:pt x="6" y="13"/>
                          <a:pt x="9" y="11"/>
                          <a:pt x="13" y="9"/>
                        </a:cubicBezTo>
                        <a:cubicBezTo>
                          <a:pt x="13" y="10"/>
                          <a:pt x="13" y="10"/>
                          <a:pt x="13" y="10"/>
                        </a:cubicBezTo>
                        <a:cubicBezTo>
                          <a:pt x="12" y="10"/>
                          <a:pt x="11" y="11"/>
                          <a:pt x="10" y="11"/>
                        </a:cubicBezTo>
                        <a:cubicBezTo>
                          <a:pt x="12" y="10"/>
                          <a:pt x="13" y="10"/>
                          <a:pt x="14" y="9"/>
                        </a:cubicBezTo>
                        <a:cubicBezTo>
                          <a:pt x="12" y="4"/>
                          <a:pt x="12" y="4"/>
                          <a:pt x="12" y="4"/>
                        </a:cubicBezTo>
                        <a:cubicBezTo>
                          <a:pt x="11" y="2"/>
                          <a:pt x="9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50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86" name="Freeform 319">
                    <a:extLst>
                      <a:ext uri="{FF2B5EF4-FFF2-40B4-BE49-F238E27FC236}">
                        <a16:creationId xmlns:a16="http://schemas.microsoft.com/office/drawing/2014/main" id="{CA9453B0-BE92-4674-97DF-5B729C3E9F1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28913" y="2166144"/>
                    <a:ext cx="57150" cy="52388"/>
                  </a:xfrm>
                  <a:custGeom>
                    <a:avLst/>
                    <a:gdLst>
                      <a:gd name="T0" fmla="*/ 10 w 15"/>
                      <a:gd name="T1" fmla="*/ 0 h 14"/>
                      <a:gd name="T2" fmla="*/ 0 w 15"/>
                      <a:gd name="T3" fmla="*/ 8 h 14"/>
                      <a:gd name="T4" fmla="*/ 4 w 15"/>
                      <a:gd name="T5" fmla="*/ 12 h 14"/>
                      <a:gd name="T6" fmla="*/ 8 w 15"/>
                      <a:gd name="T7" fmla="*/ 14 h 14"/>
                      <a:gd name="T8" fmla="*/ 12 w 15"/>
                      <a:gd name="T9" fmla="*/ 13 h 14"/>
                      <a:gd name="T10" fmla="*/ 13 w 15"/>
                      <a:gd name="T11" fmla="*/ 12 h 14"/>
                      <a:gd name="T12" fmla="*/ 14 w 15"/>
                      <a:gd name="T13" fmla="*/ 5 h 14"/>
                      <a:gd name="T14" fmla="*/ 10 w 15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" h="14">
                        <a:moveTo>
                          <a:pt x="10" y="0"/>
                        </a:moveTo>
                        <a:cubicBezTo>
                          <a:pt x="7" y="2"/>
                          <a:pt x="3" y="5"/>
                          <a:pt x="0" y="8"/>
                        </a:cubicBezTo>
                        <a:cubicBezTo>
                          <a:pt x="4" y="12"/>
                          <a:pt x="4" y="12"/>
                          <a:pt x="4" y="12"/>
                        </a:cubicBezTo>
                        <a:cubicBezTo>
                          <a:pt x="5" y="13"/>
                          <a:pt x="7" y="14"/>
                          <a:pt x="8" y="14"/>
                        </a:cubicBezTo>
                        <a:cubicBezTo>
                          <a:pt x="10" y="14"/>
                          <a:pt x="11" y="14"/>
                          <a:pt x="12" y="13"/>
                        </a:cubicBezTo>
                        <a:cubicBezTo>
                          <a:pt x="13" y="12"/>
                          <a:pt x="13" y="12"/>
                          <a:pt x="13" y="12"/>
                        </a:cubicBezTo>
                        <a:cubicBezTo>
                          <a:pt x="15" y="11"/>
                          <a:pt x="15" y="7"/>
                          <a:pt x="14" y="5"/>
                        </a:cubicBezTo>
                        <a:cubicBezTo>
                          <a:pt x="10" y="0"/>
                          <a:pt x="10" y="0"/>
                          <a:pt x="10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87" name="Freeform 321">
                    <a:extLst>
                      <a:ext uri="{FF2B5EF4-FFF2-40B4-BE49-F238E27FC236}">
                        <a16:creationId xmlns:a16="http://schemas.microsoft.com/office/drawing/2014/main" id="{7FD4ECF7-B15C-4C32-A543-53C7D1804D2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19463" y="2934494"/>
                    <a:ext cx="60325" cy="57150"/>
                  </a:xfrm>
                  <a:custGeom>
                    <a:avLst/>
                    <a:gdLst>
                      <a:gd name="T0" fmla="*/ 7 w 16"/>
                      <a:gd name="T1" fmla="*/ 0 h 15"/>
                      <a:gd name="T2" fmla="*/ 4 w 16"/>
                      <a:gd name="T3" fmla="*/ 1 h 15"/>
                      <a:gd name="T4" fmla="*/ 3 w 16"/>
                      <a:gd name="T5" fmla="*/ 2 h 15"/>
                      <a:gd name="T6" fmla="*/ 2 w 16"/>
                      <a:gd name="T7" fmla="*/ 10 h 15"/>
                      <a:gd name="T8" fmla="*/ 5 w 16"/>
                      <a:gd name="T9" fmla="*/ 15 h 15"/>
                      <a:gd name="T10" fmla="*/ 16 w 16"/>
                      <a:gd name="T11" fmla="*/ 7 h 15"/>
                      <a:gd name="T12" fmla="*/ 12 w 16"/>
                      <a:gd name="T13" fmla="*/ 2 h 15"/>
                      <a:gd name="T14" fmla="*/ 7 w 16"/>
                      <a:gd name="T15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6" h="15">
                        <a:moveTo>
                          <a:pt x="7" y="0"/>
                        </a:moveTo>
                        <a:cubicBezTo>
                          <a:pt x="6" y="0"/>
                          <a:pt x="5" y="0"/>
                          <a:pt x="4" y="1"/>
                        </a:cubicBezTo>
                        <a:cubicBezTo>
                          <a:pt x="3" y="2"/>
                          <a:pt x="3" y="2"/>
                          <a:pt x="3" y="2"/>
                        </a:cubicBezTo>
                        <a:cubicBezTo>
                          <a:pt x="1" y="4"/>
                          <a:pt x="0" y="7"/>
                          <a:pt x="2" y="10"/>
                        </a:cubicBezTo>
                        <a:cubicBezTo>
                          <a:pt x="5" y="15"/>
                          <a:pt x="5" y="15"/>
                          <a:pt x="5" y="15"/>
                        </a:cubicBezTo>
                        <a:cubicBezTo>
                          <a:pt x="9" y="12"/>
                          <a:pt x="12" y="10"/>
                          <a:pt x="16" y="7"/>
                        </a:cubicBezTo>
                        <a:cubicBezTo>
                          <a:pt x="12" y="2"/>
                          <a:pt x="12" y="2"/>
                          <a:pt x="12" y="2"/>
                        </a:cubicBezTo>
                        <a:cubicBezTo>
                          <a:pt x="11" y="1"/>
                          <a:pt x="9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44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88" name="Freeform 322">
                    <a:extLst>
                      <a:ext uri="{FF2B5EF4-FFF2-40B4-BE49-F238E27FC236}">
                        <a16:creationId xmlns:a16="http://schemas.microsoft.com/office/drawing/2014/main" id="{5D9AD0B2-7E86-4947-B149-6166F7BBDCD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38425" y="2253457"/>
                    <a:ext cx="60325" cy="52388"/>
                  </a:xfrm>
                  <a:custGeom>
                    <a:avLst/>
                    <a:gdLst>
                      <a:gd name="T0" fmla="*/ 9 w 16"/>
                      <a:gd name="T1" fmla="*/ 0 h 14"/>
                      <a:gd name="T2" fmla="*/ 0 w 16"/>
                      <a:gd name="T3" fmla="*/ 10 h 14"/>
                      <a:gd name="T4" fmla="*/ 6 w 16"/>
                      <a:gd name="T5" fmla="*/ 13 h 14"/>
                      <a:gd name="T6" fmla="*/ 9 w 16"/>
                      <a:gd name="T7" fmla="*/ 14 h 14"/>
                      <a:gd name="T8" fmla="*/ 13 w 16"/>
                      <a:gd name="T9" fmla="*/ 12 h 14"/>
                      <a:gd name="T10" fmla="*/ 14 w 16"/>
                      <a:gd name="T11" fmla="*/ 11 h 14"/>
                      <a:gd name="T12" fmla="*/ 13 w 16"/>
                      <a:gd name="T13" fmla="*/ 3 h 14"/>
                      <a:gd name="T14" fmla="*/ 9 w 16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6" h="14">
                        <a:moveTo>
                          <a:pt x="9" y="0"/>
                        </a:moveTo>
                        <a:cubicBezTo>
                          <a:pt x="6" y="3"/>
                          <a:pt x="3" y="6"/>
                          <a:pt x="0" y="10"/>
                        </a:cubicBezTo>
                        <a:cubicBezTo>
                          <a:pt x="6" y="13"/>
                          <a:pt x="6" y="13"/>
                          <a:pt x="6" y="13"/>
                        </a:cubicBezTo>
                        <a:cubicBezTo>
                          <a:pt x="7" y="14"/>
                          <a:pt x="8" y="14"/>
                          <a:pt x="9" y="14"/>
                        </a:cubicBezTo>
                        <a:cubicBezTo>
                          <a:pt x="11" y="14"/>
                          <a:pt x="12" y="13"/>
                          <a:pt x="13" y="12"/>
                        </a:cubicBezTo>
                        <a:cubicBezTo>
                          <a:pt x="14" y="11"/>
                          <a:pt x="14" y="11"/>
                          <a:pt x="14" y="11"/>
                        </a:cubicBezTo>
                        <a:cubicBezTo>
                          <a:pt x="16" y="9"/>
                          <a:pt x="15" y="5"/>
                          <a:pt x="13" y="3"/>
                        </a:cubicBezTo>
                        <a:cubicBezTo>
                          <a:pt x="9" y="0"/>
                          <a:pt x="9" y="0"/>
                          <a:pt x="9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89" name="Freeform 324">
                    <a:extLst>
                      <a:ext uri="{FF2B5EF4-FFF2-40B4-BE49-F238E27FC236}">
                        <a16:creationId xmlns:a16="http://schemas.microsoft.com/office/drawing/2014/main" id="{F5E91F75-C7C6-4E9F-B17C-CB983A30E86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06775" y="2844007"/>
                    <a:ext cx="55563" cy="57150"/>
                  </a:xfrm>
                  <a:custGeom>
                    <a:avLst/>
                    <a:gdLst>
                      <a:gd name="T0" fmla="*/ 7 w 15"/>
                      <a:gd name="T1" fmla="*/ 0 h 15"/>
                      <a:gd name="T2" fmla="*/ 3 w 15"/>
                      <a:gd name="T3" fmla="*/ 2 h 15"/>
                      <a:gd name="T4" fmla="*/ 2 w 15"/>
                      <a:gd name="T5" fmla="*/ 3 h 15"/>
                      <a:gd name="T6" fmla="*/ 3 w 15"/>
                      <a:gd name="T7" fmla="*/ 11 h 15"/>
                      <a:gd name="T8" fmla="*/ 8 w 15"/>
                      <a:gd name="T9" fmla="*/ 15 h 15"/>
                      <a:gd name="T10" fmla="*/ 15 w 15"/>
                      <a:gd name="T11" fmla="*/ 5 h 15"/>
                      <a:gd name="T12" fmla="*/ 11 w 15"/>
                      <a:gd name="T13" fmla="*/ 1 h 15"/>
                      <a:gd name="T14" fmla="*/ 7 w 15"/>
                      <a:gd name="T15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" h="15">
                        <a:moveTo>
                          <a:pt x="7" y="0"/>
                        </a:moveTo>
                        <a:cubicBezTo>
                          <a:pt x="6" y="0"/>
                          <a:pt x="4" y="1"/>
                          <a:pt x="3" y="2"/>
                        </a:cubicBezTo>
                        <a:cubicBezTo>
                          <a:pt x="2" y="3"/>
                          <a:pt x="2" y="3"/>
                          <a:pt x="2" y="3"/>
                        </a:cubicBezTo>
                        <a:cubicBezTo>
                          <a:pt x="0" y="5"/>
                          <a:pt x="1" y="9"/>
                          <a:pt x="3" y="11"/>
                        </a:cubicBezTo>
                        <a:cubicBezTo>
                          <a:pt x="8" y="15"/>
                          <a:pt x="8" y="15"/>
                          <a:pt x="8" y="15"/>
                        </a:cubicBezTo>
                        <a:cubicBezTo>
                          <a:pt x="10" y="12"/>
                          <a:pt x="13" y="8"/>
                          <a:pt x="15" y="5"/>
                        </a:cubicBezTo>
                        <a:cubicBezTo>
                          <a:pt x="11" y="1"/>
                          <a:pt x="11" y="1"/>
                          <a:pt x="11" y="1"/>
                        </a:cubicBezTo>
                        <a:cubicBezTo>
                          <a:pt x="10" y="1"/>
                          <a:pt x="8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38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0" name="Freeform 325">
                    <a:extLst>
                      <a:ext uri="{FF2B5EF4-FFF2-40B4-BE49-F238E27FC236}">
                        <a16:creationId xmlns:a16="http://schemas.microsoft.com/office/drawing/2014/main" id="{1A2A2D60-33DD-43B8-A188-A94F12774D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78100" y="2358232"/>
                    <a:ext cx="57150" cy="53975"/>
                  </a:xfrm>
                  <a:custGeom>
                    <a:avLst/>
                    <a:gdLst>
                      <a:gd name="T0" fmla="*/ 5 w 15"/>
                      <a:gd name="T1" fmla="*/ 0 h 14"/>
                      <a:gd name="T2" fmla="*/ 0 w 15"/>
                      <a:gd name="T3" fmla="*/ 12 h 14"/>
                      <a:gd name="T4" fmla="*/ 6 w 15"/>
                      <a:gd name="T5" fmla="*/ 14 h 14"/>
                      <a:gd name="T6" fmla="*/ 8 w 15"/>
                      <a:gd name="T7" fmla="*/ 14 h 14"/>
                      <a:gd name="T8" fmla="*/ 13 w 15"/>
                      <a:gd name="T9" fmla="*/ 11 h 14"/>
                      <a:gd name="T10" fmla="*/ 14 w 15"/>
                      <a:gd name="T11" fmla="*/ 10 h 14"/>
                      <a:gd name="T12" fmla="*/ 11 w 15"/>
                      <a:gd name="T13" fmla="*/ 3 h 14"/>
                      <a:gd name="T14" fmla="*/ 5 w 15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" h="14">
                        <a:moveTo>
                          <a:pt x="5" y="0"/>
                        </a:moveTo>
                        <a:cubicBezTo>
                          <a:pt x="3" y="4"/>
                          <a:pt x="2" y="8"/>
                          <a:pt x="0" y="12"/>
                        </a:cubicBezTo>
                        <a:cubicBezTo>
                          <a:pt x="6" y="14"/>
                          <a:pt x="6" y="14"/>
                          <a:pt x="6" y="14"/>
                        </a:cubicBezTo>
                        <a:cubicBezTo>
                          <a:pt x="7" y="14"/>
                          <a:pt x="8" y="14"/>
                          <a:pt x="8" y="14"/>
                        </a:cubicBezTo>
                        <a:cubicBezTo>
                          <a:pt x="10" y="14"/>
                          <a:pt x="13" y="13"/>
                          <a:pt x="13" y="11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5" y="7"/>
                          <a:pt x="13" y="4"/>
                          <a:pt x="11" y="3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1" name="Freeform 327">
                    <a:extLst>
                      <a:ext uri="{FF2B5EF4-FFF2-40B4-BE49-F238E27FC236}">
                        <a16:creationId xmlns:a16="http://schemas.microsoft.com/office/drawing/2014/main" id="{D3D8CDBF-24C2-420E-BD77-EB62E3FDBF8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67100" y="2734469"/>
                    <a:ext cx="57150" cy="55563"/>
                  </a:xfrm>
                  <a:custGeom>
                    <a:avLst/>
                    <a:gdLst>
                      <a:gd name="T0" fmla="*/ 7 w 15"/>
                      <a:gd name="T1" fmla="*/ 0 h 15"/>
                      <a:gd name="T2" fmla="*/ 2 w 15"/>
                      <a:gd name="T3" fmla="*/ 4 h 15"/>
                      <a:gd name="T4" fmla="*/ 2 w 15"/>
                      <a:gd name="T5" fmla="*/ 4 h 15"/>
                      <a:gd name="T6" fmla="*/ 4 w 15"/>
                      <a:gd name="T7" fmla="*/ 12 h 15"/>
                      <a:gd name="T8" fmla="*/ 10 w 15"/>
                      <a:gd name="T9" fmla="*/ 15 h 15"/>
                      <a:gd name="T10" fmla="*/ 14 w 15"/>
                      <a:gd name="T11" fmla="*/ 4 h 15"/>
                      <a:gd name="T12" fmla="*/ 15 w 15"/>
                      <a:gd name="T13" fmla="*/ 3 h 15"/>
                      <a:gd name="T14" fmla="*/ 9 w 15"/>
                      <a:gd name="T15" fmla="*/ 1 h 15"/>
                      <a:gd name="T16" fmla="*/ 7 w 15"/>
                      <a:gd name="T17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5" h="15">
                        <a:moveTo>
                          <a:pt x="7" y="0"/>
                        </a:moveTo>
                        <a:cubicBezTo>
                          <a:pt x="5" y="0"/>
                          <a:pt x="3" y="2"/>
                          <a:pt x="2" y="4"/>
                        </a:cubicBezTo>
                        <a:cubicBezTo>
                          <a:pt x="2" y="4"/>
                          <a:pt x="2" y="4"/>
                          <a:pt x="2" y="4"/>
                        </a:cubicBezTo>
                        <a:cubicBezTo>
                          <a:pt x="0" y="7"/>
                          <a:pt x="2" y="11"/>
                          <a:pt x="4" y="12"/>
                        </a:cubicBezTo>
                        <a:cubicBezTo>
                          <a:pt x="10" y="15"/>
                          <a:pt x="10" y="15"/>
                          <a:pt x="10" y="15"/>
                        </a:cubicBezTo>
                        <a:cubicBezTo>
                          <a:pt x="11" y="11"/>
                          <a:pt x="13" y="8"/>
                          <a:pt x="14" y="4"/>
                        </a:cubicBezTo>
                        <a:cubicBezTo>
                          <a:pt x="14" y="4"/>
                          <a:pt x="15" y="3"/>
                          <a:pt x="15" y="3"/>
                        </a:cubicBezTo>
                        <a:cubicBezTo>
                          <a:pt x="9" y="1"/>
                          <a:pt x="9" y="1"/>
                          <a:pt x="9" y="1"/>
                        </a:cubicBezTo>
                        <a:cubicBezTo>
                          <a:pt x="9" y="0"/>
                          <a:pt x="8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2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2" name="Freeform 329">
                    <a:extLst>
                      <a:ext uri="{FF2B5EF4-FFF2-40B4-BE49-F238E27FC236}">
                        <a16:creationId xmlns:a16="http://schemas.microsoft.com/office/drawing/2014/main" id="{A2595AEA-5E67-4A18-9659-BD52F8B140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47938" y="2486025"/>
                    <a:ext cx="49213" cy="49213"/>
                  </a:xfrm>
                  <a:custGeom>
                    <a:avLst/>
                    <a:gdLst>
                      <a:gd name="T0" fmla="*/ 2 w 13"/>
                      <a:gd name="T1" fmla="*/ 0 h 13"/>
                      <a:gd name="T2" fmla="*/ 0 w 13"/>
                      <a:gd name="T3" fmla="*/ 13 h 13"/>
                      <a:gd name="T4" fmla="*/ 6 w 13"/>
                      <a:gd name="T5" fmla="*/ 13 h 13"/>
                      <a:gd name="T6" fmla="*/ 7 w 13"/>
                      <a:gd name="T7" fmla="*/ 13 h 13"/>
                      <a:gd name="T8" fmla="*/ 12 w 13"/>
                      <a:gd name="T9" fmla="*/ 8 h 13"/>
                      <a:gd name="T10" fmla="*/ 13 w 13"/>
                      <a:gd name="T11" fmla="*/ 7 h 13"/>
                      <a:gd name="T12" fmla="*/ 8 w 13"/>
                      <a:gd name="T13" fmla="*/ 1 h 13"/>
                      <a:gd name="T14" fmla="*/ 2 w 13"/>
                      <a:gd name="T15" fmla="*/ 0 h 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3" h="13">
                        <a:moveTo>
                          <a:pt x="2" y="0"/>
                        </a:moveTo>
                        <a:cubicBezTo>
                          <a:pt x="1" y="4"/>
                          <a:pt x="1" y="9"/>
                          <a:pt x="0" y="13"/>
                        </a:cubicBezTo>
                        <a:cubicBezTo>
                          <a:pt x="6" y="13"/>
                          <a:pt x="6" y="13"/>
                          <a:pt x="6" y="13"/>
                        </a:cubicBezTo>
                        <a:cubicBezTo>
                          <a:pt x="7" y="13"/>
                          <a:pt x="7" y="13"/>
                          <a:pt x="7" y="13"/>
                        </a:cubicBezTo>
                        <a:cubicBezTo>
                          <a:pt x="10" y="13"/>
                          <a:pt x="12" y="11"/>
                          <a:pt x="12" y="8"/>
                        </a:cubicBezTo>
                        <a:cubicBezTo>
                          <a:pt x="13" y="7"/>
                          <a:pt x="13" y="7"/>
                          <a:pt x="13" y="7"/>
                        </a:cubicBezTo>
                        <a:cubicBezTo>
                          <a:pt x="13" y="4"/>
                          <a:pt x="11" y="2"/>
                          <a:pt x="8" y="1"/>
                        </a:cubicBezTo>
                        <a:cubicBezTo>
                          <a:pt x="2" y="0"/>
                          <a:pt x="2" y="0"/>
                          <a:pt x="2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3" name="Freeform 330">
                    <a:extLst>
                      <a:ext uri="{FF2B5EF4-FFF2-40B4-BE49-F238E27FC236}">
                        <a16:creationId xmlns:a16="http://schemas.microsoft.com/office/drawing/2014/main" id="{A7E2DE92-7666-483C-A215-59E7EBE1AB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0438" y="2612232"/>
                    <a:ext cx="46038" cy="53975"/>
                  </a:xfrm>
                  <a:custGeom>
                    <a:avLst/>
                    <a:gdLst>
                      <a:gd name="T0" fmla="*/ 6 w 12"/>
                      <a:gd name="T1" fmla="*/ 0 h 14"/>
                      <a:gd name="T2" fmla="*/ 0 w 12"/>
                      <a:gd name="T3" fmla="*/ 5 h 14"/>
                      <a:gd name="T4" fmla="*/ 0 w 12"/>
                      <a:gd name="T5" fmla="*/ 6 h 14"/>
                      <a:gd name="T6" fmla="*/ 5 w 12"/>
                      <a:gd name="T7" fmla="*/ 12 h 14"/>
                      <a:gd name="T8" fmla="*/ 11 w 12"/>
                      <a:gd name="T9" fmla="*/ 14 h 14"/>
                      <a:gd name="T10" fmla="*/ 12 w 12"/>
                      <a:gd name="T11" fmla="*/ 1 h 14"/>
                      <a:gd name="T12" fmla="*/ 7 w 12"/>
                      <a:gd name="T13" fmla="*/ 0 h 14"/>
                      <a:gd name="T14" fmla="*/ 6 w 12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2" h="14">
                        <a:moveTo>
                          <a:pt x="6" y="0"/>
                        </a:moveTo>
                        <a:cubicBezTo>
                          <a:pt x="3" y="0"/>
                          <a:pt x="1" y="2"/>
                          <a:pt x="0" y="5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9"/>
                          <a:pt x="2" y="12"/>
                          <a:pt x="5" y="12"/>
                        </a:cubicBezTo>
                        <a:cubicBezTo>
                          <a:pt x="11" y="14"/>
                          <a:pt x="11" y="14"/>
                          <a:pt x="11" y="14"/>
                        </a:cubicBezTo>
                        <a:cubicBezTo>
                          <a:pt x="12" y="9"/>
                          <a:pt x="12" y="5"/>
                          <a:pt x="12" y="1"/>
                        </a:cubicBezTo>
                        <a:cubicBezTo>
                          <a:pt x="7" y="0"/>
                          <a:pt x="7" y="0"/>
                          <a:pt x="7" y="0"/>
                        </a:cubicBezTo>
                        <a:cubicBezTo>
                          <a:pt x="6" y="0"/>
                          <a:pt x="6" y="0"/>
                          <a:pt x="6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20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4" name="Freeform 332">
                    <a:extLst>
                      <a:ext uri="{FF2B5EF4-FFF2-40B4-BE49-F238E27FC236}">
                        <a16:creationId xmlns:a16="http://schemas.microsoft.com/office/drawing/2014/main" id="{7F685872-C164-4708-B74B-3993DBF28B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50319" y="2616994"/>
                    <a:ext cx="49213" cy="49213"/>
                  </a:xfrm>
                  <a:custGeom>
                    <a:avLst/>
                    <a:gdLst>
                      <a:gd name="T0" fmla="*/ 7 w 13"/>
                      <a:gd name="T1" fmla="*/ 0 h 13"/>
                      <a:gd name="T2" fmla="*/ 6 w 13"/>
                      <a:gd name="T3" fmla="*/ 0 h 13"/>
                      <a:gd name="T4" fmla="*/ 0 w 13"/>
                      <a:gd name="T5" fmla="*/ 0 h 13"/>
                      <a:gd name="T6" fmla="*/ 0 w 13"/>
                      <a:gd name="T7" fmla="*/ 4 h 13"/>
                      <a:gd name="T8" fmla="*/ 1 w 13"/>
                      <a:gd name="T9" fmla="*/ 13 h 13"/>
                      <a:gd name="T10" fmla="*/ 7 w 13"/>
                      <a:gd name="T11" fmla="*/ 12 h 13"/>
                      <a:gd name="T12" fmla="*/ 12 w 13"/>
                      <a:gd name="T13" fmla="*/ 5 h 13"/>
                      <a:gd name="T14" fmla="*/ 12 w 13"/>
                      <a:gd name="T15" fmla="*/ 4 h 13"/>
                      <a:gd name="T16" fmla="*/ 7 w 13"/>
                      <a:gd name="T17" fmla="*/ 0 h 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3" h="13">
                        <a:moveTo>
                          <a:pt x="7" y="0"/>
                        </a:move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"/>
                          <a:pt x="0" y="3"/>
                          <a:pt x="0" y="4"/>
                        </a:cubicBezTo>
                        <a:cubicBezTo>
                          <a:pt x="1" y="7"/>
                          <a:pt x="1" y="10"/>
                          <a:pt x="1" y="13"/>
                        </a:cubicBezTo>
                        <a:cubicBezTo>
                          <a:pt x="7" y="12"/>
                          <a:pt x="7" y="12"/>
                          <a:pt x="7" y="12"/>
                        </a:cubicBezTo>
                        <a:cubicBezTo>
                          <a:pt x="10" y="11"/>
                          <a:pt x="13" y="8"/>
                          <a:pt x="12" y="5"/>
                        </a:cubicBezTo>
                        <a:cubicBezTo>
                          <a:pt x="12" y="4"/>
                          <a:pt x="12" y="4"/>
                          <a:pt x="12" y="4"/>
                        </a:cubicBezTo>
                        <a:cubicBezTo>
                          <a:pt x="12" y="2"/>
                          <a:pt x="9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5" name="Freeform 333">
                    <a:extLst>
                      <a:ext uri="{FF2B5EF4-FFF2-40B4-BE49-F238E27FC236}">
                        <a16:creationId xmlns:a16="http://schemas.microsoft.com/office/drawing/2014/main" id="{D4206BE4-71A1-4BD1-80F6-38F68E52BD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97263" y="2483644"/>
                    <a:ext cx="49213" cy="53975"/>
                  </a:xfrm>
                  <a:custGeom>
                    <a:avLst/>
                    <a:gdLst>
                      <a:gd name="T0" fmla="*/ 11 w 13"/>
                      <a:gd name="T1" fmla="*/ 0 h 14"/>
                      <a:gd name="T2" fmla="*/ 6 w 13"/>
                      <a:gd name="T3" fmla="*/ 2 h 14"/>
                      <a:gd name="T4" fmla="*/ 1 w 13"/>
                      <a:gd name="T5" fmla="*/ 8 h 14"/>
                      <a:gd name="T6" fmla="*/ 1 w 13"/>
                      <a:gd name="T7" fmla="*/ 9 h 14"/>
                      <a:gd name="T8" fmla="*/ 6 w 13"/>
                      <a:gd name="T9" fmla="*/ 14 h 14"/>
                      <a:gd name="T10" fmla="*/ 7 w 13"/>
                      <a:gd name="T11" fmla="*/ 14 h 14"/>
                      <a:gd name="T12" fmla="*/ 13 w 13"/>
                      <a:gd name="T13" fmla="*/ 13 h 14"/>
                      <a:gd name="T14" fmla="*/ 11 w 13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3" h="14">
                        <a:moveTo>
                          <a:pt x="11" y="0"/>
                        </a:moveTo>
                        <a:cubicBezTo>
                          <a:pt x="6" y="2"/>
                          <a:pt x="6" y="2"/>
                          <a:pt x="6" y="2"/>
                        </a:cubicBezTo>
                        <a:cubicBezTo>
                          <a:pt x="3" y="2"/>
                          <a:pt x="0" y="5"/>
                          <a:pt x="1" y="8"/>
                        </a:cubicBezTo>
                        <a:cubicBezTo>
                          <a:pt x="1" y="9"/>
                          <a:pt x="1" y="9"/>
                          <a:pt x="1" y="9"/>
                        </a:cubicBezTo>
                        <a:cubicBezTo>
                          <a:pt x="1" y="11"/>
                          <a:pt x="4" y="14"/>
                          <a:pt x="6" y="14"/>
                        </a:cubicBezTo>
                        <a:cubicBezTo>
                          <a:pt x="7" y="14"/>
                          <a:pt x="7" y="14"/>
                          <a:pt x="7" y="14"/>
                        </a:cubicBezTo>
                        <a:cubicBezTo>
                          <a:pt x="13" y="13"/>
                          <a:pt x="13" y="13"/>
                          <a:pt x="13" y="13"/>
                        </a:cubicBezTo>
                        <a:cubicBezTo>
                          <a:pt x="13" y="9"/>
                          <a:pt x="12" y="5"/>
                          <a:pt x="11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08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6" name="Freeform 335">
                    <a:extLst>
                      <a:ext uri="{FF2B5EF4-FFF2-40B4-BE49-F238E27FC236}">
                        <a16:creationId xmlns:a16="http://schemas.microsoft.com/office/drawing/2014/main" id="{4A3A4BE2-57A0-41F3-97C4-2301C28F62D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74925" y="2737644"/>
                    <a:ext cx="52388" cy="52388"/>
                  </a:xfrm>
                  <a:custGeom>
                    <a:avLst/>
                    <a:gdLst>
                      <a:gd name="T0" fmla="*/ 8 w 14"/>
                      <a:gd name="T1" fmla="*/ 0 h 14"/>
                      <a:gd name="T2" fmla="*/ 5 w 14"/>
                      <a:gd name="T3" fmla="*/ 0 h 14"/>
                      <a:gd name="T4" fmla="*/ 0 w 14"/>
                      <a:gd name="T5" fmla="*/ 2 h 14"/>
                      <a:gd name="T6" fmla="*/ 5 w 14"/>
                      <a:gd name="T7" fmla="*/ 14 h 14"/>
                      <a:gd name="T8" fmla="*/ 10 w 14"/>
                      <a:gd name="T9" fmla="*/ 11 h 14"/>
                      <a:gd name="T10" fmla="*/ 13 w 14"/>
                      <a:gd name="T11" fmla="*/ 4 h 14"/>
                      <a:gd name="T12" fmla="*/ 13 w 14"/>
                      <a:gd name="T13" fmla="*/ 3 h 14"/>
                      <a:gd name="T14" fmla="*/ 8 w 14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" h="14">
                        <a:moveTo>
                          <a:pt x="8" y="0"/>
                        </a:moveTo>
                        <a:cubicBezTo>
                          <a:pt x="7" y="0"/>
                          <a:pt x="6" y="0"/>
                          <a:pt x="5" y="0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1" y="6"/>
                          <a:pt x="3" y="10"/>
                          <a:pt x="5" y="14"/>
                        </a:cubicBezTo>
                        <a:cubicBezTo>
                          <a:pt x="10" y="11"/>
                          <a:pt x="10" y="11"/>
                          <a:pt x="10" y="11"/>
                        </a:cubicBezTo>
                        <a:cubicBezTo>
                          <a:pt x="13" y="10"/>
                          <a:pt x="14" y="7"/>
                          <a:pt x="13" y="4"/>
                        </a:cubicBezTo>
                        <a:cubicBezTo>
                          <a:pt x="13" y="3"/>
                          <a:pt x="13" y="3"/>
                          <a:pt x="13" y="3"/>
                        </a:cubicBezTo>
                        <a:cubicBezTo>
                          <a:pt x="12" y="1"/>
                          <a:pt x="10" y="0"/>
                          <a:pt x="8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7" name="Freeform 336">
                    <a:extLst>
                      <a:ext uri="{FF2B5EF4-FFF2-40B4-BE49-F238E27FC236}">
                        <a16:creationId xmlns:a16="http://schemas.microsoft.com/office/drawing/2014/main" id="{235D2EF8-FBD0-411A-9E26-1922CB1590E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62338" y="2362994"/>
                    <a:ext cx="57150" cy="52388"/>
                  </a:xfrm>
                  <a:custGeom>
                    <a:avLst/>
                    <a:gdLst>
                      <a:gd name="T0" fmla="*/ 9 w 15"/>
                      <a:gd name="T1" fmla="*/ 0 h 14"/>
                      <a:gd name="T2" fmla="*/ 4 w 15"/>
                      <a:gd name="T3" fmla="*/ 3 h 14"/>
                      <a:gd name="T4" fmla="*/ 1 w 15"/>
                      <a:gd name="T5" fmla="*/ 10 h 14"/>
                      <a:gd name="T6" fmla="*/ 1 w 15"/>
                      <a:gd name="T7" fmla="*/ 11 h 14"/>
                      <a:gd name="T8" fmla="*/ 7 w 15"/>
                      <a:gd name="T9" fmla="*/ 14 h 14"/>
                      <a:gd name="T10" fmla="*/ 9 w 15"/>
                      <a:gd name="T11" fmla="*/ 14 h 14"/>
                      <a:gd name="T12" fmla="*/ 15 w 15"/>
                      <a:gd name="T13" fmla="*/ 12 h 14"/>
                      <a:gd name="T14" fmla="*/ 9 w 15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" h="14">
                        <a:moveTo>
                          <a:pt x="9" y="0"/>
                        </a:moveTo>
                        <a:cubicBezTo>
                          <a:pt x="4" y="3"/>
                          <a:pt x="4" y="3"/>
                          <a:pt x="4" y="3"/>
                        </a:cubicBezTo>
                        <a:cubicBezTo>
                          <a:pt x="1" y="4"/>
                          <a:pt x="0" y="7"/>
                          <a:pt x="1" y="10"/>
                        </a:cubicBezTo>
                        <a:cubicBezTo>
                          <a:pt x="1" y="11"/>
                          <a:pt x="1" y="11"/>
                          <a:pt x="1" y="11"/>
                        </a:cubicBezTo>
                        <a:cubicBezTo>
                          <a:pt x="2" y="13"/>
                          <a:pt x="4" y="14"/>
                          <a:pt x="7" y="14"/>
                        </a:cubicBezTo>
                        <a:cubicBezTo>
                          <a:pt x="7" y="14"/>
                          <a:pt x="8" y="14"/>
                          <a:pt x="9" y="14"/>
                        </a:cubicBezTo>
                        <a:cubicBezTo>
                          <a:pt x="15" y="12"/>
                          <a:pt x="15" y="12"/>
                          <a:pt x="15" y="12"/>
                        </a:cubicBezTo>
                        <a:cubicBezTo>
                          <a:pt x="13" y="8"/>
                          <a:pt x="11" y="4"/>
                          <a:pt x="9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9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8" name="Freeform 338">
                    <a:extLst>
                      <a:ext uri="{FF2B5EF4-FFF2-40B4-BE49-F238E27FC236}">
                        <a16:creationId xmlns:a16="http://schemas.microsoft.com/office/drawing/2014/main" id="{493D1A0C-49E6-455A-8D0B-F8748CF68E6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32869" y="2847182"/>
                    <a:ext cx="55563" cy="52388"/>
                  </a:xfrm>
                  <a:custGeom>
                    <a:avLst/>
                    <a:gdLst>
                      <a:gd name="T0" fmla="*/ 8 w 15"/>
                      <a:gd name="T1" fmla="*/ 0 h 14"/>
                      <a:gd name="T2" fmla="*/ 5 w 15"/>
                      <a:gd name="T3" fmla="*/ 1 h 14"/>
                      <a:gd name="T4" fmla="*/ 0 w 15"/>
                      <a:gd name="T5" fmla="*/ 4 h 14"/>
                      <a:gd name="T6" fmla="*/ 2 w 15"/>
                      <a:gd name="T7" fmla="*/ 6 h 14"/>
                      <a:gd name="T8" fmla="*/ 8 w 15"/>
                      <a:gd name="T9" fmla="*/ 14 h 14"/>
                      <a:gd name="T10" fmla="*/ 12 w 15"/>
                      <a:gd name="T11" fmla="*/ 10 h 14"/>
                      <a:gd name="T12" fmla="*/ 13 w 15"/>
                      <a:gd name="T13" fmla="*/ 2 h 14"/>
                      <a:gd name="T14" fmla="*/ 12 w 15"/>
                      <a:gd name="T15" fmla="*/ 2 h 14"/>
                      <a:gd name="T16" fmla="*/ 8 w 15"/>
                      <a:gd name="T17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5" h="14">
                        <a:moveTo>
                          <a:pt x="8" y="0"/>
                        </a:moveTo>
                        <a:cubicBezTo>
                          <a:pt x="7" y="0"/>
                          <a:pt x="6" y="0"/>
                          <a:pt x="5" y="1"/>
                        </a:cubicBezTo>
                        <a:cubicBezTo>
                          <a:pt x="0" y="4"/>
                          <a:pt x="0" y="4"/>
                          <a:pt x="0" y="4"/>
                        </a:cubicBezTo>
                        <a:cubicBezTo>
                          <a:pt x="0" y="5"/>
                          <a:pt x="1" y="6"/>
                          <a:pt x="2" y="6"/>
                        </a:cubicBezTo>
                        <a:cubicBezTo>
                          <a:pt x="4" y="9"/>
                          <a:pt x="6" y="12"/>
                          <a:pt x="8" y="14"/>
                        </a:cubicBezTo>
                        <a:cubicBezTo>
                          <a:pt x="12" y="10"/>
                          <a:pt x="12" y="10"/>
                          <a:pt x="12" y="10"/>
                        </a:cubicBezTo>
                        <a:cubicBezTo>
                          <a:pt x="15" y="8"/>
                          <a:pt x="15" y="5"/>
                          <a:pt x="13" y="2"/>
                        </a:cubicBezTo>
                        <a:cubicBezTo>
                          <a:pt x="12" y="2"/>
                          <a:pt x="12" y="2"/>
                          <a:pt x="12" y="2"/>
                        </a:cubicBezTo>
                        <a:cubicBezTo>
                          <a:pt x="11" y="0"/>
                          <a:pt x="10" y="0"/>
                          <a:pt x="8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8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9" name="Freeform 339">
                    <a:extLst>
                      <a:ext uri="{FF2B5EF4-FFF2-40B4-BE49-F238E27FC236}">
                        <a16:creationId xmlns:a16="http://schemas.microsoft.com/office/drawing/2014/main" id="{9744292B-3D35-40F3-90B6-11263903883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98838" y="2253457"/>
                    <a:ext cx="60325" cy="55563"/>
                  </a:xfrm>
                  <a:custGeom>
                    <a:avLst/>
                    <a:gdLst>
                      <a:gd name="T0" fmla="*/ 7 w 16"/>
                      <a:gd name="T1" fmla="*/ 0 h 15"/>
                      <a:gd name="T2" fmla="*/ 3 w 16"/>
                      <a:gd name="T3" fmla="*/ 4 h 15"/>
                      <a:gd name="T4" fmla="*/ 2 w 16"/>
                      <a:gd name="T5" fmla="*/ 12 h 15"/>
                      <a:gd name="T6" fmla="*/ 3 w 16"/>
                      <a:gd name="T7" fmla="*/ 13 h 15"/>
                      <a:gd name="T8" fmla="*/ 7 w 16"/>
                      <a:gd name="T9" fmla="*/ 15 h 15"/>
                      <a:gd name="T10" fmla="*/ 10 w 16"/>
                      <a:gd name="T11" fmla="*/ 14 h 15"/>
                      <a:gd name="T12" fmla="*/ 16 w 16"/>
                      <a:gd name="T13" fmla="*/ 11 h 15"/>
                      <a:gd name="T14" fmla="*/ 7 w 16"/>
                      <a:gd name="T15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6" h="15">
                        <a:moveTo>
                          <a:pt x="7" y="0"/>
                        </a:move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1" y="6"/>
                          <a:pt x="0" y="10"/>
                          <a:pt x="2" y="12"/>
                        </a:cubicBezTo>
                        <a:cubicBezTo>
                          <a:pt x="3" y="13"/>
                          <a:pt x="3" y="13"/>
                          <a:pt x="3" y="13"/>
                        </a:cubicBezTo>
                        <a:cubicBezTo>
                          <a:pt x="4" y="14"/>
                          <a:pt x="5" y="15"/>
                          <a:pt x="7" y="15"/>
                        </a:cubicBezTo>
                        <a:cubicBezTo>
                          <a:pt x="8" y="15"/>
                          <a:pt x="9" y="15"/>
                          <a:pt x="10" y="14"/>
                        </a:cubicBezTo>
                        <a:cubicBezTo>
                          <a:pt x="16" y="11"/>
                          <a:pt x="16" y="11"/>
                          <a:pt x="16" y="11"/>
                        </a:cubicBezTo>
                        <a:cubicBezTo>
                          <a:pt x="13" y="7"/>
                          <a:pt x="10" y="4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9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0" name="Freeform 341">
                    <a:extLst>
                      <a:ext uri="{FF2B5EF4-FFF2-40B4-BE49-F238E27FC236}">
                        <a16:creationId xmlns:a16="http://schemas.microsoft.com/office/drawing/2014/main" id="{5CF76E3B-B16D-41B2-8DFA-EA553EA405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20975" y="2935288"/>
                    <a:ext cx="61913" cy="57150"/>
                  </a:xfrm>
                  <a:custGeom>
                    <a:avLst/>
                    <a:gdLst>
                      <a:gd name="T0" fmla="*/ 9 w 16"/>
                      <a:gd name="T1" fmla="*/ 0 h 15"/>
                      <a:gd name="T2" fmla="*/ 4 w 16"/>
                      <a:gd name="T3" fmla="*/ 3 h 15"/>
                      <a:gd name="T4" fmla="*/ 0 w 16"/>
                      <a:gd name="T5" fmla="*/ 7 h 15"/>
                      <a:gd name="T6" fmla="*/ 3 w 16"/>
                      <a:gd name="T7" fmla="*/ 9 h 15"/>
                      <a:gd name="T8" fmla="*/ 11 w 16"/>
                      <a:gd name="T9" fmla="*/ 15 h 15"/>
                      <a:gd name="T10" fmla="*/ 14 w 16"/>
                      <a:gd name="T11" fmla="*/ 10 h 15"/>
                      <a:gd name="T12" fmla="*/ 13 w 16"/>
                      <a:gd name="T13" fmla="*/ 2 h 15"/>
                      <a:gd name="T14" fmla="*/ 12 w 16"/>
                      <a:gd name="T15" fmla="*/ 1 h 15"/>
                      <a:gd name="T16" fmla="*/ 9 w 16"/>
                      <a:gd name="T17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6" h="15">
                        <a:moveTo>
                          <a:pt x="9" y="0"/>
                        </a:moveTo>
                        <a:cubicBezTo>
                          <a:pt x="7" y="0"/>
                          <a:pt x="5" y="1"/>
                          <a:pt x="4" y="3"/>
                        </a:cubicBezTo>
                        <a:cubicBezTo>
                          <a:pt x="0" y="7"/>
                          <a:pt x="0" y="7"/>
                          <a:pt x="0" y="7"/>
                        </a:cubicBezTo>
                        <a:cubicBezTo>
                          <a:pt x="1" y="8"/>
                          <a:pt x="2" y="8"/>
                          <a:pt x="3" y="9"/>
                        </a:cubicBezTo>
                        <a:cubicBezTo>
                          <a:pt x="5" y="11"/>
                          <a:pt x="8" y="13"/>
                          <a:pt x="11" y="15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6" y="7"/>
                          <a:pt x="15" y="4"/>
                          <a:pt x="13" y="2"/>
                        </a:cubicBezTo>
                        <a:cubicBezTo>
                          <a:pt x="12" y="1"/>
                          <a:pt x="12" y="1"/>
                          <a:pt x="12" y="1"/>
                        </a:cubicBezTo>
                        <a:cubicBezTo>
                          <a:pt x="11" y="1"/>
                          <a:pt x="10" y="0"/>
                          <a:pt x="9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8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1" name="Freeform 344">
                    <a:extLst>
                      <a:ext uri="{FF2B5EF4-FFF2-40B4-BE49-F238E27FC236}">
                        <a16:creationId xmlns:a16="http://schemas.microsoft.com/office/drawing/2014/main" id="{73A39AD7-AE64-4E7A-9B3E-D979D3D7A9C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11525" y="2169319"/>
                    <a:ext cx="60325" cy="53975"/>
                  </a:xfrm>
                  <a:custGeom>
                    <a:avLst/>
                    <a:gdLst>
                      <a:gd name="T0" fmla="*/ 5 w 16"/>
                      <a:gd name="T1" fmla="*/ 0 h 14"/>
                      <a:gd name="T2" fmla="*/ 2 w 16"/>
                      <a:gd name="T3" fmla="*/ 5 h 14"/>
                      <a:gd name="T4" fmla="*/ 3 w 16"/>
                      <a:gd name="T5" fmla="*/ 12 h 14"/>
                      <a:gd name="T6" fmla="*/ 4 w 16"/>
                      <a:gd name="T7" fmla="*/ 13 h 14"/>
                      <a:gd name="T8" fmla="*/ 7 w 16"/>
                      <a:gd name="T9" fmla="*/ 14 h 14"/>
                      <a:gd name="T10" fmla="*/ 11 w 16"/>
                      <a:gd name="T11" fmla="*/ 12 h 14"/>
                      <a:gd name="T12" fmla="*/ 16 w 16"/>
                      <a:gd name="T13" fmla="*/ 8 h 14"/>
                      <a:gd name="T14" fmla="*/ 16 w 16"/>
                      <a:gd name="T15" fmla="*/ 8 h 14"/>
                      <a:gd name="T16" fmla="*/ 14 w 16"/>
                      <a:gd name="T17" fmla="*/ 6 h 14"/>
                      <a:gd name="T18" fmla="*/ 5 w 16"/>
                      <a:gd name="T19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6" h="14">
                        <a:moveTo>
                          <a:pt x="5" y="0"/>
                        </a:moveTo>
                        <a:cubicBezTo>
                          <a:pt x="2" y="5"/>
                          <a:pt x="2" y="5"/>
                          <a:pt x="2" y="5"/>
                        </a:cubicBezTo>
                        <a:cubicBezTo>
                          <a:pt x="0" y="7"/>
                          <a:pt x="0" y="10"/>
                          <a:pt x="3" y="12"/>
                        </a:cubicBezTo>
                        <a:cubicBezTo>
                          <a:pt x="4" y="13"/>
                          <a:pt x="4" y="13"/>
                          <a:pt x="4" y="13"/>
                        </a:cubicBezTo>
                        <a:cubicBezTo>
                          <a:pt x="5" y="14"/>
                          <a:pt x="6" y="14"/>
                          <a:pt x="7" y="14"/>
                        </a:cubicBezTo>
                        <a:cubicBezTo>
                          <a:pt x="9" y="14"/>
                          <a:pt x="10" y="13"/>
                          <a:pt x="11" y="12"/>
                        </a:cubicBezTo>
                        <a:cubicBezTo>
                          <a:pt x="16" y="8"/>
                          <a:pt x="16" y="8"/>
                          <a:pt x="16" y="8"/>
                        </a:cubicBezTo>
                        <a:cubicBezTo>
                          <a:pt x="16" y="8"/>
                          <a:pt x="16" y="8"/>
                          <a:pt x="16" y="8"/>
                        </a:cubicBezTo>
                        <a:cubicBezTo>
                          <a:pt x="15" y="7"/>
                          <a:pt x="14" y="7"/>
                          <a:pt x="14" y="6"/>
                        </a:cubicBezTo>
                        <a:cubicBezTo>
                          <a:pt x="11" y="4"/>
                          <a:pt x="8" y="2"/>
                          <a:pt x="5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78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2" name="Freeform 346">
                    <a:extLst>
                      <a:ext uri="{FF2B5EF4-FFF2-40B4-BE49-F238E27FC236}">
                        <a16:creationId xmlns:a16="http://schemas.microsoft.com/office/drawing/2014/main" id="{00E026C2-CB27-4996-8759-E56244D7BD1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35275" y="3000376"/>
                    <a:ext cx="57150" cy="52388"/>
                  </a:xfrm>
                  <a:custGeom>
                    <a:avLst/>
                    <a:gdLst>
                      <a:gd name="T0" fmla="*/ 8 w 15"/>
                      <a:gd name="T1" fmla="*/ 0 h 14"/>
                      <a:gd name="T2" fmla="*/ 3 w 15"/>
                      <a:gd name="T3" fmla="*/ 4 h 14"/>
                      <a:gd name="T4" fmla="*/ 0 w 15"/>
                      <a:gd name="T5" fmla="*/ 9 h 14"/>
                      <a:gd name="T6" fmla="*/ 0 w 15"/>
                      <a:gd name="T7" fmla="*/ 9 h 14"/>
                      <a:gd name="T8" fmla="*/ 12 w 15"/>
                      <a:gd name="T9" fmla="*/ 14 h 14"/>
                      <a:gd name="T10" fmla="*/ 14 w 15"/>
                      <a:gd name="T11" fmla="*/ 8 h 14"/>
                      <a:gd name="T12" fmla="*/ 11 w 15"/>
                      <a:gd name="T13" fmla="*/ 1 h 14"/>
                      <a:gd name="T14" fmla="*/ 10 w 15"/>
                      <a:gd name="T15" fmla="*/ 1 h 14"/>
                      <a:gd name="T16" fmla="*/ 8 w 15"/>
                      <a:gd name="T17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5" h="14">
                        <a:moveTo>
                          <a:pt x="8" y="0"/>
                        </a:moveTo>
                        <a:cubicBezTo>
                          <a:pt x="6" y="0"/>
                          <a:pt x="3" y="2"/>
                          <a:pt x="3" y="4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4" y="11"/>
                          <a:pt x="8" y="13"/>
                          <a:pt x="12" y="14"/>
                        </a:cubicBezTo>
                        <a:cubicBezTo>
                          <a:pt x="14" y="8"/>
                          <a:pt x="14" y="8"/>
                          <a:pt x="14" y="8"/>
                        </a:cubicBezTo>
                        <a:cubicBezTo>
                          <a:pt x="15" y="5"/>
                          <a:pt x="13" y="2"/>
                          <a:pt x="11" y="1"/>
                        </a:cubicBezTo>
                        <a:cubicBezTo>
                          <a:pt x="10" y="1"/>
                          <a:pt x="10" y="1"/>
                          <a:pt x="10" y="1"/>
                        </a:cubicBezTo>
                        <a:cubicBezTo>
                          <a:pt x="9" y="0"/>
                          <a:pt x="8" y="0"/>
                          <a:pt x="8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8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3" name="Freeform 349">
                    <a:extLst>
                      <a:ext uri="{FF2B5EF4-FFF2-40B4-BE49-F238E27FC236}">
                        <a16:creationId xmlns:a16="http://schemas.microsoft.com/office/drawing/2014/main" id="{F219F0FD-6E00-42FB-B4C0-7AF5B71F74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05163" y="2108994"/>
                    <a:ext cx="57150" cy="52388"/>
                  </a:xfrm>
                  <a:custGeom>
                    <a:avLst/>
                    <a:gdLst>
                      <a:gd name="T0" fmla="*/ 3 w 15"/>
                      <a:gd name="T1" fmla="*/ 0 h 14"/>
                      <a:gd name="T2" fmla="*/ 1 w 15"/>
                      <a:gd name="T3" fmla="*/ 6 h 14"/>
                      <a:gd name="T4" fmla="*/ 4 w 15"/>
                      <a:gd name="T5" fmla="*/ 13 h 14"/>
                      <a:gd name="T6" fmla="*/ 5 w 15"/>
                      <a:gd name="T7" fmla="*/ 13 h 14"/>
                      <a:gd name="T8" fmla="*/ 7 w 15"/>
                      <a:gd name="T9" fmla="*/ 14 h 14"/>
                      <a:gd name="T10" fmla="*/ 12 w 15"/>
                      <a:gd name="T11" fmla="*/ 10 h 14"/>
                      <a:gd name="T12" fmla="*/ 15 w 15"/>
                      <a:gd name="T13" fmla="*/ 5 h 14"/>
                      <a:gd name="T14" fmla="*/ 15 w 15"/>
                      <a:gd name="T15" fmla="*/ 5 h 14"/>
                      <a:gd name="T16" fmla="*/ 3 w 15"/>
                      <a:gd name="T17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5" h="14">
                        <a:moveTo>
                          <a:pt x="3" y="0"/>
                        </a:moveTo>
                        <a:cubicBezTo>
                          <a:pt x="1" y="6"/>
                          <a:pt x="1" y="6"/>
                          <a:pt x="1" y="6"/>
                        </a:cubicBezTo>
                        <a:cubicBezTo>
                          <a:pt x="0" y="8"/>
                          <a:pt x="1" y="12"/>
                          <a:pt x="4" y="13"/>
                        </a:cubicBezTo>
                        <a:cubicBezTo>
                          <a:pt x="5" y="13"/>
                          <a:pt x="5" y="13"/>
                          <a:pt x="5" y="13"/>
                        </a:cubicBezTo>
                        <a:cubicBezTo>
                          <a:pt x="6" y="14"/>
                          <a:pt x="6" y="14"/>
                          <a:pt x="7" y="14"/>
                        </a:cubicBezTo>
                        <a:cubicBezTo>
                          <a:pt x="9" y="14"/>
                          <a:pt x="11" y="13"/>
                          <a:pt x="12" y="10"/>
                        </a:cubicBezTo>
                        <a:cubicBezTo>
                          <a:pt x="15" y="5"/>
                          <a:pt x="15" y="5"/>
                          <a:pt x="15" y="5"/>
                        </a:cubicBezTo>
                        <a:cubicBezTo>
                          <a:pt x="15" y="5"/>
                          <a:pt x="15" y="5"/>
                          <a:pt x="15" y="5"/>
                        </a:cubicBezTo>
                        <a:cubicBezTo>
                          <a:pt x="11" y="3"/>
                          <a:pt x="7" y="2"/>
                          <a:pt x="3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6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4" name="Freeform 351">
                    <a:extLst>
                      <a:ext uri="{FF2B5EF4-FFF2-40B4-BE49-F238E27FC236}">
                        <a16:creationId xmlns:a16="http://schemas.microsoft.com/office/drawing/2014/main" id="{D8A862CC-DF29-40E4-A174-3DA3ADCE547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60688" y="3036094"/>
                    <a:ext cx="52388" cy="46038"/>
                  </a:xfrm>
                  <a:custGeom>
                    <a:avLst/>
                    <a:gdLst>
                      <a:gd name="T0" fmla="*/ 7 w 14"/>
                      <a:gd name="T1" fmla="*/ 0 h 12"/>
                      <a:gd name="T2" fmla="*/ 1 w 14"/>
                      <a:gd name="T3" fmla="*/ 5 h 12"/>
                      <a:gd name="T4" fmla="*/ 0 w 14"/>
                      <a:gd name="T5" fmla="*/ 11 h 12"/>
                      <a:gd name="T6" fmla="*/ 9 w 14"/>
                      <a:gd name="T7" fmla="*/ 12 h 12"/>
                      <a:gd name="T8" fmla="*/ 13 w 14"/>
                      <a:gd name="T9" fmla="*/ 12 h 12"/>
                      <a:gd name="T10" fmla="*/ 13 w 14"/>
                      <a:gd name="T11" fmla="*/ 12 h 12"/>
                      <a:gd name="T12" fmla="*/ 13 w 14"/>
                      <a:gd name="T13" fmla="*/ 6 h 12"/>
                      <a:gd name="T14" fmla="*/ 8 w 14"/>
                      <a:gd name="T15" fmla="*/ 0 h 12"/>
                      <a:gd name="T16" fmla="*/ 7 w 14"/>
                      <a:gd name="T17" fmla="*/ 0 h 12"/>
                      <a:gd name="T18" fmla="*/ 7 w 14"/>
                      <a:gd name="T19" fmla="*/ 0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4" h="12">
                        <a:moveTo>
                          <a:pt x="7" y="0"/>
                        </a:moveTo>
                        <a:cubicBezTo>
                          <a:pt x="4" y="0"/>
                          <a:pt x="2" y="2"/>
                          <a:pt x="1" y="5"/>
                        </a:cubicBezTo>
                        <a:cubicBezTo>
                          <a:pt x="0" y="11"/>
                          <a:pt x="0" y="11"/>
                          <a:pt x="0" y="11"/>
                        </a:cubicBezTo>
                        <a:cubicBezTo>
                          <a:pt x="3" y="11"/>
                          <a:pt x="6" y="12"/>
                          <a:pt x="9" y="12"/>
                        </a:cubicBezTo>
                        <a:cubicBezTo>
                          <a:pt x="10" y="12"/>
                          <a:pt x="12" y="12"/>
                          <a:pt x="13" y="12"/>
                        </a:cubicBezTo>
                        <a:cubicBezTo>
                          <a:pt x="13" y="12"/>
                          <a:pt x="13" y="12"/>
                          <a:pt x="13" y="12"/>
                        </a:cubicBezTo>
                        <a:cubicBezTo>
                          <a:pt x="13" y="6"/>
                          <a:pt x="13" y="6"/>
                          <a:pt x="13" y="6"/>
                        </a:cubicBezTo>
                        <a:cubicBezTo>
                          <a:pt x="14" y="3"/>
                          <a:pt x="11" y="0"/>
                          <a:pt x="8" y="0"/>
                        </a:cubicBezTo>
                        <a:cubicBezTo>
                          <a:pt x="7" y="0"/>
                          <a:pt x="7" y="0"/>
                          <a:pt x="7" y="0"/>
                        </a:cubicBezTo>
                        <a:cubicBezTo>
                          <a:pt x="7" y="0"/>
                          <a:pt x="7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74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5" name="Freeform 354">
                    <a:extLst>
                      <a:ext uri="{FF2B5EF4-FFF2-40B4-BE49-F238E27FC236}">
                        <a16:creationId xmlns:a16="http://schemas.microsoft.com/office/drawing/2014/main" id="{FA957357-78F3-41D6-A2D6-7B7ACBC2F97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9275" y="2082007"/>
                    <a:ext cx="52388" cy="46038"/>
                  </a:xfrm>
                  <a:custGeom>
                    <a:avLst/>
                    <a:gdLst>
                      <a:gd name="T0" fmla="*/ 1 w 14"/>
                      <a:gd name="T1" fmla="*/ 0 h 12"/>
                      <a:gd name="T2" fmla="*/ 0 w 14"/>
                      <a:gd name="T3" fmla="*/ 6 h 12"/>
                      <a:gd name="T4" fmla="*/ 5 w 14"/>
                      <a:gd name="T5" fmla="*/ 12 h 12"/>
                      <a:gd name="T6" fmla="*/ 6 w 14"/>
                      <a:gd name="T7" fmla="*/ 12 h 12"/>
                      <a:gd name="T8" fmla="*/ 7 w 14"/>
                      <a:gd name="T9" fmla="*/ 12 h 12"/>
                      <a:gd name="T10" fmla="*/ 12 w 14"/>
                      <a:gd name="T11" fmla="*/ 8 h 12"/>
                      <a:gd name="T12" fmla="*/ 14 w 14"/>
                      <a:gd name="T13" fmla="*/ 2 h 12"/>
                      <a:gd name="T14" fmla="*/ 14 w 14"/>
                      <a:gd name="T15" fmla="*/ 2 h 12"/>
                      <a:gd name="T16" fmla="*/ 5 w 14"/>
                      <a:gd name="T17" fmla="*/ 0 h 12"/>
                      <a:gd name="T18" fmla="*/ 1 w 14"/>
                      <a:gd name="T19" fmla="*/ 0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4" h="12">
                        <a:moveTo>
                          <a:pt x="1" y="0"/>
                        </a:move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9"/>
                          <a:pt x="2" y="12"/>
                          <a:pt x="5" y="12"/>
                        </a:cubicBezTo>
                        <a:cubicBezTo>
                          <a:pt x="6" y="12"/>
                          <a:pt x="6" y="12"/>
                          <a:pt x="6" y="12"/>
                        </a:cubicBezTo>
                        <a:cubicBezTo>
                          <a:pt x="6" y="12"/>
                          <a:pt x="7" y="12"/>
                          <a:pt x="7" y="12"/>
                        </a:cubicBezTo>
                        <a:cubicBezTo>
                          <a:pt x="10" y="12"/>
                          <a:pt x="12" y="10"/>
                          <a:pt x="12" y="8"/>
                        </a:cubicBezTo>
                        <a:cubicBezTo>
                          <a:pt x="14" y="2"/>
                          <a:pt x="14" y="2"/>
                          <a:pt x="14" y="2"/>
                        </a:cubicBezTo>
                        <a:cubicBezTo>
                          <a:pt x="14" y="2"/>
                          <a:pt x="14" y="2"/>
                          <a:pt x="14" y="2"/>
                        </a:cubicBezTo>
                        <a:cubicBezTo>
                          <a:pt x="11" y="1"/>
                          <a:pt x="8" y="1"/>
                          <a:pt x="5" y="0"/>
                        </a:cubicBezTo>
                        <a:cubicBezTo>
                          <a:pt x="4" y="0"/>
                          <a:pt x="2" y="0"/>
                          <a:pt x="1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54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6" name="Freeform 356">
                    <a:extLst>
                      <a:ext uri="{FF2B5EF4-FFF2-40B4-BE49-F238E27FC236}">
                        <a16:creationId xmlns:a16="http://schemas.microsoft.com/office/drawing/2014/main" id="{19C2E20C-867F-4216-B142-9439220FC3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2450" y="3036094"/>
                    <a:ext cx="49213" cy="46038"/>
                  </a:xfrm>
                  <a:custGeom>
                    <a:avLst/>
                    <a:gdLst>
                      <a:gd name="T0" fmla="*/ 6 w 13"/>
                      <a:gd name="T1" fmla="*/ 0 h 12"/>
                      <a:gd name="T2" fmla="*/ 6 w 13"/>
                      <a:gd name="T3" fmla="*/ 0 h 12"/>
                      <a:gd name="T4" fmla="*/ 5 w 13"/>
                      <a:gd name="T5" fmla="*/ 0 h 12"/>
                      <a:gd name="T6" fmla="*/ 0 w 13"/>
                      <a:gd name="T7" fmla="*/ 6 h 12"/>
                      <a:gd name="T8" fmla="*/ 1 w 13"/>
                      <a:gd name="T9" fmla="*/ 12 h 12"/>
                      <a:gd name="T10" fmla="*/ 1 w 13"/>
                      <a:gd name="T11" fmla="*/ 12 h 12"/>
                      <a:gd name="T12" fmla="*/ 13 w 13"/>
                      <a:gd name="T13" fmla="*/ 10 h 12"/>
                      <a:gd name="T14" fmla="*/ 12 w 13"/>
                      <a:gd name="T15" fmla="*/ 4 h 12"/>
                      <a:gd name="T16" fmla="*/ 6 w 13"/>
                      <a:gd name="T17" fmla="*/ 0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3" h="12">
                        <a:moveTo>
                          <a:pt x="6" y="0"/>
                        </a:move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  <a:cubicBezTo>
                          <a:pt x="2" y="0"/>
                          <a:pt x="0" y="3"/>
                          <a:pt x="0" y="6"/>
                        </a:cubicBezTo>
                        <a:cubicBezTo>
                          <a:pt x="1" y="12"/>
                          <a:pt x="1" y="12"/>
                          <a:pt x="1" y="12"/>
                        </a:cubicBezTo>
                        <a:cubicBezTo>
                          <a:pt x="1" y="12"/>
                          <a:pt x="1" y="12"/>
                          <a:pt x="1" y="12"/>
                        </a:cubicBezTo>
                        <a:cubicBezTo>
                          <a:pt x="5" y="12"/>
                          <a:pt x="9" y="11"/>
                          <a:pt x="13" y="10"/>
                        </a:cubicBezTo>
                        <a:cubicBezTo>
                          <a:pt x="12" y="4"/>
                          <a:pt x="12" y="4"/>
                          <a:pt x="12" y="4"/>
                        </a:cubicBezTo>
                        <a:cubicBezTo>
                          <a:pt x="12" y="2"/>
                          <a:pt x="9" y="0"/>
                          <a:pt x="6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62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7" name="Freeform 358">
                    <a:extLst>
                      <a:ext uri="{FF2B5EF4-FFF2-40B4-BE49-F238E27FC236}">
                        <a16:creationId xmlns:a16="http://schemas.microsoft.com/office/drawing/2014/main" id="{57C00EFF-B230-49FF-BFC1-784192B4862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63863" y="2082007"/>
                    <a:ext cx="49213" cy="46038"/>
                  </a:xfrm>
                  <a:custGeom>
                    <a:avLst/>
                    <a:gdLst>
                      <a:gd name="T0" fmla="*/ 13 w 13"/>
                      <a:gd name="T1" fmla="*/ 0 h 12"/>
                      <a:gd name="T2" fmla="*/ 5 w 13"/>
                      <a:gd name="T3" fmla="*/ 1 h 12"/>
                      <a:gd name="T4" fmla="*/ 0 w 13"/>
                      <a:gd name="T5" fmla="*/ 1 h 12"/>
                      <a:gd name="T6" fmla="*/ 1 w 13"/>
                      <a:gd name="T7" fmla="*/ 7 h 12"/>
                      <a:gd name="T8" fmla="*/ 6 w 13"/>
                      <a:gd name="T9" fmla="*/ 12 h 12"/>
                      <a:gd name="T10" fmla="*/ 7 w 13"/>
                      <a:gd name="T11" fmla="*/ 12 h 12"/>
                      <a:gd name="T12" fmla="*/ 8 w 13"/>
                      <a:gd name="T13" fmla="*/ 12 h 12"/>
                      <a:gd name="T14" fmla="*/ 13 w 13"/>
                      <a:gd name="T15" fmla="*/ 6 h 12"/>
                      <a:gd name="T16" fmla="*/ 13 w 13"/>
                      <a:gd name="T17" fmla="*/ 0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3" h="12">
                        <a:moveTo>
                          <a:pt x="13" y="0"/>
                        </a:moveTo>
                        <a:cubicBezTo>
                          <a:pt x="10" y="0"/>
                          <a:pt x="7" y="0"/>
                          <a:pt x="5" y="1"/>
                        </a:cubicBezTo>
                        <a:cubicBezTo>
                          <a:pt x="3" y="1"/>
                          <a:pt x="1" y="1"/>
                          <a:pt x="0" y="1"/>
                        </a:cubicBezTo>
                        <a:cubicBezTo>
                          <a:pt x="1" y="7"/>
                          <a:pt x="1" y="7"/>
                          <a:pt x="1" y="7"/>
                        </a:cubicBezTo>
                        <a:cubicBezTo>
                          <a:pt x="1" y="10"/>
                          <a:pt x="3" y="12"/>
                          <a:pt x="6" y="12"/>
                        </a:cubicBezTo>
                        <a:cubicBezTo>
                          <a:pt x="6" y="12"/>
                          <a:pt x="7" y="12"/>
                          <a:pt x="7" y="12"/>
                        </a:cubicBezTo>
                        <a:cubicBezTo>
                          <a:pt x="8" y="12"/>
                          <a:pt x="8" y="12"/>
                          <a:pt x="8" y="12"/>
                        </a:cubicBezTo>
                        <a:cubicBezTo>
                          <a:pt x="11" y="12"/>
                          <a:pt x="13" y="9"/>
                          <a:pt x="13" y="6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</p:grpSp>
          </p:grpSp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id="{DE482DDE-2E3E-4145-8061-2F78314251C6}"/>
                  </a:ext>
                </a:extLst>
              </p:cNvPr>
              <p:cNvSpPr/>
              <p:nvPr/>
            </p:nvSpPr>
            <p:spPr>
              <a:xfrm>
                <a:off x="3514793" y="2033015"/>
                <a:ext cx="904383" cy="904383"/>
              </a:xfrm>
              <a:prstGeom prst="ellipse">
                <a:avLst/>
              </a:prstGeom>
              <a:solidFill>
                <a:schemeClr val="accent1"/>
              </a:solidFill>
              <a:ln w="1270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50800" dist="254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id="{E56B7CA4-FBFC-4FA6-97C1-F7EF37CC28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20671" y="2888930"/>
              <a:ext cx="1013839" cy="2297181"/>
            </a:xfrm>
            <a:prstGeom prst="rect">
              <a:avLst/>
            </a:prstGeom>
          </p:spPr>
        </p:pic>
        <p:sp>
          <p:nvSpPr>
            <p:cNvPr id="29" name="Freeform 369">
              <a:extLst>
                <a:ext uri="{FF2B5EF4-FFF2-40B4-BE49-F238E27FC236}">
                  <a16:creationId xmlns:a16="http://schemas.microsoft.com/office/drawing/2014/main" id="{6DC2392B-C17F-45F9-B5A9-3D18A2402A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73" y="3569843"/>
              <a:ext cx="3122055" cy="2488228"/>
            </a:xfrm>
            <a:custGeom>
              <a:avLst/>
              <a:gdLst>
                <a:gd name="T0" fmla="*/ 589 w 727"/>
                <a:gd name="T1" fmla="*/ 117 h 579"/>
                <a:gd name="T2" fmla="*/ 589 w 727"/>
                <a:gd name="T3" fmla="*/ 26 h 579"/>
                <a:gd name="T4" fmla="*/ 725 w 727"/>
                <a:gd name="T5" fmla="*/ 0 h 579"/>
                <a:gd name="T6" fmla="*/ 727 w 727"/>
                <a:gd name="T7" fmla="*/ 514 h 579"/>
                <a:gd name="T8" fmla="*/ 0 w 727"/>
                <a:gd name="T9" fmla="*/ 539 h 579"/>
                <a:gd name="T10" fmla="*/ 0 w 727"/>
                <a:gd name="T11" fmla="*/ 451 h 579"/>
                <a:gd name="T12" fmla="*/ 117 w 727"/>
                <a:gd name="T13" fmla="*/ 464 h 579"/>
                <a:gd name="T14" fmla="*/ 117 w 727"/>
                <a:gd name="T15" fmla="*/ 376 h 579"/>
                <a:gd name="T16" fmla="*/ 235 w 727"/>
                <a:gd name="T17" fmla="*/ 384 h 579"/>
                <a:gd name="T18" fmla="*/ 235 w 727"/>
                <a:gd name="T19" fmla="*/ 296 h 579"/>
                <a:gd name="T20" fmla="*/ 353 w 727"/>
                <a:gd name="T21" fmla="*/ 299 h 579"/>
                <a:gd name="T22" fmla="*/ 353 w 727"/>
                <a:gd name="T23" fmla="*/ 211 h 579"/>
                <a:gd name="T24" fmla="*/ 471 w 727"/>
                <a:gd name="T25" fmla="*/ 209 h 579"/>
                <a:gd name="T26" fmla="*/ 471 w 727"/>
                <a:gd name="T27" fmla="*/ 127 h 579"/>
                <a:gd name="T28" fmla="*/ 589 w 727"/>
                <a:gd name="T29" fmla="*/ 117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7" h="579">
                  <a:moveTo>
                    <a:pt x="589" y="117"/>
                  </a:moveTo>
                  <a:cubicBezTo>
                    <a:pt x="589" y="88"/>
                    <a:pt x="589" y="55"/>
                    <a:pt x="589" y="26"/>
                  </a:cubicBezTo>
                  <a:cubicBezTo>
                    <a:pt x="589" y="26"/>
                    <a:pt x="694" y="28"/>
                    <a:pt x="725" y="0"/>
                  </a:cubicBezTo>
                  <a:cubicBezTo>
                    <a:pt x="727" y="514"/>
                    <a:pt x="727" y="514"/>
                    <a:pt x="727" y="514"/>
                  </a:cubicBezTo>
                  <a:cubicBezTo>
                    <a:pt x="674" y="579"/>
                    <a:pt x="240" y="571"/>
                    <a:pt x="0" y="539"/>
                  </a:cubicBezTo>
                  <a:cubicBezTo>
                    <a:pt x="0" y="510"/>
                    <a:pt x="0" y="481"/>
                    <a:pt x="0" y="451"/>
                  </a:cubicBezTo>
                  <a:cubicBezTo>
                    <a:pt x="39" y="456"/>
                    <a:pt x="78" y="461"/>
                    <a:pt x="117" y="464"/>
                  </a:cubicBezTo>
                  <a:cubicBezTo>
                    <a:pt x="117" y="435"/>
                    <a:pt x="117" y="405"/>
                    <a:pt x="117" y="376"/>
                  </a:cubicBezTo>
                  <a:cubicBezTo>
                    <a:pt x="156" y="380"/>
                    <a:pt x="196" y="382"/>
                    <a:pt x="235" y="384"/>
                  </a:cubicBezTo>
                  <a:cubicBezTo>
                    <a:pt x="235" y="355"/>
                    <a:pt x="235" y="325"/>
                    <a:pt x="235" y="296"/>
                  </a:cubicBezTo>
                  <a:cubicBezTo>
                    <a:pt x="274" y="298"/>
                    <a:pt x="314" y="299"/>
                    <a:pt x="353" y="299"/>
                  </a:cubicBezTo>
                  <a:cubicBezTo>
                    <a:pt x="353" y="270"/>
                    <a:pt x="353" y="240"/>
                    <a:pt x="353" y="211"/>
                  </a:cubicBezTo>
                  <a:cubicBezTo>
                    <a:pt x="392" y="211"/>
                    <a:pt x="432" y="210"/>
                    <a:pt x="471" y="209"/>
                  </a:cubicBezTo>
                  <a:cubicBezTo>
                    <a:pt x="471" y="179"/>
                    <a:pt x="471" y="156"/>
                    <a:pt x="471" y="127"/>
                  </a:cubicBezTo>
                  <a:cubicBezTo>
                    <a:pt x="471" y="127"/>
                    <a:pt x="565" y="123"/>
                    <a:pt x="589" y="11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30" name="Freeform 378">
              <a:extLst>
                <a:ext uri="{FF2B5EF4-FFF2-40B4-BE49-F238E27FC236}">
                  <a16:creationId xmlns:a16="http://schemas.microsoft.com/office/drawing/2014/main" id="{EDE78AD5-04FE-4C53-8D7A-7190565E9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6321" y="1485147"/>
              <a:ext cx="3272363" cy="1883375"/>
            </a:xfrm>
            <a:custGeom>
              <a:avLst/>
              <a:gdLst>
                <a:gd name="T0" fmla="*/ 3 w 762"/>
                <a:gd name="T1" fmla="*/ 0 h 437"/>
                <a:gd name="T2" fmla="*/ 275 w 762"/>
                <a:gd name="T3" fmla="*/ 0 h 437"/>
                <a:gd name="T4" fmla="*/ 275 w 762"/>
                <a:gd name="T5" fmla="*/ 76 h 437"/>
                <a:gd name="T6" fmla="*/ 397 w 762"/>
                <a:gd name="T7" fmla="*/ 76 h 437"/>
                <a:gd name="T8" fmla="*/ 397 w 762"/>
                <a:gd name="T9" fmla="*/ 159 h 437"/>
                <a:gd name="T10" fmla="*/ 519 w 762"/>
                <a:gd name="T11" fmla="*/ 159 h 437"/>
                <a:gd name="T12" fmla="*/ 519 w 762"/>
                <a:gd name="T13" fmla="*/ 246 h 437"/>
                <a:gd name="T14" fmla="*/ 641 w 762"/>
                <a:gd name="T15" fmla="*/ 249 h 437"/>
                <a:gd name="T16" fmla="*/ 641 w 762"/>
                <a:gd name="T17" fmla="*/ 337 h 437"/>
                <a:gd name="T18" fmla="*/ 762 w 762"/>
                <a:gd name="T19" fmla="*/ 346 h 437"/>
                <a:gd name="T20" fmla="*/ 762 w 762"/>
                <a:gd name="T21" fmla="*/ 434 h 437"/>
                <a:gd name="T22" fmla="*/ 759 w 762"/>
                <a:gd name="T23" fmla="*/ 437 h 437"/>
                <a:gd name="T24" fmla="*/ 759 w 762"/>
                <a:gd name="T25" fmla="*/ 349 h 437"/>
                <a:gd name="T26" fmla="*/ 637 w 762"/>
                <a:gd name="T27" fmla="*/ 340 h 437"/>
                <a:gd name="T28" fmla="*/ 637 w 762"/>
                <a:gd name="T29" fmla="*/ 252 h 437"/>
                <a:gd name="T30" fmla="*/ 515 w 762"/>
                <a:gd name="T31" fmla="*/ 248 h 437"/>
                <a:gd name="T32" fmla="*/ 515 w 762"/>
                <a:gd name="T33" fmla="*/ 162 h 437"/>
                <a:gd name="T34" fmla="*/ 394 w 762"/>
                <a:gd name="T35" fmla="*/ 162 h 437"/>
                <a:gd name="T36" fmla="*/ 394 w 762"/>
                <a:gd name="T37" fmla="*/ 79 h 437"/>
                <a:gd name="T38" fmla="*/ 272 w 762"/>
                <a:gd name="T39" fmla="*/ 79 h 437"/>
                <a:gd name="T40" fmla="*/ 272 w 762"/>
                <a:gd name="T41" fmla="*/ 3 h 437"/>
                <a:gd name="T42" fmla="*/ 0 w 762"/>
                <a:gd name="T43" fmla="*/ 3 h 437"/>
                <a:gd name="T44" fmla="*/ 3 w 762"/>
                <a:gd name="T45" fmla="*/ 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62" h="437">
                  <a:moveTo>
                    <a:pt x="3" y="0"/>
                  </a:moveTo>
                  <a:cubicBezTo>
                    <a:pt x="275" y="0"/>
                    <a:pt x="275" y="0"/>
                    <a:pt x="275" y="0"/>
                  </a:cubicBezTo>
                  <a:cubicBezTo>
                    <a:pt x="275" y="30"/>
                    <a:pt x="275" y="47"/>
                    <a:pt x="275" y="76"/>
                  </a:cubicBezTo>
                  <a:cubicBezTo>
                    <a:pt x="397" y="76"/>
                    <a:pt x="397" y="76"/>
                    <a:pt x="397" y="76"/>
                  </a:cubicBezTo>
                  <a:cubicBezTo>
                    <a:pt x="397" y="105"/>
                    <a:pt x="397" y="129"/>
                    <a:pt x="397" y="159"/>
                  </a:cubicBezTo>
                  <a:cubicBezTo>
                    <a:pt x="519" y="159"/>
                    <a:pt x="519" y="159"/>
                    <a:pt x="519" y="159"/>
                  </a:cubicBezTo>
                  <a:cubicBezTo>
                    <a:pt x="519" y="188"/>
                    <a:pt x="519" y="216"/>
                    <a:pt x="519" y="246"/>
                  </a:cubicBezTo>
                  <a:cubicBezTo>
                    <a:pt x="559" y="246"/>
                    <a:pt x="600" y="247"/>
                    <a:pt x="641" y="249"/>
                  </a:cubicBezTo>
                  <a:cubicBezTo>
                    <a:pt x="641" y="278"/>
                    <a:pt x="641" y="308"/>
                    <a:pt x="641" y="337"/>
                  </a:cubicBezTo>
                  <a:cubicBezTo>
                    <a:pt x="681" y="339"/>
                    <a:pt x="722" y="342"/>
                    <a:pt x="762" y="346"/>
                  </a:cubicBezTo>
                  <a:cubicBezTo>
                    <a:pt x="762" y="375"/>
                    <a:pt x="762" y="404"/>
                    <a:pt x="762" y="434"/>
                  </a:cubicBezTo>
                  <a:cubicBezTo>
                    <a:pt x="759" y="437"/>
                    <a:pt x="759" y="437"/>
                    <a:pt x="759" y="437"/>
                  </a:cubicBezTo>
                  <a:cubicBezTo>
                    <a:pt x="759" y="407"/>
                    <a:pt x="759" y="378"/>
                    <a:pt x="759" y="349"/>
                  </a:cubicBezTo>
                  <a:cubicBezTo>
                    <a:pt x="719" y="345"/>
                    <a:pt x="678" y="342"/>
                    <a:pt x="637" y="340"/>
                  </a:cubicBezTo>
                  <a:cubicBezTo>
                    <a:pt x="637" y="310"/>
                    <a:pt x="637" y="281"/>
                    <a:pt x="637" y="252"/>
                  </a:cubicBezTo>
                  <a:cubicBezTo>
                    <a:pt x="597" y="250"/>
                    <a:pt x="556" y="249"/>
                    <a:pt x="515" y="248"/>
                  </a:cubicBezTo>
                  <a:cubicBezTo>
                    <a:pt x="515" y="219"/>
                    <a:pt x="515" y="191"/>
                    <a:pt x="515" y="162"/>
                  </a:cubicBezTo>
                  <a:cubicBezTo>
                    <a:pt x="394" y="162"/>
                    <a:pt x="394" y="162"/>
                    <a:pt x="394" y="162"/>
                  </a:cubicBezTo>
                  <a:cubicBezTo>
                    <a:pt x="394" y="132"/>
                    <a:pt x="394" y="108"/>
                    <a:pt x="394" y="79"/>
                  </a:cubicBezTo>
                  <a:cubicBezTo>
                    <a:pt x="272" y="79"/>
                    <a:pt x="272" y="79"/>
                    <a:pt x="272" y="79"/>
                  </a:cubicBezTo>
                  <a:cubicBezTo>
                    <a:pt x="272" y="49"/>
                    <a:pt x="272" y="32"/>
                    <a:pt x="272" y="3"/>
                  </a:cubicBezTo>
                  <a:cubicBezTo>
                    <a:pt x="0" y="3"/>
                    <a:pt x="0" y="3"/>
                    <a:pt x="0" y="3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38100" dist="25400" dir="8100000" algn="tr" rotWithShape="0">
                <a:srgbClr val="015A63">
                  <a:alpha val="4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31" name="Freeform 382">
              <a:extLst>
                <a:ext uri="{FF2B5EF4-FFF2-40B4-BE49-F238E27FC236}">
                  <a16:creationId xmlns:a16="http://schemas.microsoft.com/office/drawing/2014/main" id="{6A4E3642-5E8D-4C87-99E2-3D2F037244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5173" y="3664036"/>
              <a:ext cx="2531689" cy="1906917"/>
            </a:xfrm>
            <a:custGeom>
              <a:avLst/>
              <a:gdLst>
                <a:gd name="T0" fmla="*/ 589 w 589"/>
                <a:gd name="T1" fmla="*/ 96 h 443"/>
                <a:gd name="T2" fmla="*/ 589 w 589"/>
                <a:gd name="T3" fmla="*/ 4 h 443"/>
                <a:gd name="T4" fmla="*/ 583 w 589"/>
                <a:gd name="T5" fmla="*/ 0 h 443"/>
                <a:gd name="T6" fmla="*/ 584 w 589"/>
                <a:gd name="T7" fmla="*/ 92 h 443"/>
                <a:gd name="T8" fmla="*/ 466 w 589"/>
                <a:gd name="T9" fmla="*/ 101 h 443"/>
                <a:gd name="T10" fmla="*/ 466 w 589"/>
                <a:gd name="T11" fmla="*/ 183 h 443"/>
                <a:gd name="T12" fmla="*/ 348 w 589"/>
                <a:gd name="T13" fmla="*/ 185 h 443"/>
                <a:gd name="T14" fmla="*/ 348 w 589"/>
                <a:gd name="T15" fmla="*/ 273 h 443"/>
                <a:gd name="T16" fmla="*/ 232 w 589"/>
                <a:gd name="T17" fmla="*/ 271 h 443"/>
                <a:gd name="T18" fmla="*/ 232 w 589"/>
                <a:gd name="T19" fmla="*/ 359 h 443"/>
                <a:gd name="T20" fmla="*/ 120 w 589"/>
                <a:gd name="T21" fmla="*/ 351 h 443"/>
                <a:gd name="T22" fmla="*/ 117 w 589"/>
                <a:gd name="T23" fmla="*/ 355 h 443"/>
                <a:gd name="T24" fmla="*/ 117 w 589"/>
                <a:gd name="T25" fmla="*/ 439 h 443"/>
                <a:gd name="T26" fmla="*/ 3 w 589"/>
                <a:gd name="T27" fmla="*/ 427 h 443"/>
                <a:gd name="T28" fmla="*/ 0 w 589"/>
                <a:gd name="T29" fmla="*/ 430 h 443"/>
                <a:gd name="T30" fmla="*/ 118 w 589"/>
                <a:gd name="T31" fmla="*/ 443 h 443"/>
                <a:gd name="T32" fmla="*/ 118 w 589"/>
                <a:gd name="T33" fmla="*/ 355 h 443"/>
                <a:gd name="T34" fmla="*/ 235 w 589"/>
                <a:gd name="T35" fmla="*/ 363 h 443"/>
                <a:gd name="T36" fmla="*/ 235 w 589"/>
                <a:gd name="T37" fmla="*/ 275 h 443"/>
                <a:gd name="T38" fmla="*/ 353 w 589"/>
                <a:gd name="T39" fmla="*/ 278 h 443"/>
                <a:gd name="T40" fmla="*/ 353 w 589"/>
                <a:gd name="T41" fmla="*/ 190 h 443"/>
                <a:gd name="T42" fmla="*/ 471 w 589"/>
                <a:gd name="T43" fmla="*/ 188 h 443"/>
                <a:gd name="T44" fmla="*/ 471 w 589"/>
                <a:gd name="T45" fmla="*/ 105 h 443"/>
                <a:gd name="T46" fmla="*/ 589 w 589"/>
                <a:gd name="T47" fmla="*/ 96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89" h="443">
                  <a:moveTo>
                    <a:pt x="589" y="96"/>
                  </a:moveTo>
                  <a:cubicBezTo>
                    <a:pt x="589" y="67"/>
                    <a:pt x="589" y="34"/>
                    <a:pt x="589" y="4"/>
                  </a:cubicBezTo>
                  <a:cubicBezTo>
                    <a:pt x="583" y="0"/>
                    <a:pt x="583" y="0"/>
                    <a:pt x="583" y="0"/>
                  </a:cubicBezTo>
                  <a:cubicBezTo>
                    <a:pt x="584" y="92"/>
                    <a:pt x="584" y="92"/>
                    <a:pt x="584" y="92"/>
                  </a:cubicBezTo>
                  <a:cubicBezTo>
                    <a:pt x="560" y="97"/>
                    <a:pt x="466" y="101"/>
                    <a:pt x="466" y="101"/>
                  </a:cubicBezTo>
                  <a:cubicBezTo>
                    <a:pt x="466" y="131"/>
                    <a:pt x="466" y="154"/>
                    <a:pt x="466" y="183"/>
                  </a:cubicBezTo>
                  <a:cubicBezTo>
                    <a:pt x="427" y="185"/>
                    <a:pt x="387" y="186"/>
                    <a:pt x="348" y="185"/>
                  </a:cubicBezTo>
                  <a:cubicBezTo>
                    <a:pt x="348" y="215"/>
                    <a:pt x="348" y="244"/>
                    <a:pt x="348" y="273"/>
                  </a:cubicBezTo>
                  <a:cubicBezTo>
                    <a:pt x="309" y="273"/>
                    <a:pt x="272" y="272"/>
                    <a:pt x="232" y="271"/>
                  </a:cubicBezTo>
                  <a:cubicBezTo>
                    <a:pt x="232" y="300"/>
                    <a:pt x="232" y="329"/>
                    <a:pt x="232" y="359"/>
                  </a:cubicBezTo>
                  <a:cubicBezTo>
                    <a:pt x="193" y="357"/>
                    <a:pt x="120" y="351"/>
                    <a:pt x="120" y="351"/>
                  </a:cubicBezTo>
                  <a:cubicBezTo>
                    <a:pt x="117" y="355"/>
                    <a:pt x="117" y="355"/>
                    <a:pt x="117" y="355"/>
                  </a:cubicBezTo>
                  <a:cubicBezTo>
                    <a:pt x="117" y="355"/>
                    <a:pt x="117" y="411"/>
                    <a:pt x="117" y="439"/>
                  </a:cubicBezTo>
                  <a:cubicBezTo>
                    <a:pt x="78" y="436"/>
                    <a:pt x="42" y="432"/>
                    <a:pt x="3" y="427"/>
                  </a:cubicBezTo>
                  <a:cubicBezTo>
                    <a:pt x="0" y="430"/>
                    <a:pt x="0" y="430"/>
                    <a:pt x="0" y="430"/>
                  </a:cubicBezTo>
                  <a:cubicBezTo>
                    <a:pt x="39" y="435"/>
                    <a:pt x="78" y="439"/>
                    <a:pt x="118" y="443"/>
                  </a:cubicBezTo>
                  <a:cubicBezTo>
                    <a:pt x="118" y="414"/>
                    <a:pt x="118" y="384"/>
                    <a:pt x="118" y="355"/>
                  </a:cubicBezTo>
                  <a:cubicBezTo>
                    <a:pt x="157" y="358"/>
                    <a:pt x="196" y="361"/>
                    <a:pt x="235" y="363"/>
                  </a:cubicBezTo>
                  <a:cubicBezTo>
                    <a:pt x="235" y="333"/>
                    <a:pt x="235" y="304"/>
                    <a:pt x="235" y="275"/>
                  </a:cubicBezTo>
                  <a:cubicBezTo>
                    <a:pt x="275" y="277"/>
                    <a:pt x="314" y="278"/>
                    <a:pt x="353" y="278"/>
                  </a:cubicBezTo>
                  <a:cubicBezTo>
                    <a:pt x="353" y="248"/>
                    <a:pt x="353" y="219"/>
                    <a:pt x="353" y="190"/>
                  </a:cubicBezTo>
                  <a:cubicBezTo>
                    <a:pt x="393" y="190"/>
                    <a:pt x="432" y="189"/>
                    <a:pt x="471" y="188"/>
                  </a:cubicBezTo>
                  <a:cubicBezTo>
                    <a:pt x="471" y="158"/>
                    <a:pt x="471" y="135"/>
                    <a:pt x="471" y="105"/>
                  </a:cubicBezTo>
                  <a:cubicBezTo>
                    <a:pt x="471" y="105"/>
                    <a:pt x="566" y="101"/>
                    <a:pt x="589" y="9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38100" dist="12700" dir="2700000" algn="tl" rotWithShape="0">
                <a:srgbClr val="0192A1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32" name="Freeform 386">
              <a:extLst>
                <a:ext uri="{FF2B5EF4-FFF2-40B4-BE49-F238E27FC236}">
                  <a16:creationId xmlns:a16="http://schemas.microsoft.com/office/drawing/2014/main" id="{6245D594-C2E8-4334-AFB6-908EEDE87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9600" y="3357243"/>
              <a:ext cx="834841" cy="335024"/>
            </a:xfrm>
            <a:custGeom>
              <a:avLst/>
              <a:gdLst>
                <a:gd name="T0" fmla="*/ 3 w 192"/>
                <a:gd name="T1" fmla="*/ 0 h 75"/>
                <a:gd name="T2" fmla="*/ 136 w 192"/>
                <a:gd name="T3" fmla="*/ 16 h 75"/>
                <a:gd name="T4" fmla="*/ 192 w 192"/>
                <a:gd name="T5" fmla="*/ 47 h 75"/>
                <a:gd name="T6" fmla="*/ 136 w 192"/>
                <a:gd name="T7" fmla="*/ 68 h 75"/>
                <a:gd name="T8" fmla="*/ 56 w 192"/>
                <a:gd name="T9" fmla="*/ 73 h 75"/>
                <a:gd name="T10" fmla="*/ 50 w 192"/>
                <a:gd name="T11" fmla="*/ 68 h 75"/>
                <a:gd name="T12" fmla="*/ 65 w 192"/>
                <a:gd name="T13" fmla="*/ 69 h 75"/>
                <a:gd name="T14" fmla="*/ 136 w 192"/>
                <a:gd name="T15" fmla="*/ 64 h 75"/>
                <a:gd name="T16" fmla="*/ 186 w 192"/>
                <a:gd name="T17" fmla="*/ 47 h 75"/>
                <a:gd name="T18" fmla="*/ 136 w 192"/>
                <a:gd name="T19" fmla="*/ 21 h 75"/>
                <a:gd name="T20" fmla="*/ 0 w 192"/>
                <a:gd name="T21" fmla="*/ 3 h 75"/>
                <a:gd name="T22" fmla="*/ 3 w 192"/>
                <a:gd name="T2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2" h="75">
                  <a:moveTo>
                    <a:pt x="3" y="0"/>
                  </a:moveTo>
                  <a:cubicBezTo>
                    <a:pt x="3" y="0"/>
                    <a:pt x="96" y="9"/>
                    <a:pt x="136" y="16"/>
                  </a:cubicBezTo>
                  <a:cubicBezTo>
                    <a:pt x="177" y="24"/>
                    <a:pt x="192" y="38"/>
                    <a:pt x="192" y="47"/>
                  </a:cubicBezTo>
                  <a:cubicBezTo>
                    <a:pt x="192" y="47"/>
                    <a:pt x="181" y="62"/>
                    <a:pt x="136" y="68"/>
                  </a:cubicBezTo>
                  <a:cubicBezTo>
                    <a:pt x="136" y="68"/>
                    <a:pt x="83" y="75"/>
                    <a:pt x="56" y="73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52" y="69"/>
                    <a:pt x="61" y="69"/>
                    <a:pt x="65" y="69"/>
                  </a:cubicBezTo>
                  <a:cubicBezTo>
                    <a:pt x="92" y="69"/>
                    <a:pt x="135" y="64"/>
                    <a:pt x="136" y="64"/>
                  </a:cubicBezTo>
                  <a:cubicBezTo>
                    <a:pt x="171" y="59"/>
                    <a:pt x="184" y="49"/>
                    <a:pt x="186" y="47"/>
                  </a:cubicBezTo>
                  <a:cubicBezTo>
                    <a:pt x="186" y="41"/>
                    <a:pt x="172" y="28"/>
                    <a:pt x="136" y="21"/>
                  </a:cubicBezTo>
                  <a:cubicBezTo>
                    <a:pt x="96" y="13"/>
                    <a:pt x="1" y="3"/>
                    <a:pt x="0" y="3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34" name="Freeform 398">
              <a:extLst>
                <a:ext uri="{FF2B5EF4-FFF2-40B4-BE49-F238E27FC236}">
                  <a16:creationId xmlns:a16="http://schemas.microsoft.com/office/drawing/2014/main" id="{F26E73E9-90E0-48AB-B726-57D2672D2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1772" y="2876619"/>
              <a:ext cx="1019557" cy="2321620"/>
            </a:xfrm>
            <a:custGeom>
              <a:avLst/>
              <a:gdLst>
                <a:gd name="T0" fmla="*/ 209 w 236"/>
                <a:gd name="T1" fmla="*/ 439 h 540"/>
                <a:gd name="T2" fmla="*/ 224 w 236"/>
                <a:gd name="T3" fmla="*/ 304 h 540"/>
                <a:gd name="T4" fmla="*/ 151 w 236"/>
                <a:gd name="T5" fmla="*/ 250 h 540"/>
                <a:gd name="T6" fmla="*/ 189 w 236"/>
                <a:gd name="T7" fmla="*/ 240 h 540"/>
                <a:gd name="T8" fmla="*/ 191 w 236"/>
                <a:gd name="T9" fmla="*/ 237 h 540"/>
                <a:gd name="T10" fmla="*/ 217 w 236"/>
                <a:gd name="T11" fmla="*/ 247 h 540"/>
                <a:gd name="T12" fmla="*/ 227 w 236"/>
                <a:gd name="T13" fmla="*/ 237 h 540"/>
                <a:gd name="T14" fmla="*/ 228 w 236"/>
                <a:gd name="T15" fmla="*/ 222 h 540"/>
                <a:gd name="T16" fmla="*/ 218 w 236"/>
                <a:gd name="T17" fmla="*/ 217 h 540"/>
                <a:gd name="T18" fmla="*/ 198 w 236"/>
                <a:gd name="T19" fmla="*/ 219 h 540"/>
                <a:gd name="T20" fmla="*/ 142 w 236"/>
                <a:gd name="T21" fmla="*/ 195 h 540"/>
                <a:gd name="T22" fmla="*/ 126 w 236"/>
                <a:gd name="T23" fmla="*/ 135 h 540"/>
                <a:gd name="T24" fmla="*/ 117 w 236"/>
                <a:gd name="T25" fmla="*/ 97 h 540"/>
                <a:gd name="T26" fmla="*/ 109 w 236"/>
                <a:gd name="T27" fmla="*/ 78 h 540"/>
                <a:gd name="T28" fmla="*/ 119 w 236"/>
                <a:gd name="T29" fmla="*/ 79 h 540"/>
                <a:gd name="T30" fmla="*/ 121 w 236"/>
                <a:gd name="T31" fmla="*/ 70 h 540"/>
                <a:gd name="T32" fmla="*/ 123 w 236"/>
                <a:gd name="T33" fmla="*/ 60 h 540"/>
                <a:gd name="T34" fmla="*/ 121 w 236"/>
                <a:gd name="T35" fmla="*/ 51 h 540"/>
                <a:gd name="T36" fmla="*/ 125 w 236"/>
                <a:gd name="T37" fmla="*/ 43 h 540"/>
                <a:gd name="T38" fmla="*/ 122 w 236"/>
                <a:gd name="T39" fmla="*/ 32 h 540"/>
                <a:gd name="T40" fmla="*/ 116 w 236"/>
                <a:gd name="T41" fmla="*/ 21 h 540"/>
                <a:gd name="T42" fmla="*/ 81 w 236"/>
                <a:gd name="T43" fmla="*/ 6 h 540"/>
                <a:gd name="T44" fmla="*/ 67 w 236"/>
                <a:gd name="T45" fmla="*/ 68 h 540"/>
                <a:gd name="T46" fmla="*/ 70 w 236"/>
                <a:gd name="T47" fmla="*/ 72 h 540"/>
                <a:gd name="T48" fmla="*/ 70 w 236"/>
                <a:gd name="T49" fmla="*/ 82 h 540"/>
                <a:gd name="T50" fmla="*/ 41 w 236"/>
                <a:gd name="T51" fmla="*/ 139 h 540"/>
                <a:gd name="T52" fmla="*/ 35 w 236"/>
                <a:gd name="T53" fmla="*/ 266 h 540"/>
                <a:gd name="T54" fmla="*/ 38 w 236"/>
                <a:gd name="T55" fmla="*/ 285 h 540"/>
                <a:gd name="T56" fmla="*/ 59 w 236"/>
                <a:gd name="T57" fmla="*/ 313 h 540"/>
                <a:gd name="T58" fmla="*/ 1 w 236"/>
                <a:gd name="T59" fmla="*/ 323 h 540"/>
                <a:gd name="T60" fmla="*/ 8 w 236"/>
                <a:gd name="T61" fmla="*/ 426 h 540"/>
                <a:gd name="T62" fmla="*/ 25 w 236"/>
                <a:gd name="T63" fmla="*/ 430 h 540"/>
                <a:gd name="T64" fmla="*/ 41 w 236"/>
                <a:gd name="T65" fmla="*/ 427 h 540"/>
                <a:gd name="T66" fmla="*/ 14 w 236"/>
                <a:gd name="T67" fmla="*/ 498 h 540"/>
                <a:gd name="T68" fmla="*/ 19 w 236"/>
                <a:gd name="T69" fmla="*/ 522 h 540"/>
                <a:gd name="T70" fmla="*/ 26 w 236"/>
                <a:gd name="T71" fmla="*/ 526 h 540"/>
                <a:gd name="T72" fmla="*/ 84 w 236"/>
                <a:gd name="T73" fmla="*/ 538 h 540"/>
                <a:gd name="T74" fmla="*/ 48 w 236"/>
                <a:gd name="T75" fmla="*/ 505 h 540"/>
                <a:gd name="T76" fmla="*/ 122 w 236"/>
                <a:gd name="T77" fmla="*/ 427 h 540"/>
                <a:gd name="T78" fmla="*/ 140 w 236"/>
                <a:gd name="T79" fmla="*/ 430 h 540"/>
                <a:gd name="T80" fmla="*/ 150 w 236"/>
                <a:gd name="T81" fmla="*/ 427 h 540"/>
                <a:gd name="T82" fmla="*/ 110 w 236"/>
                <a:gd name="T83" fmla="*/ 324 h 540"/>
                <a:gd name="T84" fmla="*/ 172 w 236"/>
                <a:gd name="T85" fmla="*/ 320 h 540"/>
                <a:gd name="T86" fmla="*/ 164 w 236"/>
                <a:gd name="T87" fmla="*/ 435 h 540"/>
                <a:gd name="T88" fmla="*/ 164 w 236"/>
                <a:gd name="T89" fmla="*/ 457 h 540"/>
                <a:gd name="T90" fmla="*/ 183 w 236"/>
                <a:gd name="T91" fmla="*/ 453 h 540"/>
                <a:gd name="T92" fmla="*/ 235 w 236"/>
                <a:gd name="T93" fmla="*/ 457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6" h="540">
                  <a:moveTo>
                    <a:pt x="234" y="454"/>
                  </a:moveTo>
                  <a:cubicBezTo>
                    <a:pt x="224" y="446"/>
                    <a:pt x="221" y="444"/>
                    <a:pt x="209" y="439"/>
                  </a:cubicBezTo>
                  <a:cubicBezTo>
                    <a:pt x="196" y="433"/>
                    <a:pt x="202" y="419"/>
                    <a:pt x="202" y="419"/>
                  </a:cubicBezTo>
                  <a:cubicBezTo>
                    <a:pt x="224" y="304"/>
                    <a:pt x="224" y="304"/>
                    <a:pt x="224" y="304"/>
                  </a:cubicBezTo>
                  <a:cubicBezTo>
                    <a:pt x="227" y="284"/>
                    <a:pt x="215" y="277"/>
                    <a:pt x="215" y="277"/>
                  </a:cubicBezTo>
                  <a:cubicBezTo>
                    <a:pt x="209" y="272"/>
                    <a:pt x="151" y="250"/>
                    <a:pt x="151" y="250"/>
                  </a:cubicBezTo>
                  <a:cubicBezTo>
                    <a:pt x="151" y="250"/>
                    <a:pt x="149" y="240"/>
                    <a:pt x="147" y="228"/>
                  </a:cubicBezTo>
                  <a:cubicBezTo>
                    <a:pt x="189" y="240"/>
                    <a:pt x="189" y="240"/>
                    <a:pt x="189" y="240"/>
                  </a:cubicBezTo>
                  <a:cubicBezTo>
                    <a:pt x="190" y="237"/>
                    <a:pt x="190" y="237"/>
                    <a:pt x="190" y="237"/>
                  </a:cubicBezTo>
                  <a:cubicBezTo>
                    <a:pt x="191" y="237"/>
                    <a:pt x="191" y="237"/>
                    <a:pt x="191" y="237"/>
                  </a:cubicBezTo>
                  <a:cubicBezTo>
                    <a:pt x="194" y="239"/>
                    <a:pt x="197" y="242"/>
                    <a:pt x="200" y="245"/>
                  </a:cubicBezTo>
                  <a:cubicBezTo>
                    <a:pt x="203" y="249"/>
                    <a:pt x="214" y="247"/>
                    <a:pt x="217" y="247"/>
                  </a:cubicBezTo>
                  <a:cubicBezTo>
                    <a:pt x="221" y="246"/>
                    <a:pt x="222" y="246"/>
                    <a:pt x="222" y="244"/>
                  </a:cubicBezTo>
                  <a:cubicBezTo>
                    <a:pt x="223" y="241"/>
                    <a:pt x="227" y="239"/>
                    <a:pt x="227" y="237"/>
                  </a:cubicBezTo>
                  <a:cubicBezTo>
                    <a:pt x="227" y="235"/>
                    <a:pt x="229" y="231"/>
                    <a:pt x="229" y="229"/>
                  </a:cubicBezTo>
                  <a:cubicBezTo>
                    <a:pt x="230" y="227"/>
                    <a:pt x="230" y="224"/>
                    <a:pt x="228" y="222"/>
                  </a:cubicBezTo>
                  <a:cubicBezTo>
                    <a:pt x="226" y="220"/>
                    <a:pt x="219" y="220"/>
                    <a:pt x="219" y="220"/>
                  </a:cubicBezTo>
                  <a:cubicBezTo>
                    <a:pt x="219" y="220"/>
                    <a:pt x="219" y="220"/>
                    <a:pt x="218" y="217"/>
                  </a:cubicBezTo>
                  <a:cubicBezTo>
                    <a:pt x="218" y="214"/>
                    <a:pt x="214" y="216"/>
                    <a:pt x="208" y="216"/>
                  </a:cubicBezTo>
                  <a:cubicBezTo>
                    <a:pt x="203" y="217"/>
                    <a:pt x="199" y="219"/>
                    <a:pt x="198" y="219"/>
                  </a:cubicBezTo>
                  <a:cubicBezTo>
                    <a:pt x="199" y="216"/>
                    <a:pt x="199" y="216"/>
                    <a:pt x="199" y="216"/>
                  </a:cubicBezTo>
                  <a:cubicBezTo>
                    <a:pt x="142" y="195"/>
                    <a:pt x="142" y="195"/>
                    <a:pt x="142" y="195"/>
                  </a:cubicBezTo>
                  <a:cubicBezTo>
                    <a:pt x="142" y="190"/>
                    <a:pt x="141" y="186"/>
                    <a:pt x="141" y="183"/>
                  </a:cubicBezTo>
                  <a:cubicBezTo>
                    <a:pt x="140" y="168"/>
                    <a:pt x="131" y="143"/>
                    <a:pt x="126" y="135"/>
                  </a:cubicBezTo>
                  <a:cubicBezTo>
                    <a:pt x="121" y="127"/>
                    <a:pt x="116" y="114"/>
                    <a:pt x="116" y="114"/>
                  </a:cubicBezTo>
                  <a:cubicBezTo>
                    <a:pt x="116" y="114"/>
                    <a:pt x="118" y="103"/>
                    <a:pt x="117" y="97"/>
                  </a:cubicBezTo>
                  <a:cubicBezTo>
                    <a:pt x="116" y="91"/>
                    <a:pt x="107" y="88"/>
                    <a:pt x="107" y="88"/>
                  </a:cubicBezTo>
                  <a:cubicBezTo>
                    <a:pt x="109" y="78"/>
                    <a:pt x="109" y="78"/>
                    <a:pt x="109" y="78"/>
                  </a:cubicBezTo>
                  <a:cubicBezTo>
                    <a:pt x="111" y="79"/>
                    <a:pt x="112" y="80"/>
                    <a:pt x="114" y="80"/>
                  </a:cubicBezTo>
                  <a:cubicBezTo>
                    <a:pt x="117" y="80"/>
                    <a:pt x="117" y="80"/>
                    <a:pt x="119" y="79"/>
                  </a:cubicBezTo>
                  <a:cubicBezTo>
                    <a:pt x="120" y="78"/>
                    <a:pt x="122" y="78"/>
                    <a:pt x="121" y="76"/>
                  </a:cubicBezTo>
                  <a:cubicBezTo>
                    <a:pt x="121" y="73"/>
                    <a:pt x="122" y="72"/>
                    <a:pt x="121" y="70"/>
                  </a:cubicBezTo>
                  <a:cubicBezTo>
                    <a:pt x="121" y="69"/>
                    <a:pt x="122" y="67"/>
                    <a:pt x="123" y="65"/>
                  </a:cubicBezTo>
                  <a:cubicBezTo>
                    <a:pt x="123" y="62"/>
                    <a:pt x="123" y="60"/>
                    <a:pt x="123" y="60"/>
                  </a:cubicBezTo>
                  <a:cubicBezTo>
                    <a:pt x="123" y="60"/>
                    <a:pt x="123" y="58"/>
                    <a:pt x="122" y="57"/>
                  </a:cubicBezTo>
                  <a:cubicBezTo>
                    <a:pt x="122" y="56"/>
                    <a:pt x="121" y="51"/>
                    <a:pt x="121" y="51"/>
                  </a:cubicBezTo>
                  <a:cubicBezTo>
                    <a:pt x="121" y="51"/>
                    <a:pt x="123" y="50"/>
                    <a:pt x="125" y="47"/>
                  </a:cubicBezTo>
                  <a:cubicBezTo>
                    <a:pt x="127" y="45"/>
                    <a:pt x="125" y="43"/>
                    <a:pt x="125" y="43"/>
                  </a:cubicBezTo>
                  <a:cubicBezTo>
                    <a:pt x="123" y="43"/>
                    <a:pt x="120" y="39"/>
                    <a:pt x="120" y="39"/>
                  </a:cubicBezTo>
                  <a:cubicBezTo>
                    <a:pt x="120" y="39"/>
                    <a:pt x="122" y="34"/>
                    <a:pt x="122" y="32"/>
                  </a:cubicBezTo>
                  <a:cubicBezTo>
                    <a:pt x="122" y="30"/>
                    <a:pt x="120" y="29"/>
                    <a:pt x="119" y="29"/>
                  </a:cubicBezTo>
                  <a:cubicBezTo>
                    <a:pt x="119" y="28"/>
                    <a:pt x="117" y="25"/>
                    <a:pt x="116" y="21"/>
                  </a:cubicBezTo>
                  <a:cubicBezTo>
                    <a:pt x="115" y="17"/>
                    <a:pt x="108" y="13"/>
                    <a:pt x="108" y="13"/>
                  </a:cubicBezTo>
                  <a:cubicBezTo>
                    <a:pt x="111" y="6"/>
                    <a:pt x="107" y="0"/>
                    <a:pt x="81" y="6"/>
                  </a:cubicBezTo>
                  <a:cubicBezTo>
                    <a:pt x="55" y="13"/>
                    <a:pt x="54" y="31"/>
                    <a:pt x="57" y="43"/>
                  </a:cubicBezTo>
                  <a:cubicBezTo>
                    <a:pt x="59" y="55"/>
                    <a:pt x="66" y="66"/>
                    <a:pt x="67" y="68"/>
                  </a:cubicBezTo>
                  <a:cubicBezTo>
                    <a:pt x="68" y="70"/>
                    <a:pt x="68" y="75"/>
                    <a:pt x="68" y="75"/>
                  </a:cubicBezTo>
                  <a:cubicBezTo>
                    <a:pt x="68" y="75"/>
                    <a:pt x="69" y="71"/>
                    <a:pt x="70" y="72"/>
                  </a:cubicBezTo>
                  <a:cubicBezTo>
                    <a:pt x="70" y="73"/>
                    <a:pt x="70" y="75"/>
                    <a:pt x="70" y="78"/>
                  </a:cubicBezTo>
                  <a:cubicBezTo>
                    <a:pt x="70" y="79"/>
                    <a:pt x="70" y="80"/>
                    <a:pt x="70" y="82"/>
                  </a:cubicBezTo>
                  <a:cubicBezTo>
                    <a:pt x="65" y="92"/>
                    <a:pt x="54" y="108"/>
                    <a:pt x="49" y="119"/>
                  </a:cubicBezTo>
                  <a:cubicBezTo>
                    <a:pt x="48" y="120"/>
                    <a:pt x="44" y="131"/>
                    <a:pt x="41" y="139"/>
                  </a:cubicBezTo>
                  <a:cubicBezTo>
                    <a:pt x="20" y="176"/>
                    <a:pt x="20" y="176"/>
                    <a:pt x="20" y="176"/>
                  </a:cubicBezTo>
                  <a:cubicBezTo>
                    <a:pt x="35" y="266"/>
                    <a:pt x="35" y="266"/>
                    <a:pt x="35" y="266"/>
                  </a:cubicBezTo>
                  <a:cubicBezTo>
                    <a:pt x="41" y="266"/>
                    <a:pt x="41" y="266"/>
                    <a:pt x="41" y="266"/>
                  </a:cubicBezTo>
                  <a:cubicBezTo>
                    <a:pt x="39" y="276"/>
                    <a:pt x="38" y="285"/>
                    <a:pt x="38" y="285"/>
                  </a:cubicBezTo>
                  <a:cubicBezTo>
                    <a:pt x="59" y="293"/>
                    <a:pt x="59" y="293"/>
                    <a:pt x="59" y="293"/>
                  </a:cubicBezTo>
                  <a:cubicBezTo>
                    <a:pt x="59" y="313"/>
                    <a:pt x="59" y="313"/>
                    <a:pt x="59" y="313"/>
                  </a:cubicBezTo>
                  <a:cubicBezTo>
                    <a:pt x="57" y="316"/>
                    <a:pt x="56" y="319"/>
                    <a:pt x="56" y="324"/>
                  </a:cubicBezTo>
                  <a:cubicBezTo>
                    <a:pt x="1" y="323"/>
                    <a:pt x="1" y="323"/>
                    <a:pt x="1" y="323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8" y="426"/>
                    <a:pt x="8" y="426"/>
                    <a:pt x="8" y="426"/>
                  </a:cubicBezTo>
                  <a:cubicBezTo>
                    <a:pt x="8" y="430"/>
                    <a:pt x="8" y="430"/>
                    <a:pt x="8" y="430"/>
                  </a:cubicBezTo>
                  <a:cubicBezTo>
                    <a:pt x="25" y="430"/>
                    <a:pt x="25" y="430"/>
                    <a:pt x="25" y="430"/>
                  </a:cubicBezTo>
                  <a:cubicBezTo>
                    <a:pt x="25" y="426"/>
                    <a:pt x="25" y="426"/>
                    <a:pt x="25" y="426"/>
                  </a:cubicBezTo>
                  <a:cubicBezTo>
                    <a:pt x="41" y="427"/>
                    <a:pt x="41" y="427"/>
                    <a:pt x="41" y="427"/>
                  </a:cubicBezTo>
                  <a:cubicBezTo>
                    <a:pt x="14" y="494"/>
                    <a:pt x="14" y="494"/>
                    <a:pt x="14" y="494"/>
                  </a:cubicBezTo>
                  <a:cubicBezTo>
                    <a:pt x="14" y="498"/>
                    <a:pt x="14" y="498"/>
                    <a:pt x="14" y="498"/>
                  </a:cubicBezTo>
                  <a:cubicBezTo>
                    <a:pt x="16" y="499"/>
                    <a:pt x="6" y="511"/>
                    <a:pt x="8" y="513"/>
                  </a:cubicBezTo>
                  <a:cubicBezTo>
                    <a:pt x="10" y="516"/>
                    <a:pt x="14" y="519"/>
                    <a:pt x="19" y="522"/>
                  </a:cubicBezTo>
                  <a:cubicBezTo>
                    <a:pt x="20" y="523"/>
                    <a:pt x="23" y="521"/>
                    <a:pt x="24" y="521"/>
                  </a:cubicBezTo>
                  <a:cubicBezTo>
                    <a:pt x="26" y="522"/>
                    <a:pt x="25" y="526"/>
                    <a:pt x="26" y="526"/>
                  </a:cubicBezTo>
                  <a:cubicBezTo>
                    <a:pt x="35" y="531"/>
                    <a:pt x="44" y="536"/>
                    <a:pt x="49" y="537"/>
                  </a:cubicBezTo>
                  <a:cubicBezTo>
                    <a:pt x="59" y="539"/>
                    <a:pt x="77" y="540"/>
                    <a:pt x="84" y="538"/>
                  </a:cubicBezTo>
                  <a:cubicBezTo>
                    <a:pt x="92" y="535"/>
                    <a:pt x="73" y="526"/>
                    <a:pt x="66" y="522"/>
                  </a:cubicBezTo>
                  <a:cubicBezTo>
                    <a:pt x="58" y="519"/>
                    <a:pt x="48" y="505"/>
                    <a:pt x="48" y="505"/>
                  </a:cubicBezTo>
                  <a:cubicBezTo>
                    <a:pt x="48" y="505"/>
                    <a:pt x="71" y="457"/>
                    <a:pt x="86" y="427"/>
                  </a:cubicBezTo>
                  <a:cubicBezTo>
                    <a:pt x="122" y="427"/>
                    <a:pt x="122" y="427"/>
                    <a:pt x="122" y="427"/>
                  </a:cubicBezTo>
                  <a:cubicBezTo>
                    <a:pt x="122" y="430"/>
                    <a:pt x="122" y="430"/>
                    <a:pt x="122" y="430"/>
                  </a:cubicBezTo>
                  <a:cubicBezTo>
                    <a:pt x="140" y="430"/>
                    <a:pt x="140" y="430"/>
                    <a:pt x="140" y="430"/>
                  </a:cubicBezTo>
                  <a:cubicBezTo>
                    <a:pt x="140" y="427"/>
                    <a:pt x="140" y="427"/>
                    <a:pt x="140" y="427"/>
                  </a:cubicBezTo>
                  <a:cubicBezTo>
                    <a:pt x="150" y="427"/>
                    <a:pt x="150" y="427"/>
                    <a:pt x="150" y="427"/>
                  </a:cubicBezTo>
                  <a:cubicBezTo>
                    <a:pt x="150" y="324"/>
                    <a:pt x="150" y="324"/>
                    <a:pt x="150" y="324"/>
                  </a:cubicBezTo>
                  <a:cubicBezTo>
                    <a:pt x="110" y="324"/>
                    <a:pt x="110" y="324"/>
                    <a:pt x="110" y="324"/>
                  </a:cubicBezTo>
                  <a:cubicBezTo>
                    <a:pt x="112" y="311"/>
                    <a:pt x="113" y="301"/>
                    <a:pt x="113" y="301"/>
                  </a:cubicBezTo>
                  <a:cubicBezTo>
                    <a:pt x="172" y="320"/>
                    <a:pt x="172" y="320"/>
                    <a:pt x="172" y="320"/>
                  </a:cubicBezTo>
                  <a:cubicBezTo>
                    <a:pt x="179" y="323"/>
                    <a:pt x="177" y="326"/>
                    <a:pt x="177" y="326"/>
                  </a:cubicBezTo>
                  <a:cubicBezTo>
                    <a:pt x="176" y="331"/>
                    <a:pt x="164" y="435"/>
                    <a:pt x="164" y="435"/>
                  </a:cubicBezTo>
                  <a:cubicBezTo>
                    <a:pt x="166" y="437"/>
                    <a:pt x="166" y="437"/>
                    <a:pt x="166" y="437"/>
                  </a:cubicBezTo>
                  <a:cubicBezTo>
                    <a:pt x="161" y="443"/>
                    <a:pt x="164" y="457"/>
                    <a:pt x="164" y="457"/>
                  </a:cubicBezTo>
                  <a:cubicBezTo>
                    <a:pt x="179" y="457"/>
                    <a:pt x="179" y="457"/>
                    <a:pt x="179" y="457"/>
                  </a:cubicBezTo>
                  <a:cubicBezTo>
                    <a:pt x="180" y="456"/>
                    <a:pt x="183" y="453"/>
                    <a:pt x="183" y="453"/>
                  </a:cubicBezTo>
                  <a:cubicBezTo>
                    <a:pt x="186" y="456"/>
                    <a:pt x="190" y="457"/>
                    <a:pt x="190" y="457"/>
                  </a:cubicBezTo>
                  <a:cubicBezTo>
                    <a:pt x="195" y="458"/>
                    <a:pt x="235" y="458"/>
                    <a:pt x="235" y="457"/>
                  </a:cubicBezTo>
                  <a:cubicBezTo>
                    <a:pt x="236" y="456"/>
                    <a:pt x="234" y="454"/>
                    <a:pt x="234" y="4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35" name="Freeform 5">
              <a:extLst>
                <a:ext uri="{FF2B5EF4-FFF2-40B4-BE49-F238E27FC236}">
                  <a16:creationId xmlns:a16="http://schemas.microsoft.com/office/drawing/2014/main" id="{DA5EC6B8-C67A-4294-BCF8-170E37FFEE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5295" y="3297055"/>
              <a:ext cx="579500" cy="633828"/>
            </a:xfrm>
            <a:custGeom>
              <a:avLst/>
              <a:gdLst>
                <a:gd name="T0" fmla="*/ 123 w 132"/>
                <a:gd name="T1" fmla="*/ 20 h 145"/>
                <a:gd name="T2" fmla="*/ 61 w 132"/>
                <a:gd name="T3" fmla="*/ 74 h 145"/>
                <a:gd name="T4" fmla="*/ 31 w 132"/>
                <a:gd name="T5" fmla="*/ 138 h 145"/>
                <a:gd name="T6" fmla="*/ 2 w 132"/>
                <a:gd name="T7" fmla="*/ 145 h 145"/>
                <a:gd name="T8" fmla="*/ 0 w 132"/>
                <a:gd name="T9" fmla="*/ 130 h 145"/>
                <a:gd name="T10" fmla="*/ 113 w 132"/>
                <a:gd name="T11" fmla="*/ 18 h 145"/>
                <a:gd name="T12" fmla="*/ 121 w 132"/>
                <a:gd name="T13" fmla="*/ 0 h 145"/>
                <a:gd name="T14" fmla="*/ 123 w 132"/>
                <a:gd name="T15" fmla="*/ 2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145">
                  <a:moveTo>
                    <a:pt x="123" y="20"/>
                  </a:moveTo>
                  <a:cubicBezTo>
                    <a:pt x="123" y="20"/>
                    <a:pt x="85" y="47"/>
                    <a:pt x="61" y="74"/>
                  </a:cubicBezTo>
                  <a:cubicBezTo>
                    <a:pt x="38" y="102"/>
                    <a:pt x="32" y="125"/>
                    <a:pt x="31" y="138"/>
                  </a:cubicBezTo>
                  <a:cubicBezTo>
                    <a:pt x="2" y="145"/>
                    <a:pt x="2" y="145"/>
                    <a:pt x="2" y="145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30"/>
                    <a:pt x="39" y="47"/>
                    <a:pt x="113" y="18"/>
                  </a:cubicBezTo>
                  <a:cubicBezTo>
                    <a:pt x="113" y="18"/>
                    <a:pt x="126" y="11"/>
                    <a:pt x="121" y="0"/>
                  </a:cubicBezTo>
                  <a:cubicBezTo>
                    <a:pt x="121" y="0"/>
                    <a:pt x="132" y="5"/>
                    <a:pt x="123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9E620684-CC71-4FA5-BCA7-0012808B8489}"/>
                </a:ext>
              </a:extLst>
            </p:cNvPr>
            <p:cNvGrpSpPr/>
            <p:nvPr/>
          </p:nvGrpSpPr>
          <p:grpSpPr>
            <a:xfrm>
              <a:off x="2824501" y="1975783"/>
              <a:ext cx="1070099" cy="1070100"/>
              <a:chOff x="3322712" y="1834847"/>
              <a:chExt cx="1294820" cy="1294821"/>
            </a:xfrm>
          </p:grpSpPr>
          <p:grpSp>
            <p:nvGrpSpPr>
              <p:cNvPr id="42" name="组合 41">
                <a:extLst>
                  <a:ext uri="{FF2B5EF4-FFF2-40B4-BE49-F238E27FC236}">
                    <a16:creationId xmlns:a16="http://schemas.microsoft.com/office/drawing/2014/main" id="{2A61B551-6B6B-4346-9993-47DA673316A0}"/>
                  </a:ext>
                </a:extLst>
              </p:cNvPr>
              <p:cNvGrpSpPr/>
              <p:nvPr/>
            </p:nvGrpSpPr>
            <p:grpSpPr>
              <a:xfrm>
                <a:off x="3322712" y="1834847"/>
                <a:ext cx="1294820" cy="1294821"/>
                <a:chOff x="882850" y="2007394"/>
                <a:chExt cx="1135063" cy="1135063"/>
              </a:xfrm>
              <a:effectLst>
                <a:outerShdw blurRad="1397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4" name="任意多边形 379">
                  <a:extLst>
                    <a:ext uri="{FF2B5EF4-FFF2-40B4-BE49-F238E27FC236}">
                      <a16:creationId xmlns:a16="http://schemas.microsoft.com/office/drawing/2014/main" id="{5E039992-66E2-4775-A831-510EA1235D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2850" y="2007394"/>
                  <a:ext cx="1135063" cy="1135063"/>
                </a:xfrm>
                <a:custGeom>
                  <a:avLst/>
                  <a:gdLst>
                    <a:gd name="connsiteX0" fmla="*/ 549124 w 1135063"/>
                    <a:gd name="connsiteY0" fmla="*/ 0 h 1135063"/>
                    <a:gd name="connsiteX1" fmla="*/ 590701 w 1135063"/>
                    <a:gd name="connsiteY1" fmla="*/ 0 h 1135063"/>
                    <a:gd name="connsiteX2" fmla="*/ 609600 w 1135063"/>
                    <a:gd name="connsiteY2" fmla="*/ 18851 h 1135063"/>
                    <a:gd name="connsiteX3" fmla="*/ 609600 w 1135063"/>
                    <a:gd name="connsiteY3" fmla="*/ 66805 h 1135063"/>
                    <a:gd name="connsiteX4" fmla="*/ 609600 w 1135063"/>
                    <a:gd name="connsiteY4" fmla="*/ 75860 h 1135063"/>
                    <a:gd name="connsiteX5" fmla="*/ 659128 w 1135063"/>
                    <a:gd name="connsiteY5" fmla="*/ 80876 h 1135063"/>
                    <a:gd name="connsiteX6" fmla="*/ 664516 w 1135063"/>
                    <a:gd name="connsiteY6" fmla="*/ 61112 h 1135063"/>
                    <a:gd name="connsiteX7" fmla="*/ 674041 w 1135063"/>
                    <a:gd name="connsiteY7" fmla="*/ 26172 h 1135063"/>
                    <a:gd name="connsiteX8" fmla="*/ 696619 w 1135063"/>
                    <a:gd name="connsiteY8" fmla="*/ 14878 h 1135063"/>
                    <a:gd name="connsiteX9" fmla="*/ 734248 w 1135063"/>
                    <a:gd name="connsiteY9" fmla="*/ 26172 h 1135063"/>
                    <a:gd name="connsiteX10" fmla="*/ 749300 w 1135063"/>
                    <a:gd name="connsiteY10" fmla="*/ 48759 h 1135063"/>
                    <a:gd name="connsiteX11" fmla="*/ 736247 w 1135063"/>
                    <a:gd name="connsiteY11" fmla="*/ 94465 h 1135063"/>
                    <a:gd name="connsiteX12" fmla="*/ 733932 w 1135063"/>
                    <a:gd name="connsiteY12" fmla="*/ 102573 h 1135063"/>
                    <a:gd name="connsiteX13" fmla="*/ 760901 w 1135063"/>
                    <a:gd name="connsiteY13" fmla="*/ 110985 h 1135063"/>
                    <a:gd name="connsiteX14" fmla="*/ 780827 w 1135063"/>
                    <a:gd name="connsiteY14" fmla="*/ 121852 h 1135063"/>
                    <a:gd name="connsiteX15" fmla="*/ 792346 w 1135063"/>
                    <a:gd name="connsiteY15" fmla="*/ 102100 h 1135063"/>
                    <a:gd name="connsiteX16" fmla="*/ 810072 w 1135063"/>
                    <a:gd name="connsiteY16" fmla="*/ 71702 h 1135063"/>
                    <a:gd name="connsiteX17" fmla="*/ 820100 w 1135063"/>
                    <a:gd name="connsiteY17" fmla="*/ 64117 h 1135063"/>
                    <a:gd name="connsiteX18" fmla="*/ 832992 w 1135063"/>
                    <a:gd name="connsiteY18" fmla="*/ 67910 h 1135063"/>
                    <a:gd name="connsiteX19" fmla="*/ 871191 w 1135063"/>
                    <a:gd name="connsiteY19" fmla="*/ 86871 h 1135063"/>
                    <a:gd name="connsiteX20" fmla="*/ 878831 w 1135063"/>
                    <a:gd name="connsiteY20" fmla="*/ 113418 h 1135063"/>
                    <a:gd name="connsiteX21" fmla="*/ 854539 w 1135063"/>
                    <a:gd name="connsiteY21" fmla="*/ 155075 h 1135063"/>
                    <a:gd name="connsiteX22" fmla="*/ 850842 w 1135063"/>
                    <a:gd name="connsiteY22" fmla="*/ 161414 h 1135063"/>
                    <a:gd name="connsiteX23" fmla="*/ 888409 w 1135063"/>
                    <a:gd name="connsiteY23" fmla="*/ 192557 h 1135063"/>
                    <a:gd name="connsiteX24" fmla="*/ 903961 w 1135063"/>
                    <a:gd name="connsiteY24" fmla="*/ 175967 h 1135063"/>
                    <a:gd name="connsiteX25" fmla="*/ 927894 w 1135063"/>
                    <a:gd name="connsiteY25" fmla="*/ 150439 h 1135063"/>
                    <a:gd name="connsiteX26" fmla="*/ 941131 w 1135063"/>
                    <a:gd name="connsiteY26" fmla="*/ 144766 h 1135063"/>
                    <a:gd name="connsiteX27" fmla="*/ 954368 w 1135063"/>
                    <a:gd name="connsiteY27" fmla="*/ 150439 h 1135063"/>
                    <a:gd name="connsiteX28" fmla="*/ 984624 w 1135063"/>
                    <a:gd name="connsiteY28" fmla="*/ 180695 h 1135063"/>
                    <a:gd name="connsiteX29" fmla="*/ 984624 w 1135063"/>
                    <a:gd name="connsiteY29" fmla="*/ 207169 h 1135063"/>
                    <a:gd name="connsiteX30" fmla="*/ 949641 w 1135063"/>
                    <a:gd name="connsiteY30" fmla="*/ 242152 h 1135063"/>
                    <a:gd name="connsiteX31" fmla="*/ 943937 w 1135063"/>
                    <a:gd name="connsiteY31" fmla="*/ 247856 h 1135063"/>
                    <a:gd name="connsiteX32" fmla="*/ 975873 w 1135063"/>
                    <a:gd name="connsiteY32" fmla="*/ 286745 h 1135063"/>
                    <a:gd name="connsiteX33" fmla="*/ 991247 w 1135063"/>
                    <a:gd name="connsiteY33" fmla="*/ 277780 h 1135063"/>
                    <a:gd name="connsiteX34" fmla="*/ 1021645 w 1135063"/>
                    <a:gd name="connsiteY34" fmla="*/ 260053 h 1135063"/>
                    <a:gd name="connsiteX35" fmla="*/ 1037763 w 1135063"/>
                    <a:gd name="connsiteY35" fmla="*/ 256233 h 1135063"/>
                    <a:gd name="connsiteX36" fmla="*/ 1048192 w 1135063"/>
                    <a:gd name="connsiteY36" fmla="*/ 263873 h 1135063"/>
                    <a:gd name="connsiteX37" fmla="*/ 1070946 w 1135063"/>
                    <a:gd name="connsiteY37" fmla="*/ 302072 h 1135063"/>
                    <a:gd name="connsiteX38" fmla="*/ 1063361 w 1135063"/>
                    <a:gd name="connsiteY38" fmla="*/ 328812 h 1135063"/>
                    <a:gd name="connsiteX39" fmla="*/ 1021704 w 1135063"/>
                    <a:gd name="connsiteY39" fmla="*/ 353104 h 1135063"/>
                    <a:gd name="connsiteX40" fmla="*/ 1015515 w 1135063"/>
                    <a:gd name="connsiteY40" fmla="*/ 356713 h 1135063"/>
                    <a:gd name="connsiteX41" fmla="*/ 1027442 w 1135063"/>
                    <a:gd name="connsiteY41" fmla="*/ 378793 h 1135063"/>
                    <a:gd name="connsiteX42" fmla="*/ 1034194 w 1135063"/>
                    <a:gd name="connsiteY42" fmla="*/ 400645 h 1135063"/>
                    <a:gd name="connsiteX43" fmla="*/ 1052952 w 1135063"/>
                    <a:gd name="connsiteY43" fmla="*/ 395288 h 1135063"/>
                    <a:gd name="connsiteX44" fmla="*/ 1086305 w 1135063"/>
                    <a:gd name="connsiteY44" fmla="*/ 385763 h 1135063"/>
                    <a:gd name="connsiteX45" fmla="*/ 1108893 w 1135063"/>
                    <a:gd name="connsiteY45" fmla="*/ 400815 h 1135063"/>
                    <a:gd name="connsiteX46" fmla="*/ 1120186 w 1135063"/>
                    <a:gd name="connsiteY46" fmla="*/ 442207 h 1135063"/>
                    <a:gd name="connsiteX47" fmla="*/ 1108893 w 1135063"/>
                    <a:gd name="connsiteY47" fmla="*/ 464785 h 1135063"/>
                    <a:gd name="connsiteX48" fmla="*/ 1061011 w 1135063"/>
                    <a:gd name="connsiteY48" fmla="*/ 475662 h 1135063"/>
                    <a:gd name="connsiteX49" fmla="*/ 1056960 w 1135063"/>
                    <a:gd name="connsiteY49" fmla="*/ 476583 h 1135063"/>
                    <a:gd name="connsiteX50" fmla="*/ 1062342 w 1135063"/>
                    <a:gd name="connsiteY50" fmla="*/ 530225 h 1135063"/>
                    <a:gd name="connsiteX51" fmla="*/ 1081218 w 1135063"/>
                    <a:gd name="connsiteY51" fmla="*/ 530225 h 1135063"/>
                    <a:gd name="connsiteX52" fmla="*/ 1116212 w 1135063"/>
                    <a:gd name="connsiteY52" fmla="*/ 530225 h 1135063"/>
                    <a:gd name="connsiteX53" fmla="*/ 1135063 w 1135063"/>
                    <a:gd name="connsiteY53" fmla="*/ 545147 h 1135063"/>
                    <a:gd name="connsiteX54" fmla="*/ 1135063 w 1135063"/>
                    <a:gd name="connsiteY54" fmla="*/ 589915 h 1135063"/>
                    <a:gd name="connsiteX55" fmla="*/ 1116212 w 1135063"/>
                    <a:gd name="connsiteY55" fmla="*/ 604838 h 1135063"/>
                    <a:gd name="connsiteX56" fmla="*/ 1068258 w 1135063"/>
                    <a:gd name="connsiteY56" fmla="*/ 604838 h 1135063"/>
                    <a:gd name="connsiteX57" fmla="*/ 1063776 w 1135063"/>
                    <a:gd name="connsiteY57" fmla="*/ 604838 h 1135063"/>
                    <a:gd name="connsiteX58" fmla="*/ 1058501 w 1135063"/>
                    <a:gd name="connsiteY58" fmla="*/ 657417 h 1135063"/>
                    <a:gd name="connsiteX59" fmla="*/ 1073952 w 1135063"/>
                    <a:gd name="connsiteY59" fmla="*/ 660982 h 1135063"/>
                    <a:gd name="connsiteX60" fmla="*/ 1108893 w 1135063"/>
                    <a:gd name="connsiteY60" fmla="*/ 669044 h 1135063"/>
                    <a:gd name="connsiteX61" fmla="*/ 1120186 w 1135063"/>
                    <a:gd name="connsiteY61" fmla="*/ 691974 h 1135063"/>
                    <a:gd name="connsiteX62" fmla="*/ 1108893 w 1135063"/>
                    <a:gd name="connsiteY62" fmla="*/ 734014 h 1135063"/>
                    <a:gd name="connsiteX63" fmla="*/ 1086305 w 1135063"/>
                    <a:gd name="connsiteY63" fmla="*/ 749301 h 1135063"/>
                    <a:gd name="connsiteX64" fmla="*/ 1040599 w 1135063"/>
                    <a:gd name="connsiteY64" fmla="*/ 736044 h 1135063"/>
                    <a:gd name="connsiteX65" fmla="*/ 1038311 w 1135063"/>
                    <a:gd name="connsiteY65" fmla="*/ 735380 h 1135063"/>
                    <a:gd name="connsiteX66" fmla="*/ 1027442 w 1135063"/>
                    <a:gd name="connsiteY66" fmla="*/ 770559 h 1135063"/>
                    <a:gd name="connsiteX67" fmla="*/ 1021499 w 1135063"/>
                    <a:gd name="connsiteY67" fmla="*/ 781561 h 1135063"/>
                    <a:gd name="connsiteX68" fmla="*/ 1032963 w 1135063"/>
                    <a:gd name="connsiteY68" fmla="*/ 788160 h 1135063"/>
                    <a:gd name="connsiteX69" fmla="*/ 1063361 w 1135063"/>
                    <a:gd name="connsiteY69" fmla="*/ 805657 h 1135063"/>
                    <a:gd name="connsiteX70" fmla="*/ 1070946 w 1135063"/>
                    <a:gd name="connsiteY70" fmla="*/ 832049 h 1135063"/>
                    <a:gd name="connsiteX71" fmla="*/ 1048192 w 1135063"/>
                    <a:gd name="connsiteY71" fmla="*/ 869752 h 1135063"/>
                    <a:gd name="connsiteX72" fmla="*/ 1021645 w 1135063"/>
                    <a:gd name="connsiteY72" fmla="*/ 873523 h 1135063"/>
                    <a:gd name="connsiteX73" fmla="*/ 983638 w 1135063"/>
                    <a:gd name="connsiteY73" fmla="*/ 851646 h 1135063"/>
                    <a:gd name="connsiteX74" fmla="*/ 981264 w 1135063"/>
                    <a:gd name="connsiteY74" fmla="*/ 856041 h 1135063"/>
                    <a:gd name="connsiteX75" fmla="*/ 950926 w 1135063"/>
                    <a:gd name="connsiteY75" fmla="*/ 892986 h 1135063"/>
                    <a:gd name="connsiteX76" fmla="*/ 959096 w 1135063"/>
                    <a:gd name="connsiteY76" fmla="*/ 901257 h 1135063"/>
                    <a:gd name="connsiteX77" fmla="*/ 984624 w 1135063"/>
                    <a:gd name="connsiteY77" fmla="*/ 927101 h 1135063"/>
                    <a:gd name="connsiteX78" fmla="*/ 984624 w 1135063"/>
                    <a:gd name="connsiteY78" fmla="*/ 953901 h 1135063"/>
                    <a:gd name="connsiteX79" fmla="*/ 954368 w 1135063"/>
                    <a:gd name="connsiteY79" fmla="*/ 984531 h 1135063"/>
                    <a:gd name="connsiteX80" fmla="*/ 927894 w 1135063"/>
                    <a:gd name="connsiteY80" fmla="*/ 984531 h 1135063"/>
                    <a:gd name="connsiteX81" fmla="*/ 896216 w 1135063"/>
                    <a:gd name="connsiteY81" fmla="*/ 950323 h 1135063"/>
                    <a:gd name="connsiteX82" fmla="*/ 856459 w 1135063"/>
                    <a:gd name="connsiteY82" fmla="*/ 983281 h 1135063"/>
                    <a:gd name="connsiteX83" fmla="*/ 861104 w 1135063"/>
                    <a:gd name="connsiteY83" fmla="*/ 991247 h 1135063"/>
                    <a:gd name="connsiteX84" fmla="*/ 878831 w 1135063"/>
                    <a:gd name="connsiteY84" fmla="*/ 1021645 h 1135063"/>
                    <a:gd name="connsiteX85" fmla="*/ 871191 w 1135063"/>
                    <a:gd name="connsiteY85" fmla="*/ 1048192 h 1135063"/>
                    <a:gd name="connsiteX86" fmla="*/ 832992 w 1135063"/>
                    <a:gd name="connsiteY86" fmla="*/ 1067153 h 1135063"/>
                    <a:gd name="connsiteX87" fmla="*/ 810072 w 1135063"/>
                    <a:gd name="connsiteY87" fmla="*/ 1063361 h 1135063"/>
                    <a:gd name="connsiteX88" fmla="*/ 787149 w 1135063"/>
                    <a:gd name="connsiteY88" fmla="*/ 1024053 h 1135063"/>
                    <a:gd name="connsiteX89" fmla="*/ 760901 w 1135063"/>
                    <a:gd name="connsiteY89" fmla="*/ 1038367 h 1135063"/>
                    <a:gd name="connsiteX90" fmla="*/ 737678 w 1135063"/>
                    <a:gd name="connsiteY90" fmla="*/ 1045610 h 1135063"/>
                    <a:gd name="connsiteX91" fmla="*/ 739775 w 1135063"/>
                    <a:gd name="connsiteY91" fmla="*/ 1052952 h 1135063"/>
                    <a:gd name="connsiteX92" fmla="*/ 749300 w 1135063"/>
                    <a:gd name="connsiteY92" fmla="*/ 1086305 h 1135063"/>
                    <a:gd name="connsiteX93" fmla="*/ 734248 w 1135063"/>
                    <a:gd name="connsiteY93" fmla="*/ 1108893 h 1135063"/>
                    <a:gd name="connsiteX94" fmla="*/ 696619 w 1135063"/>
                    <a:gd name="connsiteY94" fmla="*/ 1120186 h 1135063"/>
                    <a:gd name="connsiteX95" fmla="*/ 674041 w 1135063"/>
                    <a:gd name="connsiteY95" fmla="*/ 1108893 h 1135063"/>
                    <a:gd name="connsiteX96" fmla="*/ 666588 w 1135063"/>
                    <a:gd name="connsiteY96" fmla="*/ 1081555 h 1135063"/>
                    <a:gd name="connsiteX97" fmla="*/ 662918 w 1135063"/>
                    <a:gd name="connsiteY97" fmla="*/ 1068092 h 1135063"/>
                    <a:gd name="connsiteX98" fmla="*/ 609600 w 1135063"/>
                    <a:gd name="connsiteY98" fmla="*/ 1073492 h 1135063"/>
                    <a:gd name="connsiteX99" fmla="*/ 609600 w 1135063"/>
                    <a:gd name="connsiteY99" fmla="*/ 1081218 h 1135063"/>
                    <a:gd name="connsiteX100" fmla="*/ 609600 w 1135063"/>
                    <a:gd name="connsiteY100" fmla="*/ 1116212 h 1135063"/>
                    <a:gd name="connsiteX101" fmla="*/ 590701 w 1135063"/>
                    <a:gd name="connsiteY101" fmla="*/ 1135063 h 1135063"/>
                    <a:gd name="connsiteX102" fmla="*/ 549124 w 1135063"/>
                    <a:gd name="connsiteY102" fmla="*/ 1135063 h 1135063"/>
                    <a:gd name="connsiteX103" fmla="*/ 530225 w 1135063"/>
                    <a:gd name="connsiteY103" fmla="*/ 1116212 h 1135063"/>
                    <a:gd name="connsiteX104" fmla="*/ 530225 w 1135063"/>
                    <a:gd name="connsiteY104" fmla="*/ 1088833 h 1135063"/>
                    <a:gd name="connsiteX105" fmla="*/ 530225 w 1135063"/>
                    <a:gd name="connsiteY105" fmla="*/ 1074296 h 1135063"/>
                    <a:gd name="connsiteX106" fmla="*/ 475286 w 1135063"/>
                    <a:gd name="connsiteY106" fmla="*/ 1068732 h 1135063"/>
                    <a:gd name="connsiteX107" fmla="*/ 474082 w 1135063"/>
                    <a:gd name="connsiteY107" fmla="*/ 1073952 h 1135063"/>
                    <a:gd name="connsiteX108" fmla="*/ 466020 w 1135063"/>
                    <a:gd name="connsiteY108" fmla="*/ 1108893 h 1135063"/>
                    <a:gd name="connsiteX109" fmla="*/ 443090 w 1135063"/>
                    <a:gd name="connsiteY109" fmla="*/ 1120186 h 1135063"/>
                    <a:gd name="connsiteX110" fmla="*/ 401050 w 1135063"/>
                    <a:gd name="connsiteY110" fmla="*/ 1108893 h 1135063"/>
                    <a:gd name="connsiteX111" fmla="*/ 389585 w 1135063"/>
                    <a:gd name="connsiteY111" fmla="*/ 1086305 h 1135063"/>
                    <a:gd name="connsiteX112" fmla="*/ 399056 w 1135063"/>
                    <a:gd name="connsiteY112" fmla="*/ 1047121 h 1135063"/>
                    <a:gd name="connsiteX113" fmla="*/ 370989 w 1135063"/>
                    <a:gd name="connsiteY113" fmla="*/ 1038367 h 1135063"/>
                    <a:gd name="connsiteX114" fmla="*/ 350290 w 1135063"/>
                    <a:gd name="connsiteY114" fmla="*/ 1027079 h 1135063"/>
                    <a:gd name="connsiteX115" fmla="*/ 346903 w 1135063"/>
                    <a:gd name="connsiteY115" fmla="*/ 1032963 h 1135063"/>
                    <a:gd name="connsiteX116" fmla="*/ 329406 w 1135063"/>
                    <a:gd name="connsiteY116" fmla="*/ 1063361 h 1135063"/>
                    <a:gd name="connsiteX117" fmla="*/ 303014 w 1135063"/>
                    <a:gd name="connsiteY117" fmla="*/ 1067153 h 1135063"/>
                    <a:gd name="connsiteX118" fmla="*/ 265311 w 1135063"/>
                    <a:gd name="connsiteY118" fmla="*/ 1048192 h 1135063"/>
                    <a:gd name="connsiteX119" fmla="*/ 261541 w 1135063"/>
                    <a:gd name="connsiteY119" fmla="*/ 1021645 h 1135063"/>
                    <a:gd name="connsiteX120" fmla="*/ 280976 w 1135063"/>
                    <a:gd name="connsiteY120" fmla="*/ 987878 h 1135063"/>
                    <a:gd name="connsiteX121" fmla="*/ 239213 w 1135063"/>
                    <a:gd name="connsiteY121" fmla="*/ 953257 h 1135063"/>
                    <a:gd name="connsiteX122" fmla="*/ 233874 w 1135063"/>
                    <a:gd name="connsiteY122" fmla="*/ 958687 h 1135063"/>
                    <a:gd name="connsiteX123" fmla="*/ 208462 w 1135063"/>
                    <a:gd name="connsiteY123" fmla="*/ 984531 h 1135063"/>
                    <a:gd name="connsiteX124" fmla="*/ 182110 w 1135063"/>
                    <a:gd name="connsiteY124" fmla="*/ 984531 h 1135063"/>
                    <a:gd name="connsiteX125" fmla="*/ 151992 w 1135063"/>
                    <a:gd name="connsiteY125" fmla="*/ 953901 h 1135063"/>
                    <a:gd name="connsiteX126" fmla="*/ 151992 w 1135063"/>
                    <a:gd name="connsiteY126" fmla="*/ 927101 h 1135063"/>
                    <a:gd name="connsiteX127" fmla="*/ 183045 w 1135063"/>
                    <a:gd name="connsiteY127" fmla="*/ 895520 h 1135063"/>
                    <a:gd name="connsiteX128" fmla="*/ 150627 w 1135063"/>
                    <a:gd name="connsiteY128" fmla="*/ 856041 h 1135063"/>
                    <a:gd name="connsiteX129" fmla="*/ 149005 w 1135063"/>
                    <a:gd name="connsiteY129" fmla="*/ 853039 h 1135063"/>
                    <a:gd name="connsiteX130" fmla="*/ 143816 w 1135063"/>
                    <a:gd name="connsiteY130" fmla="*/ 856026 h 1135063"/>
                    <a:gd name="connsiteX131" fmla="*/ 113418 w 1135063"/>
                    <a:gd name="connsiteY131" fmla="*/ 873523 h 1135063"/>
                    <a:gd name="connsiteX132" fmla="*/ 86871 w 1135063"/>
                    <a:gd name="connsiteY132" fmla="*/ 869752 h 1135063"/>
                    <a:gd name="connsiteX133" fmla="*/ 67910 w 1135063"/>
                    <a:gd name="connsiteY133" fmla="*/ 832049 h 1135063"/>
                    <a:gd name="connsiteX134" fmla="*/ 75494 w 1135063"/>
                    <a:gd name="connsiteY134" fmla="*/ 805657 h 1135063"/>
                    <a:gd name="connsiteX135" fmla="*/ 112043 w 1135063"/>
                    <a:gd name="connsiteY135" fmla="*/ 784620 h 1135063"/>
                    <a:gd name="connsiteX136" fmla="*/ 104448 w 1135063"/>
                    <a:gd name="connsiteY136" fmla="*/ 770559 h 1135063"/>
                    <a:gd name="connsiteX137" fmla="*/ 93971 w 1135063"/>
                    <a:gd name="connsiteY137" fmla="*/ 736648 h 1135063"/>
                    <a:gd name="connsiteX138" fmla="*/ 83699 w 1135063"/>
                    <a:gd name="connsiteY138" fmla="*/ 739627 h 1135063"/>
                    <a:gd name="connsiteX139" fmla="*/ 50346 w 1135063"/>
                    <a:gd name="connsiteY139" fmla="*/ 749301 h 1135063"/>
                    <a:gd name="connsiteX140" fmla="*/ 27759 w 1135063"/>
                    <a:gd name="connsiteY140" fmla="*/ 734014 h 1135063"/>
                    <a:gd name="connsiteX141" fmla="*/ 16465 w 1135063"/>
                    <a:gd name="connsiteY141" fmla="*/ 691974 h 1135063"/>
                    <a:gd name="connsiteX142" fmla="*/ 31523 w 1135063"/>
                    <a:gd name="connsiteY142" fmla="*/ 669044 h 1135063"/>
                    <a:gd name="connsiteX143" fmla="*/ 73537 w 1135063"/>
                    <a:gd name="connsiteY143" fmla="*/ 658888 h 1135063"/>
                    <a:gd name="connsiteX144" fmla="*/ 68114 w 1135063"/>
                    <a:gd name="connsiteY144" fmla="*/ 604838 h 1135063"/>
                    <a:gd name="connsiteX145" fmla="*/ 54553 w 1135063"/>
                    <a:gd name="connsiteY145" fmla="*/ 604838 h 1135063"/>
                    <a:gd name="connsiteX146" fmla="*/ 19100 w 1135063"/>
                    <a:gd name="connsiteY146" fmla="*/ 604838 h 1135063"/>
                    <a:gd name="connsiteX147" fmla="*/ 0 w 1135063"/>
                    <a:gd name="connsiteY147" fmla="*/ 589915 h 1135063"/>
                    <a:gd name="connsiteX148" fmla="*/ 0 w 1135063"/>
                    <a:gd name="connsiteY148" fmla="*/ 545147 h 1135063"/>
                    <a:gd name="connsiteX149" fmla="*/ 19100 w 1135063"/>
                    <a:gd name="connsiteY149" fmla="*/ 530225 h 1135063"/>
                    <a:gd name="connsiteX150" fmla="*/ 67684 w 1135063"/>
                    <a:gd name="connsiteY150" fmla="*/ 530225 h 1135063"/>
                    <a:gd name="connsiteX151" fmla="*/ 69548 w 1135063"/>
                    <a:gd name="connsiteY151" fmla="*/ 530225 h 1135063"/>
                    <a:gd name="connsiteX152" fmla="*/ 75073 w 1135063"/>
                    <a:gd name="connsiteY152" fmla="*/ 475150 h 1135063"/>
                    <a:gd name="connsiteX153" fmla="*/ 64876 w 1135063"/>
                    <a:gd name="connsiteY153" fmla="*/ 472723 h 1135063"/>
                    <a:gd name="connsiteX154" fmla="*/ 31523 w 1135063"/>
                    <a:gd name="connsiteY154" fmla="*/ 464785 h 1135063"/>
                    <a:gd name="connsiteX155" fmla="*/ 16465 w 1135063"/>
                    <a:gd name="connsiteY155" fmla="*/ 442207 h 1135063"/>
                    <a:gd name="connsiteX156" fmla="*/ 27759 w 1135063"/>
                    <a:gd name="connsiteY156" fmla="*/ 400815 h 1135063"/>
                    <a:gd name="connsiteX157" fmla="*/ 50346 w 1135063"/>
                    <a:gd name="connsiteY157" fmla="*/ 385763 h 1135063"/>
                    <a:gd name="connsiteX158" fmla="*/ 96052 w 1135063"/>
                    <a:gd name="connsiteY158" fmla="*/ 398816 h 1135063"/>
                    <a:gd name="connsiteX159" fmla="*/ 98082 w 1135063"/>
                    <a:gd name="connsiteY159" fmla="*/ 399396 h 1135063"/>
                    <a:gd name="connsiteX160" fmla="*/ 104448 w 1135063"/>
                    <a:gd name="connsiteY160" fmla="*/ 378793 h 1135063"/>
                    <a:gd name="connsiteX161" fmla="*/ 118044 w 1135063"/>
                    <a:gd name="connsiteY161" fmla="*/ 353625 h 1135063"/>
                    <a:gd name="connsiteX162" fmla="*/ 105892 w 1135063"/>
                    <a:gd name="connsiteY162" fmla="*/ 346539 h 1135063"/>
                    <a:gd name="connsiteX163" fmla="*/ 75494 w 1135063"/>
                    <a:gd name="connsiteY163" fmla="*/ 328812 h 1135063"/>
                    <a:gd name="connsiteX164" fmla="*/ 67910 w 1135063"/>
                    <a:gd name="connsiteY164" fmla="*/ 302072 h 1135063"/>
                    <a:gd name="connsiteX165" fmla="*/ 86871 w 1135063"/>
                    <a:gd name="connsiteY165" fmla="*/ 263873 h 1135063"/>
                    <a:gd name="connsiteX166" fmla="*/ 100145 w 1135063"/>
                    <a:gd name="connsiteY166" fmla="*/ 256233 h 1135063"/>
                    <a:gd name="connsiteX167" fmla="*/ 113418 w 1135063"/>
                    <a:gd name="connsiteY167" fmla="*/ 260053 h 1135063"/>
                    <a:gd name="connsiteX168" fmla="*/ 155075 w 1135063"/>
                    <a:gd name="connsiteY168" fmla="*/ 284345 h 1135063"/>
                    <a:gd name="connsiteX169" fmla="*/ 157045 w 1135063"/>
                    <a:gd name="connsiteY169" fmla="*/ 285494 h 1135063"/>
                    <a:gd name="connsiteX170" fmla="*/ 190005 w 1135063"/>
                    <a:gd name="connsiteY170" fmla="*/ 245357 h 1135063"/>
                    <a:gd name="connsiteX171" fmla="*/ 177404 w 1135063"/>
                    <a:gd name="connsiteY171" fmla="*/ 232697 h 1135063"/>
                    <a:gd name="connsiteX172" fmla="*/ 151992 w 1135063"/>
                    <a:gd name="connsiteY172" fmla="*/ 207169 h 1135063"/>
                    <a:gd name="connsiteX173" fmla="*/ 151992 w 1135063"/>
                    <a:gd name="connsiteY173" fmla="*/ 180695 h 1135063"/>
                    <a:gd name="connsiteX174" fmla="*/ 182110 w 1135063"/>
                    <a:gd name="connsiteY174" fmla="*/ 150439 h 1135063"/>
                    <a:gd name="connsiteX175" fmla="*/ 195286 w 1135063"/>
                    <a:gd name="connsiteY175" fmla="*/ 144766 h 1135063"/>
                    <a:gd name="connsiteX176" fmla="*/ 208462 w 1135063"/>
                    <a:gd name="connsiteY176" fmla="*/ 150439 h 1135063"/>
                    <a:gd name="connsiteX177" fmla="*/ 243285 w 1135063"/>
                    <a:gd name="connsiteY177" fmla="*/ 185422 h 1135063"/>
                    <a:gd name="connsiteX178" fmla="*/ 247265 w 1135063"/>
                    <a:gd name="connsiteY178" fmla="*/ 189420 h 1135063"/>
                    <a:gd name="connsiteX179" fmla="*/ 285911 w 1135063"/>
                    <a:gd name="connsiteY179" fmla="*/ 157383 h 1135063"/>
                    <a:gd name="connsiteX180" fmla="*/ 286623 w 1135063"/>
                    <a:gd name="connsiteY180" fmla="*/ 156995 h 1135063"/>
                    <a:gd name="connsiteX181" fmla="*/ 279037 w 1135063"/>
                    <a:gd name="connsiteY181" fmla="*/ 143816 h 1135063"/>
                    <a:gd name="connsiteX182" fmla="*/ 261541 w 1135063"/>
                    <a:gd name="connsiteY182" fmla="*/ 113418 h 1135063"/>
                    <a:gd name="connsiteX183" fmla="*/ 269081 w 1135063"/>
                    <a:gd name="connsiteY183" fmla="*/ 86871 h 1135063"/>
                    <a:gd name="connsiteX184" fmla="*/ 303014 w 1135063"/>
                    <a:gd name="connsiteY184" fmla="*/ 67910 h 1135063"/>
                    <a:gd name="connsiteX185" fmla="*/ 316210 w 1135063"/>
                    <a:gd name="connsiteY185" fmla="*/ 64117 h 1135063"/>
                    <a:gd name="connsiteX186" fmla="*/ 329406 w 1135063"/>
                    <a:gd name="connsiteY186" fmla="*/ 71702 h 1135063"/>
                    <a:gd name="connsiteX187" fmla="*/ 353383 w 1135063"/>
                    <a:gd name="connsiteY187" fmla="*/ 113359 h 1135063"/>
                    <a:gd name="connsiteX188" fmla="*/ 356549 w 1135063"/>
                    <a:gd name="connsiteY188" fmla="*/ 118859 h 1135063"/>
                    <a:gd name="connsiteX189" fmla="*/ 370989 w 1135063"/>
                    <a:gd name="connsiteY189" fmla="*/ 110985 h 1135063"/>
                    <a:gd name="connsiteX190" fmla="*/ 402267 w 1135063"/>
                    <a:gd name="connsiteY190" fmla="*/ 101229 h 1135063"/>
                    <a:gd name="connsiteX191" fmla="*/ 397647 w 1135063"/>
                    <a:gd name="connsiteY191" fmla="*/ 82112 h 1135063"/>
                    <a:gd name="connsiteX192" fmla="*/ 389585 w 1135063"/>
                    <a:gd name="connsiteY192" fmla="*/ 48759 h 1135063"/>
                    <a:gd name="connsiteX193" fmla="*/ 401050 w 1135063"/>
                    <a:gd name="connsiteY193" fmla="*/ 26172 h 1135063"/>
                    <a:gd name="connsiteX194" fmla="*/ 443090 w 1135063"/>
                    <a:gd name="connsiteY194" fmla="*/ 14878 h 1135063"/>
                    <a:gd name="connsiteX195" fmla="*/ 466020 w 1135063"/>
                    <a:gd name="connsiteY195" fmla="*/ 26172 h 1135063"/>
                    <a:gd name="connsiteX196" fmla="*/ 477068 w 1135063"/>
                    <a:gd name="connsiteY196" fmla="*/ 74053 h 1135063"/>
                    <a:gd name="connsiteX197" fmla="*/ 478508 w 1135063"/>
                    <a:gd name="connsiteY197" fmla="*/ 80294 h 1135063"/>
                    <a:gd name="connsiteX198" fmla="*/ 530225 w 1135063"/>
                    <a:gd name="connsiteY198" fmla="*/ 75056 h 1135063"/>
                    <a:gd name="connsiteX199" fmla="*/ 530225 w 1135063"/>
                    <a:gd name="connsiteY199" fmla="*/ 74419 h 1135063"/>
                    <a:gd name="connsiteX200" fmla="*/ 530225 w 1135063"/>
                    <a:gd name="connsiteY200" fmla="*/ 18851 h 1135063"/>
                    <a:gd name="connsiteX201" fmla="*/ 549124 w 1135063"/>
                    <a:gd name="connsiteY201" fmla="*/ 0 h 11350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</a:cxnLst>
                  <a:rect l="l" t="t" r="r" b="b"/>
                  <a:pathLst>
                    <a:path w="1135063" h="1135063">
                      <a:moveTo>
                        <a:pt x="549124" y="0"/>
                      </a:moveTo>
                      <a:cubicBezTo>
                        <a:pt x="590701" y="0"/>
                        <a:pt x="590701" y="0"/>
                        <a:pt x="590701" y="0"/>
                      </a:cubicBezTo>
                      <a:cubicBezTo>
                        <a:pt x="598261" y="0"/>
                        <a:pt x="609600" y="7540"/>
                        <a:pt x="609600" y="18851"/>
                      </a:cubicBezTo>
                      <a:cubicBezTo>
                        <a:pt x="609600" y="39588"/>
                        <a:pt x="609600" y="55141"/>
                        <a:pt x="609600" y="66805"/>
                      </a:cubicBezTo>
                      <a:lnTo>
                        <a:pt x="609600" y="75860"/>
                      </a:lnTo>
                      <a:lnTo>
                        <a:pt x="659128" y="80876"/>
                      </a:lnTo>
                      <a:lnTo>
                        <a:pt x="664516" y="61112"/>
                      </a:lnTo>
                      <a:cubicBezTo>
                        <a:pt x="674041" y="26172"/>
                        <a:pt x="674041" y="26172"/>
                        <a:pt x="674041" y="26172"/>
                      </a:cubicBezTo>
                      <a:cubicBezTo>
                        <a:pt x="674041" y="18642"/>
                        <a:pt x="685330" y="11113"/>
                        <a:pt x="696619" y="14878"/>
                      </a:cubicBezTo>
                      <a:cubicBezTo>
                        <a:pt x="734248" y="26172"/>
                        <a:pt x="734248" y="26172"/>
                        <a:pt x="734248" y="26172"/>
                      </a:cubicBezTo>
                      <a:cubicBezTo>
                        <a:pt x="745537" y="26172"/>
                        <a:pt x="749300" y="37465"/>
                        <a:pt x="749300" y="48759"/>
                      </a:cubicBezTo>
                      <a:cubicBezTo>
                        <a:pt x="743656" y="68524"/>
                        <a:pt x="739422" y="83347"/>
                        <a:pt x="736247" y="94465"/>
                      </a:cubicBezTo>
                      <a:lnTo>
                        <a:pt x="733932" y="102573"/>
                      </a:lnTo>
                      <a:lnTo>
                        <a:pt x="760901" y="110985"/>
                      </a:lnTo>
                      <a:lnTo>
                        <a:pt x="780827" y="121852"/>
                      </a:lnTo>
                      <a:lnTo>
                        <a:pt x="792346" y="102100"/>
                      </a:lnTo>
                      <a:cubicBezTo>
                        <a:pt x="810072" y="71702"/>
                        <a:pt x="810072" y="71702"/>
                        <a:pt x="810072" y="71702"/>
                      </a:cubicBezTo>
                      <a:cubicBezTo>
                        <a:pt x="811982" y="67910"/>
                        <a:pt x="815802" y="65065"/>
                        <a:pt x="820100" y="64117"/>
                      </a:cubicBezTo>
                      <a:cubicBezTo>
                        <a:pt x="824397" y="63169"/>
                        <a:pt x="829172" y="64117"/>
                        <a:pt x="832992" y="67910"/>
                      </a:cubicBezTo>
                      <a:cubicBezTo>
                        <a:pt x="871191" y="86871"/>
                        <a:pt x="871191" y="86871"/>
                        <a:pt x="871191" y="86871"/>
                      </a:cubicBezTo>
                      <a:cubicBezTo>
                        <a:pt x="878831" y="90664"/>
                        <a:pt x="882651" y="102041"/>
                        <a:pt x="878831" y="113418"/>
                      </a:cubicBezTo>
                      <a:cubicBezTo>
                        <a:pt x="868326" y="131432"/>
                        <a:pt x="860448" y="144942"/>
                        <a:pt x="854539" y="155075"/>
                      </a:cubicBezTo>
                      <a:lnTo>
                        <a:pt x="850842" y="161414"/>
                      </a:lnTo>
                      <a:lnTo>
                        <a:pt x="888409" y="192557"/>
                      </a:lnTo>
                      <a:lnTo>
                        <a:pt x="903961" y="175967"/>
                      </a:lnTo>
                      <a:cubicBezTo>
                        <a:pt x="927894" y="150439"/>
                        <a:pt x="927894" y="150439"/>
                        <a:pt x="927894" y="150439"/>
                      </a:cubicBezTo>
                      <a:cubicBezTo>
                        <a:pt x="931676" y="146657"/>
                        <a:pt x="936404" y="144766"/>
                        <a:pt x="941131" y="144766"/>
                      </a:cubicBezTo>
                      <a:cubicBezTo>
                        <a:pt x="945859" y="144766"/>
                        <a:pt x="950586" y="146657"/>
                        <a:pt x="954368" y="150439"/>
                      </a:cubicBezTo>
                      <a:cubicBezTo>
                        <a:pt x="984624" y="180695"/>
                        <a:pt x="984624" y="180695"/>
                        <a:pt x="984624" y="180695"/>
                      </a:cubicBezTo>
                      <a:cubicBezTo>
                        <a:pt x="992188" y="188259"/>
                        <a:pt x="992188" y="199605"/>
                        <a:pt x="984624" y="207169"/>
                      </a:cubicBezTo>
                      <a:cubicBezTo>
                        <a:pt x="969496" y="222297"/>
                        <a:pt x="958150" y="233643"/>
                        <a:pt x="949641" y="242152"/>
                      </a:cubicBezTo>
                      <a:lnTo>
                        <a:pt x="943937" y="247856"/>
                      </a:lnTo>
                      <a:lnTo>
                        <a:pt x="975873" y="286745"/>
                      </a:lnTo>
                      <a:lnTo>
                        <a:pt x="991247" y="277780"/>
                      </a:lnTo>
                      <a:cubicBezTo>
                        <a:pt x="1021645" y="260053"/>
                        <a:pt x="1021645" y="260053"/>
                        <a:pt x="1021645" y="260053"/>
                      </a:cubicBezTo>
                      <a:cubicBezTo>
                        <a:pt x="1027334" y="256233"/>
                        <a:pt x="1033022" y="255278"/>
                        <a:pt x="1037763" y="256233"/>
                      </a:cubicBezTo>
                      <a:cubicBezTo>
                        <a:pt x="1042503" y="257188"/>
                        <a:pt x="1046295" y="260053"/>
                        <a:pt x="1048192" y="263873"/>
                      </a:cubicBezTo>
                      <a:cubicBezTo>
                        <a:pt x="1070946" y="302072"/>
                        <a:pt x="1070946" y="302072"/>
                        <a:pt x="1070946" y="302072"/>
                      </a:cubicBezTo>
                      <a:cubicBezTo>
                        <a:pt x="1074738" y="309712"/>
                        <a:pt x="1070946" y="321172"/>
                        <a:pt x="1063361" y="328812"/>
                      </a:cubicBezTo>
                      <a:cubicBezTo>
                        <a:pt x="1045347" y="339316"/>
                        <a:pt x="1031837" y="347195"/>
                        <a:pt x="1021704" y="353104"/>
                      </a:cubicBezTo>
                      <a:lnTo>
                        <a:pt x="1015515" y="356713"/>
                      </a:lnTo>
                      <a:lnTo>
                        <a:pt x="1027442" y="378793"/>
                      </a:lnTo>
                      <a:lnTo>
                        <a:pt x="1034194" y="400645"/>
                      </a:lnTo>
                      <a:lnTo>
                        <a:pt x="1052952" y="395288"/>
                      </a:lnTo>
                      <a:cubicBezTo>
                        <a:pt x="1086305" y="385763"/>
                        <a:pt x="1086305" y="385763"/>
                        <a:pt x="1086305" y="385763"/>
                      </a:cubicBezTo>
                      <a:cubicBezTo>
                        <a:pt x="1097599" y="385763"/>
                        <a:pt x="1108893" y="389526"/>
                        <a:pt x="1108893" y="400815"/>
                      </a:cubicBezTo>
                      <a:cubicBezTo>
                        <a:pt x="1120186" y="442207"/>
                        <a:pt x="1120186" y="442207"/>
                        <a:pt x="1120186" y="442207"/>
                      </a:cubicBezTo>
                      <a:cubicBezTo>
                        <a:pt x="1123951" y="449733"/>
                        <a:pt x="1116422" y="461022"/>
                        <a:pt x="1108893" y="464785"/>
                      </a:cubicBezTo>
                      <a:cubicBezTo>
                        <a:pt x="1088187" y="469489"/>
                        <a:pt x="1072658" y="473017"/>
                        <a:pt x="1061011" y="475662"/>
                      </a:cubicBezTo>
                      <a:lnTo>
                        <a:pt x="1056960" y="476583"/>
                      </a:lnTo>
                      <a:lnTo>
                        <a:pt x="1062342" y="530225"/>
                      </a:lnTo>
                      <a:lnTo>
                        <a:pt x="1081218" y="530225"/>
                      </a:lnTo>
                      <a:cubicBezTo>
                        <a:pt x="1116212" y="530225"/>
                        <a:pt x="1116212" y="530225"/>
                        <a:pt x="1116212" y="530225"/>
                      </a:cubicBezTo>
                      <a:cubicBezTo>
                        <a:pt x="1127523" y="530225"/>
                        <a:pt x="1135063" y="537686"/>
                        <a:pt x="1135063" y="545147"/>
                      </a:cubicBezTo>
                      <a:cubicBezTo>
                        <a:pt x="1135063" y="589915"/>
                        <a:pt x="1135063" y="589915"/>
                        <a:pt x="1135063" y="589915"/>
                      </a:cubicBezTo>
                      <a:cubicBezTo>
                        <a:pt x="1135063" y="597377"/>
                        <a:pt x="1127523" y="604838"/>
                        <a:pt x="1116212" y="604838"/>
                      </a:cubicBezTo>
                      <a:cubicBezTo>
                        <a:pt x="1095475" y="604838"/>
                        <a:pt x="1079922" y="604838"/>
                        <a:pt x="1068258" y="604838"/>
                      </a:cubicBezTo>
                      <a:lnTo>
                        <a:pt x="1063776" y="604838"/>
                      </a:lnTo>
                      <a:lnTo>
                        <a:pt x="1058501" y="657417"/>
                      </a:lnTo>
                      <a:lnTo>
                        <a:pt x="1073952" y="660982"/>
                      </a:lnTo>
                      <a:cubicBezTo>
                        <a:pt x="1108893" y="669044"/>
                        <a:pt x="1108893" y="669044"/>
                        <a:pt x="1108893" y="669044"/>
                      </a:cubicBezTo>
                      <a:cubicBezTo>
                        <a:pt x="1116422" y="672865"/>
                        <a:pt x="1123951" y="684331"/>
                        <a:pt x="1120186" y="691974"/>
                      </a:cubicBezTo>
                      <a:cubicBezTo>
                        <a:pt x="1108893" y="734014"/>
                        <a:pt x="1108893" y="734014"/>
                        <a:pt x="1108893" y="734014"/>
                      </a:cubicBezTo>
                      <a:cubicBezTo>
                        <a:pt x="1108893" y="745479"/>
                        <a:pt x="1097599" y="749301"/>
                        <a:pt x="1086305" y="749301"/>
                      </a:cubicBezTo>
                      <a:cubicBezTo>
                        <a:pt x="1066540" y="743568"/>
                        <a:pt x="1051717" y="739269"/>
                        <a:pt x="1040599" y="736044"/>
                      </a:cubicBezTo>
                      <a:lnTo>
                        <a:pt x="1038311" y="735380"/>
                      </a:lnTo>
                      <a:lnTo>
                        <a:pt x="1027442" y="770559"/>
                      </a:lnTo>
                      <a:lnTo>
                        <a:pt x="1021499" y="781561"/>
                      </a:lnTo>
                      <a:lnTo>
                        <a:pt x="1032963" y="788160"/>
                      </a:lnTo>
                      <a:cubicBezTo>
                        <a:pt x="1063361" y="805657"/>
                        <a:pt x="1063361" y="805657"/>
                        <a:pt x="1063361" y="805657"/>
                      </a:cubicBezTo>
                      <a:cubicBezTo>
                        <a:pt x="1070946" y="813197"/>
                        <a:pt x="1074738" y="824508"/>
                        <a:pt x="1070946" y="832049"/>
                      </a:cubicBezTo>
                      <a:cubicBezTo>
                        <a:pt x="1048192" y="869752"/>
                        <a:pt x="1048192" y="869752"/>
                        <a:pt x="1048192" y="869752"/>
                      </a:cubicBezTo>
                      <a:cubicBezTo>
                        <a:pt x="1044399" y="877293"/>
                        <a:pt x="1033022" y="881063"/>
                        <a:pt x="1021645" y="873523"/>
                      </a:cubicBezTo>
                      <a:lnTo>
                        <a:pt x="983638" y="851646"/>
                      </a:lnTo>
                      <a:lnTo>
                        <a:pt x="981264" y="856041"/>
                      </a:lnTo>
                      <a:lnTo>
                        <a:pt x="950926" y="892986"/>
                      </a:lnTo>
                      <a:lnTo>
                        <a:pt x="959096" y="901257"/>
                      </a:lnTo>
                      <a:cubicBezTo>
                        <a:pt x="984624" y="927101"/>
                        <a:pt x="984624" y="927101"/>
                        <a:pt x="984624" y="927101"/>
                      </a:cubicBezTo>
                      <a:cubicBezTo>
                        <a:pt x="992188" y="934758"/>
                        <a:pt x="992188" y="946244"/>
                        <a:pt x="984624" y="953901"/>
                      </a:cubicBezTo>
                      <a:cubicBezTo>
                        <a:pt x="954368" y="984531"/>
                        <a:pt x="954368" y="984531"/>
                        <a:pt x="954368" y="984531"/>
                      </a:cubicBezTo>
                      <a:cubicBezTo>
                        <a:pt x="946804" y="992188"/>
                        <a:pt x="935458" y="992188"/>
                        <a:pt x="927894" y="984531"/>
                      </a:cubicBezTo>
                      <a:lnTo>
                        <a:pt x="896216" y="950323"/>
                      </a:lnTo>
                      <a:lnTo>
                        <a:pt x="856459" y="983281"/>
                      </a:lnTo>
                      <a:lnTo>
                        <a:pt x="861104" y="991247"/>
                      </a:lnTo>
                      <a:cubicBezTo>
                        <a:pt x="878831" y="1021645"/>
                        <a:pt x="878831" y="1021645"/>
                        <a:pt x="878831" y="1021645"/>
                      </a:cubicBezTo>
                      <a:cubicBezTo>
                        <a:pt x="882651" y="1033022"/>
                        <a:pt x="878831" y="1044399"/>
                        <a:pt x="871191" y="1048192"/>
                      </a:cubicBezTo>
                      <a:cubicBezTo>
                        <a:pt x="832992" y="1067153"/>
                        <a:pt x="832992" y="1067153"/>
                        <a:pt x="832992" y="1067153"/>
                      </a:cubicBezTo>
                      <a:cubicBezTo>
                        <a:pt x="825352" y="1074738"/>
                        <a:pt x="813892" y="1070946"/>
                        <a:pt x="810072" y="1063361"/>
                      </a:cubicBezTo>
                      <a:lnTo>
                        <a:pt x="787149" y="1024053"/>
                      </a:lnTo>
                      <a:lnTo>
                        <a:pt x="760901" y="1038367"/>
                      </a:lnTo>
                      <a:lnTo>
                        <a:pt x="737678" y="1045610"/>
                      </a:lnTo>
                      <a:lnTo>
                        <a:pt x="739775" y="1052952"/>
                      </a:lnTo>
                      <a:cubicBezTo>
                        <a:pt x="749300" y="1086305"/>
                        <a:pt x="749300" y="1086305"/>
                        <a:pt x="749300" y="1086305"/>
                      </a:cubicBezTo>
                      <a:cubicBezTo>
                        <a:pt x="749300" y="1097599"/>
                        <a:pt x="745537" y="1108893"/>
                        <a:pt x="734248" y="1108893"/>
                      </a:cubicBezTo>
                      <a:cubicBezTo>
                        <a:pt x="696619" y="1120186"/>
                        <a:pt x="696619" y="1120186"/>
                        <a:pt x="696619" y="1120186"/>
                      </a:cubicBezTo>
                      <a:cubicBezTo>
                        <a:pt x="685330" y="1123951"/>
                        <a:pt x="674041" y="1116422"/>
                        <a:pt x="674041" y="1108893"/>
                      </a:cubicBezTo>
                      <a:cubicBezTo>
                        <a:pt x="671219" y="1098540"/>
                        <a:pt x="668749" y="1089481"/>
                        <a:pt x="666588" y="1081555"/>
                      </a:cubicBezTo>
                      <a:lnTo>
                        <a:pt x="662918" y="1068092"/>
                      </a:lnTo>
                      <a:lnTo>
                        <a:pt x="609600" y="1073492"/>
                      </a:lnTo>
                      <a:lnTo>
                        <a:pt x="609600" y="1081218"/>
                      </a:lnTo>
                      <a:cubicBezTo>
                        <a:pt x="609600" y="1116212"/>
                        <a:pt x="609600" y="1116212"/>
                        <a:pt x="609600" y="1116212"/>
                      </a:cubicBezTo>
                      <a:cubicBezTo>
                        <a:pt x="609600" y="1127523"/>
                        <a:pt x="598261" y="1135063"/>
                        <a:pt x="590701" y="1135063"/>
                      </a:cubicBezTo>
                      <a:cubicBezTo>
                        <a:pt x="549124" y="1135063"/>
                        <a:pt x="549124" y="1135063"/>
                        <a:pt x="549124" y="1135063"/>
                      </a:cubicBezTo>
                      <a:cubicBezTo>
                        <a:pt x="537785" y="1135063"/>
                        <a:pt x="530225" y="1127523"/>
                        <a:pt x="530225" y="1116212"/>
                      </a:cubicBezTo>
                      <a:cubicBezTo>
                        <a:pt x="530225" y="1105843"/>
                        <a:pt x="530225" y="1096771"/>
                        <a:pt x="530225" y="1088833"/>
                      </a:cubicBezTo>
                      <a:lnTo>
                        <a:pt x="530225" y="1074296"/>
                      </a:lnTo>
                      <a:lnTo>
                        <a:pt x="475286" y="1068732"/>
                      </a:lnTo>
                      <a:lnTo>
                        <a:pt x="474082" y="1073952"/>
                      </a:lnTo>
                      <a:cubicBezTo>
                        <a:pt x="466020" y="1108893"/>
                        <a:pt x="466020" y="1108893"/>
                        <a:pt x="466020" y="1108893"/>
                      </a:cubicBezTo>
                      <a:cubicBezTo>
                        <a:pt x="462199" y="1116422"/>
                        <a:pt x="450733" y="1123951"/>
                        <a:pt x="443090" y="1120186"/>
                      </a:cubicBezTo>
                      <a:cubicBezTo>
                        <a:pt x="401050" y="1108893"/>
                        <a:pt x="401050" y="1108893"/>
                        <a:pt x="401050" y="1108893"/>
                      </a:cubicBezTo>
                      <a:cubicBezTo>
                        <a:pt x="389585" y="1108893"/>
                        <a:pt x="385763" y="1097599"/>
                        <a:pt x="389585" y="1086305"/>
                      </a:cubicBezTo>
                      <a:lnTo>
                        <a:pt x="399056" y="1047121"/>
                      </a:lnTo>
                      <a:lnTo>
                        <a:pt x="370989" y="1038367"/>
                      </a:lnTo>
                      <a:lnTo>
                        <a:pt x="350290" y="1027079"/>
                      </a:lnTo>
                      <a:lnTo>
                        <a:pt x="346903" y="1032963"/>
                      </a:lnTo>
                      <a:cubicBezTo>
                        <a:pt x="329406" y="1063361"/>
                        <a:pt x="329406" y="1063361"/>
                        <a:pt x="329406" y="1063361"/>
                      </a:cubicBezTo>
                      <a:cubicBezTo>
                        <a:pt x="321866" y="1070946"/>
                        <a:pt x="310555" y="1074738"/>
                        <a:pt x="303014" y="1067153"/>
                      </a:cubicBezTo>
                      <a:cubicBezTo>
                        <a:pt x="265311" y="1048192"/>
                        <a:pt x="265311" y="1048192"/>
                        <a:pt x="265311" y="1048192"/>
                      </a:cubicBezTo>
                      <a:cubicBezTo>
                        <a:pt x="257770" y="1044399"/>
                        <a:pt x="254000" y="1033022"/>
                        <a:pt x="261541" y="1021645"/>
                      </a:cubicBezTo>
                      <a:lnTo>
                        <a:pt x="280976" y="987878"/>
                      </a:lnTo>
                      <a:lnTo>
                        <a:pt x="239213" y="953257"/>
                      </a:lnTo>
                      <a:lnTo>
                        <a:pt x="233874" y="958687"/>
                      </a:lnTo>
                      <a:cubicBezTo>
                        <a:pt x="208462" y="984531"/>
                        <a:pt x="208462" y="984531"/>
                        <a:pt x="208462" y="984531"/>
                      </a:cubicBezTo>
                      <a:cubicBezTo>
                        <a:pt x="200933" y="992188"/>
                        <a:pt x="189639" y="992188"/>
                        <a:pt x="182110" y="984531"/>
                      </a:cubicBezTo>
                      <a:cubicBezTo>
                        <a:pt x="151992" y="953901"/>
                        <a:pt x="151992" y="953901"/>
                        <a:pt x="151992" y="953901"/>
                      </a:cubicBezTo>
                      <a:cubicBezTo>
                        <a:pt x="144463" y="946244"/>
                        <a:pt x="144463" y="934758"/>
                        <a:pt x="151992" y="927101"/>
                      </a:cubicBezTo>
                      <a:lnTo>
                        <a:pt x="183045" y="895520"/>
                      </a:lnTo>
                      <a:lnTo>
                        <a:pt x="150627" y="856041"/>
                      </a:lnTo>
                      <a:lnTo>
                        <a:pt x="149005" y="853039"/>
                      </a:lnTo>
                      <a:lnTo>
                        <a:pt x="143816" y="856026"/>
                      </a:lnTo>
                      <a:cubicBezTo>
                        <a:pt x="113418" y="873523"/>
                        <a:pt x="113418" y="873523"/>
                        <a:pt x="113418" y="873523"/>
                      </a:cubicBezTo>
                      <a:cubicBezTo>
                        <a:pt x="105833" y="881063"/>
                        <a:pt x="94456" y="877293"/>
                        <a:pt x="86871" y="869752"/>
                      </a:cubicBezTo>
                      <a:cubicBezTo>
                        <a:pt x="67910" y="832049"/>
                        <a:pt x="67910" y="832049"/>
                        <a:pt x="67910" y="832049"/>
                      </a:cubicBezTo>
                      <a:cubicBezTo>
                        <a:pt x="60325" y="824508"/>
                        <a:pt x="64117" y="813197"/>
                        <a:pt x="75494" y="805657"/>
                      </a:cubicBezTo>
                      <a:lnTo>
                        <a:pt x="112043" y="784620"/>
                      </a:lnTo>
                      <a:lnTo>
                        <a:pt x="104448" y="770559"/>
                      </a:lnTo>
                      <a:lnTo>
                        <a:pt x="93971" y="736648"/>
                      </a:lnTo>
                      <a:lnTo>
                        <a:pt x="83699" y="739627"/>
                      </a:lnTo>
                      <a:cubicBezTo>
                        <a:pt x="50346" y="749301"/>
                        <a:pt x="50346" y="749301"/>
                        <a:pt x="50346" y="749301"/>
                      </a:cubicBezTo>
                      <a:cubicBezTo>
                        <a:pt x="39052" y="749301"/>
                        <a:pt x="31523" y="745479"/>
                        <a:pt x="27759" y="734014"/>
                      </a:cubicBezTo>
                      <a:cubicBezTo>
                        <a:pt x="16465" y="691974"/>
                        <a:pt x="16465" y="691974"/>
                        <a:pt x="16465" y="691974"/>
                      </a:cubicBezTo>
                      <a:cubicBezTo>
                        <a:pt x="12700" y="684331"/>
                        <a:pt x="20229" y="672865"/>
                        <a:pt x="31523" y="669044"/>
                      </a:cubicBezTo>
                      <a:lnTo>
                        <a:pt x="73537" y="658888"/>
                      </a:lnTo>
                      <a:lnTo>
                        <a:pt x="68114" y="604838"/>
                      </a:lnTo>
                      <a:lnTo>
                        <a:pt x="54553" y="604838"/>
                      </a:lnTo>
                      <a:cubicBezTo>
                        <a:pt x="19100" y="604838"/>
                        <a:pt x="19100" y="604838"/>
                        <a:pt x="19100" y="604838"/>
                      </a:cubicBezTo>
                      <a:cubicBezTo>
                        <a:pt x="11460" y="604838"/>
                        <a:pt x="0" y="597377"/>
                        <a:pt x="0" y="589915"/>
                      </a:cubicBezTo>
                      <a:cubicBezTo>
                        <a:pt x="0" y="545147"/>
                        <a:pt x="0" y="545147"/>
                        <a:pt x="0" y="545147"/>
                      </a:cubicBezTo>
                      <a:cubicBezTo>
                        <a:pt x="0" y="537686"/>
                        <a:pt x="11460" y="530225"/>
                        <a:pt x="19100" y="530225"/>
                      </a:cubicBezTo>
                      <a:cubicBezTo>
                        <a:pt x="40109" y="530225"/>
                        <a:pt x="55866" y="530225"/>
                        <a:pt x="67684" y="530225"/>
                      </a:cubicBezTo>
                      <a:lnTo>
                        <a:pt x="69548" y="530225"/>
                      </a:lnTo>
                      <a:lnTo>
                        <a:pt x="75073" y="475150"/>
                      </a:lnTo>
                      <a:lnTo>
                        <a:pt x="64876" y="472723"/>
                      </a:lnTo>
                      <a:cubicBezTo>
                        <a:pt x="31523" y="464785"/>
                        <a:pt x="31523" y="464785"/>
                        <a:pt x="31523" y="464785"/>
                      </a:cubicBezTo>
                      <a:cubicBezTo>
                        <a:pt x="20229" y="461022"/>
                        <a:pt x="12700" y="449733"/>
                        <a:pt x="16465" y="442207"/>
                      </a:cubicBezTo>
                      <a:cubicBezTo>
                        <a:pt x="27759" y="400815"/>
                        <a:pt x="27759" y="400815"/>
                        <a:pt x="27759" y="400815"/>
                      </a:cubicBezTo>
                      <a:cubicBezTo>
                        <a:pt x="31523" y="389526"/>
                        <a:pt x="39052" y="385763"/>
                        <a:pt x="50346" y="385763"/>
                      </a:cubicBezTo>
                      <a:cubicBezTo>
                        <a:pt x="70111" y="391407"/>
                        <a:pt x="84934" y="395641"/>
                        <a:pt x="96052" y="398816"/>
                      </a:cubicBezTo>
                      <a:lnTo>
                        <a:pt x="98082" y="399396"/>
                      </a:lnTo>
                      <a:lnTo>
                        <a:pt x="104448" y="378793"/>
                      </a:lnTo>
                      <a:lnTo>
                        <a:pt x="118044" y="353625"/>
                      </a:lnTo>
                      <a:lnTo>
                        <a:pt x="105892" y="346539"/>
                      </a:lnTo>
                      <a:cubicBezTo>
                        <a:pt x="75494" y="328812"/>
                        <a:pt x="75494" y="328812"/>
                        <a:pt x="75494" y="328812"/>
                      </a:cubicBezTo>
                      <a:cubicBezTo>
                        <a:pt x="64117" y="321172"/>
                        <a:pt x="60325" y="309712"/>
                        <a:pt x="67910" y="302072"/>
                      </a:cubicBezTo>
                      <a:cubicBezTo>
                        <a:pt x="86871" y="263873"/>
                        <a:pt x="86871" y="263873"/>
                        <a:pt x="86871" y="263873"/>
                      </a:cubicBezTo>
                      <a:cubicBezTo>
                        <a:pt x="90664" y="260053"/>
                        <a:pt x="95404" y="257188"/>
                        <a:pt x="100145" y="256233"/>
                      </a:cubicBezTo>
                      <a:cubicBezTo>
                        <a:pt x="104885" y="255278"/>
                        <a:pt x="109626" y="256233"/>
                        <a:pt x="113418" y="260053"/>
                      </a:cubicBezTo>
                      <a:cubicBezTo>
                        <a:pt x="131432" y="270558"/>
                        <a:pt x="144942" y="278436"/>
                        <a:pt x="155075" y="284345"/>
                      </a:cubicBezTo>
                      <a:lnTo>
                        <a:pt x="157045" y="285494"/>
                      </a:lnTo>
                      <a:lnTo>
                        <a:pt x="190005" y="245357"/>
                      </a:lnTo>
                      <a:lnTo>
                        <a:pt x="177404" y="232697"/>
                      </a:lnTo>
                      <a:cubicBezTo>
                        <a:pt x="151992" y="207169"/>
                        <a:pt x="151992" y="207169"/>
                        <a:pt x="151992" y="207169"/>
                      </a:cubicBezTo>
                      <a:cubicBezTo>
                        <a:pt x="144463" y="199605"/>
                        <a:pt x="144463" y="188259"/>
                        <a:pt x="151992" y="180695"/>
                      </a:cubicBezTo>
                      <a:cubicBezTo>
                        <a:pt x="182110" y="150439"/>
                        <a:pt x="182110" y="150439"/>
                        <a:pt x="182110" y="150439"/>
                      </a:cubicBezTo>
                      <a:cubicBezTo>
                        <a:pt x="185874" y="146657"/>
                        <a:pt x="190580" y="144766"/>
                        <a:pt x="195286" y="144766"/>
                      </a:cubicBezTo>
                      <a:cubicBezTo>
                        <a:pt x="199992" y="144766"/>
                        <a:pt x="204698" y="146657"/>
                        <a:pt x="208462" y="150439"/>
                      </a:cubicBezTo>
                      <a:cubicBezTo>
                        <a:pt x="223521" y="165567"/>
                        <a:pt x="234815" y="176913"/>
                        <a:pt x="243285" y="185422"/>
                      </a:cubicBezTo>
                      <a:lnTo>
                        <a:pt x="247265" y="189420"/>
                      </a:lnTo>
                      <a:lnTo>
                        <a:pt x="285911" y="157383"/>
                      </a:lnTo>
                      <a:lnTo>
                        <a:pt x="286623" y="156995"/>
                      </a:lnTo>
                      <a:lnTo>
                        <a:pt x="279037" y="143816"/>
                      </a:lnTo>
                      <a:cubicBezTo>
                        <a:pt x="261541" y="113418"/>
                        <a:pt x="261541" y="113418"/>
                        <a:pt x="261541" y="113418"/>
                      </a:cubicBezTo>
                      <a:cubicBezTo>
                        <a:pt x="254000" y="102041"/>
                        <a:pt x="257770" y="90664"/>
                        <a:pt x="269081" y="86871"/>
                      </a:cubicBezTo>
                      <a:cubicBezTo>
                        <a:pt x="303014" y="67910"/>
                        <a:pt x="303014" y="67910"/>
                        <a:pt x="303014" y="67910"/>
                      </a:cubicBezTo>
                      <a:cubicBezTo>
                        <a:pt x="306784" y="64117"/>
                        <a:pt x="311497" y="63169"/>
                        <a:pt x="316210" y="64117"/>
                      </a:cubicBezTo>
                      <a:cubicBezTo>
                        <a:pt x="320923" y="65065"/>
                        <a:pt x="325636" y="67910"/>
                        <a:pt x="329406" y="71702"/>
                      </a:cubicBezTo>
                      <a:cubicBezTo>
                        <a:pt x="339775" y="89716"/>
                        <a:pt x="347551" y="103226"/>
                        <a:pt x="353383" y="113359"/>
                      </a:cubicBezTo>
                      <a:lnTo>
                        <a:pt x="356549" y="118859"/>
                      </a:lnTo>
                      <a:lnTo>
                        <a:pt x="370989" y="110985"/>
                      </a:lnTo>
                      <a:lnTo>
                        <a:pt x="402267" y="101229"/>
                      </a:lnTo>
                      <a:lnTo>
                        <a:pt x="397647" y="82112"/>
                      </a:lnTo>
                      <a:cubicBezTo>
                        <a:pt x="389585" y="48759"/>
                        <a:pt x="389585" y="48759"/>
                        <a:pt x="389585" y="48759"/>
                      </a:cubicBezTo>
                      <a:cubicBezTo>
                        <a:pt x="385763" y="37465"/>
                        <a:pt x="389585" y="26172"/>
                        <a:pt x="401050" y="26172"/>
                      </a:cubicBezTo>
                      <a:cubicBezTo>
                        <a:pt x="443090" y="14878"/>
                        <a:pt x="443090" y="14878"/>
                        <a:pt x="443090" y="14878"/>
                      </a:cubicBezTo>
                      <a:cubicBezTo>
                        <a:pt x="450733" y="11113"/>
                        <a:pt x="462199" y="18642"/>
                        <a:pt x="466020" y="26172"/>
                      </a:cubicBezTo>
                      <a:cubicBezTo>
                        <a:pt x="470798" y="46877"/>
                        <a:pt x="474381" y="62406"/>
                        <a:pt x="477068" y="74053"/>
                      </a:cubicBezTo>
                      <a:lnTo>
                        <a:pt x="478508" y="80294"/>
                      </a:lnTo>
                      <a:lnTo>
                        <a:pt x="530225" y="75056"/>
                      </a:lnTo>
                      <a:lnTo>
                        <a:pt x="530225" y="74419"/>
                      </a:lnTo>
                      <a:cubicBezTo>
                        <a:pt x="530225" y="18851"/>
                        <a:pt x="530225" y="18851"/>
                        <a:pt x="530225" y="18851"/>
                      </a:cubicBezTo>
                      <a:cubicBezTo>
                        <a:pt x="530225" y="7540"/>
                        <a:pt x="537785" y="0"/>
                        <a:pt x="549124" y="0"/>
                      </a:cubicBezTo>
                      <a:close/>
                    </a:path>
                  </a:pathLst>
                </a:custGeom>
                <a:solidFill>
                  <a:srgbClr val="F9F9F9">
                    <a:alpha val="87843"/>
                  </a:srgbClr>
                </a:solidFill>
                <a:ln>
                  <a:noFill/>
                </a:ln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grpSp>
              <p:nvGrpSpPr>
                <p:cNvPr id="45" name="组合 44">
                  <a:extLst>
                    <a:ext uri="{FF2B5EF4-FFF2-40B4-BE49-F238E27FC236}">
                      <a16:creationId xmlns:a16="http://schemas.microsoft.com/office/drawing/2014/main" id="{E7D19FAF-DB24-4B4A-864A-7D2CB5E9B4E6}"/>
                    </a:ext>
                  </a:extLst>
                </p:cNvPr>
                <p:cNvGrpSpPr/>
                <p:nvPr/>
              </p:nvGrpSpPr>
              <p:grpSpPr>
                <a:xfrm>
                  <a:off x="947938" y="2082007"/>
                  <a:ext cx="998538" cy="1000125"/>
                  <a:chOff x="947938" y="2082007"/>
                  <a:chExt cx="998538" cy="1000125"/>
                </a:xfrm>
              </p:grpSpPr>
              <p:sp>
                <p:nvSpPr>
                  <p:cNvPr id="46" name="Freeform 315">
                    <a:extLst>
                      <a:ext uri="{FF2B5EF4-FFF2-40B4-BE49-F238E27FC236}">
                        <a16:creationId xmlns:a16="http://schemas.microsoft.com/office/drawing/2014/main" id="{EDD259EA-2651-4C4C-AC94-9C785BDFC9C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38450" y="2108994"/>
                    <a:ext cx="57150" cy="49213"/>
                  </a:xfrm>
                  <a:custGeom>
                    <a:avLst/>
                    <a:gdLst>
                      <a:gd name="T0" fmla="*/ 12 w 15"/>
                      <a:gd name="T1" fmla="*/ 0 h 13"/>
                      <a:gd name="T2" fmla="*/ 0 w 15"/>
                      <a:gd name="T3" fmla="*/ 4 h 13"/>
                      <a:gd name="T4" fmla="*/ 3 w 15"/>
                      <a:gd name="T5" fmla="*/ 10 h 13"/>
                      <a:gd name="T6" fmla="*/ 8 w 15"/>
                      <a:gd name="T7" fmla="*/ 13 h 13"/>
                      <a:gd name="T8" fmla="*/ 10 w 15"/>
                      <a:gd name="T9" fmla="*/ 13 h 13"/>
                      <a:gd name="T10" fmla="*/ 11 w 15"/>
                      <a:gd name="T11" fmla="*/ 12 h 13"/>
                      <a:gd name="T12" fmla="*/ 14 w 15"/>
                      <a:gd name="T13" fmla="*/ 5 h 13"/>
                      <a:gd name="T14" fmla="*/ 12 w 15"/>
                      <a:gd name="T15" fmla="*/ 0 h 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" h="13">
                        <a:moveTo>
                          <a:pt x="12" y="0"/>
                        </a:moveTo>
                        <a:cubicBezTo>
                          <a:pt x="8" y="1"/>
                          <a:pt x="4" y="3"/>
                          <a:pt x="0" y="4"/>
                        </a:cubicBezTo>
                        <a:cubicBezTo>
                          <a:pt x="3" y="10"/>
                          <a:pt x="3" y="10"/>
                          <a:pt x="3" y="10"/>
                        </a:cubicBezTo>
                        <a:cubicBezTo>
                          <a:pt x="4" y="12"/>
                          <a:pt x="6" y="13"/>
                          <a:pt x="8" y="13"/>
                        </a:cubicBezTo>
                        <a:cubicBezTo>
                          <a:pt x="9" y="13"/>
                          <a:pt x="10" y="13"/>
                          <a:pt x="10" y="13"/>
                        </a:cubicBezTo>
                        <a:cubicBezTo>
                          <a:pt x="11" y="12"/>
                          <a:pt x="11" y="12"/>
                          <a:pt x="11" y="12"/>
                        </a:cubicBezTo>
                        <a:cubicBezTo>
                          <a:pt x="14" y="11"/>
                          <a:pt x="15" y="8"/>
                          <a:pt x="14" y="5"/>
                        </a:cubicBezTo>
                        <a:cubicBezTo>
                          <a:pt x="12" y="0"/>
                          <a:pt x="12" y="0"/>
                          <a:pt x="12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7" name="Freeform 316">
                    <a:extLst>
                      <a:ext uri="{FF2B5EF4-FFF2-40B4-BE49-F238E27FC236}">
                        <a16:creationId xmlns:a16="http://schemas.microsoft.com/office/drawing/2014/main" id="{37A77280-01F8-4E67-82FC-B41E30C5FAF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3100" y="2999582"/>
                    <a:ext cx="53975" cy="52388"/>
                  </a:xfrm>
                  <a:custGeom>
                    <a:avLst/>
                    <a:gdLst>
                      <a:gd name="T0" fmla="*/ 7 w 14"/>
                      <a:gd name="T1" fmla="*/ 0 h 14"/>
                      <a:gd name="T2" fmla="*/ 5 w 14"/>
                      <a:gd name="T3" fmla="*/ 1 h 14"/>
                      <a:gd name="T4" fmla="*/ 4 w 14"/>
                      <a:gd name="T5" fmla="*/ 1 h 14"/>
                      <a:gd name="T6" fmla="*/ 1 w 14"/>
                      <a:gd name="T7" fmla="*/ 8 h 14"/>
                      <a:gd name="T8" fmla="*/ 2 w 14"/>
                      <a:gd name="T9" fmla="*/ 14 h 14"/>
                      <a:gd name="T10" fmla="*/ 13 w 14"/>
                      <a:gd name="T11" fmla="*/ 9 h 14"/>
                      <a:gd name="T12" fmla="*/ 13 w 14"/>
                      <a:gd name="T13" fmla="*/ 10 h 14"/>
                      <a:gd name="T14" fmla="*/ 10 w 14"/>
                      <a:gd name="T15" fmla="*/ 11 h 14"/>
                      <a:gd name="T16" fmla="*/ 14 w 14"/>
                      <a:gd name="T17" fmla="*/ 9 h 14"/>
                      <a:gd name="T18" fmla="*/ 12 w 14"/>
                      <a:gd name="T19" fmla="*/ 4 h 14"/>
                      <a:gd name="T20" fmla="*/ 7 w 14"/>
                      <a:gd name="T21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4" h="14">
                        <a:moveTo>
                          <a:pt x="7" y="0"/>
                        </a:moveTo>
                        <a:cubicBezTo>
                          <a:pt x="6" y="0"/>
                          <a:pt x="5" y="0"/>
                          <a:pt x="5" y="1"/>
                        </a:cubicBezTo>
                        <a:cubicBezTo>
                          <a:pt x="4" y="1"/>
                          <a:pt x="4" y="1"/>
                          <a:pt x="4" y="1"/>
                        </a:cubicBezTo>
                        <a:cubicBezTo>
                          <a:pt x="1" y="2"/>
                          <a:pt x="0" y="5"/>
                          <a:pt x="1" y="8"/>
                        </a:cubicBezTo>
                        <a:cubicBezTo>
                          <a:pt x="2" y="14"/>
                          <a:pt x="2" y="14"/>
                          <a:pt x="2" y="14"/>
                        </a:cubicBezTo>
                        <a:cubicBezTo>
                          <a:pt x="6" y="13"/>
                          <a:pt x="9" y="11"/>
                          <a:pt x="13" y="9"/>
                        </a:cubicBezTo>
                        <a:cubicBezTo>
                          <a:pt x="13" y="10"/>
                          <a:pt x="13" y="10"/>
                          <a:pt x="13" y="10"/>
                        </a:cubicBezTo>
                        <a:cubicBezTo>
                          <a:pt x="12" y="10"/>
                          <a:pt x="11" y="11"/>
                          <a:pt x="10" y="11"/>
                        </a:cubicBezTo>
                        <a:cubicBezTo>
                          <a:pt x="12" y="10"/>
                          <a:pt x="13" y="10"/>
                          <a:pt x="14" y="9"/>
                        </a:cubicBezTo>
                        <a:cubicBezTo>
                          <a:pt x="12" y="4"/>
                          <a:pt x="12" y="4"/>
                          <a:pt x="12" y="4"/>
                        </a:cubicBezTo>
                        <a:cubicBezTo>
                          <a:pt x="11" y="2"/>
                          <a:pt x="9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50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8" name="Freeform 319">
                    <a:extLst>
                      <a:ext uri="{FF2B5EF4-FFF2-40B4-BE49-F238E27FC236}">
                        <a16:creationId xmlns:a16="http://schemas.microsoft.com/office/drawing/2014/main" id="{FC65A2E6-264E-4C07-A650-B5E52998753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28913" y="2166144"/>
                    <a:ext cx="57150" cy="52388"/>
                  </a:xfrm>
                  <a:custGeom>
                    <a:avLst/>
                    <a:gdLst>
                      <a:gd name="T0" fmla="*/ 10 w 15"/>
                      <a:gd name="T1" fmla="*/ 0 h 14"/>
                      <a:gd name="T2" fmla="*/ 0 w 15"/>
                      <a:gd name="T3" fmla="*/ 8 h 14"/>
                      <a:gd name="T4" fmla="*/ 4 w 15"/>
                      <a:gd name="T5" fmla="*/ 12 h 14"/>
                      <a:gd name="T6" fmla="*/ 8 w 15"/>
                      <a:gd name="T7" fmla="*/ 14 h 14"/>
                      <a:gd name="T8" fmla="*/ 12 w 15"/>
                      <a:gd name="T9" fmla="*/ 13 h 14"/>
                      <a:gd name="T10" fmla="*/ 13 w 15"/>
                      <a:gd name="T11" fmla="*/ 12 h 14"/>
                      <a:gd name="T12" fmla="*/ 14 w 15"/>
                      <a:gd name="T13" fmla="*/ 5 h 14"/>
                      <a:gd name="T14" fmla="*/ 10 w 15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" h="14">
                        <a:moveTo>
                          <a:pt x="10" y="0"/>
                        </a:moveTo>
                        <a:cubicBezTo>
                          <a:pt x="7" y="2"/>
                          <a:pt x="3" y="5"/>
                          <a:pt x="0" y="8"/>
                        </a:cubicBezTo>
                        <a:cubicBezTo>
                          <a:pt x="4" y="12"/>
                          <a:pt x="4" y="12"/>
                          <a:pt x="4" y="12"/>
                        </a:cubicBezTo>
                        <a:cubicBezTo>
                          <a:pt x="5" y="13"/>
                          <a:pt x="7" y="14"/>
                          <a:pt x="8" y="14"/>
                        </a:cubicBezTo>
                        <a:cubicBezTo>
                          <a:pt x="10" y="14"/>
                          <a:pt x="11" y="14"/>
                          <a:pt x="12" y="13"/>
                        </a:cubicBezTo>
                        <a:cubicBezTo>
                          <a:pt x="13" y="12"/>
                          <a:pt x="13" y="12"/>
                          <a:pt x="13" y="12"/>
                        </a:cubicBezTo>
                        <a:cubicBezTo>
                          <a:pt x="15" y="11"/>
                          <a:pt x="15" y="7"/>
                          <a:pt x="14" y="5"/>
                        </a:cubicBezTo>
                        <a:cubicBezTo>
                          <a:pt x="10" y="0"/>
                          <a:pt x="10" y="0"/>
                          <a:pt x="10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9" name="Freeform 321">
                    <a:extLst>
                      <a:ext uri="{FF2B5EF4-FFF2-40B4-BE49-F238E27FC236}">
                        <a16:creationId xmlns:a16="http://schemas.microsoft.com/office/drawing/2014/main" id="{80EA3DB4-EBBF-4EC0-B7D6-7FC819D4C6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19463" y="2934494"/>
                    <a:ext cx="60325" cy="57150"/>
                  </a:xfrm>
                  <a:custGeom>
                    <a:avLst/>
                    <a:gdLst>
                      <a:gd name="T0" fmla="*/ 7 w 16"/>
                      <a:gd name="T1" fmla="*/ 0 h 15"/>
                      <a:gd name="T2" fmla="*/ 4 w 16"/>
                      <a:gd name="T3" fmla="*/ 1 h 15"/>
                      <a:gd name="T4" fmla="*/ 3 w 16"/>
                      <a:gd name="T5" fmla="*/ 2 h 15"/>
                      <a:gd name="T6" fmla="*/ 2 w 16"/>
                      <a:gd name="T7" fmla="*/ 10 h 15"/>
                      <a:gd name="T8" fmla="*/ 5 w 16"/>
                      <a:gd name="T9" fmla="*/ 15 h 15"/>
                      <a:gd name="T10" fmla="*/ 16 w 16"/>
                      <a:gd name="T11" fmla="*/ 7 h 15"/>
                      <a:gd name="T12" fmla="*/ 12 w 16"/>
                      <a:gd name="T13" fmla="*/ 2 h 15"/>
                      <a:gd name="T14" fmla="*/ 7 w 16"/>
                      <a:gd name="T15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6" h="15">
                        <a:moveTo>
                          <a:pt x="7" y="0"/>
                        </a:moveTo>
                        <a:cubicBezTo>
                          <a:pt x="6" y="0"/>
                          <a:pt x="5" y="0"/>
                          <a:pt x="4" y="1"/>
                        </a:cubicBezTo>
                        <a:cubicBezTo>
                          <a:pt x="3" y="2"/>
                          <a:pt x="3" y="2"/>
                          <a:pt x="3" y="2"/>
                        </a:cubicBezTo>
                        <a:cubicBezTo>
                          <a:pt x="1" y="4"/>
                          <a:pt x="0" y="7"/>
                          <a:pt x="2" y="10"/>
                        </a:cubicBezTo>
                        <a:cubicBezTo>
                          <a:pt x="5" y="15"/>
                          <a:pt x="5" y="15"/>
                          <a:pt x="5" y="15"/>
                        </a:cubicBezTo>
                        <a:cubicBezTo>
                          <a:pt x="9" y="12"/>
                          <a:pt x="12" y="10"/>
                          <a:pt x="16" y="7"/>
                        </a:cubicBezTo>
                        <a:cubicBezTo>
                          <a:pt x="12" y="2"/>
                          <a:pt x="12" y="2"/>
                          <a:pt x="12" y="2"/>
                        </a:cubicBezTo>
                        <a:cubicBezTo>
                          <a:pt x="11" y="1"/>
                          <a:pt x="9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44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0" name="Freeform 322">
                    <a:extLst>
                      <a:ext uri="{FF2B5EF4-FFF2-40B4-BE49-F238E27FC236}">
                        <a16:creationId xmlns:a16="http://schemas.microsoft.com/office/drawing/2014/main" id="{B34979BD-817E-4CA8-994D-A5C8EAAFDDE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38425" y="2253457"/>
                    <a:ext cx="60325" cy="52388"/>
                  </a:xfrm>
                  <a:custGeom>
                    <a:avLst/>
                    <a:gdLst>
                      <a:gd name="T0" fmla="*/ 9 w 16"/>
                      <a:gd name="T1" fmla="*/ 0 h 14"/>
                      <a:gd name="T2" fmla="*/ 0 w 16"/>
                      <a:gd name="T3" fmla="*/ 10 h 14"/>
                      <a:gd name="T4" fmla="*/ 6 w 16"/>
                      <a:gd name="T5" fmla="*/ 13 h 14"/>
                      <a:gd name="T6" fmla="*/ 9 w 16"/>
                      <a:gd name="T7" fmla="*/ 14 h 14"/>
                      <a:gd name="T8" fmla="*/ 13 w 16"/>
                      <a:gd name="T9" fmla="*/ 12 h 14"/>
                      <a:gd name="T10" fmla="*/ 14 w 16"/>
                      <a:gd name="T11" fmla="*/ 11 h 14"/>
                      <a:gd name="T12" fmla="*/ 13 w 16"/>
                      <a:gd name="T13" fmla="*/ 3 h 14"/>
                      <a:gd name="T14" fmla="*/ 9 w 16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6" h="14">
                        <a:moveTo>
                          <a:pt x="9" y="0"/>
                        </a:moveTo>
                        <a:cubicBezTo>
                          <a:pt x="6" y="3"/>
                          <a:pt x="3" y="6"/>
                          <a:pt x="0" y="10"/>
                        </a:cubicBezTo>
                        <a:cubicBezTo>
                          <a:pt x="6" y="13"/>
                          <a:pt x="6" y="13"/>
                          <a:pt x="6" y="13"/>
                        </a:cubicBezTo>
                        <a:cubicBezTo>
                          <a:pt x="7" y="14"/>
                          <a:pt x="8" y="14"/>
                          <a:pt x="9" y="14"/>
                        </a:cubicBezTo>
                        <a:cubicBezTo>
                          <a:pt x="11" y="14"/>
                          <a:pt x="12" y="13"/>
                          <a:pt x="13" y="12"/>
                        </a:cubicBezTo>
                        <a:cubicBezTo>
                          <a:pt x="14" y="11"/>
                          <a:pt x="14" y="11"/>
                          <a:pt x="14" y="11"/>
                        </a:cubicBezTo>
                        <a:cubicBezTo>
                          <a:pt x="16" y="9"/>
                          <a:pt x="15" y="5"/>
                          <a:pt x="13" y="3"/>
                        </a:cubicBezTo>
                        <a:cubicBezTo>
                          <a:pt x="9" y="0"/>
                          <a:pt x="9" y="0"/>
                          <a:pt x="9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2" name="Freeform 324">
                    <a:extLst>
                      <a:ext uri="{FF2B5EF4-FFF2-40B4-BE49-F238E27FC236}">
                        <a16:creationId xmlns:a16="http://schemas.microsoft.com/office/drawing/2014/main" id="{0916689B-5E35-4B89-8BE6-CDFA62A441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06775" y="2844007"/>
                    <a:ext cx="55563" cy="57150"/>
                  </a:xfrm>
                  <a:custGeom>
                    <a:avLst/>
                    <a:gdLst>
                      <a:gd name="T0" fmla="*/ 7 w 15"/>
                      <a:gd name="T1" fmla="*/ 0 h 15"/>
                      <a:gd name="T2" fmla="*/ 3 w 15"/>
                      <a:gd name="T3" fmla="*/ 2 h 15"/>
                      <a:gd name="T4" fmla="*/ 2 w 15"/>
                      <a:gd name="T5" fmla="*/ 3 h 15"/>
                      <a:gd name="T6" fmla="*/ 3 w 15"/>
                      <a:gd name="T7" fmla="*/ 11 h 15"/>
                      <a:gd name="T8" fmla="*/ 8 w 15"/>
                      <a:gd name="T9" fmla="*/ 15 h 15"/>
                      <a:gd name="T10" fmla="*/ 15 w 15"/>
                      <a:gd name="T11" fmla="*/ 5 h 15"/>
                      <a:gd name="T12" fmla="*/ 11 w 15"/>
                      <a:gd name="T13" fmla="*/ 1 h 15"/>
                      <a:gd name="T14" fmla="*/ 7 w 15"/>
                      <a:gd name="T15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" h="15">
                        <a:moveTo>
                          <a:pt x="7" y="0"/>
                        </a:moveTo>
                        <a:cubicBezTo>
                          <a:pt x="6" y="0"/>
                          <a:pt x="4" y="1"/>
                          <a:pt x="3" y="2"/>
                        </a:cubicBezTo>
                        <a:cubicBezTo>
                          <a:pt x="2" y="3"/>
                          <a:pt x="2" y="3"/>
                          <a:pt x="2" y="3"/>
                        </a:cubicBezTo>
                        <a:cubicBezTo>
                          <a:pt x="0" y="5"/>
                          <a:pt x="1" y="9"/>
                          <a:pt x="3" y="11"/>
                        </a:cubicBezTo>
                        <a:cubicBezTo>
                          <a:pt x="8" y="15"/>
                          <a:pt x="8" y="15"/>
                          <a:pt x="8" y="15"/>
                        </a:cubicBezTo>
                        <a:cubicBezTo>
                          <a:pt x="10" y="12"/>
                          <a:pt x="13" y="8"/>
                          <a:pt x="15" y="5"/>
                        </a:cubicBezTo>
                        <a:cubicBezTo>
                          <a:pt x="11" y="1"/>
                          <a:pt x="11" y="1"/>
                          <a:pt x="11" y="1"/>
                        </a:cubicBezTo>
                        <a:cubicBezTo>
                          <a:pt x="10" y="1"/>
                          <a:pt x="8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38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3" name="Freeform 325">
                    <a:extLst>
                      <a:ext uri="{FF2B5EF4-FFF2-40B4-BE49-F238E27FC236}">
                        <a16:creationId xmlns:a16="http://schemas.microsoft.com/office/drawing/2014/main" id="{DE548F6E-DC4E-48A3-93ED-E355488477F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78100" y="2358232"/>
                    <a:ext cx="57150" cy="53975"/>
                  </a:xfrm>
                  <a:custGeom>
                    <a:avLst/>
                    <a:gdLst>
                      <a:gd name="T0" fmla="*/ 5 w 15"/>
                      <a:gd name="T1" fmla="*/ 0 h 14"/>
                      <a:gd name="T2" fmla="*/ 0 w 15"/>
                      <a:gd name="T3" fmla="*/ 12 h 14"/>
                      <a:gd name="T4" fmla="*/ 6 w 15"/>
                      <a:gd name="T5" fmla="*/ 14 h 14"/>
                      <a:gd name="T6" fmla="*/ 8 w 15"/>
                      <a:gd name="T7" fmla="*/ 14 h 14"/>
                      <a:gd name="T8" fmla="*/ 13 w 15"/>
                      <a:gd name="T9" fmla="*/ 11 h 14"/>
                      <a:gd name="T10" fmla="*/ 14 w 15"/>
                      <a:gd name="T11" fmla="*/ 10 h 14"/>
                      <a:gd name="T12" fmla="*/ 11 w 15"/>
                      <a:gd name="T13" fmla="*/ 3 h 14"/>
                      <a:gd name="T14" fmla="*/ 5 w 15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" h="14">
                        <a:moveTo>
                          <a:pt x="5" y="0"/>
                        </a:moveTo>
                        <a:cubicBezTo>
                          <a:pt x="3" y="4"/>
                          <a:pt x="2" y="8"/>
                          <a:pt x="0" y="12"/>
                        </a:cubicBezTo>
                        <a:cubicBezTo>
                          <a:pt x="6" y="14"/>
                          <a:pt x="6" y="14"/>
                          <a:pt x="6" y="14"/>
                        </a:cubicBezTo>
                        <a:cubicBezTo>
                          <a:pt x="7" y="14"/>
                          <a:pt x="8" y="14"/>
                          <a:pt x="8" y="14"/>
                        </a:cubicBezTo>
                        <a:cubicBezTo>
                          <a:pt x="10" y="14"/>
                          <a:pt x="13" y="13"/>
                          <a:pt x="13" y="11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5" y="7"/>
                          <a:pt x="13" y="4"/>
                          <a:pt x="11" y="3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4" name="Freeform 327">
                    <a:extLst>
                      <a:ext uri="{FF2B5EF4-FFF2-40B4-BE49-F238E27FC236}">
                        <a16:creationId xmlns:a16="http://schemas.microsoft.com/office/drawing/2014/main" id="{0ED7084E-B6F6-43E8-9433-F95E2934059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67100" y="2734469"/>
                    <a:ext cx="57150" cy="55563"/>
                  </a:xfrm>
                  <a:custGeom>
                    <a:avLst/>
                    <a:gdLst>
                      <a:gd name="T0" fmla="*/ 7 w 15"/>
                      <a:gd name="T1" fmla="*/ 0 h 15"/>
                      <a:gd name="T2" fmla="*/ 2 w 15"/>
                      <a:gd name="T3" fmla="*/ 4 h 15"/>
                      <a:gd name="T4" fmla="*/ 2 w 15"/>
                      <a:gd name="T5" fmla="*/ 4 h 15"/>
                      <a:gd name="T6" fmla="*/ 4 w 15"/>
                      <a:gd name="T7" fmla="*/ 12 h 15"/>
                      <a:gd name="T8" fmla="*/ 10 w 15"/>
                      <a:gd name="T9" fmla="*/ 15 h 15"/>
                      <a:gd name="T10" fmla="*/ 14 w 15"/>
                      <a:gd name="T11" fmla="*/ 4 h 15"/>
                      <a:gd name="T12" fmla="*/ 15 w 15"/>
                      <a:gd name="T13" fmla="*/ 3 h 15"/>
                      <a:gd name="T14" fmla="*/ 9 w 15"/>
                      <a:gd name="T15" fmla="*/ 1 h 15"/>
                      <a:gd name="T16" fmla="*/ 7 w 15"/>
                      <a:gd name="T17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5" h="15">
                        <a:moveTo>
                          <a:pt x="7" y="0"/>
                        </a:moveTo>
                        <a:cubicBezTo>
                          <a:pt x="5" y="0"/>
                          <a:pt x="3" y="2"/>
                          <a:pt x="2" y="4"/>
                        </a:cubicBezTo>
                        <a:cubicBezTo>
                          <a:pt x="2" y="4"/>
                          <a:pt x="2" y="4"/>
                          <a:pt x="2" y="4"/>
                        </a:cubicBezTo>
                        <a:cubicBezTo>
                          <a:pt x="0" y="7"/>
                          <a:pt x="2" y="11"/>
                          <a:pt x="4" y="12"/>
                        </a:cubicBezTo>
                        <a:cubicBezTo>
                          <a:pt x="10" y="15"/>
                          <a:pt x="10" y="15"/>
                          <a:pt x="10" y="15"/>
                        </a:cubicBezTo>
                        <a:cubicBezTo>
                          <a:pt x="11" y="11"/>
                          <a:pt x="13" y="8"/>
                          <a:pt x="14" y="4"/>
                        </a:cubicBezTo>
                        <a:cubicBezTo>
                          <a:pt x="14" y="4"/>
                          <a:pt x="15" y="3"/>
                          <a:pt x="15" y="3"/>
                        </a:cubicBezTo>
                        <a:cubicBezTo>
                          <a:pt x="9" y="1"/>
                          <a:pt x="9" y="1"/>
                          <a:pt x="9" y="1"/>
                        </a:cubicBezTo>
                        <a:cubicBezTo>
                          <a:pt x="9" y="0"/>
                          <a:pt x="8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2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5" name="Freeform 329">
                    <a:extLst>
                      <a:ext uri="{FF2B5EF4-FFF2-40B4-BE49-F238E27FC236}">
                        <a16:creationId xmlns:a16="http://schemas.microsoft.com/office/drawing/2014/main" id="{3943E1B4-2515-4135-AB78-9E048081090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47938" y="2486025"/>
                    <a:ext cx="49213" cy="49213"/>
                  </a:xfrm>
                  <a:custGeom>
                    <a:avLst/>
                    <a:gdLst>
                      <a:gd name="T0" fmla="*/ 2 w 13"/>
                      <a:gd name="T1" fmla="*/ 0 h 13"/>
                      <a:gd name="T2" fmla="*/ 0 w 13"/>
                      <a:gd name="T3" fmla="*/ 13 h 13"/>
                      <a:gd name="T4" fmla="*/ 6 w 13"/>
                      <a:gd name="T5" fmla="*/ 13 h 13"/>
                      <a:gd name="T6" fmla="*/ 7 w 13"/>
                      <a:gd name="T7" fmla="*/ 13 h 13"/>
                      <a:gd name="T8" fmla="*/ 12 w 13"/>
                      <a:gd name="T9" fmla="*/ 8 h 13"/>
                      <a:gd name="T10" fmla="*/ 13 w 13"/>
                      <a:gd name="T11" fmla="*/ 7 h 13"/>
                      <a:gd name="T12" fmla="*/ 8 w 13"/>
                      <a:gd name="T13" fmla="*/ 1 h 13"/>
                      <a:gd name="T14" fmla="*/ 2 w 13"/>
                      <a:gd name="T15" fmla="*/ 0 h 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3" h="13">
                        <a:moveTo>
                          <a:pt x="2" y="0"/>
                        </a:moveTo>
                        <a:cubicBezTo>
                          <a:pt x="1" y="4"/>
                          <a:pt x="1" y="9"/>
                          <a:pt x="0" y="13"/>
                        </a:cubicBezTo>
                        <a:cubicBezTo>
                          <a:pt x="6" y="13"/>
                          <a:pt x="6" y="13"/>
                          <a:pt x="6" y="13"/>
                        </a:cubicBezTo>
                        <a:cubicBezTo>
                          <a:pt x="7" y="13"/>
                          <a:pt x="7" y="13"/>
                          <a:pt x="7" y="13"/>
                        </a:cubicBezTo>
                        <a:cubicBezTo>
                          <a:pt x="10" y="13"/>
                          <a:pt x="12" y="11"/>
                          <a:pt x="12" y="8"/>
                        </a:cubicBezTo>
                        <a:cubicBezTo>
                          <a:pt x="13" y="7"/>
                          <a:pt x="13" y="7"/>
                          <a:pt x="13" y="7"/>
                        </a:cubicBezTo>
                        <a:cubicBezTo>
                          <a:pt x="13" y="4"/>
                          <a:pt x="11" y="2"/>
                          <a:pt x="8" y="1"/>
                        </a:cubicBezTo>
                        <a:cubicBezTo>
                          <a:pt x="2" y="0"/>
                          <a:pt x="2" y="0"/>
                          <a:pt x="2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5" name="Freeform 330">
                    <a:extLst>
                      <a:ext uri="{FF2B5EF4-FFF2-40B4-BE49-F238E27FC236}">
                        <a16:creationId xmlns:a16="http://schemas.microsoft.com/office/drawing/2014/main" id="{E624B2FA-A786-41EF-B039-231BBAC4826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0438" y="2612232"/>
                    <a:ext cx="46038" cy="53975"/>
                  </a:xfrm>
                  <a:custGeom>
                    <a:avLst/>
                    <a:gdLst>
                      <a:gd name="T0" fmla="*/ 6 w 12"/>
                      <a:gd name="T1" fmla="*/ 0 h 14"/>
                      <a:gd name="T2" fmla="*/ 0 w 12"/>
                      <a:gd name="T3" fmla="*/ 5 h 14"/>
                      <a:gd name="T4" fmla="*/ 0 w 12"/>
                      <a:gd name="T5" fmla="*/ 6 h 14"/>
                      <a:gd name="T6" fmla="*/ 5 w 12"/>
                      <a:gd name="T7" fmla="*/ 12 h 14"/>
                      <a:gd name="T8" fmla="*/ 11 w 12"/>
                      <a:gd name="T9" fmla="*/ 14 h 14"/>
                      <a:gd name="T10" fmla="*/ 12 w 12"/>
                      <a:gd name="T11" fmla="*/ 1 h 14"/>
                      <a:gd name="T12" fmla="*/ 7 w 12"/>
                      <a:gd name="T13" fmla="*/ 0 h 14"/>
                      <a:gd name="T14" fmla="*/ 6 w 12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2" h="14">
                        <a:moveTo>
                          <a:pt x="6" y="0"/>
                        </a:moveTo>
                        <a:cubicBezTo>
                          <a:pt x="3" y="0"/>
                          <a:pt x="1" y="2"/>
                          <a:pt x="0" y="5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9"/>
                          <a:pt x="2" y="12"/>
                          <a:pt x="5" y="12"/>
                        </a:cubicBezTo>
                        <a:cubicBezTo>
                          <a:pt x="11" y="14"/>
                          <a:pt x="11" y="14"/>
                          <a:pt x="11" y="14"/>
                        </a:cubicBezTo>
                        <a:cubicBezTo>
                          <a:pt x="12" y="9"/>
                          <a:pt x="12" y="5"/>
                          <a:pt x="12" y="1"/>
                        </a:cubicBezTo>
                        <a:cubicBezTo>
                          <a:pt x="7" y="0"/>
                          <a:pt x="7" y="0"/>
                          <a:pt x="7" y="0"/>
                        </a:cubicBezTo>
                        <a:cubicBezTo>
                          <a:pt x="6" y="0"/>
                          <a:pt x="6" y="0"/>
                          <a:pt x="6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20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6" name="Freeform 332">
                    <a:extLst>
                      <a:ext uri="{FF2B5EF4-FFF2-40B4-BE49-F238E27FC236}">
                        <a16:creationId xmlns:a16="http://schemas.microsoft.com/office/drawing/2014/main" id="{69F2B45E-8752-4904-9BF6-2D21427986F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50319" y="2616994"/>
                    <a:ext cx="49213" cy="49213"/>
                  </a:xfrm>
                  <a:custGeom>
                    <a:avLst/>
                    <a:gdLst>
                      <a:gd name="T0" fmla="*/ 7 w 13"/>
                      <a:gd name="T1" fmla="*/ 0 h 13"/>
                      <a:gd name="T2" fmla="*/ 6 w 13"/>
                      <a:gd name="T3" fmla="*/ 0 h 13"/>
                      <a:gd name="T4" fmla="*/ 0 w 13"/>
                      <a:gd name="T5" fmla="*/ 0 h 13"/>
                      <a:gd name="T6" fmla="*/ 0 w 13"/>
                      <a:gd name="T7" fmla="*/ 4 h 13"/>
                      <a:gd name="T8" fmla="*/ 1 w 13"/>
                      <a:gd name="T9" fmla="*/ 13 h 13"/>
                      <a:gd name="T10" fmla="*/ 7 w 13"/>
                      <a:gd name="T11" fmla="*/ 12 h 13"/>
                      <a:gd name="T12" fmla="*/ 12 w 13"/>
                      <a:gd name="T13" fmla="*/ 5 h 13"/>
                      <a:gd name="T14" fmla="*/ 12 w 13"/>
                      <a:gd name="T15" fmla="*/ 4 h 13"/>
                      <a:gd name="T16" fmla="*/ 7 w 13"/>
                      <a:gd name="T17" fmla="*/ 0 h 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3" h="13">
                        <a:moveTo>
                          <a:pt x="7" y="0"/>
                        </a:move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"/>
                          <a:pt x="0" y="3"/>
                          <a:pt x="0" y="4"/>
                        </a:cubicBezTo>
                        <a:cubicBezTo>
                          <a:pt x="1" y="7"/>
                          <a:pt x="1" y="10"/>
                          <a:pt x="1" y="13"/>
                        </a:cubicBezTo>
                        <a:cubicBezTo>
                          <a:pt x="7" y="12"/>
                          <a:pt x="7" y="12"/>
                          <a:pt x="7" y="12"/>
                        </a:cubicBezTo>
                        <a:cubicBezTo>
                          <a:pt x="10" y="11"/>
                          <a:pt x="13" y="8"/>
                          <a:pt x="12" y="5"/>
                        </a:cubicBezTo>
                        <a:cubicBezTo>
                          <a:pt x="12" y="4"/>
                          <a:pt x="12" y="4"/>
                          <a:pt x="12" y="4"/>
                        </a:cubicBezTo>
                        <a:cubicBezTo>
                          <a:pt x="12" y="2"/>
                          <a:pt x="9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7" name="Freeform 333">
                    <a:extLst>
                      <a:ext uri="{FF2B5EF4-FFF2-40B4-BE49-F238E27FC236}">
                        <a16:creationId xmlns:a16="http://schemas.microsoft.com/office/drawing/2014/main" id="{FD514CBC-7437-43F9-8D9E-B1191A719E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97263" y="2483644"/>
                    <a:ext cx="49213" cy="53975"/>
                  </a:xfrm>
                  <a:custGeom>
                    <a:avLst/>
                    <a:gdLst>
                      <a:gd name="T0" fmla="*/ 11 w 13"/>
                      <a:gd name="T1" fmla="*/ 0 h 14"/>
                      <a:gd name="T2" fmla="*/ 6 w 13"/>
                      <a:gd name="T3" fmla="*/ 2 h 14"/>
                      <a:gd name="T4" fmla="*/ 1 w 13"/>
                      <a:gd name="T5" fmla="*/ 8 h 14"/>
                      <a:gd name="T6" fmla="*/ 1 w 13"/>
                      <a:gd name="T7" fmla="*/ 9 h 14"/>
                      <a:gd name="T8" fmla="*/ 6 w 13"/>
                      <a:gd name="T9" fmla="*/ 14 h 14"/>
                      <a:gd name="T10" fmla="*/ 7 w 13"/>
                      <a:gd name="T11" fmla="*/ 14 h 14"/>
                      <a:gd name="T12" fmla="*/ 13 w 13"/>
                      <a:gd name="T13" fmla="*/ 13 h 14"/>
                      <a:gd name="T14" fmla="*/ 11 w 13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3" h="14">
                        <a:moveTo>
                          <a:pt x="11" y="0"/>
                        </a:moveTo>
                        <a:cubicBezTo>
                          <a:pt x="6" y="2"/>
                          <a:pt x="6" y="2"/>
                          <a:pt x="6" y="2"/>
                        </a:cubicBezTo>
                        <a:cubicBezTo>
                          <a:pt x="3" y="2"/>
                          <a:pt x="0" y="5"/>
                          <a:pt x="1" y="8"/>
                        </a:cubicBezTo>
                        <a:cubicBezTo>
                          <a:pt x="1" y="9"/>
                          <a:pt x="1" y="9"/>
                          <a:pt x="1" y="9"/>
                        </a:cubicBezTo>
                        <a:cubicBezTo>
                          <a:pt x="1" y="11"/>
                          <a:pt x="4" y="14"/>
                          <a:pt x="6" y="14"/>
                        </a:cubicBezTo>
                        <a:cubicBezTo>
                          <a:pt x="7" y="14"/>
                          <a:pt x="7" y="14"/>
                          <a:pt x="7" y="14"/>
                        </a:cubicBezTo>
                        <a:cubicBezTo>
                          <a:pt x="13" y="13"/>
                          <a:pt x="13" y="13"/>
                          <a:pt x="13" y="13"/>
                        </a:cubicBezTo>
                        <a:cubicBezTo>
                          <a:pt x="13" y="9"/>
                          <a:pt x="12" y="5"/>
                          <a:pt x="11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08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8" name="Freeform 335">
                    <a:extLst>
                      <a:ext uri="{FF2B5EF4-FFF2-40B4-BE49-F238E27FC236}">
                        <a16:creationId xmlns:a16="http://schemas.microsoft.com/office/drawing/2014/main" id="{82DC1D0C-8030-4167-9C50-C92367E79F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74925" y="2737644"/>
                    <a:ext cx="52388" cy="52388"/>
                  </a:xfrm>
                  <a:custGeom>
                    <a:avLst/>
                    <a:gdLst>
                      <a:gd name="T0" fmla="*/ 8 w 14"/>
                      <a:gd name="T1" fmla="*/ 0 h 14"/>
                      <a:gd name="T2" fmla="*/ 5 w 14"/>
                      <a:gd name="T3" fmla="*/ 0 h 14"/>
                      <a:gd name="T4" fmla="*/ 0 w 14"/>
                      <a:gd name="T5" fmla="*/ 2 h 14"/>
                      <a:gd name="T6" fmla="*/ 5 w 14"/>
                      <a:gd name="T7" fmla="*/ 14 h 14"/>
                      <a:gd name="T8" fmla="*/ 10 w 14"/>
                      <a:gd name="T9" fmla="*/ 11 h 14"/>
                      <a:gd name="T10" fmla="*/ 13 w 14"/>
                      <a:gd name="T11" fmla="*/ 4 h 14"/>
                      <a:gd name="T12" fmla="*/ 13 w 14"/>
                      <a:gd name="T13" fmla="*/ 3 h 14"/>
                      <a:gd name="T14" fmla="*/ 8 w 14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" h="14">
                        <a:moveTo>
                          <a:pt x="8" y="0"/>
                        </a:moveTo>
                        <a:cubicBezTo>
                          <a:pt x="7" y="0"/>
                          <a:pt x="6" y="0"/>
                          <a:pt x="5" y="0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1" y="6"/>
                          <a:pt x="3" y="10"/>
                          <a:pt x="5" y="14"/>
                        </a:cubicBezTo>
                        <a:cubicBezTo>
                          <a:pt x="10" y="11"/>
                          <a:pt x="10" y="11"/>
                          <a:pt x="10" y="11"/>
                        </a:cubicBezTo>
                        <a:cubicBezTo>
                          <a:pt x="13" y="10"/>
                          <a:pt x="14" y="7"/>
                          <a:pt x="13" y="4"/>
                        </a:cubicBezTo>
                        <a:cubicBezTo>
                          <a:pt x="13" y="3"/>
                          <a:pt x="13" y="3"/>
                          <a:pt x="13" y="3"/>
                        </a:cubicBezTo>
                        <a:cubicBezTo>
                          <a:pt x="12" y="1"/>
                          <a:pt x="10" y="0"/>
                          <a:pt x="8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9" name="Freeform 336">
                    <a:extLst>
                      <a:ext uri="{FF2B5EF4-FFF2-40B4-BE49-F238E27FC236}">
                        <a16:creationId xmlns:a16="http://schemas.microsoft.com/office/drawing/2014/main" id="{2F420F1F-F476-4660-B486-F39964ADFA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62338" y="2362994"/>
                    <a:ext cx="57150" cy="52388"/>
                  </a:xfrm>
                  <a:custGeom>
                    <a:avLst/>
                    <a:gdLst>
                      <a:gd name="T0" fmla="*/ 9 w 15"/>
                      <a:gd name="T1" fmla="*/ 0 h 14"/>
                      <a:gd name="T2" fmla="*/ 4 w 15"/>
                      <a:gd name="T3" fmla="*/ 3 h 14"/>
                      <a:gd name="T4" fmla="*/ 1 w 15"/>
                      <a:gd name="T5" fmla="*/ 10 h 14"/>
                      <a:gd name="T6" fmla="*/ 1 w 15"/>
                      <a:gd name="T7" fmla="*/ 11 h 14"/>
                      <a:gd name="T8" fmla="*/ 7 w 15"/>
                      <a:gd name="T9" fmla="*/ 14 h 14"/>
                      <a:gd name="T10" fmla="*/ 9 w 15"/>
                      <a:gd name="T11" fmla="*/ 14 h 14"/>
                      <a:gd name="T12" fmla="*/ 15 w 15"/>
                      <a:gd name="T13" fmla="*/ 12 h 14"/>
                      <a:gd name="T14" fmla="*/ 9 w 15"/>
                      <a:gd name="T15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" h="14">
                        <a:moveTo>
                          <a:pt x="9" y="0"/>
                        </a:moveTo>
                        <a:cubicBezTo>
                          <a:pt x="4" y="3"/>
                          <a:pt x="4" y="3"/>
                          <a:pt x="4" y="3"/>
                        </a:cubicBezTo>
                        <a:cubicBezTo>
                          <a:pt x="1" y="4"/>
                          <a:pt x="0" y="7"/>
                          <a:pt x="1" y="10"/>
                        </a:cubicBezTo>
                        <a:cubicBezTo>
                          <a:pt x="1" y="11"/>
                          <a:pt x="1" y="11"/>
                          <a:pt x="1" y="11"/>
                        </a:cubicBezTo>
                        <a:cubicBezTo>
                          <a:pt x="2" y="13"/>
                          <a:pt x="4" y="14"/>
                          <a:pt x="7" y="14"/>
                        </a:cubicBezTo>
                        <a:cubicBezTo>
                          <a:pt x="7" y="14"/>
                          <a:pt x="8" y="14"/>
                          <a:pt x="9" y="14"/>
                        </a:cubicBezTo>
                        <a:cubicBezTo>
                          <a:pt x="15" y="12"/>
                          <a:pt x="15" y="12"/>
                          <a:pt x="15" y="12"/>
                        </a:cubicBezTo>
                        <a:cubicBezTo>
                          <a:pt x="13" y="8"/>
                          <a:pt x="11" y="4"/>
                          <a:pt x="9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9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0" name="Freeform 338">
                    <a:extLst>
                      <a:ext uri="{FF2B5EF4-FFF2-40B4-BE49-F238E27FC236}">
                        <a16:creationId xmlns:a16="http://schemas.microsoft.com/office/drawing/2014/main" id="{2BEB8642-60DB-480A-A5CE-E1797A4FFD0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32869" y="2847182"/>
                    <a:ext cx="55563" cy="52388"/>
                  </a:xfrm>
                  <a:custGeom>
                    <a:avLst/>
                    <a:gdLst>
                      <a:gd name="T0" fmla="*/ 8 w 15"/>
                      <a:gd name="T1" fmla="*/ 0 h 14"/>
                      <a:gd name="T2" fmla="*/ 5 w 15"/>
                      <a:gd name="T3" fmla="*/ 1 h 14"/>
                      <a:gd name="T4" fmla="*/ 0 w 15"/>
                      <a:gd name="T5" fmla="*/ 4 h 14"/>
                      <a:gd name="T6" fmla="*/ 2 w 15"/>
                      <a:gd name="T7" fmla="*/ 6 h 14"/>
                      <a:gd name="T8" fmla="*/ 8 w 15"/>
                      <a:gd name="T9" fmla="*/ 14 h 14"/>
                      <a:gd name="T10" fmla="*/ 12 w 15"/>
                      <a:gd name="T11" fmla="*/ 10 h 14"/>
                      <a:gd name="T12" fmla="*/ 13 w 15"/>
                      <a:gd name="T13" fmla="*/ 2 h 14"/>
                      <a:gd name="T14" fmla="*/ 12 w 15"/>
                      <a:gd name="T15" fmla="*/ 2 h 14"/>
                      <a:gd name="T16" fmla="*/ 8 w 15"/>
                      <a:gd name="T17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5" h="14">
                        <a:moveTo>
                          <a:pt x="8" y="0"/>
                        </a:moveTo>
                        <a:cubicBezTo>
                          <a:pt x="7" y="0"/>
                          <a:pt x="6" y="0"/>
                          <a:pt x="5" y="1"/>
                        </a:cubicBezTo>
                        <a:cubicBezTo>
                          <a:pt x="0" y="4"/>
                          <a:pt x="0" y="4"/>
                          <a:pt x="0" y="4"/>
                        </a:cubicBezTo>
                        <a:cubicBezTo>
                          <a:pt x="0" y="5"/>
                          <a:pt x="1" y="6"/>
                          <a:pt x="2" y="6"/>
                        </a:cubicBezTo>
                        <a:cubicBezTo>
                          <a:pt x="4" y="9"/>
                          <a:pt x="6" y="12"/>
                          <a:pt x="8" y="14"/>
                        </a:cubicBezTo>
                        <a:cubicBezTo>
                          <a:pt x="12" y="10"/>
                          <a:pt x="12" y="10"/>
                          <a:pt x="12" y="10"/>
                        </a:cubicBezTo>
                        <a:cubicBezTo>
                          <a:pt x="15" y="8"/>
                          <a:pt x="15" y="5"/>
                          <a:pt x="13" y="2"/>
                        </a:cubicBezTo>
                        <a:cubicBezTo>
                          <a:pt x="12" y="2"/>
                          <a:pt x="12" y="2"/>
                          <a:pt x="12" y="2"/>
                        </a:cubicBezTo>
                        <a:cubicBezTo>
                          <a:pt x="11" y="0"/>
                          <a:pt x="10" y="0"/>
                          <a:pt x="8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8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1" name="Freeform 339">
                    <a:extLst>
                      <a:ext uri="{FF2B5EF4-FFF2-40B4-BE49-F238E27FC236}">
                        <a16:creationId xmlns:a16="http://schemas.microsoft.com/office/drawing/2014/main" id="{B4D7898D-3714-4368-B061-07867B329C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98838" y="2253457"/>
                    <a:ext cx="60325" cy="55563"/>
                  </a:xfrm>
                  <a:custGeom>
                    <a:avLst/>
                    <a:gdLst>
                      <a:gd name="T0" fmla="*/ 7 w 16"/>
                      <a:gd name="T1" fmla="*/ 0 h 15"/>
                      <a:gd name="T2" fmla="*/ 3 w 16"/>
                      <a:gd name="T3" fmla="*/ 4 h 15"/>
                      <a:gd name="T4" fmla="*/ 2 w 16"/>
                      <a:gd name="T5" fmla="*/ 12 h 15"/>
                      <a:gd name="T6" fmla="*/ 3 w 16"/>
                      <a:gd name="T7" fmla="*/ 13 h 15"/>
                      <a:gd name="T8" fmla="*/ 7 w 16"/>
                      <a:gd name="T9" fmla="*/ 15 h 15"/>
                      <a:gd name="T10" fmla="*/ 10 w 16"/>
                      <a:gd name="T11" fmla="*/ 14 h 15"/>
                      <a:gd name="T12" fmla="*/ 16 w 16"/>
                      <a:gd name="T13" fmla="*/ 11 h 15"/>
                      <a:gd name="T14" fmla="*/ 7 w 16"/>
                      <a:gd name="T15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6" h="15">
                        <a:moveTo>
                          <a:pt x="7" y="0"/>
                        </a:move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1" y="6"/>
                          <a:pt x="0" y="10"/>
                          <a:pt x="2" y="12"/>
                        </a:cubicBezTo>
                        <a:cubicBezTo>
                          <a:pt x="3" y="13"/>
                          <a:pt x="3" y="13"/>
                          <a:pt x="3" y="13"/>
                        </a:cubicBezTo>
                        <a:cubicBezTo>
                          <a:pt x="4" y="14"/>
                          <a:pt x="5" y="15"/>
                          <a:pt x="7" y="15"/>
                        </a:cubicBezTo>
                        <a:cubicBezTo>
                          <a:pt x="8" y="15"/>
                          <a:pt x="9" y="15"/>
                          <a:pt x="10" y="14"/>
                        </a:cubicBezTo>
                        <a:cubicBezTo>
                          <a:pt x="16" y="11"/>
                          <a:pt x="16" y="11"/>
                          <a:pt x="16" y="11"/>
                        </a:cubicBezTo>
                        <a:cubicBezTo>
                          <a:pt x="13" y="7"/>
                          <a:pt x="10" y="4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9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2" name="Freeform 341">
                    <a:extLst>
                      <a:ext uri="{FF2B5EF4-FFF2-40B4-BE49-F238E27FC236}">
                        <a16:creationId xmlns:a16="http://schemas.microsoft.com/office/drawing/2014/main" id="{E2A29B8E-84A6-4997-9031-111894AEA7E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20975" y="2935288"/>
                    <a:ext cx="61913" cy="57150"/>
                  </a:xfrm>
                  <a:custGeom>
                    <a:avLst/>
                    <a:gdLst>
                      <a:gd name="T0" fmla="*/ 9 w 16"/>
                      <a:gd name="T1" fmla="*/ 0 h 15"/>
                      <a:gd name="T2" fmla="*/ 4 w 16"/>
                      <a:gd name="T3" fmla="*/ 3 h 15"/>
                      <a:gd name="T4" fmla="*/ 0 w 16"/>
                      <a:gd name="T5" fmla="*/ 7 h 15"/>
                      <a:gd name="T6" fmla="*/ 3 w 16"/>
                      <a:gd name="T7" fmla="*/ 9 h 15"/>
                      <a:gd name="T8" fmla="*/ 11 w 16"/>
                      <a:gd name="T9" fmla="*/ 15 h 15"/>
                      <a:gd name="T10" fmla="*/ 14 w 16"/>
                      <a:gd name="T11" fmla="*/ 10 h 15"/>
                      <a:gd name="T12" fmla="*/ 13 w 16"/>
                      <a:gd name="T13" fmla="*/ 2 h 15"/>
                      <a:gd name="T14" fmla="*/ 12 w 16"/>
                      <a:gd name="T15" fmla="*/ 1 h 15"/>
                      <a:gd name="T16" fmla="*/ 9 w 16"/>
                      <a:gd name="T17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6" h="15">
                        <a:moveTo>
                          <a:pt x="9" y="0"/>
                        </a:moveTo>
                        <a:cubicBezTo>
                          <a:pt x="7" y="0"/>
                          <a:pt x="5" y="1"/>
                          <a:pt x="4" y="3"/>
                        </a:cubicBezTo>
                        <a:cubicBezTo>
                          <a:pt x="0" y="7"/>
                          <a:pt x="0" y="7"/>
                          <a:pt x="0" y="7"/>
                        </a:cubicBezTo>
                        <a:cubicBezTo>
                          <a:pt x="1" y="8"/>
                          <a:pt x="2" y="8"/>
                          <a:pt x="3" y="9"/>
                        </a:cubicBezTo>
                        <a:cubicBezTo>
                          <a:pt x="5" y="11"/>
                          <a:pt x="8" y="13"/>
                          <a:pt x="11" y="15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6" y="7"/>
                          <a:pt x="15" y="4"/>
                          <a:pt x="13" y="2"/>
                        </a:cubicBezTo>
                        <a:cubicBezTo>
                          <a:pt x="12" y="1"/>
                          <a:pt x="12" y="1"/>
                          <a:pt x="12" y="1"/>
                        </a:cubicBezTo>
                        <a:cubicBezTo>
                          <a:pt x="11" y="1"/>
                          <a:pt x="10" y="0"/>
                          <a:pt x="9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8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3" name="Freeform 344">
                    <a:extLst>
                      <a:ext uri="{FF2B5EF4-FFF2-40B4-BE49-F238E27FC236}">
                        <a16:creationId xmlns:a16="http://schemas.microsoft.com/office/drawing/2014/main" id="{0D7D7104-2D1A-4AD9-997F-A45687AAC3C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11525" y="2169319"/>
                    <a:ext cx="60325" cy="53975"/>
                  </a:xfrm>
                  <a:custGeom>
                    <a:avLst/>
                    <a:gdLst>
                      <a:gd name="T0" fmla="*/ 5 w 16"/>
                      <a:gd name="T1" fmla="*/ 0 h 14"/>
                      <a:gd name="T2" fmla="*/ 2 w 16"/>
                      <a:gd name="T3" fmla="*/ 5 h 14"/>
                      <a:gd name="T4" fmla="*/ 3 w 16"/>
                      <a:gd name="T5" fmla="*/ 12 h 14"/>
                      <a:gd name="T6" fmla="*/ 4 w 16"/>
                      <a:gd name="T7" fmla="*/ 13 h 14"/>
                      <a:gd name="T8" fmla="*/ 7 w 16"/>
                      <a:gd name="T9" fmla="*/ 14 h 14"/>
                      <a:gd name="T10" fmla="*/ 11 w 16"/>
                      <a:gd name="T11" fmla="*/ 12 h 14"/>
                      <a:gd name="T12" fmla="*/ 16 w 16"/>
                      <a:gd name="T13" fmla="*/ 8 h 14"/>
                      <a:gd name="T14" fmla="*/ 16 w 16"/>
                      <a:gd name="T15" fmla="*/ 8 h 14"/>
                      <a:gd name="T16" fmla="*/ 14 w 16"/>
                      <a:gd name="T17" fmla="*/ 6 h 14"/>
                      <a:gd name="T18" fmla="*/ 5 w 16"/>
                      <a:gd name="T19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6" h="14">
                        <a:moveTo>
                          <a:pt x="5" y="0"/>
                        </a:moveTo>
                        <a:cubicBezTo>
                          <a:pt x="2" y="5"/>
                          <a:pt x="2" y="5"/>
                          <a:pt x="2" y="5"/>
                        </a:cubicBezTo>
                        <a:cubicBezTo>
                          <a:pt x="0" y="7"/>
                          <a:pt x="0" y="10"/>
                          <a:pt x="3" y="12"/>
                        </a:cubicBezTo>
                        <a:cubicBezTo>
                          <a:pt x="4" y="13"/>
                          <a:pt x="4" y="13"/>
                          <a:pt x="4" y="13"/>
                        </a:cubicBezTo>
                        <a:cubicBezTo>
                          <a:pt x="5" y="14"/>
                          <a:pt x="6" y="14"/>
                          <a:pt x="7" y="14"/>
                        </a:cubicBezTo>
                        <a:cubicBezTo>
                          <a:pt x="9" y="14"/>
                          <a:pt x="10" y="13"/>
                          <a:pt x="11" y="12"/>
                        </a:cubicBezTo>
                        <a:cubicBezTo>
                          <a:pt x="16" y="8"/>
                          <a:pt x="16" y="8"/>
                          <a:pt x="16" y="8"/>
                        </a:cubicBezTo>
                        <a:cubicBezTo>
                          <a:pt x="16" y="8"/>
                          <a:pt x="16" y="8"/>
                          <a:pt x="16" y="8"/>
                        </a:cubicBezTo>
                        <a:cubicBezTo>
                          <a:pt x="15" y="7"/>
                          <a:pt x="14" y="7"/>
                          <a:pt x="14" y="6"/>
                        </a:cubicBezTo>
                        <a:cubicBezTo>
                          <a:pt x="11" y="4"/>
                          <a:pt x="8" y="2"/>
                          <a:pt x="5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78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4" name="Freeform 346">
                    <a:extLst>
                      <a:ext uri="{FF2B5EF4-FFF2-40B4-BE49-F238E27FC236}">
                        <a16:creationId xmlns:a16="http://schemas.microsoft.com/office/drawing/2014/main" id="{D4881B49-5ED5-4715-8938-FCB25A7B7F9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35275" y="3000376"/>
                    <a:ext cx="57150" cy="52388"/>
                  </a:xfrm>
                  <a:custGeom>
                    <a:avLst/>
                    <a:gdLst>
                      <a:gd name="T0" fmla="*/ 8 w 15"/>
                      <a:gd name="T1" fmla="*/ 0 h 14"/>
                      <a:gd name="T2" fmla="*/ 3 w 15"/>
                      <a:gd name="T3" fmla="*/ 4 h 14"/>
                      <a:gd name="T4" fmla="*/ 0 w 15"/>
                      <a:gd name="T5" fmla="*/ 9 h 14"/>
                      <a:gd name="T6" fmla="*/ 0 w 15"/>
                      <a:gd name="T7" fmla="*/ 9 h 14"/>
                      <a:gd name="T8" fmla="*/ 12 w 15"/>
                      <a:gd name="T9" fmla="*/ 14 h 14"/>
                      <a:gd name="T10" fmla="*/ 14 w 15"/>
                      <a:gd name="T11" fmla="*/ 8 h 14"/>
                      <a:gd name="T12" fmla="*/ 11 w 15"/>
                      <a:gd name="T13" fmla="*/ 1 h 14"/>
                      <a:gd name="T14" fmla="*/ 10 w 15"/>
                      <a:gd name="T15" fmla="*/ 1 h 14"/>
                      <a:gd name="T16" fmla="*/ 8 w 15"/>
                      <a:gd name="T17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5" h="14">
                        <a:moveTo>
                          <a:pt x="8" y="0"/>
                        </a:moveTo>
                        <a:cubicBezTo>
                          <a:pt x="6" y="0"/>
                          <a:pt x="3" y="2"/>
                          <a:pt x="3" y="4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4" y="11"/>
                          <a:pt x="8" y="13"/>
                          <a:pt x="12" y="14"/>
                        </a:cubicBezTo>
                        <a:cubicBezTo>
                          <a:pt x="14" y="8"/>
                          <a:pt x="14" y="8"/>
                          <a:pt x="14" y="8"/>
                        </a:cubicBezTo>
                        <a:cubicBezTo>
                          <a:pt x="15" y="5"/>
                          <a:pt x="13" y="2"/>
                          <a:pt x="11" y="1"/>
                        </a:cubicBezTo>
                        <a:cubicBezTo>
                          <a:pt x="10" y="1"/>
                          <a:pt x="10" y="1"/>
                          <a:pt x="10" y="1"/>
                        </a:cubicBezTo>
                        <a:cubicBezTo>
                          <a:pt x="9" y="0"/>
                          <a:pt x="8" y="0"/>
                          <a:pt x="8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8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5" name="Freeform 349">
                    <a:extLst>
                      <a:ext uri="{FF2B5EF4-FFF2-40B4-BE49-F238E27FC236}">
                        <a16:creationId xmlns:a16="http://schemas.microsoft.com/office/drawing/2014/main" id="{D3485FF8-55C4-4EE5-9F39-C807FA8E5E6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05163" y="2108994"/>
                    <a:ext cx="57150" cy="52388"/>
                  </a:xfrm>
                  <a:custGeom>
                    <a:avLst/>
                    <a:gdLst>
                      <a:gd name="T0" fmla="*/ 3 w 15"/>
                      <a:gd name="T1" fmla="*/ 0 h 14"/>
                      <a:gd name="T2" fmla="*/ 1 w 15"/>
                      <a:gd name="T3" fmla="*/ 6 h 14"/>
                      <a:gd name="T4" fmla="*/ 4 w 15"/>
                      <a:gd name="T5" fmla="*/ 13 h 14"/>
                      <a:gd name="T6" fmla="*/ 5 w 15"/>
                      <a:gd name="T7" fmla="*/ 13 h 14"/>
                      <a:gd name="T8" fmla="*/ 7 w 15"/>
                      <a:gd name="T9" fmla="*/ 14 h 14"/>
                      <a:gd name="T10" fmla="*/ 12 w 15"/>
                      <a:gd name="T11" fmla="*/ 10 h 14"/>
                      <a:gd name="T12" fmla="*/ 15 w 15"/>
                      <a:gd name="T13" fmla="*/ 5 h 14"/>
                      <a:gd name="T14" fmla="*/ 15 w 15"/>
                      <a:gd name="T15" fmla="*/ 5 h 14"/>
                      <a:gd name="T16" fmla="*/ 3 w 15"/>
                      <a:gd name="T17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5" h="14">
                        <a:moveTo>
                          <a:pt x="3" y="0"/>
                        </a:moveTo>
                        <a:cubicBezTo>
                          <a:pt x="1" y="6"/>
                          <a:pt x="1" y="6"/>
                          <a:pt x="1" y="6"/>
                        </a:cubicBezTo>
                        <a:cubicBezTo>
                          <a:pt x="0" y="8"/>
                          <a:pt x="1" y="12"/>
                          <a:pt x="4" y="13"/>
                        </a:cubicBezTo>
                        <a:cubicBezTo>
                          <a:pt x="5" y="13"/>
                          <a:pt x="5" y="13"/>
                          <a:pt x="5" y="13"/>
                        </a:cubicBezTo>
                        <a:cubicBezTo>
                          <a:pt x="6" y="14"/>
                          <a:pt x="6" y="14"/>
                          <a:pt x="7" y="14"/>
                        </a:cubicBezTo>
                        <a:cubicBezTo>
                          <a:pt x="9" y="14"/>
                          <a:pt x="11" y="13"/>
                          <a:pt x="12" y="10"/>
                        </a:cubicBezTo>
                        <a:cubicBezTo>
                          <a:pt x="15" y="5"/>
                          <a:pt x="15" y="5"/>
                          <a:pt x="15" y="5"/>
                        </a:cubicBezTo>
                        <a:cubicBezTo>
                          <a:pt x="15" y="5"/>
                          <a:pt x="15" y="5"/>
                          <a:pt x="15" y="5"/>
                        </a:cubicBezTo>
                        <a:cubicBezTo>
                          <a:pt x="11" y="3"/>
                          <a:pt x="7" y="2"/>
                          <a:pt x="3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66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6" name="Freeform 351">
                    <a:extLst>
                      <a:ext uri="{FF2B5EF4-FFF2-40B4-BE49-F238E27FC236}">
                        <a16:creationId xmlns:a16="http://schemas.microsoft.com/office/drawing/2014/main" id="{070A757B-9F2B-4DCB-B975-029B67F9F4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60688" y="3036094"/>
                    <a:ext cx="52388" cy="46038"/>
                  </a:xfrm>
                  <a:custGeom>
                    <a:avLst/>
                    <a:gdLst>
                      <a:gd name="T0" fmla="*/ 7 w 14"/>
                      <a:gd name="T1" fmla="*/ 0 h 12"/>
                      <a:gd name="T2" fmla="*/ 1 w 14"/>
                      <a:gd name="T3" fmla="*/ 5 h 12"/>
                      <a:gd name="T4" fmla="*/ 0 w 14"/>
                      <a:gd name="T5" fmla="*/ 11 h 12"/>
                      <a:gd name="T6" fmla="*/ 9 w 14"/>
                      <a:gd name="T7" fmla="*/ 12 h 12"/>
                      <a:gd name="T8" fmla="*/ 13 w 14"/>
                      <a:gd name="T9" fmla="*/ 12 h 12"/>
                      <a:gd name="T10" fmla="*/ 13 w 14"/>
                      <a:gd name="T11" fmla="*/ 12 h 12"/>
                      <a:gd name="T12" fmla="*/ 13 w 14"/>
                      <a:gd name="T13" fmla="*/ 6 h 12"/>
                      <a:gd name="T14" fmla="*/ 8 w 14"/>
                      <a:gd name="T15" fmla="*/ 0 h 12"/>
                      <a:gd name="T16" fmla="*/ 7 w 14"/>
                      <a:gd name="T17" fmla="*/ 0 h 12"/>
                      <a:gd name="T18" fmla="*/ 7 w 14"/>
                      <a:gd name="T19" fmla="*/ 0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4" h="12">
                        <a:moveTo>
                          <a:pt x="7" y="0"/>
                        </a:moveTo>
                        <a:cubicBezTo>
                          <a:pt x="4" y="0"/>
                          <a:pt x="2" y="2"/>
                          <a:pt x="1" y="5"/>
                        </a:cubicBezTo>
                        <a:cubicBezTo>
                          <a:pt x="0" y="11"/>
                          <a:pt x="0" y="11"/>
                          <a:pt x="0" y="11"/>
                        </a:cubicBezTo>
                        <a:cubicBezTo>
                          <a:pt x="3" y="11"/>
                          <a:pt x="6" y="12"/>
                          <a:pt x="9" y="12"/>
                        </a:cubicBezTo>
                        <a:cubicBezTo>
                          <a:pt x="10" y="12"/>
                          <a:pt x="12" y="12"/>
                          <a:pt x="13" y="12"/>
                        </a:cubicBezTo>
                        <a:cubicBezTo>
                          <a:pt x="13" y="12"/>
                          <a:pt x="13" y="12"/>
                          <a:pt x="13" y="12"/>
                        </a:cubicBezTo>
                        <a:cubicBezTo>
                          <a:pt x="13" y="6"/>
                          <a:pt x="13" y="6"/>
                          <a:pt x="13" y="6"/>
                        </a:cubicBezTo>
                        <a:cubicBezTo>
                          <a:pt x="14" y="3"/>
                          <a:pt x="11" y="0"/>
                          <a:pt x="8" y="0"/>
                        </a:cubicBezTo>
                        <a:cubicBezTo>
                          <a:pt x="7" y="0"/>
                          <a:pt x="7" y="0"/>
                          <a:pt x="7" y="0"/>
                        </a:cubicBezTo>
                        <a:cubicBezTo>
                          <a:pt x="7" y="0"/>
                          <a:pt x="7" y="0"/>
                          <a:pt x="7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74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7" name="Freeform 354">
                    <a:extLst>
                      <a:ext uri="{FF2B5EF4-FFF2-40B4-BE49-F238E27FC236}">
                        <a16:creationId xmlns:a16="http://schemas.microsoft.com/office/drawing/2014/main" id="{B3D8637D-2793-4375-A143-00AE9AAAE04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9275" y="2082007"/>
                    <a:ext cx="52388" cy="46038"/>
                  </a:xfrm>
                  <a:custGeom>
                    <a:avLst/>
                    <a:gdLst>
                      <a:gd name="T0" fmla="*/ 1 w 14"/>
                      <a:gd name="T1" fmla="*/ 0 h 12"/>
                      <a:gd name="T2" fmla="*/ 0 w 14"/>
                      <a:gd name="T3" fmla="*/ 6 h 12"/>
                      <a:gd name="T4" fmla="*/ 5 w 14"/>
                      <a:gd name="T5" fmla="*/ 12 h 12"/>
                      <a:gd name="T6" fmla="*/ 6 w 14"/>
                      <a:gd name="T7" fmla="*/ 12 h 12"/>
                      <a:gd name="T8" fmla="*/ 7 w 14"/>
                      <a:gd name="T9" fmla="*/ 12 h 12"/>
                      <a:gd name="T10" fmla="*/ 12 w 14"/>
                      <a:gd name="T11" fmla="*/ 8 h 12"/>
                      <a:gd name="T12" fmla="*/ 14 w 14"/>
                      <a:gd name="T13" fmla="*/ 2 h 12"/>
                      <a:gd name="T14" fmla="*/ 14 w 14"/>
                      <a:gd name="T15" fmla="*/ 2 h 12"/>
                      <a:gd name="T16" fmla="*/ 5 w 14"/>
                      <a:gd name="T17" fmla="*/ 0 h 12"/>
                      <a:gd name="T18" fmla="*/ 1 w 14"/>
                      <a:gd name="T19" fmla="*/ 0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4" h="12">
                        <a:moveTo>
                          <a:pt x="1" y="0"/>
                        </a:move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9"/>
                          <a:pt x="2" y="12"/>
                          <a:pt x="5" y="12"/>
                        </a:cubicBezTo>
                        <a:cubicBezTo>
                          <a:pt x="6" y="12"/>
                          <a:pt x="6" y="12"/>
                          <a:pt x="6" y="12"/>
                        </a:cubicBezTo>
                        <a:cubicBezTo>
                          <a:pt x="6" y="12"/>
                          <a:pt x="7" y="12"/>
                          <a:pt x="7" y="12"/>
                        </a:cubicBezTo>
                        <a:cubicBezTo>
                          <a:pt x="10" y="12"/>
                          <a:pt x="12" y="10"/>
                          <a:pt x="12" y="8"/>
                        </a:cubicBezTo>
                        <a:cubicBezTo>
                          <a:pt x="14" y="2"/>
                          <a:pt x="14" y="2"/>
                          <a:pt x="14" y="2"/>
                        </a:cubicBezTo>
                        <a:cubicBezTo>
                          <a:pt x="14" y="2"/>
                          <a:pt x="14" y="2"/>
                          <a:pt x="14" y="2"/>
                        </a:cubicBezTo>
                        <a:cubicBezTo>
                          <a:pt x="11" y="1"/>
                          <a:pt x="8" y="1"/>
                          <a:pt x="5" y="0"/>
                        </a:cubicBezTo>
                        <a:cubicBezTo>
                          <a:pt x="4" y="0"/>
                          <a:pt x="2" y="0"/>
                          <a:pt x="1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54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8" name="Freeform 356">
                    <a:extLst>
                      <a:ext uri="{FF2B5EF4-FFF2-40B4-BE49-F238E27FC236}">
                        <a16:creationId xmlns:a16="http://schemas.microsoft.com/office/drawing/2014/main" id="{DFE978DC-972C-4E99-A51F-BDC342F904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2450" y="3036094"/>
                    <a:ext cx="49213" cy="46038"/>
                  </a:xfrm>
                  <a:custGeom>
                    <a:avLst/>
                    <a:gdLst>
                      <a:gd name="T0" fmla="*/ 6 w 13"/>
                      <a:gd name="T1" fmla="*/ 0 h 12"/>
                      <a:gd name="T2" fmla="*/ 6 w 13"/>
                      <a:gd name="T3" fmla="*/ 0 h 12"/>
                      <a:gd name="T4" fmla="*/ 5 w 13"/>
                      <a:gd name="T5" fmla="*/ 0 h 12"/>
                      <a:gd name="T6" fmla="*/ 0 w 13"/>
                      <a:gd name="T7" fmla="*/ 6 h 12"/>
                      <a:gd name="T8" fmla="*/ 1 w 13"/>
                      <a:gd name="T9" fmla="*/ 12 h 12"/>
                      <a:gd name="T10" fmla="*/ 1 w 13"/>
                      <a:gd name="T11" fmla="*/ 12 h 12"/>
                      <a:gd name="T12" fmla="*/ 13 w 13"/>
                      <a:gd name="T13" fmla="*/ 10 h 12"/>
                      <a:gd name="T14" fmla="*/ 12 w 13"/>
                      <a:gd name="T15" fmla="*/ 4 h 12"/>
                      <a:gd name="T16" fmla="*/ 6 w 13"/>
                      <a:gd name="T17" fmla="*/ 0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3" h="12">
                        <a:moveTo>
                          <a:pt x="6" y="0"/>
                        </a:move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  <a:cubicBezTo>
                          <a:pt x="2" y="0"/>
                          <a:pt x="0" y="3"/>
                          <a:pt x="0" y="6"/>
                        </a:cubicBezTo>
                        <a:cubicBezTo>
                          <a:pt x="1" y="12"/>
                          <a:pt x="1" y="12"/>
                          <a:pt x="1" y="12"/>
                        </a:cubicBezTo>
                        <a:cubicBezTo>
                          <a:pt x="1" y="12"/>
                          <a:pt x="1" y="12"/>
                          <a:pt x="1" y="12"/>
                        </a:cubicBezTo>
                        <a:cubicBezTo>
                          <a:pt x="5" y="12"/>
                          <a:pt x="9" y="11"/>
                          <a:pt x="13" y="10"/>
                        </a:cubicBezTo>
                        <a:cubicBezTo>
                          <a:pt x="12" y="4"/>
                          <a:pt x="12" y="4"/>
                          <a:pt x="12" y="4"/>
                        </a:cubicBezTo>
                        <a:cubicBezTo>
                          <a:pt x="12" y="2"/>
                          <a:pt x="9" y="0"/>
                          <a:pt x="6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1620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9" name="Freeform 358">
                    <a:extLst>
                      <a:ext uri="{FF2B5EF4-FFF2-40B4-BE49-F238E27FC236}">
                        <a16:creationId xmlns:a16="http://schemas.microsoft.com/office/drawing/2014/main" id="{E9C4FCF4-2763-4F6A-BD46-2C19EE1A693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63863" y="2082007"/>
                    <a:ext cx="49213" cy="46038"/>
                  </a:xfrm>
                  <a:custGeom>
                    <a:avLst/>
                    <a:gdLst>
                      <a:gd name="T0" fmla="*/ 13 w 13"/>
                      <a:gd name="T1" fmla="*/ 0 h 12"/>
                      <a:gd name="T2" fmla="*/ 5 w 13"/>
                      <a:gd name="T3" fmla="*/ 1 h 12"/>
                      <a:gd name="T4" fmla="*/ 0 w 13"/>
                      <a:gd name="T5" fmla="*/ 1 h 12"/>
                      <a:gd name="T6" fmla="*/ 1 w 13"/>
                      <a:gd name="T7" fmla="*/ 7 h 12"/>
                      <a:gd name="T8" fmla="*/ 6 w 13"/>
                      <a:gd name="T9" fmla="*/ 12 h 12"/>
                      <a:gd name="T10" fmla="*/ 7 w 13"/>
                      <a:gd name="T11" fmla="*/ 12 h 12"/>
                      <a:gd name="T12" fmla="*/ 8 w 13"/>
                      <a:gd name="T13" fmla="*/ 12 h 12"/>
                      <a:gd name="T14" fmla="*/ 13 w 13"/>
                      <a:gd name="T15" fmla="*/ 6 h 12"/>
                      <a:gd name="T16" fmla="*/ 13 w 13"/>
                      <a:gd name="T17" fmla="*/ 0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3" h="12">
                        <a:moveTo>
                          <a:pt x="13" y="0"/>
                        </a:moveTo>
                        <a:cubicBezTo>
                          <a:pt x="10" y="0"/>
                          <a:pt x="7" y="0"/>
                          <a:pt x="5" y="1"/>
                        </a:cubicBezTo>
                        <a:cubicBezTo>
                          <a:pt x="3" y="1"/>
                          <a:pt x="1" y="1"/>
                          <a:pt x="0" y="1"/>
                        </a:cubicBezTo>
                        <a:cubicBezTo>
                          <a:pt x="1" y="7"/>
                          <a:pt x="1" y="7"/>
                          <a:pt x="1" y="7"/>
                        </a:cubicBezTo>
                        <a:cubicBezTo>
                          <a:pt x="1" y="10"/>
                          <a:pt x="3" y="12"/>
                          <a:pt x="6" y="12"/>
                        </a:cubicBezTo>
                        <a:cubicBezTo>
                          <a:pt x="6" y="12"/>
                          <a:pt x="7" y="12"/>
                          <a:pt x="7" y="12"/>
                        </a:cubicBezTo>
                        <a:cubicBezTo>
                          <a:pt x="8" y="12"/>
                          <a:pt x="8" y="12"/>
                          <a:pt x="8" y="12"/>
                        </a:cubicBezTo>
                        <a:cubicBezTo>
                          <a:pt x="11" y="12"/>
                          <a:pt x="13" y="9"/>
                          <a:pt x="13" y="6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  <a:effectLst>
                    <a:innerShdw blurRad="19050" dist="6350" dir="21540000">
                      <a:prstClr val="black">
                        <a:alpha val="30000"/>
                      </a:prstClr>
                    </a:innerShdw>
                  </a:effectLst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sz="2400" dirty="0">
                      <a:cs typeface="+mn-ea"/>
                      <a:sym typeface="+mn-lt"/>
                    </a:endParaRPr>
                  </a:p>
                </p:txBody>
              </p:sp>
            </p:grpSp>
          </p:grpSp>
          <p:sp>
            <p:nvSpPr>
              <p:cNvPr id="43" name="椭圆 42">
                <a:extLst>
                  <a:ext uri="{FF2B5EF4-FFF2-40B4-BE49-F238E27FC236}">
                    <a16:creationId xmlns:a16="http://schemas.microsoft.com/office/drawing/2014/main" id="{8CD3F492-18C4-45F4-9A4A-40B7605BC28D}"/>
                  </a:ext>
                </a:extLst>
              </p:cNvPr>
              <p:cNvSpPr/>
              <p:nvPr/>
            </p:nvSpPr>
            <p:spPr>
              <a:xfrm>
                <a:off x="3514794" y="2033015"/>
                <a:ext cx="904382" cy="904384"/>
              </a:xfrm>
              <a:prstGeom prst="ellipse">
                <a:avLst/>
              </a:prstGeom>
              <a:solidFill>
                <a:schemeClr val="accent1"/>
              </a:solidFill>
              <a:ln w="1270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50800" dist="254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7" name="Group 401">
              <a:extLst>
                <a:ext uri="{FF2B5EF4-FFF2-40B4-BE49-F238E27FC236}">
                  <a16:creationId xmlns:a16="http://schemas.microsoft.com/office/drawing/2014/main" id="{C4ECC003-86DE-4FA3-BB76-CE0109017C7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288176" y="2283633"/>
              <a:ext cx="307005" cy="348987"/>
              <a:chOff x="3723" y="2027"/>
              <a:chExt cx="234" cy="266"/>
            </a:xfrm>
            <a:solidFill>
              <a:schemeClr val="bg1"/>
            </a:solidFill>
          </p:grpSpPr>
          <p:sp>
            <p:nvSpPr>
              <p:cNvPr id="39" name="Freeform 402">
                <a:extLst>
                  <a:ext uri="{FF2B5EF4-FFF2-40B4-BE49-F238E27FC236}">
                    <a16:creationId xmlns:a16="http://schemas.microsoft.com/office/drawing/2014/main" id="{28A52723-8D9D-46BF-AC86-5E1D7DF949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3" y="2027"/>
                <a:ext cx="188" cy="266"/>
              </a:xfrm>
              <a:custGeom>
                <a:avLst/>
                <a:gdLst>
                  <a:gd name="T0" fmla="*/ 77 w 77"/>
                  <a:gd name="T1" fmla="*/ 105 h 110"/>
                  <a:gd name="T2" fmla="*/ 45 w 77"/>
                  <a:gd name="T3" fmla="*/ 105 h 110"/>
                  <a:gd name="T4" fmla="*/ 45 w 77"/>
                  <a:gd name="T5" fmla="*/ 85 h 110"/>
                  <a:gd name="T6" fmla="*/ 42 w 77"/>
                  <a:gd name="T7" fmla="*/ 82 h 110"/>
                  <a:gd name="T8" fmla="*/ 11 w 77"/>
                  <a:gd name="T9" fmla="*/ 82 h 110"/>
                  <a:gd name="T10" fmla="*/ 11 w 77"/>
                  <a:gd name="T11" fmla="*/ 14 h 110"/>
                  <a:gd name="T12" fmla="*/ 17 w 77"/>
                  <a:gd name="T13" fmla="*/ 14 h 110"/>
                  <a:gd name="T14" fmla="*/ 9 w 77"/>
                  <a:gd name="T15" fmla="*/ 0 h 110"/>
                  <a:gd name="T16" fmla="*/ 8 w 77"/>
                  <a:gd name="T17" fmla="*/ 0 h 110"/>
                  <a:gd name="T18" fmla="*/ 8 w 77"/>
                  <a:gd name="T19" fmla="*/ 0 h 110"/>
                  <a:gd name="T20" fmla="*/ 0 w 77"/>
                  <a:gd name="T21" fmla="*/ 14 h 110"/>
                  <a:gd name="T22" fmla="*/ 6 w 77"/>
                  <a:gd name="T23" fmla="*/ 14 h 110"/>
                  <a:gd name="T24" fmla="*/ 6 w 77"/>
                  <a:gd name="T25" fmla="*/ 85 h 110"/>
                  <a:gd name="T26" fmla="*/ 8 w 77"/>
                  <a:gd name="T27" fmla="*/ 87 h 110"/>
                  <a:gd name="T28" fmla="*/ 40 w 77"/>
                  <a:gd name="T29" fmla="*/ 87 h 110"/>
                  <a:gd name="T30" fmla="*/ 40 w 77"/>
                  <a:gd name="T31" fmla="*/ 107 h 110"/>
                  <a:gd name="T32" fmla="*/ 42 w 77"/>
                  <a:gd name="T33" fmla="*/ 110 h 110"/>
                  <a:gd name="T34" fmla="*/ 74 w 77"/>
                  <a:gd name="T35" fmla="*/ 110 h 110"/>
                  <a:gd name="T36" fmla="*/ 77 w 77"/>
                  <a:gd name="T37" fmla="*/ 105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7" h="110">
                    <a:moveTo>
                      <a:pt x="77" y="105"/>
                    </a:moveTo>
                    <a:cubicBezTo>
                      <a:pt x="45" y="105"/>
                      <a:pt x="45" y="105"/>
                      <a:pt x="45" y="105"/>
                    </a:cubicBezTo>
                    <a:cubicBezTo>
                      <a:pt x="45" y="85"/>
                      <a:pt x="45" y="85"/>
                      <a:pt x="45" y="85"/>
                    </a:cubicBezTo>
                    <a:cubicBezTo>
                      <a:pt x="45" y="83"/>
                      <a:pt x="44" y="82"/>
                      <a:pt x="42" y="82"/>
                    </a:cubicBezTo>
                    <a:cubicBezTo>
                      <a:pt x="11" y="82"/>
                      <a:pt x="11" y="82"/>
                      <a:pt x="11" y="82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7" y="14"/>
                      <a:pt x="17" y="14"/>
                      <a:pt x="17" y="14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6" y="85"/>
                      <a:pt x="6" y="85"/>
                      <a:pt x="6" y="85"/>
                    </a:cubicBezTo>
                    <a:cubicBezTo>
                      <a:pt x="6" y="86"/>
                      <a:pt x="7" y="87"/>
                      <a:pt x="8" y="87"/>
                    </a:cubicBezTo>
                    <a:cubicBezTo>
                      <a:pt x="40" y="87"/>
                      <a:pt x="40" y="87"/>
                      <a:pt x="40" y="87"/>
                    </a:cubicBezTo>
                    <a:cubicBezTo>
                      <a:pt x="40" y="107"/>
                      <a:pt x="40" y="107"/>
                      <a:pt x="40" y="107"/>
                    </a:cubicBezTo>
                    <a:cubicBezTo>
                      <a:pt x="40" y="109"/>
                      <a:pt x="41" y="110"/>
                      <a:pt x="42" y="110"/>
                    </a:cubicBezTo>
                    <a:cubicBezTo>
                      <a:pt x="74" y="110"/>
                      <a:pt x="74" y="110"/>
                      <a:pt x="74" y="110"/>
                    </a:cubicBezTo>
                    <a:lnTo>
                      <a:pt x="77" y="10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40" name="Freeform 403">
                <a:extLst>
                  <a:ext uri="{FF2B5EF4-FFF2-40B4-BE49-F238E27FC236}">
                    <a16:creationId xmlns:a16="http://schemas.microsoft.com/office/drawing/2014/main" id="{97D69DAF-97AF-42EF-90D0-57B916A1C8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5" y="2027"/>
                <a:ext cx="39" cy="38"/>
              </a:xfrm>
              <a:custGeom>
                <a:avLst/>
                <a:gdLst>
                  <a:gd name="T0" fmla="*/ 8 w 16"/>
                  <a:gd name="T1" fmla="*/ 15 h 16"/>
                  <a:gd name="T2" fmla="*/ 16 w 16"/>
                  <a:gd name="T3" fmla="*/ 7 h 16"/>
                  <a:gd name="T4" fmla="*/ 7 w 16"/>
                  <a:gd name="T5" fmla="*/ 0 h 16"/>
                  <a:gd name="T6" fmla="*/ 0 w 16"/>
                  <a:gd name="T7" fmla="*/ 8 h 16"/>
                  <a:gd name="T8" fmla="*/ 8 w 16"/>
                  <a:gd name="T9" fmla="*/ 1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6">
                    <a:moveTo>
                      <a:pt x="8" y="15"/>
                    </a:moveTo>
                    <a:cubicBezTo>
                      <a:pt x="12" y="15"/>
                      <a:pt x="16" y="12"/>
                      <a:pt x="16" y="7"/>
                    </a:cubicBezTo>
                    <a:cubicBezTo>
                      <a:pt x="15" y="3"/>
                      <a:pt x="12" y="0"/>
                      <a:pt x="7" y="0"/>
                    </a:cubicBezTo>
                    <a:cubicBezTo>
                      <a:pt x="3" y="0"/>
                      <a:pt x="0" y="4"/>
                      <a:pt x="0" y="8"/>
                    </a:cubicBezTo>
                    <a:cubicBezTo>
                      <a:pt x="0" y="12"/>
                      <a:pt x="4" y="16"/>
                      <a:pt x="8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41" name="Freeform 404">
                <a:extLst>
                  <a:ext uri="{FF2B5EF4-FFF2-40B4-BE49-F238E27FC236}">
                    <a16:creationId xmlns:a16="http://schemas.microsoft.com/office/drawing/2014/main" id="{E2EFF176-90E4-49FD-A77B-F6327259C88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96" y="2058"/>
                <a:ext cx="161" cy="204"/>
              </a:xfrm>
              <a:custGeom>
                <a:avLst/>
                <a:gdLst>
                  <a:gd name="T0" fmla="*/ 58 w 66"/>
                  <a:gd name="T1" fmla="*/ 26 h 84"/>
                  <a:gd name="T2" fmla="*/ 51 w 66"/>
                  <a:gd name="T3" fmla="*/ 29 h 84"/>
                  <a:gd name="T4" fmla="*/ 49 w 66"/>
                  <a:gd name="T5" fmla="*/ 27 h 84"/>
                  <a:gd name="T6" fmla="*/ 46 w 66"/>
                  <a:gd name="T7" fmla="*/ 25 h 84"/>
                  <a:gd name="T8" fmla="*/ 24 w 66"/>
                  <a:gd name="T9" fmla="*/ 3 h 84"/>
                  <a:gd name="T10" fmla="*/ 17 w 66"/>
                  <a:gd name="T11" fmla="*/ 4 h 84"/>
                  <a:gd name="T12" fmla="*/ 14 w 66"/>
                  <a:gd name="T13" fmla="*/ 5 h 84"/>
                  <a:gd name="T14" fmla="*/ 7 w 66"/>
                  <a:gd name="T15" fmla="*/ 3 h 84"/>
                  <a:gd name="T16" fmla="*/ 0 w 66"/>
                  <a:gd name="T17" fmla="*/ 4 h 84"/>
                  <a:gd name="T18" fmla="*/ 1 w 66"/>
                  <a:gd name="T19" fmla="*/ 21 h 84"/>
                  <a:gd name="T20" fmla="*/ 7 w 66"/>
                  <a:gd name="T21" fmla="*/ 23 h 84"/>
                  <a:gd name="T22" fmla="*/ 13 w 66"/>
                  <a:gd name="T23" fmla="*/ 33 h 84"/>
                  <a:gd name="T24" fmla="*/ 3 w 66"/>
                  <a:gd name="T25" fmla="*/ 42 h 84"/>
                  <a:gd name="T26" fmla="*/ 8 w 66"/>
                  <a:gd name="T27" fmla="*/ 60 h 84"/>
                  <a:gd name="T28" fmla="*/ 11 w 66"/>
                  <a:gd name="T29" fmla="*/ 44 h 84"/>
                  <a:gd name="T30" fmla="*/ 19 w 66"/>
                  <a:gd name="T31" fmla="*/ 40 h 84"/>
                  <a:gd name="T32" fmla="*/ 25 w 66"/>
                  <a:gd name="T33" fmla="*/ 80 h 84"/>
                  <a:gd name="T34" fmla="*/ 33 w 66"/>
                  <a:gd name="T35" fmla="*/ 79 h 84"/>
                  <a:gd name="T36" fmla="*/ 31 w 66"/>
                  <a:gd name="T37" fmla="*/ 36 h 84"/>
                  <a:gd name="T38" fmla="*/ 40 w 66"/>
                  <a:gd name="T39" fmla="*/ 29 h 84"/>
                  <a:gd name="T40" fmla="*/ 39 w 66"/>
                  <a:gd name="T41" fmla="*/ 32 h 84"/>
                  <a:gd name="T42" fmla="*/ 39 w 66"/>
                  <a:gd name="T43" fmla="*/ 35 h 84"/>
                  <a:gd name="T44" fmla="*/ 33 w 66"/>
                  <a:gd name="T45" fmla="*/ 39 h 84"/>
                  <a:gd name="T46" fmla="*/ 43 w 66"/>
                  <a:gd name="T47" fmla="*/ 54 h 84"/>
                  <a:gd name="T48" fmla="*/ 45 w 66"/>
                  <a:gd name="T49" fmla="*/ 53 h 84"/>
                  <a:gd name="T50" fmla="*/ 46 w 66"/>
                  <a:gd name="T51" fmla="*/ 52 h 84"/>
                  <a:gd name="T52" fmla="*/ 62 w 66"/>
                  <a:gd name="T53" fmla="*/ 44 h 84"/>
                  <a:gd name="T54" fmla="*/ 64 w 66"/>
                  <a:gd name="T55" fmla="*/ 43 h 84"/>
                  <a:gd name="T56" fmla="*/ 66 w 66"/>
                  <a:gd name="T57" fmla="*/ 40 h 84"/>
                  <a:gd name="T58" fmla="*/ 43 w 66"/>
                  <a:gd name="T59" fmla="*/ 33 h 84"/>
                  <a:gd name="T60" fmla="*/ 41 w 66"/>
                  <a:gd name="T61" fmla="*/ 31 h 84"/>
                  <a:gd name="T62" fmla="*/ 42 w 66"/>
                  <a:gd name="T63" fmla="*/ 31 h 84"/>
                  <a:gd name="T64" fmla="*/ 47 w 66"/>
                  <a:gd name="T65" fmla="*/ 28 h 84"/>
                  <a:gd name="T66" fmla="*/ 47 w 66"/>
                  <a:gd name="T67" fmla="*/ 28 h 84"/>
                  <a:gd name="T68" fmla="*/ 48 w 66"/>
                  <a:gd name="T69" fmla="*/ 3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6" h="84">
                    <a:moveTo>
                      <a:pt x="66" y="40"/>
                    </a:moveTo>
                    <a:cubicBezTo>
                      <a:pt x="58" y="26"/>
                      <a:pt x="58" y="26"/>
                      <a:pt x="58" y="26"/>
                    </a:cubicBezTo>
                    <a:cubicBezTo>
                      <a:pt x="58" y="26"/>
                      <a:pt x="57" y="25"/>
                      <a:pt x="57" y="26"/>
                    </a:cubicBezTo>
                    <a:cubicBezTo>
                      <a:pt x="51" y="29"/>
                      <a:pt x="51" y="29"/>
                      <a:pt x="51" y="29"/>
                    </a:cubicBezTo>
                    <a:cubicBezTo>
                      <a:pt x="51" y="28"/>
                      <a:pt x="51" y="28"/>
                      <a:pt x="50" y="28"/>
                    </a:cubicBezTo>
                    <a:cubicBezTo>
                      <a:pt x="49" y="27"/>
                      <a:pt x="49" y="27"/>
                      <a:pt x="49" y="27"/>
                    </a:cubicBezTo>
                    <a:cubicBezTo>
                      <a:pt x="49" y="26"/>
                      <a:pt x="48" y="25"/>
                      <a:pt x="46" y="26"/>
                    </a:cubicBezTo>
                    <a:cubicBezTo>
                      <a:pt x="46" y="26"/>
                      <a:pt x="46" y="25"/>
                      <a:pt x="46" y="25"/>
                    </a:cubicBezTo>
                    <a:cubicBezTo>
                      <a:pt x="26" y="4"/>
                      <a:pt x="26" y="4"/>
                      <a:pt x="26" y="4"/>
                    </a:cubicBezTo>
                    <a:cubicBezTo>
                      <a:pt x="26" y="4"/>
                      <a:pt x="25" y="3"/>
                      <a:pt x="24" y="3"/>
                    </a:cubicBezTo>
                    <a:cubicBezTo>
                      <a:pt x="24" y="3"/>
                      <a:pt x="24" y="3"/>
                      <a:pt x="23" y="3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17" y="4"/>
                      <a:pt x="17" y="4"/>
                      <a:pt x="16" y="4"/>
                    </a:cubicBezTo>
                    <a:cubicBezTo>
                      <a:pt x="15" y="4"/>
                      <a:pt x="15" y="4"/>
                      <a:pt x="14" y="5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1"/>
                      <a:pt x="5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1" y="20"/>
                      <a:pt x="1" y="21"/>
                    </a:cubicBezTo>
                    <a:cubicBezTo>
                      <a:pt x="1" y="22"/>
                      <a:pt x="1" y="22"/>
                      <a:pt x="2" y="23"/>
                    </a:cubicBezTo>
                    <a:cubicBezTo>
                      <a:pt x="3" y="24"/>
                      <a:pt x="6" y="24"/>
                      <a:pt x="7" y="23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13" y="33"/>
                      <a:pt x="13" y="33"/>
                      <a:pt x="13" y="33"/>
                    </a:cubicBezTo>
                    <a:cubicBezTo>
                      <a:pt x="5" y="38"/>
                      <a:pt x="5" y="38"/>
                      <a:pt x="5" y="38"/>
                    </a:cubicBezTo>
                    <a:cubicBezTo>
                      <a:pt x="4" y="39"/>
                      <a:pt x="3" y="40"/>
                      <a:pt x="3" y="42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4" y="59"/>
                      <a:pt x="5" y="61"/>
                      <a:pt x="8" y="60"/>
                    </a:cubicBezTo>
                    <a:cubicBezTo>
                      <a:pt x="10" y="60"/>
                      <a:pt x="12" y="58"/>
                      <a:pt x="12" y="56"/>
                    </a:cubicBezTo>
                    <a:cubicBezTo>
                      <a:pt x="11" y="44"/>
                      <a:pt x="11" y="44"/>
                      <a:pt x="11" y="44"/>
                    </a:cubicBezTo>
                    <a:cubicBezTo>
                      <a:pt x="17" y="40"/>
                      <a:pt x="17" y="40"/>
                      <a:pt x="17" y="40"/>
                    </a:cubicBezTo>
                    <a:cubicBezTo>
                      <a:pt x="18" y="40"/>
                      <a:pt x="18" y="40"/>
                      <a:pt x="19" y="40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5" y="80"/>
                      <a:pt x="25" y="80"/>
                      <a:pt x="25" y="80"/>
                    </a:cubicBezTo>
                    <a:cubicBezTo>
                      <a:pt x="25" y="82"/>
                      <a:pt x="27" y="84"/>
                      <a:pt x="30" y="84"/>
                    </a:cubicBezTo>
                    <a:cubicBezTo>
                      <a:pt x="32" y="84"/>
                      <a:pt x="34" y="82"/>
                      <a:pt x="33" y="79"/>
                    </a:cubicBezTo>
                    <a:cubicBezTo>
                      <a:pt x="31" y="36"/>
                      <a:pt x="31" y="36"/>
                      <a:pt x="31" y="36"/>
                    </a:cubicBezTo>
                    <a:cubicBezTo>
                      <a:pt x="31" y="36"/>
                      <a:pt x="31" y="36"/>
                      <a:pt x="31" y="36"/>
                    </a:cubicBezTo>
                    <a:cubicBezTo>
                      <a:pt x="30" y="18"/>
                      <a:pt x="30" y="18"/>
                      <a:pt x="30" y="18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39" y="30"/>
                      <a:pt x="38" y="31"/>
                      <a:pt x="39" y="32"/>
                    </a:cubicBezTo>
                    <a:cubicBezTo>
                      <a:pt x="40" y="34"/>
                      <a:pt x="40" y="34"/>
                      <a:pt x="40" y="34"/>
                    </a:cubicBezTo>
                    <a:cubicBezTo>
                      <a:pt x="39" y="34"/>
                      <a:pt x="39" y="34"/>
                      <a:pt x="39" y="35"/>
                    </a:cubicBezTo>
                    <a:cubicBezTo>
                      <a:pt x="34" y="38"/>
                      <a:pt x="34" y="38"/>
                      <a:pt x="34" y="38"/>
                    </a:cubicBezTo>
                    <a:cubicBezTo>
                      <a:pt x="33" y="38"/>
                      <a:pt x="33" y="39"/>
                      <a:pt x="33" y="39"/>
                    </a:cubicBezTo>
                    <a:cubicBezTo>
                      <a:pt x="41" y="54"/>
                      <a:pt x="41" y="54"/>
                      <a:pt x="41" y="54"/>
                    </a:cubicBezTo>
                    <a:cubicBezTo>
                      <a:pt x="41" y="54"/>
                      <a:pt x="42" y="54"/>
                      <a:pt x="43" y="54"/>
                    </a:cubicBezTo>
                    <a:cubicBezTo>
                      <a:pt x="44" y="53"/>
                      <a:pt x="44" y="53"/>
                      <a:pt x="44" y="53"/>
                    </a:cubicBezTo>
                    <a:cubicBezTo>
                      <a:pt x="44" y="53"/>
                      <a:pt x="44" y="53"/>
                      <a:pt x="45" y="53"/>
                    </a:cubicBezTo>
                    <a:cubicBezTo>
                      <a:pt x="46" y="53"/>
                      <a:pt x="46" y="53"/>
                      <a:pt x="46" y="53"/>
                    </a:cubicBezTo>
                    <a:cubicBezTo>
                      <a:pt x="46" y="53"/>
                      <a:pt x="46" y="52"/>
                      <a:pt x="46" y="52"/>
                    </a:cubicBezTo>
                    <a:cubicBezTo>
                      <a:pt x="61" y="44"/>
                      <a:pt x="61" y="44"/>
                      <a:pt x="61" y="44"/>
                    </a:cubicBezTo>
                    <a:cubicBezTo>
                      <a:pt x="62" y="44"/>
                      <a:pt x="62" y="44"/>
                      <a:pt x="62" y="44"/>
                    </a:cubicBezTo>
                    <a:cubicBezTo>
                      <a:pt x="63" y="44"/>
                      <a:pt x="63" y="44"/>
                      <a:pt x="63" y="44"/>
                    </a:cubicBezTo>
                    <a:cubicBezTo>
                      <a:pt x="64" y="44"/>
                      <a:pt x="64" y="43"/>
                      <a:pt x="64" y="43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6" y="42"/>
                      <a:pt x="66" y="41"/>
                      <a:pt x="66" y="40"/>
                    </a:cubicBezTo>
                    <a:close/>
                    <a:moveTo>
                      <a:pt x="48" y="30"/>
                    </a:moveTo>
                    <a:cubicBezTo>
                      <a:pt x="43" y="33"/>
                      <a:pt x="43" y="33"/>
                      <a:pt x="43" y="33"/>
                    </a:cubicBezTo>
                    <a:cubicBezTo>
                      <a:pt x="42" y="33"/>
                      <a:pt x="42" y="33"/>
                      <a:pt x="42" y="33"/>
                    </a:cubicBezTo>
                    <a:cubicBezTo>
                      <a:pt x="41" y="31"/>
                      <a:pt x="41" y="31"/>
                      <a:pt x="41" y="31"/>
                    </a:cubicBezTo>
                    <a:cubicBezTo>
                      <a:pt x="41" y="31"/>
                      <a:pt x="41" y="31"/>
                      <a:pt x="41" y="31"/>
                    </a:cubicBezTo>
                    <a:cubicBezTo>
                      <a:pt x="42" y="31"/>
                      <a:pt x="42" y="31"/>
                      <a:pt x="42" y="31"/>
                    </a:cubicBezTo>
                    <a:cubicBezTo>
                      <a:pt x="43" y="31"/>
                      <a:pt x="45" y="31"/>
                      <a:pt x="46" y="30"/>
                    </a:cubicBezTo>
                    <a:cubicBezTo>
                      <a:pt x="46" y="30"/>
                      <a:pt x="47" y="29"/>
                      <a:pt x="47" y="28"/>
                    </a:cubicBezTo>
                    <a:cubicBezTo>
                      <a:pt x="47" y="28"/>
                      <a:pt x="47" y="28"/>
                      <a:pt x="47" y="28"/>
                    </a:cubicBezTo>
                    <a:cubicBezTo>
                      <a:pt x="47" y="28"/>
                      <a:pt x="47" y="28"/>
                      <a:pt x="47" y="28"/>
                    </a:cubicBezTo>
                    <a:cubicBezTo>
                      <a:pt x="48" y="29"/>
                      <a:pt x="48" y="29"/>
                      <a:pt x="48" y="29"/>
                    </a:cubicBezTo>
                    <a:cubicBezTo>
                      <a:pt x="48" y="29"/>
                      <a:pt x="48" y="30"/>
                      <a:pt x="48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901C76EF-E4E0-4D56-94B6-84AABD003583}"/>
                </a:ext>
              </a:extLst>
            </p:cNvPr>
            <p:cNvSpPr txBox="1"/>
            <p:nvPr/>
          </p:nvSpPr>
          <p:spPr>
            <a:xfrm>
              <a:off x="2999534" y="2579225"/>
              <a:ext cx="619875" cy="302647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STEP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0" name="组合 109">
            <a:extLst>
              <a:ext uri="{FF2B5EF4-FFF2-40B4-BE49-F238E27FC236}">
                <a16:creationId xmlns:a16="http://schemas.microsoft.com/office/drawing/2014/main" id="{28822600-4ACC-4E2D-B7E9-A19B0E083FB2}"/>
              </a:ext>
            </a:extLst>
          </p:cNvPr>
          <p:cNvGrpSpPr/>
          <p:nvPr/>
        </p:nvGrpSpPr>
        <p:grpSpPr>
          <a:xfrm>
            <a:off x="4446703" y="1554157"/>
            <a:ext cx="453423" cy="453423"/>
            <a:chOff x="6197537" y="1427551"/>
            <a:chExt cx="453423" cy="453423"/>
          </a:xfrm>
        </p:grpSpPr>
        <p:sp>
          <p:nvSpPr>
            <p:cNvPr id="111" name="圆角矩形 55">
              <a:extLst>
                <a:ext uri="{FF2B5EF4-FFF2-40B4-BE49-F238E27FC236}">
                  <a16:creationId xmlns:a16="http://schemas.microsoft.com/office/drawing/2014/main" id="{4A61AB99-0260-4829-B21B-713C356E1A64}"/>
                </a:ext>
              </a:extLst>
            </p:cNvPr>
            <p:cNvSpPr/>
            <p:nvPr/>
          </p:nvSpPr>
          <p:spPr>
            <a:xfrm>
              <a:off x="6197537" y="1427551"/>
              <a:ext cx="453423" cy="453423"/>
            </a:xfrm>
            <a:prstGeom prst="roundRect">
              <a:avLst>
                <a:gd name="adj" fmla="val 20834"/>
              </a:avLst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587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76200" dist="38100" dir="2700000" algn="tl" rotWithShape="0">
                <a:prstClr val="black">
                  <a:alpha val="2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400" dirty="0">
                <a:cs typeface="+mn-ea"/>
                <a:sym typeface="+mn-lt"/>
              </a:endParaRPr>
            </a:p>
          </p:txBody>
        </p:sp>
        <p:grpSp>
          <p:nvGrpSpPr>
            <p:cNvPr id="112" name="Group 909">
              <a:extLst>
                <a:ext uri="{FF2B5EF4-FFF2-40B4-BE49-F238E27FC236}">
                  <a16:creationId xmlns:a16="http://schemas.microsoft.com/office/drawing/2014/main" id="{EE28BCCF-C3B1-41C2-ABBE-3757D416FE6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289881" y="1532326"/>
              <a:ext cx="292287" cy="249271"/>
              <a:chOff x="6090" y="1175"/>
              <a:chExt cx="265" cy="226"/>
            </a:xfrm>
            <a:solidFill>
              <a:srgbClr val="4A639A"/>
            </a:solidFill>
            <a:effectLst/>
          </p:grpSpPr>
          <p:sp>
            <p:nvSpPr>
              <p:cNvPr id="113" name="Freeform 910">
                <a:extLst>
                  <a:ext uri="{FF2B5EF4-FFF2-40B4-BE49-F238E27FC236}">
                    <a16:creationId xmlns:a16="http://schemas.microsoft.com/office/drawing/2014/main" id="{590B0DF6-246A-4581-9AD1-FA0A20DA90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9" y="1269"/>
                <a:ext cx="56" cy="96"/>
              </a:xfrm>
              <a:custGeom>
                <a:avLst/>
                <a:gdLst>
                  <a:gd name="T0" fmla="*/ 2 w 23"/>
                  <a:gd name="T1" fmla="*/ 40 h 40"/>
                  <a:gd name="T2" fmla="*/ 21 w 23"/>
                  <a:gd name="T3" fmla="*/ 40 h 40"/>
                  <a:gd name="T4" fmla="*/ 23 w 23"/>
                  <a:gd name="T5" fmla="*/ 38 h 40"/>
                  <a:gd name="T6" fmla="*/ 23 w 23"/>
                  <a:gd name="T7" fmla="*/ 2 h 40"/>
                  <a:gd name="T8" fmla="*/ 21 w 23"/>
                  <a:gd name="T9" fmla="*/ 0 h 40"/>
                  <a:gd name="T10" fmla="*/ 2 w 23"/>
                  <a:gd name="T11" fmla="*/ 0 h 40"/>
                  <a:gd name="T12" fmla="*/ 0 w 23"/>
                  <a:gd name="T13" fmla="*/ 2 h 40"/>
                  <a:gd name="T14" fmla="*/ 0 w 23"/>
                  <a:gd name="T15" fmla="*/ 38 h 40"/>
                  <a:gd name="T16" fmla="*/ 2 w 23"/>
                  <a:gd name="T17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40">
                    <a:moveTo>
                      <a:pt x="2" y="40"/>
                    </a:moveTo>
                    <a:cubicBezTo>
                      <a:pt x="21" y="40"/>
                      <a:pt x="21" y="40"/>
                      <a:pt x="21" y="40"/>
                    </a:cubicBezTo>
                    <a:cubicBezTo>
                      <a:pt x="22" y="40"/>
                      <a:pt x="23" y="39"/>
                      <a:pt x="23" y="38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1"/>
                      <a:pt x="22" y="0"/>
                      <a:pt x="2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9"/>
                      <a:pt x="1" y="40"/>
                      <a:pt x="2" y="4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4" name="Freeform 911">
                <a:extLst>
                  <a:ext uri="{FF2B5EF4-FFF2-40B4-BE49-F238E27FC236}">
                    <a16:creationId xmlns:a16="http://schemas.microsoft.com/office/drawing/2014/main" id="{ED5C35EC-069E-448A-A15F-ED9F48796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9" y="1235"/>
                <a:ext cx="54" cy="130"/>
              </a:xfrm>
              <a:custGeom>
                <a:avLst/>
                <a:gdLst>
                  <a:gd name="T0" fmla="*/ 2 w 22"/>
                  <a:gd name="T1" fmla="*/ 54 h 54"/>
                  <a:gd name="T2" fmla="*/ 20 w 22"/>
                  <a:gd name="T3" fmla="*/ 54 h 54"/>
                  <a:gd name="T4" fmla="*/ 22 w 22"/>
                  <a:gd name="T5" fmla="*/ 52 h 54"/>
                  <a:gd name="T6" fmla="*/ 22 w 22"/>
                  <a:gd name="T7" fmla="*/ 2 h 54"/>
                  <a:gd name="T8" fmla="*/ 20 w 22"/>
                  <a:gd name="T9" fmla="*/ 0 h 54"/>
                  <a:gd name="T10" fmla="*/ 2 w 22"/>
                  <a:gd name="T11" fmla="*/ 0 h 54"/>
                  <a:gd name="T12" fmla="*/ 0 w 22"/>
                  <a:gd name="T13" fmla="*/ 2 h 54"/>
                  <a:gd name="T14" fmla="*/ 0 w 22"/>
                  <a:gd name="T15" fmla="*/ 52 h 54"/>
                  <a:gd name="T16" fmla="*/ 2 w 22"/>
                  <a:gd name="T1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54">
                    <a:moveTo>
                      <a:pt x="2" y="54"/>
                    </a:moveTo>
                    <a:cubicBezTo>
                      <a:pt x="20" y="54"/>
                      <a:pt x="20" y="54"/>
                      <a:pt x="20" y="54"/>
                    </a:cubicBezTo>
                    <a:cubicBezTo>
                      <a:pt x="21" y="54"/>
                      <a:pt x="22" y="53"/>
                      <a:pt x="22" y="52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1"/>
                      <a:pt x="21" y="0"/>
                      <a:pt x="20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53"/>
                      <a:pt x="1" y="54"/>
                      <a:pt x="2" y="5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5" name="Freeform 912">
                <a:extLst>
                  <a:ext uri="{FF2B5EF4-FFF2-40B4-BE49-F238E27FC236}">
                    <a16:creationId xmlns:a16="http://schemas.microsoft.com/office/drawing/2014/main" id="{5E292C4E-A5BB-4610-83CD-916FC3127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7" y="1207"/>
                <a:ext cx="56" cy="158"/>
              </a:xfrm>
              <a:custGeom>
                <a:avLst/>
                <a:gdLst>
                  <a:gd name="T0" fmla="*/ 2 w 23"/>
                  <a:gd name="T1" fmla="*/ 66 h 66"/>
                  <a:gd name="T2" fmla="*/ 21 w 23"/>
                  <a:gd name="T3" fmla="*/ 66 h 66"/>
                  <a:gd name="T4" fmla="*/ 23 w 23"/>
                  <a:gd name="T5" fmla="*/ 64 h 66"/>
                  <a:gd name="T6" fmla="*/ 23 w 23"/>
                  <a:gd name="T7" fmla="*/ 2 h 66"/>
                  <a:gd name="T8" fmla="*/ 21 w 23"/>
                  <a:gd name="T9" fmla="*/ 0 h 66"/>
                  <a:gd name="T10" fmla="*/ 2 w 23"/>
                  <a:gd name="T11" fmla="*/ 0 h 66"/>
                  <a:gd name="T12" fmla="*/ 0 w 23"/>
                  <a:gd name="T13" fmla="*/ 2 h 66"/>
                  <a:gd name="T14" fmla="*/ 0 w 23"/>
                  <a:gd name="T15" fmla="*/ 64 h 66"/>
                  <a:gd name="T16" fmla="*/ 2 w 23"/>
                  <a:gd name="T17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66">
                    <a:moveTo>
                      <a:pt x="2" y="66"/>
                    </a:moveTo>
                    <a:cubicBezTo>
                      <a:pt x="21" y="66"/>
                      <a:pt x="21" y="66"/>
                      <a:pt x="21" y="66"/>
                    </a:cubicBezTo>
                    <a:cubicBezTo>
                      <a:pt x="22" y="66"/>
                      <a:pt x="23" y="65"/>
                      <a:pt x="23" y="64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1"/>
                      <a:pt x="22" y="0"/>
                      <a:pt x="2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65"/>
                      <a:pt x="1" y="66"/>
                      <a:pt x="2" y="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6" name="Freeform 913">
                <a:extLst>
                  <a:ext uri="{FF2B5EF4-FFF2-40B4-BE49-F238E27FC236}">
                    <a16:creationId xmlns:a16="http://schemas.microsoft.com/office/drawing/2014/main" id="{645BB236-65AC-47D4-8E42-22782E72A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0" y="1175"/>
                <a:ext cx="265" cy="226"/>
              </a:xfrm>
              <a:custGeom>
                <a:avLst/>
                <a:gdLst>
                  <a:gd name="T0" fmla="*/ 104 w 109"/>
                  <a:gd name="T1" fmla="*/ 85 h 94"/>
                  <a:gd name="T2" fmla="*/ 9 w 109"/>
                  <a:gd name="T3" fmla="*/ 85 h 94"/>
                  <a:gd name="T4" fmla="*/ 9 w 109"/>
                  <a:gd name="T5" fmla="*/ 85 h 94"/>
                  <a:gd name="T6" fmla="*/ 9 w 109"/>
                  <a:gd name="T7" fmla="*/ 4 h 94"/>
                  <a:gd name="T8" fmla="*/ 4 w 109"/>
                  <a:gd name="T9" fmla="*/ 0 h 94"/>
                  <a:gd name="T10" fmla="*/ 0 w 109"/>
                  <a:gd name="T11" fmla="*/ 4 h 94"/>
                  <a:gd name="T12" fmla="*/ 0 w 109"/>
                  <a:gd name="T13" fmla="*/ 85 h 94"/>
                  <a:gd name="T14" fmla="*/ 9 w 109"/>
                  <a:gd name="T15" fmla="*/ 94 h 94"/>
                  <a:gd name="T16" fmla="*/ 104 w 109"/>
                  <a:gd name="T17" fmla="*/ 94 h 94"/>
                  <a:gd name="T18" fmla="*/ 109 w 109"/>
                  <a:gd name="T19" fmla="*/ 90 h 94"/>
                  <a:gd name="T20" fmla="*/ 104 w 109"/>
                  <a:gd name="T21" fmla="*/ 85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9" h="94">
                    <a:moveTo>
                      <a:pt x="104" y="85"/>
                    </a:moveTo>
                    <a:cubicBezTo>
                      <a:pt x="9" y="85"/>
                      <a:pt x="9" y="85"/>
                      <a:pt x="9" y="85"/>
                    </a:cubicBezTo>
                    <a:cubicBezTo>
                      <a:pt x="9" y="85"/>
                      <a:pt x="9" y="85"/>
                      <a:pt x="9" y="85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9" y="2"/>
                      <a:pt x="7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90"/>
                      <a:pt x="4" y="94"/>
                      <a:pt x="9" y="94"/>
                    </a:cubicBezTo>
                    <a:cubicBezTo>
                      <a:pt x="104" y="94"/>
                      <a:pt x="104" y="94"/>
                      <a:pt x="104" y="94"/>
                    </a:cubicBezTo>
                    <a:cubicBezTo>
                      <a:pt x="107" y="94"/>
                      <a:pt x="109" y="92"/>
                      <a:pt x="109" y="90"/>
                    </a:cubicBezTo>
                    <a:cubicBezTo>
                      <a:pt x="109" y="87"/>
                      <a:pt x="107" y="85"/>
                      <a:pt x="104" y="8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17" name="组合 116">
            <a:extLst>
              <a:ext uri="{FF2B5EF4-FFF2-40B4-BE49-F238E27FC236}">
                <a16:creationId xmlns:a16="http://schemas.microsoft.com/office/drawing/2014/main" id="{B2E8A8F5-94D3-481D-BEEF-23FA61A4E04A}"/>
              </a:ext>
            </a:extLst>
          </p:cNvPr>
          <p:cNvGrpSpPr/>
          <p:nvPr/>
        </p:nvGrpSpPr>
        <p:grpSpPr>
          <a:xfrm>
            <a:off x="5621965" y="2673724"/>
            <a:ext cx="453423" cy="453423"/>
            <a:chOff x="6650958" y="2072579"/>
            <a:chExt cx="453423" cy="453423"/>
          </a:xfrm>
        </p:grpSpPr>
        <p:sp>
          <p:nvSpPr>
            <p:cNvPr id="118" name="圆角矩形 56">
              <a:extLst>
                <a:ext uri="{FF2B5EF4-FFF2-40B4-BE49-F238E27FC236}">
                  <a16:creationId xmlns:a16="http://schemas.microsoft.com/office/drawing/2014/main" id="{060E9299-E8DD-4B87-89DE-ED277867160D}"/>
                </a:ext>
              </a:extLst>
            </p:cNvPr>
            <p:cNvSpPr/>
            <p:nvPr/>
          </p:nvSpPr>
          <p:spPr>
            <a:xfrm>
              <a:off x="6650958" y="2072579"/>
              <a:ext cx="453423" cy="453423"/>
            </a:xfrm>
            <a:prstGeom prst="roundRect">
              <a:avLst>
                <a:gd name="adj" fmla="val 20834"/>
              </a:avLst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587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76200" dist="38100" dir="2700000" algn="tl" rotWithShape="0">
                <a:prstClr val="black">
                  <a:alpha val="2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400" dirty="0">
                <a:cs typeface="+mn-ea"/>
                <a:sym typeface="+mn-lt"/>
              </a:endParaRPr>
            </a:p>
          </p:txBody>
        </p:sp>
        <p:grpSp>
          <p:nvGrpSpPr>
            <p:cNvPr id="119" name="Group 181">
              <a:extLst>
                <a:ext uri="{FF2B5EF4-FFF2-40B4-BE49-F238E27FC236}">
                  <a16:creationId xmlns:a16="http://schemas.microsoft.com/office/drawing/2014/main" id="{F82C5EAA-9966-4960-B280-86187A7B8AB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742642" y="2162870"/>
              <a:ext cx="304379" cy="302156"/>
              <a:chOff x="2160" y="2262"/>
              <a:chExt cx="411" cy="408"/>
            </a:xfrm>
            <a:solidFill>
              <a:srgbClr val="4A639A"/>
            </a:solidFill>
            <a:effectLst/>
          </p:grpSpPr>
          <p:sp>
            <p:nvSpPr>
              <p:cNvPr id="120" name="Freeform 189">
                <a:extLst>
                  <a:ext uri="{FF2B5EF4-FFF2-40B4-BE49-F238E27FC236}">
                    <a16:creationId xmlns:a16="http://schemas.microsoft.com/office/drawing/2014/main" id="{A976E654-CDEC-4138-A42F-3FE7A41788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0" y="2262"/>
                <a:ext cx="163" cy="163"/>
              </a:xfrm>
              <a:custGeom>
                <a:avLst/>
                <a:gdLst>
                  <a:gd name="T0" fmla="*/ 6 w 68"/>
                  <a:gd name="T1" fmla="*/ 44 h 68"/>
                  <a:gd name="T2" fmla="*/ 34 w 68"/>
                  <a:gd name="T3" fmla="*/ 68 h 68"/>
                  <a:gd name="T4" fmla="*/ 62 w 68"/>
                  <a:gd name="T5" fmla="*/ 44 h 68"/>
                  <a:gd name="T6" fmla="*/ 68 w 68"/>
                  <a:gd name="T7" fmla="*/ 33 h 68"/>
                  <a:gd name="T8" fmla="*/ 63 w 68"/>
                  <a:gd name="T9" fmla="*/ 28 h 68"/>
                  <a:gd name="T10" fmla="*/ 34 w 68"/>
                  <a:gd name="T11" fmla="*/ 0 h 68"/>
                  <a:gd name="T12" fmla="*/ 5 w 68"/>
                  <a:gd name="T13" fmla="*/ 28 h 68"/>
                  <a:gd name="T14" fmla="*/ 0 w 68"/>
                  <a:gd name="T15" fmla="*/ 33 h 68"/>
                  <a:gd name="T16" fmla="*/ 6 w 68"/>
                  <a:gd name="T17" fmla="*/ 44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" h="68">
                    <a:moveTo>
                      <a:pt x="6" y="44"/>
                    </a:moveTo>
                    <a:cubicBezTo>
                      <a:pt x="9" y="57"/>
                      <a:pt x="16" y="68"/>
                      <a:pt x="34" y="68"/>
                    </a:cubicBezTo>
                    <a:cubicBezTo>
                      <a:pt x="53" y="68"/>
                      <a:pt x="60" y="57"/>
                      <a:pt x="62" y="44"/>
                    </a:cubicBezTo>
                    <a:cubicBezTo>
                      <a:pt x="66" y="42"/>
                      <a:pt x="68" y="37"/>
                      <a:pt x="68" y="33"/>
                    </a:cubicBezTo>
                    <a:cubicBezTo>
                      <a:pt x="67" y="31"/>
                      <a:pt x="66" y="29"/>
                      <a:pt x="63" y="28"/>
                    </a:cubicBezTo>
                    <a:cubicBezTo>
                      <a:pt x="63" y="13"/>
                      <a:pt x="51" y="0"/>
                      <a:pt x="34" y="0"/>
                    </a:cubicBezTo>
                    <a:cubicBezTo>
                      <a:pt x="17" y="0"/>
                      <a:pt x="6" y="13"/>
                      <a:pt x="5" y="28"/>
                    </a:cubicBezTo>
                    <a:cubicBezTo>
                      <a:pt x="2" y="29"/>
                      <a:pt x="0" y="30"/>
                      <a:pt x="0" y="33"/>
                    </a:cubicBezTo>
                    <a:cubicBezTo>
                      <a:pt x="0" y="37"/>
                      <a:pt x="2" y="43"/>
                      <a:pt x="6" y="4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1" name="Freeform 190">
                <a:extLst>
                  <a:ext uri="{FF2B5EF4-FFF2-40B4-BE49-F238E27FC236}">
                    <a16:creationId xmlns:a16="http://schemas.microsoft.com/office/drawing/2014/main" id="{B8DF95A6-97AE-48F8-BBA6-0541C4A32E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8" y="2437"/>
                <a:ext cx="214" cy="62"/>
              </a:xfrm>
              <a:custGeom>
                <a:avLst/>
                <a:gdLst>
                  <a:gd name="T0" fmla="*/ 42 w 89"/>
                  <a:gd name="T1" fmla="*/ 26 h 26"/>
                  <a:gd name="T2" fmla="*/ 48 w 89"/>
                  <a:gd name="T3" fmla="*/ 26 h 26"/>
                  <a:gd name="T4" fmla="*/ 52 w 89"/>
                  <a:gd name="T5" fmla="*/ 26 h 26"/>
                  <a:gd name="T6" fmla="*/ 89 w 89"/>
                  <a:gd name="T7" fmla="*/ 9 h 26"/>
                  <a:gd name="T8" fmla="*/ 66 w 89"/>
                  <a:gd name="T9" fmla="*/ 0 h 26"/>
                  <a:gd name="T10" fmla="*/ 56 w 89"/>
                  <a:gd name="T11" fmla="*/ 0 h 26"/>
                  <a:gd name="T12" fmla="*/ 48 w 89"/>
                  <a:gd name="T13" fmla="*/ 0 h 26"/>
                  <a:gd name="T14" fmla="*/ 42 w 89"/>
                  <a:gd name="T15" fmla="*/ 0 h 26"/>
                  <a:gd name="T16" fmla="*/ 33 w 89"/>
                  <a:gd name="T17" fmla="*/ 0 h 26"/>
                  <a:gd name="T18" fmla="*/ 24 w 89"/>
                  <a:gd name="T19" fmla="*/ 0 h 26"/>
                  <a:gd name="T20" fmla="*/ 0 w 89"/>
                  <a:gd name="T21" fmla="*/ 9 h 26"/>
                  <a:gd name="T22" fmla="*/ 38 w 89"/>
                  <a:gd name="T23" fmla="*/ 26 h 26"/>
                  <a:gd name="T24" fmla="*/ 42 w 89"/>
                  <a:gd name="T2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9" h="26">
                    <a:moveTo>
                      <a:pt x="42" y="26"/>
                    </a:moveTo>
                    <a:cubicBezTo>
                      <a:pt x="48" y="26"/>
                      <a:pt x="48" y="26"/>
                      <a:pt x="48" y="26"/>
                    </a:cubicBezTo>
                    <a:cubicBezTo>
                      <a:pt x="52" y="26"/>
                      <a:pt x="52" y="26"/>
                      <a:pt x="52" y="26"/>
                    </a:cubicBezTo>
                    <a:cubicBezTo>
                      <a:pt x="89" y="9"/>
                      <a:pt x="89" y="9"/>
                      <a:pt x="89" y="9"/>
                    </a:cubicBezTo>
                    <a:cubicBezTo>
                      <a:pt x="88" y="8"/>
                      <a:pt x="76" y="2"/>
                      <a:pt x="66" y="0"/>
                    </a:cubicBezTo>
                    <a:cubicBezTo>
                      <a:pt x="65" y="0"/>
                      <a:pt x="58" y="0"/>
                      <a:pt x="56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2" y="0"/>
                      <a:pt x="25" y="0"/>
                      <a:pt x="24" y="0"/>
                    </a:cubicBezTo>
                    <a:cubicBezTo>
                      <a:pt x="14" y="2"/>
                      <a:pt x="1" y="8"/>
                      <a:pt x="0" y="9"/>
                    </a:cubicBezTo>
                    <a:cubicBezTo>
                      <a:pt x="38" y="26"/>
                      <a:pt x="38" y="26"/>
                      <a:pt x="38" y="26"/>
                    </a:cubicBezTo>
                    <a:lnTo>
                      <a:pt x="42" y="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2" name="Freeform 191">
                <a:extLst>
                  <a:ext uri="{FF2B5EF4-FFF2-40B4-BE49-F238E27FC236}">
                    <a16:creationId xmlns:a16="http://schemas.microsoft.com/office/drawing/2014/main" id="{CA3E3C82-B0BE-48FB-88AF-55522FAE92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4" y="2513"/>
                <a:ext cx="22" cy="157"/>
              </a:xfrm>
              <a:custGeom>
                <a:avLst/>
                <a:gdLst>
                  <a:gd name="T0" fmla="*/ 3 w 22"/>
                  <a:gd name="T1" fmla="*/ 157 h 157"/>
                  <a:gd name="T2" fmla="*/ 20 w 22"/>
                  <a:gd name="T3" fmla="*/ 157 h 157"/>
                  <a:gd name="T4" fmla="*/ 22 w 22"/>
                  <a:gd name="T5" fmla="*/ 0 h 157"/>
                  <a:gd name="T6" fmla="*/ 0 w 22"/>
                  <a:gd name="T7" fmla="*/ 0 h 157"/>
                  <a:gd name="T8" fmla="*/ 3 w 22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57">
                    <a:moveTo>
                      <a:pt x="3" y="157"/>
                    </a:moveTo>
                    <a:lnTo>
                      <a:pt x="20" y="157"/>
                    </a:lnTo>
                    <a:lnTo>
                      <a:pt x="22" y="0"/>
                    </a:lnTo>
                    <a:lnTo>
                      <a:pt x="0" y="0"/>
                    </a:lnTo>
                    <a:lnTo>
                      <a:pt x="3" y="1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3" name="Freeform 192">
                <a:extLst>
                  <a:ext uri="{FF2B5EF4-FFF2-40B4-BE49-F238E27FC236}">
                    <a16:creationId xmlns:a16="http://schemas.microsoft.com/office/drawing/2014/main" id="{615AC4AE-52FB-4196-9900-4CD6600D3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0" y="2470"/>
                <a:ext cx="139" cy="200"/>
              </a:xfrm>
              <a:custGeom>
                <a:avLst/>
                <a:gdLst>
                  <a:gd name="T0" fmla="*/ 0 w 58"/>
                  <a:gd name="T1" fmla="*/ 0 h 84"/>
                  <a:gd name="T2" fmla="*/ 2 w 58"/>
                  <a:gd name="T3" fmla="*/ 20 h 84"/>
                  <a:gd name="T4" fmla="*/ 9 w 58"/>
                  <a:gd name="T5" fmla="*/ 23 h 84"/>
                  <a:gd name="T6" fmla="*/ 18 w 58"/>
                  <a:gd name="T7" fmla="*/ 32 h 84"/>
                  <a:gd name="T8" fmla="*/ 17 w 58"/>
                  <a:gd name="T9" fmla="*/ 44 h 84"/>
                  <a:gd name="T10" fmla="*/ 5 w 58"/>
                  <a:gd name="T11" fmla="*/ 53 h 84"/>
                  <a:gd name="T12" fmla="*/ 6 w 58"/>
                  <a:gd name="T13" fmla="*/ 66 h 84"/>
                  <a:gd name="T14" fmla="*/ 58 w 58"/>
                  <a:gd name="T15" fmla="*/ 84 h 84"/>
                  <a:gd name="T16" fmla="*/ 57 w 58"/>
                  <a:gd name="T17" fmla="*/ 18 h 84"/>
                  <a:gd name="T18" fmla="*/ 0 w 58"/>
                  <a:gd name="T19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" h="84">
                    <a:moveTo>
                      <a:pt x="0" y="0"/>
                    </a:moveTo>
                    <a:cubicBezTo>
                      <a:pt x="2" y="20"/>
                      <a:pt x="2" y="20"/>
                      <a:pt x="2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13" y="25"/>
                      <a:pt x="16" y="28"/>
                      <a:pt x="18" y="32"/>
                    </a:cubicBezTo>
                    <a:cubicBezTo>
                      <a:pt x="19" y="36"/>
                      <a:pt x="19" y="40"/>
                      <a:pt x="17" y="44"/>
                    </a:cubicBezTo>
                    <a:cubicBezTo>
                      <a:pt x="15" y="49"/>
                      <a:pt x="10" y="52"/>
                      <a:pt x="5" y="53"/>
                    </a:cubicBezTo>
                    <a:cubicBezTo>
                      <a:pt x="6" y="66"/>
                      <a:pt x="6" y="66"/>
                      <a:pt x="6" y="66"/>
                    </a:cubicBezTo>
                    <a:cubicBezTo>
                      <a:pt x="58" y="84"/>
                      <a:pt x="58" y="84"/>
                      <a:pt x="58" y="84"/>
                    </a:cubicBezTo>
                    <a:cubicBezTo>
                      <a:pt x="57" y="18"/>
                      <a:pt x="57" y="18"/>
                      <a:pt x="57" y="1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4" name="Freeform 193">
                <a:extLst>
                  <a:ext uri="{FF2B5EF4-FFF2-40B4-BE49-F238E27FC236}">
                    <a16:creationId xmlns:a16="http://schemas.microsoft.com/office/drawing/2014/main" id="{FD2E9C4C-A853-40A2-8553-CC812AA089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0" y="2496"/>
                <a:ext cx="86" cy="93"/>
              </a:xfrm>
              <a:custGeom>
                <a:avLst/>
                <a:gdLst>
                  <a:gd name="T0" fmla="*/ 33 w 36"/>
                  <a:gd name="T1" fmla="*/ 31 h 39"/>
                  <a:gd name="T2" fmla="*/ 28 w 36"/>
                  <a:gd name="T3" fmla="*/ 17 h 39"/>
                  <a:gd name="T4" fmla="*/ 20 w 36"/>
                  <a:gd name="T5" fmla="*/ 14 h 39"/>
                  <a:gd name="T6" fmla="*/ 19 w 36"/>
                  <a:gd name="T7" fmla="*/ 0 h 39"/>
                  <a:gd name="T8" fmla="*/ 3 w 36"/>
                  <a:gd name="T9" fmla="*/ 18 h 39"/>
                  <a:gd name="T10" fmla="*/ 8 w 36"/>
                  <a:gd name="T11" fmla="*/ 32 h 39"/>
                  <a:gd name="T12" fmla="*/ 19 w 36"/>
                  <a:gd name="T13" fmla="*/ 36 h 39"/>
                  <a:gd name="T14" fmla="*/ 33 w 36"/>
                  <a:gd name="T15" fmla="*/ 3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39">
                    <a:moveTo>
                      <a:pt x="33" y="31"/>
                    </a:moveTo>
                    <a:cubicBezTo>
                      <a:pt x="36" y="26"/>
                      <a:pt x="33" y="19"/>
                      <a:pt x="28" y="17"/>
                    </a:cubicBezTo>
                    <a:cubicBezTo>
                      <a:pt x="20" y="14"/>
                      <a:pt x="20" y="14"/>
                      <a:pt x="20" y="14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4" y="16"/>
                      <a:pt x="3" y="18"/>
                    </a:cubicBezTo>
                    <a:cubicBezTo>
                      <a:pt x="0" y="24"/>
                      <a:pt x="3" y="30"/>
                      <a:pt x="8" y="32"/>
                    </a:cubicBezTo>
                    <a:cubicBezTo>
                      <a:pt x="19" y="36"/>
                      <a:pt x="19" y="36"/>
                      <a:pt x="19" y="36"/>
                    </a:cubicBezTo>
                    <a:cubicBezTo>
                      <a:pt x="24" y="39"/>
                      <a:pt x="31" y="36"/>
                      <a:pt x="33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5" name="Freeform 194">
                <a:extLst>
                  <a:ext uri="{FF2B5EF4-FFF2-40B4-BE49-F238E27FC236}">
                    <a16:creationId xmlns:a16="http://schemas.microsoft.com/office/drawing/2014/main" id="{C1029F7C-CDDF-43DB-879F-A713B5A7CF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1" y="2470"/>
                <a:ext cx="139" cy="200"/>
              </a:xfrm>
              <a:custGeom>
                <a:avLst/>
                <a:gdLst>
                  <a:gd name="T0" fmla="*/ 41 w 58"/>
                  <a:gd name="T1" fmla="*/ 44 h 84"/>
                  <a:gd name="T2" fmla="*/ 41 w 58"/>
                  <a:gd name="T3" fmla="*/ 32 h 84"/>
                  <a:gd name="T4" fmla="*/ 50 w 58"/>
                  <a:gd name="T5" fmla="*/ 23 h 84"/>
                  <a:gd name="T6" fmla="*/ 57 w 58"/>
                  <a:gd name="T7" fmla="*/ 20 h 84"/>
                  <a:gd name="T8" fmla="*/ 58 w 58"/>
                  <a:gd name="T9" fmla="*/ 0 h 84"/>
                  <a:gd name="T10" fmla="*/ 2 w 58"/>
                  <a:gd name="T11" fmla="*/ 18 h 84"/>
                  <a:gd name="T12" fmla="*/ 0 w 58"/>
                  <a:gd name="T13" fmla="*/ 84 h 84"/>
                  <a:gd name="T14" fmla="*/ 53 w 58"/>
                  <a:gd name="T15" fmla="*/ 66 h 84"/>
                  <a:gd name="T16" fmla="*/ 54 w 58"/>
                  <a:gd name="T17" fmla="*/ 53 h 84"/>
                  <a:gd name="T18" fmla="*/ 41 w 58"/>
                  <a:gd name="T19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" h="84">
                    <a:moveTo>
                      <a:pt x="41" y="44"/>
                    </a:moveTo>
                    <a:cubicBezTo>
                      <a:pt x="39" y="40"/>
                      <a:pt x="39" y="36"/>
                      <a:pt x="41" y="32"/>
                    </a:cubicBezTo>
                    <a:cubicBezTo>
                      <a:pt x="43" y="28"/>
                      <a:pt x="46" y="25"/>
                      <a:pt x="50" y="23"/>
                    </a:cubicBezTo>
                    <a:cubicBezTo>
                      <a:pt x="57" y="20"/>
                      <a:pt x="57" y="20"/>
                      <a:pt x="57" y="2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2" y="18"/>
                      <a:pt x="2" y="18"/>
                      <a:pt x="2" y="18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53" y="66"/>
                      <a:pt x="53" y="66"/>
                      <a:pt x="53" y="66"/>
                    </a:cubicBezTo>
                    <a:cubicBezTo>
                      <a:pt x="54" y="53"/>
                      <a:pt x="54" y="53"/>
                      <a:pt x="54" y="53"/>
                    </a:cubicBezTo>
                    <a:cubicBezTo>
                      <a:pt x="48" y="52"/>
                      <a:pt x="43" y="49"/>
                      <a:pt x="41" y="4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6" name="Freeform 195">
                <a:extLst>
                  <a:ext uri="{FF2B5EF4-FFF2-40B4-BE49-F238E27FC236}">
                    <a16:creationId xmlns:a16="http://schemas.microsoft.com/office/drawing/2014/main" id="{BFA02647-0998-4D26-B632-8746167D4C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7" y="2496"/>
                <a:ext cx="84" cy="93"/>
              </a:xfrm>
              <a:custGeom>
                <a:avLst/>
                <a:gdLst>
                  <a:gd name="T0" fmla="*/ 33 w 35"/>
                  <a:gd name="T1" fmla="*/ 18 h 39"/>
                  <a:gd name="T2" fmla="*/ 17 w 35"/>
                  <a:gd name="T3" fmla="*/ 0 h 39"/>
                  <a:gd name="T4" fmla="*/ 16 w 35"/>
                  <a:gd name="T5" fmla="*/ 14 h 39"/>
                  <a:gd name="T6" fmla="*/ 8 w 35"/>
                  <a:gd name="T7" fmla="*/ 17 h 39"/>
                  <a:gd name="T8" fmla="*/ 2 w 35"/>
                  <a:gd name="T9" fmla="*/ 31 h 39"/>
                  <a:gd name="T10" fmla="*/ 17 w 35"/>
                  <a:gd name="T11" fmla="*/ 36 h 39"/>
                  <a:gd name="T12" fmla="*/ 27 w 35"/>
                  <a:gd name="T13" fmla="*/ 32 h 39"/>
                  <a:gd name="T14" fmla="*/ 33 w 35"/>
                  <a:gd name="T15" fmla="*/ 18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39">
                    <a:moveTo>
                      <a:pt x="33" y="18"/>
                    </a:moveTo>
                    <a:cubicBezTo>
                      <a:pt x="32" y="16"/>
                      <a:pt x="17" y="0"/>
                      <a:pt x="17" y="0"/>
                    </a:cubicBezTo>
                    <a:cubicBezTo>
                      <a:pt x="16" y="14"/>
                      <a:pt x="16" y="14"/>
                      <a:pt x="16" y="14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2" y="19"/>
                      <a:pt x="0" y="26"/>
                      <a:pt x="2" y="31"/>
                    </a:cubicBezTo>
                    <a:cubicBezTo>
                      <a:pt x="5" y="36"/>
                      <a:pt x="11" y="39"/>
                      <a:pt x="17" y="36"/>
                    </a:cubicBezTo>
                    <a:cubicBezTo>
                      <a:pt x="27" y="32"/>
                      <a:pt x="27" y="32"/>
                      <a:pt x="27" y="32"/>
                    </a:cubicBezTo>
                    <a:cubicBezTo>
                      <a:pt x="33" y="30"/>
                      <a:pt x="35" y="24"/>
                      <a:pt x="33" y="1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7" name="组合 126">
            <a:extLst>
              <a:ext uri="{FF2B5EF4-FFF2-40B4-BE49-F238E27FC236}">
                <a16:creationId xmlns:a16="http://schemas.microsoft.com/office/drawing/2014/main" id="{AD02B9A2-162B-4853-B52C-96034AB810D6}"/>
              </a:ext>
            </a:extLst>
          </p:cNvPr>
          <p:cNvGrpSpPr/>
          <p:nvPr/>
        </p:nvGrpSpPr>
        <p:grpSpPr>
          <a:xfrm>
            <a:off x="6949998" y="3697306"/>
            <a:ext cx="453423" cy="453423"/>
            <a:chOff x="6968721" y="2718214"/>
            <a:chExt cx="453423" cy="453423"/>
          </a:xfrm>
        </p:grpSpPr>
        <p:sp>
          <p:nvSpPr>
            <p:cNvPr id="128" name="圆角矩形 57">
              <a:extLst>
                <a:ext uri="{FF2B5EF4-FFF2-40B4-BE49-F238E27FC236}">
                  <a16:creationId xmlns:a16="http://schemas.microsoft.com/office/drawing/2014/main" id="{4B8A97F7-9F33-48F9-8D7D-01AADC5F242B}"/>
                </a:ext>
              </a:extLst>
            </p:cNvPr>
            <p:cNvSpPr/>
            <p:nvPr/>
          </p:nvSpPr>
          <p:spPr>
            <a:xfrm>
              <a:off x="6968721" y="2718214"/>
              <a:ext cx="453423" cy="453423"/>
            </a:xfrm>
            <a:prstGeom prst="roundRect">
              <a:avLst>
                <a:gd name="adj" fmla="val 20834"/>
              </a:avLst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1587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76200" dist="38100" dir="2700000" algn="tl" rotWithShape="0">
                <a:prstClr val="black">
                  <a:alpha val="2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129" name="Freeform 28">
              <a:extLst>
                <a:ext uri="{FF2B5EF4-FFF2-40B4-BE49-F238E27FC236}">
                  <a16:creationId xmlns:a16="http://schemas.microsoft.com/office/drawing/2014/main" id="{2F8F188A-0EE6-4F11-B1CF-AC56AF6DDC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35683" y="2816007"/>
              <a:ext cx="322491" cy="261223"/>
            </a:xfrm>
            <a:custGeom>
              <a:avLst/>
              <a:gdLst>
                <a:gd name="T0" fmla="*/ 114 w 200"/>
                <a:gd name="T1" fmla="*/ 17 h 161"/>
                <a:gd name="T2" fmla="*/ 18 w 200"/>
                <a:gd name="T3" fmla="*/ 50 h 161"/>
                <a:gd name="T4" fmla="*/ 51 w 200"/>
                <a:gd name="T5" fmla="*/ 146 h 161"/>
                <a:gd name="T6" fmla="*/ 138 w 200"/>
                <a:gd name="T7" fmla="*/ 127 h 161"/>
                <a:gd name="T8" fmla="*/ 186 w 200"/>
                <a:gd name="T9" fmla="*/ 150 h 161"/>
                <a:gd name="T10" fmla="*/ 200 w 200"/>
                <a:gd name="T11" fmla="*/ 122 h 161"/>
                <a:gd name="T12" fmla="*/ 152 w 200"/>
                <a:gd name="T13" fmla="*/ 98 h 161"/>
                <a:gd name="T14" fmla="*/ 114 w 200"/>
                <a:gd name="T15" fmla="*/ 17 h 161"/>
                <a:gd name="T16" fmla="*/ 127 w 200"/>
                <a:gd name="T17" fmla="*/ 103 h 161"/>
                <a:gd name="T18" fmla="*/ 61 w 200"/>
                <a:gd name="T19" fmla="*/ 126 h 161"/>
                <a:gd name="T20" fmla="*/ 38 w 200"/>
                <a:gd name="T21" fmla="*/ 60 h 161"/>
                <a:gd name="T22" fmla="*/ 104 w 200"/>
                <a:gd name="T23" fmla="*/ 37 h 161"/>
                <a:gd name="T24" fmla="*/ 127 w 200"/>
                <a:gd name="T25" fmla="*/ 10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161">
                  <a:moveTo>
                    <a:pt x="114" y="17"/>
                  </a:moveTo>
                  <a:cubicBezTo>
                    <a:pt x="78" y="0"/>
                    <a:pt x="35" y="15"/>
                    <a:pt x="18" y="50"/>
                  </a:cubicBezTo>
                  <a:cubicBezTo>
                    <a:pt x="0" y="86"/>
                    <a:pt x="15" y="129"/>
                    <a:pt x="51" y="146"/>
                  </a:cubicBezTo>
                  <a:cubicBezTo>
                    <a:pt x="81" y="161"/>
                    <a:pt x="118" y="152"/>
                    <a:pt x="138" y="127"/>
                  </a:cubicBezTo>
                  <a:cubicBezTo>
                    <a:pt x="186" y="150"/>
                    <a:pt x="186" y="150"/>
                    <a:pt x="186" y="150"/>
                  </a:cubicBezTo>
                  <a:cubicBezTo>
                    <a:pt x="200" y="122"/>
                    <a:pt x="200" y="122"/>
                    <a:pt x="200" y="122"/>
                  </a:cubicBezTo>
                  <a:cubicBezTo>
                    <a:pt x="152" y="98"/>
                    <a:pt x="152" y="98"/>
                    <a:pt x="152" y="98"/>
                  </a:cubicBezTo>
                  <a:cubicBezTo>
                    <a:pt x="160" y="66"/>
                    <a:pt x="145" y="32"/>
                    <a:pt x="114" y="17"/>
                  </a:cubicBezTo>
                  <a:close/>
                  <a:moveTo>
                    <a:pt x="127" y="103"/>
                  </a:moveTo>
                  <a:cubicBezTo>
                    <a:pt x="115" y="128"/>
                    <a:pt x="85" y="138"/>
                    <a:pt x="61" y="126"/>
                  </a:cubicBezTo>
                  <a:cubicBezTo>
                    <a:pt x="36" y="114"/>
                    <a:pt x="26" y="84"/>
                    <a:pt x="38" y="60"/>
                  </a:cubicBezTo>
                  <a:cubicBezTo>
                    <a:pt x="50" y="35"/>
                    <a:pt x="80" y="25"/>
                    <a:pt x="104" y="37"/>
                  </a:cubicBezTo>
                  <a:cubicBezTo>
                    <a:pt x="129" y="49"/>
                    <a:pt x="139" y="79"/>
                    <a:pt x="127" y="10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</p:grpSp>
      <p:sp>
        <p:nvSpPr>
          <p:cNvPr id="130" name="文本框 129" descr="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">
            <a:extLst>
              <a:ext uri="{FF2B5EF4-FFF2-40B4-BE49-F238E27FC236}">
                <a16:creationId xmlns:a16="http://schemas.microsoft.com/office/drawing/2014/main" id="{782C56B3-C08A-4345-BB2D-8D1C0A7D0E8D}"/>
              </a:ext>
            </a:extLst>
          </p:cNvPr>
          <p:cNvSpPr txBox="1"/>
          <p:nvPr/>
        </p:nvSpPr>
        <p:spPr>
          <a:xfrm>
            <a:off x="5318887" y="1647138"/>
            <a:ext cx="3968386" cy="70057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31" name="矩形 130">
            <a:extLst>
              <a:ext uri="{FF2B5EF4-FFF2-40B4-BE49-F238E27FC236}">
                <a16:creationId xmlns:a16="http://schemas.microsoft.com/office/drawing/2014/main" id="{2BBF1A64-A67F-4231-AAC4-0DF085A27F44}"/>
              </a:ext>
            </a:extLst>
          </p:cNvPr>
          <p:cNvSpPr/>
          <p:nvPr/>
        </p:nvSpPr>
        <p:spPr>
          <a:xfrm>
            <a:off x="5318887" y="1343592"/>
            <a:ext cx="14686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zh-CN" sz="1600" kern="0" dirty="0">
                <a:cs typeface="+mn-ea"/>
                <a:sym typeface="+mn-lt"/>
              </a:rPr>
              <a:t>Add title text</a:t>
            </a:r>
            <a:endParaRPr lang="zh-CN" altLang="en-US" sz="1600" kern="0" dirty="0">
              <a:cs typeface="+mn-ea"/>
              <a:sym typeface="+mn-lt"/>
            </a:endParaRPr>
          </a:p>
        </p:txBody>
      </p:sp>
      <p:sp>
        <p:nvSpPr>
          <p:cNvPr id="132" name="文本框 131" descr="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">
            <a:extLst>
              <a:ext uri="{FF2B5EF4-FFF2-40B4-BE49-F238E27FC236}">
                <a16:creationId xmlns:a16="http://schemas.microsoft.com/office/drawing/2014/main" id="{E5DB9002-D0E0-40E3-9A40-8086ACD1153A}"/>
              </a:ext>
            </a:extLst>
          </p:cNvPr>
          <p:cNvSpPr txBox="1"/>
          <p:nvPr/>
        </p:nvSpPr>
        <p:spPr>
          <a:xfrm>
            <a:off x="6460103" y="2776512"/>
            <a:ext cx="3968386" cy="70057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33" name="矩形 132">
            <a:extLst>
              <a:ext uri="{FF2B5EF4-FFF2-40B4-BE49-F238E27FC236}">
                <a16:creationId xmlns:a16="http://schemas.microsoft.com/office/drawing/2014/main" id="{294B0E70-2A5E-4C2F-BD1D-22DD75A55942}"/>
              </a:ext>
            </a:extLst>
          </p:cNvPr>
          <p:cNvSpPr/>
          <p:nvPr/>
        </p:nvSpPr>
        <p:spPr>
          <a:xfrm>
            <a:off x="6460103" y="2472966"/>
            <a:ext cx="14686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zh-CN" sz="1600" kern="0" dirty="0">
                <a:cs typeface="+mn-ea"/>
                <a:sym typeface="+mn-lt"/>
              </a:rPr>
              <a:t>Add title text</a:t>
            </a:r>
            <a:endParaRPr lang="zh-CN" altLang="en-US" sz="1600" kern="0" dirty="0">
              <a:cs typeface="+mn-ea"/>
              <a:sym typeface="+mn-lt"/>
            </a:endParaRPr>
          </a:p>
        </p:txBody>
      </p:sp>
      <p:sp>
        <p:nvSpPr>
          <p:cNvPr id="134" name="文本框 133" descr="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">
            <a:extLst>
              <a:ext uri="{FF2B5EF4-FFF2-40B4-BE49-F238E27FC236}">
                <a16:creationId xmlns:a16="http://schemas.microsoft.com/office/drawing/2014/main" id="{25424707-C27F-487A-B78C-E14D348711AE}"/>
              </a:ext>
            </a:extLst>
          </p:cNvPr>
          <p:cNvSpPr txBox="1"/>
          <p:nvPr/>
        </p:nvSpPr>
        <p:spPr>
          <a:xfrm>
            <a:off x="7807584" y="3822261"/>
            <a:ext cx="3968386" cy="70057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35" name="矩形 134">
            <a:extLst>
              <a:ext uri="{FF2B5EF4-FFF2-40B4-BE49-F238E27FC236}">
                <a16:creationId xmlns:a16="http://schemas.microsoft.com/office/drawing/2014/main" id="{AD8728F4-89A3-4499-8622-1E993B90F1AD}"/>
              </a:ext>
            </a:extLst>
          </p:cNvPr>
          <p:cNvSpPr/>
          <p:nvPr/>
        </p:nvSpPr>
        <p:spPr>
          <a:xfrm>
            <a:off x="7807584" y="3518715"/>
            <a:ext cx="14686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zh-CN" sz="1600" kern="0" dirty="0">
                <a:cs typeface="+mn-ea"/>
                <a:sym typeface="+mn-lt"/>
              </a:rPr>
              <a:t>Add title text</a:t>
            </a:r>
            <a:endParaRPr lang="zh-CN" altLang="en-US" sz="1600" kern="0" dirty="0">
              <a:cs typeface="+mn-ea"/>
              <a:sym typeface="+mn-lt"/>
            </a:endParaRPr>
          </a:p>
        </p:txBody>
      </p:sp>
      <p:sp>
        <p:nvSpPr>
          <p:cNvPr id="136" name="Rectangle 12">
            <a:extLst>
              <a:ext uri="{FF2B5EF4-FFF2-40B4-BE49-F238E27FC236}">
                <a16:creationId xmlns:a16="http://schemas.microsoft.com/office/drawing/2014/main" id="{25A4DEF4-E6EA-4BF6-AEEA-0705C2B7ECD3}"/>
              </a:ext>
            </a:extLst>
          </p:cNvPr>
          <p:cNvSpPr/>
          <p:nvPr/>
        </p:nvSpPr>
        <p:spPr>
          <a:xfrm>
            <a:off x="6358324" y="5662381"/>
            <a:ext cx="12059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A8ACB9"/>
                </a:solidFill>
                <a:cs typeface="+mn-ea"/>
                <a:sym typeface="+mn-lt"/>
              </a:rPr>
              <a:t>part 01</a:t>
            </a:r>
            <a:endParaRPr lang="bg-BG" sz="32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sp>
        <p:nvSpPr>
          <p:cNvPr id="137" name="Rectangle 13">
            <a:extLst>
              <a:ext uri="{FF2B5EF4-FFF2-40B4-BE49-F238E27FC236}">
                <a16:creationId xmlns:a16="http://schemas.microsoft.com/office/drawing/2014/main" id="{4A1AAA33-C843-4406-85D7-9D0020D0BED2}"/>
              </a:ext>
            </a:extLst>
          </p:cNvPr>
          <p:cNvSpPr/>
          <p:nvPr/>
        </p:nvSpPr>
        <p:spPr>
          <a:xfrm>
            <a:off x="7495995" y="5659422"/>
            <a:ext cx="12059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A8ACB9"/>
                </a:solidFill>
                <a:cs typeface="+mn-ea"/>
                <a:sym typeface="+mn-lt"/>
              </a:rPr>
              <a:t>part 02</a:t>
            </a:r>
            <a:endParaRPr lang="bg-BG" sz="32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sp>
        <p:nvSpPr>
          <p:cNvPr id="138" name="Rectangle 14">
            <a:extLst>
              <a:ext uri="{FF2B5EF4-FFF2-40B4-BE49-F238E27FC236}">
                <a16:creationId xmlns:a16="http://schemas.microsoft.com/office/drawing/2014/main" id="{65138C50-B288-41DB-9A7C-0DE1BF41EA0B}"/>
              </a:ext>
            </a:extLst>
          </p:cNvPr>
          <p:cNvSpPr/>
          <p:nvPr/>
        </p:nvSpPr>
        <p:spPr>
          <a:xfrm>
            <a:off x="8629383" y="5659422"/>
            <a:ext cx="12059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A8ACB9"/>
                </a:solidFill>
                <a:cs typeface="+mn-ea"/>
                <a:sym typeface="+mn-lt"/>
              </a:rPr>
              <a:t>part 03</a:t>
            </a:r>
            <a:endParaRPr lang="bg-BG" sz="32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sp>
        <p:nvSpPr>
          <p:cNvPr id="139" name="Rectangle 15">
            <a:extLst>
              <a:ext uri="{FF2B5EF4-FFF2-40B4-BE49-F238E27FC236}">
                <a16:creationId xmlns:a16="http://schemas.microsoft.com/office/drawing/2014/main" id="{7ABEA04F-0E13-496E-80F1-B58E18F181A0}"/>
              </a:ext>
            </a:extLst>
          </p:cNvPr>
          <p:cNvSpPr/>
          <p:nvPr/>
        </p:nvSpPr>
        <p:spPr>
          <a:xfrm>
            <a:off x="9767054" y="5665997"/>
            <a:ext cx="12059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A8ACB9"/>
                </a:solidFill>
                <a:cs typeface="+mn-ea"/>
                <a:sym typeface="+mn-lt"/>
              </a:rPr>
              <a:t>part 04</a:t>
            </a:r>
            <a:endParaRPr lang="bg-BG" sz="32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grpSp>
        <p:nvGrpSpPr>
          <p:cNvPr id="140" name="组合 139">
            <a:extLst>
              <a:ext uri="{FF2B5EF4-FFF2-40B4-BE49-F238E27FC236}">
                <a16:creationId xmlns:a16="http://schemas.microsoft.com/office/drawing/2014/main" id="{E268B552-A718-4DDB-AD02-60F2AB4E6927}"/>
              </a:ext>
            </a:extLst>
          </p:cNvPr>
          <p:cNvGrpSpPr/>
          <p:nvPr/>
        </p:nvGrpSpPr>
        <p:grpSpPr>
          <a:xfrm>
            <a:off x="9986523" y="4832468"/>
            <a:ext cx="756000" cy="756000"/>
            <a:chOff x="4728966" y="4272088"/>
            <a:chExt cx="756000" cy="756000"/>
          </a:xfrm>
        </p:grpSpPr>
        <p:sp>
          <p:nvSpPr>
            <p:cNvPr id="141" name="Oval 25">
              <a:extLst>
                <a:ext uri="{FF2B5EF4-FFF2-40B4-BE49-F238E27FC236}">
                  <a16:creationId xmlns:a16="http://schemas.microsoft.com/office/drawing/2014/main" id="{A3EC65F0-EF42-436F-BA4B-D33BDAE53A6D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4728966" y="4272088"/>
              <a:ext cx="756000" cy="756000"/>
            </a:xfrm>
            <a:prstGeom prst="ellipse">
              <a:avLst/>
            </a:prstGeom>
            <a:noFill/>
            <a:ln w="12700" cap="flat" cmpd="sng" algn="ctr">
              <a:solidFill>
                <a:srgbClr val="A8ACB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42" name="Group 37">
              <a:extLst>
                <a:ext uri="{FF2B5EF4-FFF2-40B4-BE49-F238E27FC236}">
                  <a16:creationId xmlns:a16="http://schemas.microsoft.com/office/drawing/2014/main" id="{9306825D-28C0-4458-B832-C1321C5FB7B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85400" y="4534602"/>
              <a:ext cx="252114" cy="252000"/>
              <a:chOff x="4949888" y="2073218"/>
              <a:chExt cx="3471863" cy="3470275"/>
            </a:xfrm>
            <a:solidFill>
              <a:srgbClr val="595F6F"/>
            </a:solidFill>
          </p:grpSpPr>
          <p:sp>
            <p:nvSpPr>
              <p:cNvPr id="143" name="Freeform 6">
                <a:extLst>
                  <a:ext uri="{FF2B5EF4-FFF2-40B4-BE49-F238E27FC236}">
                    <a16:creationId xmlns:a16="http://schemas.microsoft.com/office/drawing/2014/main" id="{B3B91346-E3C7-4A30-8F83-124AF8D999C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49888" y="2073218"/>
                <a:ext cx="3471863" cy="3470275"/>
              </a:xfrm>
              <a:custGeom>
                <a:avLst/>
                <a:gdLst>
                  <a:gd name="T0" fmla="*/ 991 w 4374"/>
                  <a:gd name="T1" fmla="*/ 393 h 4372"/>
                  <a:gd name="T2" fmla="*/ 912 w 4374"/>
                  <a:gd name="T3" fmla="*/ 1198 h 4372"/>
                  <a:gd name="T4" fmla="*/ 315 w 4374"/>
                  <a:gd name="T5" fmla="*/ 1286 h 4372"/>
                  <a:gd name="T6" fmla="*/ 285 w 4374"/>
                  <a:gd name="T7" fmla="*/ 1593 h 4372"/>
                  <a:gd name="T8" fmla="*/ 884 w 4374"/>
                  <a:gd name="T9" fmla="*/ 1705 h 4372"/>
                  <a:gd name="T10" fmla="*/ 967 w 4374"/>
                  <a:gd name="T11" fmla="*/ 2582 h 4372"/>
                  <a:gd name="T12" fmla="*/ 437 w 4374"/>
                  <a:gd name="T13" fmla="*/ 2677 h 4372"/>
                  <a:gd name="T14" fmla="*/ 243 w 4374"/>
                  <a:gd name="T15" fmla="*/ 2915 h 4372"/>
                  <a:gd name="T16" fmla="*/ 437 w 4374"/>
                  <a:gd name="T17" fmla="*/ 3152 h 4372"/>
                  <a:gd name="T18" fmla="*/ 967 w 4374"/>
                  <a:gd name="T19" fmla="*/ 3247 h 4372"/>
                  <a:gd name="T20" fmla="*/ 1079 w 4374"/>
                  <a:gd name="T21" fmla="*/ 4087 h 4372"/>
                  <a:gd name="T22" fmla="*/ 1386 w 4374"/>
                  <a:gd name="T23" fmla="*/ 4057 h 4372"/>
                  <a:gd name="T24" fmla="*/ 1474 w 4374"/>
                  <a:gd name="T25" fmla="*/ 3218 h 4372"/>
                  <a:gd name="T26" fmla="*/ 2856 w 4374"/>
                  <a:gd name="T27" fmla="*/ 3174 h 4372"/>
                  <a:gd name="T28" fmla="*/ 2934 w 4374"/>
                  <a:gd name="T29" fmla="*/ 3981 h 4372"/>
                  <a:gd name="T30" fmla="*/ 3207 w 4374"/>
                  <a:gd name="T31" fmla="*/ 4125 h 4372"/>
                  <a:gd name="T32" fmla="*/ 3401 w 4374"/>
                  <a:gd name="T33" fmla="*/ 3885 h 4372"/>
                  <a:gd name="T34" fmla="*/ 3522 w 4374"/>
                  <a:gd name="T35" fmla="*/ 3158 h 4372"/>
                  <a:gd name="T36" fmla="*/ 4111 w 4374"/>
                  <a:gd name="T37" fmla="*/ 3008 h 4372"/>
                  <a:gd name="T38" fmla="*/ 4023 w 4374"/>
                  <a:gd name="T39" fmla="*/ 2713 h 4372"/>
                  <a:gd name="T40" fmla="*/ 3437 w 4374"/>
                  <a:gd name="T41" fmla="*/ 2636 h 4372"/>
                  <a:gd name="T42" fmla="*/ 3437 w 4374"/>
                  <a:gd name="T43" fmla="*/ 1737 h 4372"/>
                  <a:gd name="T44" fmla="*/ 4023 w 4374"/>
                  <a:gd name="T45" fmla="*/ 1659 h 4372"/>
                  <a:gd name="T46" fmla="*/ 4111 w 4374"/>
                  <a:gd name="T47" fmla="*/ 1364 h 4372"/>
                  <a:gd name="T48" fmla="*/ 3522 w 4374"/>
                  <a:gd name="T49" fmla="*/ 1214 h 4372"/>
                  <a:gd name="T50" fmla="*/ 3401 w 4374"/>
                  <a:gd name="T51" fmla="*/ 487 h 4372"/>
                  <a:gd name="T52" fmla="*/ 3207 w 4374"/>
                  <a:gd name="T53" fmla="*/ 249 h 4372"/>
                  <a:gd name="T54" fmla="*/ 2934 w 4374"/>
                  <a:gd name="T55" fmla="*/ 393 h 4372"/>
                  <a:gd name="T56" fmla="*/ 2856 w 4374"/>
                  <a:gd name="T57" fmla="*/ 1198 h 4372"/>
                  <a:gd name="T58" fmla="*/ 1474 w 4374"/>
                  <a:gd name="T59" fmla="*/ 1154 h 4372"/>
                  <a:gd name="T60" fmla="*/ 1386 w 4374"/>
                  <a:gd name="T61" fmla="*/ 315 h 4372"/>
                  <a:gd name="T62" fmla="*/ 1354 w 4374"/>
                  <a:gd name="T63" fmla="*/ 22 h 4372"/>
                  <a:gd name="T64" fmla="*/ 1679 w 4374"/>
                  <a:gd name="T65" fmla="*/ 347 h 4372"/>
                  <a:gd name="T66" fmla="*/ 2693 w 4374"/>
                  <a:gd name="T67" fmla="*/ 347 h 4372"/>
                  <a:gd name="T68" fmla="*/ 3018 w 4374"/>
                  <a:gd name="T69" fmla="*/ 22 h 4372"/>
                  <a:gd name="T70" fmla="*/ 3476 w 4374"/>
                  <a:gd name="T71" fmla="*/ 120 h 4372"/>
                  <a:gd name="T72" fmla="*/ 3644 w 4374"/>
                  <a:gd name="T73" fmla="*/ 973 h 4372"/>
                  <a:gd name="T74" fmla="*/ 4254 w 4374"/>
                  <a:gd name="T75" fmla="*/ 1139 h 4372"/>
                  <a:gd name="T76" fmla="*/ 4352 w 4374"/>
                  <a:gd name="T77" fmla="*/ 1597 h 4372"/>
                  <a:gd name="T78" fmla="*/ 4027 w 4374"/>
                  <a:gd name="T79" fmla="*/ 1922 h 4372"/>
                  <a:gd name="T80" fmla="*/ 4027 w 4374"/>
                  <a:gd name="T81" fmla="*/ 2450 h 4372"/>
                  <a:gd name="T82" fmla="*/ 4352 w 4374"/>
                  <a:gd name="T83" fmla="*/ 2775 h 4372"/>
                  <a:gd name="T84" fmla="*/ 4254 w 4374"/>
                  <a:gd name="T85" fmla="*/ 3234 h 4372"/>
                  <a:gd name="T86" fmla="*/ 3644 w 4374"/>
                  <a:gd name="T87" fmla="*/ 3401 h 4372"/>
                  <a:gd name="T88" fmla="*/ 3476 w 4374"/>
                  <a:gd name="T89" fmla="*/ 4252 h 4372"/>
                  <a:gd name="T90" fmla="*/ 3018 w 4374"/>
                  <a:gd name="T91" fmla="*/ 4350 h 4372"/>
                  <a:gd name="T92" fmla="*/ 2693 w 4374"/>
                  <a:gd name="T93" fmla="*/ 4025 h 4372"/>
                  <a:gd name="T94" fmla="*/ 1679 w 4374"/>
                  <a:gd name="T95" fmla="*/ 4025 h 4372"/>
                  <a:gd name="T96" fmla="*/ 1354 w 4374"/>
                  <a:gd name="T97" fmla="*/ 4350 h 4372"/>
                  <a:gd name="T98" fmla="*/ 896 w 4374"/>
                  <a:gd name="T99" fmla="*/ 4252 h 4372"/>
                  <a:gd name="T100" fmla="*/ 730 w 4374"/>
                  <a:gd name="T101" fmla="*/ 3401 h 4372"/>
                  <a:gd name="T102" fmla="*/ 120 w 4374"/>
                  <a:gd name="T103" fmla="*/ 3234 h 4372"/>
                  <a:gd name="T104" fmla="*/ 20 w 4374"/>
                  <a:gd name="T105" fmla="*/ 2775 h 4372"/>
                  <a:gd name="T106" fmla="*/ 347 w 4374"/>
                  <a:gd name="T107" fmla="*/ 2450 h 4372"/>
                  <a:gd name="T108" fmla="*/ 347 w 4374"/>
                  <a:gd name="T109" fmla="*/ 1922 h 4372"/>
                  <a:gd name="T110" fmla="*/ 20 w 4374"/>
                  <a:gd name="T111" fmla="*/ 1597 h 4372"/>
                  <a:gd name="T112" fmla="*/ 120 w 4374"/>
                  <a:gd name="T113" fmla="*/ 1139 h 4372"/>
                  <a:gd name="T114" fmla="*/ 730 w 4374"/>
                  <a:gd name="T115" fmla="*/ 973 h 4372"/>
                  <a:gd name="T116" fmla="*/ 896 w 4374"/>
                  <a:gd name="T117" fmla="*/ 120 h 4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374" h="4372">
                    <a:moveTo>
                      <a:pt x="1215" y="244"/>
                    </a:moveTo>
                    <a:lnTo>
                      <a:pt x="1167" y="249"/>
                    </a:lnTo>
                    <a:lnTo>
                      <a:pt x="1121" y="263"/>
                    </a:lnTo>
                    <a:lnTo>
                      <a:pt x="1079" y="285"/>
                    </a:lnTo>
                    <a:lnTo>
                      <a:pt x="1043" y="315"/>
                    </a:lnTo>
                    <a:lnTo>
                      <a:pt x="1013" y="351"/>
                    </a:lnTo>
                    <a:lnTo>
                      <a:pt x="991" y="393"/>
                    </a:lnTo>
                    <a:lnTo>
                      <a:pt x="977" y="439"/>
                    </a:lnTo>
                    <a:lnTo>
                      <a:pt x="971" y="487"/>
                    </a:lnTo>
                    <a:lnTo>
                      <a:pt x="971" y="1093"/>
                    </a:lnTo>
                    <a:lnTo>
                      <a:pt x="967" y="1127"/>
                    </a:lnTo>
                    <a:lnTo>
                      <a:pt x="955" y="1154"/>
                    </a:lnTo>
                    <a:lnTo>
                      <a:pt x="937" y="1180"/>
                    </a:lnTo>
                    <a:lnTo>
                      <a:pt x="912" y="1198"/>
                    </a:lnTo>
                    <a:lnTo>
                      <a:pt x="884" y="1210"/>
                    </a:lnTo>
                    <a:lnTo>
                      <a:pt x="850" y="1214"/>
                    </a:lnTo>
                    <a:lnTo>
                      <a:pt x="487" y="1214"/>
                    </a:lnTo>
                    <a:lnTo>
                      <a:pt x="437" y="1220"/>
                    </a:lnTo>
                    <a:lnTo>
                      <a:pt x="391" y="1234"/>
                    </a:lnTo>
                    <a:lnTo>
                      <a:pt x="351" y="1256"/>
                    </a:lnTo>
                    <a:lnTo>
                      <a:pt x="315" y="1286"/>
                    </a:lnTo>
                    <a:lnTo>
                      <a:pt x="285" y="1322"/>
                    </a:lnTo>
                    <a:lnTo>
                      <a:pt x="263" y="1364"/>
                    </a:lnTo>
                    <a:lnTo>
                      <a:pt x="247" y="1410"/>
                    </a:lnTo>
                    <a:lnTo>
                      <a:pt x="243" y="1457"/>
                    </a:lnTo>
                    <a:lnTo>
                      <a:pt x="247" y="1507"/>
                    </a:lnTo>
                    <a:lnTo>
                      <a:pt x="263" y="1553"/>
                    </a:lnTo>
                    <a:lnTo>
                      <a:pt x="285" y="1593"/>
                    </a:lnTo>
                    <a:lnTo>
                      <a:pt x="315" y="1629"/>
                    </a:lnTo>
                    <a:lnTo>
                      <a:pt x="351" y="1659"/>
                    </a:lnTo>
                    <a:lnTo>
                      <a:pt x="391" y="1681"/>
                    </a:lnTo>
                    <a:lnTo>
                      <a:pt x="437" y="1697"/>
                    </a:lnTo>
                    <a:lnTo>
                      <a:pt x="487" y="1701"/>
                    </a:lnTo>
                    <a:lnTo>
                      <a:pt x="850" y="1701"/>
                    </a:lnTo>
                    <a:lnTo>
                      <a:pt x="884" y="1705"/>
                    </a:lnTo>
                    <a:lnTo>
                      <a:pt x="912" y="1717"/>
                    </a:lnTo>
                    <a:lnTo>
                      <a:pt x="937" y="1737"/>
                    </a:lnTo>
                    <a:lnTo>
                      <a:pt x="955" y="1760"/>
                    </a:lnTo>
                    <a:lnTo>
                      <a:pt x="967" y="1790"/>
                    </a:lnTo>
                    <a:lnTo>
                      <a:pt x="971" y="1822"/>
                    </a:lnTo>
                    <a:lnTo>
                      <a:pt x="971" y="2550"/>
                    </a:lnTo>
                    <a:lnTo>
                      <a:pt x="967" y="2582"/>
                    </a:lnTo>
                    <a:lnTo>
                      <a:pt x="955" y="2612"/>
                    </a:lnTo>
                    <a:lnTo>
                      <a:pt x="937" y="2636"/>
                    </a:lnTo>
                    <a:lnTo>
                      <a:pt x="912" y="2655"/>
                    </a:lnTo>
                    <a:lnTo>
                      <a:pt x="884" y="2667"/>
                    </a:lnTo>
                    <a:lnTo>
                      <a:pt x="850" y="2671"/>
                    </a:lnTo>
                    <a:lnTo>
                      <a:pt x="487" y="2671"/>
                    </a:lnTo>
                    <a:lnTo>
                      <a:pt x="437" y="2677"/>
                    </a:lnTo>
                    <a:lnTo>
                      <a:pt x="391" y="2691"/>
                    </a:lnTo>
                    <a:lnTo>
                      <a:pt x="351" y="2713"/>
                    </a:lnTo>
                    <a:lnTo>
                      <a:pt x="315" y="2743"/>
                    </a:lnTo>
                    <a:lnTo>
                      <a:pt x="285" y="2779"/>
                    </a:lnTo>
                    <a:lnTo>
                      <a:pt x="263" y="2821"/>
                    </a:lnTo>
                    <a:lnTo>
                      <a:pt x="247" y="2867"/>
                    </a:lnTo>
                    <a:lnTo>
                      <a:pt x="243" y="2915"/>
                    </a:lnTo>
                    <a:lnTo>
                      <a:pt x="247" y="2964"/>
                    </a:lnTo>
                    <a:lnTo>
                      <a:pt x="263" y="3008"/>
                    </a:lnTo>
                    <a:lnTo>
                      <a:pt x="285" y="3050"/>
                    </a:lnTo>
                    <a:lnTo>
                      <a:pt x="315" y="3086"/>
                    </a:lnTo>
                    <a:lnTo>
                      <a:pt x="351" y="3116"/>
                    </a:lnTo>
                    <a:lnTo>
                      <a:pt x="391" y="3138"/>
                    </a:lnTo>
                    <a:lnTo>
                      <a:pt x="437" y="3152"/>
                    </a:lnTo>
                    <a:lnTo>
                      <a:pt x="487" y="3158"/>
                    </a:lnTo>
                    <a:lnTo>
                      <a:pt x="850" y="3158"/>
                    </a:lnTo>
                    <a:lnTo>
                      <a:pt x="884" y="3162"/>
                    </a:lnTo>
                    <a:lnTo>
                      <a:pt x="912" y="3174"/>
                    </a:lnTo>
                    <a:lnTo>
                      <a:pt x="937" y="3194"/>
                    </a:lnTo>
                    <a:lnTo>
                      <a:pt x="955" y="3218"/>
                    </a:lnTo>
                    <a:lnTo>
                      <a:pt x="967" y="3247"/>
                    </a:lnTo>
                    <a:lnTo>
                      <a:pt x="971" y="3279"/>
                    </a:lnTo>
                    <a:lnTo>
                      <a:pt x="971" y="3885"/>
                    </a:lnTo>
                    <a:lnTo>
                      <a:pt x="977" y="3935"/>
                    </a:lnTo>
                    <a:lnTo>
                      <a:pt x="991" y="3981"/>
                    </a:lnTo>
                    <a:lnTo>
                      <a:pt x="1013" y="4021"/>
                    </a:lnTo>
                    <a:lnTo>
                      <a:pt x="1043" y="4057"/>
                    </a:lnTo>
                    <a:lnTo>
                      <a:pt x="1079" y="4087"/>
                    </a:lnTo>
                    <a:lnTo>
                      <a:pt x="1121" y="4109"/>
                    </a:lnTo>
                    <a:lnTo>
                      <a:pt x="1167" y="4125"/>
                    </a:lnTo>
                    <a:lnTo>
                      <a:pt x="1215" y="4129"/>
                    </a:lnTo>
                    <a:lnTo>
                      <a:pt x="1265" y="4125"/>
                    </a:lnTo>
                    <a:lnTo>
                      <a:pt x="1310" y="4109"/>
                    </a:lnTo>
                    <a:lnTo>
                      <a:pt x="1350" y="4087"/>
                    </a:lnTo>
                    <a:lnTo>
                      <a:pt x="1386" y="4057"/>
                    </a:lnTo>
                    <a:lnTo>
                      <a:pt x="1416" y="4021"/>
                    </a:lnTo>
                    <a:lnTo>
                      <a:pt x="1438" y="3981"/>
                    </a:lnTo>
                    <a:lnTo>
                      <a:pt x="1452" y="3935"/>
                    </a:lnTo>
                    <a:lnTo>
                      <a:pt x="1458" y="3885"/>
                    </a:lnTo>
                    <a:lnTo>
                      <a:pt x="1458" y="3279"/>
                    </a:lnTo>
                    <a:lnTo>
                      <a:pt x="1462" y="3247"/>
                    </a:lnTo>
                    <a:lnTo>
                      <a:pt x="1474" y="3218"/>
                    </a:lnTo>
                    <a:lnTo>
                      <a:pt x="1494" y="3194"/>
                    </a:lnTo>
                    <a:lnTo>
                      <a:pt x="1518" y="3174"/>
                    </a:lnTo>
                    <a:lnTo>
                      <a:pt x="1548" y="3162"/>
                    </a:lnTo>
                    <a:lnTo>
                      <a:pt x="1580" y="3158"/>
                    </a:lnTo>
                    <a:lnTo>
                      <a:pt x="2794" y="3158"/>
                    </a:lnTo>
                    <a:lnTo>
                      <a:pt x="2826" y="3162"/>
                    </a:lnTo>
                    <a:lnTo>
                      <a:pt x="2856" y="3174"/>
                    </a:lnTo>
                    <a:lnTo>
                      <a:pt x="2880" y="3194"/>
                    </a:lnTo>
                    <a:lnTo>
                      <a:pt x="2898" y="3218"/>
                    </a:lnTo>
                    <a:lnTo>
                      <a:pt x="2912" y="3247"/>
                    </a:lnTo>
                    <a:lnTo>
                      <a:pt x="2916" y="3279"/>
                    </a:lnTo>
                    <a:lnTo>
                      <a:pt x="2916" y="3885"/>
                    </a:lnTo>
                    <a:lnTo>
                      <a:pt x="2920" y="3935"/>
                    </a:lnTo>
                    <a:lnTo>
                      <a:pt x="2934" y="3981"/>
                    </a:lnTo>
                    <a:lnTo>
                      <a:pt x="2958" y="4021"/>
                    </a:lnTo>
                    <a:lnTo>
                      <a:pt x="2988" y="4057"/>
                    </a:lnTo>
                    <a:lnTo>
                      <a:pt x="3024" y="4087"/>
                    </a:lnTo>
                    <a:lnTo>
                      <a:pt x="3064" y="4109"/>
                    </a:lnTo>
                    <a:lnTo>
                      <a:pt x="3109" y="4125"/>
                    </a:lnTo>
                    <a:lnTo>
                      <a:pt x="3159" y="4129"/>
                    </a:lnTo>
                    <a:lnTo>
                      <a:pt x="3207" y="4125"/>
                    </a:lnTo>
                    <a:lnTo>
                      <a:pt x="3253" y="4109"/>
                    </a:lnTo>
                    <a:lnTo>
                      <a:pt x="3295" y="4087"/>
                    </a:lnTo>
                    <a:lnTo>
                      <a:pt x="3331" y="4057"/>
                    </a:lnTo>
                    <a:lnTo>
                      <a:pt x="3361" y="4021"/>
                    </a:lnTo>
                    <a:lnTo>
                      <a:pt x="3383" y="3981"/>
                    </a:lnTo>
                    <a:lnTo>
                      <a:pt x="3397" y="3935"/>
                    </a:lnTo>
                    <a:lnTo>
                      <a:pt x="3401" y="3885"/>
                    </a:lnTo>
                    <a:lnTo>
                      <a:pt x="3401" y="3279"/>
                    </a:lnTo>
                    <a:lnTo>
                      <a:pt x="3407" y="3247"/>
                    </a:lnTo>
                    <a:lnTo>
                      <a:pt x="3419" y="3218"/>
                    </a:lnTo>
                    <a:lnTo>
                      <a:pt x="3437" y="3194"/>
                    </a:lnTo>
                    <a:lnTo>
                      <a:pt x="3463" y="3174"/>
                    </a:lnTo>
                    <a:lnTo>
                      <a:pt x="3490" y="3162"/>
                    </a:lnTo>
                    <a:lnTo>
                      <a:pt x="3522" y="3158"/>
                    </a:lnTo>
                    <a:lnTo>
                      <a:pt x="3887" y="3158"/>
                    </a:lnTo>
                    <a:lnTo>
                      <a:pt x="3935" y="3152"/>
                    </a:lnTo>
                    <a:lnTo>
                      <a:pt x="3981" y="3138"/>
                    </a:lnTo>
                    <a:lnTo>
                      <a:pt x="4023" y="3116"/>
                    </a:lnTo>
                    <a:lnTo>
                      <a:pt x="4059" y="3086"/>
                    </a:lnTo>
                    <a:lnTo>
                      <a:pt x="4089" y="3050"/>
                    </a:lnTo>
                    <a:lnTo>
                      <a:pt x="4111" y="3008"/>
                    </a:lnTo>
                    <a:lnTo>
                      <a:pt x="4125" y="2964"/>
                    </a:lnTo>
                    <a:lnTo>
                      <a:pt x="4131" y="2915"/>
                    </a:lnTo>
                    <a:lnTo>
                      <a:pt x="4125" y="2867"/>
                    </a:lnTo>
                    <a:lnTo>
                      <a:pt x="4111" y="2821"/>
                    </a:lnTo>
                    <a:lnTo>
                      <a:pt x="4089" y="2779"/>
                    </a:lnTo>
                    <a:lnTo>
                      <a:pt x="4059" y="2743"/>
                    </a:lnTo>
                    <a:lnTo>
                      <a:pt x="4023" y="2713"/>
                    </a:lnTo>
                    <a:lnTo>
                      <a:pt x="3981" y="2691"/>
                    </a:lnTo>
                    <a:lnTo>
                      <a:pt x="3935" y="2677"/>
                    </a:lnTo>
                    <a:lnTo>
                      <a:pt x="3887" y="2671"/>
                    </a:lnTo>
                    <a:lnTo>
                      <a:pt x="3522" y="2671"/>
                    </a:lnTo>
                    <a:lnTo>
                      <a:pt x="3490" y="2667"/>
                    </a:lnTo>
                    <a:lnTo>
                      <a:pt x="3463" y="2655"/>
                    </a:lnTo>
                    <a:lnTo>
                      <a:pt x="3437" y="2636"/>
                    </a:lnTo>
                    <a:lnTo>
                      <a:pt x="3419" y="2612"/>
                    </a:lnTo>
                    <a:lnTo>
                      <a:pt x="3407" y="2584"/>
                    </a:lnTo>
                    <a:lnTo>
                      <a:pt x="3401" y="2550"/>
                    </a:lnTo>
                    <a:lnTo>
                      <a:pt x="3401" y="1822"/>
                    </a:lnTo>
                    <a:lnTo>
                      <a:pt x="3407" y="1790"/>
                    </a:lnTo>
                    <a:lnTo>
                      <a:pt x="3419" y="1760"/>
                    </a:lnTo>
                    <a:lnTo>
                      <a:pt x="3437" y="1737"/>
                    </a:lnTo>
                    <a:lnTo>
                      <a:pt x="3463" y="1717"/>
                    </a:lnTo>
                    <a:lnTo>
                      <a:pt x="3490" y="1705"/>
                    </a:lnTo>
                    <a:lnTo>
                      <a:pt x="3522" y="1701"/>
                    </a:lnTo>
                    <a:lnTo>
                      <a:pt x="3887" y="1701"/>
                    </a:lnTo>
                    <a:lnTo>
                      <a:pt x="3935" y="1697"/>
                    </a:lnTo>
                    <a:lnTo>
                      <a:pt x="3981" y="1681"/>
                    </a:lnTo>
                    <a:lnTo>
                      <a:pt x="4023" y="1659"/>
                    </a:lnTo>
                    <a:lnTo>
                      <a:pt x="4059" y="1629"/>
                    </a:lnTo>
                    <a:lnTo>
                      <a:pt x="4089" y="1593"/>
                    </a:lnTo>
                    <a:lnTo>
                      <a:pt x="4111" y="1553"/>
                    </a:lnTo>
                    <a:lnTo>
                      <a:pt x="4125" y="1507"/>
                    </a:lnTo>
                    <a:lnTo>
                      <a:pt x="4131" y="1457"/>
                    </a:lnTo>
                    <a:lnTo>
                      <a:pt x="4125" y="1410"/>
                    </a:lnTo>
                    <a:lnTo>
                      <a:pt x="4111" y="1364"/>
                    </a:lnTo>
                    <a:lnTo>
                      <a:pt x="4089" y="1322"/>
                    </a:lnTo>
                    <a:lnTo>
                      <a:pt x="4059" y="1286"/>
                    </a:lnTo>
                    <a:lnTo>
                      <a:pt x="4023" y="1256"/>
                    </a:lnTo>
                    <a:lnTo>
                      <a:pt x="3981" y="1234"/>
                    </a:lnTo>
                    <a:lnTo>
                      <a:pt x="3935" y="1220"/>
                    </a:lnTo>
                    <a:lnTo>
                      <a:pt x="3887" y="1214"/>
                    </a:lnTo>
                    <a:lnTo>
                      <a:pt x="3522" y="1214"/>
                    </a:lnTo>
                    <a:lnTo>
                      <a:pt x="3490" y="1210"/>
                    </a:lnTo>
                    <a:lnTo>
                      <a:pt x="3463" y="1198"/>
                    </a:lnTo>
                    <a:lnTo>
                      <a:pt x="3437" y="1180"/>
                    </a:lnTo>
                    <a:lnTo>
                      <a:pt x="3419" y="1154"/>
                    </a:lnTo>
                    <a:lnTo>
                      <a:pt x="3407" y="1127"/>
                    </a:lnTo>
                    <a:lnTo>
                      <a:pt x="3401" y="1093"/>
                    </a:lnTo>
                    <a:lnTo>
                      <a:pt x="3401" y="487"/>
                    </a:lnTo>
                    <a:lnTo>
                      <a:pt x="3397" y="439"/>
                    </a:lnTo>
                    <a:lnTo>
                      <a:pt x="3383" y="393"/>
                    </a:lnTo>
                    <a:lnTo>
                      <a:pt x="3361" y="351"/>
                    </a:lnTo>
                    <a:lnTo>
                      <a:pt x="3331" y="315"/>
                    </a:lnTo>
                    <a:lnTo>
                      <a:pt x="3295" y="285"/>
                    </a:lnTo>
                    <a:lnTo>
                      <a:pt x="3253" y="263"/>
                    </a:lnTo>
                    <a:lnTo>
                      <a:pt x="3207" y="249"/>
                    </a:lnTo>
                    <a:lnTo>
                      <a:pt x="3159" y="244"/>
                    </a:lnTo>
                    <a:lnTo>
                      <a:pt x="3109" y="249"/>
                    </a:lnTo>
                    <a:lnTo>
                      <a:pt x="3064" y="263"/>
                    </a:lnTo>
                    <a:lnTo>
                      <a:pt x="3024" y="285"/>
                    </a:lnTo>
                    <a:lnTo>
                      <a:pt x="2988" y="315"/>
                    </a:lnTo>
                    <a:lnTo>
                      <a:pt x="2958" y="351"/>
                    </a:lnTo>
                    <a:lnTo>
                      <a:pt x="2934" y="393"/>
                    </a:lnTo>
                    <a:lnTo>
                      <a:pt x="2920" y="439"/>
                    </a:lnTo>
                    <a:lnTo>
                      <a:pt x="2916" y="487"/>
                    </a:lnTo>
                    <a:lnTo>
                      <a:pt x="2916" y="1093"/>
                    </a:lnTo>
                    <a:lnTo>
                      <a:pt x="2912" y="1127"/>
                    </a:lnTo>
                    <a:lnTo>
                      <a:pt x="2898" y="1154"/>
                    </a:lnTo>
                    <a:lnTo>
                      <a:pt x="2880" y="1180"/>
                    </a:lnTo>
                    <a:lnTo>
                      <a:pt x="2856" y="1198"/>
                    </a:lnTo>
                    <a:lnTo>
                      <a:pt x="2826" y="1210"/>
                    </a:lnTo>
                    <a:lnTo>
                      <a:pt x="2794" y="1214"/>
                    </a:lnTo>
                    <a:lnTo>
                      <a:pt x="1580" y="1214"/>
                    </a:lnTo>
                    <a:lnTo>
                      <a:pt x="1548" y="1210"/>
                    </a:lnTo>
                    <a:lnTo>
                      <a:pt x="1518" y="1198"/>
                    </a:lnTo>
                    <a:lnTo>
                      <a:pt x="1494" y="1180"/>
                    </a:lnTo>
                    <a:lnTo>
                      <a:pt x="1474" y="1154"/>
                    </a:lnTo>
                    <a:lnTo>
                      <a:pt x="1462" y="1127"/>
                    </a:lnTo>
                    <a:lnTo>
                      <a:pt x="1458" y="1093"/>
                    </a:lnTo>
                    <a:lnTo>
                      <a:pt x="1458" y="487"/>
                    </a:lnTo>
                    <a:lnTo>
                      <a:pt x="1452" y="439"/>
                    </a:lnTo>
                    <a:lnTo>
                      <a:pt x="1438" y="393"/>
                    </a:lnTo>
                    <a:lnTo>
                      <a:pt x="1416" y="351"/>
                    </a:lnTo>
                    <a:lnTo>
                      <a:pt x="1386" y="315"/>
                    </a:lnTo>
                    <a:lnTo>
                      <a:pt x="1350" y="285"/>
                    </a:lnTo>
                    <a:lnTo>
                      <a:pt x="1310" y="263"/>
                    </a:lnTo>
                    <a:lnTo>
                      <a:pt x="1265" y="249"/>
                    </a:lnTo>
                    <a:lnTo>
                      <a:pt x="1215" y="244"/>
                    </a:lnTo>
                    <a:close/>
                    <a:moveTo>
                      <a:pt x="1215" y="0"/>
                    </a:moveTo>
                    <a:lnTo>
                      <a:pt x="1286" y="6"/>
                    </a:lnTo>
                    <a:lnTo>
                      <a:pt x="1354" y="22"/>
                    </a:lnTo>
                    <a:lnTo>
                      <a:pt x="1420" y="46"/>
                    </a:lnTo>
                    <a:lnTo>
                      <a:pt x="1480" y="80"/>
                    </a:lnTo>
                    <a:lnTo>
                      <a:pt x="1534" y="120"/>
                    </a:lnTo>
                    <a:lnTo>
                      <a:pt x="1582" y="168"/>
                    </a:lnTo>
                    <a:lnTo>
                      <a:pt x="1622" y="222"/>
                    </a:lnTo>
                    <a:lnTo>
                      <a:pt x="1655" y="281"/>
                    </a:lnTo>
                    <a:lnTo>
                      <a:pt x="1679" y="347"/>
                    </a:lnTo>
                    <a:lnTo>
                      <a:pt x="1695" y="415"/>
                    </a:lnTo>
                    <a:lnTo>
                      <a:pt x="1701" y="487"/>
                    </a:lnTo>
                    <a:lnTo>
                      <a:pt x="1701" y="973"/>
                    </a:lnTo>
                    <a:lnTo>
                      <a:pt x="2673" y="973"/>
                    </a:lnTo>
                    <a:lnTo>
                      <a:pt x="2673" y="487"/>
                    </a:lnTo>
                    <a:lnTo>
                      <a:pt x="2679" y="415"/>
                    </a:lnTo>
                    <a:lnTo>
                      <a:pt x="2693" y="347"/>
                    </a:lnTo>
                    <a:lnTo>
                      <a:pt x="2719" y="281"/>
                    </a:lnTo>
                    <a:lnTo>
                      <a:pt x="2750" y="222"/>
                    </a:lnTo>
                    <a:lnTo>
                      <a:pt x="2792" y="168"/>
                    </a:lnTo>
                    <a:lnTo>
                      <a:pt x="2840" y="120"/>
                    </a:lnTo>
                    <a:lnTo>
                      <a:pt x="2894" y="80"/>
                    </a:lnTo>
                    <a:lnTo>
                      <a:pt x="2954" y="46"/>
                    </a:lnTo>
                    <a:lnTo>
                      <a:pt x="3018" y="22"/>
                    </a:lnTo>
                    <a:lnTo>
                      <a:pt x="3088" y="6"/>
                    </a:lnTo>
                    <a:lnTo>
                      <a:pt x="3159" y="0"/>
                    </a:lnTo>
                    <a:lnTo>
                      <a:pt x="3231" y="6"/>
                    </a:lnTo>
                    <a:lnTo>
                      <a:pt x="3299" y="22"/>
                    </a:lnTo>
                    <a:lnTo>
                      <a:pt x="3363" y="46"/>
                    </a:lnTo>
                    <a:lnTo>
                      <a:pt x="3423" y="80"/>
                    </a:lnTo>
                    <a:lnTo>
                      <a:pt x="3476" y="120"/>
                    </a:lnTo>
                    <a:lnTo>
                      <a:pt x="3524" y="168"/>
                    </a:lnTo>
                    <a:lnTo>
                      <a:pt x="3566" y="222"/>
                    </a:lnTo>
                    <a:lnTo>
                      <a:pt x="3600" y="281"/>
                    </a:lnTo>
                    <a:lnTo>
                      <a:pt x="3624" y="347"/>
                    </a:lnTo>
                    <a:lnTo>
                      <a:pt x="3640" y="415"/>
                    </a:lnTo>
                    <a:lnTo>
                      <a:pt x="3644" y="487"/>
                    </a:lnTo>
                    <a:lnTo>
                      <a:pt x="3644" y="973"/>
                    </a:lnTo>
                    <a:lnTo>
                      <a:pt x="3887" y="973"/>
                    </a:lnTo>
                    <a:lnTo>
                      <a:pt x="3959" y="977"/>
                    </a:lnTo>
                    <a:lnTo>
                      <a:pt x="4027" y="993"/>
                    </a:lnTo>
                    <a:lnTo>
                      <a:pt x="4093" y="1017"/>
                    </a:lnTo>
                    <a:lnTo>
                      <a:pt x="4153" y="1051"/>
                    </a:lnTo>
                    <a:lnTo>
                      <a:pt x="4206" y="1091"/>
                    </a:lnTo>
                    <a:lnTo>
                      <a:pt x="4254" y="1139"/>
                    </a:lnTo>
                    <a:lnTo>
                      <a:pt x="4294" y="1194"/>
                    </a:lnTo>
                    <a:lnTo>
                      <a:pt x="4328" y="1254"/>
                    </a:lnTo>
                    <a:lnTo>
                      <a:pt x="4352" y="1318"/>
                    </a:lnTo>
                    <a:lnTo>
                      <a:pt x="4368" y="1386"/>
                    </a:lnTo>
                    <a:lnTo>
                      <a:pt x="4374" y="1457"/>
                    </a:lnTo>
                    <a:lnTo>
                      <a:pt x="4368" y="1529"/>
                    </a:lnTo>
                    <a:lnTo>
                      <a:pt x="4352" y="1597"/>
                    </a:lnTo>
                    <a:lnTo>
                      <a:pt x="4328" y="1663"/>
                    </a:lnTo>
                    <a:lnTo>
                      <a:pt x="4294" y="1723"/>
                    </a:lnTo>
                    <a:lnTo>
                      <a:pt x="4254" y="1776"/>
                    </a:lnTo>
                    <a:lnTo>
                      <a:pt x="4206" y="1824"/>
                    </a:lnTo>
                    <a:lnTo>
                      <a:pt x="4153" y="1864"/>
                    </a:lnTo>
                    <a:lnTo>
                      <a:pt x="4093" y="1898"/>
                    </a:lnTo>
                    <a:lnTo>
                      <a:pt x="4027" y="1922"/>
                    </a:lnTo>
                    <a:lnTo>
                      <a:pt x="3959" y="1938"/>
                    </a:lnTo>
                    <a:lnTo>
                      <a:pt x="3887" y="1944"/>
                    </a:lnTo>
                    <a:lnTo>
                      <a:pt x="3644" y="1944"/>
                    </a:lnTo>
                    <a:lnTo>
                      <a:pt x="3644" y="2428"/>
                    </a:lnTo>
                    <a:lnTo>
                      <a:pt x="3887" y="2428"/>
                    </a:lnTo>
                    <a:lnTo>
                      <a:pt x="3959" y="2434"/>
                    </a:lnTo>
                    <a:lnTo>
                      <a:pt x="4027" y="2450"/>
                    </a:lnTo>
                    <a:lnTo>
                      <a:pt x="4093" y="2474"/>
                    </a:lnTo>
                    <a:lnTo>
                      <a:pt x="4153" y="2508"/>
                    </a:lnTo>
                    <a:lnTo>
                      <a:pt x="4206" y="2548"/>
                    </a:lnTo>
                    <a:lnTo>
                      <a:pt x="4254" y="2596"/>
                    </a:lnTo>
                    <a:lnTo>
                      <a:pt x="4294" y="2649"/>
                    </a:lnTo>
                    <a:lnTo>
                      <a:pt x="4328" y="2709"/>
                    </a:lnTo>
                    <a:lnTo>
                      <a:pt x="4352" y="2775"/>
                    </a:lnTo>
                    <a:lnTo>
                      <a:pt x="4368" y="2843"/>
                    </a:lnTo>
                    <a:lnTo>
                      <a:pt x="4374" y="2915"/>
                    </a:lnTo>
                    <a:lnTo>
                      <a:pt x="4368" y="2986"/>
                    </a:lnTo>
                    <a:lnTo>
                      <a:pt x="4352" y="3054"/>
                    </a:lnTo>
                    <a:lnTo>
                      <a:pt x="4328" y="3120"/>
                    </a:lnTo>
                    <a:lnTo>
                      <a:pt x="4294" y="3180"/>
                    </a:lnTo>
                    <a:lnTo>
                      <a:pt x="4254" y="3234"/>
                    </a:lnTo>
                    <a:lnTo>
                      <a:pt x="4206" y="3281"/>
                    </a:lnTo>
                    <a:lnTo>
                      <a:pt x="4153" y="3321"/>
                    </a:lnTo>
                    <a:lnTo>
                      <a:pt x="4093" y="3355"/>
                    </a:lnTo>
                    <a:lnTo>
                      <a:pt x="4027" y="3379"/>
                    </a:lnTo>
                    <a:lnTo>
                      <a:pt x="3959" y="3395"/>
                    </a:lnTo>
                    <a:lnTo>
                      <a:pt x="3887" y="3401"/>
                    </a:lnTo>
                    <a:lnTo>
                      <a:pt x="3644" y="3401"/>
                    </a:lnTo>
                    <a:lnTo>
                      <a:pt x="3644" y="3885"/>
                    </a:lnTo>
                    <a:lnTo>
                      <a:pt x="3640" y="3957"/>
                    </a:lnTo>
                    <a:lnTo>
                      <a:pt x="3624" y="4025"/>
                    </a:lnTo>
                    <a:lnTo>
                      <a:pt x="3600" y="4091"/>
                    </a:lnTo>
                    <a:lnTo>
                      <a:pt x="3566" y="4150"/>
                    </a:lnTo>
                    <a:lnTo>
                      <a:pt x="3524" y="4204"/>
                    </a:lnTo>
                    <a:lnTo>
                      <a:pt x="3476" y="4252"/>
                    </a:lnTo>
                    <a:lnTo>
                      <a:pt x="3423" y="4294"/>
                    </a:lnTo>
                    <a:lnTo>
                      <a:pt x="3363" y="4326"/>
                    </a:lnTo>
                    <a:lnTo>
                      <a:pt x="3299" y="4350"/>
                    </a:lnTo>
                    <a:lnTo>
                      <a:pt x="3231" y="4366"/>
                    </a:lnTo>
                    <a:lnTo>
                      <a:pt x="3159" y="4372"/>
                    </a:lnTo>
                    <a:lnTo>
                      <a:pt x="3088" y="4366"/>
                    </a:lnTo>
                    <a:lnTo>
                      <a:pt x="3018" y="4350"/>
                    </a:lnTo>
                    <a:lnTo>
                      <a:pt x="2954" y="4326"/>
                    </a:lnTo>
                    <a:lnTo>
                      <a:pt x="2894" y="4294"/>
                    </a:lnTo>
                    <a:lnTo>
                      <a:pt x="2840" y="4252"/>
                    </a:lnTo>
                    <a:lnTo>
                      <a:pt x="2792" y="4204"/>
                    </a:lnTo>
                    <a:lnTo>
                      <a:pt x="2750" y="4150"/>
                    </a:lnTo>
                    <a:lnTo>
                      <a:pt x="2719" y="4091"/>
                    </a:lnTo>
                    <a:lnTo>
                      <a:pt x="2693" y="4025"/>
                    </a:lnTo>
                    <a:lnTo>
                      <a:pt x="2679" y="3957"/>
                    </a:lnTo>
                    <a:lnTo>
                      <a:pt x="2673" y="3885"/>
                    </a:lnTo>
                    <a:lnTo>
                      <a:pt x="2673" y="3401"/>
                    </a:lnTo>
                    <a:lnTo>
                      <a:pt x="1701" y="3401"/>
                    </a:lnTo>
                    <a:lnTo>
                      <a:pt x="1701" y="3885"/>
                    </a:lnTo>
                    <a:lnTo>
                      <a:pt x="1695" y="3957"/>
                    </a:lnTo>
                    <a:lnTo>
                      <a:pt x="1679" y="4025"/>
                    </a:lnTo>
                    <a:lnTo>
                      <a:pt x="1655" y="4091"/>
                    </a:lnTo>
                    <a:lnTo>
                      <a:pt x="1622" y="4150"/>
                    </a:lnTo>
                    <a:lnTo>
                      <a:pt x="1582" y="4204"/>
                    </a:lnTo>
                    <a:lnTo>
                      <a:pt x="1534" y="4252"/>
                    </a:lnTo>
                    <a:lnTo>
                      <a:pt x="1480" y="4294"/>
                    </a:lnTo>
                    <a:lnTo>
                      <a:pt x="1420" y="4326"/>
                    </a:lnTo>
                    <a:lnTo>
                      <a:pt x="1354" y="4350"/>
                    </a:lnTo>
                    <a:lnTo>
                      <a:pt x="1286" y="4366"/>
                    </a:lnTo>
                    <a:lnTo>
                      <a:pt x="1215" y="4372"/>
                    </a:lnTo>
                    <a:lnTo>
                      <a:pt x="1143" y="4366"/>
                    </a:lnTo>
                    <a:lnTo>
                      <a:pt x="1075" y="4350"/>
                    </a:lnTo>
                    <a:lnTo>
                      <a:pt x="1011" y="4326"/>
                    </a:lnTo>
                    <a:lnTo>
                      <a:pt x="951" y="4294"/>
                    </a:lnTo>
                    <a:lnTo>
                      <a:pt x="896" y="4252"/>
                    </a:lnTo>
                    <a:lnTo>
                      <a:pt x="848" y="4204"/>
                    </a:lnTo>
                    <a:lnTo>
                      <a:pt x="808" y="4150"/>
                    </a:lnTo>
                    <a:lnTo>
                      <a:pt x="774" y="4091"/>
                    </a:lnTo>
                    <a:lnTo>
                      <a:pt x="750" y="4025"/>
                    </a:lnTo>
                    <a:lnTo>
                      <a:pt x="734" y="3957"/>
                    </a:lnTo>
                    <a:lnTo>
                      <a:pt x="730" y="3885"/>
                    </a:lnTo>
                    <a:lnTo>
                      <a:pt x="730" y="3401"/>
                    </a:lnTo>
                    <a:lnTo>
                      <a:pt x="487" y="3401"/>
                    </a:lnTo>
                    <a:lnTo>
                      <a:pt x="415" y="3395"/>
                    </a:lnTo>
                    <a:lnTo>
                      <a:pt x="347" y="3379"/>
                    </a:lnTo>
                    <a:lnTo>
                      <a:pt x="281" y="3355"/>
                    </a:lnTo>
                    <a:lnTo>
                      <a:pt x="221" y="3321"/>
                    </a:lnTo>
                    <a:lnTo>
                      <a:pt x="168" y="3281"/>
                    </a:lnTo>
                    <a:lnTo>
                      <a:pt x="120" y="3234"/>
                    </a:lnTo>
                    <a:lnTo>
                      <a:pt x="78" y="3180"/>
                    </a:lnTo>
                    <a:lnTo>
                      <a:pt x="46" y="3120"/>
                    </a:lnTo>
                    <a:lnTo>
                      <a:pt x="20" y="3054"/>
                    </a:lnTo>
                    <a:lnTo>
                      <a:pt x="6" y="2986"/>
                    </a:lnTo>
                    <a:lnTo>
                      <a:pt x="0" y="2915"/>
                    </a:lnTo>
                    <a:lnTo>
                      <a:pt x="6" y="2843"/>
                    </a:lnTo>
                    <a:lnTo>
                      <a:pt x="20" y="2775"/>
                    </a:lnTo>
                    <a:lnTo>
                      <a:pt x="46" y="2709"/>
                    </a:lnTo>
                    <a:lnTo>
                      <a:pt x="78" y="2649"/>
                    </a:lnTo>
                    <a:lnTo>
                      <a:pt x="120" y="2596"/>
                    </a:lnTo>
                    <a:lnTo>
                      <a:pt x="168" y="2548"/>
                    </a:lnTo>
                    <a:lnTo>
                      <a:pt x="221" y="2508"/>
                    </a:lnTo>
                    <a:lnTo>
                      <a:pt x="281" y="2474"/>
                    </a:lnTo>
                    <a:lnTo>
                      <a:pt x="347" y="2450"/>
                    </a:lnTo>
                    <a:lnTo>
                      <a:pt x="415" y="2434"/>
                    </a:lnTo>
                    <a:lnTo>
                      <a:pt x="487" y="2428"/>
                    </a:lnTo>
                    <a:lnTo>
                      <a:pt x="730" y="2428"/>
                    </a:lnTo>
                    <a:lnTo>
                      <a:pt x="730" y="1944"/>
                    </a:lnTo>
                    <a:lnTo>
                      <a:pt x="487" y="1944"/>
                    </a:lnTo>
                    <a:lnTo>
                      <a:pt x="415" y="1938"/>
                    </a:lnTo>
                    <a:lnTo>
                      <a:pt x="347" y="1922"/>
                    </a:lnTo>
                    <a:lnTo>
                      <a:pt x="281" y="1898"/>
                    </a:lnTo>
                    <a:lnTo>
                      <a:pt x="221" y="1864"/>
                    </a:lnTo>
                    <a:lnTo>
                      <a:pt x="168" y="1824"/>
                    </a:lnTo>
                    <a:lnTo>
                      <a:pt x="120" y="1776"/>
                    </a:lnTo>
                    <a:lnTo>
                      <a:pt x="78" y="1723"/>
                    </a:lnTo>
                    <a:lnTo>
                      <a:pt x="46" y="1663"/>
                    </a:lnTo>
                    <a:lnTo>
                      <a:pt x="20" y="1597"/>
                    </a:lnTo>
                    <a:lnTo>
                      <a:pt x="6" y="1529"/>
                    </a:lnTo>
                    <a:lnTo>
                      <a:pt x="0" y="1457"/>
                    </a:lnTo>
                    <a:lnTo>
                      <a:pt x="6" y="1386"/>
                    </a:lnTo>
                    <a:lnTo>
                      <a:pt x="20" y="1318"/>
                    </a:lnTo>
                    <a:lnTo>
                      <a:pt x="46" y="1254"/>
                    </a:lnTo>
                    <a:lnTo>
                      <a:pt x="78" y="1194"/>
                    </a:lnTo>
                    <a:lnTo>
                      <a:pt x="120" y="1139"/>
                    </a:lnTo>
                    <a:lnTo>
                      <a:pt x="168" y="1091"/>
                    </a:lnTo>
                    <a:lnTo>
                      <a:pt x="221" y="1051"/>
                    </a:lnTo>
                    <a:lnTo>
                      <a:pt x="281" y="1017"/>
                    </a:lnTo>
                    <a:lnTo>
                      <a:pt x="347" y="993"/>
                    </a:lnTo>
                    <a:lnTo>
                      <a:pt x="415" y="977"/>
                    </a:lnTo>
                    <a:lnTo>
                      <a:pt x="487" y="973"/>
                    </a:lnTo>
                    <a:lnTo>
                      <a:pt x="730" y="973"/>
                    </a:lnTo>
                    <a:lnTo>
                      <a:pt x="730" y="487"/>
                    </a:lnTo>
                    <a:lnTo>
                      <a:pt x="734" y="415"/>
                    </a:lnTo>
                    <a:lnTo>
                      <a:pt x="750" y="347"/>
                    </a:lnTo>
                    <a:lnTo>
                      <a:pt x="774" y="281"/>
                    </a:lnTo>
                    <a:lnTo>
                      <a:pt x="808" y="222"/>
                    </a:lnTo>
                    <a:lnTo>
                      <a:pt x="848" y="168"/>
                    </a:lnTo>
                    <a:lnTo>
                      <a:pt x="896" y="120"/>
                    </a:lnTo>
                    <a:lnTo>
                      <a:pt x="951" y="80"/>
                    </a:lnTo>
                    <a:lnTo>
                      <a:pt x="1011" y="46"/>
                    </a:lnTo>
                    <a:lnTo>
                      <a:pt x="1075" y="22"/>
                    </a:lnTo>
                    <a:lnTo>
                      <a:pt x="1143" y="6"/>
                    </a:lnTo>
                    <a:lnTo>
                      <a:pt x="12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4" name="Freeform 7">
                <a:extLst>
                  <a:ext uri="{FF2B5EF4-FFF2-40B4-BE49-F238E27FC236}">
                    <a16:creationId xmlns:a16="http://schemas.microsoft.com/office/drawing/2014/main" id="{766BCB03-8982-468C-A151-AC22868442A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07176" y="3422593"/>
                <a:ext cx="1157288" cy="771525"/>
              </a:xfrm>
              <a:custGeom>
                <a:avLst/>
                <a:gdLst>
                  <a:gd name="T0" fmla="*/ 243 w 1458"/>
                  <a:gd name="T1" fmla="*/ 243 h 970"/>
                  <a:gd name="T2" fmla="*/ 243 w 1458"/>
                  <a:gd name="T3" fmla="*/ 727 h 970"/>
                  <a:gd name="T4" fmla="*/ 1215 w 1458"/>
                  <a:gd name="T5" fmla="*/ 727 h 970"/>
                  <a:gd name="T6" fmla="*/ 1215 w 1458"/>
                  <a:gd name="T7" fmla="*/ 243 h 970"/>
                  <a:gd name="T8" fmla="*/ 243 w 1458"/>
                  <a:gd name="T9" fmla="*/ 243 h 970"/>
                  <a:gd name="T10" fmla="*/ 122 w 1458"/>
                  <a:gd name="T11" fmla="*/ 0 h 970"/>
                  <a:gd name="T12" fmla="*/ 1336 w 1458"/>
                  <a:gd name="T13" fmla="*/ 0 h 970"/>
                  <a:gd name="T14" fmla="*/ 1368 w 1458"/>
                  <a:gd name="T15" fmla="*/ 4 h 970"/>
                  <a:gd name="T16" fmla="*/ 1398 w 1458"/>
                  <a:gd name="T17" fmla="*/ 16 h 970"/>
                  <a:gd name="T18" fmla="*/ 1422 w 1458"/>
                  <a:gd name="T19" fmla="*/ 36 h 970"/>
                  <a:gd name="T20" fmla="*/ 1442 w 1458"/>
                  <a:gd name="T21" fmla="*/ 59 h 970"/>
                  <a:gd name="T22" fmla="*/ 1454 w 1458"/>
                  <a:gd name="T23" fmla="*/ 89 h 970"/>
                  <a:gd name="T24" fmla="*/ 1458 w 1458"/>
                  <a:gd name="T25" fmla="*/ 121 h 970"/>
                  <a:gd name="T26" fmla="*/ 1458 w 1458"/>
                  <a:gd name="T27" fmla="*/ 849 h 970"/>
                  <a:gd name="T28" fmla="*/ 1454 w 1458"/>
                  <a:gd name="T29" fmla="*/ 881 h 970"/>
                  <a:gd name="T30" fmla="*/ 1442 w 1458"/>
                  <a:gd name="T31" fmla="*/ 911 h 970"/>
                  <a:gd name="T32" fmla="*/ 1422 w 1458"/>
                  <a:gd name="T33" fmla="*/ 935 h 970"/>
                  <a:gd name="T34" fmla="*/ 1398 w 1458"/>
                  <a:gd name="T35" fmla="*/ 954 h 970"/>
                  <a:gd name="T36" fmla="*/ 1368 w 1458"/>
                  <a:gd name="T37" fmla="*/ 966 h 970"/>
                  <a:gd name="T38" fmla="*/ 1336 w 1458"/>
                  <a:gd name="T39" fmla="*/ 970 h 970"/>
                  <a:gd name="T40" fmla="*/ 122 w 1458"/>
                  <a:gd name="T41" fmla="*/ 970 h 970"/>
                  <a:gd name="T42" fmla="*/ 90 w 1458"/>
                  <a:gd name="T43" fmla="*/ 966 h 970"/>
                  <a:gd name="T44" fmla="*/ 60 w 1458"/>
                  <a:gd name="T45" fmla="*/ 954 h 970"/>
                  <a:gd name="T46" fmla="*/ 36 w 1458"/>
                  <a:gd name="T47" fmla="*/ 935 h 970"/>
                  <a:gd name="T48" fmla="*/ 16 w 1458"/>
                  <a:gd name="T49" fmla="*/ 911 h 970"/>
                  <a:gd name="T50" fmla="*/ 4 w 1458"/>
                  <a:gd name="T51" fmla="*/ 881 h 970"/>
                  <a:gd name="T52" fmla="*/ 0 w 1458"/>
                  <a:gd name="T53" fmla="*/ 849 h 970"/>
                  <a:gd name="T54" fmla="*/ 0 w 1458"/>
                  <a:gd name="T55" fmla="*/ 121 h 970"/>
                  <a:gd name="T56" fmla="*/ 4 w 1458"/>
                  <a:gd name="T57" fmla="*/ 89 h 970"/>
                  <a:gd name="T58" fmla="*/ 16 w 1458"/>
                  <a:gd name="T59" fmla="*/ 59 h 970"/>
                  <a:gd name="T60" fmla="*/ 36 w 1458"/>
                  <a:gd name="T61" fmla="*/ 36 h 970"/>
                  <a:gd name="T62" fmla="*/ 60 w 1458"/>
                  <a:gd name="T63" fmla="*/ 16 h 970"/>
                  <a:gd name="T64" fmla="*/ 90 w 1458"/>
                  <a:gd name="T65" fmla="*/ 4 h 970"/>
                  <a:gd name="T66" fmla="*/ 122 w 1458"/>
                  <a:gd name="T67" fmla="*/ 0 h 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58" h="970">
                    <a:moveTo>
                      <a:pt x="243" y="243"/>
                    </a:moveTo>
                    <a:lnTo>
                      <a:pt x="243" y="727"/>
                    </a:lnTo>
                    <a:lnTo>
                      <a:pt x="1215" y="727"/>
                    </a:lnTo>
                    <a:lnTo>
                      <a:pt x="1215" y="243"/>
                    </a:lnTo>
                    <a:lnTo>
                      <a:pt x="243" y="243"/>
                    </a:lnTo>
                    <a:close/>
                    <a:moveTo>
                      <a:pt x="122" y="0"/>
                    </a:moveTo>
                    <a:lnTo>
                      <a:pt x="1336" y="0"/>
                    </a:lnTo>
                    <a:lnTo>
                      <a:pt x="1368" y="4"/>
                    </a:lnTo>
                    <a:lnTo>
                      <a:pt x="1398" y="16"/>
                    </a:lnTo>
                    <a:lnTo>
                      <a:pt x="1422" y="36"/>
                    </a:lnTo>
                    <a:lnTo>
                      <a:pt x="1442" y="59"/>
                    </a:lnTo>
                    <a:lnTo>
                      <a:pt x="1454" y="89"/>
                    </a:lnTo>
                    <a:lnTo>
                      <a:pt x="1458" y="121"/>
                    </a:lnTo>
                    <a:lnTo>
                      <a:pt x="1458" y="849"/>
                    </a:lnTo>
                    <a:lnTo>
                      <a:pt x="1454" y="881"/>
                    </a:lnTo>
                    <a:lnTo>
                      <a:pt x="1442" y="911"/>
                    </a:lnTo>
                    <a:lnTo>
                      <a:pt x="1422" y="935"/>
                    </a:lnTo>
                    <a:lnTo>
                      <a:pt x="1398" y="954"/>
                    </a:lnTo>
                    <a:lnTo>
                      <a:pt x="1368" y="966"/>
                    </a:lnTo>
                    <a:lnTo>
                      <a:pt x="1336" y="970"/>
                    </a:lnTo>
                    <a:lnTo>
                      <a:pt x="122" y="970"/>
                    </a:lnTo>
                    <a:lnTo>
                      <a:pt x="90" y="966"/>
                    </a:lnTo>
                    <a:lnTo>
                      <a:pt x="60" y="954"/>
                    </a:lnTo>
                    <a:lnTo>
                      <a:pt x="36" y="935"/>
                    </a:lnTo>
                    <a:lnTo>
                      <a:pt x="16" y="911"/>
                    </a:lnTo>
                    <a:lnTo>
                      <a:pt x="4" y="881"/>
                    </a:lnTo>
                    <a:lnTo>
                      <a:pt x="0" y="849"/>
                    </a:lnTo>
                    <a:lnTo>
                      <a:pt x="0" y="121"/>
                    </a:lnTo>
                    <a:lnTo>
                      <a:pt x="4" y="89"/>
                    </a:lnTo>
                    <a:lnTo>
                      <a:pt x="16" y="59"/>
                    </a:lnTo>
                    <a:lnTo>
                      <a:pt x="36" y="36"/>
                    </a:lnTo>
                    <a:lnTo>
                      <a:pt x="60" y="16"/>
                    </a:lnTo>
                    <a:lnTo>
                      <a:pt x="90" y="4"/>
                    </a:lnTo>
                    <a:lnTo>
                      <a:pt x="1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5" name="组合 144">
            <a:extLst>
              <a:ext uri="{FF2B5EF4-FFF2-40B4-BE49-F238E27FC236}">
                <a16:creationId xmlns:a16="http://schemas.microsoft.com/office/drawing/2014/main" id="{96976D3F-F9B8-4ADC-91E5-BDD105E6F3F4}"/>
              </a:ext>
            </a:extLst>
          </p:cNvPr>
          <p:cNvGrpSpPr/>
          <p:nvPr/>
        </p:nvGrpSpPr>
        <p:grpSpPr>
          <a:xfrm>
            <a:off x="6583286" y="4834169"/>
            <a:ext cx="756000" cy="756000"/>
            <a:chOff x="1325729" y="4273789"/>
            <a:chExt cx="756000" cy="756000"/>
          </a:xfrm>
        </p:grpSpPr>
        <p:sp>
          <p:nvSpPr>
            <p:cNvPr id="146" name="Oval 28">
              <a:extLst>
                <a:ext uri="{FF2B5EF4-FFF2-40B4-BE49-F238E27FC236}">
                  <a16:creationId xmlns:a16="http://schemas.microsoft.com/office/drawing/2014/main" id="{23737169-3791-4C7C-94B1-5763D7B84CC5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1325729" y="4273789"/>
              <a:ext cx="756000" cy="756000"/>
            </a:xfrm>
            <a:prstGeom prst="ellipse">
              <a:avLst/>
            </a:prstGeom>
            <a:noFill/>
            <a:ln w="12700" cap="flat" cmpd="sng" algn="ctr">
              <a:solidFill>
                <a:srgbClr val="A8ACB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47" name="Group 44">
              <a:extLst>
                <a:ext uri="{FF2B5EF4-FFF2-40B4-BE49-F238E27FC236}">
                  <a16:creationId xmlns:a16="http://schemas.microsoft.com/office/drawing/2014/main" id="{AE058585-C408-4A0A-98A7-1BAC5B89CB2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639388" y="4534602"/>
              <a:ext cx="128681" cy="252000"/>
              <a:chOff x="5943600" y="3128963"/>
              <a:chExt cx="304800" cy="596900"/>
            </a:xfrm>
          </p:grpSpPr>
          <p:sp>
            <p:nvSpPr>
              <p:cNvPr id="148" name="Freeform 13">
                <a:extLst>
                  <a:ext uri="{FF2B5EF4-FFF2-40B4-BE49-F238E27FC236}">
                    <a16:creationId xmlns:a16="http://schemas.microsoft.com/office/drawing/2014/main" id="{22B9E6CE-714E-4E2D-82EA-A84092899CB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943600" y="3128963"/>
                <a:ext cx="304800" cy="596900"/>
              </a:xfrm>
              <a:custGeom>
                <a:avLst/>
                <a:gdLst>
                  <a:gd name="T0" fmla="*/ 729 w 1728"/>
                  <a:gd name="T1" fmla="*/ 127 h 3382"/>
                  <a:gd name="T2" fmla="*/ 543 w 1728"/>
                  <a:gd name="T3" fmla="*/ 187 h 3382"/>
                  <a:gd name="T4" fmla="*/ 382 w 1728"/>
                  <a:gd name="T5" fmla="*/ 291 h 3382"/>
                  <a:gd name="T6" fmla="*/ 252 w 1728"/>
                  <a:gd name="T7" fmla="*/ 430 h 3382"/>
                  <a:gd name="T8" fmla="*/ 163 w 1728"/>
                  <a:gd name="T9" fmla="*/ 600 h 3382"/>
                  <a:gd name="T10" fmla="*/ 119 w 1728"/>
                  <a:gd name="T11" fmla="*/ 792 h 3382"/>
                  <a:gd name="T12" fmla="*/ 127 w 1728"/>
                  <a:gd name="T13" fmla="*/ 994 h 3382"/>
                  <a:gd name="T14" fmla="*/ 187 w 1728"/>
                  <a:gd name="T15" fmla="*/ 1179 h 3382"/>
                  <a:gd name="T16" fmla="*/ 292 w 1728"/>
                  <a:gd name="T17" fmla="*/ 1340 h 3382"/>
                  <a:gd name="T18" fmla="*/ 432 w 1728"/>
                  <a:gd name="T19" fmla="*/ 1468 h 3382"/>
                  <a:gd name="T20" fmla="*/ 603 w 1728"/>
                  <a:gd name="T21" fmla="*/ 1558 h 3382"/>
                  <a:gd name="T22" fmla="*/ 796 w 1728"/>
                  <a:gd name="T23" fmla="*/ 1601 h 3382"/>
                  <a:gd name="T24" fmla="*/ 999 w 1728"/>
                  <a:gd name="T25" fmla="*/ 1593 h 3382"/>
                  <a:gd name="T26" fmla="*/ 1185 w 1728"/>
                  <a:gd name="T27" fmla="*/ 1533 h 3382"/>
                  <a:gd name="T28" fmla="*/ 1346 w 1728"/>
                  <a:gd name="T29" fmla="*/ 1429 h 3382"/>
                  <a:gd name="T30" fmla="*/ 1476 w 1728"/>
                  <a:gd name="T31" fmla="*/ 1290 h 3382"/>
                  <a:gd name="T32" fmla="*/ 1565 w 1728"/>
                  <a:gd name="T33" fmla="*/ 1119 h 3382"/>
                  <a:gd name="T34" fmla="*/ 1609 w 1728"/>
                  <a:gd name="T35" fmla="*/ 928 h 3382"/>
                  <a:gd name="T36" fmla="*/ 1601 w 1728"/>
                  <a:gd name="T37" fmla="*/ 726 h 3382"/>
                  <a:gd name="T38" fmla="*/ 1541 w 1728"/>
                  <a:gd name="T39" fmla="*/ 541 h 3382"/>
                  <a:gd name="T40" fmla="*/ 1436 w 1728"/>
                  <a:gd name="T41" fmla="*/ 380 h 3382"/>
                  <a:gd name="T42" fmla="*/ 1296 w 1728"/>
                  <a:gd name="T43" fmla="*/ 251 h 3382"/>
                  <a:gd name="T44" fmla="*/ 1125 w 1728"/>
                  <a:gd name="T45" fmla="*/ 162 h 3382"/>
                  <a:gd name="T46" fmla="*/ 932 w 1728"/>
                  <a:gd name="T47" fmla="*/ 119 h 3382"/>
                  <a:gd name="T48" fmla="*/ 939 w 1728"/>
                  <a:gd name="T49" fmla="*/ 4 h 3382"/>
                  <a:gd name="T50" fmla="*/ 1151 w 1728"/>
                  <a:gd name="T51" fmla="*/ 48 h 3382"/>
                  <a:gd name="T52" fmla="*/ 1340 w 1728"/>
                  <a:gd name="T53" fmla="*/ 143 h 3382"/>
                  <a:gd name="T54" fmla="*/ 1499 w 1728"/>
                  <a:gd name="T55" fmla="*/ 277 h 3382"/>
                  <a:gd name="T56" fmla="*/ 1622 w 1728"/>
                  <a:gd name="T57" fmla="*/ 447 h 3382"/>
                  <a:gd name="T58" fmla="*/ 1700 w 1728"/>
                  <a:gd name="T59" fmla="*/ 643 h 3382"/>
                  <a:gd name="T60" fmla="*/ 1728 w 1728"/>
                  <a:gd name="T61" fmla="*/ 860 h 3382"/>
                  <a:gd name="T62" fmla="*/ 1699 w 1728"/>
                  <a:gd name="T63" fmla="*/ 1079 h 3382"/>
                  <a:gd name="T64" fmla="*/ 1619 w 1728"/>
                  <a:gd name="T65" fmla="*/ 1278 h 3382"/>
                  <a:gd name="T66" fmla="*/ 1494 w 1728"/>
                  <a:gd name="T67" fmla="*/ 1448 h 3382"/>
                  <a:gd name="T68" fmla="*/ 1330 w 1728"/>
                  <a:gd name="T69" fmla="*/ 1582 h 3382"/>
                  <a:gd name="T70" fmla="*/ 1138 w 1728"/>
                  <a:gd name="T71" fmla="*/ 1675 h 3382"/>
                  <a:gd name="T72" fmla="*/ 922 w 1728"/>
                  <a:gd name="T73" fmla="*/ 1717 h 3382"/>
                  <a:gd name="T74" fmla="*/ 911 w 1728"/>
                  <a:gd name="T75" fmla="*/ 3358 h 3382"/>
                  <a:gd name="T76" fmla="*/ 864 w 1728"/>
                  <a:gd name="T77" fmla="*/ 3382 h 3382"/>
                  <a:gd name="T78" fmla="*/ 817 w 1728"/>
                  <a:gd name="T79" fmla="*/ 3358 h 3382"/>
                  <a:gd name="T80" fmla="*/ 806 w 1728"/>
                  <a:gd name="T81" fmla="*/ 1717 h 3382"/>
                  <a:gd name="T82" fmla="*/ 590 w 1728"/>
                  <a:gd name="T83" fmla="*/ 1675 h 3382"/>
                  <a:gd name="T84" fmla="*/ 398 w 1728"/>
                  <a:gd name="T85" fmla="*/ 1582 h 3382"/>
                  <a:gd name="T86" fmla="*/ 234 w 1728"/>
                  <a:gd name="T87" fmla="*/ 1448 h 3382"/>
                  <a:gd name="T88" fmla="*/ 109 w 1728"/>
                  <a:gd name="T89" fmla="*/ 1278 h 3382"/>
                  <a:gd name="T90" fmla="*/ 29 w 1728"/>
                  <a:gd name="T91" fmla="*/ 1079 h 3382"/>
                  <a:gd name="T92" fmla="*/ 0 w 1728"/>
                  <a:gd name="T93" fmla="*/ 860 h 3382"/>
                  <a:gd name="T94" fmla="*/ 28 w 1728"/>
                  <a:gd name="T95" fmla="*/ 643 h 3382"/>
                  <a:gd name="T96" fmla="*/ 106 w 1728"/>
                  <a:gd name="T97" fmla="*/ 447 h 3382"/>
                  <a:gd name="T98" fmla="*/ 229 w 1728"/>
                  <a:gd name="T99" fmla="*/ 277 h 3382"/>
                  <a:gd name="T100" fmla="*/ 388 w 1728"/>
                  <a:gd name="T101" fmla="*/ 143 h 3382"/>
                  <a:gd name="T102" fmla="*/ 577 w 1728"/>
                  <a:gd name="T103" fmla="*/ 48 h 3382"/>
                  <a:gd name="T104" fmla="*/ 789 w 1728"/>
                  <a:gd name="T105" fmla="*/ 4 h 3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728" h="3382">
                    <a:moveTo>
                      <a:pt x="864" y="115"/>
                    </a:moveTo>
                    <a:lnTo>
                      <a:pt x="796" y="119"/>
                    </a:lnTo>
                    <a:lnTo>
                      <a:pt x="729" y="127"/>
                    </a:lnTo>
                    <a:lnTo>
                      <a:pt x="665" y="142"/>
                    </a:lnTo>
                    <a:lnTo>
                      <a:pt x="603" y="162"/>
                    </a:lnTo>
                    <a:lnTo>
                      <a:pt x="543" y="187"/>
                    </a:lnTo>
                    <a:lnTo>
                      <a:pt x="487" y="217"/>
                    </a:lnTo>
                    <a:lnTo>
                      <a:pt x="432" y="251"/>
                    </a:lnTo>
                    <a:lnTo>
                      <a:pt x="382" y="291"/>
                    </a:lnTo>
                    <a:lnTo>
                      <a:pt x="335" y="333"/>
                    </a:lnTo>
                    <a:lnTo>
                      <a:pt x="292" y="380"/>
                    </a:lnTo>
                    <a:lnTo>
                      <a:pt x="252" y="430"/>
                    </a:lnTo>
                    <a:lnTo>
                      <a:pt x="217" y="484"/>
                    </a:lnTo>
                    <a:lnTo>
                      <a:pt x="187" y="541"/>
                    </a:lnTo>
                    <a:lnTo>
                      <a:pt x="163" y="600"/>
                    </a:lnTo>
                    <a:lnTo>
                      <a:pt x="142" y="662"/>
                    </a:lnTo>
                    <a:lnTo>
                      <a:pt x="127" y="726"/>
                    </a:lnTo>
                    <a:lnTo>
                      <a:pt x="119" y="792"/>
                    </a:lnTo>
                    <a:lnTo>
                      <a:pt x="115" y="860"/>
                    </a:lnTo>
                    <a:lnTo>
                      <a:pt x="119" y="928"/>
                    </a:lnTo>
                    <a:lnTo>
                      <a:pt x="127" y="994"/>
                    </a:lnTo>
                    <a:lnTo>
                      <a:pt x="142" y="1058"/>
                    </a:lnTo>
                    <a:lnTo>
                      <a:pt x="163" y="1119"/>
                    </a:lnTo>
                    <a:lnTo>
                      <a:pt x="187" y="1179"/>
                    </a:lnTo>
                    <a:lnTo>
                      <a:pt x="217" y="1235"/>
                    </a:lnTo>
                    <a:lnTo>
                      <a:pt x="252" y="1290"/>
                    </a:lnTo>
                    <a:lnTo>
                      <a:pt x="292" y="1340"/>
                    </a:lnTo>
                    <a:lnTo>
                      <a:pt x="335" y="1386"/>
                    </a:lnTo>
                    <a:lnTo>
                      <a:pt x="382" y="1429"/>
                    </a:lnTo>
                    <a:lnTo>
                      <a:pt x="432" y="1468"/>
                    </a:lnTo>
                    <a:lnTo>
                      <a:pt x="487" y="1503"/>
                    </a:lnTo>
                    <a:lnTo>
                      <a:pt x="543" y="1533"/>
                    </a:lnTo>
                    <a:lnTo>
                      <a:pt x="603" y="1558"/>
                    </a:lnTo>
                    <a:lnTo>
                      <a:pt x="665" y="1578"/>
                    </a:lnTo>
                    <a:lnTo>
                      <a:pt x="729" y="1593"/>
                    </a:lnTo>
                    <a:lnTo>
                      <a:pt x="796" y="1601"/>
                    </a:lnTo>
                    <a:lnTo>
                      <a:pt x="864" y="1604"/>
                    </a:lnTo>
                    <a:lnTo>
                      <a:pt x="932" y="1601"/>
                    </a:lnTo>
                    <a:lnTo>
                      <a:pt x="999" y="1593"/>
                    </a:lnTo>
                    <a:lnTo>
                      <a:pt x="1063" y="1578"/>
                    </a:lnTo>
                    <a:lnTo>
                      <a:pt x="1125" y="1558"/>
                    </a:lnTo>
                    <a:lnTo>
                      <a:pt x="1185" y="1533"/>
                    </a:lnTo>
                    <a:lnTo>
                      <a:pt x="1241" y="1503"/>
                    </a:lnTo>
                    <a:lnTo>
                      <a:pt x="1296" y="1468"/>
                    </a:lnTo>
                    <a:lnTo>
                      <a:pt x="1346" y="1429"/>
                    </a:lnTo>
                    <a:lnTo>
                      <a:pt x="1393" y="1386"/>
                    </a:lnTo>
                    <a:lnTo>
                      <a:pt x="1436" y="1340"/>
                    </a:lnTo>
                    <a:lnTo>
                      <a:pt x="1476" y="1290"/>
                    </a:lnTo>
                    <a:lnTo>
                      <a:pt x="1511" y="1235"/>
                    </a:lnTo>
                    <a:lnTo>
                      <a:pt x="1541" y="1179"/>
                    </a:lnTo>
                    <a:lnTo>
                      <a:pt x="1565" y="1119"/>
                    </a:lnTo>
                    <a:lnTo>
                      <a:pt x="1586" y="1058"/>
                    </a:lnTo>
                    <a:lnTo>
                      <a:pt x="1601" y="994"/>
                    </a:lnTo>
                    <a:lnTo>
                      <a:pt x="1609" y="928"/>
                    </a:lnTo>
                    <a:lnTo>
                      <a:pt x="1613" y="860"/>
                    </a:lnTo>
                    <a:lnTo>
                      <a:pt x="1609" y="792"/>
                    </a:lnTo>
                    <a:lnTo>
                      <a:pt x="1601" y="726"/>
                    </a:lnTo>
                    <a:lnTo>
                      <a:pt x="1586" y="662"/>
                    </a:lnTo>
                    <a:lnTo>
                      <a:pt x="1565" y="600"/>
                    </a:lnTo>
                    <a:lnTo>
                      <a:pt x="1541" y="541"/>
                    </a:lnTo>
                    <a:lnTo>
                      <a:pt x="1511" y="484"/>
                    </a:lnTo>
                    <a:lnTo>
                      <a:pt x="1476" y="430"/>
                    </a:lnTo>
                    <a:lnTo>
                      <a:pt x="1436" y="380"/>
                    </a:lnTo>
                    <a:lnTo>
                      <a:pt x="1393" y="333"/>
                    </a:lnTo>
                    <a:lnTo>
                      <a:pt x="1346" y="291"/>
                    </a:lnTo>
                    <a:lnTo>
                      <a:pt x="1296" y="251"/>
                    </a:lnTo>
                    <a:lnTo>
                      <a:pt x="1241" y="217"/>
                    </a:lnTo>
                    <a:lnTo>
                      <a:pt x="1185" y="187"/>
                    </a:lnTo>
                    <a:lnTo>
                      <a:pt x="1125" y="162"/>
                    </a:lnTo>
                    <a:lnTo>
                      <a:pt x="1063" y="142"/>
                    </a:lnTo>
                    <a:lnTo>
                      <a:pt x="999" y="127"/>
                    </a:lnTo>
                    <a:lnTo>
                      <a:pt x="932" y="119"/>
                    </a:lnTo>
                    <a:lnTo>
                      <a:pt x="864" y="115"/>
                    </a:lnTo>
                    <a:close/>
                    <a:moveTo>
                      <a:pt x="864" y="0"/>
                    </a:moveTo>
                    <a:lnTo>
                      <a:pt x="939" y="4"/>
                    </a:lnTo>
                    <a:lnTo>
                      <a:pt x="1012" y="13"/>
                    </a:lnTo>
                    <a:lnTo>
                      <a:pt x="1082" y="28"/>
                    </a:lnTo>
                    <a:lnTo>
                      <a:pt x="1151" y="48"/>
                    </a:lnTo>
                    <a:lnTo>
                      <a:pt x="1216" y="75"/>
                    </a:lnTo>
                    <a:lnTo>
                      <a:pt x="1280" y="107"/>
                    </a:lnTo>
                    <a:lnTo>
                      <a:pt x="1340" y="143"/>
                    </a:lnTo>
                    <a:lnTo>
                      <a:pt x="1397" y="183"/>
                    </a:lnTo>
                    <a:lnTo>
                      <a:pt x="1450" y="228"/>
                    </a:lnTo>
                    <a:lnTo>
                      <a:pt x="1499" y="277"/>
                    </a:lnTo>
                    <a:lnTo>
                      <a:pt x="1544" y="330"/>
                    </a:lnTo>
                    <a:lnTo>
                      <a:pt x="1586" y="387"/>
                    </a:lnTo>
                    <a:lnTo>
                      <a:pt x="1622" y="447"/>
                    </a:lnTo>
                    <a:lnTo>
                      <a:pt x="1653" y="510"/>
                    </a:lnTo>
                    <a:lnTo>
                      <a:pt x="1680" y="575"/>
                    </a:lnTo>
                    <a:lnTo>
                      <a:pt x="1700" y="643"/>
                    </a:lnTo>
                    <a:lnTo>
                      <a:pt x="1715" y="713"/>
                    </a:lnTo>
                    <a:lnTo>
                      <a:pt x="1725" y="785"/>
                    </a:lnTo>
                    <a:lnTo>
                      <a:pt x="1728" y="860"/>
                    </a:lnTo>
                    <a:lnTo>
                      <a:pt x="1725" y="935"/>
                    </a:lnTo>
                    <a:lnTo>
                      <a:pt x="1715" y="1008"/>
                    </a:lnTo>
                    <a:lnTo>
                      <a:pt x="1699" y="1079"/>
                    </a:lnTo>
                    <a:lnTo>
                      <a:pt x="1678" y="1148"/>
                    </a:lnTo>
                    <a:lnTo>
                      <a:pt x="1651" y="1214"/>
                    </a:lnTo>
                    <a:lnTo>
                      <a:pt x="1619" y="1278"/>
                    </a:lnTo>
                    <a:lnTo>
                      <a:pt x="1582" y="1337"/>
                    </a:lnTo>
                    <a:lnTo>
                      <a:pt x="1540" y="1395"/>
                    </a:lnTo>
                    <a:lnTo>
                      <a:pt x="1494" y="1448"/>
                    </a:lnTo>
                    <a:lnTo>
                      <a:pt x="1442" y="1497"/>
                    </a:lnTo>
                    <a:lnTo>
                      <a:pt x="1389" y="1542"/>
                    </a:lnTo>
                    <a:lnTo>
                      <a:pt x="1330" y="1582"/>
                    </a:lnTo>
                    <a:lnTo>
                      <a:pt x="1269" y="1618"/>
                    </a:lnTo>
                    <a:lnTo>
                      <a:pt x="1205" y="1649"/>
                    </a:lnTo>
                    <a:lnTo>
                      <a:pt x="1138" y="1675"/>
                    </a:lnTo>
                    <a:lnTo>
                      <a:pt x="1068" y="1695"/>
                    </a:lnTo>
                    <a:lnTo>
                      <a:pt x="996" y="1709"/>
                    </a:lnTo>
                    <a:lnTo>
                      <a:pt x="922" y="1717"/>
                    </a:lnTo>
                    <a:lnTo>
                      <a:pt x="922" y="3324"/>
                    </a:lnTo>
                    <a:lnTo>
                      <a:pt x="919" y="3342"/>
                    </a:lnTo>
                    <a:lnTo>
                      <a:pt x="911" y="3358"/>
                    </a:lnTo>
                    <a:lnTo>
                      <a:pt x="898" y="3370"/>
                    </a:lnTo>
                    <a:lnTo>
                      <a:pt x="882" y="3379"/>
                    </a:lnTo>
                    <a:lnTo>
                      <a:pt x="864" y="3382"/>
                    </a:lnTo>
                    <a:lnTo>
                      <a:pt x="846" y="3379"/>
                    </a:lnTo>
                    <a:lnTo>
                      <a:pt x="830" y="3370"/>
                    </a:lnTo>
                    <a:lnTo>
                      <a:pt x="817" y="3358"/>
                    </a:lnTo>
                    <a:lnTo>
                      <a:pt x="809" y="3342"/>
                    </a:lnTo>
                    <a:lnTo>
                      <a:pt x="806" y="3324"/>
                    </a:lnTo>
                    <a:lnTo>
                      <a:pt x="806" y="1717"/>
                    </a:lnTo>
                    <a:lnTo>
                      <a:pt x="732" y="1709"/>
                    </a:lnTo>
                    <a:lnTo>
                      <a:pt x="660" y="1695"/>
                    </a:lnTo>
                    <a:lnTo>
                      <a:pt x="590" y="1675"/>
                    </a:lnTo>
                    <a:lnTo>
                      <a:pt x="523" y="1649"/>
                    </a:lnTo>
                    <a:lnTo>
                      <a:pt x="459" y="1618"/>
                    </a:lnTo>
                    <a:lnTo>
                      <a:pt x="398" y="1582"/>
                    </a:lnTo>
                    <a:lnTo>
                      <a:pt x="339" y="1542"/>
                    </a:lnTo>
                    <a:lnTo>
                      <a:pt x="286" y="1497"/>
                    </a:lnTo>
                    <a:lnTo>
                      <a:pt x="234" y="1448"/>
                    </a:lnTo>
                    <a:lnTo>
                      <a:pt x="188" y="1395"/>
                    </a:lnTo>
                    <a:lnTo>
                      <a:pt x="146" y="1337"/>
                    </a:lnTo>
                    <a:lnTo>
                      <a:pt x="109" y="1278"/>
                    </a:lnTo>
                    <a:lnTo>
                      <a:pt x="77" y="1214"/>
                    </a:lnTo>
                    <a:lnTo>
                      <a:pt x="50" y="1148"/>
                    </a:lnTo>
                    <a:lnTo>
                      <a:pt x="29" y="1079"/>
                    </a:lnTo>
                    <a:lnTo>
                      <a:pt x="13" y="1008"/>
                    </a:lnTo>
                    <a:lnTo>
                      <a:pt x="3" y="935"/>
                    </a:lnTo>
                    <a:lnTo>
                      <a:pt x="0" y="860"/>
                    </a:lnTo>
                    <a:lnTo>
                      <a:pt x="3" y="785"/>
                    </a:lnTo>
                    <a:lnTo>
                      <a:pt x="13" y="713"/>
                    </a:lnTo>
                    <a:lnTo>
                      <a:pt x="28" y="643"/>
                    </a:lnTo>
                    <a:lnTo>
                      <a:pt x="48" y="575"/>
                    </a:lnTo>
                    <a:lnTo>
                      <a:pt x="75" y="510"/>
                    </a:lnTo>
                    <a:lnTo>
                      <a:pt x="106" y="447"/>
                    </a:lnTo>
                    <a:lnTo>
                      <a:pt x="142" y="387"/>
                    </a:lnTo>
                    <a:lnTo>
                      <a:pt x="184" y="330"/>
                    </a:lnTo>
                    <a:lnTo>
                      <a:pt x="229" y="277"/>
                    </a:lnTo>
                    <a:lnTo>
                      <a:pt x="278" y="228"/>
                    </a:lnTo>
                    <a:lnTo>
                      <a:pt x="331" y="183"/>
                    </a:lnTo>
                    <a:lnTo>
                      <a:pt x="388" y="143"/>
                    </a:lnTo>
                    <a:lnTo>
                      <a:pt x="448" y="107"/>
                    </a:lnTo>
                    <a:lnTo>
                      <a:pt x="512" y="75"/>
                    </a:lnTo>
                    <a:lnTo>
                      <a:pt x="577" y="48"/>
                    </a:lnTo>
                    <a:lnTo>
                      <a:pt x="646" y="28"/>
                    </a:lnTo>
                    <a:lnTo>
                      <a:pt x="716" y="13"/>
                    </a:lnTo>
                    <a:lnTo>
                      <a:pt x="789" y="4"/>
                    </a:lnTo>
                    <a:lnTo>
                      <a:pt x="864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9" name="Freeform 14">
                <a:extLst>
                  <a:ext uri="{FF2B5EF4-FFF2-40B4-BE49-F238E27FC236}">
                    <a16:creationId xmlns:a16="http://schemas.microsoft.com/office/drawing/2014/main" id="{45169B55-41D6-4C08-99D2-70B2B60DC64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003925" y="3200401"/>
                <a:ext cx="82550" cy="80963"/>
              </a:xfrm>
              <a:custGeom>
                <a:avLst/>
                <a:gdLst>
                  <a:gd name="T0" fmla="*/ 205 w 461"/>
                  <a:gd name="T1" fmla="*/ 118 h 459"/>
                  <a:gd name="T2" fmla="*/ 159 w 461"/>
                  <a:gd name="T3" fmla="*/ 140 h 459"/>
                  <a:gd name="T4" fmla="*/ 128 w 461"/>
                  <a:gd name="T5" fmla="*/ 179 h 459"/>
                  <a:gd name="T6" fmla="*/ 116 w 461"/>
                  <a:gd name="T7" fmla="*/ 230 h 459"/>
                  <a:gd name="T8" fmla="*/ 128 w 461"/>
                  <a:gd name="T9" fmla="*/ 280 h 459"/>
                  <a:gd name="T10" fmla="*/ 159 w 461"/>
                  <a:gd name="T11" fmla="*/ 320 h 459"/>
                  <a:gd name="T12" fmla="*/ 205 w 461"/>
                  <a:gd name="T13" fmla="*/ 341 h 459"/>
                  <a:gd name="T14" fmla="*/ 257 w 461"/>
                  <a:gd name="T15" fmla="*/ 341 h 459"/>
                  <a:gd name="T16" fmla="*/ 303 w 461"/>
                  <a:gd name="T17" fmla="*/ 320 h 459"/>
                  <a:gd name="T18" fmla="*/ 335 w 461"/>
                  <a:gd name="T19" fmla="*/ 280 h 459"/>
                  <a:gd name="T20" fmla="*/ 347 w 461"/>
                  <a:gd name="T21" fmla="*/ 230 h 459"/>
                  <a:gd name="T22" fmla="*/ 335 w 461"/>
                  <a:gd name="T23" fmla="*/ 179 h 459"/>
                  <a:gd name="T24" fmla="*/ 303 w 461"/>
                  <a:gd name="T25" fmla="*/ 140 h 459"/>
                  <a:gd name="T26" fmla="*/ 257 w 461"/>
                  <a:gd name="T27" fmla="*/ 118 h 459"/>
                  <a:gd name="T28" fmla="*/ 231 w 461"/>
                  <a:gd name="T29" fmla="*/ 0 h 459"/>
                  <a:gd name="T30" fmla="*/ 304 w 461"/>
                  <a:gd name="T31" fmla="*/ 12 h 459"/>
                  <a:gd name="T32" fmla="*/ 367 w 461"/>
                  <a:gd name="T33" fmla="*/ 45 h 459"/>
                  <a:gd name="T34" fmla="*/ 416 w 461"/>
                  <a:gd name="T35" fmla="*/ 94 h 459"/>
                  <a:gd name="T36" fmla="*/ 449 w 461"/>
                  <a:gd name="T37" fmla="*/ 158 h 459"/>
                  <a:gd name="T38" fmla="*/ 461 w 461"/>
                  <a:gd name="T39" fmla="*/ 230 h 459"/>
                  <a:gd name="T40" fmla="*/ 449 w 461"/>
                  <a:gd name="T41" fmla="*/ 303 h 459"/>
                  <a:gd name="T42" fmla="*/ 416 w 461"/>
                  <a:gd name="T43" fmla="*/ 365 h 459"/>
                  <a:gd name="T44" fmla="*/ 367 w 461"/>
                  <a:gd name="T45" fmla="*/ 414 h 459"/>
                  <a:gd name="T46" fmla="*/ 304 w 461"/>
                  <a:gd name="T47" fmla="*/ 447 h 459"/>
                  <a:gd name="T48" fmla="*/ 231 w 461"/>
                  <a:gd name="T49" fmla="*/ 459 h 459"/>
                  <a:gd name="T50" fmla="*/ 159 w 461"/>
                  <a:gd name="T51" fmla="*/ 447 h 459"/>
                  <a:gd name="T52" fmla="*/ 94 w 461"/>
                  <a:gd name="T53" fmla="*/ 414 h 459"/>
                  <a:gd name="T54" fmla="*/ 45 w 461"/>
                  <a:gd name="T55" fmla="*/ 365 h 459"/>
                  <a:gd name="T56" fmla="*/ 12 w 461"/>
                  <a:gd name="T57" fmla="*/ 303 h 459"/>
                  <a:gd name="T58" fmla="*/ 0 w 461"/>
                  <a:gd name="T59" fmla="*/ 230 h 459"/>
                  <a:gd name="T60" fmla="*/ 12 w 461"/>
                  <a:gd name="T61" fmla="*/ 158 h 459"/>
                  <a:gd name="T62" fmla="*/ 45 w 461"/>
                  <a:gd name="T63" fmla="*/ 94 h 459"/>
                  <a:gd name="T64" fmla="*/ 94 w 461"/>
                  <a:gd name="T65" fmla="*/ 45 h 459"/>
                  <a:gd name="T66" fmla="*/ 159 w 461"/>
                  <a:gd name="T67" fmla="*/ 12 h 459"/>
                  <a:gd name="T68" fmla="*/ 231 w 461"/>
                  <a:gd name="T69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61" h="459">
                    <a:moveTo>
                      <a:pt x="231" y="115"/>
                    </a:moveTo>
                    <a:lnTo>
                      <a:pt x="205" y="118"/>
                    </a:lnTo>
                    <a:lnTo>
                      <a:pt x="180" y="127"/>
                    </a:lnTo>
                    <a:lnTo>
                      <a:pt x="159" y="140"/>
                    </a:lnTo>
                    <a:lnTo>
                      <a:pt x="140" y="158"/>
                    </a:lnTo>
                    <a:lnTo>
                      <a:pt x="128" y="179"/>
                    </a:lnTo>
                    <a:lnTo>
                      <a:pt x="119" y="204"/>
                    </a:lnTo>
                    <a:lnTo>
                      <a:pt x="116" y="230"/>
                    </a:lnTo>
                    <a:lnTo>
                      <a:pt x="119" y="256"/>
                    </a:lnTo>
                    <a:lnTo>
                      <a:pt x="128" y="280"/>
                    </a:lnTo>
                    <a:lnTo>
                      <a:pt x="140" y="301"/>
                    </a:lnTo>
                    <a:lnTo>
                      <a:pt x="159" y="320"/>
                    </a:lnTo>
                    <a:lnTo>
                      <a:pt x="180" y="332"/>
                    </a:lnTo>
                    <a:lnTo>
                      <a:pt x="205" y="341"/>
                    </a:lnTo>
                    <a:lnTo>
                      <a:pt x="231" y="344"/>
                    </a:lnTo>
                    <a:lnTo>
                      <a:pt x="257" y="341"/>
                    </a:lnTo>
                    <a:lnTo>
                      <a:pt x="282" y="332"/>
                    </a:lnTo>
                    <a:lnTo>
                      <a:pt x="303" y="320"/>
                    </a:lnTo>
                    <a:lnTo>
                      <a:pt x="321" y="301"/>
                    </a:lnTo>
                    <a:lnTo>
                      <a:pt x="335" y="280"/>
                    </a:lnTo>
                    <a:lnTo>
                      <a:pt x="344" y="256"/>
                    </a:lnTo>
                    <a:lnTo>
                      <a:pt x="347" y="230"/>
                    </a:lnTo>
                    <a:lnTo>
                      <a:pt x="344" y="204"/>
                    </a:lnTo>
                    <a:lnTo>
                      <a:pt x="335" y="179"/>
                    </a:lnTo>
                    <a:lnTo>
                      <a:pt x="321" y="158"/>
                    </a:lnTo>
                    <a:lnTo>
                      <a:pt x="303" y="140"/>
                    </a:lnTo>
                    <a:lnTo>
                      <a:pt x="282" y="127"/>
                    </a:lnTo>
                    <a:lnTo>
                      <a:pt x="257" y="118"/>
                    </a:lnTo>
                    <a:lnTo>
                      <a:pt x="231" y="115"/>
                    </a:lnTo>
                    <a:close/>
                    <a:moveTo>
                      <a:pt x="231" y="0"/>
                    </a:moveTo>
                    <a:lnTo>
                      <a:pt x="269" y="4"/>
                    </a:lnTo>
                    <a:lnTo>
                      <a:pt x="304" y="12"/>
                    </a:lnTo>
                    <a:lnTo>
                      <a:pt x="337" y="26"/>
                    </a:lnTo>
                    <a:lnTo>
                      <a:pt x="367" y="45"/>
                    </a:lnTo>
                    <a:lnTo>
                      <a:pt x="394" y="67"/>
                    </a:lnTo>
                    <a:lnTo>
                      <a:pt x="416" y="94"/>
                    </a:lnTo>
                    <a:lnTo>
                      <a:pt x="436" y="125"/>
                    </a:lnTo>
                    <a:lnTo>
                      <a:pt x="449" y="158"/>
                    </a:lnTo>
                    <a:lnTo>
                      <a:pt x="458" y="193"/>
                    </a:lnTo>
                    <a:lnTo>
                      <a:pt x="461" y="230"/>
                    </a:lnTo>
                    <a:lnTo>
                      <a:pt x="458" y="267"/>
                    </a:lnTo>
                    <a:lnTo>
                      <a:pt x="449" y="303"/>
                    </a:lnTo>
                    <a:lnTo>
                      <a:pt x="436" y="335"/>
                    </a:lnTo>
                    <a:lnTo>
                      <a:pt x="416" y="365"/>
                    </a:lnTo>
                    <a:lnTo>
                      <a:pt x="394" y="392"/>
                    </a:lnTo>
                    <a:lnTo>
                      <a:pt x="367" y="414"/>
                    </a:lnTo>
                    <a:lnTo>
                      <a:pt x="337" y="433"/>
                    </a:lnTo>
                    <a:lnTo>
                      <a:pt x="304" y="447"/>
                    </a:lnTo>
                    <a:lnTo>
                      <a:pt x="269" y="456"/>
                    </a:lnTo>
                    <a:lnTo>
                      <a:pt x="231" y="459"/>
                    </a:lnTo>
                    <a:lnTo>
                      <a:pt x="194" y="456"/>
                    </a:lnTo>
                    <a:lnTo>
                      <a:pt x="159" y="447"/>
                    </a:lnTo>
                    <a:lnTo>
                      <a:pt x="125" y="433"/>
                    </a:lnTo>
                    <a:lnTo>
                      <a:pt x="94" y="414"/>
                    </a:lnTo>
                    <a:lnTo>
                      <a:pt x="68" y="392"/>
                    </a:lnTo>
                    <a:lnTo>
                      <a:pt x="45" y="365"/>
                    </a:lnTo>
                    <a:lnTo>
                      <a:pt x="26" y="335"/>
                    </a:lnTo>
                    <a:lnTo>
                      <a:pt x="12" y="303"/>
                    </a:lnTo>
                    <a:lnTo>
                      <a:pt x="4" y="267"/>
                    </a:lnTo>
                    <a:lnTo>
                      <a:pt x="0" y="230"/>
                    </a:lnTo>
                    <a:lnTo>
                      <a:pt x="4" y="193"/>
                    </a:lnTo>
                    <a:lnTo>
                      <a:pt x="12" y="158"/>
                    </a:lnTo>
                    <a:lnTo>
                      <a:pt x="26" y="125"/>
                    </a:lnTo>
                    <a:lnTo>
                      <a:pt x="45" y="94"/>
                    </a:lnTo>
                    <a:lnTo>
                      <a:pt x="68" y="67"/>
                    </a:lnTo>
                    <a:lnTo>
                      <a:pt x="94" y="45"/>
                    </a:lnTo>
                    <a:lnTo>
                      <a:pt x="125" y="26"/>
                    </a:lnTo>
                    <a:lnTo>
                      <a:pt x="159" y="12"/>
                    </a:lnTo>
                    <a:lnTo>
                      <a:pt x="194" y="4"/>
                    </a:lnTo>
                    <a:lnTo>
                      <a:pt x="231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50" name="组合 149">
            <a:extLst>
              <a:ext uri="{FF2B5EF4-FFF2-40B4-BE49-F238E27FC236}">
                <a16:creationId xmlns:a16="http://schemas.microsoft.com/office/drawing/2014/main" id="{5E873C24-6788-4A3D-9317-CE63C080ACBB}"/>
              </a:ext>
            </a:extLst>
          </p:cNvPr>
          <p:cNvGrpSpPr/>
          <p:nvPr/>
        </p:nvGrpSpPr>
        <p:grpSpPr>
          <a:xfrm>
            <a:off x="7720958" y="4832468"/>
            <a:ext cx="756000" cy="756000"/>
            <a:chOff x="2463401" y="4272088"/>
            <a:chExt cx="756000" cy="756000"/>
          </a:xfrm>
        </p:grpSpPr>
        <p:sp>
          <p:nvSpPr>
            <p:cNvPr id="151" name="Oval 27">
              <a:extLst>
                <a:ext uri="{FF2B5EF4-FFF2-40B4-BE49-F238E27FC236}">
                  <a16:creationId xmlns:a16="http://schemas.microsoft.com/office/drawing/2014/main" id="{E14B6300-869A-4F97-A021-745EDDCE6850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2463401" y="4272088"/>
              <a:ext cx="756000" cy="756000"/>
            </a:xfrm>
            <a:prstGeom prst="ellipse">
              <a:avLst/>
            </a:prstGeom>
            <a:noFill/>
            <a:ln w="12700" cap="flat" cmpd="sng" algn="ctr">
              <a:solidFill>
                <a:srgbClr val="A8ACB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52" name="Group 73">
              <a:extLst>
                <a:ext uri="{FF2B5EF4-FFF2-40B4-BE49-F238E27FC236}">
                  <a16:creationId xmlns:a16="http://schemas.microsoft.com/office/drawing/2014/main" id="{9CD736D4-BD2D-4684-8E62-7C94D7441C1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29712" y="4534602"/>
              <a:ext cx="246063" cy="252000"/>
              <a:chOff x="5348288" y="2809875"/>
              <a:chExt cx="592138" cy="606425"/>
            </a:xfrm>
          </p:grpSpPr>
          <p:sp>
            <p:nvSpPr>
              <p:cNvPr id="153" name="Freeform 19">
                <a:extLst>
                  <a:ext uri="{FF2B5EF4-FFF2-40B4-BE49-F238E27FC236}">
                    <a16:creationId xmlns:a16="http://schemas.microsoft.com/office/drawing/2014/main" id="{D6570942-B5D1-4D11-B88D-2B4067BD89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92763" y="3305175"/>
                <a:ext cx="82550" cy="80963"/>
              </a:xfrm>
              <a:custGeom>
                <a:avLst/>
                <a:gdLst>
                  <a:gd name="T0" fmla="*/ 205 w 464"/>
                  <a:gd name="T1" fmla="*/ 118 h 458"/>
                  <a:gd name="T2" fmla="*/ 160 w 464"/>
                  <a:gd name="T3" fmla="*/ 140 h 458"/>
                  <a:gd name="T4" fmla="*/ 128 w 464"/>
                  <a:gd name="T5" fmla="*/ 180 h 458"/>
                  <a:gd name="T6" fmla="*/ 116 w 464"/>
                  <a:gd name="T7" fmla="*/ 230 h 458"/>
                  <a:gd name="T8" fmla="*/ 128 w 464"/>
                  <a:gd name="T9" fmla="*/ 280 h 458"/>
                  <a:gd name="T10" fmla="*/ 160 w 464"/>
                  <a:gd name="T11" fmla="*/ 319 h 458"/>
                  <a:gd name="T12" fmla="*/ 205 w 464"/>
                  <a:gd name="T13" fmla="*/ 341 h 458"/>
                  <a:gd name="T14" fmla="*/ 259 w 464"/>
                  <a:gd name="T15" fmla="*/ 341 h 458"/>
                  <a:gd name="T16" fmla="*/ 304 w 464"/>
                  <a:gd name="T17" fmla="*/ 319 h 458"/>
                  <a:gd name="T18" fmla="*/ 336 w 464"/>
                  <a:gd name="T19" fmla="*/ 280 h 458"/>
                  <a:gd name="T20" fmla="*/ 348 w 464"/>
                  <a:gd name="T21" fmla="*/ 230 h 458"/>
                  <a:gd name="T22" fmla="*/ 336 w 464"/>
                  <a:gd name="T23" fmla="*/ 180 h 458"/>
                  <a:gd name="T24" fmla="*/ 304 w 464"/>
                  <a:gd name="T25" fmla="*/ 140 h 458"/>
                  <a:gd name="T26" fmla="*/ 259 w 464"/>
                  <a:gd name="T27" fmla="*/ 118 h 458"/>
                  <a:gd name="T28" fmla="*/ 232 w 464"/>
                  <a:gd name="T29" fmla="*/ 0 h 458"/>
                  <a:gd name="T30" fmla="*/ 305 w 464"/>
                  <a:gd name="T31" fmla="*/ 12 h 458"/>
                  <a:gd name="T32" fmla="*/ 368 w 464"/>
                  <a:gd name="T33" fmla="*/ 45 h 458"/>
                  <a:gd name="T34" fmla="*/ 419 w 464"/>
                  <a:gd name="T35" fmla="*/ 95 h 458"/>
                  <a:gd name="T36" fmla="*/ 452 w 464"/>
                  <a:gd name="T37" fmla="*/ 157 h 458"/>
                  <a:gd name="T38" fmla="*/ 464 w 464"/>
                  <a:gd name="T39" fmla="*/ 230 h 458"/>
                  <a:gd name="T40" fmla="*/ 452 w 464"/>
                  <a:gd name="T41" fmla="*/ 302 h 458"/>
                  <a:gd name="T42" fmla="*/ 419 w 464"/>
                  <a:gd name="T43" fmla="*/ 365 h 458"/>
                  <a:gd name="T44" fmla="*/ 368 w 464"/>
                  <a:gd name="T45" fmla="*/ 415 h 458"/>
                  <a:gd name="T46" fmla="*/ 305 w 464"/>
                  <a:gd name="T47" fmla="*/ 447 h 458"/>
                  <a:gd name="T48" fmla="*/ 232 w 464"/>
                  <a:gd name="T49" fmla="*/ 458 h 458"/>
                  <a:gd name="T50" fmla="*/ 159 w 464"/>
                  <a:gd name="T51" fmla="*/ 447 h 458"/>
                  <a:gd name="T52" fmla="*/ 95 w 464"/>
                  <a:gd name="T53" fmla="*/ 415 h 458"/>
                  <a:gd name="T54" fmla="*/ 45 w 464"/>
                  <a:gd name="T55" fmla="*/ 365 h 458"/>
                  <a:gd name="T56" fmla="*/ 12 w 464"/>
                  <a:gd name="T57" fmla="*/ 302 h 458"/>
                  <a:gd name="T58" fmla="*/ 0 w 464"/>
                  <a:gd name="T59" fmla="*/ 230 h 458"/>
                  <a:gd name="T60" fmla="*/ 12 w 464"/>
                  <a:gd name="T61" fmla="*/ 157 h 458"/>
                  <a:gd name="T62" fmla="*/ 45 w 464"/>
                  <a:gd name="T63" fmla="*/ 95 h 458"/>
                  <a:gd name="T64" fmla="*/ 95 w 464"/>
                  <a:gd name="T65" fmla="*/ 45 h 458"/>
                  <a:gd name="T66" fmla="*/ 159 w 464"/>
                  <a:gd name="T67" fmla="*/ 12 h 458"/>
                  <a:gd name="T68" fmla="*/ 232 w 464"/>
                  <a:gd name="T69" fmla="*/ 0 h 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64" h="458">
                    <a:moveTo>
                      <a:pt x="232" y="115"/>
                    </a:moveTo>
                    <a:lnTo>
                      <a:pt x="205" y="118"/>
                    </a:lnTo>
                    <a:lnTo>
                      <a:pt x="181" y="127"/>
                    </a:lnTo>
                    <a:lnTo>
                      <a:pt x="160" y="140"/>
                    </a:lnTo>
                    <a:lnTo>
                      <a:pt x="142" y="158"/>
                    </a:lnTo>
                    <a:lnTo>
                      <a:pt x="128" y="180"/>
                    </a:lnTo>
                    <a:lnTo>
                      <a:pt x="119" y="203"/>
                    </a:lnTo>
                    <a:lnTo>
                      <a:pt x="116" y="230"/>
                    </a:lnTo>
                    <a:lnTo>
                      <a:pt x="119" y="255"/>
                    </a:lnTo>
                    <a:lnTo>
                      <a:pt x="128" y="280"/>
                    </a:lnTo>
                    <a:lnTo>
                      <a:pt x="142" y="301"/>
                    </a:lnTo>
                    <a:lnTo>
                      <a:pt x="160" y="319"/>
                    </a:lnTo>
                    <a:lnTo>
                      <a:pt x="181" y="333"/>
                    </a:lnTo>
                    <a:lnTo>
                      <a:pt x="205" y="341"/>
                    </a:lnTo>
                    <a:lnTo>
                      <a:pt x="232" y="345"/>
                    </a:lnTo>
                    <a:lnTo>
                      <a:pt x="259" y="341"/>
                    </a:lnTo>
                    <a:lnTo>
                      <a:pt x="282" y="333"/>
                    </a:lnTo>
                    <a:lnTo>
                      <a:pt x="304" y="319"/>
                    </a:lnTo>
                    <a:lnTo>
                      <a:pt x="322" y="301"/>
                    </a:lnTo>
                    <a:lnTo>
                      <a:pt x="336" y="280"/>
                    </a:lnTo>
                    <a:lnTo>
                      <a:pt x="345" y="255"/>
                    </a:lnTo>
                    <a:lnTo>
                      <a:pt x="348" y="230"/>
                    </a:lnTo>
                    <a:lnTo>
                      <a:pt x="345" y="203"/>
                    </a:lnTo>
                    <a:lnTo>
                      <a:pt x="336" y="180"/>
                    </a:lnTo>
                    <a:lnTo>
                      <a:pt x="322" y="158"/>
                    </a:lnTo>
                    <a:lnTo>
                      <a:pt x="304" y="140"/>
                    </a:lnTo>
                    <a:lnTo>
                      <a:pt x="282" y="127"/>
                    </a:lnTo>
                    <a:lnTo>
                      <a:pt x="259" y="118"/>
                    </a:lnTo>
                    <a:lnTo>
                      <a:pt x="232" y="115"/>
                    </a:lnTo>
                    <a:close/>
                    <a:moveTo>
                      <a:pt x="232" y="0"/>
                    </a:moveTo>
                    <a:lnTo>
                      <a:pt x="270" y="3"/>
                    </a:lnTo>
                    <a:lnTo>
                      <a:pt x="305" y="12"/>
                    </a:lnTo>
                    <a:lnTo>
                      <a:pt x="338" y="26"/>
                    </a:lnTo>
                    <a:lnTo>
                      <a:pt x="368" y="45"/>
                    </a:lnTo>
                    <a:lnTo>
                      <a:pt x="395" y="68"/>
                    </a:lnTo>
                    <a:lnTo>
                      <a:pt x="419" y="95"/>
                    </a:lnTo>
                    <a:lnTo>
                      <a:pt x="437" y="124"/>
                    </a:lnTo>
                    <a:lnTo>
                      <a:pt x="452" y="157"/>
                    </a:lnTo>
                    <a:lnTo>
                      <a:pt x="461" y="193"/>
                    </a:lnTo>
                    <a:lnTo>
                      <a:pt x="464" y="230"/>
                    </a:lnTo>
                    <a:lnTo>
                      <a:pt x="461" y="267"/>
                    </a:lnTo>
                    <a:lnTo>
                      <a:pt x="452" y="302"/>
                    </a:lnTo>
                    <a:lnTo>
                      <a:pt x="437" y="335"/>
                    </a:lnTo>
                    <a:lnTo>
                      <a:pt x="419" y="365"/>
                    </a:lnTo>
                    <a:lnTo>
                      <a:pt x="395" y="391"/>
                    </a:lnTo>
                    <a:lnTo>
                      <a:pt x="368" y="415"/>
                    </a:lnTo>
                    <a:lnTo>
                      <a:pt x="338" y="433"/>
                    </a:lnTo>
                    <a:lnTo>
                      <a:pt x="305" y="447"/>
                    </a:lnTo>
                    <a:lnTo>
                      <a:pt x="270" y="456"/>
                    </a:lnTo>
                    <a:lnTo>
                      <a:pt x="232" y="458"/>
                    </a:lnTo>
                    <a:lnTo>
                      <a:pt x="194" y="456"/>
                    </a:lnTo>
                    <a:lnTo>
                      <a:pt x="159" y="447"/>
                    </a:lnTo>
                    <a:lnTo>
                      <a:pt x="126" y="433"/>
                    </a:lnTo>
                    <a:lnTo>
                      <a:pt x="95" y="415"/>
                    </a:lnTo>
                    <a:lnTo>
                      <a:pt x="69" y="391"/>
                    </a:lnTo>
                    <a:lnTo>
                      <a:pt x="45" y="365"/>
                    </a:lnTo>
                    <a:lnTo>
                      <a:pt x="26" y="335"/>
                    </a:lnTo>
                    <a:lnTo>
                      <a:pt x="12" y="302"/>
                    </a:lnTo>
                    <a:lnTo>
                      <a:pt x="3" y="267"/>
                    </a:lnTo>
                    <a:lnTo>
                      <a:pt x="0" y="230"/>
                    </a:lnTo>
                    <a:lnTo>
                      <a:pt x="3" y="193"/>
                    </a:lnTo>
                    <a:lnTo>
                      <a:pt x="12" y="157"/>
                    </a:lnTo>
                    <a:lnTo>
                      <a:pt x="26" y="124"/>
                    </a:lnTo>
                    <a:lnTo>
                      <a:pt x="45" y="95"/>
                    </a:lnTo>
                    <a:lnTo>
                      <a:pt x="69" y="68"/>
                    </a:lnTo>
                    <a:lnTo>
                      <a:pt x="95" y="45"/>
                    </a:lnTo>
                    <a:lnTo>
                      <a:pt x="126" y="26"/>
                    </a:lnTo>
                    <a:lnTo>
                      <a:pt x="159" y="12"/>
                    </a:lnTo>
                    <a:lnTo>
                      <a:pt x="194" y="3"/>
                    </a:lnTo>
                    <a:lnTo>
                      <a:pt x="232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4" name="Freeform 20">
                <a:extLst>
                  <a:ext uri="{FF2B5EF4-FFF2-40B4-BE49-F238E27FC236}">
                    <a16:creationId xmlns:a16="http://schemas.microsoft.com/office/drawing/2014/main" id="{A41EBE1F-0A30-4070-8794-DD47A2551F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2763" y="2840038"/>
                <a:ext cx="61913" cy="20638"/>
              </a:xfrm>
              <a:custGeom>
                <a:avLst/>
                <a:gdLst>
                  <a:gd name="T0" fmla="*/ 58 w 348"/>
                  <a:gd name="T1" fmla="*/ 0 h 115"/>
                  <a:gd name="T2" fmla="*/ 290 w 348"/>
                  <a:gd name="T3" fmla="*/ 0 h 115"/>
                  <a:gd name="T4" fmla="*/ 308 w 348"/>
                  <a:gd name="T5" fmla="*/ 4 h 115"/>
                  <a:gd name="T6" fmla="*/ 324 w 348"/>
                  <a:gd name="T7" fmla="*/ 11 h 115"/>
                  <a:gd name="T8" fmla="*/ 336 w 348"/>
                  <a:gd name="T9" fmla="*/ 24 h 115"/>
                  <a:gd name="T10" fmla="*/ 345 w 348"/>
                  <a:gd name="T11" fmla="*/ 40 h 115"/>
                  <a:gd name="T12" fmla="*/ 348 w 348"/>
                  <a:gd name="T13" fmla="*/ 58 h 115"/>
                  <a:gd name="T14" fmla="*/ 345 w 348"/>
                  <a:gd name="T15" fmla="*/ 76 h 115"/>
                  <a:gd name="T16" fmla="*/ 336 w 348"/>
                  <a:gd name="T17" fmla="*/ 92 h 115"/>
                  <a:gd name="T18" fmla="*/ 324 w 348"/>
                  <a:gd name="T19" fmla="*/ 103 h 115"/>
                  <a:gd name="T20" fmla="*/ 308 w 348"/>
                  <a:gd name="T21" fmla="*/ 112 h 115"/>
                  <a:gd name="T22" fmla="*/ 290 w 348"/>
                  <a:gd name="T23" fmla="*/ 115 h 115"/>
                  <a:gd name="T24" fmla="*/ 58 w 348"/>
                  <a:gd name="T25" fmla="*/ 115 h 115"/>
                  <a:gd name="T26" fmla="*/ 40 w 348"/>
                  <a:gd name="T27" fmla="*/ 112 h 115"/>
                  <a:gd name="T28" fmla="*/ 23 w 348"/>
                  <a:gd name="T29" fmla="*/ 103 h 115"/>
                  <a:gd name="T30" fmla="*/ 12 w 348"/>
                  <a:gd name="T31" fmla="*/ 92 h 115"/>
                  <a:gd name="T32" fmla="*/ 3 w 348"/>
                  <a:gd name="T33" fmla="*/ 76 h 115"/>
                  <a:gd name="T34" fmla="*/ 0 w 348"/>
                  <a:gd name="T35" fmla="*/ 58 h 115"/>
                  <a:gd name="T36" fmla="*/ 3 w 348"/>
                  <a:gd name="T37" fmla="*/ 40 h 115"/>
                  <a:gd name="T38" fmla="*/ 12 w 348"/>
                  <a:gd name="T39" fmla="*/ 24 h 115"/>
                  <a:gd name="T40" fmla="*/ 23 w 348"/>
                  <a:gd name="T41" fmla="*/ 11 h 115"/>
                  <a:gd name="T42" fmla="*/ 40 w 348"/>
                  <a:gd name="T43" fmla="*/ 4 h 115"/>
                  <a:gd name="T44" fmla="*/ 58 w 348"/>
                  <a:gd name="T4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48" h="115">
                    <a:moveTo>
                      <a:pt x="58" y="0"/>
                    </a:moveTo>
                    <a:lnTo>
                      <a:pt x="290" y="0"/>
                    </a:lnTo>
                    <a:lnTo>
                      <a:pt x="308" y="4"/>
                    </a:lnTo>
                    <a:lnTo>
                      <a:pt x="324" y="11"/>
                    </a:lnTo>
                    <a:lnTo>
                      <a:pt x="336" y="24"/>
                    </a:lnTo>
                    <a:lnTo>
                      <a:pt x="345" y="40"/>
                    </a:lnTo>
                    <a:lnTo>
                      <a:pt x="348" y="58"/>
                    </a:lnTo>
                    <a:lnTo>
                      <a:pt x="345" y="76"/>
                    </a:lnTo>
                    <a:lnTo>
                      <a:pt x="336" y="92"/>
                    </a:lnTo>
                    <a:lnTo>
                      <a:pt x="324" y="103"/>
                    </a:lnTo>
                    <a:lnTo>
                      <a:pt x="308" y="112"/>
                    </a:lnTo>
                    <a:lnTo>
                      <a:pt x="290" y="115"/>
                    </a:lnTo>
                    <a:lnTo>
                      <a:pt x="58" y="115"/>
                    </a:lnTo>
                    <a:lnTo>
                      <a:pt x="40" y="112"/>
                    </a:lnTo>
                    <a:lnTo>
                      <a:pt x="23" y="103"/>
                    </a:lnTo>
                    <a:lnTo>
                      <a:pt x="12" y="92"/>
                    </a:lnTo>
                    <a:lnTo>
                      <a:pt x="3" y="76"/>
                    </a:lnTo>
                    <a:lnTo>
                      <a:pt x="0" y="58"/>
                    </a:lnTo>
                    <a:lnTo>
                      <a:pt x="3" y="40"/>
                    </a:lnTo>
                    <a:lnTo>
                      <a:pt x="12" y="24"/>
                    </a:lnTo>
                    <a:lnTo>
                      <a:pt x="23" y="11"/>
                    </a:lnTo>
                    <a:lnTo>
                      <a:pt x="40" y="4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5" name="Freeform 21">
                <a:extLst>
                  <a:ext uri="{FF2B5EF4-FFF2-40B4-BE49-F238E27FC236}">
                    <a16:creationId xmlns:a16="http://schemas.microsoft.com/office/drawing/2014/main" id="{68C49E0F-CE96-4C14-AD22-C64FAD3E64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4201" y="2840038"/>
                <a:ext cx="31750" cy="20638"/>
              </a:xfrm>
              <a:custGeom>
                <a:avLst/>
                <a:gdLst>
                  <a:gd name="T0" fmla="*/ 58 w 173"/>
                  <a:gd name="T1" fmla="*/ 0 h 115"/>
                  <a:gd name="T2" fmla="*/ 115 w 173"/>
                  <a:gd name="T3" fmla="*/ 0 h 115"/>
                  <a:gd name="T4" fmla="*/ 133 w 173"/>
                  <a:gd name="T5" fmla="*/ 4 h 115"/>
                  <a:gd name="T6" fmla="*/ 149 w 173"/>
                  <a:gd name="T7" fmla="*/ 11 h 115"/>
                  <a:gd name="T8" fmla="*/ 162 w 173"/>
                  <a:gd name="T9" fmla="*/ 24 h 115"/>
                  <a:gd name="T10" fmla="*/ 170 w 173"/>
                  <a:gd name="T11" fmla="*/ 40 h 115"/>
                  <a:gd name="T12" fmla="*/ 173 w 173"/>
                  <a:gd name="T13" fmla="*/ 58 h 115"/>
                  <a:gd name="T14" fmla="*/ 170 w 173"/>
                  <a:gd name="T15" fmla="*/ 76 h 115"/>
                  <a:gd name="T16" fmla="*/ 162 w 173"/>
                  <a:gd name="T17" fmla="*/ 92 h 115"/>
                  <a:gd name="T18" fmla="*/ 149 w 173"/>
                  <a:gd name="T19" fmla="*/ 103 h 115"/>
                  <a:gd name="T20" fmla="*/ 133 w 173"/>
                  <a:gd name="T21" fmla="*/ 112 h 115"/>
                  <a:gd name="T22" fmla="*/ 115 w 173"/>
                  <a:gd name="T23" fmla="*/ 115 h 115"/>
                  <a:gd name="T24" fmla="*/ 58 w 173"/>
                  <a:gd name="T25" fmla="*/ 115 h 115"/>
                  <a:gd name="T26" fmla="*/ 40 w 173"/>
                  <a:gd name="T27" fmla="*/ 112 h 115"/>
                  <a:gd name="T28" fmla="*/ 24 w 173"/>
                  <a:gd name="T29" fmla="*/ 103 h 115"/>
                  <a:gd name="T30" fmla="*/ 11 w 173"/>
                  <a:gd name="T31" fmla="*/ 92 h 115"/>
                  <a:gd name="T32" fmla="*/ 2 w 173"/>
                  <a:gd name="T33" fmla="*/ 76 h 115"/>
                  <a:gd name="T34" fmla="*/ 0 w 173"/>
                  <a:gd name="T35" fmla="*/ 58 h 115"/>
                  <a:gd name="T36" fmla="*/ 2 w 173"/>
                  <a:gd name="T37" fmla="*/ 40 h 115"/>
                  <a:gd name="T38" fmla="*/ 11 w 173"/>
                  <a:gd name="T39" fmla="*/ 24 h 115"/>
                  <a:gd name="T40" fmla="*/ 24 w 173"/>
                  <a:gd name="T41" fmla="*/ 11 h 115"/>
                  <a:gd name="T42" fmla="*/ 40 w 173"/>
                  <a:gd name="T43" fmla="*/ 4 h 115"/>
                  <a:gd name="T44" fmla="*/ 58 w 173"/>
                  <a:gd name="T4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73" h="115">
                    <a:moveTo>
                      <a:pt x="58" y="0"/>
                    </a:moveTo>
                    <a:lnTo>
                      <a:pt x="115" y="0"/>
                    </a:lnTo>
                    <a:lnTo>
                      <a:pt x="133" y="4"/>
                    </a:lnTo>
                    <a:lnTo>
                      <a:pt x="149" y="11"/>
                    </a:lnTo>
                    <a:lnTo>
                      <a:pt x="162" y="24"/>
                    </a:lnTo>
                    <a:lnTo>
                      <a:pt x="170" y="40"/>
                    </a:lnTo>
                    <a:lnTo>
                      <a:pt x="173" y="58"/>
                    </a:lnTo>
                    <a:lnTo>
                      <a:pt x="170" y="76"/>
                    </a:lnTo>
                    <a:lnTo>
                      <a:pt x="162" y="92"/>
                    </a:lnTo>
                    <a:lnTo>
                      <a:pt x="149" y="103"/>
                    </a:lnTo>
                    <a:lnTo>
                      <a:pt x="133" y="112"/>
                    </a:lnTo>
                    <a:lnTo>
                      <a:pt x="115" y="115"/>
                    </a:lnTo>
                    <a:lnTo>
                      <a:pt x="58" y="115"/>
                    </a:lnTo>
                    <a:lnTo>
                      <a:pt x="40" y="112"/>
                    </a:lnTo>
                    <a:lnTo>
                      <a:pt x="24" y="103"/>
                    </a:lnTo>
                    <a:lnTo>
                      <a:pt x="11" y="92"/>
                    </a:lnTo>
                    <a:lnTo>
                      <a:pt x="2" y="76"/>
                    </a:lnTo>
                    <a:lnTo>
                      <a:pt x="0" y="58"/>
                    </a:lnTo>
                    <a:lnTo>
                      <a:pt x="2" y="40"/>
                    </a:lnTo>
                    <a:lnTo>
                      <a:pt x="11" y="24"/>
                    </a:lnTo>
                    <a:lnTo>
                      <a:pt x="24" y="11"/>
                    </a:lnTo>
                    <a:lnTo>
                      <a:pt x="40" y="4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6" name="Freeform 22">
                <a:extLst>
                  <a:ext uri="{FF2B5EF4-FFF2-40B4-BE49-F238E27FC236}">
                    <a16:creationId xmlns:a16="http://schemas.microsoft.com/office/drawing/2014/main" id="{8713A64A-669D-4ABE-BFC0-E23C23EAD1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7813" y="2927350"/>
                <a:ext cx="23813" cy="30163"/>
              </a:xfrm>
              <a:custGeom>
                <a:avLst/>
                <a:gdLst>
                  <a:gd name="T0" fmla="*/ 59 w 131"/>
                  <a:gd name="T1" fmla="*/ 0 h 169"/>
                  <a:gd name="T2" fmla="*/ 74 w 131"/>
                  <a:gd name="T3" fmla="*/ 2 h 169"/>
                  <a:gd name="T4" fmla="*/ 87 w 131"/>
                  <a:gd name="T5" fmla="*/ 8 h 169"/>
                  <a:gd name="T6" fmla="*/ 99 w 131"/>
                  <a:gd name="T7" fmla="*/ 17 h 169"/>
                  <a:gd name="T8" fmla="*/ 108 w 131"/>
                  <a:gd name="T9" fmla="*/ 29 h 169"/>
                  <a:gd name="T10" fmla="*/ 114 w 131"/>
                  <a:gd name="T11" fmla="*/ 43 h 169"/>
                  <a:gd name="T12" fmla="*/ 129 w 131"/>
                  <a:gd name="T13" fmla="*/ 97 h 169"/>
                  <a:gd name="T14" fmla="*/ 131 w 131"/>
                  <a:gd name="T15" fmla="*/ 112 h 169"/>
                  <a:gd name="T16" fmla="*/ 129 w 131"/>
                  <a:gd name="T17" fmla="*/ 127 h 169"/>
                  <a:gd name="T18" fmla="*/ 124 w 131"/>
                  <a:gd name="T19" fmla="*/ 140 h 169"/>
                  <a:gd name="T20" fmla="*/ 114 w 131"/>
                  <a:gd name="T21" fmla="*/ 152 h 169"/>
                  <a:gd name="T22" fmla="*/ 102 w 131"/>
                  <a:gd name="T23" fmla="*/ 162 h 169"/>
                  <a:gd name="T24" fmla="*/ 88 w 131"/>
                  <a:gd name="T25" fmla="*/ 167 h 169"/>
                  <a:gd name="T26" fmla="*/ 81 w 131"/>
                  <a:gd name="T27" fmla="*/ 168 h 169"/>
                  <a:gd name="T28" fmla="*/ 73 w 131"/>
                  <a:gd name="T29" fmla="*/ 169 h 169"/>
                  <a:gd name="T30" fmla="*/ 58 w 131"/>
                  <a:gd name="T31" fmla="*/ 167 h 169"/>
                  <a:gd name="T32" fmla="*/ 44 w 131"/>
                  <a:gd name="T33" fmla="*/ 162 h 169"/>
                  <a:gd name="T34" fmla="*/ 32 w 131"/>
                  <a:gd name="T35" fmla="*/ 153 h 169"/>
                  <a:gd name="T36" fmla="*/ 24 w 131"/>
                  <a:gd name="T37" fmla="*/ 141 h 169"/>
                  <a:gd name="T38" fmla="*/ 17 w 131"/>
                  <a:gd name="T39" fmla="*/ 127 h 169"/>
                  <a:gd name="T40" fmla="*/ 2 w 131"/>
                  <a:gd name="T41" fmla="*/ 72 h 169"/>
                  <a:gd name="T42" fmla="*/ 0 w 131"/>
                  <a:gd name="T43" fmla="*/ 54 h 169"/>
                  <a:gd name="T44" fmla="*/ 4 w 131"/>
                  <a:gd name="T45" fmla="*/ 37 h 169"/>
                  <a:gd name="T46" fmla="*/ 13 w 131"/>
                  <a:gd name="T47" fmla="*/ 22 h 169"/>
                  <a:gd name="T48" fmla="*/ 27 w 131"/>
                  <a:gd name="T49" fmla="*/ 10 h 169"/>
                  <a:gd name="T50" fmla="*/ 43 w 131"/>
                  <a:gd name="T51" fmla="*/ 2 h 169"/>
                  <a:gd name="T52" fmla="*/ 59 w 131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1" h="169">
                    <a:moveTo>
                      <a:pt x="59" y="0"/>
                    </a:moveTo>
                    <a:lnTo>
                      <a:pt x="74" y="2"/>
                    </a:lnTo>
                    <a:lnTo>
                      <a:pt x="87" y="8"/>
                    </a:lnTo>
                    <a:lnTo>
                      <a:pt x="99" y="17"/>
                    </a:lnTo>
                    <a:lnTo>
                      <a:pt x="108" y="29"/>
                    </a:lnTo>
                    <a:lnTo>
                      <a:pt x="114" y="43"/>
                    </a:lnTo>
                    <a:lnTo>
                      <a:pt x="129" y="97"/>
                    </a:lnTo>
                    <a:lnTo>
                      <a:pt x="131" y="112"/>
                    </a:lnTo>
                    <a:lnTo>
                      <a:pt x="129" y="127"/>
                    </a:lnTo>
                    <a:lnTo>
                      <a:pt x="124" y="140"/>
                    </a:lnTo>
                    <a:lnTo>
                      <a:pt x="114" y="152"/>
                    </a:lnTo>
                    <a:lnTo>
                      <a:pt x="102" y="162"/>
                    </a:lnTo>
                    <a:lnTo>
                      <a:pt x="88" y="167"/>
                    </a:lnTo>
                    <a:lnTo>
                      <a:pt x="81" y="168"/>
                    </a:lnTo>
                    <a:lnTo>
                      <a:pt x="73" y="169"/>
                    </a:lnTo>
                    <a:lnTo>
                      <a:pt x="58" y="167"/>
                    </a:lnTo>
                    <a:lnTo>
                      <a:pt x="44" y="162"/>
                    </a:lnTo>
                    <a:lnTo>
                      <a:pt x="32" y="153"/>
                    </a:lnTo>
                    <a:lnTo>
                      <a:pt x="24" y="141"/>
                    </a:lnTo>
                    <a:lnTo>
                      <a:pt x="17" y="127"/>
                    </a:lnTo>
                    <a:lnTo>
                      <a:pt x="2" y="72"/>
                    </a:lnTo>
                    <a:lnTo>
                      <a:pt x="0" y="54"/>
                    </a:lnTo>
                    <a:lnTo>
                      <a:pt x="4" y="37"/>
                    </a:lnTo>
                    <a:lnTo>
                      <a:pt x="13" y="22"/>
                    </a:lnTo>
                    <a:lnTo>
                      <a:pt x="27" y="10"/>
                    </a:lnTo>
                    <a:lnTo>
                      <a:pt x="43" y="2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7" name="Freeform 23">
                <a:extLst>
                  <a:ext uri="{FF2B5EF4-FFF2-40B4-BE49-F238E27FC236}">
                    <a16:creationId xmlns:a16="http://schemas.microsoft.com/office/drawing/2014/main" id="{6271222E-D0D7-45AC-8544-D9C9E7B08C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8288" y="2879725"/>
                <a:ext cx="20638" cy="30163"/>
              </a:xfrm>
              <a:custGeom>
                <a:avLst/>
                <a:gdLst>
                  <a:gd name="T0" fmla="*/ 54 w 119"/>
                  <a:gd name="T1" fmla="*/ 0 h 170"/>
                  <a:gd name="T2" fmla="*/ 73 w 119"/>
                  <a:gd name="T3" fmla="*/ 1 h 170"/>
                  <a:gd name="T4" fmla="*/ 90 w 119"/>
                  <a:gd name="T5" fmla="*/ 7 h 170"/>
                  <a:gd name="T6" fmla="*/ 104 w 119"/>
                  <a:gd name="T7" fmla="*/ 18 h 170"/>
                  <a:gd name="T8" fmla="*/ 114 w 119"/>
                  <a:gd name="T9" fmla="*/ 33 h 170"/>
                  <a:gd name="T10" fmla="*/ 119 w 119"/>
                  <a:gd name="T11" fmla="*/ 49 h 170"/>
                  <a:gd name="T12" fmla="*/ 118 w 119"/>
                  <a:gd name="T13" fmla="*/ 68 h 170"/>
                  <a:gd name="T14" fmla="*/ 116 w 119"/>
                  <a:gd name="T15" fmla="*/ 93 h 170"/>
                  <a:gd name="T16" fmla="*/ 116 w 119"/>
                  <a:gd name="T17" fmla="*/ 100 h 170"/>
                  <a:gd name="T18" fmla="*/ 117 w 119"/>
                  <a:gd name="T19" fmla="*/ 107 h 170"/>
                  <a:gd name="T20" fmla="*/ 116 w 119"/>
                  <a:gd name="T21" fmla="*/ 125 h 170"/>
                  <a:gd name="T22" fmla="*/ 108 w 119"/>
                  <a:gd name="T23" fmla="*/ 142 h 170"/>
                  <a:gd name="T24" fmla="*/ 98 w 119"/>
                  <a:gd name="T25" fmla="*/ 155 h 170"/>
                  <a:gd name="T26" fmla="*/ 83 w 119"/>
                  <a:gd name="T27" fmla="*/ 165 h 170"/>
                  <a:gd name="T28" fmla="*/ 64 w 119"/>
                  <a:gd name="T29" fmla="*/ 170 h 170"/>
                  <a:gd name="T30" fmla="*/ 62 w 119"/>
                  <a:gd name="T31" fmla="*/ 170 h 170"/>
                  <a:gd name="T32" fmla="*/ 59 w 119"/>
                  <a:gd name="T33" fmla="*/ 170 h 170"/>
                  <a:gd name="T34" fmla="*/ 42 w 119"/>
                  <a:gd name="T35" fmla="*/ 168 h 170"/>
                  <a:gd name="T36" fmla="*/ 27 w 119"/>
                  <a:gd name="T37" fmla="*/ 160 h 170"/>
                  <a:gd name="T38" fmla="*/ 14 w 119"/>
                  <a:gd name="T39" fmla="*/ 150 h 170"/>
                  <a:gd name="T40" fmla="*/ 5 w 119"/>
                  <a:gd name="T41" fmla="*/ 135 h 170"/>
                  <a:gd name="T42" fmla="*/ 1 w 119"/>
                  <a:gd name="T43" fmla="*/ 118 h 170"/>
                  <a:gd name="T44" fmla="*/ 0 w 119"/>
                  <a:gd name="T45" fmla="*/ 93 h 170"/>
                  <a:gd name="T46" fmla="*/ 1 w 119"/>
                  <a:gd name="T47" fmla="*/ 70 h 170"/>
                  <a:gd name="T48" fmla="*/ 5 w 119"/>
                  <a:gd name="T49" fmla="*/ 45 h 170"/>
                  <a:gd name="T50" fmla="*/ 11 w 119"/>
                  <a:gd name="T51" fmla="*/ 28 h 170"/>
                  <a:gd name="T52" fmla="*/ 22 w 119"/>
                  <a:gd name="T53" fmla="*/ 15 h 170"/>
                  <a:gd name="T54" fmla="*/ 36 w 119"/>
                  <a:gd name="T55" fmla="*/ 5 h 170"/>
                  <a:gd name="T56" fmla="*/ 54 w 119"/>
                  <a:gd name="T57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19" h="170">
                    <a:moveTo>
                      <a:pt x="54" y="0"/>
                    </a:moveTo>
                    <a:lnTo>
                      <a:pt x="73" y="1"/>
                    </a:lnTo>
                    <a:lnTo>
                      <a:pt x="90" y="7"/>
                    </a:lnTo>
                    <a:lnTo>
                      <a:pt x="104" y="18"/>
                    </a:lnTo>
                    <a:lnTo>
                      <a:pt x="114" y="33"/>
                    </a:lnTo>
                    <a:lnTo>
                      <a:pt x="119" y="49"/>
                    </a:lnTo>
                    <a:lnTo>
                      <a:pt x="118" y="68"/>
                    </a:lnTo>
                    <a:lnTo>
                      <a:pt x="116" y="93"/>
                    </a:lnTo>
                    <a:lnTo>
                      <a:pt x="116" y="100"/>
                    </a:lnTo>
                    <a:lnTo>
                      <a:pt x="117" y="107"/>
                    </a:lnTo>
                    <a:lnTo>
                      <a:pt x="116" y="125"/>
                    </a:lnTo>
                    <a:lnTo>
                      <a:pt x="108" y="142"/>
                    </a:lnTo>
                    <a:lnTo>
                      <a:pt x="98" y="155"/>
                    </a:lnTo>
                    <a:lnTo>
                      <a:pt x="83" y="165"/>
                    </a:lnTo>
                    <a:lnTo>
                      <a:pt x="64" y="170"/>
                    </a:lnTo>
                    <a:lnTo>
                      <a:pt x="62" y="170"/>
                    </a:lnTo>
                    <a:lnTo>
                      <a:pt x="59" y="170"/>
                    </a:lnTo>
                    <a:lnTo>
                      <a:pt x="42" y="168"/>
                    </a:lnTo>
                    <a:lnTo>
                      <a:pt x="27" y="160"/>
                    </a:lnTo>
                    <a:lnTo>
                      <a:pt x="14" y="150"/>
                    </a:lnTo>
                    <a:lnTo>
                      <a:pt x="5" y="135"/>
                    </a:lnTo>
                    <a:lnTo>
                      <a:pt x="1" y="118"/>
                    </a:lnTo>
                    <a:lnTo>
                      <a:pt x="0" y="93"/>
                    </a:lnTo>
                    <a:lnTo>
                      <a:pt x="1" y="70"/>
                    </a:lnTo>
                    <a:lnTo>
                      <a:pt x="5" y="45"/>
                    </a:lnTo>
                    <a:lnTo>
                      <a:pt x="11" y="28"/>
                    </a:lnTo>
                    <a:lnTo>
                      <a:pt x="22" y="15"/>
                    </a:lnTo>
                    <a:lnTo>
                      <a:pt x="36" y="5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8" name="Freeform 24">
                <a:extLst>
                  <a:ext uri="{FF2B5EF4-FFF2-40B4-BE49-F238E27FC236}">
                    <a16:creationId xmlns:a16="http://schemas.microsoft.com/office/drawing/2014/main" id="{BFFC02A3-077E-4EBB-9407-919B316C6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4801" y="3022600"/>
                <a:ext cx="22225" cy="30163"/>
              </a:xfrm>
              <a:custGeom>
                <a:avLst/>
                <a:gdLst>
                  <a:gd name="T0" fmla="*/ 61 w 130"/>
                  <a:gd name="T1" fmla="*/ 0 h 169"/>
                  <a:gd name="T2" fmla="*/ 79 w 130"/>
                  <a:gd name="T3" fmla="*/ 5 h 169"/>
                  <a:gd name="T4" fmla="*/ 94 w 130"/>
                  <a:gd name="T5" fmla="*/ 13 h 169"/>
                  <a:gd name="T6" fmla="*/ 107 w 130"/>
                  <a:gd name="T7" fmla="*/ 26 h 169"/>
                  <a:gd name="T8" fmla="*/ 114 w 130"/>
                  <a:gd name="T9" fmla="*/ 43 h 169"/>
                  <a:gd name="T10" fmla="*/ 128 w 130"/>
                  <a:gd name="T11" fmla="*/ 97 h 169"/>
                  <a:gd name="T12" fmla="*/ 130 w 130"/>
                  <a:gd name="T13" fmla="*/ 112 h 169"/>
                  <a:gd name="T14" fmla="*/ 128 w 130"/>
                  <a:gd name="T15" fmla="*/ 127 h 169"/>
                  <a:gd name="T16" fmla="*/ 123 w 130"/>
                  <a:gd name="T17" fmla="*/ 141 h 169"/>
                  <a:gd name="T18" fmla="*/ 114 w 130"/>
                  <a:gd name="T19" fmla="*/ 152 h 169"/>
                  <a:gd name="T20" fmla="*/ 101 w 130"/>
                  <a:gd name="T21" fmla="*/ 162 h 169"/>
                  <a:gd name="T22" fmla="*/ 87 w 130"/>
                  <a:gd name="T23" fmla="*/ 167 h 169"/>
                  <a:gd name="T24" fmla="*/ 80 w 130"/>
                  <a:gd name="T25" fmla="*/ 169 h 169"/>
                  <a:gd name="T26" fmla="*/ 72 w 130"/>
                  <a:gd name="T27" fmla="*/ 169 h 169"/>
                  <a:gd name="T28" fmla="*/ 57 w 130"/>
                  <a:gd name="T29" fmla="*/ 167 h 169"/>
                  <a:gd name="T30" fmla="*/ 43 w 130"/>
                  <a:gd name="T31" fmla="*/ 162 h 169"/>
                  <a:gd name="T32" fmla="*/ 31 w 130"/>
                  <a:gd name="T33" fmla="*/ 152 h 169"/>
                  <a:gd name="T34" fmla="*/ 23 w 130"/>
                  <a:gd name="T35" fmla="*/ 141 h 169"/>
                  <a:gd name="T36" fmla="*/ 16 w 130"/>
                  <a:gd name="T37" fmla="*/ 127 h 169"/>
                  <a:gd name="T38" fmla="*/ 2 w 130"/>
                  <a:gd name="T39" fmla="*/ 73 h 169"/>
                  <a:gd name="T40" fmla="*/ 0 w 130"/>
                  <a:gd name="T41" fmla="*/ 58 h 169"/>
                  <a:gd name="T42" fmla="*/ 2 w 130"/>
                  <a:gd name="T43" fmla="*/ 43 h 169"/>
                  <a:gd name="T44" fmla="*/ 8 w 130"/>
                  <a:gd name="T45" fmla="*/ 29 h 169"/>
                  <a:gd name="T46" fmla="*/ 16 w 130"/>
                  <a:gd name="T47" fmla="*/ 17 h 169"/>
                  <a:gd name="T48" fmla="*/ 28 w 130"/>
                  <a:gd name="T49" fmla="*/ 9 h 169"/>
                  <a:gd name="T50" fmla="*/ 43 w 130"/>
                  <a:gd name="T51" fmla="*/ 2 h 169"/>
                  <a:gd name="T52" fmla="*/ 61 w 130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9">
                    <a:moveTo>
                      <a:pt x="61" y="0"/>
                    </a:moveTo>
                    <a:lnTo>
                      <a:pt x="79" y="5"/>
                    </a:lnTo>
                    <a:lnTo>
                      <a:pt x="94" y="13"/>
                    </a:lnTo>
                    <a:lnTo>
                      <a:pt x="107" y="26"/>
                    </a:lnTo>
                    <a:lnTo>
                      <a:pt x="114" y="43"/>
                    </a:lnTo>
                    <a:lnTo>
                      <a:pt x="128" y="97"/>
                    </a:lnTo>
                    <a:lnTo>
                      <a:pt x="130" y="112"/>
                    </a:lnTo>
                    <a:lnTo>
                      <a:pt x="128" y="127"/>
                    </a:lnTo>
                    <a:lnTo>
                      <a:pt x="123" y="141"/>
                    </a:lnTo>
                    <a:lnTo>
                      <a:pt x="114" y="152"/>
                    </a:lnTo>
                    <a:lnTo>
                      <a:pt x="101" y="162"/>
                    </a:lnTo>
                    <a:lnTo>
                      <a:pt x="87" y="167"/>
                    </a:lnTo>
                    <a:lnTo>
                      <a:pt x="80" y="169"/>
                    </a:lnTo>
                    <a:lnTo>
                      <a:pt x="72" y="169"/>
                    </a:lnTo>
                    <a:lnTo>
                      <a:pt x="57" y="167"/>
                    </a:lnTo>
                    <a:lnTo>
                      <a:pt x="43" y="162"/>
                    </a:lnTo>
                    <a:lnTo>
                      <a:pt x="31" y="152"/>
                    </a:lnTo>
                    <a:lnTo>
                      <a:pt x="23" y="141"/>
                    </a:lnTo>
                    <a:lnTo>
                      <a:pt x="16" y="127"/>
                    </a:lnTo>
                    <a:lnTo>
                      <a:pt x="2" y="73"/>
                    </a:lnTo>
                    <a:lnTo>
                      <a:pt x="0" y="58"/>
                    </a:lnTo>
                    <a:lnTo>
                      <a:pt x="2" y="43"/>
                    </a:lnTo>
                    <a:lnTo>
                      <a:pt x="8" y="29"/>
                    </a:lnTo>
                    <a:lnTo>
                      <a:pt x="16" y="17"/>
                    </a:lnTo>
                    <a:lnTo>
                      <a:pt x="28" y="9"/>
                    </a:lnTo>
                    <a:lnTo>
                      <a:pt x="43" y="2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9" name="Freeform 25">
                <a:extLst>
                  <a:ext uri="{FF2B5EF4-FFF2-40B4-BE49-F238E27FC236}">
                    <a16:creationId xmlns:a16="http://schemas.microsoft.com/office/drawing/2014/main" id="{0C9D227B-F819-4DFE-B163-25914F9A5A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5601" y="3214688"/>
                <a:ext cx="23813" cy="28575"/>
              </a:xfrm>
              <a:custGeom>
                <a:avLst/>
                <a:gdLst>
                  <a:gd name="T0" fmla="*/ 59 w 131"/>
                  <a:gd name="T1" fmla="*/ 0 h 169"/>
                  <a:gd name="T2" fmla="*/ 74 w 131"/>
                  <a:gd name="T3" fmla="*/ 2 h 169"/>
                  <a:gd name="T4" fmla="*/ 87 w 131"/>
                  <a:gd name="T5" fmla="*/ 8 h 169"/>
                  <a:gd name="T6" fmla="*/ 98 w 131"/>
                  <a:gd name="T7" fmla="*/ 17 h 169"/>
                  <a:gd name="T8" fmla="*/ 108 w 131"/>
                  <a:gd name="T9" fmla="*/ 29 h 169"/>
                  <a:gd name="T10" fmla="*/ 113 w 131"/>
                  <a:gd name="T11" fmla="*/ 43 h 169"/>
                  <a:gd name="T12" fmla="*/ 129 w 131"/>
                  <a:gd name="T13" fmla="*/ 97 h 169"/>
                  <a:gd name="T14" fmla="*/ 131 w 131"/>
                  <a:gd name="T15" fmla="*/ 112 h 169"/>
                  <a:gd name="T16" fmla="*/ 129 w 131"/>
                  <a:gd name="T17" fmla="*/ 127 h 169"/>
                  <a:gd name="T18" fmla="*/ 123 w 131"/>
                  <a:gd name="T19" fmla="*/ 141 h 169"/>
                  <a:gd name="T20" fmla="*/ 113 w 131"/>
                  <a:gd name="T21" fmla="*/ 152 h 169"/>
                  <a:gd name="T22" fmla="*/ 102 w 131"/>
                  <a:gd name="T23" fmla="*/ 161 h 169"/>
                  <a:gd name="T24" fmla="*/ 88 w 131"/>
                  <a:gd name="T25" fmla="*/ 167 h 169"/>
                  <a:gd name="T26" fmla="*/ 80 w 131"/>
                  <a:gd name="T27" fmla="*/ 168 h 169"/>
                  <a:gd name="T28" fmla="*/ 73 w 131"/>
                  <a:gd name="T29" fmla="*/ 169 h 169"/>
                  <a:gd name="T30" fmla="*/ 58 w 131"/>
                  <a:gd name="T31" fmla="*/ 167 h 169"/>
                  <a:gd name="T32" fmla="*/ 44 w 131"/>
                  <a:gd name="T33" fmla="*/ 162 h 169"/>
                  <a:gd name="T34" fmla="*/ 32 w 131"/>
                  <a:gd name="T35" fmla="*/ 152 h 169"/>
                  <a:gd name="T36" fmla="*/ 23 w 131"/>
                  <a:gd name="T37" fmla="*/ 141 h 169"/>
                  <a:gd name="T38" fmla="*/ 17 w 131"/>
                  <a:gd name="T39" fmla="*/ 127 h 169"/>
                  <a:gd name="T40" fmla="*/ 2 w 131"/>
                  <a:gd name="T41" fmla="*/ 72 h 169"/>
                  <a:gd name="T42" fmla="*/ 0 w 131"/>
                  <a:gd name="T43" fmla="*/ 58 h 169"/>
                  <a:gd name="T44" fmla="*/ 2 w 131"/>
                  <a:gd name="T45" fmla="*/ 43 h 169"/>
                  <a:gd name="T46" fmla="*/ 8 w 131"/>
                  <a:gd name="T47" fmla="*/ 29 h 169"/>
                  <a:gd name="T48" fmla="*/ 17 w 131"/>
                  <a:gd name="T49" fmla="*/ 17 h 169"/>
                  <a:gd name="T50" fmla="*/ 29 w 131"/>
                  <a:gd name="T51" fmla="*/ 9 h 169"/>
                  <a:gd name="T52" fmla="*/ 44 w 131"/>
                  <a:gd name="T53" fmla="*/ 2 h 169"/>
                  <a:gd name="T54" fmla="*/ 59 w 131"/>
                  <a:gd name="T55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1" h="169">
                    <a:moveTo>
                      <a:pt x="59" y="0"/>
                    </a:moveTo>
                    <a:lnTo>
                      <a:pt x="74" y="2"/>
                    </a:lnTo>
                    <a:lnTo>
                      <a:pt x="87" y="8"/>
                    </a:lnTo>
                    <a:lnTo>
                      <a:pt x="98" y="17"/>
                    </a:lnTo>
                    <a:lnTo>
                      <a:pt x="108" y="29"/>
                    </a:lnTo>
                    <a:lnTo>
                      <a:pt x="113" y="43"/>
                    </a:lnTo>
                    <a:lnTo>
                      <a:pt x="129" y="97"/>
                    </a:lnTo>
                    <a:lnTo>
                      <a:pt x="131" y="112"/>
                    </a:lnTo>
                    <a:lnTo>
                      <a:pt x="129" y="127"/>
                    </a:lnTo>
                    <a:lnTo>
                      <a:pt x="123" y="141"/>
                    </a:lnTo>
                    <a:lnTo>
                      <a:pt x="113" y="152"/>
                    </a:lnTo>
                    <a:lnTo>
                      <a:pt x="102" y="161"/>
                    </a:lnTo>
                    <a:lnTo>
                      <a:pt x="88" y="167"/>
                    </a:lnTo>
                    <a:lnTo>
                      <a:pt x="80" y="168"/>
                    </a:lnTo>
                    <a:lnTo>
                      <a:pt x="73" y="169"/>
                    </a:lnTo>
                    <a:lnTo>
                      <a:pt x="58" y="167"/>
                    </a:lnTo>
                    <a:lnTo>
                      <a:pt x="44" y="162"/>
                    </a:lnTo>
                    <a:lnTo>
                      <a:pt x="32" y="152"/>
                    </a:lnTo>
                    <a:lnTo>
                      <a:pt x="23" y="141"/>
                    </a:lnTo>
                    <a:lnTo>
                      <a:pt x="17" y="127"/>
                    </a:lnTo>
                    <a:lnTo>
                      <a:pt x="2" y="72"/>
                    </a:lnTo>
                    <a:lnTo>
                      <a:pt x="0" y="58"/>
                    </a:lnTo>
                    <a:lnTo>
                      <a:pt x="2" y="43"/>
                    </a:lnTo>
                    <a:lnTo>
                      <a:pt x="8" y="29"/>
                    </a:lnTo>
                    <a:lnTo>
                      <a:pt x="17" y="17"/>
                    </a:lnTo>
                    <a:lnTo>
                      <a:pt x="29" y="9"/>
                    </a:lnTo>
                    <a:lnTo>
                      <a:pt x="44" y="2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0" name="Freeform 26">
                <a:extLst>
                  <a:ext uri="{FF2B5EF4-FFF2-40B4-BE49-F238E27FC236}">
                    <a16:creationId xmlns:a16="http://schemas.microsoft.com/office/drawing/2014/main" id="{1B2D0F85-684E-4E2C-AF6A-4150DE7E46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0513" y="2974975"/>
                <a:ext cx="23813" cy="30163"/>
              </a:xfrm>
              <a:custGeom>
                <a:avLst/>
                <a:gdLst>
                  <a:gd name="T0" fmla="*/ 61 w 130"/>
                  <a:gd name="T1" fmla="*/ 0 h 168"/>
                  <a:gd name="T2" fmla="*/ 79 w 130"/>
                  <a:gd name="T3" fmla="*/ 3 h 168"/>
                  <a:gd name="T4" fmla="*/ 94 w 130"/>
                  <a:gd name="T5" fmla="*/ 13 h 168"/>
                  <a:gd name="T6" fmla="*/ 105 w 130"/>
                  <a:gd name="T7" fmla="*/ 26 h 168"/>
                  <a:gd name="T8" fmla="*/ 113 w 130"/>
                  <a:gd name="T9" fmla="*/ 43 h 168"/>
                  <a:gd name="T10" fmla="*/ 128 w 130"/>
                  <a:gd name="T11" fmla="*/ 97 h 168"/>
                  <a:gd name="T12" fmla="*/ 130 w 130"/>
                  <a:gd name="T13" fmla="*/ 112 h 168"/>
                  <a:gd name="T14" fmla="*/ 128 w 130"/>
                  <a:gd name="T15" fmla="*/ 127 h 168"/>
                  <a:gd name="T16" fmla="*/ 123 w 130"/>
                  <a:gd name="T17" fmla="*/ 140 h 168"/>
                  <a:gd name="T18" fmla="*/ 113 w 130"/>
                  <a:gd name="T19" fmla="*/ 151 h 168"/>
                  <a:gd name="T20" fmla="*/ 101 w 130"/>
                  <a:gd name="T21" fmla="*/ 161 h 168"/>
                  <a:gd name="T22" fmla="*/ 87 w 130"/>
                  <a:gd name="T23" fmla="*/ 166 h 168"/>
                  <a:gd name="T24" fmla="*/ 80 w 130"/>
                  <a:gd name="T25" fmla="*/ 168 h 168"/>
                  <a:gd name="T26" fmla="*/ 72 w 130"/>
                  <a:gd name="T27" fmla="*/ 168 h 168"/>
                  <a:gd name="T28" fmla="*/ 57 w 130"/>
                  <a:gd name="T29" fmla="*/ 166 h 168"/>
                  <a:gd name="T30" fmla="*/ 43 w 130"/>
                  <a:gd name="T31" fmla="*/ 161 h 168"/>
                  <a:gd name="T32" fmla="*/ 31 w 130"/>
                  <a:gd name="T33" fmla="*/ 152 h 168"/>
                  <a:gd name="T34" fmla="*/ 23 w 130"/>
                  <a:gd name="T35" fmla="*/ 141 h 168"/>
                  <a:gd name="T36" fmla="*/ 16 w 130"/>
                  <a:gd name="T37" fmla="*/ 127 h 168"/>
                  <a:gd name="T38" fmla="*/ 1 w 130"/>
                  <a:gd name="T39" fmla="*/ 73 h 168"/>
                  <a:gd name="T40" fmla="*/ 0 w 130"/>
                  <a:gd name="T41" fmla="*/ 57 h 168"/>
                  <a:gd name="T42" fmla="*/ 1 w 130"/>
                  <a:gd name="T43" fmla="*/ 42 h 168"/>
                  <a:gd name="T44" fmla="*/ 8 w 130"/>
                  <a:gd name="T45" fmla="*/ 29 h 168"/>
                  <a:gd name="T46" fmla="*/ 16 w 130"/>
                  <a:gd name="T47" fmla="*/ 17 h 168"/>
                  <a:gd name="T48" fmla="*/ 28 w 130"/>
                  <a:gd name="T49" fmla="*/ 8 h 168"/>
                  <a:gd name="T50" fmla="*/ 43 w 130"/>
                  <a:gd name="T51" fmla="*/ 2 h 168"/>
                  <a:gd name="T52" fmla="*/ 61 w 130"/>
                  <a:gd name="T53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8">
                    <a:moveTo>
                      <a:pt x="61" y="0"/>
                    </a:moveTo>
                    <a:lnTo>
                      <a:pt x="79" y="3"/>
                    </a:lnTo>
                    <a:lnTo>
                      <a:pt x="94" y="13"/>
                    </a:lnTo>
                    <a:lnTo>
                      <a:pt x="105" y="26"/>
                    </a:lnTo>
                    <a:lnTo>
                      <a:pt x="113" y="43"/>
                    </a:lnTo>
                    <a:lnTo>
                      <a:pt x="128" y="97"/>
                    </a:lnTo>
                    <a:lnTo>
                      <a:pt x="130" y="112"/>
                    </a:lnTo>
                    <a:lnTo>
                      <a:pt x="128" y="127"/>
                    </a:lnTo>
                    <a:lnTo>
                      <a:pt x="123" y="140"/>
                    </a:lnTo>
                    <a:lnTo>
                      <a:pt x="113" y="151"/>
                    </a:lnTo>
                    <a:lnTo>
                      <a:pt x="101" y="161"/>
                    </a:lnTo>
                    <a:lnTo>
                      <a:pt x="87" y="166"/>
                    </a:lnTo>
                    <a:lnTo>
                      <a:pt x="80" y="168"/>
                    </a:lnTo>
                    <a:lnTo>
                      <a:pt x="72" y="168"/>
                    </a:lnTo>
                    <a:lnTo>
                      <a:pt x="57" y="166"/>
                    </a:lnTo>
                    <a:lnTo>
                      <a:pt x="43" y="161"/>
                    </a:lnTo>
                    <a:lnTo>
                      <a:pt x="31" y="152"/>
                    </a:lnTo>
                    <a:lnTo>
                      <a:pt x="23" y="141"/>
                    </a:lnTo>
                    <a:lnTo>
                      <a:pt x="16" y="127"/>
                    </a:lnTo>
                    <a:lnTo>
                      <a:pt x="1" y="73"/>
                    </a:lnTo>
                    <a:lnTo>
                      <a:pt x="0" y="57"/>
                    </a:lnTo>
                    <a:lnTo>
                      <a:pt x="1" y="42"/>
                    </a:lnTo>
                    <a:lnTo>
                      <a:pt x="8" y="29"/>
                    </a:lnTo>
                    <a:lnTo>
                      <a:pt x="16" y="17"/>
                    </a:lnTo>
                    <a:lnTo>
                      <a:pt x="28" y="8"/>
                    </a:lnTo>
                    <a:lnTo>
                      <a:pt x="43" y="2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1" name="Freeform 27">
                <a:extLst>
                  <a:ext uri="{FF2B5EF4-FFF2-40B4-BE49-F238E27FC236}">
                    <a16:creationId xmlns:a16="http://schemas.microsoft.com/office/drawing/2014/main" id="{65B9CC07-0335-40C9-9E96-FC61FFC40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5276" y="2849563"/>
                <a:ext cx="30163" cy="23813"/>
              </a:xfrm>
              <a:custGeom>
                <a:avLst/>
                <a:gdLst>
                  <a:gd name="T0" fmla="*/ 116 w 169"/>
                  <a:gd name="T1" fmla="*/ 0 h 128"/>
                  <a:gd name="T2" fmla="*/ 133 w 169"/>
                  <a:gd name="T3" fmla="*/ 4 h 128"/>
                  <a:gd name="T4" fmla="*/ 148 w 169"/>
                  <a:gd name="T5" fmla="*/ 12 h 128"/>
                  <a:gd name="T6" fmla="*/ 160 w 169"/>
                  <a:gd name="T7" fmla="*/ 25 h 128"/>
                  <a:gd name="T8" fmla="*/ 167 w 169"/>
                  <a:gd name="T9" fmla="*/ 42 h 128"/>
                  <a:gd name="T10" fmla="*/ 169 w 169"/>
                  <a:gd name="T11" fmla="*/ 60 h 128"/>
                  <a:gd name="T12" fmla="*/ 166 w 169"/>
                  <a:gd name="T13" fmla="*/ 78 h 128"/>
                  <a:gd name="T14" fmla="*/ 156 w 169"/>
                  <a:gd name="T15" fmla="*/ 93 h 128"/>
                  <a:gd name="T16" fmla="*/ 144 w 169"/>
                  <a:gd name="T17" fmla="*/ 105 h 128"/>
                  <a:gd name="T18" fmla="*/ 126 w 169"/>
                  <a:gd name="T19" fmla="*/ 112 h 128"/>
                  <a:gd name="T20" fmla="*/ 72 w 169"/>
                  <a:gd name="T21" fmla="*/ 127 h 128"/>
                  <a:gd name="T22" fmla="*/ 64 w 169"/>
                  <a:gd name="T23" fmla="*/ 128 h 128"/>
                  <a:gd name="T24" fmla="*/ 57 w 169"/>
                  <a:gd name="T25" fmla="*/ 128 h 128"/>
                  <a:gd name="T26" fmla="*/ 41 w 169"/>
                  <a:gd name="T27" fmla="*/ 127 h 128"/>
                  <a:gd name="T28" fmla="*/ 29 w 169"/>
                  <a:gd name="T29" fmla="*/ 121 h 128"/>
                  <a:gd name="T30" fmla="*/ 17 w 169"/>
                  <a:gd name="T31" fmla="*/ 112 h 128"/>
                  <a:gd name="T32" fmla="*/ 7 w 169"/>
                  <a:gd name="T33" fmla="*/ 101 h 128"/>
                  <a:gd name="T34" fmla="*/ 1 w 169"/>
                  <a:gd name="T35" fmla="*/ 87 h 128"/>
                  <a:gd name="T36" fmla="*/ 0 w 169"/>
                  <a:gd name="T37" fmla="*/ 71 h 128"/>
                  <a:gd name="T38" fmla="*/ 1 w 169"/>
                  <a:gd name="T39" fmla="*/ 56 h 128"/>
                  <a:gd name="T40" fmla="*/ 7 w 169"/>
                  <a:gd name="T41" fmla="*/ 43 h 128"/>
                  <a:gd name="T42" fmla="*/ 16 w 169"/>
                  <a:gd name="T43" fmla="*/ 32 h 128"/>
                  <a:gd name="T44" fmla="*/ 28 w 169"/>
                  <a:gd name="T45" fmla="*/ 22 h 128"/>
                  <a:gd name="T46" fmla="*/ 41 w 169"/>
                  <a:gd name="T47" fmla="*/ 17 h 128"/>
                  <a:gd name="T48" fmla="*/ 96 w 169"/>
                  <a:gd name="T49" fmla="*/ 2 h 128"/>
                  <a:gd name="T50" fmla="*/ 116 w 169"/>
                  <a:gd name="T5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9" h="128">
                    <a:moveTo>
                      <a:pt x="116" y="0"/>
                    </a:moveTo>
                    <a:lnTo>
                      <a:pt x="133" y="4"/>
                    </a:lnTo>
                    <a:lnTo>
                      <a:pt x="148" y="12"/>
                    </a:lnTo>
                    <a:lnTo>
                      <a:pt x="160" y="25"/>
                    </a:lnTo>
                    <a:lnTo>
                      <a:pt x="167" y="42"/>
                    </a:lnTo>
                    <a:lnTo>
                      <a:pt x="169" y="60"/>
                    </a:lnTo>
                    <a:lnTo>
                      <a:pt x="166" y="78"/>
                    </a:lnTo>
                    <a:lnTo>
                      <a:pt x="156" y="93"/>
                    </a:lnTo>
                    <a:lnTo>
                      <a:pt x="144" y="105"/>
                    </a:lnTo>
                    <a:lnTo>
                      <a:pt x="126" y="112"/>
                    </a:lnTo>
                    <a:lnTo>
                      <a:pt x="72" y="127"/>
                    </a:lnTo>
                    <a:lnTo>
                      <a:pt x="64" y="128"/>
                    </a:lnTo>
                    <a:lnTo>
                      <a:pt x="57" y="128"/>
                    </a:lnTo>
                    <a:lnTo>
                      <a:pt x="41" y="127"/>
                    </a:lnTo>
                    <a:lnTo>
                      <a:pt x="29" y="121"/>
                    </a:lnTo>
                    <a:lnTo>
                      <a:pt x="17" y="112"/>
                    </a:lnTo>
                    <a:lnTo>
                      <a:pt x="7" y="101"/>
                    </a:lnTo>
                    <a:lnTo>
                      <a:pt x="1" y="87"/>
                    </a:lnTo>
                    <a:lnTo>
                      <a:pt x="0" y="71"/>
                    </a:lnTo>
                    <a:lnTo>
                      <a:pt x="1" y="56"/>
                    </a:lnTo>
                    <a:lnTo>
                      <a:pt x="7" y="43"/>
                    </a:lnTo>
                    <a:lnTo>
                      <a:pt x="16" y="32"/>
                    </a:lnTo>
                    <a:lnTo>
                      <a:pt x="28" y="22"/>
                    </a:lnTo>
                    <a:lnTo>
                      <a:pt x="41" y="17"/>
                    </a:lnTo>
                    <a:lnTo>
                      <a:pt x="96" y="2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2" name="Freeform 28">
                <a:extLst>
                  <a:ext uri="{FF2B5EF4-FFF2-40B4-BE49-F238E27FC236}">
                    <a16:creationId xmlns:a16="http://schemas.microsoft.com/office/drawing/2014/main" id="{86A43348-108A-4450-8FCE-371A95937B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2901" y="2836863"/>
                <a:ext cx="30163" cy="23813"/>
              </a:xfrm>
              <a:custGeom>
                <a:avLst/>
                <a:gdLst>
                  <a:gd name="T0" fmla="*/ 116 w 170"/>
                  <a:gd name="T1" fmla="*/ 0 h 129"/>
                  <a:gd name="T2" fmla="*/ 133 w 170"/>
                  <a:gd name="T3" fmla="*/ 3 h 129"/>
                  <a:gd name="T4" fmla="*/ 149 w 170"/>
                  <a:gd name="T5" fmla="*/ 13 h 129"/>
                  <a:gd name="T6" fmla="*/ 161 w 170"/>
                  <a:gd name="T7" fmla="*/ 26 h 129"/>
                  <a:gd name="T8" fmla="*/ 168 w 170"/>
                  <a:gd name="T9" fmla="*/ 43 h 129"/>
                  <a:gd name="T10" fmla="*/ 170 w 170"/>
                  <a:gd name="T11" fmla="*/ 58 h 129"/>
                  <a:gd name="T12" fmla="*/ 168 w 170"/>
                  <a:gd name="T13" fmla="*/ 73 h 129"/>
                  <a:gd name="T14" fmla="*/ 162 w 170"/>
                  <a:gd name="T15" fmla="*/ 86 h 129"/>
                  <a:gd name="T16" fmla="*/ 153 w 170"/>
                  <a:gd name="T17" fmla="*/ 98 h 129"/>
                  <a:gd name="T18" fmla="*/ 141 w 170"/>
                  <a:gd name="T19" fmla="*/ 107 h 129"/>
                  <a:gd name="T20" fmla="*/ 127 w 170"/>
                  <a:gd name="T21" fmla="*/ 113 h 129"/>
                  <a:gd name="T22" fmla="*/ 73 w 170"/>
                  <a:gd name="T23" fmla="*/ 127 h 129"/>
                  <a:gd name="T24" fmla="*/ 65 w 170"/>
                  <a:gd name="T25" fmla="*/ 129 h 129"/>
                  <a:gd name="T26" fmla="*/ 58 w 170"/>
                  <a:gd name="T27" fmla="*/ 129 h 129"/>
                  <a:gd name="T28" fmla="*/ 43 w 170"/>
                  <a:gd name="T29" fmla="*/ 128 h 129"/>
                  <a:gd name="T30" fmla="*/ 29 w 170"/>
                  <a:gd name="T31" fmla="*/ 122 h 129"/>
                  <a:gd name="T32" fmla="*/ 17 w 170"/>
                  <a:gd name="T33" fmla="*/ 113 h 129"/>
                  <a:gd name="T34" fmla="*/ 7 w 170"/>
                  <a:gd name="T35" fmla="*/ 101 h 129"/>
                  <a:gd name="T36" fmla="*/ 2 w 170"/>
                  <a:gd name="T37" fmla="*/ 86 h 129"/>
                  <a:gd name="T38" fmla="*/ 0 w 170"/>
                  <a:gd name="T39" fmla="*/ 68 h 129"/>
                  <a:gd name="T40" fmla="*/ 4 w 170"/>
                  <a:gd name="T41" fmla="*/ 51 h 129"/>
                  <a:gd name="T42" fmla="*/ 12 w 170"/>
                  <a:gd name="T43" fmla="*/ 36 h 129"/>
                  <a:gd name="T44" fmla="*/ 25 w 170"/>
                  <a:gd name="T45" fmla="*/ 24 h 129"/>
                  <a:gd name="T46" fmla="*/ 43 w 170"/>
                  <a:gd name="T47" fmla="*/ 16 h 129"/>
                  <a:gd name="T48" fmla="*/ 97 w 170"/>
                  <a:gd name="T49" fmla="*/ 2 h 129"/>
                  <a:gd name="T50" fmla="*/ 116 w 170"/>
                  <a:gd name="T51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0" h="129">
                    <a:moveTo>
                      <a:pt x="116" y="0"/>
                    </a:moveTo>
                    <a:lnTo>
                      <a:pt x="133" y="3"/>
                    </a:lnTo>
                    <a:lnTo>
                      <a:pt x="149" y="13"/>
                    </a:lnTo>
                    <a:lnTo>
                      <a:pt x="161" y="26"/>
                    </a:lnTo>
                    <a:lnTo>
                      <a:pt x="168" y="43"/>
                    </a:lnTo>
                    <a:lnTo>
                      <a:pt x="170" y="58"/>
                    </a:lnTo>
                    <a:lnTo>
                      <a:pt x="168" y="73"/>
                    </a:lnTo>
                    <a:lnTo>
                      <a:pt x="162" y="86"/>
                    </a:lnTo>
                    <a:lnTo>
                      <a:pt x="153" y="98"/>
                    </a:lnTo>
                    <a:lnTo>
                      <a:pt x="141" y="107"/>
                    </a:lnTo>
                    <a:lnTo>
                      <a:pt x="127" y="113"/>
                    </a:lnTo>
                    <a:lnTo>
                      <a:pt x="73" y="127"/>
                    </a:lnTo>
                    <a:lnTo>
                      <a:pt x="65" y="129"/>
                    </a:lnTo>
                    <a:lnTo>
                      <a:pt x="58" y="129"/>
                    </a:lnTo>
                    <a:lnTo>
                      <a:pt x="43" y="128"/>
                    </a:lnTo>
                    <a:lnTo>
                      <a:pt x="29" y="122"/>
                    </a:lnTo>
                    <a:lnTo>
                      <a:pt x="17" y="113"/>
                    </a:lnTo>
                    <a:lnTo>
                      <a:pt x="7" y="101"/>
                    </a:lnTo>
                    <a:lnTo>
                      <a:pt x="2" y="86"/>
                    </a:lnTo>
                    <a:lnTo>
                      <a:pt x="0" y="68"/>
                    </a:lnTo>
                    <a:lnTo>
                      <a:pt x="4" y="51"/>
                    </a:lnTo>
                    <a:lnTo>
                      <a:pt x="12" y="36"/>
                    </a:lnTo>
                    <a:lnTo>
                      <a:pt x="25" y="24"/>
                    </a:lnTo>
                    <a:lnTo>
                      <a:pt x="43" y="16"/>
                    </a:lnTo>
                    <a:lnTo>
                      <a:pt x="97" y="2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3" name="Freeform 29">
                <a:extLst>
                  <a:ext uri="{FF2B5EF4-FFF2-40B4-BE49-F238E27FC236}">
                    <a16:creationId xmlns:a16="http://schemas.microsoft.com/office/drawing/2014/main" id="{33585D98-4C78-4DED-B40C-4B7C3B8E6A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2901" y="3167063"/>
                <a:ext cx="23813" cy="28575"/>
              </a:xfrm>
              <a:custGeom>
                <a:avLst/>
                <a:gdLst>
                  <a:gd name="T0" fmla="*/ 60 w 132"/>
                  <a:gd name="T1" fmla="*/ 0 h 168"/>
                  <a:gd name="T2" fmla="*/ 74 w 132"/>
                  <a:gd name="T3" fmla="*/ 1 h 168"/>
                  <a:gd name="T4" fmla="*/ 87 w 132"/>
                  <a:gd name="T5" fmla="*/ 7 h 168"/>
                  <a:gd name="T6" fmla="*/ 99 w 132"/>
                  <a:gd name="T7" fmla="*/ 16 h 168"/>
                  <a:gd name="T8" fmla="*/ 109 w 132"/>
                  <a:gd name="T9" fmla="*/ 28 h 168"/>
                  <a:gd name="T10" fmla="*/ 114 w 132"/>
                  <a:gd name="T11" fmla="*/ 41 h 168"/>
                  <a:gd name="T12" fmla="*/ 129 w 132"/>
                  <a:gd name="T13" fmla="*/ 97 h 168"/>
                  <a:gd name="T14" fmla="*/ 132 w 132"/>
                  <a:gd name="T15" fmla="*/ 112 h 168"/>
                  <a:gd name="T16" fmla="*/ 129 w 132"/>
                  <a:gd name="T17" fmla="*/ 127 h 168"/>
                  <a:gd name="T18" fmla="*/ 123 w 132"/>
                  <a:gd name="T19" fmla="*/ 139 h 168"/>
                  <a:gd name="T20" fmla="*/ 114 w 132"/>
                  <a:gd name="T21" fmla="*/ 151 h 168"/>
                  <a:gd name="T22" fmla="*/ 103 w 132"/>
                  <a:gd name="T23" fmla="*/ 161 h 168"/>
                  <a:gd name="T24" fmla="*/ 89 w 132"/>
                  <a:gd name="T25" fmla="*/ 167 h 168"/>
                  <a:gd name="T26" fmla="*/ 81 w 132"/>
                  <a:gd name="T27" fmla="*/ 168 h 168"/>
                  <a:gd name="T28" fmla="*/ 74 w 132"/>
                  <a:gd name="T29" fmla="*/ 168 h 168"/>
                  <a:gd name="T30" fmla="*/ 58 w 132"/>
                  <a:gd name="T31" fmla="*/ 167 h 168"/>
                  <a:gd name="T32" fmla="*/ 44 w 132"/>
                  <a:gd name="T33" fmla="*/ 161 h 168"/>
                  <a:gd name="T34" fmla="*/ 33 w 132"/>
                  <a:gd name="T35" fmla="*/ 152 h 168"/>
                  <a:gd name="T36" fmla="*/ 23 w 132"/>
                  <a:gd name="T37" fmla="*/ 140 h 168"/>
                  <a:gd name="T38" fmla="*/ 18 w 132"/>
                  <a:gd name="T39" fmla="*/ 125 h 168"/>
                  <a:gd name="T40" fmla="*/ 3 w 132"/>
                  <a:gd name="T41" fmla="*/ 71 h 168"/>
                  <a:gd name="T42" fmla="*/ 0 w 132"/>
                  <a:gd name="T43" fmla="*/ 53 h 168"/>
                  <a:gd name="T44" fmla="*/ 5 w 132"/>
                  <a:gd name="T45" fmla="*/ 36 h 168"/>
                  <a:gd name="T46" fmla="*/ 13 w 132"/>
                  <a:gd name="T47" fmla="*/ 21 h 168"/>
                  <a:gd name="T48" fmla="*/ 26 w 132"/>
                  <a:gd name="T49" fmla="*/ 8 h 168"/>
                  <a:gd name="T50" fmla="*/ 43 w 132"/>
                  <a:gd name="T51" fmla="*/ 1 h 168"/>
                  <a:gd name="T52" fmla="*/ 60 w 132"/>
                  <a:gd name="T53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2" h="168">
                    <a:moveTo>
                      <a:pt x="60" y="0"/>
                    </a:moveTo>
                    <a:lnTo>
                      <a:pt x="74" y="1"/>
                    </a:lnTo>
                    <a:lnTo>
                      <a:pt x="87" y="7"/>
                    </a:lnTo>
                    <a:lnTo>
                      <a:pt x="99" y="16"/>
                    </a:lnTo>
                    <a:lnTo>
                      <a:pt x="109" y="28"/>
                    </a:lnTo>
                    <a:lnTo>
                      <a:pt x="114" y="41"/>
                    </a:lnTo>
                    <a:lnTo>
                      <a:pt x="129" y="97"/>
                    </a:lnTo>
                    <a:lnTo>
                      <a:pt x="132" y="112"/>
                    </a:lnTo>
                    <a:lnTo>
                      <a:pt x="129" y="127"/>
                    </a:lnTo>
                    <a:lnTo>
                      <a:pt x="123" y="139"/>
                    </a:lnTo>
                    <a:lnTo>
                      <a:pt x="114" y="151"/>
                    </a:lnTo>
                    <a:lnTo>
                      <a:pt x="103" y="161"/>
                    </a:lnTo>
                    <a:lnTo>
                      <a:pt x="89" y="167"/>
                    </a:lnTo>
                    <a:lnTo>
                      <a:pt x="81" y="168"/>
                    </a:lnTo>
                    <a:lnTo>
                      <a:pt x="74" y="168"/>
                    </a:lnTo>
                    <a:lnTo>
                      <a:pt x="58" y="167"/>
                    </a:lnTo>
                    <a:lnTo>
                      <a:pt x="44" y="161"/>
                    </a:lnTo>
                    <a:lnTo>
                      <a:pt x="33" y="152"/>
                    </a:lnTo>
                    <a:lnTo>
                      <a:pt x="23" y="140"/>
                    </a:lnTo>
                    <a:lnTo>
                      <a:pt x="18" y="125"/>
                    </a:lnTo>
                    <a:lnTo>
                      <a:pt x="3" y="71"/>
                    </a:lnTo>
                    <a:lnTo>
                      <a:pt x="0" y="53"/>
                    </a:lnTo>
                    <a:lnTo>
                      <a:pt x="5" y="36"/>
                    </a:lnTo>
                    <a:lnTo>
                      <a:pt x="13" y="21"/>
                    </a:lnTo>
                    <a:lnTo>
                      <a:pt x="26" y="8"/>
                    </a:lnTo>
                    <a:lnTo>
                      <a:pt x="43" y="1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4" name="Freeform 30">
                <a:extLst>
                  <a:ext uri="{FF2B5EF4-FFF2-40B4-BE49-F238E27FC236}">
                    <a16:creationId xmlns:a16="http://schemas.microsoft.com/office/drawing/2014/main" id="{7ECD5CF6-4212-4C82-B4FD-0FDA4B1E5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7501" y="3071813"/>
                <a:ext cx="22225" cy="28575"/>
              </a:xfrm>
              <a:custGeom>
                <a:avLst/>
                <a:gdLst>
                  <a:gd name="T0" fmla="*/ 62 w 130"/>
                  <a:gd name="T1" fmla="*/ 0 h 168"/>
                  <a:gd name="T2" fmla="*/ 79 w 130"/>
                  <a:gd name="T3" fmla="*/ 3 h 168"/>
                  <a:gd name="T4" fmla="*/ 95 w 130"/>
                  <a:gd name="T5" fmla="*/ 12 h 168"/>
                  <a:gd name="T6" fmla="*/ 107 w 130"/>
                  <a:gd name="T7" fmla="*/ 25 h 168"/>
                  <a:gd name="T8" fmla="*/ 114 w 130"/>
                  <a:gd name="T9" fmla="*/ 42 h 168"/>
                  <a:gd name="T10" fmla="*/ 129 w 130"/>
                  <a:gd name="T11" fmla="*/ 96 h 168"/>
                  <a:gd name="T12" fmla="*/ 130 w 130"/>
                  <a:gd name="T13" fmla="*/ 111 h 168"/>
                  <a:gd name="T14" fmla="*/ 128 w 130"/>
                  <a:gd name="T15" fmla="*/ 126 h 168"/>
                  <a:gd name="T16" fmla="*/ 123 w 130"/>
                  <a:gd name="T17" fmla="*/ 139 h 168"/>
                  <a:gd name="T18" fmla="*/ 114 w 130"/>
                  <a:gd name="T19" fmla="*/ 151 h 168"/>
                  <a:gd name="T20" fmla="*/ 102 w 130"/>
                  <a:gd name="T21" fmla="*/ 160 h 168"/>
                  <a:gd name="T22" fmla="*/ 87 w 130"/>
                  <a:gd name="T23" fmla="*/ 167 h 168"/>
                  <a:gd name="T24" fmla="*/ 80 w 130"/>
                  <a:gd name="T25" fmla="*/ 168 h 168"/>
                  <a:gd name="T26" fmla="*/ 72 w 130"/>
                  <a:gd name="T27" fmla="*/ 168 h 168"/>
                  <a:gd name="T28" fmla="*/ 58 w 130"/>
                  <a:gd name="T29" fmla="*/ 166 h 168"/>
                  <a:gd name="T30" fmla="*/ 44 w 130"/>
                  <a:gd name="T31" fmla="*/ 160 h 168"/>
                  <a:gd name="T32" fmla="*/ 32 w 130"/>
                  <a:gd name="T33" fmla="*/ 152 h 168"/>
                  <a:gd name="T34" fmla="*/ 23 w 130"/>
                  <a:gd name="T35" fmla="*/ 140 h 168"/>
                  <a:gd name="T36" fmla="*/ 16 w 130"/>
                  <a:gd name="T37" fmla="*/ 125 h 168"/>
                  <a:gd name="T38" fmla="*/ 2 w 130"/>
                  <a:gd name="T39" fmla="*/ 72 h 168"/>
                  <a:gd name="T40" fmla="*/ 0 w 130"/>
                  <a:gd name="T41" fmla="*/ 56 h 168"/>
                  <a:gd name="T42" fmla="*/ 2 w 130"/>
                  <a:gd name="T43" fmla="*/ 41 h 168"/>
                  <a:gd name="T44" fmla="*/ 8 w 130"/>
                  <a:gd name="T45" fmla="*/ 28 h 168"/>
                  <a:gd name="T46" fmla="*/ 17 w 130"/>
                  <a:gd name="T47" fmla="*/ 17 h 168"/>
                  <a:gd name="T48" fmla="*/ 29 w 130"/>
                  <a:gd name="T49" fmla="*/ 7 h 168"/>
                  <a:gd name="T50" fmla="*/ 43 w 130"/>
                  <a:gd name="T51" fmla="*/ 2 h 168"/>
                  <a:gd name="T52" fmla="*/ 62 w 130"/>
                  <a:gd name="T53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8">
                    <a:moveTo>
                      <a:pt x="62" y="0"/>
                    </a:moveTo>
                    <a:lnTo>
                      <a:pt x="79" y="3"/>
                    </a:lnTo>
                    <a:lnTo>
                      <a:pt x="95" y="12"/>
                    </a:lnTo>
                    <a:lnTo>
                      <a:pt x="107" y="25"/>
                    </a:lnTo>
                    <a:lnTo>
                      <a:pt x="114" y="42"/>
                    </a:lnTo>
                    <a:lnTo>
                      <a:pt x="129" y="96"/>
                    </a:lnTo>
                    <a:lnTo>
                      <a:pt x="130" y="111"/>
                    </a:lnTo>
                    <a:lnTo>
                      <a:pt x="128" y="126"/>
                    </a:lnTo>
                    <a:lnTo>
                      <a:pt x="123" y="139"/>
                    </a:lnTo>
                    <a:lnTo>
                      <a:pt x="114" y="151"/>
                    </a:lnTo>
                    <a:lnTo>
                      <a:pt x="102" y="160"/>
                    </a:lnTo>
                    <a:lnTo>
                      <a:pt x="87" y="167"/>
                    </a:lnTo>
                    <a:lnTo>
                      <a:pt x="80" y="168"/>
                    </a:lnTo>
                    <a:lnTo>
                      <a:pt x="72" y="168"/>
                    </a:lnTo>
                    <a:lnTo>
                      <a:pt x="58" y="166"/>
                    </a:lnTo>
                    <a:lnTo>
                      <a:pt x="44" y="160"/>
                    </a:lnTo>
                    <a:lnTo>
                      <a:pt x="32" y="152"/>
                    </a:lnTo>
                    <a:lnTo>
                      <a:pt x="23" y="140"/>
                    </a:lnTo>
                    <a:lnTo>
                      <a:pt x="16" y="125"/>
                    </a:lnTo>
                    <a:lnTo>
                      <a:pt x="2" y="72"/>
                    </a:lnTo>
                    <a:lnTo>
                      <a:pt x="0" y="56"/>
                    </a:lnTo>
                    <a:lnTo>
                      <a:pt x="2" y="41"/>
                    </a:lnTo>
                    <a:lnTo>
                      <a:pt x="8" y="28"/>
                    </a:lnTo>
                    <a:lnTo>
                      <a:pt x="17" y="17"/>
                    </a:lnTo>
                    <a:lnTo>
                      <a:pt x="29" y="7"/>
                    </a:lnTo>
                    <a:lnTo>
                      <a:pt x="43" y="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5" name="Freeform 31">
                <a:extLst>
                  <a:ext uri="{FF2B5EF4-FFF2-40B4-BE49-F238E27FC236}">
                    <a16:creationId xmlns:a16="http://schemas.microsoft.com/office/drawing/2014/main" id="{ADAD507C-4502-49F5-ABB5-1B66DCD212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0201" y="3119438"/>
                <a:ext cx="22225" cy="28575"/>
              </a:xfrm>
              <a:custGeom>
                <a:avLst/>
                <a:gdLst>
                  <a:gd name="T0" fmla="*/ 62 w 131"/>
                  <a:gd name="T1" fmla="*/ 0 h 169"/>
                  <a:gd name="T2" fmla="*/ 80 w 131"/>
                  <a:gd name="T3" fmla="*/ 3 h 169"/>
                  <a:gd name="T4" fmla="*/ 95 w 131"/>
                  <a:gd name="T5" fmla="*/ 13 h 169"/>
                  <a:gd name="T6" fmla="*/ 107 w 131"/>
                  <a:gd name="T7" fmla="*/ 25 h 169"/>
                  <a:gd name="T8" fmla="*/ 114 w 131"/>
                  <a:gd name="T9" fmla="*/ 42 h 169"/>
                  <a:gd name="T10" fmla="*/ 129 w 131"/>
                  <a:gd name="T11" fmla="*/ 97 h 169"/>
                  <a:gd name="T12" fmla="*/ 131 w 131"/>
                  <a:gd name="T13" fmla="*/ 111 h 169"/>
                  <a:gd name="T14" fmla="*/ 129 w 131"/>
                  <a:gd name="T15" fmla="*/ 126 h 169"/>
                  <a:gd name="T16" fmla="*/ 123 w 131"/>
                  <a:gd name="T17" fmla="*/ 140 h 169"/>
                  <a:gd name="T18" fmla="*/ 114 w 131"/>
                  <a:gd name="T19" fmla="*/ 152 h 169"/>
                  <a:gd name="T20" fmla="*/ 102 w 131"/>
                  <a:gd name="T21" fmla="*/ 160 h 169"/>
                  <a:gd name="T22" fmla="*/ 88 w 131"/>
                  <a:gd name="T23" fmla="*/ 167 h 169"/>
                  <a:gd name="T24" fmla="*/ 81 w 131"/>
                  <a:gd name="T25" fmla="*/ 168 h 169"/>
                  <a:gd name="T26" fmla="*/ 73 w 131"/>
                  <a:gd name="T27" fmla="*/ 169 h 169"/>
                  <a:gd name="T28" fmla="*/ 58 w 131"/>
                  <a:gd name="T29" fmla="*/ 167 h 169"/>
                  <a:gd name="T30" fmla="*/ 44 w 131"/>
                  <a:gd name="T31" fmla="*/ 161 h 169"/>
                  <a:gd name="T32" fmla="*/ 33 w 131"/>
                  <a:gd name="T33" fmla="*/ 152 h 169"/>
                  <a:gd name="T34" fmla="*/ 23 w 131"/>
                  <a:gd name="T35" fmla="*/ 140 h 169"/>
                  <a:gd name="T36" fmla="*/ 18 w 131"/>
                  <a:gd name="T37" fmla="*/ 126 h 169"/>
                  <a:gd name="T38" fmla="*/ 2 w 131"/>
                  <a:gd name="T39" fmla="*/ 72 h 169"/>
                  <a:gd name="T40" fmla="*/ 0 w 131"/>
                  <a:gd name="T41" fmla="*/ 57 h 169"/>
                  <a:gd name="T42" fmla="*/ 2 w 131"/>
                  <a:gd name="T43" fmla="*/ 42 h 169"/>
                  <a:gd name="T44" fmla="*/ 8 w 131"/>
                  <a:gd name="T45" fmla="*/ 28 h 169"/>
                  <a:gd name="T46" fmla="*/ 18 w 131"/>
                  <a:gd name="T47" fmla="*/ 17 h 169"/>
                  <a:gd name="T48" fmla="*/ 29 w 131"/>
                  <a:gd name="T49" fmla="*/ 8 h 169"/>
                  <a:gd name="T50" fmla="*/ 43 w 131"/>
                  <a:gd name="T51" fmla="*/ 2 h 169"/>
                  <a:gd name="T52" fmla="*/ 62 w 131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1" h="169">
                    <a:moveTo>
                      <a:pt x="62" y="0"/>
                    </a:moveTo>
                    <a:lnTo>
                      <a:pt x="80" y="3"/>
                    </a:lnTo>
                    <a:lnTo>
                      <a:pt x="95" y="13"/>
                    </a:lnTo>
                    <a:lnTo>
                      <a:pt x="107" y="25"/>
                    </a:lnTo>
                    <a:lnTo>
                      <a:pt x="114" y="42"/>
                    </a:lnTo>
                    <a:lnTo>
                      <a:pt x="129" y="97"/>
                    </a:lnTo>
                    <a:lnTo>
                      <a:pt x="131" y="111"/>
                    </a:lnTo>
                    <a:lnTo>
                      <a:pt x="129" y="126"/>
                    </a:lnTo>
                    <a:lnTo>
                      <a:pt x="123" y="140"/>
                    </a:lnTo>
                    <a:lnTo>
                      <a:pt x="114" y="152"/>
                    </a:lnTo>
                    <a:lnTo>
                      <a:pt x="102" y="160"/>
                    </a:lnTo>
                    <a:lnTo>
                      <a:pt x="88" y="167"/>
                    </a:lnTo>
                    <a:lnTo>
                      <a:pt x="81" y="168"/>
                    </a:lnTo>
                    <a:lnTo>
                      <a:pt x="73" y="169"/>
                    </a:lnTo>
                    <a:lnTo>
                      <a:pt x="58" y="167"/>
                    </a:lnTo>
                    <a:lnTo>
                      <a:pt x="44" y="161"/>
                    </a:lnTo>
                    <a:lnTo>
                      <a:pt x="33" y="152"/>
                    </a:lnTo>
                    <a:lnTo>
                      <a:pt x="23" y="140"/>
                    </a:lnTo>
                    <a:lnTo>
                      <a:pt x="18" y="126"/>
                    </a:lnTo>
                    <a:lnTo>
                      <a:pt x="2" y="72"/>
                    </a:lnTo>
                    <a:lnTo>
                      <a:pt x="0" y="57"/>
                    </a:lnTo>
                    <a:lnTo>
                      <a:pt x="2" y="42"/>
                    </a:lnTo>
                    <a:lnTo>
                      <a:pt x="8" y="28"/>
                    </a:lnTo>
                    <a:lnTo>
                      <a:pt x="18" y="17"/>
                    </a:lnTo>
                    <a:lnTo>
                      <a:pt x="29" y="8"/>
                    </a:lnTo>
                    <a:lnTo>
                      <a:pt x="43" y="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6" name="Freeform 32">
                <a:extLst>
                  <a:ext uri="{FF2B5EF4-FFF2-40B4-BE49-F238E27FC236}">
                    <a16:creationId xmlns:a16="http://schemas.microsoft.com/office/drawing/2014/main" id="{553B75EC-E825-461D-AF0F-59BFE282B9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4388" y="2974975"/>
                <a:ext cx="23813" cy="30163"/>
              </a:xfrm>
              <a:custGeom>
                <a:avLst/>
                <a:gdLst>
                  <a:gd name="T0" fmla="*/ 69 w 131"/>
                  <a:gd name="T1" fmla="*/ 0 h 169"/>
                  <a:gd name="T2" fmla="*/ 88 w 131"/>
                  <a:gd name="T3" fmla="*/ 2 h 169"/>
                  <a:gd name="T4" fmla="*/ 102 w 131"/>
                  <a:gd name="T5" fmla="*/ 8 h 169"/>
                  <a:gd name="T6" fmla="*/ 114 w 131"/>
                  <a:gd name="T7" fmla="*/ 17 h 169"/>
                  <a:gd name="T8" fmla="*/ 122 w 131"/>
                  <a:gd name="T9" fmla="*/ 29 h 169"/>
                  <a:gd name="T10" fmla="*/ 129 w 131"/>
                  <a:gd name="T11" fmla="*/ 42 h 169"/>
                  <a:gd name="T12" fmla="*/ 131 w 131"/>
                  <a:gd name="T13" fmla="*/ 57 h 169"/>
                  <a:gd name="T14" fmla="*/ 129 w 131"/>
                  <a:gd name="T15" fmla="*/ 73 h 169"/>
                  <a:gd name="T16" fmla="*/ 114 w 131"/>
                  <a:gd name="T17" fmla="*/ 127 h 169"/>
                  <a:gd name="T18" fmla="*/ 108 w 131"/>
                  <a:gd name="T19" fmla="*/ 141 h 169"/>
                  <a:gd name="T20" fmla="*/ 99 w 131"/>
                  <a:gd name="T21" fmla="*/ 152 h 169"/>
                  <a:gd name="T22" fmla="*/ 87 w 131"/>
                  <a:gd name="T23" fmla="*/ 161 h 169"/>
                  <a:gd name="T24" fmla="*/ 73 w 131"/>
                  <a:gd name="T25" fmla="*/ 167 h 169"/>
                  <a:gd name="T26" fmla="*/ 58 w 131"/>
                  <a:gd name="T27" fmla="*/ 169 h 169"/>
                  <a:gd name="T28" fmla="*/ 50 w 131"/>
                  <a:gd name="T29" fmla="*/ 168 h 169"/>
                  <a:gd name="T30" fmla="*/ 43 w 131"/>
                  <a:gd name="T31" fmla="*/ 167 h 169"/>
                  <a:gd name="T32" fmla="*/ 26 w 131"/>
                  <a:gd name="T33" fmla="*/ 160 h 169"/>
                  <a:gd name="T34" fmla="*/ 13 w 131"/>
                  <a:gd name="T35" fmla="*/ 147 h 169"/>
                  <a:gd name="T36" fmla="*/ 4 w 131"/>
                  <a:gd name="T37" fmla="*/ 132 h 169"/>
                  <a:gd name="T38" fmla="*/ 0 w 131"/>
                  <a:gd name="T39" fmla="*/ 115 h 169"/>
                  <a:gd name="T40" fmla="*/ 2 w 131"/>
                  <a:gd name="T41" fmla="*/ 97 h 169"/>
                  <a:gd name="T42" fmla="*/ 17 w 131"/>
                  <a:gd name="T43" fmla="*/ 43 h 169"/>
                  <a:gd name="T44" fmla="*/ 25 w 131"/>
                  <a:gd name="T45" fmla="*/ 26 h 169"/>
                  <a:gd name="T46" fmla="*/ 36 w 131"/>
                  <a:gd name="T47" fmla="*/ 13 h 169"/>
                  <a:gd name="T48" fmla="*/ 51 w 131"/>
                  <a:gd name="T49" fmla="*/ 3 h 169"/>
                  <a:gd name="T50" fmla="*/ 69 w 131"/>
                  <a:gd name="T51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1" h="169">
                    <a:moveTo>
                      <a:pt x="69" y="0"/>
                    </a:moveTo>
                    <a:lnTo>
                      <a:pt x="88" y="2"/>
                    </a:lnTo>
                    <a:lnTo>
                      <a:pt x="102" y="8"/>
                    </a:lnTo>
                    <a:lnTo>
                      <a:pt x="114" y="17"/>
                    </a:lnTo>
                    <a:lnTo>
                      <a:pt x="122" y="29"/>
                    </a:lnTo>
                    <a:lnTo>
                      <a:pt x="129" y="42"/>
                    </a:lnTo>
                    <a:lnTo>
                      <a:pt x="131" y="57"/>
                    </a:lnTo>
                    <a:lnTo>
                      <a:pt x="129" y="73"/>
                    </a:lnTo>
                    <a:lnTo>
                      <a:pt x="114" y="127"/>
                    </a:lnTo>
                    <a:lnTo>
                      <a:pt x="108" y="141"/>
                    </a:lnTo>
                    <a:lnTo>
                      <a:pt x="99" y="152"/>
                    </a:lnTo>
                    <a:lnTo>
                      <a:pt x="87" y="161"/>
                    </a:lnTo>
                    <a:lnTo>
                      <a:pt x="73" y="167"/>
                    </a:lnTo>
                    <a:lnTo>
                      <a:pt x="58" y="169"/>
                    </a:lnTo>
                    <a:lnTo>
                      <a:pt x="50" y="168"/>
                    </a:lnTo>
                    <a:lnTo>
                      <a:pt x="43" y="167"/>
                    </a:lnTo>
                    <a:lnTo>
                      <a:pt x="26" y="160"/>
                    </a:lnTo>
                    <a:lnTo>
                      <a:pt x="13" y="147"/>
                    </a:lnTo>
                    <a:lnTo>
                      <a:pt x="4" y="132"/>
                    </a:lnTo>
                    <a:lnTo>
                      <a:pt x="0" y="115"/>
                    </a:lnTo>
                    <a:lnTo>
                      <a:pt x="2" y="97"/>
                    </a:lnTo>
                    <a:lnTo>
                      <a:pt x="17" y="43"/>
                    </a:lnTo>
                    <a:lnTo>
                      <a:pt x="25" y="26"/>
                    </a:lnTo>
                    <a:lnTo>
                      <a:pt x="36" y="13"/>
                    </a:lnTo>
                    <a:lnTo>
                      <a:pt x="51" y="3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7" name="Freeform 33">
                <a:extLst>
                  <a:ext uri="{FF2B5EF4-FFF2-40B4-BE49-F238E27FC236}">
                    <a16:creationId xmlns:a16="http://schemas.microsoft.com/office/drawing/2014/main" id="{17230E65-884C-4C1A-99EA-5A947D6D7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7088" y="2927350"/>
                <a:ext cx="23813" cy="30163"/>
              </a:xfrm>
              <a:custGeom>
                <a:avLst/>
                <a:gdLst>
                  <a:gd name="T0" fmla="*/ 70 w 131"/>
                  <a:gd name="T1" fmla="*/ 0 h 169"/>
                  <a:gd name="T2" fmla="*/ 88 w 131"/>
                  <a:gd name="T3" fmla="*/ 2 h 169"/>
                  <a:gd name="T4" fmla="*/ 102 w 131"/>
                  <a:gd name="T5" fmla="*/ 8 h 169"/>
                  <a:gd name="T6" fmla="*/ 114 w 131"/>
                  <a:gd name="T7" fmla="*/ 17 h 169"/>
                  <a:gd name="T8" fmla="*/ 122 w 131"/>
                  <a:gd name="T9" fmla="*/ 29 h 169"/>
                  <a:gd name="T10" fmla="*/ 129 w 131"/>
                  <a:gd name="T11" fmla="*/ 43 h 169"/>
                  <a:gd name="T12" fmla="*/ 131 w 131"/>
                  <a:gd name="T13" fmla="*/ 57 h 169"/>
                  <a:gd name="T14" fmla="*/ 129 w 131"/>
                  <a:gd name="T15" fmla="*/ 72 h 169"/>
                  <a:gd name="T16" fmla="*/ 114 w 131"/>
                  <a:gd name="T17" fmla="*/ 127 h 169"/>
                  <a:gd name="T18" fmla="*/ 108 w 131"/>
                  <a:gd name="T19" fmla="*/ 140 h 169"/>
                  <a:gd name="T20" fmla="*/ 99 w 131"/>
                  <a:gd name="T21" fmla="*/ 152 h 169"/>
                  <a:gd name="T22" fmla="*/ 87 w 131"/>
                  <a:gd name="T23" fmla="*/ 162 h 169"/>
                  <a:gd name="T24" fmla="*/ 73 w 131"/>
                  <a:gd name="T25" fmla="*/ 167 h 169"/>
                  <a:gd name="T26" fmla="*/ 58 w 131"/>
                  <a:gd name="T27" fmla="*/ 169 h 169"/>
                  <a:gd name="T28" fmla="*/ 50 w 131"/>
                  <a:gd name="T29" fmla="*/ 168 h 169"/>
                  <a:gd name="T30" fmla="*/ 43 w 131"/>
                  <a:gd name="T31" fmla="*/ 167 h 169"/>
                  <a:gd name="T32" fmla="*/ 29 w 131"/>
                  <a:gd name="T33" fmla="*/ 162 h 169"/>
                  <a:gd name="T34" fmla="*/ 17 w 131"/>
                  <a:gd name="T35" fmla="*/ 152 h 169"/>
                  <a:gd name="T36" fmla="*/ 8 w 131"/>
                  <a:gd name="T37" fmla="*/ 140 h 169"/>
                  <a:gd name="T38" fmla="*/ 2 w 131"/>
                  <a:gd name="T39" fmla="*/ 127 h 169"/>
                  <a:gd name="T40" fmla="*/ 0 w 131"/>
                  <a:gd name="T41" fmla="*/ 112 h 169"/>
                  <a:gd name="T42" fmla="*/ 2 w 131"/>
                  <a:gd name="T43" fmla="*/ 97 h 169"/>
                  <a:gd name="T44" fmla="*/ 17 w 131"/>
                  <a:gd name="T45" fmla="*/ 43 h 169"/>
                  <a:gd name="T46" fmla="*/ 25 w 131"/>
                  <a:gd name="T47" fmla="*/ 27 h 169"/>
                  <a:gd name="T48" fmla="*/ 36 w 131"/>
                  <a:gd name="T49" fmla="*/ 13 h 169"/>
                  <a:gd name="T50" fmla="*/ 51 w 131"/>
                  <a:gd name="T51" fmla="*/ 4 h 169"/>
                  <a:gd name="T52" fmla="*/ 70 w 131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1" h="169">
                    <a:moveTo>
                      <a:pt x="70" y="0"/>
                    </a:moveTo>
                    <a:lnTo>
                      <a:pt x="88" y="2"/>
                    </a:lnTo>
                    <a:lnTo>
                      <a:pt x="102" y="8"/>
                    </a:lnTo>
                    <a:lnTo>
                      <a:pt x="114" y="17"/>
                    </a:lnTo>
                    <a:lnTo>
                      <a:pt x="122" y="29"/>
                    </a:lnTo>
                    <a:lnTo>
                      <a:pt x="129" y="43"/>
                    </a:lnTo>
                    <a:lnTo>
                      <a:pt x="131" y="57"/>
                    </a:lnTo>
                    <a:lnTo>
                      <a:pt x="129" y="72"/>
                    </a:lnTo>
                    <a:lnTo>
                      <a:pt x="114" y="127"/>
                    </a:lnTo>
                    <a:lnTo>
                      <a:pt x="108" y="140"/>
                    </a:lnTo>
                    <a:lnTo>
                      <a:pt x="99" y="152"/>
                    </a:lnTo>
                    <a:lnTo>
                      <a:pt x="87" y="162"/>
                    </a:lnTo>
                    <a:lnTo>
                      <a:pt x="73" y="167"/>
                    </a:lnTo>
                    <a:lnTo>
                      <a:pt x="58" y="169"/>
                    </a:lnTo>
                    <a:lnTo>
                      <a:pt x="50" y="168"/>
                    </a:lnTo>
                    <a:lnTo>
                      <a:pt x="43" y="167"/>
                    </a:lnTo>
                    <a:lnTo>
                      <a:pt x="29" y="162"/>
                    </a:lnTo>
                    <a:lnTo>
                      <a:pt x="17" y="152"/>
                    </a:lnTo>
                    <a:lnTo>
                      <a:pt x="8" y="140"/>
                    </a:lnTo>
                    <a:lnTo>
                      <a:pt x="2" y="127"/>
                    </a:lnTo>
                    <a:lnTo>
                      <a:pt x="0" y="112"/>
                    </a:lnTo>
                    <a:lnTo>
                      <a:pt x="2" y="97"/>
                    </a:lnTo>
                    <a:lnTo>
                      <a:pt x="17" y="43"/>
                    </a:lnTo>
                    <a:lnTo>
                      <a:pt x="25" y="27"/>
                    </a:lnTo>
                    <a:lnTo>
                      <a:pt x="36" y="13"/>
                    </a:lnTo>
                    <a:lnTo>
                      <a:pt x="51" y="4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8" name="Freeform 34">
                <a:extLst>
                  <a:ext uri="{FF2B5EF4-FFF2-40B4-BE49-F238E27FC236}">
                    <a16:creationId xmlns:a16="http://schemas.microsoft.com/office/drawing/2014/main" id="{C6CBED82-8490-44FD-8DD2-610DD39D27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9788" y="2879725"/>
                <a:ext cx="20638" cy="30163"/>
              </a:xfrm>
              <a:custGeom>
                <a:avLst/>
                <a:gdLst>
                  <a:gd name="T0" fmla="*/ 65 w 119"/>
                  <a:gd name="T1" fmla="*/ 0 h 170"/>
                  <a:gd name="T2" fmla="*/ 82 w 119"/>
                  <a:gd name="T3" fmla="*/ 5 h 170"/>
                  <a:gd name="T4" fmla="*/ 96 w 119"/>
                  <a:gd name="T5" fmla="*/ 15 h 170"/>
                  <a:gd name="T6" fmla="*/ 108 w 119"/>
                  <a:gd name="T7" fmla="*/ 28 h 170"/>
                  <a:gd name="T8" fmla="*/ 114 w 119"/>
                  <a:gd name="T9" fmla="*/ 45 h 170"/>
                  <a:gd name="T10" fmla="*/ 118 w 119"/>
                  <a:gd name="T11" fmla="*/ 70 h 170"/>
                  <a:gd name="T12" fmla="*/ 119 w 119"/>
                  <a:gd name="T13" fmla="*/ 93 h 170"/>
                  <a:gd name="T14" fmla="*/ 118 w 119"/>
                  <a:gd name="T15" fmla="*/ 118 h 170"/>
                  <a:gd name="T16" fmla="*/ 114 w 119"/>
                  <a:gd name="T17" fmla="*/ 135 h 170"/>
                  <a:gd name="T18" fmla="*/ 105 w 119"/>
                  <a:gd name="T19" fmla="*/ 150 h 170"/>
                  <a:gd name="T20" fmla="*/ 92 w 119"/>
                  <a:gd name="T21" fmla="*/ 160 h 170"/>
                  <a:gd name="T22" fmla="*/ 77 w 119"/>
                  <a:gd name="T23" fmla="*/ 168 h 170"/>
                  <a:gd name="T24" fmla="*/ 60 w 119"/>
                  <a:gd name="T25" fmla="*/ 170 h 170"/>
                  <a:gd name="T26" fmla="*/ 57 w 119"/>
                  <a:gd name="T27" fmla="*/ 170 h 170"/>
                  <a:gd name="T28" fmla="*/ 55 w 119"/>
                  <a:gd name="T29" fmla="*/ 170 h 170"/>
                  <a:gd name="T30" fmla="*/ 36 w 119"/>
                  <a:gd name="T31" fmla="*/ 165 h 170"/>
                  <a:gd name="T32" fmla="*/ 21 w 119"/>
                  <a:gd name="T33" fmla="*/ 155 h 170"/>
                  <a:gd name="T34" fmla="*/ 10 w 119"/>
                  <a:gd name="T35" fmla="*/ 142 h 170"/>
                  <a:gd name="T36" fmla="*/ 3 w 119"/>
                  <a:gd name="T37" fmla="*/ 125 h 170"/>
                  <a:gd name="T38" fmla="*/ 2 w 119"/>
                  <a:gd name="T39" fmla="*/ 107 h 170"/>
                  <a:gd name="T40" fmla="*/ 3 w 119"/>
                  <a:gd name="T41" fmla="*/ 101 h 170"/>
                  <a:gd name="T42" fmla="*/ 3 w 119"/>
                  <a:gd name="T43" fmla="*/ 93 h 170"/>
                  <a:gd name="T44" fmla="*/ 2 w 119"/>
                  <a:gd name="T45" fmla="*/ 81 h 170"/>
                  <a:gd name="T46" fmla="*/ 1 w 119"/>
                  <a:gd name="T47" fmla="*/ 68 h 170"/>
                  <a:gd name="T48" fmla="*/ 0 w 119"/>
                  <a:gd name="T49" fmla="*/ 50 h 170"/>
                  <a:gd name="T50" fmla="*/ 5 w 119"/>
                  <a:gd name="T51" fmla="*/ 33 h 170"/>
                  <a:gd name="T52" fmla="*/ 15 w 119"/>
                  <a:gd name="T53" fmla="*/ 18 h 170"/>
                  <a:gd name="T54" fmla="*/ 29 w 119"/>
                  <a:gd name="T55" fmla="*/ 7 h 170"/>
                  <a:gd name="T56" fmla="*/ 47 w 119"/>
                  <a:gd name="T57" fmla="*/ 1 h 170"/>
                  <a:gd name="T58" fmla="*/ 65 w 119"/>
                  <a:gd name="T59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9" h="170">
                    <a:moveTo>
                      <a:pt x="65" y="0"/>
                    </a:moveTo>
                    <a:lnTo>
                      <a:pt x="82" y="5"/>
                    </a:lnTo>
                    <a:lnTo>
                      <a:pt x="96" y="15"/>
                    </a:lnTo>
                    <a:lnTo>
                      <a:pt x="108" y="28"/>
                    </a:lnTo>
                    <a:lnTo>
                      <a:pt x="114" y="45"/>
                    </a:lnTo>
                    <a:lnTo>
                      <a:pt x="118" y="70"/>
                    </a:lnTo>
                    <a:lnTo>
                      <a:pt x="119" y="93"/>
                    </a:lnTo>
                    <a:lnTo>
                      <a:pt x="118" y="118"/>
                    </a:lnTo>
                    <a:lnTo>
                      <a:pt x="114" y="135"/>
                    </a:lnTo>
                    <a:lnTo>
                      <a:pt x="105" y="150"/>
                    </a:lnTo>
                    <a:lnTo>
                      <a:pt x="92" y="160"/>
                    </a:lnTo>
                    <a:lnTo>
                      <a:pt x="77" y="168"/>
                    </a:lnTo>
                    <a:lnTo>
                      <a:pt x="60" y="170"/>
                    </a:lnTo>
                    <a:lnTo>
                      <a:pt x="57" y="170"/>
                    </a:lnTo>
                    <a:lnTo>
                      <a:pt x="55" y="170"/>
                    </a:lnTo>
                    <a:lnTo>
                      <a:pt x="36" y="165"/>
                    </a:lnTo>
                    <a:lnTo>
                      <a:pt x="21" y="155"/>
                    </a:lnTo>
                    <a:lnTo>
                      <a:pt x="10" y="142"/>
                    </a:lnTo>
                    <a:lnTo>
                      <a:pt x="3" y="125"/>
                    </a:lnTo>
                    <a:lnTo>
                      <a:pt x="2" y="107"/>
                    </a:lnTo>
                    <a:lnTo>
                      <a:pt x="3" y="101"/>
                    </a:lnTo>
                    <a:lnTo>
                      <a:pt x="3" y="93"/>
                    </a:lnTo>
                    <a:lnTo>
                      <a:pt x="2" y="81"/>
                    </a:lnTo>
                    <a:lnTo>
                      <a:pt x="1" y="68"/>
                    </a:lnTo>
                    <a:lnTo>
                      <a:pt x="0" y="50"/>
                    </a:lnTo>
                    <a:lnTo>
                      <a:pt x="5" y="33"/>
                    </a:lnTo>
                    <a:lnTo>
                      <a:pt x="15" y="18"/>
                    </a:lnTo>
                    <a:lnTo>
                      <a:pt x="29" y="7"/>
                    </a:lnTo>
                    <a:lnTo>
                      <a:pt x="47" y="1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9" name="Freeform 35">
                <a:extLst>
                  <a:ext uri="{FF2B5EF4-FFF2-40B4-BE49-F238E27FC236}">
                    <a16:creationId xmlns:a16="http://schemas.microsoft.com/office/drawing/2014/main" id="{FC4A3BF9-22E5-458A-973A-75BF596553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5651" y="2836863"/>
                <a:ext cx="30163" cy="23813"/>
              </a:xfrm>
              <a:custGeom>
                <a:avLst/>
                <a:gdLst>
                  <a:gd name="T0" fmla="*/ 55 w 171"/>
                  <a:gd name="T1" fmla="*/ 0 h 129"/>
                  <a:gd name="T2" fmla="*/ 74 w 171"/>
                  <a:gd name="T3" fmla="*/ 2 h 129"/>
                  <a:gd name="T4" fmla="*/ 128 w 171"/>
                  <a:gd name="T5" fmla="*/ 16 h 129"/>
                  <a:gd name="T6" fmla="*/ 146 w 171"/>
                  <a:gd name="T7" fmla="*/ 24 h 129"/>
                  <a:gd name="T8" fmla="*/ 158 w 171"/>
                  <a:gd name="T9" fmla="*/ 36 h 129"/>
                  <a:gd name="T10" fmla="*/ 167 w 171"/>
                  <a:gd name="T11" fmla="*/ 51 h 129"/>
                  <a:gd name="T12" fmla="*/ 171 w 171"/>
                  <a:gd name="T13" fmla="*/ 68 h 129"/>
                  <a:gd name="T14" fmla="*/ 169 w 171"/>
                  <a:gd name="T15" fmla="*/ 86 h 129"/>
                  <a:gd name="T16" fmla="*/ 164 w 171"/>
                  <a:gd name="T17" fmla="*/ 101 h 129"/>
                  <a:gd name="T18" fmla="*/ 154 w 171"/>
                  <a:gd name="T19" fmla="*/ 113 h 129"/>
                  <a:gd name="T20" fmla="*/ 142 w 171"/>
                  <a:gd name="T21" fmla="*/ 122 h 129"/>
                  <a:gd name="T22" fmla="*/ 128 w 171"/>
                  <a:gd name="T23" fmla="*/ 128 h 129"/>
                  <a:gd name="T24" fmla="*/ 113 w 171"/>
                  <a:gd name="T25" fmla="*/ 129 h 129"/>
                  <a:gd name="T26" fmla="*/ 106 w 171"/>
                  <a:gd name="T27" fmla="*/ 129 h 129"/>
                  <a:gd name="T28" fmla="*/ 98 w 171"/>
                  <a:gd name="T29" fmla="*/ 127 h 129"/>
                  <a:gd name="T30" fmla="*/ 43 w 171"/>
                  <a:gd name="T31" fmla="*/ 113 h 129"/>
                  <a:gd name="T32" fmla="*/ 29 w 171"/>
                  <a:gd name="T33" fmla="*/ 107 h 129"/>
                  <a:gd name="T34" fmla="*/ 18 w 171"/>
                  <a:gd name="T35" fmla="*/ 98 h 129"/>
                  <a:gd name="T36" fmla="*/ 9 w 171"/>
                  <a:gd name="T37" fmla="*/ 86 h 129"/>
                  <a:gd name="T38" fmla="*/ 3 w 171"/>
                  <a:gd name="T39" fmla="*/ 73 h 129"/>
                  <a:gd name="T40" fmla="*/ 0 w 171"/>
                  <a:gd name="T41" fmla="*/ 58 h 129"/>
                  <a:gd name="T42" fmla="*/ 3 w 171"/>
                  <a:gd name="T43" fmla="*/ 43 h 129"/>
                  <a:gd name="T44" fmla="*/ 10 w 171"/>
                  <a:gd name="T45" fmla="*/ 26 h 129"/>
                  <a:gd name="T46" fmla="*/ 23 w 171"/>
                  <a:gd name="T47" fmla="*/ 13 h 129"/>
                  <a:gd name="T48" fmla="*/ 38 w 171"/>
                  <a:gd name="T49" fmla="*/ 3 h 129"/>
                  <a:gd name="T50" fmla="*/ 55 w 171"/>
                  <a:gd name="T51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1" h="129">
                    <a:moveTo>
                      <a:pt x="55" y="0"/>
                    </a:moveTo>
                    <a:lnTo>
                      <a:pt x="74" y="2"/>
                    </a:lnTo>
                    <a:lnTo>
                      <a:pt x="128" y="16"/>
                    </a:lnTo>
                    <a:lnTo>
                      <a:pt x="146" y="24"/>
                    </a:lnTo>
                    <a:lnTo>
                      <a:pt x="158" y="36"/>
                    </a:lnTo>
                    <a:lnTo>
                      <a:pt x="167" y="51"/>
                    </a:lnTo>
                    <a:lnTo>
                      <a:pt x="171" y="68"/>
                    </a:lnTo>
                    <a:lnTo>
                      <a:pt x="169" y="86"/>
                    </a:lnTo>
                    <a:lnTo>
                      <a:pt x="164" y="101"/>
                    </a:lnTo>
                    <a:lnTo>
                      <a:pt x="154" y="113"/>
                    </a:lnTo>
                    <a:lnTo>
                      <a:pt x="142" y="122"/>
                    </a:lnTo>
                    <a:lnTo>
                      <a:pt x="128" y="128"/>
                    </a:lnTo>
                    <a:lnTo>
                      <a:pt x="113" y="129"/>
                    </a:lnTo>
                    <a:lnTo>
                      <a:pt x="106" y="129"/>
                    </a:lnTo>
                    <a:lnTo>
                      <a:pt x="98" y="127"/>
                    </a:lnTo>
                    <a:lnTo>
                      <a:pt x="43" y="113"/>
                    </a:lnTo>
                    <a:lnTo>
                      <a:pt x="29" y="107"/>
                    </a:lnTo>
                    <a:lnTo>
                      <a:pt x="18" y="98"/>
                    </a:lnTo>
                    <a:lnTo>
                      <a:pt x="9" y="86"/>
                    </a:lnTo>
                    <a:lnTo>
                      <a:pt x="3" y="73"/>
                    </a:lnTo>
                    <a:lnTo>
                      <a:pt x="0" y="58"/>
                    </a:lnTo>
                    <a:lnTo>
                      <a:pt x="3" y="43"/>
                    </a:lnTo>
                    <a:lnTo>
                      <a:pt x="10" y="26"/>
                    </a:lnTo>
                    <a:lnTo>
                      <a:pt x="23" y="13"/>
                    </a:lnTo>
                    <a:lnTo>
                      <a:pt x="38" y="3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0" name="Freeform 36">
                <a:extLst>
                  <a:ext uri="{FF2B5EF4-FFF2-40B4-BE49-F238E27FC236}">
                    <a16:creationId xmlns:a16="http://schemas.microsoft.com/office/drawing/2014/main" id="{036E1139-C043-4608-BE63-D665CEDB6A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3276" y="2849563"/>
                <a:ext cx="30163" cy="23813"/>
              </a:xfrm>
              <a:custGeom>
                <a:avLst/>
                <a:gdLst>
                  <a:gd name="T0" fmla="*/ 54 w 170"/>
                  <a:gd name="T1" fmla="*/ 0 h 128"/>
                  <a:gd name="T2" fmla="*/ 73 w 170"/>
                  <a:gd name="T3" fmla="*/ 2 h 128"/>
                  <a:gd name="T4" fmla="*/ 127 w 170"/>
                  <a:gd name="T5" fmla="*/ 17 h 128"/>
                  <a:gd name="T6" fmla="*/ 141 w 170"/>
                  <a:gd name="T7" fmla="*/ 22 h 128"/>
                  <a:gd name="T8" fmla="*/ 153 w 170"/>
                  <a:gd name="T9" fmla="*/ 32 h 128"/>
                  <a:gd name="T10" fmla="*/ 162 w 170"/>
                  <a:gd name="T11" fmla="*/ 43 h 128"/>
                  <a:gd name="T12" fmla="*/ 168 w 170"/>
                  <a:gd name="T13" fmla="*/ 56 h 128"/>
                  <a:gd name="T14" fmla="*/ 170 w 170"/>
                  <a:gd name="T15" fmla="*/ 71 h 128"/>
                  <a:gd name="T16" fmla="*/ 168 w 170"/>
                  <a:gd name="T17" fmla="*/ 87 h 128"/>
                  <a:gd name="T18" fmla="*/ 162 w 170"/>
                  <a:gd name="T19" fmla="*/ 101 h 128"/>
                  <a:gd name="T20" fmla="*/ 153 w 170"/>
                  <a:gd name="T21" fmla="*/ 112 h 128"/>
                  <a:gd name="T22" fmla="*/ 141 w 170"/>
                  <a:gd name="T23" fmla="*/ 121 h 128"/>
                  <a:gd name="T24" fmla="*/ 127 w 170"/>
                  <a:gd name="T25" fmla="*/ 127 h 128"/>
                  <a:gd name="T26" fmla="*/ 112 w 170"/>
                  <a:gd name="T27" fmla="*/ 128 h 128"/>
                  <a:gd name="T28" fmla="*/ 105 w 170"/>
                  <a:gd name="T29" fmla="*/ 128 h 128"/>
                  <a:gd name="T30" fmla="*/ 97 w 170"/>
                  <a:gd name="T31" fmla="*/ 127 h 128"/>
                  <a:gd name="T32" fmla="*/ 43 w 170"/>
                  <a:gd name="T33" fmla="*/ 112 h 128"/>
                  <a:gd name="T34" fmla="*/ 29 w 170"/>
                  <a:gd name="T35" fmla="*/ 107 h 128"/>
                  <a:gd name="T36" fmla="*/ 17 w 170"/>
                  <a:gd name="T37" fmla="*/ 97 h 128"/>
                  <a:gd name="T38" fmla="*/ 7 w 170"/>
                  <a:gd name="T39" fmla="*/ 86 h 128"/>
                  <a:gd name="T40" fmla="*/ 2 w 170"/>
                  <a:gd name="T41" fmla="*/ 72 h 128"/>
                  <a:gd name="T42" fmla="*/ 0 w 170"/>
                  <a:gd name="T43" fmla="*/ 57 h 128"/>
                  <a:gd name="T44" fmla="*/ 2 w 170"/>
                  <a:gd name="T45" fmla="*/ 42 h 128"/>
                  <a:gd name="T46" fmla="*/ 9 w 170"/>
                  <a:gd name="T47" fmla="*/ 25 h 128"/>
                  <a:gd name="T48" fmla="*/ 21 w 170"/>
                  <a:gd name="T49" fmla="*/ 12 h 128"/>
                  <a:gd name="T50" fmla="*/ 36 w 170"/>
                  <a:gd name="T51" fmla="*/ 4 h 128"/>
                  <a:gd name="T52" fmla="*/ 54 w 170"/>
                  <a:gd name="T5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70" h="128">
                    <a:moveTo>
                      <a:pt x="54" y="0"/>
                    </a:moveTo>
                    <a:lnTo>
                      <a:pt x="73" y="2"/>
                    </a:lnTo>
                    <a:lnTo>
                      <a:pt x="127" y="17"/>
                    </a:lnTo>
                    <a:lnTo>
                      <a:pt x="141" y="22"/>
                    </a:lnTo>
                    <a:lnTo>
                      <a:pt x="153" y="32"/>
                    </a:lnTo>
                    <a:lnTo>
                      <a:pt x="162" y="43"/>
                    </a:lnTo>
                    <a:lnTo>
                      <a:pt x="168" y="56"/>
                    </a:lnTo>
                    <a:lnTo>
                      <a:pt x="170" y="71"/>
                    </a:lnTo>
                    <a:lnTo>
                      <a:pt x="168" y="87"/>
                    </a:lnTo>
                    <a:lnTo>
                      <a:pt x="162" y="101"/>
                    </a:lnTo>
                    <a:lnTo>
                      <a:pt x="153" y="112"/>
                    </a:lnTo>
                    <a:lnTo>
                      <a:pt x="141" y="121"/>
                    </a:lnTo>
                    <a:lnTo>
                      <a:pt x="127" y="127"/>
                    </a:lnTo>
                    <a:lnTo>
                      <a:pt x="112" y="128"/>
                    </a:lnTo>
                    <a:lnTo>
                      <a:pt x="105" y="128"/>
                    </a:lnTo>
                    <a:lnTo>
                      <a:pt x="97" y="127"/>
                    </a:lnTo>
                    <a:lnTo>
                      <a:pt x="43" y="112"/>
                    </a:lnTo>
                    <a:lnTo>
                      <a:pt x="29" y="107"/>
                    </a:lnTo>
                    <a:lnTo>
                      <a:pt x="17" y="97"/>
                    </a:lnTo>
                    <a:lnTo>
                      <a:pt x="7" y="86"/>
                    </a:lnTo>
                    <a:lnTo>
                      <a:pt x="2" y="72"/>
                    </a:lnTo>
                    <a:lnTo>
                      <a:pt x="0" y="57"/>
                    </a:lnTo>
                    <a:lnTo>
                      <a:pt x="2" y="42"/>
                    </a:lnTo>
                    <a:lnTo>
                      <a:pt x="9" y="25"/>
                    </a:lnTo>
                    <a:lnTo>
                      <a:pt x="21" y="12"/>
                    </a:lnTo>
                    <a:lnTo>
                      <a:pt x="36" y="4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1" name="Freeform 37">
                <a:extLst>
                  <a:ext uri="{FF2B5EF4-FFF2-40B4-BE49-F238E27FC236}">
                    <a16:creationId xmlns:a16="http://schemas.microsoft.com/office/drawing/2014/main" id="{022B15D1-CA1C-43A2-8CC2-1625CD262E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1688" y="3022600"/>
                <a:ext cx="23813" cy="30163"/>
              </a:xfrm>
              <a:custGeom>
                <a:avLst/>
                <a:gdLst>
                  <a:gd name="T0" fmla="*/ 72 w 130"/>
                  <a:gd name="T1" fmla="*/ 0 h 169"/>
                  <a:gd name="T2" fmla="*/ 88 w 130"/>
                  <a:gd name="T3" fmla="*/ 2 h 169"/>
                  <a:gd name="T4" fmla="*/ 102 w 130"/>
                  <a:gd name="T5" fmla="*/ 9 h 169"/>
                  <a:gd name="T6" fmla="*/ 114 w 130"/>
                  <a:gd name="T7" fmla="*/ 17 h 169"/>
                  <a:gd name="T8" fmla="*/ 122 w 130"/>
                  <a:gd name="T9" fmla="*/ 29 h 169"/>
                  <a:gd name="T10" fmla="*/ 129 w 130"/>
                  <a:gd name="T11" fmla="*/ 43 h 169"/>
                  <a:gd name="T12" fmla="*/ 130 w 130"/>
                  <a:gd name="T13" fmla="*/ 58 h 169"/>
                  <a:gd name="T14" fmla="*/ 129 w 130"/>
                  <a:gd name="T15" fmla="*/ 73 h 169"/>
                  <a:gd name="T16" fmla="*/ 114 w 130"/>
                  <a:gd name="T17" fmla="*/ 127 h 169"/>
                  <a:gd name="T18" fmla="*/ 107 w 130"/>
                  <a:gd name="T19" fmla="*/ 141 h 169"/>
                  <a:gd name="T20" fmla="*/ 99 w 130"/>
                  <a:gd name="T21" fmla="*/ 154 h 169"/>
                  <a:gd name="T22" fmla="*/ 87 w 130"/>
                  <a:gd name="T23" fmla="*/ 162 h 169"/>
                  <a:gd name="T24" fmla="*/ 73 w 130"/>
                  <a:gd name="T25" fmla="*/ 167 h 169"/>
                  <a:gd name="T26" fmla="*/ 58 w 130"/>
                  <a:gd name="T27" fmla="*/ 169 h 169"/>
                  <a:gd name="T28" fmla="*/ 50 w 130"/>
                  <a:gd name="T29" fmla="*/ 169 h 169"/>
                  <a:gd name="T30" fmla="*/ 43 w 130"/>
                  <a:gd name="T31" fmla="*/ 167 h 169"/>
                  <a:gd name="T32" fmla="*/ 26 w 130"/>
                  <a:gd name="T33" fmla="*/ 160 h 169"/>
                  <a:gd name="T34" fmla="*/ 13 w 130"/>
                  <a:gd name="T35" fmla="*/ 148 h 169"/>
                  <a:gd name="T36" fmla="*/ 4 w 130"/>
                  <a:gd name="T37" fmla="*/ 132 h 169"/>
                  <a:gd name="T38" fmla="*/ 0 w 130"/>
                  <a:gd name="T39" fmla="*/ 115 h 169"/>
                  <a:gd name="T40" fmla="*/ 2 w 130"/>
                  <a:gd name="T41" fmla="*/ 97 h 169"/>
                  <a:gd name="T42" fmla="*/ 16 w 130"/>
                  <a:gd name="T43" fmla="*/ 43 h 169"/>
                  <a:gd name="T44" fmla="*/ 22 w 130"/>
                  <a:gd name="T45" fmla="*/ 29 h 169"/>
                  <a:gd name="T46" fmla="*/ 32 w 130"/>
                  <a:gd name="T47" fmla="*/ 17 h 169"/>
                  <a:gd name="T48" fmla="*/ 44 w 130"/>
                  <a:gd name="T49" fmla="*/ 9 h 169"/>
                  <a:gd name="T50" fmla="*/ 57 w 130"/>
                  <a:gd name="T51" fmla="*/ 2 h 169"/>
                  <a:gd name="T52" fmla="*/ 72 w 130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9">
                    <a:moveTo>
                      <a:pt x="72" y="0"/>
                    </a:moveTo>
                    <a:lnTo>
                      <a:pt x="88" y="2"/>
                    </a:lnTo>
                    <a:lnTo>
                      <a:pt x="102" y="9"/>
                    </a:lnTo>
                    <a:lnTo>
                      <a:pt x="114" y="17"/>
                    </a:lnTo>
                    <a:lnTo>
                      <a:pt x="122" y="29"/>
                    </a:lnTo>
                    <a:lnTo>
                      <a:pt x="129" y="43"/>
                    </a:lnTo>
                    <a:lnTo>
                      <a:pt x="130" y="58"/>
                    </a:lnTo>
                    <a:lnTo>
                      <a:pt x="129" y="73"/>
                    </a:lnTo>
                    <a:lnTo>
                      <a:pt x="114" y="127"/>
                    </a:lnTo>
                    <a:lnTo>
                      <a:pt x="107" y="141"/>
                    </a:lnTo>
                    <a:lnTo>
                      <a:pt x="99" y="154"/>
                    </a:lnTo>
                    <a:lnTo>
                      <a:pt x="87" y="162"/>
                    </a:lnTo>
                    <a:lnTo>
                      <a:pt x="73" y="167"/>
                    </a:lnTo>
                    <a:lnTo>
                      <a:pt x="58" y="169"/>
                    </a:lnTo>
                    <a:lnTo>
                      <a:pt x="50" y="169"/>
                    </a:lnTo>
                    <a:lnTo>
                      <a:pt x="43" y="167"/>
                    </a:lnTo>
                    <a:lnTo>
                      <a:pt x="26" y="160"/>
                    </a:lnTo>
                    <a:lnTo>
                      <a:pt x="13" y="148"/>
                    </a:lnTo>
                    <a:lnTo>
                      <a:pt x="4" y="132"/>
                    </a:lnTo>
                    <a:lnTo>
                      <a:pt x="0" y="115"/>
                    </a:lnTo>
                    <a:lnTo>
                      <a:pt x="2" y="97"/>
                    </a:lnTo>
                    <a:lnTo>
                      <a:pt x="16" y="43"/>
                    </a:lnTo>
                    <a:lnTo>
                      <a:pt x="22" y="29"/>
                    </a:lnTo>
                    <a:lnTo>
                      <a:pt x="32" y="17"/>
                    </a:lnTo>
                    <a:lnTo>
                      <a:pt x="44" y="9"/>
                    </a:lnTo>
                    <a:lnTo>
                      <a:pt x="57" y="2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2" name="Freeform 38">
                <a:extLst>
                  <a:ext uri="{FF2B5EF4-FFF2-40B4-BE49-F238E27FC236}">
                    <a16:creationId xmlns:a16="http://schemas.microsoft.com/office/drawing/2014/main" id="{770461E8-B423-41BA-8D00-281E1AFBBB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301" y="2809875"/>
                <a:ext cx="392113" cy="606425"/>
              </a:xfrm>
              <a:custGeom>
                <a:avLst/>
                <a:gdLst>
                  <a:gd name="T0" fmla="*/ 251 w 2218"/>
                  <a:gd name="T1" fmla="*/ 3240 h 3439"/>
                  <a:gd name="T2" fmla="*/ 325 w 2218"/>
                  <a:gd name="T3" fmla="*/ 3313 h 3439"/>
                  <a:gd name="T4" fmla="*/ 1866 w 2218"/>
                  <a:gd name="T5" fmla="*/ 3321 h 3439"/>
                  <a:gd name="T6" fmla="*/ 1954 w 2218"/>
                  <a:gd name="T7" fmla="*/ 3263 h 3439"/>
                  <a:gd name="T8" fmla="*/ 1977 w 2218"/>
                  <a:gd name="T9" fmla="*/ 2751 h 3439"/>
                  <a:gd name="T10" fmla="*/ 1977 w 2218"/>
                  <a:gd name="T11" fmla="*/ 2637 h 3439"/>
                  <a:gd name="T12" fmla="*/ 351 w 2218"/>
                  <a:gd name="T13" fmla="*/ 118 h 3439"/>
                  <a:gd name="T14" fmla="*/ 264 w 2218"/>
                  <a:gd name="T15" fmla="*/ 176 h 3439"/>
                  <a:gd name="T16" fmla="*/ 240 w 2218"/>
                  <a:gd name="T17" fmla="*/ 345 h 3439"/>
                  <a:gd name="T18" fmla="*/ 1967 w 2218"/>
                  <a:gd name="T19" fmla="*/ 199 h 3439"/>
                  <a:gd name="T20" fmla="*/ 1893 w 2218"/>
                  <a:gd name="T21" fmla="*/ 126 h 3439"/>
                  <a:gd name="T22" fmla="*/ 379 w 2218"/>
                  <a:gd name="T23" fmla="*/ 0 h 3439"/>
                  <a:gd name="T24" fmla="*/ 1955 w 2218"/>
                  <a:gd name="T25" fmla="*/ 29 h 3439"/>
                  <a:gd name="T26" fmla="*/ 2065 w 2218"/>
                  <a:gd name="T27" fmla="*/ 137 h 3439"/>
                  <a:gd name="T28" fmla="*/ 2094 w 2218"/>
                  <a:gd name="T29" fmla="*/ 391 h 3439"/>
                  <a:gd name="T30" fmla="*/ 2094 w 2218"/>
                  <a:gd name="T31" fmla="*/ 452 h 3439"/>
                  <a:gd name="T32" fmla="*/ 2094 w 2218"/>
                  <a:gd name="T33" fmla="*/ 675 h 3439"/>
                  <a:gd name="T34" fmla="*/ 2094 w 2218"/>
                  <a:gd name="T35" fmla="*/ 952 h 3439"/>
                  <a:gd name="T36" fmla="*/ 2094 w 2218"/>
                  <a:gd name="T37" fmla="*/ 1013 h 3439"/>
                  <a:gd name="T38" fmla="*/ 2094 w 2218"/>
                  <a:gd name="T39" fmla="*/ 1291 h 3439"/>
                  <a:gd name="T40" fmla="*/ 2094 w 2218"/>
                  <a:gd name="T41" fmla="*/ 1515 h 3439"/>
                  <a:gd name="T42" fmla="*/ 2094 w 2218"/>
                  <a:gd name="T43" fmla="*/ 1574 h 3439"/>
                  <a:gd name="T44" fmla="*/ 2094 w 2218"/>
                  <a:gd name="T45" fmla="*/ 1852 h 3439"/>
                  <a:gd name="T46" fmla="*/ 2094 w 2218"/>
                  <a:gd name="T47" fmla="*/ 2074 h 3439"/>
                  <a:gd name="T48" fmla="*/ 2094 w 2218"/>
                  <a:gd name="T49" fmla="*/ 2135 h 3439"/>
                  <a:gd name="T50" fmla="*/ 2094 w 2218"/>
                  <a:gd name="T51" fmla="*/ 2412 h 3439"/>
                  <a:gd name="T52" fmla="*/ 2094 w 2218"/>
                  <a:gd name="T53" fmla="*/ 2635 h 3439"/>
                  <a:gd name="T54" fmla="*/ 2111 w 2218"/>
                  <a:gd name="T55" fmla="*/ 2591 h 3439"/>
                  <a:gd name="T56" fmla="*/ 2160 w 2218"/>
                  <a:gd name="T57" fmla="*/ 2563 h 3439"/>
                  <a:gd name="T58" fmla="*/ 2211 w 2218"/>
                  <a:gd name="T59" fmla="*/ 2591 h 3439"/>
                  <a:gd name="T60" fmla="*/ 2202 w 2218"/>
                  <a:gd name="T61" fmla="*/ 2689 h 3439"/>
                  <a:gd name="T62" fmla="*/ 2161 w 2218"/>
                  <a:gd name="T63" fmla="*/ 2729 h 3439"/>
                  <a:gd name="T64" fmla="*/ 2102 w 2218"/>
                  <a:gd name="T65" fmla="*/ 2712 h 3439"/>
                  <a:gd name="T66" fmla="*/ 2098 w 2218"/>
                  <a:gd name="T67" fmla="*/ 2835 h 3439"/>
                  <a:gd name="T68" fmla="*/ 2142 w 2218"/>
                  <a:gd name="T69" fmla="*/ 2870 h 3439"/>
                  <a:gd name="T70" fmla="*/ 2124 w 2218"/>
                  <a:gd name="T71" fmla="*/ 2973 h 3439"/>
                  <a:gd name="T72" fmla="*/ 2094 w 2218"/>
                  <a:gd name="T73" fmla="*/ 3186 h 3439"/>
                  <a:gd name="T74" fmla="*/ 2044 w 2218"/>
                  <a:gd name="T75" fmla="*/ 3335 h 3439"/>
                  <a:gd name="T76" fmla="*/ 1918 w 2218"/>
                  <a:gd name="T77" fmla="*/ 3426 h 3439"/>
                  <a:gd name="T78" fmla="*/ 338 w 2218"/>
                  <a:gd name="T79" fmla="*/ 3436 h 3439"/>
                  <a:gd name="T80" fmla="*/ 200 w 2218"/>
                  <a:gd name="T81" fmla="*/ 3364 h 3439"/>
                  <a:gd name="T82" fmla="*/ 128 w 2218"/>
                  <a:gd name="T83" fmla="*/ 3227 h 3439"/>
                  <a:gd name="T84" fmla="*/ 103 w 2218"/>
                  <a:gd name="T85" fmla="*/ 2982 h 3439"/>
                  <a:gd name="T86" fmla="*/ 73 w 2218"/>
                  <a:gd name="T87" fmla="*/ 2890 h 3439"/>
                  <a:gd name="T88" fmla="*/ 102 w 2218"/>
                  <a:gd name="T89" fmla="*/ 2841 h 3439"/>
                  <a:gd name="T90" fmla="*/ 124 w 2218"/>
                  <a:gd name="T91" fmla="*/ 2835 h 3439"/>
                  <a:gd name="T92" fmla="*/ 87 w 2218"/>
                  <a:gd name="T93" fmla="*/ 2729 h 3439"/>
                  <a:gd name="T94" fmla="*/ 23 w 2218"/>
                  <a:gd name="T95" fmla="*/ 2706 h 3439"/>
                  <a:gd name="T96" fmla="*/ 2 w 2218"/>
                  <a:gd name="T97" fmla="*/ 2605 h 3439"/>
                  <a:gd name="T98" fmla="*/ 43 w 2218"/>
                  <a:gd name="T99" fmla="*/ 2564 h 3439"/>
                  <a:gd name="T100" fmla="*/ 106 w 2218"/>
                  <a:gd name="T101" fmla="*/ 2588 h 3439"/>
                  <a:gd name="T102" fmla="*/ 128 w 2218"/>
                  <a:gd name="T103" fmla="*/ 212 h 3439"/>
                  <a:gd name="T104" fmla="*/ 200 w 2218"/>
                  <a:gd name="T105" fmla="*/ 74 h 3439"/>
                  <a:gd name="T106" fmla="*/ 338 w 2218"/>
                  <a:gd name="T107" fmla="*/ 3 h 3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218" h="3439">
                    <a:moveTo>
                      <a:pt x="240" y="2751"/>
                    </a:moveTo>
                    <a:lnTo>
                      <a:pt x="240" y="3187"/>
                    </a:lnTo>
                    <a:lnTo>
                      <a:pt x="243" y="3214"/>
                    </a:lnTo>
                    <a:lnTo>
                      <a:pt x="251" y="3240"/>
                    </a:lnTo>
                    <a:lnTo>
                      <a:pt x="264" y="3263"/>
                    </a:lnTo>
                    <a:lnTo>
                      <a:pt x="281" y="3283"/>
                    </a:lnTo>
                    <a:lnTo>
                      <a:pt x="302" y="3300"/>
                    </a:lnTo>
                    <a:lnTo>
                      <a:pt x="325" y="3313"/>
                    </a:lnTo>
                    <a:lnTo>
                      <a:pt x="351" y="3321"/>
                    </a:lnTo>
                    <a:lnTo>
                      <a:pt x="379" y="3324"/>
                    </a:lnTo>
                    <a:lnTo>
                      <a:pt x="1838" y="3324"/>
                    </a:lnTo>
                    <a:lnTo>
                      <a:pt x="1866" y="3321"/>
                    </a:lnTo>
                    <a:lnTo>
                      <a:pt x="1893" y="3313"/>
                    </a:lnTo>
                    <a:lnTo>
                      <a:pt x="1916" y="3300"/>
                    </a:lnTo>
                    <a:lnTo>
                      <a:pt x="1937" y="3283"/>
                    </a:lnTo>
                    <a:lnTo>
                      <a:pt x="1954" y="3263"/>
                    </a:lnTo>
                    <a:lnTo>
                      <a:pt x="1967" y="3240"/>
                    </a:lnTo>
                    <a:lnTo>
                      <a:pt x="1974" y="3214"/>
                    </a:lnTo>
                    <a:lnTo>
                      <a:pt x="1977" y="3187"/>
                    </a:lnTo>
                    <a:lnTo>
                      <a:pt x="1977" y="2751"/>
                    </a:lnTo>
                    <a:lnTo>
                      <a:pt x="240" y="2751"/>
                    </a:lnTo>
                    <a:close/>
                    <a:moveTo>
                      <a:pt x="240" y="458"/>
                    </a:moveTo>
                    <a:lnTo>
                      <a:pt x="240" y="2637"/>
                    </a:lnTo>
                    <a:lnTo>
                      <a:pt x="1977" y="2637"/>
                    </a:lnTo>
                    <a:lnTo>
                      <a:pt x="1977" y="458"/>
                    </a:lnTo>
                    <a:lnTo>
                      <a:pt x="240" y="458"/>
                    </a:lnTo>
                    <a:close/>
                    <a:moveTo>
                      <a:pt x="379" y="115"/>
                    </a:moveTo>
                    <a:lnTo>
                      <a:pt x="351" y="118"/>
                    </a:lnTo>
                    <a:lnTo>
                      <a:pt x="325" y="126"/>
                    </a:lnTo>
                    <a:lnTo>
                      <a:pt x="302" y="138"/>
                    </a:lnTo>
                    <a:lnTo>
                      <a:pt x="281" y="155"/>
                    </a:lnTo>
                    <a:lnTo>
                      <a:pt x="264" y="176"/>
                    </a:lnTo>
                    <a:lnTo>
                      <a:pt x="251" y="199"/>
                    </a:lnTo>
                    <a:lnTo>
                      <a:pt x="243" y="225"/>
                    </a:lnTo>
                    <a:lnTo>
                      <a:pt x="240" y="253"/>
                    </a:lnTo>
                    <a:lnTo>
                      <a:pt x="240" y="345"/>
                    </a:lnTo>
                    <a:lnTo>
                      <a:pt x="1977" y="345"/>
                    </a:lnTo>
                    <a:lnTo>
                      <a:pt x="1977" y="253"/>
                    </a:lnTo>
                    <a:lnTo>
                      <a:pt x="1974" y="225"/>
                    </a:lnTo>
                    <a:lnTo>
                      <a:pt x="1967" y="199"/>
                    </a:lnTo>
                    <a:lnTo>
                      <a:pt x="1954" y="176"/>
                    </a:lnTo>
                    <a:lnTo>
                      <a:pt x="1937" y="155"/>
                    </a:lnTo>
                    <a:lnTo>
                      <a:pt x="1916" y="138"/>
                    </a:lnTo>
                    <a:lnTo>
                      <a:pt x="1893" y="126"/>
                    </a:lnTo>
                    <a:lnTo>
                      <a:pt x="1866" y="118"/>
                    </a:lnTo>
                    <a:lnTo>
                      <a:pt x="1838" y="115"/>
                    </a:lnTo>
                    <a:lnTo>
                      <a:pt x="379" y="115"/>
                    </a:lnTo>
                    <a:close/>
                    <a:moveTo>
                      <a:pt x="379" y="0"/>
                    </a:moveTo>
                    <a:lnTo>
                      <a:pt x="1838" y="0"/>
                    </a:lnTo>
                    <a:lnTo>
                      <a:pt x="1880" y="3"/>
                    </a:lnTo>
                    <a:lnTo>
                      <a:pt x="1918" y="13"/>
                    </a:lnTo>
                    <a:lnTo>
                      <a:pt x="1955" y="29"/>
                    </a:lnTo>
                    <a:lnTo>
                      <a:pt x="1988" y="49"/>
                    </a:lnTo>
                    <a:lnTo>
                      <a:pt x="2018" y="74"/>
                    </a:lnTo>
                    <a:lnTo>
                      <a:pt x="2044" y="104"/>
                    </a:lnTo>
                    <a:lnTo>
                      <a:pt x="2065" y="137"/>
                    </a:lnTo>
                    <a:lnTo>
                      <a:pt x="2081" y="173"/>
                    </a:lnTo>
                    <a:lnTo>
                      <a:pt x="2090" y="212"/>
                    </a:lnTo>
                    <a:lnTo>
                      <a:pt x="2094" y="253"/>
                    </a:lnTo>
                    <a:lnTo>
                      <a:pt x="2094" y="391"/>
                    </a:lnTo>
                    <a:lnTo>
                      <a:pt x="2094" y="394"/>
                    </a:lnTo>
                    <a:lnTo>
                      <a:pt x="2094" y="395"/>
                    </a:lnTo>
                    <a:lnTo>
                      <a:pt x="2094" y="451"/>
                    </a:lnTo>
                    <a:lnTo>
                      <a:pt x="2094" y="452"/>
                    </a:lnTo>
                    <a:lnTo>
                      <a:pt x="2094" y="454"/>
                    </a:lnTo>
                    <a:lnTo>
                      <a:pt x="2094" y="672"/>
                    </a:lnTo>
                    <a:lnTo>
                      <a:pt x="2094" y="673"/>
                    </a:lnTo>
                    <a:lnTo>
                      <a:pt x="2094" y="675"/>
                    </a:lnTo>
                    <a:lnTo>
                      <a:pt x="2094" y="731"/>
                    </a:lnTo>
                    <a:lnTo>
                      <a:pt x="2094" y="733"/>
                    </a:lnTo>
                    <a:lnTo>
                      <a:pt x="2094" y="734"/>
                    </a:lnTo>
                    <a:lnTo>
                      <a:pt x="2094" y="952"/>
                    </a:lnTo>
                    <a:lnTo>
                      <a:pt x="2094" y="954"/>
                    </a:lnTo>
                    <a:lnTo>
                      <a:pt x="2094" y="955"/>
                    </a:lnTo>
                    <a:lnTo>
                      <a:pt x="2094" y="1012"/>
                    </a:lnTo>
                    <a:lnTo>
                      <a:pt x="2094" y="1013"/>
                    </a:lnTo>
                    <a:lnTo>
                      <a:pt x="2094" y="1014"/>
                    </a:lnTo>
                    <a:lnTo>
                      <a:pt x="2094" y="1233"/>
                    </a:lnTo>
                    <a:lnTo>
                      <a:pt x="2094" y="1235"/>
                    </a:lnTo>
                    <a:lnTo>
                      <a:pt x="2094" y="1291"/>
                    </a:lnTo>
                    <a:lnTo>
                      <a:pt x="2094" y="1293"/>
                    </a:lnTo>
                    <a:lnTo>
                      <a:pt x="2094" y="1294"/>
                    </a:lnTo>
                    <a:lnTo>
                      <a:pt x="2094" y="1512"/>
                    </a:lnTo>
                    <a:lnTo>
                      <a:pt x="2094" y="1515"/>
                    </a:lnTo>
                    <a:lnTo>
                      <a:pt x="2094" y="1516"/>
                    </a:lnTo>
                    <a:lnTo>
                      <a:pt x="2094" y="1572"/>
                    </a:lnTo>
                    <a:lnTo>
                      <a:pt x="2094" y="1573"/>
                    </a:lnTo>
                    <a:lnTo>
                      <a:pt x="2094" y="1574"/>
                    </a:lnTo>
                    <a:lnTo>
                      <a:pt x="2094" y="1793"/>
                    </a:lnTo>
                    <a:lnTo>
                      <a:pt x="2094" y="1794"/>
                    </a:lnTo>
                    <a:lnTo>
                      <a:pt x="2094" y="1795"/>
                    </a:lnTo>
                    <a:lnTo>
                      <a:pt x="2094" y="1852"/>
                    </a:lnTo>
                    <a:lnTo>
                      <a:pt x="2094" y="1853"/>
                    </a:lnTo>
                    <a:lnTo>
                      <a:pt x="2094" y="1855"/>
                    </a:lnTo>
                    <a:lnTo>
                      <a:pt x="2094" y="2073"/>
                    </a:lnTo>
                    <a:lnTo>
                      <a:pt x="2094" y="2074"/>
                    </a:lnTo>
                    <a:lnTo>
                      <a:pt x="2094" y="2076"/>
                    </a:lnTo>
                    <a:lnTo>
                      <a:pt x="2094" y="2132"/>
                    </a:lnTo>
                    <a:lnTo>
                      <a:pt x="2094" y="2134"/>
                    </a:lnTo>
                    <a:lnTo>
                      <a:pt x="2094" y="2135"/>
                    </a:lnTo>
                    <a:lnTo>
                      <a:pt x="2094" y="2353"/>
                    </a:lnTo>
                    <a:lnTo>
                      <a:pt x="2094" y="2355"/>
                    </a:lnTo>
                    <a:lnTo>
                      <a:pt x="2094" y="2356"/>
                    </a:lnTo>
                    <a:lnTo>
                      <a:pt x="2094" y="2412"/>
                    </a:lnTo>
                    <a:lnTo>
                      <a:pt x="2094" y="2413"/>
                    </a:lnTo>
                    <a:lnTo>
                      <a:pt x="2094" y="2414"/>
                    </a:lnTo>
                    <a:lnTo>
                      <a:pt x="2094" y="2634"/>
                    </a:lnTo>
                    <a:lnTo>
                      <a:pt x="2094" y="2635"/>
                    </a:lnTo>
                    <a:lnTo>
                      <a:pt x="2094" y="2637"/>
                    </a:lnTo>
                    <a:lnTo>
                      <a:pt x="2094" y="2646"/>
                    </a:lnTo>
                    <a:lnTo>
                      <a:pt x="2105" y="2606"/>
                    </a:lnTo>
                    <a:lnTo>
                      <a:pt x="2111" y="2591"/>
                    </a:lnTo>
                    <a:lnTo>
                      <a:pt x="2120" y="2579"/>
                    </a:lnTo>
                    <a:lnTo>
                      <a:pt x="2132" y="2571"/>
                    </a:lnTo>
                    <a:lnTo>
                      <a:pt x="2145" y="2564"/>
                    </a:lnTo>
                    <a:lnTo>
                      <a:pt x="2160" y="2563"/>
                    </a:lnTo>
                    <a:lnTo>
                      <a:pt x="2176" y="2564"/>
                    </a:lnTo>
                    <a:lnTo>
                      <a:pt x="2190" y="2571"/>
                    </a:lnTo>
                    <a:lnTo>
                      <a:pt x="2202" y="2580"/>
                    </a:lnTo>
                    <a:lnTo>
                      <a:pt x="2211" y="2591"/>
                    </a:lnTo>
                    <a:lnTo>
                      <a:pt x="2217" y="2605"/>
                    </a:lnTo>
                    <a:lnTo>
                      <a:pt x="2218" y="2620"/>
                    </a:lnTo>
                    <a:lnTo>
                      <a:pt x="2216" y="2635"/>
                    </a:lnTo>
                    <a:lnTo>
                      <a:pt x="2202" y="2689"/>
                    </a:lnTo>
                    <a:lnTo>
                      <a:pt x="2196" y="2703"/>
                    </a:lnTo>
                    <a:lnTo>
                      <a:pt x="2187" y="2714"/>
                    </a:lnTo>
                    <a:lnTo>
                      <a:pt x="2175" y="2724"/>
                    </a:lnTo>
                    <a:lnTo>
                      <a:pt x="2161" y="2729"/>
                    </a:lnTo>
                    <a:lnTo>
                      <a:pt x="2146" y="2731"/>
                    </a:lnTo>
                    <a:lnTo>
                      <a:pt x="2131" y="2729"/>
                    </a:lnTo>
                    <a:lnTo>
                      <a:pt x="2115" y="2723"/>
                    </a:lnTo>
                    <a:lnTo>
                      <a:pt x="2102" y="2712"/>
                    </a:lnTo>
                    <a:lnTo>
                      <a:pt x="2094" y="2698"/>
                    </a:lnTo>
                    <a:lnTo>
                      <a:pt x="2094" y="2698"/>
                    </a:lnTo>
                    <a:lnTo>
                      <a:pt x="2094" y="2835"/>
                    </a:lnTo>
                    <a:lnTo>
                      <a:pt x="2098" y="2835"/>
                    </a:lnTo>
                    <a:lnTo>
                      <a:pt x="2102" y="2836"/>
                    </a:lnTo>
                    <a:lnTo>
                      <a:pt x="2119" y="2843"/>
                    </a:lnTo>
                    <a:lnTo>
                      <a:pt x="2132" y="2855"/>
                    </a:lnTo>
                    <a:lnTo>
                      <a:pt x="2142" y="2870"/>
                    </a:lnTo>
                    <a:lnTo>
                      <a:pt x="2145" y="2887"/>
                    </a:lnTo>
                    <a:lnTo>
                      <a:pt x="2143" y="2906"/>
                    </a:lnTo>
                    <a:lnTo>
                      <a:pt x="2129" y="2959"/>
                    </a:lnTo>
                    <a:lnTo>
                      <a:pt x="2124" y="2973"/>
                    </a:lnTo>
                    <a:lnTo>
                      <a:pt x="2115" y="2984"/>
                    </a:lnTo>
                    <a:lnTo>
                      <a:pt x="2105" y="2992"/>
                    </a:lnTo>
                    <a:lnTo>
                      <a:pt x="2094" y="2997"/>
                    </a:lnTo>
                    <a:lnTo>
                      <a:pt x="2094" y="3186"/>
                    </a:lnTo>
                    <a:lnTo>
                      <a:pt x="2090" y="3227"/>
                    </a:lnTo>
                    <a:lnTo>
                      <a:pt x="2081" y="3265"/>
                    </a:lnTo>
                    <a:lnTo>
                      <a:pt x="2065" y="3302"/>
                    </a:lnTo>
                    <a:lnTo>
                      <a:pt x="2044" y="3335"/>
                    </a:lnTo>
                    <a:lnTo>
                      <a:pt x="2018" y="3364"/>
                    </a:lnTo>
                    <a:lnTo>
                      <a:pt x="1988" y="3390"/>
                    </a:lnTo>
                    <a:lnTo>
                      <a:pt x="1955" y="3410"/>
                    </a:lnTo>
                    <a:lnTo>
                      <a:pt x="1918" y="3426"/>
                    </a:lnTo>
                    <a:lnTo>
                      <a:pt x="1880" y="3436"/>
                    </a:lnTo>
                    <a:lnTo>
                      <a:pt x="1838" y="3439"/>
                    </a:lnTo>
                    <a:lnTo>
                      <a:pt x="379" y="3439"/>
                    </a:lnTo>
                    <a:lnTo>
                      <a:pt x="338" y="3436"/>
                    </a:lnTo>
                    <a:lnTo>
                      <a:pt x="299" y="3426"/>
                    </a:lnTo>
                    <a:lnTo>
                      <a:pt x="262" y="3410"/>
                    </a:lnTo>
                    <a:lnTo>
                      <a:pt x="229" y="3390"/>
                    </a:lnTo>
                    <a:lnTo>
                      <a:pt x="200" y="3364"/>
                    </a:lnTo>
                    <a:lnTo>
                      <a:pt x="174" y="3335"/>
                    </a:lnTo>
                    <a:lnTo>
                      <a:pt x="153" y="3302"/>
                    </a:lnTo>
                    <a:lnTo>
                      <a:pt x="137" y="3265"/>
                    </a:lnTo>
                    <a:lnTo>
                      <a:pt x="128" y="3227"/>
                    </a:lnTo>
                    <a:lnTo>
                      <a:pt x="124" y="3186"/>
                    </a:lnTo>
                    <a:lnTo>
                      <a:pt x="124" y="2997"/>
                    </a:lnTo>
                    <a:lnTo>
                      <a:pt x="113" y="2991"/>
                    </a:lnTo>
                    <a:lnTo>
                      <a:pt x="103" y="2982"/>
                    </a:lnTo>
                    <a:lnTo>
                      <a:pt x="94" y="2972"/>
                    </a:lnTo>
                    <a:lnTo>
                      <a:pt x="89" y="2959"/>
                    </a:lnTo>
                    <a:lnTo>
                      <a:pt x="75" y="2906"/>
                    </a:lnTo>
                    <a:lnTo>
                      <a:pt x="73" y="2890"/>
                    </a:lnTo>
                    <a:lnTo>
                      <a:pt x="75" y="2875"/>
                    </a:lnTo>
                    <a:lnTo>
                      <a:pt x="80" y="2862"/>
                    </a:lnTo>
                    <a:lnTo>
                      <a:pt x="90" y="2851"/>
                    </a:lnTo>
                    <a:lnTo>
                      <a:pt x="102" y="2841"/>
                    </a:lnTo>
                    <a:lnTo>
                      <a:pt x="116" y="2836"/>
                    </a:lnTo>
                    <a:lnTo>
                      <a:pt x="119" y="2835"/>
                    </a:lnTo>
                    <a:lnTo>
                      <a:pt x="121" y="2835"/>
                    </a:lnTo>
                    <a:lnTo>
                      <a:pt x="124" y="2835"/>
                    </a:lnTo>
                    <a:lnTo>
                      <a:pt x="124" y="2698"/>
                    </a:lnTo>
                    <a:lnTo>
                      <a:pt x="116" y="2712"/>
                    </a:lnTo>
                    <a:lnTo>
                      <a:pt x="103" y="2723"/>
                    </a:lnTo>
                    <a:lnTo>
                      <a:pt x="87" y="2729"/>
                    </a:lnTo>
                    <a:lnTo>
                      <a:pt x="68" y="2731"/>
                    </a:lnTo>
                    <a:lnTo>
                      <a:pt x="51" y="2727"/>
                    </a:lnTo>
                    <a:lnTo>
                      <a:pt x="35" y="2719"/>
                    </a:lnTo>
                    <a:lnTo>
                      <a:pt x="23" y="2706"/>
                    </a:lnTo>
                    <a:lnTo>
                      <a:pt x="16" y="2689"/>
                    </a:lnTo>
                    <a:lnTo>
                      <a:pt x="2" y="2635"/>
                    </a:lnTo>
                    <a:lnTo>
                      <a:pt x="0" y="2620"/>
                    </a:lnTo>
                    <a:lnTo>
                      <a:pt x="2" y="2605"/>
                    </a:lnTo>
                    <a:lnTo>
                      <a:pt x="7" y="2591"/>
                    </a:lnTo>
                    <a:lnTo>
                      <a:pt x="16" y="2579"/>
                    </a:lnTo>
                    <a:lnTo>
                      <a:pt x="28" y="2571"/>
                    </a:lnTo>
                    <a:lnTo>
                      <a:pt x="43" y="2564"/>
                    </a:lnTo>
                    <a:lnTo>
                      <a:pt x="61" y="2562"/>
                    </a:lnTo>
                    <a:lnTo>
                      <a:pt x="78" y="2567"/>
                    </a:lnTo>
                    <a:lnTo>
                      <a:pt x="93" y="2575"/>
                    </a:lnTo>
                    <a:lnTo>
                      <a:pt x="106" y="2588"/>
                    </a:lnTo>
                    <a:lnTo>
                      <a:pt x="114" y="2605"/>
                    </a:lnTo>
                    <a:lnTo>
                      <a:pt x="124" y="2645"/>
                    </a:lnTo>
                    <a:lnTo>
                      <a:pt x="124" y="253"/>
                    </a:lnTo>
                    <a:lnTo>
                      <a:pt x="128" y="212"/>
                    </a:lnTo>
                    <a:lnTo>
                      <a:pt x="137" y="173"/>
                    </a:lnTo>
                    <a:lnTo>
                      <a:pt x="153" y="137"/>
                    </a:lnTo>
                    <a:lnTo>
                      <a:pt x="174" y="104"/>
                    </a:lnTo>
                    <a:lnTo>
                      <a:pt x="200" y="74"/>
                    </a:lnTo>
                    <a:lnTo>
                      <a:pt x="229" y="49"/>
                    </a:lnTo>
                    <a:lnTo>
                      <a:pt x="262" y="29"/>
                    </a:lnTo>
                    <a:lnTo>
                      <a:pt x="299" y="13"/>
                    </a:lnTo>
                    <a:lnTo>
                      <a:pt x="338" y="3"/>
                    </a:lnTo>
                    <a:lnTo>
                      <a:pt x="379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3" name="Freeform 39">
                <a:extLst>
                  <a:ext uri="{FF2B5EF4-FFF2-40B4-BE49-F238E27FC236}">
                    <a16:creationId xmlns:a16="http://schemas.microsoft.com/office/drawing/2014/main" id="{1374A18E-BEEB-448B-91D3-F2FD7D4D68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3588" y="3167063"/>
                <a:ext cx="22225" cy="28575"/>
              </a:xfrm>
              <a:custGeom>
                <a:avLst/>
                <a:gdLst>
                  <a:gd name="T0" fmla="*/ 70 w 132"/>
                  <a:gd name="T1" fmla="*/ 0 h 168"/>
                  <a:gd name="T2" fmla="*/ 89 w 132"/>
                  <a:gd name="T3" fmla="*/ 2 h 168"/>
                  <a:gd name="T4" fmla="*/ 102 w 132"/>
                  <a:gd name="T5" fmla="*/ 7 h 168"/>
                  <a:gd name="T6" fmla="*/ 114 w 132"/>
                  <a:gd name="T7" fmla="*/ 17 h 168"/>
                  <a:gd name="T8" fmla="*/ 124 w 132"/>
                  <a:gd name="T9" fmla="*/ 29 h 168"/>
                  <a:gd name="T10" fmla="*/ 129 w 132"/>
                  <a:gd name="T11" fmla="*/ 41 h 168"/>
                  <a:gd name="T12" fmla="*/ 132 w 132"/>
                  <a:gd name="T13" fmla="*/ 56 h 168"/>
                  <a:gd name="T14" fmla="*/ 129 w 132"/>
                  <a:gd name="T15" fmla="*/ 72 h 168"/>
                  <a:gd name="T16" fmla="*/ 114 w 132"/>
                  <a:gd name="T17" fmla="*/ 125 h 168"/>
                  <a:gd name="T18" fmla="*/ 109 w 132"/>
                  <a:gd name="T19" fmla="*/ 140 h 168"/>
                  <a:gd name="T20" fmla="*/ 99 w 132"/>
                  <a:gd name="T21" fmla="*/ 152 h 168"/>
                  <a:gd name="T22" fmla="*/ 87 w 132"/>
                  <a:gd name="T23" fmla="*/ 161 h 168"/>
                  <a:gd name="T24" fmla="*/ 73 w 132"/>
                  <a:gd name="T25" fmla="*/ 167 h 168"/>
                  <a:gd name="T26" fmla="*/ 58 w 132"/>
                  <a:gd name="T27" fmla="*/ 168 h 168"/>
                  <a:gd name="T28" fmla="*/ 51 w 132"/>
                  <a:gd name="T29" fmla="*/ 168 h 168"/>
                  <a:gd name="T30" fmla="*/ 43 w 132"/>
                  <a:gd name="T31" fmla="*/ 167 h 168"/>
                  <a:gd name="T32" fmla="*/ 27 w 132"/>
                  <a:gd name="T33" fmla="*/ 158 h 168"/>
                  <a:gd name="T34" fmla="*/ 13 w 132"/>
                  <a:gd name="T35" fmla="*/ 147 h 168"/>
                  <a:gd name="T36" fmla="*/ 5 w 132"/>
                  <a:gd name="T37" fmla="*/ 132 h 168"/>
                  <a:gd name="T38" fmla="*/ 0 w 132"/>
                  <a:gd name="T39" fmla="*/ 115 h 168"/>
                  <a:gd name="T40" fmla="*/ 3 w 132"/>
                  <a:gd name="T41" fmla="*/ 97 h 168"/>
                  <a:gd name="T42" fmla="*/ 18 w 132"/>
                  <a:gd name="T43" fmla="*/ 41 h 168"/>
                  <a:gd name="T44" fmla="*/ 25 w 132"/>
                  <a:gd name="T45" fmla="*/ 26 h 168"/>
                  <a:gd name="T46" fmla="*/ 37 w 132"/>
                  <a:gd name="T47" fmla="*/ 13 h 168"/>
                  <a:gd name="T48" fmla="*/ 52 w 132"/>
                  <a:gd name="T49" fmla="*/ 3 h 168"/>
                  <a:gd name="T50" fmla="*/ 70 w 132"/>
                  <a:gd name="T51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2" h="168">
                    <a:moveTo>
                      <a:pt x="70" y="0"/>
                    </a:moveTo>
                    <a:lnTo>
                      <a:pt x="89" y="2"/>
                    </a:lnTo>
                    <a:lnTo>
                      <a:pt x="102" y="7"/>
                    </a:lnTo>
                    <a:lnTo>
                      <a:pt x="114" y="17"/>
                    </a:lnTo>
                    <a:lnTo>
                      <a:pt x="124" y="29"/>
                    </a:lnTo>
                    <a:lnTo>
                      <a:pt x="129" y="41"/>
                    </a:lnTo>
                    <a:lnTo>
                      <a:pt x="132" y="56"/>
                    </a:lnTo>
                    <a:lnTo>
                      <a:pt x="129" y="72"/>
                    </a:lnTo>
                    <a:lnTo>
                      <a:pt x="114" y="125"/>
                    </a:lnTo>
                    <a:lnTo>
                      <a:pt x="109" y="140"/>
                    </a:lnTo>
                    <a:lnTo>
                      <a:pt x="99" y="152"/>
                    </a:lnTo>
                    <a:lnTo>
                      <a:pt x="87" y="161"/>
                    </a:lnTo>
                    <a:lnTo>
                      <a:pt x="73" y="167"/>
                    </a:lnTo>
                    <a:lnTo>
                      <a:pt x="58" y="168"/>
                    </a:lnTo>
                    <a:lnTo>
                      <a:pt x="51" y="168"/>
                    </a:lnTo>
                    <a:lnTo>
                      <a:pt x="43" y="167"/>
                    </a:lnTo>
                    <a:lnTo>
                      <a:pt x="27" y="158"/>
                    </a:lnTo>
                    <a:lnTo>
                      <a:pt x="13" y="147"/>
                    </a:lnTo>
                    <a:lnTo>
                      <a:pt x="5" y="132"/>
                    </a:lnTo>
                    <a:lnTo>
                      <a:pt x="0" y="115"/>
                    </a:lnTo>
                    <a:lnTo>
                      <a:pt x="3" y="97"/>
                    </a:lnTo>
                    <a:lnTo>
                      <a:pt x="18" y="41"/>
                    </a:lnTo>
                    <a:lnTo>
                      <a:pt x="25" y="26"/>
                    </a:lnTo>
                    <a:lnTo>
                      <a:pt x="37" y="13"/>
                    </a:lnTo>
                    <a:lnTo>
                      <a:pt x="52" y="3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4" name="Freeform 40">
                <a:extLst>
                  <a:ext uri="{FF2B5EF4-FFF2-40B4-BE49-F238E27FC236}">
                    <a16:creationId xmlns:a16="http://schemas.microsoft.com/office/drawing/2014/main" id="{8BDEDF66-5181-428C-9435-C8748FBE4C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9301" y="3214688"/>
                <a:ext cx="23813" cy="28575"/>
              </a:xfrm>
              <a:custGeom>
                <a:avLst/>
                <a:gdLst>
                  <a:gd name="T0" fmla="*/ 69 w 131"/>
                  <a:gd name="T1" fmla="*/ 0 h 169"/>
                  <a:gd name="T2" fmla="*/ 88 w 131"/>
                  <a:gd name="T3" fmla="*/ 2 h 169"/>
                  <a:gd name="T4" fmla="*/ 102 w 131"/>
                  <a:gd name="T5" fmla="*/ 9 h 169"/>
                  <a:gd name="T6" fmla="*/ 114 w 131"/>
                  <a:gd name="T7" fmla="*/ 17 h 169"/>
                  <a:gd name="T8" fmla="*/ 123 w 131"/>
                  <a:gd name="T9" fmla="*/ 29 h 169"/>
                  <a:gd name="T10" fmla="*/ 129 w 131"/>
                  <a:gd name="T11" fmla="*/ 43 h 169"/>
                  <a:gd name="T12" fmla="*/ 131 w 131"/>
                  <a:gd name="T13" fmla="*/ 58 h 169"/>
                  <a:gd name="T14" fmla="*/ 129 w 131"/>
                  <a:gd name="T15" fmla="*/ 72 h 169"/>
                  <a:gd name="T16" fmla="*/ 114 w 131"/>
                  <a:gd name="T17" fmla="*/ 127 h 169"/>
                  <a:gd name="T18" fmla="*/ 109 w 131"/>
                  <a:gd name="T19" fmla="*/ 141 h 169"/>
                  <a:gd name="T20" fmla="*/ 99 w 131"/>
                  <a:gd name="T21" fmla="*/ 152 h 169"/>
                  <a:gd name="T22" fmla="*/ 87 w 131"/>
                  <a:gd name="T23" fmla="*/ 162 h 169"/>
                  <a:gd name="T24" fmla="*/ 73 w 131"/>
                  <a:gd name="T25" fmla="*/ 167 h 169"/>
                  <a:gd name="T26" fmla="*/ 58 w 131"/>
                  <a:gd name="T27" fmla="*/ 169 h 169"/>
                  <a:gd name="T28" fmla="*/ 51 w 131"/>
                  <a:gd name="T29" fmla="*/ 168 h 169"/>
                  <a:gd name="T30" fmla="*/ 43 w 131"/>
                  <a:gd name="T31" fmla="*/ 167 h 169"/>
                  <a:gd name="T32" fmla="*/ 26 w 131"/>
                  <a:gd name="T33" fmla="*/ 160 h 169"/>
                  <a:gd name="T34" fmla="*/ 13 w 131"/>
                  <a:gd name="T35" fmla="*/ 148 h 169"/>
                  <a:gd name="T36" fmla="*/ 5 w 131"/>
                  <a:gd name="T37" fmla="*/ 132 h 169"/>
                  <a:gd name="T38" fmla="*/ 0 w 131"/>
                  <a:gd name="T39" fmla="*/ 115 h 169"/>
                  <a:gd name="T40" fmla="*/ 2 w 131"/>
                  <a:gd name="T41" fmla="*/ 97 h 169"/>
                  <a:gd name="T42" fmla="*/ 17 w 131"/>
                  <a:gd name="T43" fmla="*/ 43 h 169"/>
                  <a:gd name="T44" fmla="*/ 25 w 131"/>
                  <a:gd name="T45" fmla="*/ 26 h 169"/>
                  <a:gd name="T46" fmla="*/ 37 w 131"/>
                  <a:gd name="T47" fmla="*/ 13 h 169"/>
                  <a:gd name="T48" fmla="*/ 52 w 131"/>
                  <a:gd name="T49" fmla="*/ 4 h 169"/>
                  <a:gd name="T50" fmla="*/ 69 w 131"/>
                  <a:gd name="T51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1" h="169">
                    <a:moveTo>
                      <a:pt x="69" y="0"/>
                    </a:moveTo>
                    <a:lnTo>
                      <a:pt x="88" y="2"/>
                    </a:lnTo>
                    <a:lnTo>
                      <a:pt x="102" y="9"/>
                    </a:lnTo>
                    <a:lnTo>
                      <a:pt x="114" y="17"/>
                    </a:lnTo>
                    <a:lnTo>
                      <a:pt x="123" y="29"/>
                    </a:lnTo>
                    <a:lnTo>
                      <a:pt x="129" y="43"/>
                    </a:lnTo>
                    <a:lnTo>
                      <a:pt x="131" y="58"/>
                    </a:lnTo>
                    <a:lnTo>
                      <a:pt x="129" y="72"/>
                    </a:lnTo>
                    <a:lnTo>
                      <a:pt x="114" y="127"/>
                    </a:lnTo>
                    <a:lnTo>
                      <a:pt x="109" y="141"/>
                    </a:lnTo>
                    <a:lnTo>
                      <a:pt x="99" y="152"/>
                    </a:lnTo>
                    <a:lnTo>
                      <a:pt x="87" y="162"/>
                    </a:lnTo>
                    <a:lnTo>
                      <a:pt x="73" y="167"/>
                    </a:lnTo>
                    <a:lnTo>
                      <a:pt x="58" y="169"/>
                    </a:lnTo>
                    <a:lnTo>
                      <a:pt x="51" y="168"/>
                    </a:lnTo>
                    <a:lnTo>
                      <a:pt x="43" y="167"/>
                    </a:lnTo>
                    <a:lnTo>
                      <a:pt x="26" y="160"/>
                    </a:lnTo>
                    <a:lnTo>
                      <a:pt x="13" y="148"/>
                    </a:lnTo>
                    <a:lnTo>
                      <a:pt x="5" y="132"/>
                    </a:lnTo>
                    <a:lnTo>
                      <a:pt x="0" y="115"/>
                    </a:lnTo>
                    <a:lnTo>
                      <a:pt x="2" y="97"/>
                    </a:lnTo>
                    <a:lnTo>
                      <a:pt x="17" y="43"/>
                    </a:lnTo>
                    <a:lnTo>
                      <a:pt x="25" y="26"/>
                    </a:lnTo>
                    <a:lnTo>
                      <a:pt x="37" y="13"/>
                    </a:lnTo>
                    <a:lnTo>
                      <a:pt x="52" y="4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5" name="Freeform 41">
                <a:extLst>
                  <a:ext uri="{FF2B5EF4-FFF2-40B4-BE49-F238E27FC236}">
                    <a16:creationId xmlns:a16="http://schemas.microsoft.com/office/drawing/2014/main" id="{BD032F90-15A7-4E09-98DB-52C0ED3E7D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6288" y="3119438"/>
                <a:ext cx="22225" cy="28575"/>
              </a:xfrm>
              <a:custGeom>
                <a:avLst/>
                <a:gdLst>
                  <a:gd name="T0" fmla="*/ 68 w 130"/>
                  <a:gd name="T1" fmla="*/ 0 h 169"/>
                  <a:gd name="T2" fmla="*/ 87 w 130"/>
                  <a:gd name="T3" fmla="*/ 2 h 169"/>
                  <a:gd name="T4" fmla="*/ 101 w 130"/>
                  <a:gd name="T5" fmla="*/ 8 h 169"/>
                  <a:gd name="T6" fmla="*/ 112 w 130"/>
                  <a:gd name="T7" fmla="*/ 17 h 169"/>
                  <a:gd name="T8" fmla="*/ 122 w 130"/>
                  <a:gd name="T9" fmla="*/ 28 h 169"/>
                  <a:gd name="T10" fmla="*/ 127 w 130"/>
                  <a:gd name="T11" fmla="*/ 42 h 169"/>
                  <a:gd name="T12" fmla="*/ 130 w 130"/>
                  <a:gd name="T13" fmla="*/ 57 h 169"/>
                  <a:gd name="T14" fmla="*/ 127 w 130"/>
                  <a:gd name="T15" fmla="*/ 72 h 169"/>
                  <a:gd name="T16" fmla="*/ 112 w 130"/>
                  <a:gd name="T17" fmla="*/ 126 h 169"/>
                  <a:gd name="T18" fmla="*/ 107 w 130"/>
                  <a:gd name="T19" fmla="*/ 140 h 169"/>
                  <a:gd name="T20" fmla="*/ 97 w 130"/>
                  <a:gd name="T21" fmla="*/ 152 h 169"/>
                  <a:gd name="T22" fmla="*/ 86 w 130"/>
                  <a:gd name="T23" fmla="*/ 161 h 169"/>
                  <a:gd name="T24" fmla="*/ 73 w 130"/>
                  <a:gd name="T25" fmla="*/ 167 h 169"/>
                  <a:gd name="T26" fmla="*/ 58 w 130"/>
                  <a:gd name="T27" fmla="*/ 169 h 169"/>
                  <a:gd name="T28" fmla="*/ 50 w 130"/>
                  <a:gd name="T29" fmla="*/ 168 h 169"/>
                  <a:gd name="T30" fmla="*/ 43 w 130"/>
                  <a:gd name="T31" fmla="*/ 167 h 169"/>
                  <a:gd name="T32" fmla="*/ 27 w 130"/>
                  <a:gd name="T33" fmla="*/ 160 h 169"/>
                  <a:gd name="T34" fmla="*/ 16 w 130"/>
                  <a:gd name="T35" fmla="*/ 152 h 169"/>
                  <a:gd name="T36" fmla="*/ 7 w 130"/>
                  <a:gd name="T37" fmla="*/ 140 h 169"/>
                  <a:gd name="T38" fmla="*/ 2 w 130"/>
                  <a:gd name="T39" fmla="*/ 126 h 169"/>
                  <a:gd name="T40" fmla="*/ 0 w 130"/>
                  <a:gd name="T41" fmla="*/ 111 h 169"/>
                  <a:gd name="T42" fmla="*/ 2 w 130"/>
                  <a:gd name="T43" fmla="*/ 97 h 169"/>
                  <a:gd name="T44" fmla="*/ 16 w 130"/>
                  <a:gd name="T45" fmla="*/ 42 h 169"/>
                  <a:gd name="T46" fmla="*/ 23 w 130"/>
                  <a:gd name="T47" fmla="*/ 25 h 169"/>
                  <a:gd name="T48" fmla="*/ 35 w 130"/>
                  <a:gd name="T49" fmla="*/ 13 h 169"/>
                  <a:gd name="T50" fmla="*/ 51 w 130"/>
                  <a:gd name="T51" fmla="*/ 3 h 169"/>
                  <a:gd name="T52" fmla="*/ 68 w 130"/>
                  <a:gd name="T53" fmla="*/ 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9">
                    <a:moveTo>
                      <a:pt x="68" y="0"/>
                    </a:moveTo>
                    <a:lnTo>
                      <a:pt x="87" y="2"/>
                    </a:lnTo>
                    <a:lnTo>
                      <a:pt x="101" y="8"/>
                    </a:lnTo>
                    <a:lnTo>
                      <a:pt x="112" y="17"/>
                    </a:lnTo>
                    <a:lnTo>
                      <a:pt x="122" y="28"/>
                    </a:lnTo>
                    <a:lnTo>
                      <a:pt x="127" y="42"/>
                    </a:lnTo>
                    <a:lnTo>
                      <a:pt x="130" y="57"/>
                    </a:lnTo>
                    <a:lnTo>
                      <a:pt x="127" y="72"/>
                    </a:lnTo>
                    <a:lnTo>
                      <a:pt x="112" y="126"/>
                    </a:lnTo>
                    <a:lnTo>
                      <a:pt x="107" y="140"/>
                    </a:lnTo>
                    <a:lnTo>
                      <a:pt x="97" y="152"/>
                    </a:lnTo>
                    <a:lnTo>
                      <a:pt x="86" y="161"/>
                    </a:lnTo>
                    <a:lnTo>
                      <a:pt x="73" y="167"/>
                    </a:lnTo>
                    <a:lnTo>
                      <a:pt x="58" y="169"/>
                    </a:lnTo>
                    <a:lnTo>
                      <a:pt x="50" y="168"/>
                    </a:lnTo>
                    <a:lnTo>
                      <a:pt x="43" y="167"/>
                    </a:lnTo>
                    <a:lnTo>
                      <a:pt x="27" y="160"/>
                    </a:lnTo>
                    <a:lnTo>
                      <a:pt x="16" y="152"/>
                    </a:lnTo>
                    <a:lnTo>
                      <a:pt x="7" y="140"/>
                    </a:lnTo>
                    <a:lnTo>
                      <a:pt x="2" y="126"/>
                    </a:lnTo>
                    <a:lnTo>
                      <a:pt x="0" y="111"/>
                    </a:lnTo>
                    <a:lnTo>
                      <a:pt x="2" y="97"/>
                    </a:lnTo>
                    <a:lnTo>
                      <a:pt x="16" y="42"/>
                    </a:lnTo>
                    <a:lnTo>
                      <a:pt x="23" y="25"/>
                    </a:lnTo>
                    <a:lnTo>
                      <a:pt x="35" y="13"/>
                    </a:lnTo>
                    <a:lnTo>
                      <a:pt x="51" y="3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6" name="Freeform 42">
                <a:extLst>
                  <a:ext uri="{FF2B5EF4-FFF2-40B4-BE49-F238E27FC236}">
                    <a16:creationId xmlns:a16="http://schemas.microsoft.com/office/drawing/2014/main" id="{0C9D89B7-5C5A-41D5-A655-7CFE0F742A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8988" y="3071813"/>
                <a:ext cx="22225" cy="28575"/>
              </a:xfrm>
              <a:custGeom>
                <a:avLst/>
                <a:gdLst>
                  <a:gd name="T0" fmla="*/ 68 w 130"/>
                  <a:gd name="T1" fmla="*/ 0 h 168"/>
                  <a:gd name="T2" fmla="*/ 87 w 130"/>
                  <a:gd name="T3" fmla="*/ 2 h 168"/>
                  <a:gd name="T4" fmla="*/ 102 w 130"/>
                  <a:gd name="T5" fmla="*/ 7 h 168"/>
                  <a:gd name="T6" fmla="*/ 114 w 130"/>
                  <a:gd name="T7" fmla="*/ 17 h 168"/>
                  <a:gd name="T8" fmla="*/ 122 w 130"/>
                  <a:gd name="T9" fmla="*/ 28 h 168"/>
                  <a:gd name="T10" fmla="*/ 128 w 130"/>
                  <a:gd name="T11" fmla="*/ 41 h 168"/>
                  <a:gd name="T12" fmla="*/ 130 w 130"/>
                  <a:gd name="T13" fmla="*/ 56 h 168"/>
                  <a:gd name="T14" fmla="*/ 128 w 130"/>
                  <a:gd name="T15" fmla="*/ 72 h 168"/>
                  <a:gd name="T16" fmla="*/ 114 w 130"/>
                  <a:gd name="T17" fmla="*/ 125 h 168"/>
                  <a:gd name="T18" fmla="*/ 107 w 130"/>
                  <a:gd name="T19" fmla="*/ 140 h 168"/>
                  <a:gd name="T20" fmla="*/ 97 w 130"/>
                  <a:gd name="T21" fmla="*/ 152 h 168"/>
                  <a:gd name="T22" fmla="*/ 86 w 130"/>
                  <a:gd name="T23" fmla="*/ 160 h 168"/>
                  <a:gd name="T24" fmla="*/ 73 w 130"/>
                  <a:gd name="T25" fmla="*/ 166 h 168"/>
                  <a:gd name="T26" fmla="*/ 58 w 130"/>
                  <a:gd name="T27" fmla="*/ 168 h 168"/>
                  <a:gd name="T28" fmla="*/ 50 w 130"/>
                  <a:gd name="T29" fmla="*/ 168 h 168"/>
                  <a:gd name="T30" fmla="*/ 43 w 130"/>
                  <a:gd name="T31" fmla="*/ 167 h 168"/>
                  <a:gd name="T32" fmla="*/ 28 w 130"/>
                  <a:gd name="T33" fmla="*/ 160 h 168"/>
                  <a:gd name="T34" fmla="*/ 16 w 130"/>
                  <a:gd name="T35" fmla="*/ 151 h 168"/>
                  <a:gd name="T36" fmla="*/ 7 w 130"/>
                  <a:gd name="T37" fmla="*/ 139 h 168"/>
                  <a:gd name="T38" fmla="*/ 2 w 130"/>
                  <a:gd name="T39" fmla="*/ 126 h 168"/>
                  <a:gd name="T40" fmla="*/ 0 w 130"/>
                  <a:gd name="T41" fmla="*/ 111 h 168"/>
                  <a:gd name="T42" fmla="*/ 2 w 130"/>
                  <a:gd name="T43" fmla="*/ 96 h 168"/>
                  <a:gd name="T44" fmla="*/ 16 w 130"/>
                  <a:gd name="T45" fmla="*/ 42 h 168"/>
                  <a:gd name="T46" fmla="*/ 23 w 130"/>
                  <a:gd name="T47" fmla="*/ 25 h 168"/>
                  <a:gd name="T48" fmla="*/ 36 w 130"/>
                  <a:gd name="T49" fmla="*/ 12 h 168"/>
                  <a:gd name="T50" fmla="*/ 51 w 130"/>
                  <a:gd name="T51" fmla="*/ 3 h 168"/>
                  <a:gd name="T52" fmla="*/ 68 w 130"/>
                  <a:gd name="T53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0" h="168">
                    <a:moveTo>
                      <a:pt x="68" y="0"/>
                    </a:moveTo>
                    <a:lnTo>
                      <a:pt x="87" y="2"/>
                    </a:lnTo>
                    <a:lnTo>
                      <a:pt x="102" y="7"/>
                    </a:lnTo>
                    <a:lnTo>
                      <a:pt x="114" y="17"/>
                    </a:lnTo>
                    <a:lnTo>
                      <a:pt x="122" y="28"/>
                    </a:lnTo>
                    <a:lnTo>
                      <a:pt x="128" y="41"/>
                    </a:lnTo>
                    <a:lnTo>
                      <a:pt x="130" y="56"/>
                    </a:lnTo>
                    <a:lnTo>
                      <a:pt x="128" y="72"/>
                    </a:lnTo>
                    <a:lnTo>
                      <a:pt x="114" y="125"/>
                    </a:lnTo>
                    <a:lnTo>
                      <a:pt x="107" y="140"/>
                    </a:lnTo>
                    <a:lnTo>
                      <a:pt x="97" y="152"/>
                    </a:lnTo>
                    <a:lnTo>
                      <a:pt x="86" y="160"/>
                    </a:lnTo>
                    <a:lnTo>
                      <a:pt x="73" y="166"/>
                    </a:lnTo>
                    <a:lnTo>
                      <a:pt x="58" y="168"/>
                    </a:lnTo>
                    <a:lnTo>
                      <a:pt x="50" y="168"/>
                    </a:lnTo>
                    <a:lnTo>
                      <a:pt x="43" y="167"/>
                    </a:lnTo>
                    <a:lnTo>
                      <a:pt x="28" y="160"/>
                    </a:lnTo>
                    <a:lnTo>
                      <a:pt x="16" y="151"/>
                    </a:lnTo>
                    <a:lnTo>
                      <a:pt x="7" y="139"/>
                    </a:lnTo>
                    <a:lnTo>
                      <a:pt x="2" y="126"/>
                    </a:lnTo>
                    <a:lnTo>
                      <a:pt x="0" y="111"/>
                    </a:lnTo>
                    <a:lnTo>
                      <a:pt x="2" y="96"/>
                    </a:lnTo>
                    <a:lnTo>
                      <a:pt x="16" y="42"/>
                    </a:lnTo>
                    <a:lnTo>
                      <a:pt x="23" y="25"/>
                    </a:lnTo>
                    <a:lnTo>
                      <a:pt x="36" y="12"/>
                    </a:lnTo>
                    <a:lnTo>
                      <a:pt x="51" y="3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595F6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77" name="组合 176">
            <a:extLst>
              <a:ext uri="{FF2B5EF4-FFF2-40B4-BE49-F238E27FC236}">
                <a16:creationId xmlns:a16="http://schemas.microsoft.com/office/drawing/2014/main" id="{1E87D416-C32C-47B2-A597-C3617CF71360}"/>
              </a:ext>
            </a:extLst>
          </p:cNvPr>
          <p:cNvGrpSpPr/>
          <p:nvPr/>
        </p:nvGrpSpPr>
        <p:grpSpPr>
          <a:xfrm>
            <a:off x="8858630" y="4832468"/>
            <a:ext cx="756000" cy="756000"/>
            <a:chOff x="3601073" y="4272088"/>
            <a:chExt cx="756000" cy="756000"/>
          </a:xfrm>
        </p:grpSpPr>
        <p:sp>
          <p:nvSpPr>
            <p:cNvPr id="178" name="Oval 26">
              <a:extLst>
                <a:ext uri="{FF2B5EF4-FFF2-40B4-BE49-F238E27FC236}">
                  <a16:creationId xmlns:a16="http://schemas.microsoft.com/office/drawing/2014/main" id="{6F391888-1821-4EF4-9D69-AC077AB74D14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3601073" y="4272088"/>
              <a:ext cx="756000" cy="7560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0" dist="190500" dir="5400000" algn="tl" rotWithShape="0">
                <a:srgbClr val="222328">
                  <a:alpha val="5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79" name="Group 82">
              <a:extLst>
                <a:ext uri="{FF2B5EF4-FFF2-40B4-BE49-F238E27FC236}">
                  <a16:creationId xmlns:a16="http://schemas.microsoft.com/office/drawing/2014/main" id="{F4841881-1683-42B2-A112-8AD32E15424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49247" y="4534602"/>
              <a:ext cx="252000" cy="252000"/>
              <a:chOff x="5319713" y="3014663"/>
              <a:chExt cx="609600" cy="609600"/>
            </a:xfrm>
            <a:solidFill>
              <a:srgbClr val="FFFFFF"/>
            </a:solidFill>
          </p:grpSpPr>
          <p:sp>
            <p:nvSpPr>
              <p:cNvPr id="180" name="Freeform 47">
                <a:extLst>
                  <a:ext uri="{FF2B5EF4-FFF2-40B4-BE49-F238E27FC236}">
                    <a16:creationId xmlns:a16="http://schemas.microsoft.com/office/drawing/2014/main" id="{2058236F-9C12-46B9-99E1-886406C7A59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76913" y="3238501"/>
                <a:ext cx="101600" cy="101600"/>
              </a:xfrm>
              <a:custGeom>
                <a:avLst/>
                <a:gdLst>
                  <a:gd name="T0" fmla="*/ 257 w 576"/>
                  <a:gd name="T1" fmla="*/ 119 h 576"/>
                  <a:gd name="T2" fmla="*/ 201 w 576"/>
                  <a:gd name="T3" fmla="*/ 139 h 576"/>
                  <a:gd name="T4" fmla="*/ 156 w 576"/>
                  <a:gd name="T5" fmla="*/ 177 h 576"/>
                  <a:gd name="T6" fmla="*/ 126 w 576"/>
                  <a:gd name="T7" fmla="*/ 229 h 576"/>
                  <a:gd name="T8" fmla="*/ 115 w 576"/>
                  <a:gd name="T9" fmla="*/ 288 h 576"/>
                  <a:gd name="T10" fmla="*/ 126 w 576"/>
                  <a:gd name="T11" fmla="*/ 349 h 576"/>
                  <a:gd name="T12" fmla="*/ 156 w 576"/>
                  <a:gd name="T13" fmla="*/ 399 h 576"/>
                  <a:gd name="T14" fmla="*/ 201 w 576"/>
                  <a:gd name="T15" fmla="*/ 437 h 576"/>
                  <a:gd name="T16" fmla="*/ 257 w 576"/>
                  <a:gd name="T17" fmla="*/ 458 h 576"/>
                  <a:gd name="T18" fmla="*/ 319 w 576"/>
                  <a:gd name="T19" fmla="*/ 458 h 576"/>
                  <a:gd name="T20" fmla="*/ 375 w 576"/>
                  <a:gd name="T21" fmla="*/ 437 h 576"/>
                  <a:gd name="T22" fmla="*/ 420 w 576"/>
                  <a:gd name="T23" fmla="*/ 399 h 576"/>
                  <a:gd name="T24" fmla="*/ 450 w 576"/>
                  <a:gd name="T25" fmla="*/ 349 h 576"/>
                  <a:gd name="T26" fmla="*/ 461 w 576"/>
                  <a:gd name="T27" fmla="*/ 288 h 576"/>
                  <a:gd name="T28" fmla="*/ 450 w 576"/>
                  <a:gd name="T29" fmla="*/ 229 h 576"/>
                  <a:gd name="T30" fmla="*/ 420 w 576"/>
                  <a:gd name="T31" fmla="*/ 177 h 576"/>
                  <a:gd name="T32" fmla="*/ 375 w 576"/>
                  <a:gd name="T33" fmla="*/ 139 h 576"/>
                  <a:gd name="T34" fmla="*/ 319 w 576"/>
                  <a:gd name="T35" fmla="*/ 119 h 576"/>
                  <a:gd name="T36" fmla="*/ 288 w 576"/>
                  <a:gd name="T37" fmla="*/ 0 h 576"/>
                  <a:gd name="T38" fmla="*/ 371 w 576"/>
                  <a:gd name="T39" fmla="*/ 13 h 576"/>
                  <a:gd name="T40" fmla="*/ 445 w 576"/>
                  <a:gd name="T41" fmla="*/ 46 h 576"/>
                  <a:gd name="T42" fmla="*/ 505 w 576"/>
                  <a:gd name="T43" fmla="*/ 100 h 576"/>
                  <a:gd name="T44" fmla="*/ 549 w 576"/>
                  <a:gd name="T45" fmla="*/ 167 h 576"/>
                  <a:gd name="T46" fmla="*/ 573 w 576"/>
                  <a:gd name="T47" fmla="*/ 246 h 576"/>
                  <a:gd name="T48" fmla="*/ 573 w 576"/>
                  <a:gd name="T49" fmla="*/ 331 h 576"/>
                  <a:gd name="T50" fmla="*/ 549 w 576"/>
                  <a:gd name="T51" fmla="*/ 410 h 576"/>
                  <a:gd name="T52" fmla="*/ 505 w 576"/>
                  <a:gd name="T53" fmla="*/ 477 h 576"/>
                  <a:gd name="T54" fmla="*/ 445 w 576"/>
                  <a:gd name="T55" fmla="*/ 530 h 576"/>
                  <a:gd name="T56" fmla="*/ 371 w 576"/>
                  <a:gd name="T57" fmla="*/ 564 h 576"/>
                  <a:gd name="T58" fmla="*/ 288 w 576"/>
                  <a:gd name="T59" fmla="*/ 576 h 576"/>
                  <a:gd name="T60" fmla="*/ 205 w 576"/>
                  <a:gd name="T61" fmla="*/ 564 h 576"/>
                  <a:gd name="T62" fmla="*/ 131 w 576"/>
                  <a:gd name="T63" fmla="*/ 530 h 576"/>
                  <a:gd name="T64" fmla="*/ 71 w 576"/>
                  <a:gd name="T65" fmla="*/ 477 h 576"/>
                  <a:gd name="T66" fmla="*/ 27 w 576"/>
                  <a:gd name="T67" fmla="*/ 410 h 576"/>
                  <a:gd name="T68" fmla="*/ 3 w 576"/>
                  <a:gd name="T69" fmla="*/ 331 h 576"/>
                  <a:gd name="T70" fmla="*/ 3 w 576"/>
                  <a:gd name="T71" fmla="*/ 246 h 576"/>
                  <a:gd name="T72" fmla="*/ 27 w 576"/>
                  <a:gd name="T73" fmla="*/ 167 h 576"/>
                  <a:gd name="T74" fmla="*/ 71 w 576"/>
                  <a:gd name="T75" fmla="*/ 100 h 576"/>
                  <a:gd name="T76" fmla="*/ 131 w 576"/>
                  <a:gd name="T77" fmla="*/ 46 h 576"/>
                  <a:gd name="T78" fmla="*/ 205 w 576"/>
                  <a:gd name="T79" fmla="*/ 13 h 576"/>
                  <a:gd name="T80" fmla="*/ 288 w 576"/>
                  <a:gd name="T81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76" h="576">
                    <a:moveTo>
                      <a:pt x="288" y="115"/>
                    </a:moveTo>
                    <a:lnTo>
                      <a:pt x="257" y="119"/>
                    </a:lnTo>
                    <a:lnTo>
                      <a:pt x="227" y="126"/>
                    </a:lnTo>
                    <a:lnTo>
                      <a:pt x="201" y="139"/>
                    </a:lnTo>
                    <a:lnTo>
                      <a:pt x="177" y="156"/>
                    </a:lnTo>
                    <a:lnTo>
                      <a:pt x="156" y="177"/>
                    </a:lnTo>
                    <a:lnTo>
                      <a:pt x="139" y="201"/>
                    </a:lnTo>
                    <a:lnTo>
                      <a:pt x="126" y="229"/>
                    </a:lnTo>
                    <a:lnTo>
                      <a:pt x="118" y="257"/>
                    </a:lnTo>
                    <a:lnTo>
                      <a:pt x="115" y="288"/>
                    </a:lnTo>
                    <a:lnTo>
                      <a:pt x="118" y="320"/>
                    </a:lnTo>
                    <a:lnTo>
                      <a:pt x="126" y="349"/>
                    </a:lnTo>
                    <a:lnTo>
                      <a:pt x="139" y="375"/>
                    </a:lnTo>
                    <a:lnTo>
                      <a:pt x="156" y="399"/>
                    </a:lnTo>
                    <a:lnTo>
                      <a:pt x="177" y="420"/>
                    </a:lnTo>
                    <a:lnTo>
                      <a:pt x="201" y="437"/>
                    </a:lnTo>
                    <a:lnTo>
                      <a:pt x="227" y="451"/>
                    </a:lnTo>
                    <a:lnTo>
                      <a:pt x="257" y="458"/>
                    </a:lnTo>
                    <a:lnTo>
                      <a:pt x="288" y="461"/>
                    </a:lnTo>
                    <a:lnTo>
                      <a:pt x="319" y="458"/>
                    </a:lnTo>
                    <a:lnTo>
                      <a:pt x="349" y="451"/>
                    </a:lnTo>
                    <a:lnTo>
                      <a:pt x="375" y="437"/>
                    </a:lnTo>
                    <a:lnTo>
                      <a:pt x="399" y="420"/>
                    </a:lnTo>
                    <a:lnTo>
                      <a:pt x="420" y="399"/>
                    </a:lnTo>
                    <a:lnTo>
                      <a:pt x="437" y="375"/>
                    </a:lnTo>
                    <a:lnTo>
                      <a:pt x="450" y="349"/>
                    </a:lnTo>
                    <a:lnTo>
                      <a:pt x="458" y="320"/>
                    </a:lnTo>
                    <a:lnTo>
                      <a:pt x="461" y="288"/>
                    </a:lnTo>
                    <a:lnTo>
                      <a:pt x="458" y="257"/>
                    </a:lnTo>
                    <a:lnTo>
                      <a:pt x="450" y="229"/>
                    </a:lnTo>
                    <a:lnTo>
                      <a:pt x="437" y="201"/>
                    </a:lnTo>
                    <a:lnTo>
                      <a:pt x="420" y="177"/>
                    </a:lnTo>
                    <a:lnTo>
                      <a:pt x="399" y="156"/>
                    </a:lnTo>
                    <a:lnTo>
                      <a:pt x="375" y="139"/>
                    </a:lnTo>
                    <a:lnTo>
                      <a:pt x="349" y="126"/>
                    </a:lnTo>
                    <a:lnTo>
                      <a:pt x="319" y="119"/>
                    </a:lnTo>
                    <a:lnTo>
                      <a:pt x="288" y="115"/>
                    </a:lnTo>
                    <a:close/>
                    <a:moveTo>
                      <a:pt x="288" y="0"/>
                    </a:moveTo>
                    <a:lnTo>
                      <a:pt x="331" y="3"/>
                    </a:lnTo>
                    <a:lnTo>
                      <a:pt x="371" y="13"/>
                    </a:lnTo>
                    <a:lnTo>
                      <a:pt x="409" y="27"/>
                    </a:lnTo>
                    <a:lnTo>
                      <a:pt x="445" y="46"/>
                    </a:lnTo>
                    <a:lnTo>
                      <a:pt x="477" y="71"/>
                    </a:lnTo>
                    <a:lnTo>
                      <a:pt x="505" y="100"/>
                    </a:lnTo>
                    <a:lnTo>
                      <a:pt x="530" y="131"/>
                    </a:lnTo>
                    <a:lnTo>
                      <a:pt x="549" y="167"/>
                    </a:lnTo>
                    <a:lnTo>
                      <a:pt x="563" y="205"/>
                    </a:lnTo>
                    <a:lnTo>
                      <a:pt x="573" y="246"/>
                    </a:lnTo>
                    <a:lnTo>
                      <a:pt x="576" y="288"/>
                    </a:lnTo>
                    <a:lnTo>
                      <a:pt x="573" y="331"/>
                    </a:lnTo>
                    <a:lnTo>
                      <a:pt x="563" y="371"/>
                    </a:lnTo>
                    <a:lnTo>
                      <a:pt x="549" y="410"/>
                    </a:lnTo>
                    <a:lnTo>
                      <a:pt x="530" y="445"/>
                    </a:lnTo>
                    <a:lnTo>
                      <a:pt x="505" y="477"/>
                    </a:lnTo>
                    <a:lnTo>
                      <a:pt x="477" y="506"/>
                    </a:lnTo>
                    <a:lnTo>
                      <a:pt x="445" y="530"/>
                    </a:lnTo>
                    <a:lnTo>
                      <a:pt x="409" y="550"/>
                    </a:lnTo>
                    <a:lnTo>
                      <a:pt x="371" y="564"/>
                    </a:lnTo>
                    <a:lnTo>
                      <a:pt x="331" y="573"/>
                    </a:lnTo>
                    <a:lnTo>
                      <a:pt x="288" y="576"/>
                    </a:lnTo>
                    <a:lnTo>
                      <a:pt x="245" y="573"/>
                    </a:lnTo>
                    <a:lnTo>
                      <a:pt x="205" y="564"/>
                    </a:lnTo>
                    <a:lnTo>
                      <a:pt x="167" y="550"/>
                    </a:lnTo>
                    <a:lnTo>
                      <a:pt x="131" y="530"/>
                    </a:lnTo>
                    <a:lnTo>
                      <a:pt x="99" y="506"/>
                    </a:lnTo>
                    <a:lnTo>
                      <a:pt x="71" y="477"/>
                    </a:lnTo>
                    <a:lnTo>
                      <a:pt x="46" y="445"/>
                    </a:lnTo>
                    <a:lnTo>
                      <a:pt x="27" y="410"/>
                    </a:lnTo>
                    <a:lnTo>
                      <a:pt x="13" y="371"/>
                    </a:lnTo>
                    <a:lnTo>
                      <a:pt x="3" y="331"/>
                    </a:lnTo>
                    <a:lnTo>
                      <a:pt x="0" y="288"/>
                    </a:lnTo>
                    <a:lnTo>
                      <a:pt x="3" y="246"/>
                    </a:lnTo>
                    <a:lnTo>
                      <a:pt x="13" y="205"/>
                    </a:lnTo>
                    <a:lnTo>
                      <a:pt x="27" y="167"/>
                    </a:lnTo>
                    <a:lnTo>
                      <a:pt x="46" y="131"/>
                    </a:lnTo>
                    <a:lnTo>
                      <a:pt x="71" y="100"/>
                    </a:lnTo>
                    <a:lnTo>
                      <a:pt x="99" y="71"/>
                    </a:lnTo>
                    <a:lnTo>
                      <a:pt x="131" y="46"/>
                    </a:lnTo>
                    <a:lnTo>
                      <a:pt x="167" y="27"/>
                    </a:lnTo>
                    <a:lnTo>
                      <a:pt x="205" y="13"/>
                    </a:lnTo>
                    <a:lnTo>
                      <a:pt x="245" y="3"/>
                    </a:lnTo>
                    <a:lnTo>
                      <a:pt x="28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1" name="Freeform 48">
                <a:extLst>
                  <a:ext uri="{FF2B5EF4-FFF2-40B4-BE49-F238E27FC236}">
                    <a16:creationId xmlns:a16="http://schemas.microsoft.com/office/drawing/2014/main" id="{60ED67F6-A373-45A3-8DE3-C6F9952813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2751" y="3451226"/>
                <a:ext cx="263525" cy="20638"/>
              </a:xfrm>
              <a:custGeom>
                <a:avLst/>
                <a:gdLst>
                  <a:gd name="T0" fmla="*/ 58 w 1498"/>
                  <a:gd name="T1" fmla="*/ 0 h 115"/>
                  <a:gd name="T2" fmla="*/ 1440 w 1498"/>
                  <a:gd name="T3" fmla="*/ 0 h 115"/>
                  <a:gd name="T4" fmla="*/ 1458 w 1498"/>
                  <a:gd name="T5" fmla="*/ 3 h 115"/>
                  <a:gd name="T6" fmla="*/ 1474 w 1498"/>
                  <a:gd name="T7" fmla="*/ 11 h 115"/>
                  <a:gd name="T8" fmla="*/ 1486 w 1498"/>
                  <a:gd name="T9" fmla="*/ 23 h 115"/>
                  <a:gd name="T10" fmla="*/ 1495 w 1498"/>
                  <a:gd name="T11" fmla="*/ 40 h 115"/>
                  <a:gd name="T12" fmla="*/ 1498 w 1498"/>
                  <a:gd name="T13" fmla="*/ 57 h 115"/>
                  <a:gd name="T14" fmla="*/ 1495 w 1498"/>
                  <a:gd name="T15" fmla="*/ 75 h 115"/>
                  <a:gd name="T16" fmla="*/ 1486 w 1498"/>
                  <a:gd name="T17" fmla="*/ 91 h 115"/>
                  <a:gd name="T18" fmla="*/ 1474 w 1498"/>
                  <a:gd name="T19" fmla="*/ 103 h 115"/>
                  <a:gd name="T20" fmla="*/ 1458 w 1498"/>
                  <a:gd name="T21" fmla="*/ 112 h 115"/>
                  <a:gd name="T22" fmla="*/ 1440 w 1498"/>
                  <a:gd name="T23" fmla="*/ 115 h 115"/>
                  <a:gd name="T24" fmla="*/ 58 w 1498"/>
                  <a:gd name="T25" fmla="*/ 115 h 115"/>
                  <a:gd name="T26" fmla="*/ 40 w 1498"/>
                  <a:gd name="T27" fmla="*/ 112 h 115"/>
                  <a:gd name="T28" fmla="*/ 24 w 1498"/>
                  <a:gd name="T29" fmla="*/ 103 h 115"/>
                  <a:gd name="T30" fmla="*/ 12 w 1498"/>
                  <a:gd name="T31" fmla="*/ 91 h 115"/>
                  <a:gd name="T32" fmla="*/ 3 w 1498"/>
                  <a:gd name="T33" fmla="*/ 75 h 115"/>
                  <a:gd name="T34" fmla="*/ 0 w 1498"/>
                  <a:gd name="T35" fmla="*/ 57 h 115"/>
                  <a:gd name="T36" fmla="*/ 3 w 1498"/>
                  <a:gd name="T37" fmla="*/ 40 h 115"/>
                  <a:gd name="T38" fmla="*/ 12 w 1498"/>
                  <a:gd name="T39" fmla="*/ 23 h 115"/>
                  <a:gd name="T40" fmla="*/ 24 w 1498"/>
                  <a:gd name="T41" fmla="*/ 11 h 115"/>
                  <a:gd name="T42" fmla="*/ 40 w 1498"/>
                  <a:gd name="T43" fmla="*/ 3 h 115"/>
                  <a:gd name="T44" fmla="*/ 58 w 1498"/>
                  <a:gd name="T4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498" h="115">
                    <a:moveTo>
                      <a:pt x="58" y="0"/>
                    </a:moveTo>
                    <a:lnTo>
                      <a:pt x="1440" y="0"/>
                    </a:lnTo>
                    <a:lnTo>
                      <a:pt x="1458" y="3"/>
                    </a:lnTo>
                    <a:lnTo>
                      <a:pt x="1474" y="11"/>
                    </a:lnTo>
                    <a:lnTo>
                      <a:pt x="1486" y="23"/>
                    </a:lnTo>
                    <a:lnTo>
                      <a:pt x="1495" y="40"/>
                    </a:lnTo>
                    <a:lnTo>
                      <a:pt x="1498" y="57"/>
                    </a:lnTo>
                    <a:lnTo>
                      <a:pt x="1495" y="75"/>
                    </a:lnTo>
                    <a:lnTo>
                      <a:pt x="1486" y="91"/>
                    </a:lnTo>
                    <a:lnTo>
                      <a:pt x="1474" y="103"/>
                    </a:lnTo>
                    <a:lnTo>
                      <a:pt x="1458" y="112"/>
                    </a:lnTo>
                    <a:lnTo>
                      <a:pt x="1440" y="115"/>
                    </a:lnTo>
                    <a:lnTo>
                      <a:pt x="58" y="115"/>
                    </a:lnTo>
                    <a:lnTo>
                      <a:pt x="40" y="112"/>
                    </a:lnTo>
                    <a:lnTo>
                      <a:pt x="24" y="103"/>
                    </a:lnTo>
                    <a:lnTo>
                      <a:pt x="12" y="91"/>
                    </a:lnTo>
                    <a:lnTo>
                      <a:pt x="3" y="75"/>
                    </a:lnTo>
                    <a:lnTo>
                      <a:pt x="0" y="57"/>
                    </a:lnTo>
                    <a:lnTo>
                      <a:pt x="3" y="40"/>
                    </a:lnTo>
                    <a:lnTo>
                      <a:pt x="12" y="23"/>
                    </a:lnTo>
                    <a:lnTo>
                      <a:pt x="24" y="11"/>
                    </a:lnTo>
                    <a:lnTo>
                      <a:pt x="40" y="3"/>
                    </a:lnTo>
                    <a:lnTo>
                      <a:pt x="5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2" name="Freeform 49">
                <a:extLst>
                  <a:ext uri="{FF2B5EF4-FFF2-40B4-BE49-F238E27FC236}">
                    <a16:creationId xmlns:a16="http://schemas.microsoft.com/office/drawing/2014/main" id="{858C73B6-6366-44BF-A76B-2C9E48E922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2751" y="3502026"/>
                <a:ext cx="263525" cy="20638"/>
              </a:xfrm>
              <a:custGeom>
                <a:avLst/>
                <a:gdLst>
                  <a:gd name="T0" fmla="*/ 58 w 1498"/>
                  <a:gd name="T1" fmla="*/ 0 h 115"/>
                  <a:gd name="T2" fmla="*/ 1440 w 1498"/>
                  <a:gd name="T3" fmla="*/ 0 h 115"/>
                  <a:gd name="T4" fmla="*/ 1458 w 1498"/>
                  <a:gd name="T5" fmla="*/ 3 h 115"/>
                  <a:gd name="T6" fmla="*/ 1474 w 1498"/>
                  <a:gd name="T7" fmla="*/ 11 h 115"/>
                  <a:gd name="T8" fmla="*/ 1486 w 1498"/>
                  <a:gd name="T9" fmla="*/ 23 h 115"/>
                  <a:gd name="T10" fmla="*/ 1495 w 1498"/>
                  <a:gd name="T11" fmla="*/ 40 h 115"/>
                  <a:gd name="T12" fmla="*/ 1498 w 1498"/>
                  <a:gd name="T13" fmla="*/ 57 h 115"/>
                  <a:gd name="T14" fmla="*/ 1495 w 1498"/>
                  <a:gd name="T15" fmla="*/ 75 h 115"/>
                  <a:gd name="T16" fmla="*/ 1486 w 1498"/>
                  <a:gd name="T17" fmla="*/ 91 h 115"/>
                  <a:gd name="T18" fmla="*/ 1474 w 1498"/>
                  <a:gd name="T19" fmla="*/ 103 h 115"/>
                  <a:gd name="T20" fmla="*/ 1458 w 1498"/>
                  <a:gd name="T21" fmla="*/ 112 h 115"/>
                  <a:gd name="T22" fmla="*/ 1440 w 1498"/>
                  <a:gd name="T23" fmla="*/ 115 h 115"/>
                  <a:gd name="T24" fmla="*/ 58 w 1498"/>
                  <a:gd name="T25" fmla="*/ 115 h 115"/>
                  <a:gd name="T26" fmla="*/ 40 w 1498"/>
                  <a:gd name="T27" fmla="*/ 112 h 115"/>
                  <a:gd name="T28" fmla="*/ 24 w 1498"/>
                  <a:gd name="T29" fmla="*/ 103 h 115"/>
                  <a:gd name="T30" fmla="*/ 12 w 1498"/>
                  <a:gd name="T31" fmla="*/ 91 h 115"/>
                  <a:gd name="T32" fmla="*/ 3 w 1498"/>
                  <a:gd name="T33" fmla="*/ 75 h 115"/>
                  <a:gd name="T34" fmla="*/ 0 w 1498"/>
                  <a:gd name="T35" fmla="*/ 57 h 115"/>
                  <a:gd name="T36" fmla="*/ 3 w 1498"/>
                  <a:gd name="T37" fmla="*/ 40 h 115"/>
                  <a:gd name="T38" fmla="*/ 12 w 1498"/>
                  <a:gd name="T39" fmla="*/ 23 h 115"/>
                  <a:gd name="T40" fmla="*/ 24 w 1498"/>
                  <a:gd name="T41" fmla="*/ 11 h 115"/>
                  <a:gd name="T42" fmla="*/ 40 w 1498"/>
                  <a:gd name="T43" fmla="*/ 3 h 115"/>
                  <a:gd name="T44" fmla="*/ 58 w 1498"/>
                  <a:gd name="T4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498" h="115">
                    <a:moveTo>
                      <a:pt x="58" y="0"/>
                    </a:moveTo>
                    <a:lnTo>
                      <a:pt x="1440" y="0"/>
                    </a:lnTo>
                    <a:lnTo>
                      <a:pt x="1458" y="3"/>
                    </a:lnTo>
                    <a:lnTo>
                      <a:pt x="1474" y="11"/>
                    </a:lnTo>
                    <a:lnTo>
                      <a:pt x="1486" y="23"/>
                    </a:lnTo>
                    <a:lnTo>
                      <a:pt x="1495" y="40"/>
                    </a:lnTo>
                    <a:lnTo>
                      <a:pt x="1498" y="57"/>
                    </a:lnTo>
                    <a:lnTo>
                      <a:pt x="1495" y="75"/>
                    </a:lnTo>
                    <a:lnTo>
                      <a:pt x="1486" y="91"/>
                    </a:lnTo>
                    <a:lnTo>
                      <a:pt x="1474" y="103"/>
                    </a:lnTo>
                    <a:lnTo>
                      <a:pt x="1458" y="112"/>
                    </a:lnTo>
                    <a:lnTo>
                      <a:pt x="1440" y="115"/>
                    </a:lnTo>
                    <a:lnTo>
                      <a:pt x="58" y="115"/>
                    </a:lnTo>
                    <a:lnTo>
                      <a:pt x="40" y="112"/>
                    </a:lnTo>
                    <a:lnTo>
                      <a:pt x="24" y="103"/>
                    </a:lnTo>
                    <a:lnTo>
                      <a:pt x="12" y="91"/>
                    </a:lnTo>
                    <a:lnTo>
                      <a:pt x="3" y="75"/>
                    </a:lnTo>
                    <a:lnTo>
                      <a:pt x="0" y="57"/>
                    </a:lnTo>
                    <a:lnTo>
                      <a:pt x="3" y="40"/>
                    </a:lnTo>
                    <a:lnTo>
                      <a:pt x="12" y="23"/>
                    </a:lnTo>
                    <a:lnTo>
                      <a:pt x="24" y="11"/>
                    </a:lnTo>
                    <a:lnTo>
                      <a:pt x="40" y="3"/>
                    </a:lnTo>
                    <a:lnTo>
                      <a:pt x="5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3" name="Freeform 50">
                <a:extLst>
                  <a:ext uri="{FF2B5EF4-FFF2-40B4-BE49-F238E27FC236}">
                    <a16:creationId xmlns:a16="http://schemas.microsoft.com/office/drawing/2014/main" id="{C58BECB8-B3D1-4043-B580-AC055E3983B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19713" y="3014663"/>
                <a:ext cx="609600" cy="609600"/>
              </a:xfrm>
              <a:custGeom>
                <a:avLst/>
                <a:gdLst>
                  <a:gd name="T0" fmla="*/ 2938 w 3456"/>
                  <a:gd name="T1" fmla="*/ 2995 h 3456"/>
                  <a:gd name="T2" fmla="*/ 2995 w 3456"/>
                  <a:gd name="T3" fmla="*/ 2592 h 3456"/>
                  <a:gd name="T4" fmla="*/ 3007 w 3456"/>
                  <a:gd name="T5" fmla="*/ 2558 h 3456"/>
                  <a:gd name="T6" fmla="*/ 3035 w 3456"/>
                  <a:gd name="T7" fmla="*/ 2538 h 3456"/>
                  <a:gd name="T8" fmla="*/ 3071 w 3456"/>
                  <a:gd name="T9" fmla="*/ 2538 h 3456"/>
                  <a:gd name="T10" fmla="*/ 3099 w 3456"/>
                  <a:gd name="T11" fmla="*/ 2558 h 3456"/>
                  <a:gd name="T12" fmla="*/ 3110 w 3456"/>
                  <a:gd name="T13" fmla="*/ 2592 h 3456"/>
                  <a:gd name="T14" fmla="*/ 3341 w 3456"/>
                  <a:gd name="T15" fmla="*/ 2822 h 3456"/>
                  <a:gd name="T16" fmla="*/ 2938 w 3456"/>
                  <a:gd name="T17" fmla="*/ 2131 h 3456"/>
                  <a:gd name="T18" fmla="*/ 634 w 3456"/>
                  <a:gd name="T19" fmla="*/ 3341 h 3456"/>
                  <a:gd name="T20" fmla="*/ 2822 w 3456"/>
                  <a:gd name="T21" fmla="*/ 2131 h 3456"/>
                  <a:gd name="T22" fmla="*/ 115 w 3456"/>
                  <a:gd name="T23" fmla="*/ 2131 h 3456"/>
                  <a:gd name="T24" fmla="*/ 346 w 3456"/>
                  <a:gd name="T25" fmla="*/ 2822 h 3456"/>
                  <a:gd name="T26" fmla="*/ 349 w 3456"/>
                  <a:gd name="T27" fmla="*/ 2574 h 3456"/>
                  <a:gd name="T28" fmla="*/ 370 w 3456"/>
                  <a:gd name="T29" fmla="*/ 2546 h 3456"/>
                  <a:gd name="T30" fmla="*/ 403 w 3456"/>
                  <a:gd name="T31" fmla="*/ 2534 h 3456"/>
                  <a:gd name="T32" fmla="*/ 437 w 3456"/>
                  <a:gd name="T33" fmla="*/ 2546 h 3456"/>
                  <a:gd name="T34" fmla="*/ 458 w 3456"/>
                  <a:gd name="T35" fmla="*/ 2574 h 3456"/>
                  <a:gd name="T36" fmla="*/ 461 w 3456"/>
                  <a:gd name="T37" fmla="*/ 2995 h 3456"/>
                  <a:gd name="T38" fmla="*/ 518 w 3456"/>
                  <a:gd name="T39" fmla="*/ 2131 h 3456"/>
                  <a:gd name="T40" fmla="*/ 115 w 3456"/>
                  <a:gd name="T41" fmla="*/ 1094 h 3456"/>
                  <a:gd name="T42" fmla="*/ 3341 w 3456"/>
                  <a:gd name="T43" fmla="*/ 2016 h 3456"/>
                  <a:gd name="T44" fmla="*/ 115 w 3456"/>
                  <a:gd name="T45" fmla="*/ 1094 h 3456"/>
                  <a:gd name="T46" fmla="*/ 634 w 3456"/>
                  <a:gd name="T47" fmla="*/ 979 h 3456"/>
                  <a:gd name="T48" fmla="*/ 2822 w 3456"/>
                  <a:gd name="T49" fmla="*/ 115 h 3456"/>
                  <a:gd name="T50" fmla="*/ 518 w 3456"/>
                  <a:gd name="T51" fmla="*/ 0 h 3456"/>
                  <a:gd name="T52" fmla="*/ 2938 w 3456"/>
                  <a:gd name="T53" fmla="*/ 979 h 3456"/>
                  <a:gd name="T54" fmla="*/ 3456 w 3456"/>
                  <a:gd name="T55" fmla="*/ 2938 h 3456"/>
                  <a:gd name="T56" fmla="*/ 3110 w 3456"/>
                  <a:gd name="T57" fmla="*/ 3110 h 3456"/>
                  <a:gd name="T58" fmla="*/ 2938 w 3456"/>
                  <a:gd name="T59" fmla="*/ 3456 h 3456"/>
                  <a:gd name="T60" fmla="*/ 518 w 3456"/>
                  <a:gd name="T61" fmla="*/ 3110 h 3456"/>
                  <a:gd name="T62" fmla="*/ 346 w 3456"/>
                  <a:gd name="T63" fmla="*/ 2938 h 3456"/>
                  <a:gd name="T64" fmla="*/ 0 w 3456"/>
                  <a:gd name="T65" fmla="*/ 979 h 3456"/>
                  <a:gd name="T66" fmla="*/ 518 w 3456"/>
                  <a:gd name="T67" fmla="*/ 0 h 3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456" h="3456">
                    <a:moveTo>
                      <a:pt x="2938" y="2131"/>
                    </a:moveTo>
                    <a:lnTo>
                      <a:pt x="2938" y="2995"/>
                    </a:lnTo>
                    <a:lnTo>
                      <a:pt x="2995" y="2995"/>
                    </a:lnTo>
                    <a:lnTo>
                      <a:pt x="2995" y="2592"/>
                    </a:lnTo>
                    <a:lnTo>
                      <a:pt x="2998" y="2574"/>
                    </a:lnTo>
                    <a:lnTo>
                      <a:pt x="3007" y="2558"/>
                    </a:lnTo>
                    <a:lnTo>
                      <a:pt x="3019" y="2546"/>
                    </a:lnTo>
                    <a:lnTo>
                      <a:pt x="3035" y="2538"/>
                    </a:lnTo>
                    <a:lnTo>
                      <a:pt x="3053" y="2534"/>
                    </a:lnTo>
                    <a:lnTo>
                      <a:pt x="3071" y="2538"/>
                    </a:lnTo>
                    <a:lnTo>
                      <a:pt x="3086" y="2546"/>
                    </a:lnTo>
                    <a:lnTo>
                      <a:pt x="3099" y="2558"/>
                    </a:lnTo>
                    <a:lnTo>
                      <a:pt x="3107" y="2574"/>
                    </a:lnTo>
                    <a:lnTo>
                      <a:pt x="3110" y="2592"/>
                    </a:lnTo>
                    <a:lnTo>
                      <a:pt x="3110" y="2822"/>
                    </a:lnTo>
                    <a:lnTo>
                      <a:pt x="3341" y="2822"/>
                    </a:lnTo>
                    <a:lnTo>
                      <a:pt x="3341" y="2131"/>
                    </a:lnTo>
                    <a:lnTo>
                      <a:pt x="2938" y="2131"/>
                    </a:lnTo>
                    <a:close/>
                    <a:moveTo>
                      <a:pt x="634" y="2131"/>
                    </a:moveTo>
                    <a:lnTo>
                      <a:pt x="634" y="3341"/>
                    </a:lnTo>
                    <a:lnTo>
                      <a:pt x="2822" y="3341"/>
                    </a:lnTo>
                    <a:lnTo>
                      <a:pt x="2822" y="2131"/>
                    </a:lnTo>
                    <a:lnTo>
                      <a:pt x="634" y="2131"/>
                    </a:lnTo>
                    <a:close/>
                    <a:moveTo>
                      <a:pt x="115" y="2131"/>
                    </a:moveTo>
                    <a:lnTo>
                      <a:pt x="115" y="2822"/>
                    </a:lnTo>
                    <a:lnTo>
                      <a:pt x="346" y="2822"/>
                    </a:lnTo>
                    <a:lnTo>
                      <a:pt x="346" y="2592"/>
                    </a:lnTo>
                    <a:lnTo>
                      <a:pt x="349" y="2574"/>
                    </a:lnTo>
                    <a:lnTo>
                      <a:pt x="357" y="2558"/>
                    </a:lnTo>
                    <a:lnTo>
                      <a:pt x="370" y="2546"/>
                    </a:lnTo>
                    <a:lnTo>
                      <a:pt x="385" y="2538"/>
                    </a:lnTo>
                    <a:lnTo>
                      <a:pt x="403" y="2534"/>
                    </a:lnTo>
                    <a:lnTo>
                      <a:pt x="421" y="2538"/>
                    </a:lnTo>
                    <a:lnTo>
                      <a:pt x="437" y="2546"/>
                    </a:lnTo>
                    <a:lnTo>
                      <a:pt x="449" y="2558"/>
                    </a:lnTo>
                    <a:lnTo>
                      <a:pt x="458" y="2574"/>
                    </a:lnTo>
                    <a:lnTo>
                      <a:pt x="461" y="2592"/>
                    </a:lnTo>
                    <a:lnTo>
                      <a:pt x="461" y="2995"/>
                    </a:lnTo>
                    <a:lnTo>
                      <a:pt x="518" y="2995"/>
                    </a:lnTo>
                    <a:lnTo>
                      <a:pt x="518" y="2131"/>
                    </a:lnTo>
                    <a:lnTo>
                      <a:pt x="115" y="2131"/>
                    </a:lnTo>
                    <a:close/>
                    <a:moveTo>
                      <a:pt x="115" y="1094"/>
                    </a:moveTo>
                    <a:lnTo>
                      <a:pt x="115" y="2016"/>
                    </a:lnTo>
                    <a:lnTo>
                      <a:pt x="3341" y="2016"/>
                    </a:lnTo>
                    <a:lnTo>
                      <a:pt x="3341" y="1094"/>
                    </a:lnTo>
                    <a:lnTo>
                      <a:pt x="115" y="1094"/>
                    </a:lnTo>
                    <a:close/>
                    <a:moveTo>
                      <a:pt x="634" y="115"/>
                    </a:moveTo>
                    <a:lnTo>
                      <a:pt x="634" y="979"/>
                    </a:lnTo>
                    <a:lnTo>
                      <a:pt x="2822" y="979"/>
                    </a:lnTo>
                    <a:lnTo>
                      <a:pt x="2822" y="115"/>
                    </a:lnTo>
                    <a:lnTo>
                      <a:pt x="634" y="115"/>
                    </a:lnTo>
                    <a:close/>
                    <a:moveTo>
                      <a:pt x="518" y="0"/>
                    </a:moveTo>
                    <a:lnTo>
                      <a:pt x="2938" y="0"/>
                    </a:lnTo>
                    <a:lnTo>
                      <a:pt x="2938" y="979"/>
                    </a:lnTo>
                    <a:lnTo>
                      <a:pt x="3456" y="979"/>
                    </a:lnTo>
                    <a:lnTo>
                      <a:pt x="3456" y="2938"/>
                    </a:lnTo>
                    <a:lnTo>
                      <a:pt x="3110" y="2938"/>
                    </a:lnTo>
                    <a:lnTo>
                      <a:pt x="3110" y="3110"/>
                    </a:lnTo>
                    <a:lnTo>
                      <a:pt x="2938" y="3110"/>
                    </a:lnTo>
                    <a:lnTo>
                      <a:pt x="2938" y="3456"/>
                    </a:lnTo>
                    <a:lnTo>
                      <a:pt x="518" y="3456"/>
                    </a:lnTo>
                    <a:lnTo>
                      <a:pt x="518" y="3110"/>
                    </a:lnTo>
                    <a:lnTo>
                      <a:pt x="346" y="3110"/>
                    </a:lnTo>
                    <a:lnTo>
                      <a:pt x="346" y="2938"/>
                    </a:lnTo>
                    <a:lnTo>
                      <a:pt x="0" y="2938"/>
                    </a:lnTo>
                    <a:lnTo>
                      <a:pt x="0" y="979"/>
                    </a:lnTo>
                    <a:lnTo>
                      <a:pt x="518" y="979"/>
                    </a:lnTo>
                    <a:lnTo>
                      <a:pt x="5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i="0" u="none" strike="noStrike" kern="0" cap="none" spc="0" normalizeH="0" baseline="0" noProof="0" dirty="0">
                  <a:ln>
                    <a:noFill/>
                  </a:ln>
                  <a:solidFill>
                    <a:srgbClr val="EFF0F4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8/9)*(#ppt_x-(#ppt_x-#ppt_w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8/9)*(#ppt_y-(#ppt_y+#ppt_h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(8/9)*(#ppt_w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(8/9)*(#ppt_h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8/9)*(#ppt_x-(#ppt_x-#ppt_w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8/9)*(#ppt_y-(#ppt_y+#ppt_h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(8/9)*(#ppt_w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(8/9)*(#ppt_h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8/9)*(#ppt_x-(#ppt_x-#ppt_w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8/9)*(#ppt_y-(#ppt_y+#ppt_h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(8/9)*(#ppt_w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(8/9)*(#ppt_h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3" presetClass="entr" presetSubtype="28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8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325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3" presetClass="entr" presetSubtype="28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8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65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3" presetClass="entr" presetSubtype="28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8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975"/>
                            </p:stCondLst>
                            <p:childTnLst>
                              <p:par>
                                <p:cTn id="6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475"/>
                            </p:stCondLst>
                            <p:childTnLst>
                              <p:par>
                                <p:cTn id="7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975"/>
                            </p:stCondLst>
                            <p:childTnLst>
                              <p:par>
                                <p:cTn id="8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475"/>
                            </p:stCondLst>
                            <p:childTnLst>
                              <p:par>
                                <p:cTn id="9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/>
      <p:bldP spid="131" grpId="0"/>
      <p:bldP spid="131" grpId="1"/>
      <p:bldP spid="132" grpId="0"/>
      <p:bldP spid="133" grpId="0"/>
      <p:bldP spid="133" grpId="1"/>
      <p:bldP spid="134" grpId="0"/>
      <p:bldP spid="135" grpId="0"/>
      <p:bldP spid="135" grpId="1"/>
      <p:bldP spid="136" grpId="0"/>
      <p:bldP spid="137" grpId="0"/>
      <p:bldP spid="138" grpId="0"/>
      <p:bldP spid="1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82">
            <a:extLst>
              <a:ext uri="{FF2B5EF4-FFF2-40B4-BE49-F238E27FC236}">
                <a16:creationId xmlns:a16="http://schemas.microsoft.com/office/drawing/2014/main" id="{75986176-5C95-4E49-B816-C060BED10A81}"/>
              </a:ext>
            </a:extLst>
          </p:cNvPr>
          <p:cNvSpPr txBox="1"/>
          <p:nvPr/>
        </p:nvSpPr>
        <p:spPr>
          <a:xfrm>
            <a:off x="478234" y="305388"/>
            <a:ext cx="539538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文本框 83">
            <a:extLst>
              <a:ext uri="{FF2B5EF4-FFF2-40B4-BE49-F238E27FC236}">
                <a16:creationId xmlns:a16="http://schemas.microsoft.com/office/drawing/2014/main" id="{FD0C20FF-4408-4ABD-B918-7F77C8DBBD7B}"/>
              </a:ext>
            </a:extLst>
          </p:cNvPr>
          <p:cNvSpPr txBox="1"/>
          <p:nvPr/>
        </p:nvSpPr>
        <p:spPr>
          <a:xfrm>
            <a:off x="478234" y="744327"/>
            <a:ext cx="5395381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同侧圆角矩形 88">
            <a:extLst>
              <a:ext uri="{FF2B5EF4-FFF2-40B4-BE49-F238E27FC236}">
                <a16:creationId xmlns:a16="http://schemas.microsoft.com/office/drawing/2014/main" id="{D1F487D2-36A3-4C41-A283-4FE5CE6CA5B2}"/>
              </a:ext>
            </a:extLst>
          </p:cNvPr>
          <p:cNvSpPr/>
          <p:nvPr/>
        </p:nvSpPr>
        <p:spPr>
          <a:xfrm rot="5400000" flipH="1">
            <a:off x="5322050" y="2247041"/>
            <a:ext cx="724485" cy="1216512"/>
          </a:xfrm>
          <a:prstGeom prst="round2SameRect">
            <a:avLst/>
          </a:prstGeom>
          <a:solidFill>
            <a:schemeClr val="accent1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9050" h="635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19" name="同侧圆角矩形 54">
            <a:extLst>
              <a:ext uri="{FF2B5EF4-FFF2-40B4-BE49-F238E27FC236}">
                <a16:creationId xmlns:a16="http://schemas.microsoft.com/office/drawing/2014/main" id="{000684B4-B94B-46AD-A41C-92451195933B}"/>
              </a:ext>
            </a:extLst>
          </p:cNvPr>
          <p:cNvSpPr/>
          <p:nvPr/>
        </p:nvSpPr>
        <p:spPr>
          <a:xfrm rot="5400000" flipH="1">
            <a:off x="5322050" y="3440208"/>
            <a:ext cx="724486" cy="1216512"/>
          </a:xfrm>
          <a:prstGeom prst="round2Same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9050" h="635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20" name="同侧圆角矩形 90">
            <a:extLst>
              <a:ext uri="{FF2B5EF4-FFF2-40B4-BE49-F238E27FC236}">
                <a16:creationId xmlns:a16="http://schemas.microsoft.com/office/drawing/2014/main" id="{BA1F98AD-8A48-4CDF-AF95-CBF0CAB7FF44}"/>
              </a:ext>
            </a:extLst>
          </p:cNvPr>
          <p:cNvSpPr/>
          <p:nvPr/>
        </p:nvSpPr>
        <p:spPr>
          <a:xfrm rot="5400000" flipH="1">
            <a:off x="5322050" y="4689116"/>
            <a:ext cx="724486" cy="1216512"/>
          </a:xfrm>
          <a:prstGeom prst="round2Same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25400" dist="12700" dir="2700000" algn="tl" rotWithShape="0">
              <a:schemeClr val="accent5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050" h="635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21" name="圆角矩形 2">
            <a:extLst>
              <a:ext uri="{FF2B5EF4-FFF2-40B4-BE49-F238E27FC236}">
                <a16:creationId xmlns:a16="http://schemas.microsoft.com/office/drawing/2014/main" id="{CA0F5E20-EC9D-45A1-A7B8-7789019147AA}"/>
              </a:ext>
            </a:extLst>
          </p:cNvPr>
          <p:cNvSpPr/>
          <p:nvPr/>
        </p:nvSpPr>
        <p:spPr>
          <a:xfrm>
            <a:off x="1920328" y="1872072"/>
            <a:ext cx="3155393" cy="4350357"/>
          </a:xfrm>
          <a:prstGeom prst="roundRect">
            <a:avLst>
              <a:gd name="adj" fmla="val 5421"/>
            </a:avLst>
          </a:prstGeom>
          <a:gradFill flip="none" rotWithShape="1">
            <a:gsLst>
              <a:gs pos="50000">
                <a:schemeClr val="accent3"/>
              </a:gs>
              <a:gs pos="0">
                <a:schemeClr val="accent3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9050" h="127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 useBgFill="1">
        <p:nvSpPr>
          <p:cNvPr id="22" name="圆角矩形 17">
            <a:extLst>
              <a:ext uri="{FF2B5EF4-FFF2-40B4-BE49-F238E27FC236}">
                <a16:creationId xmlns:a16="http://schemas.microsoft.com/office/drawing/2014/main" id="{A6E75F39-A93D-4462-B8FE-DF670145489A}"/>
              </a:ext>
            </a:extLst>
          </p:cNvPr>
          <p:cNvSpPr/>
          <p:nvPr/>
        </p:nvSpPr>
        <p:spPr>
          <a:xfrm>
            <a:off x="2084809" y="2019503"/>
            <a:ext cx="2826431" cy="3896815"/>
          </a:xfrm>
          <a:prstGeom prst="roundRect">
            <a:avLst>
              <a:gd name="adj" fmla="val 2201"/>
            </a:avLst>
          </a:prstGeom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9DCC79D8-94B3-4628-B7DD-08AC08293269}"/>
              </a:ext>
            </a:extLst>
          </p:cNvPr>
          <p:cNvGrpSpPr/>
          <p:nvPr/>
        </p:nvGrpSpPr>
        <p:grpSpPr>
          <a:xfrm>
            <a:off x="2366716" y="1690395"/>
            <a:ext cx="2262617" cy="599736"/>
            <a:chOff x="3734206" y="1430045"/>
            <a:chExt cx="2262617" cy="599736"/>
          </a:xfrm>
        </p:grpSpPr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B30C544E-DFF6-4649-A60B-E704484928BC}"/>
                </a:ext>
              </a:extLst>
            </p:cNvPr>
            <p:cNvGrpSpPr/>
            <p:nvPr/>
          </p:nvGrpSpPr>
          <p:grpSpPr>
            <a:xfrm>
              <a:off x="4244699" y="1430045"/>
              <a:ext cx="220646" cy="599736"/>
              <a:chOff x="4621429" y="1440947"/>
              <a:chExt cx="220646" cy="599736"/>
            </a:xfrm>
          </p:grpSpPr>
          <p:sp>
            <p:nvSpPr>
              <p:cNvPr id="58" name="椭圆 57">
                <a:extLst>
                  <a:ext uri="{FF2B5EF4-FFF2-40B4-BE49-F238E27FC236}">
                    <a16:creationId xmlns:a16="http://schemas.microsoft.com/office/drawing/2014/main" id="{C1981770-4979-4F1D-9E89-23B072D8AE2B}"/>
                  </a:ext>
                </a:extLst>
              </p:cNvPr>
              <p:cNvSpPr/>
              <p:nvPr/>
            </p:nvSpPr>
            <p:spPr>
              <a:xfrm flipH="1">
                <a:off x="4621429" y="1820040"/>
                <a:ext cx="220646" cy="220643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椭圆 58">
                <a:extLst>
                  <a:ext uri="{FF2B5EF4-FFF2-40B4-BE49-F238E27FC236}">
                    <a16:creationId xmlns:a16="http://schemas.microsoft.com/office/drawing/2014/main" id="{9203BC81-16A0-405C-ACC7-0C779D6FB336}"/>
                  </a:ext>
                </a:extLst>
              </p:cNvPr>
              <p:cNvSpPr/>
              <p:nvPr/>
            </p:nvSpPr>
            <p:spPr>
              <a:xfrm flipH="1">
                <a:off x="4641492" y="1840097"/>
                <a:ext cx="180528" cy="180526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12700" dist="127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圆角矩形 23">
                <a:extLst>
                  <a:ext uri="{FF2B5EF4-FFF2-40B4-BE49-F238E27FC236}">
                    <a16:creationId xmlns:a16="http://schemas.microsoft.com/office/drawing/2014/main" id="{E576C0E0-B74B-4246-85A7-605C751CCB78}"/>
                  </a:ext>
                </a:extLst>
              </p:cNvPr>
              <p:cNvSpPr/>
              <p:nvPr/>
            </p:nvSpPr>
            <p:spPr>
              <a:xfrm flipH="1">
                <a:off x="4759206" y="1440947"/>
                <a:ext cx="26354" cy="49715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635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圆角矩形 24">
                <a:extLst>
                  <a:ext uri="{FF2B5EF4-FFF2-40B4-BE49-F238E27FC236}">
                    <a16:creationId xmlns:a16="http://schemas.microsoft.com/office/drawing/2014/main" id="{F1AD3F14-FD12-4496-8849-C7346E303F72}"/>
                  </a:ext>
                </a:extLst>
              </p:cNvPr>
              <p:cNvSpPr/>
              <p:nvPr/>
            </p:nvSpPr>
            <p:spPr>
              <a:xfrm flipH="1">
                <a:off x="4688517" y="1440947"/>
                <a:ext cx="26354" cy="49715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635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BEF52555-12F5-4832-8038-C7DE60915AC7}"/>
                </a:ext>
              </a:extLst>
            </p:cNvPr>
            <p:cNvGrpSpPr/>
            <p:nvPr/>
          </p:nvGrpSpPr>
          <p:grpSpPr>
            <a:xfrm>
              <a:off x="3734206" y="1430045"/>
              <a:ext cx="220646" cy="599736"/>
              <a:chOff x="4339321" y="1440947"/>
              <a:chExt cx="220646" cy="59973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id="{C820E40A-7B56-4FB6-87F7-7AE0A3D6AA78}"/>
                  </a:ext>
                </a:extLst>
              </p:cNvPr>
              <p:cNvSpPr/>
              <p:nvPr/>
            </p:nvSpPr>
            <p:spPr>
              <a:xfrm flipH="1">
                <a:off x="4339321" y="1820040"/>
                <a:ext cx="220646" cy="220643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椭圆 54">
                <a:extLst>
                  <a:ext uri="{FF2B5EF4-FFF2-40B4-BE49-F238E27FC236}">
                    <a16:creationId xmlns:a16="http://schemas.microsoft.com/office/drawing/2014/main" id="{428C159F-0398-42F1-B25B-AF0E4140AEBD}"/>
                  </a:ext>
                </a:extLst>
              </p:cNvPr>
              <p:cNvSpPr/>
              <p:nvPr/>
            </p:nvSpPr>
            <p:spPr>
              <a:xfrm flipH="1">
                <a:off x="4359385" y="1840097"/>
                <a:ext cx="180528" cy="180526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12700" dist="127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圆角矩形 25">
                <a:extLst>
                  <a:ext uri="{FF2B5EF4-FFF2-40B4-BE49-F238E27FC236}">
                    <a16:creationId xmlns:a16="http://schemas.microsoft.com/office/drawing/2014/main" id="{A3EE52C7-C4DE-4917-A8AF-FE9219A32A91}"/>
                  </a:ext>
                </a:extLst>
              </p:cNvPr>
              <p:cNvSpPr/>
              <p:nvPr/>
            </p:nvSpPr>
            <p:spPr>
              <a:xfrm flipH="1">
                <a:off x="4470437" y="1440947"/>
                <a:ext cx="26354" cy="49715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635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圆角矩形 26">
                <a:extLst>
                  <a:ext uri="{FF2B5EF4-FFF2-40B4-BE49-F238E27FC236}">
                    <a16:creationId xmlns:a16="http://schemas.microsoft.com/office/drawing/2014/main" id="{85D9D08B-ED7F-43A4-85D1-540E5F0CDF50}"/>
                  </a:ext>
                </a:extLst>
              </p:cNvPr>
              <p:cNvSpPr/>
              <p:nvPr/>
            </p:nvSpPr>
            <p:spPr>
              <a:xfrm flipH="1">
                <a:off x="4399747" y="1440947"/>
                <a:ext cx="26354" cy="49715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635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91933F4B-F943-4F10-BC24-A22D6F8EDF6D}"/>
                </a:ext>
              </a:extLst>
            </p:cNvPr>
            <p:cNvGrpSpPr/>
            <p:nvPr/>
          </p:nvGrpSpPr>
          <p:grpSpPr>
            <a:xfrm>
              <a:off x="5265685" y="1430045"/>
              <a:ext cx="220646" cy="599736"/>
              <a:chOff x="5670727" y="1440947"/>
              <a:chExt cx="220646" cy="599736"/>
            </a:xfrm>
          </p:grpSpPr>
          <p:sp>
            <p:nvSpPr>
              <p:cNvPr id="50" name="椭圆 49">
                <a:extLst>
                  <a:ext uri="{FF2B5EF4-FFF2-40B4-BE49-F238E27FC236}">
                    <a16:creationId xmlns:a16="http://schemas.microsoft.com/office/drawing/2014/main" id="{880AC72E-E687-4F22-A250-D5DF3AB91D90}"/>
                  </a:ext>
                </a:extLst>
              </p:cNvPr>
              <p:cNvSpPr/>
              <p:nvPr/>
            </p:nvSpPr>
            <p:spPr>
              <a:xfrm flipH="1">
                <a:off x="5670727" y="1820040"/>
                <a:ext cx="220646" cy="220643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id="{9839A3A0-80BB-44CC-A14E-6A5C3A5F3B14}"/>
                  </a:ext>
                </a:extLst>
              </p:cNvPr>
              <p:cNvSpPr/>
              <p:nvPr/>
            </p:nvSpPr>
            <p:spPr>
              <a:xfrm flipH="1">
                <a:off x="5690790" y="1840097"/>
                <a:ext cx="180528" cy="180526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12700" dist="127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圆角矩形 32">
                <a:extLst>
                  <a:ext uri="{FF2B5EF4-FFF2-40B4-BE49-F238E27FC236}">
                    <a16:creationId xmlns:a16="http://schemas.microsoft.com/office/drawing/2014/main" id="{31508143-1CAD-4C88-BCE0-83EFB731371A}"/>
                  </a:ext>
                </a:extLst>
              </p:cNvPr>
              <p:cNvSpPr/>
              <p:nvPr/>
            </p:nvSpPr>
            <p:spPr>
              <a:xfrm flipH="1">
                <a:off x="5808504" y="1440947"/>
                <a:ext cx="26354" cy="49715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635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圆角矩形 33">
                <a:extLst>
                  <a:ext uri="{FF2B5EF4-FFF2-40B4-BE49-F238E27FC236}">
                    <a16:creationId xmlns:a16="http://schemas.microsoft.com/office/drawing/2014/main" id="{8CB3AB3B-D36E-467C-97B1-BD4756CE5E6B}"/>
                  </a:ext>
                </a:extLst>
              </p:cNvPr>
              <p:cNvSpPr/>
              <p:nvPr/>
            </p:nvSpPr>
            <p:spPr>
              <a:xfrm flipH="1">
                <a:off x="5737815" y="1440947"/>
                <a:ext cx="26354" cy="49715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635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1C9EB5A4-41C9-41C8-96B1-8B0BEB3B2784}"/>
                </a:ext>
              </a:extLst>
            </p:cNvPr>
            <p:cNvGrpSpPr/>
            <p:nvPr/>
          </p:nvGrpSpPr>
          <p:grpSpPr>
            <a:xfrm>
              <a:off x="4755192" y="1430045"/>
              <a:ext cx="220646" cy="599736"/>
              <a:chOff x="5388619" y="1440947"/>
              <a:chExt cx="220646" cy="59973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id="{E53D79A8-087B-465E-8B3C-CE098E5B7ED4}"/>
                  </a:ext>
                </a:extLst>
              </p:cNvPr>
              <p:cNvSpPr/>
              <p:nvPr/>
            </p:nvSpPr>
            <p:spPr>
              <a:xfrm flipH="1">
                <a:off x="5388619" y="1820040"/>
                <a:ext cx="220646" cy="220643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椭圆 45">
                <a:extLst>
                  <a:ext uri="{FF2B5EF4-FFF2-40B4-BE49-F238E27FC236}">
                    <a16:creationId xmlns:a16="http://schemas.microsoft.com/office/drawing/2014/main" id="{066CA2DA-B81E-434E-8A31-C79C3C4E696B}"/>
                  </a:ext>
                </a:extLst>
              </p:cNvPr>
              <p:cNvSpPr/>
              <p:nvPr/>
            </p:nvSpPr>
            <p:spPr>
              <a:xfrm flipH="1">
                <a:off x="5408683" y="1840097"/>
                <a:ext cx="180528" cy="180526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12700" dist="127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圆角矩形 34">
                <a:extLst>
                  <a:ext uri="{FF2B5EF4-FFF2-40B4-BE49-F238E27FC236}">
                    <a16:creationId xmlns:a16="http://schemas.microsoft.com/office/drawing/2014/main" id="{E71224C0-143A-46E0-A8CB-E60DABB84D9B}"/>
                  </a:ext>
                </a:extLst>
              </p:cNvPr>
              <p:cNvSpPr/>
              <p:nvPr/>
            </p:nvSpPr>
            <p:spPr>
              <a:xfrm flipH="1">
                <a:off x="5519735" y="1440947"/>
                <a:ext cx="26354" cy="49715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635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圆角矩形 35">
                <a:extLst>
                  <a:ext uri="{FF2B5EF4-FFF2-40B4-BE49-F238E27FC236}">
                    <a16:creationId xmlns:a16="http://schemas.microsoft.com/office/drawing/2014/main" id="{CF0333E1-2343-4D8E-AF31-C398925E6D5D}"/>
                  </a:ext>
                </a:extLst>
              </p:cNvPr>
              <p:cNvSpPr/>
              <p:nvPr/>
            </p:nvSpPr>
            <p:spPr>
              <a:xfrm flipH="1">
                <a:off x="5449045" y="1440947"/>
                <a:ext cx="26354" cy="49715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635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560A794A-3B7A-4A28-BCF7-577155A721C4}"/>
                </a:ext>
              </a:extLst>
            </p:cNvPr>
            <p:cNvGrpSpPr/>
            <p:nvPr/>
          </p:nvGrpSpPr>
          <p:grpSpPr>
            <a:xfrm>
              <a:off x="5776177" y="1430045"/>
              <a:ext cx="220646" cy="599736"/>
              <a:chOff x="6720025" y="1419143"/>
              <a:chExt cx="220646" cy="599736"/>
            </a:xfrm>
          </p:grpSpPr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id="{BF5BDA9A-502B-4824-8CD1-02767C9EB66D}"/>
                  </a:ext>
                </a:extLst>
              </p:cNvPr>
              <p:cNvSpPr/>
              <p:nvPr/>
            </p:nvSpPr>
            <p:spPr>
              <a:xfrm flipH="1">
                <a:off x="6720025" y="1798236"/>
                <a:ext cx="220646" cy="220643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椭圆 33">
                <a:extLst>
                  <a:ext uri="{FF2B5EF4-FFF2-40B4-BE49-F238E27FC236}">
                    <a16:creationId xmlns:a16="http://schemas.microsoft.com/office/drawing/2014/main" id="{78A39EEB-ED6C-4BC8-985E-B6AFB198A390}"/>
                  </a:ext>
                </a:extLst>
              </p:cNvPr>
              <p:cNvSpPr/>
              <p:nvPr/>
            </p:nvSpPr>
            <p:spPr>
              <a:xfrm flipH="1">
                <a:off x="6740088" y="1818293"/>
                <a:ext cx="180528" cy="180526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>
                <a:innerShdw blurRad="12700" dist="127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圆角矩形 41">
                <a:extLst>
                  <a:ext uri="{FF2B5EF4-FFF2-40B4-BE49-F238E27FC236}">
                    <a16:creationId xmlns:a16="http://schemas.microsoft.com/office/drawing/2014/main" id="{7123B275-B80A-4F74-BF94-1471E7D66293}"/>
                  </a:ext>
                </a:extLst>
              </p:cNvPr>
              <p:cNvSpPr/>
              <p:nvPr/>
            </p:nvSpPr>
            <p:spPr>
              <a:xfrm flipH="1">
                <a:off x="6857802" y="1419143"/>
                <a:ext cx="26354" cy="49715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635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圆角矩形 42">
                <a:extLst>
                  <a:ext uri="{FF2B5EF4-FFF2-40B4-BE49-F238E27FC236}">
                    <a16:creationId xmlns:a16="http://schemas.microsoft.com/office/drawing/2014/main" id="{6B29C7D9-3B18-47CF-924A-545CF92A61C5}"/>
                  </a:ext>
                </a:extLst>
              </p:cNvPr>
              <p:cNvSpPr/>
              <p:nvPr/>
            </p:nvSpPr>
            <p:spPr>
              <a:xfrm flipH="1">
                <a:off x="6787113" y="1419143"/>
                <a:ext cx="26354" cy="49715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635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62" name="任意多边形 65">
            <a:extLst>
              <a:ext uri="{FF2B5EF4-FFF2-40B4-BE49-F238E27FC236}">
                <a16:creationId xmlns:a16="http://schemas.microsoft.com/office/drawing/2014/main" id="{2CEED926-05B1-4CDA-81E7-407B10B2846C}"/>
              </a:ext>
            </a:extLst>
          </p:cNvPr>
          <p:cNvSpPr/>
          <p:nvPr/>
        </p:nvSpPr>
        <p:spPr>
          <a:xfrm>
            <a:off x="1507399" y="2353993"/>
            <a:ext cx="1536993" cy="1002608"/>
          </a:xfrm>
          <a:custGeom>
            <a:avLst/>
            <a:gdLst>
              <a:gd name="connsiteX0" fmla="*/ 128815 w 1635181"/>
              <a:gd name="connsiteY0" fmla="*/ 0 h 1325284"/>
              <a:gd name="connsiteX1" fmla="*/ 446418 w 1635181"/>
              <a:gd name="connsiteY1" fmla="*/ 0 h 1325284"/>
              <a:gd name="connsiteX2" fmla="*/ 446418 w 1635181"/>
              <a:gd name="connsiteY2" fmla="*/ 196790 h 1325284"/>
              <a:gd name="connsiteX3" fmla="*/ 271683 w 1635181"/>
              <a:gd name="connsiteY3" fmla="*/ 196790 h 1325284"/>
              <a:gd name="connsiteX4" fmla="*/ 170668 w 1635181"/>
              <a:gd name="connsiteY4" fmla="*/ 297805 h 1325284"/>
              <a:gd name="connsiteX5" fmla="*/ 170668 w 1635181"/>
              <a:gd name="connsiteY5" fmla="*/ 308136 h 1325284"/>
              <a:gd name="connsiteX6" fmla="*/ 1286359 w 1635181"/>
              <a:gd name="connsiteY6" fmla="*/ 308136 h 1325284"/>
              <a:gd name="connsiteX7" fmla="*/ 1635181 w 1635181"/>
              <a:gd name="connsiteY7" fmla="*/ 656958 h 1325284"/>
              <a:gd name="connsiteX8" fmla="*/ 1286359 w 1635181"/>
              <a:gd name="connsiteY8" fmla="*/ 1005780 h 1325284"/>
              <a:gd name="connsiteX9" fmla="*/ 170668 w 1635181"/>
              <a:gd name="connsiteY9" fmla="*/ 1005780 h 1325284"/>
              <a:gd name="connsiteX10" fmla="*/ 170668 w 1635181"/>
              <a:gd name="connsiteY10" fmla="*/ 1027479 h 1325284"/>
              <a:gd name="connsiteX11" fmla="*/ 271683 w 1635181"/>
              <a:gd name="connsiteY11" fmla="*/ 1128494 h 1325284"/>
              <a:gd name="connsiteX12" fmla="*/ 446418 w 1635181"/>
              <a:gd name="connsiteY12" fmla="*/ 1128494 h 1325284"/>
              <a:gd name="connsiteX13" fmla="*/ 446418 w 1635181"/>
              <a:gd name="connsiteY13" fmla="*/ 1325284 h 1325284"/>
              <a:gd name="connsiteX14" fmla="*/ 128815 w 1635181"/>
              <a:gd name="connsiteY14" fmla="*/ 1325284 h 1325284"/>
              <a:gd name="connsiteX15" fmla="*/ 0 w 1635181"/>
              <a:gd name="connsiteY15" fmla="*/ 1196469 h 1325284"/>
              <a:gd name="connsiteX16" fmla="*/ 0 w 1635181"/>
              <a:gd name="connsiteY16" fmla="*/ 128815 h 1325284"/>
              <a:gd name="connsiteX17" fmla="*/ 128815 w 1635181"/>
              <a:gd name="connsiteY17" fmla="*/ 0 h 1325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35181" h="1325284">
                <a:moveTo>
                  <a:pt x="128815" y="0"/>
                </a:moveTo>
                <a:lnTo>
                  <a:pt x="446418" y="0"/>
                </a:lnTo>
                <a:lnTo>
                  <a:pt x="446418" y="196790"/>
                </a:lnTo>
                <a:lnTo>
                  <a:pt x="271683" y="196790"/>
                </a:lnTo>
                <a:cubicBezTo>
                  <a:pt x="215894" y="196790"/>
                  <a:pt x="170668" y="242016"/>
                  <a:pt x="170668" y="297805"/>
                </a:cubicBezTo>
                <a:lnTo>
                  <a:pt x="170668" y="308136"/>
                </a:lnTo>
                <a:lnTo>
                  <a:pt x="1286359" y="308136"/>
                </a:lnTo>
                <a:lnTo>
                  <a:pt x="1635181" y="656958"/>
                </a:lnTo>
                <a:lnTo>
                  <a:pt x="1286359" y="1005780"/>
                </a:lnTo>
                <a:lnTo>
                  <a:pt x="170668" y="1005780"/>
                </a:lnTo>
                <a:lnTo>
                  <a:pt x="170668" y="1027479"/>
                </a:lnTo>
                <a:cubicBezTo>
                  <a:pt x="170668" y="1083268"/>
                  <a:pt x="215894" y="1128494"/>
                  <a:pt x="271683" y="1128494"/>
                </a:cubicBezTo>
                <a:lnTo>
                  <a:pt x="446418" y="1128494"/>
                </a:lnTo>
                <a:lnTo>
                  <a:pt x="446418" y="1325284"/>
                </a:lnTo>
                <a:lnTo>
                  <a:pt x="128815" y="1325284"/>
                </a:lnTo>
                <a:cubicBezTo>
                  <a:pt x="57672" y="1325284"/>
                  <a:pt x="0" y="1267612"/>
                  <a:pt x="0" y="1196469"/>
                </a:cubicBezTo>
                <a:lnTo>
                  <a:pt x="0" y="128815"/>
                </a:lnTo>
                <a:cubicBezTo>
                  <a:pt x="0" y="57672"/>
                  <a:pt x="57672" y="0"/>
                  <a:pt x="12881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9050" h="635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B617DAC7-D487-416A-BE20-B9C49D89B064}"/>
              </a:ext>
            </a:extLst>
          </p:cNvPr>
          <p:cNvSpPr txBox="1"/>
          <p:nvPr/>
        </p:nvSpPr>
        <p:spPr>
          <a:xfrm>
            <a:off x="1971966" y="2593687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effectLst>
                  <a:innerShdw blurRad="25400" dist="12700" dir="13500000">
                    <a:prstClr val="black">
                      <a:alpha val="50000"/>
                    </a:prstClr>
                  </a:innerShdw>
                </a:effectLst>
                <a:cs typeface="+mn-ea"/>
                <a:sym typeface="+mn-lt"/>
              </a:rPr>
              <a:t>01</a:t>
            </a:r>
            <a:endParaRPr lang="zh-CN" altLang="en-US" sz="2800" dirty="0">
              <a:solidFill>
                <a:schemeClr val="bg1"/>
              </a:solidFill>
              <a:effectLst>
                <a:innerShdw blurRad="25400" dist="12700" dir="13500000">
                  <a:prstClr val="black">
                    <a:alpha val="5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64" name="任意多边形 66">
            <a:extLst>
              <a:ext uri="{FF2B5EF4-FFF2-40B4-BE49-F238E27FC236}">
                <a16:creationId xmlns:a16="http://schemas.microsoft.com/office/drawing/2014/main" id="{375FE6D8-D3BD-4346-B8FB-FCD1B3A8D162}"/>
              </a:ext>
            </a:extLst>
          </p:cNvPr>
          <p:cNvSpPr/>
          <p:nvPr/>
        </p:nvSpPr>
        <p:spPr>
          <a:xfrm>
            <a:off x="1507399" y="3553076"/>
            <a:ext cx="1536993" cy="1002609"/>
          </a:xfrm>
          <a:custGeom>
            <a:avLst/>
            <a:gdLst>
              <a:gd name="connsiteX0" fmla="*/ 128815 w 1635181"/>
              <a:gd name="connsiteY0" fmla="*/ 0 h 1325284"/>
              <a:gd name="connsiteX1" fmla="*/ 446418 w 1635181"/>
              <a:gd name="connsiteY1" fmla="*/ 0 h 1325284"/>
              <a:gd name="connsiteX2" fmla="*/ 446418 w 1635181"/>
              <a:gd name="connsiteY2" fmla="*/ 196790 h 1325284"/>
              <a:gd name="connsiteX3" fmla="*/ 271683 w 1635181"/>
              <a:gd name="connsiteY3" fmla="*/ 196790 h 1325284"/>
              <a:gd name="connsiteX4" fmla="*/ 170668 w 1635181"/>
              <a:gd name="connsiteY4" fmla="*/ 297805 h 1325284"/>
              <a:gd name="connsiteX5" fmla="*/ 170668 w 1635181"/>
              <a:gd name="connsiteY5" fmla="*/ 308136 h 1325284"/>
              <a:gd name="connsiteX6" fmla="*/ 1286359 w 1635181"/>
              <a:gd name="connsiteY6" fmla="*/ 308136 h 1325284"/>
              <a:gd name="connsiteX7" fmla="*/ 1635181 w 1635181"/>
              <a:gd name="connsiteY7" fmla="*/ 656958 h 1325284"/>
              <a:gd name="connsiteX8" fmla="*/ 1286359 w 1635181"/>
              <a:gd name="connsiteY8" fmla="*/ 1005780 h 1325284"/>
              <a:gd name="connsiteX9" fmla="*/ 170668 w 1635181"/>
              <a:gd name="connsiteY9" fmla="*/ 1005780 h 1325284"/>
              <a:gd name="connsiteX10" fmla="*/ 170668 w 1635181"/>
              <a:gd name="connsiteY10" fmla="*/ 1027479 h 1325284"/>
              <a:gd name="connsiteX11" fmla="*/ 271683 w 1635181"/>
              <a:gd name="connsiteY11" fmla="*/ 1128494 h 1325284"/>
              <a:gd name="connsiteX12" fmla="*/ 446418 w 1635181"/>
              <a:gd name="connsiteY12" fmla="*/ 1128494 h 1325284"/>
              <a:gd name="connsiteX13" fmla="*/ 446418 w 1635181"/>
              <a:gd name="connsiteY13" fmla="*/ 1325284 h 1325284"/>
              <a:gd name="connsiteX14" fmla="*/ 128815 w 1635181"/>
              <a:gd name="connsiteY14" fmla="*/ 1325284 h 1325284"/>
              <a:gd name="connsiteX15" fmla="*/ 0 w 1635181"/>
              <a:gd name="connsiteY15" fmla="*/ 1196469 h 1325284"/>
              <a:gd name="connsiteX16" fmla="*/ 0 w 1635181"/>
              <a:gd name="connsiteY16" fmla="*/ 128815 h 1325284"/>
              <a:gd name="connsiteX17" fmla="*/ 128815 w 1635181"/>
              <a:gd name="connsiteY17" fmla="*/ 0 h 1325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35181" h="1325284">
                <a:moveTo>
                  <a:pt x="128815" y="0"/>
                </a:moveTo>
                <a:lnTo>
                  <a:pt x="446418" y="0"/>
                </a:lnTo>
                <a:lnTo>
                  <a:pt x="446418" y="196790"/>
                </a:lnTo>
                <a:lnTo>
                  <a:pt x="271683" y="196790"/>
                </a:lnTo>
                <a:cubicBezTo>
                  <a:pt x="215894" y="196790"/>
                  <a:pt x="170668" y="242016"/>
                  <a:pt x="170668" y="297805"/>
                </a:cubicBezTo>
                <a:lnTo>
                  <a:pt x="170668" y="308136"/>
                </a:lnTo>
                <a:lnTo>
                  <a:pt x="1286359" y="308136"/>
                </a:lnTo>
                <a:lnTo>
                  <a:pt x="1635181" y="656958"/>
                </a:lnTo>
                <a:lnTo>
                  <a:pt x="1286359" y="1005780"/>
                </a:lnTo>
                <a:lnTo>
                  <a:pt x="170668" y="1005780"/>
                </a:lnTo>
                <a:lnTo>
                  <a:pt x="170668" y="1027479"/>
                </a:lnTo>
                <a:cubicBezTo>
                  <a:pt x="170668" y="1083268"/>
                  <a:pt x="215894" y="1128494"/>
                  <a:pt x="271683" y="1128494"/>
                </a:cubicBezTo>
                <a:lnTo>
                  <a:pt x="446418" y="1128494"/>
                </a:lnTo>
                <a:lnTo>
                  <a:pt x="446418" y="1325284"/>
                </a:lnTo>
                <a:lnTo>
                  <a:pt x="128815" y="1325284"/>
                </a:lnTo>
                <a:cubicBezTo>
                  <a:pt x="57672" y="1325284"/>
                  <a:pt x="0" y="1267612"/>
                  <a:pt x="0" y="1196469"/>
                </a:cubicBezTo>
                <a:lnTo>
                  <a:pt x="0" y="128815"/>
                </a:lnTo>
                <a:cubicBezTo>
                  <a:pt x="0" y="57672"/>
                  <a:pt x="57672" y="0"/>
                  <a:pt x="128815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9050" h="635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6BA591C0-DEA8-43AE-92E3-05B718555B0C}"/>
              </a:ext>
            </a:extLst>
          </p:cNvPr>
          <p:cNvSpPr txBox="1"/>
          <p:nvPr/>
        </p:nvSpPr>
        <p:spPr>
          <a:xfrm>
            <a:off x="1943913" y="379277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effectLst>
                  <a:innerShdw blurRad="25400" dist="12700" dir="13500000">
                    <a:prstClr val="black">
                      <a:alpha val="50000"/>
                    </a:prstClr>
                  </a:innerShdw>
                </a:effectLst>
                <a:cs typeface="+mn-ea"/>
                <a:sym typeface="+mn-lt"/>
              </a:rPr>
              <a:t>02</a:t>
            </a:r>
            <a:endParaRPr lang="zh-CN" altLang="en-US" sz="2800" dirty="0">
              <a:solidFill>
                <a:schemeClr val="bg1"/>
              </a:solidFill>
              <a:effectLst>
                <a:innerShdw blurRad="25400" dist="12700" dir="13500000">
                  <a:prstClr val="black">
                    <a:alpha val="5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66" name="任意多边形 93">
            <a:extLst>
              <a:ext uri="{FF2B5EF4-FFF2-40B4-BE49-F238E27FC236}">
                <a16:creationId xmlns:a16="http://schemas.microsoft.com/office/drawing/2014/main" id="{A8A218C1-8C64-41FC-B5F8-B09AD17E8FEB}"/>
              </a:ext>
            </a:extLst>
          </p:cNvPr>
          <p:cNvSpPr/>
          <p:nvPr/>
        </p:nvSpPr>
        <p:spPr>
          <a:xfrm>
            <a:off x="1507399" y="4801984"/>
            <a:ext cx="1536993" cy="1002609"/>
          </a:xfrm>
          <a:custGeom>
            <a:avLst/>
            <a:gdLst>
              <a:gd name="connsiteX0" fmla="*/ 128815 w 1635181"/>
              <a:gd name="connsiteY0" fmla="*/ 0 h 1325284"/>
              <a:gd name="connsiteX1" fmla="*/ 446418 w 1635181"/>
              <a:gd name="connsiteY1" fmla="*/ 0 h 1325284"/>
              <a:gd name="connsiteX2" fmla="*/ 446418 w 1635181"/>
              <a:gd name="connsiteY2" fmla="*/ 196790 h 1325284"/>
              <a:gd name="connsiteX3" fmla="*/ 271683 w 1635181"/>
              <a:gd name="connsiteY3" fmla="*/ 196790 h 1325284"/>
              <a:gd name="connsiteX4" fmla="*/ 170668 w 1635181"/>
              <a:gd name="connsiteY4" fmla="*/ 297805 h 1325284"/>
              <a:gd name="connsiteX5" fmla="*/ 170668 w 1635181"/>
              <a:gd name="connsiteY5" fmla="*/ 308136 h 1325284"/>
              <a:gd name="connsiteX6" fmla="*/ 1286359 w 1635181"/>
              <a:gd name="connsiteY6" fmla="*/ 308136 h 1325284"/>
              <a:gd name="connsiteX7" fmla="*/ 1635181 w 1635181"/>
              <a:gd name="connsiteY7" fmla="*/ 656958 h 1325284"/>
              <a:gd name="connsiteX8" fmla="*/ 1286359 w 1635181"/>
              <a:gd name="connsiteY8" fmla="*/ 1005780 h 1325284"/>
              <a:gd name="connsiteX9" fmla="*/ 170668 w 1635181"/>
              <a:gd name="connsiteY9" fmla="*/ 1005780 h 1325284"/>
              <a:gd name="connsiteX10" fmla="*/ 170668 w 1635181"/>
              <a:gd name="connsiteY10" fmla="*/ 1027479 h 1325284"/>
              <a:gd name="connsiteX11" fmla="*/ 271683 w 1635181"/>
              <a:gd name="connsiteY11" fmla="*/ 1128494 h 1325284"/>
              <a:gd name="connsiteX12" fmla="*/ 446418 w 1635181"/>
              <a:gd name="connsiteY12" fmla="*/ 1128494 h 1325284"/>
              <a:gd name="connsiteX13" fmla="*/ 446418 w 1635181"/>
              <a:gd name="connsiteY13" fmla="*/ 1325284 h 1325284"/>
              <a:gd name="connsiteX14" fmla="*/ 128815 w 1635181"/>
              <a:gd name="connsiteY14" fmla="*/ 1325284 h 1325284"/>
              <a:gd name="connsiteX15" fmla="*/ 0 w 1635181"/>
              <a:gd name="connsiteY15" fmla="*/ 1196469 h 1325284"/>
              <a:gd name="connsiteX16" fmla="*/ 0 w 1635181"/>
              <a:gd name="connsiteY16" fmla="*/ 128815 h 1325284"/>
              <a:gd name="connsiteX17" fmla="*/ 128815 w 1635181"/>
              <a:gd name="connsiteY17" fmla="*/ 0 h 1325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35181" h="1325284">
                <a:moveTo>
                  <a:pt x="128815" y="0"/>
                </a:moveTo>
                <a:lnTo>
                  <a:pt x="446418" y="0"/>
                </a:lnTo>
                <a:lnTo>
                  <a:pt x="446418" y="196790"/>
                </a:lnTo>
                <a:lnTo>
                  <a:pt x="271683" y="196790"/>
                </a:lnTo>
                <a:cubicBezTo>
                  <a:pt x="215894" y="196790"/>
                  <a:pt x="170668" y="242016"/>
                  <a:pt x="170668" y="297805"/>
                </a:cubicBezTo>
                <a:lnTo>
                  <a:pt x="170668" y="308136"/>
                </a:lnTo>
                <a:lnTo>
                  <a:pt x="1286359" y="308136"/>
                </a:lnTo>
                <a:lnTo>
                  <a:pt x="1635181" y="656958"/>
                </a:lnTo>
                <a:lnTo>
                  <a:pt x="1286359" y="1005780"/>
                </a:lnTo>
                <a:lnTo>
                  <a:pt x="170668" y="1005780"/>
                </a:lnTo>
                <a:lnTo>
                  <a:pt x="170668" y="1027479"/>
                </a:lnTo>
                <a:cubicBezTo>
                  <a:pt x="170668" y="1083268"/>
                  <a:pt x="215894" y="1128494"/>
                  <a:pt x="271683" y="1128494"/>
                </a:cubicBezTo>
                <a:lnTo>
                  <a:pt x="446418" y="1128494"/>
                </a:lnTo>
                <a:lnTo>
                  <a:pt x="446418" y="1325284"/>
                </a:lnTo>
                <a:lnTo>
                  <a:pt x="128815" y="1325284"/>
                </a:lnTo>
                <a:cubicBezTo>
                  <a:pt x="57672" y="1325284"/>
                  <a:pt x="0" y="1267612"/>
                  <a:pt x="0" y="1196469"/>
                </a:cubicBezTo>
                <a:lnTo>
                  <a:pt x="0" y="128815"/>
                </a:lnTo>
                <a:cubicBezTo>
                  <a:pt x="0" y="57672"/>
                  <a:pt x="57672" y="0"/>
                  <a:pt x="128815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9050" h="635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89191370-999A-42AD-872E-14E129679C50}"/>
              </a:ext>
            </a:extLst>
          </p:cNvPr>
          <p:cNvSpPr txBox="1"/>
          <p:nvPr/>
        </p:nvSpPr>
        <p:spPr>
          <a:xfrm>
            <a:off x="1943913" y="5041678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effectLst>
                  <a:innerShdw blurRad="25400" dist="12700" dir="13500000">
                    <a:prstClr val="black">
                      <a:alpha val="50000"/>
                    </a:prstClr>
                  </a:innerShdw>
                </a:effectLst>
                <a:cs typeface="+mn-ea"/>
                <a:sym typeface="+mn-lt"/>
              </a:rPr>
              <a:t>03</a:t>
            </a:r>
            <a:endParaRPr lang="zh-CN" altLang="en-US" sz="2800" dirty="0">
              <a:solidFill>
                <a:schemeClr val="bg1"/>
              </a:solidFill>
              <a:effectLst>
                <a:innerShdw blurRad="25400" dist="12700" dir="13500000">
                  <a:prstClr val="black">
                    <a:alpha val="50000"/>
                  </a:prstClr>
                </a:innerShdw>
              </a:effectLst>
              <a:cs typeface="+mn-ea"/>
              <a:sym typeface="+mn-lt"/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243179BA-479F-4D80-8C4B-38E9EC8A705A}"/>
              </a:ext>
            </a:extLst>
          </p:cNvPr>
          <p:cNvSpPr/>
          <p:nvPr/>
        </p:nvSpPr>
        <p:spPr>
          <a:xfrm rot="16200000">
            <a:off x="3489623" y="2160292"/>
            <a:ext cx="16803" cy="2340000"/>
          </a:xfrm>
          <a:prstGeom prst="rect">
            <a:avLst/>
          </a:prstGeom>
          <a:solidFill>
            <a:schemeClr val="bg1"/>
          </a:soli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0800000" scaled="1"/>
              <a:tileRect/>
            </a:gradFill>
          </a:ln>
          <a:effectLst>
            <a:innerShdw dist="254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8081A3A7-12E6-45A1-8656-9C4D12E22AF5}"/>
              </a:ext>
            </a:extLst>
          </p:cNvPr>
          <p:cNvSpPr/>
          <p:nvPr/>
        </p:nvSpPr>
        <p:spPr>
          <a:xfrm rot="16200000">
            <a:off x="3489623" y="3518891"/>
            <a:ext cx="16803" cy="2340000"/>
          </a:xfrm>
          <a:prstGeom prst="rect">
            <a:avLst/>
          </a:prstGeom>
          <a:solidFill>
            <a:schemeClr val="bg1"/>
          </a:soli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0800000" scaled="1"/>
              <a:tileRect/>
            </a:gradFill>
          </a:ln>
          <a:effectLst>
            <a:innerShdw dist="254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70" name="组合 69">
            <a:extLst>
              <a:ext uri="{FF2B5EF4-FFF2-40B4-BE49-F238E27FC236}">
                <a16:creationId xmlns:a16="http://schemas.microsoft.com/office/drawing/2014/main" id="{B666B4E0-C592-4509-A7CD-AF1FE78F16EE}"/>
              </a:ext>
            </a:extLst>
          </p:cNvPr>
          <p:cNvGrpSpPr>
            <a:grpSpLocks noChangeAspect="1"/>
          </p:cNvGrpSpPr>
          <p:nvPr/>
        </p:nvGrpSpPr>
        <p:grpSpPr>
          <a:xfrm>
            <a:off x="5212258" y="2797698"/>
            <a:ext cx="185615" cy="115199"/>
            <a:chOff x="5936153" y="2499801"/>
            <a:chExt cx="306610" cy="190293"/>
          </a:xfrm>
        </p:grpSpPr>
        <p:sp>
          <p:nvSpPr>
            <p:cNvPr id="71" name="燕尾形 74">
              <a:extLst>
                <a:ext uri="{FF2B5EF4-FFF2-40B4-BE49-F238E27FC236}">
                  <a16:creationId xmlns:a16="http://schemas.microsoft.com/office/drawing/2014/main" id="{DFD7C8D8-93C6-4A57-BC90-491AA0A26BFE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5936153" y="2499801"/>
              <a:ext cx="178185" cy="190293"/>
            </a:xfrm>
            <a:prstGeom prst="chevron">
              <a:avLst>
                <a:gd name="adj" fmla="val 64644"/>
              </a:avLst>
            </a:prstGeom>
            <a:solidFill>
              <a:schemeClr val="bg1"/>
            </a:solidFill>
            <a:ln w="12700">
              <a:noFill/>
            </a:ln>
            <a:effectLst>
              <a:innerShdw blurRad="254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72" name="燕尾形 107">
              <a:extLst>
                <a:ext uri="{FF2B5EF4-FFF2-40B4-BE49-F238E27FC236}">
                  <a16:creationId xmlns:a16="http://schemas.microsoft.com/office/drawing/2014/main" id="{7626D550-FFC1-40C3-B96A-3208E23EFD16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6064578" y="2499801"/>
              <a:ext cx="178185" cy="190293"/>
            </a:xfrm>
            <a:prstGeom prst="chevron">
              <a:avLst>
                <a:gd name="adj" fmla="val 64644"/>
              </a:avLst>
            </a:prstGeom>
            <a:solidFill>
              <a:schemeClr val="bg1"/>
            </a:solidFill>
            <a:ln w="12700">
              <a:noFill/>
            </a:ln>
            <a:effectLst>
              <a:innerShdw blurRad="254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200" dirty="0">
                <a:cs typeface="+mn-ea"/>
                <a:sym typeface="+mn-lt"/>
              </a:endParaRPr>
            </a:p>
          </p:txBody>
        </p:sp>
      </p:grpSp>
      <p:grpSp>
        <p:nvGrpSpPr>
          <p:cNvPr id="73" name="组合 72">
            <a:extLst>
              <a:ext uri="{FF2B5EF4-FFF2-40B4-BE49-F238E27FC236}">
                <a16:creationId xmlns:a16="http://schemas.microsoft.com/office/drawing/2014/main" id="{F376EF32-4FBE-40DE-822E-DF0D6F5D1CB4}"/>
              </a:ext>
            </a:extLst>
          </p:cNvPr>
          <p:cNvGrpSpPr>
            <a:grpSpLocks noChangeAspect="1"/>
          </p:cNvGrpSpPr>
          <p:nvPr/>
        </p:nvGrpSpPr>
        <p:grpSpPr>
          <a:xfrm>
            <a:off x="5212258" y="3990865"/>
            <a:ext cx="185615" cy="115199"/>
            <a:chOff x="5936153" y="3692968"/>
            <a:chExt cx="306610" cy="190293"/>
          </a:xfrm>
        </p:grpSpPr>
        <p:sp>
          <p:nvSpPr>
            <p:cNvPr id="74" name="燕尾形 108">
              <a:extLst>
                <a:ext uri="{FF2B5EF4-FFF2-40B4-BE49-F238E27FC236}">
                  <a16:creationId xmlns:a16="http://schemas.microsoft.com/office/drawing/2014/main" id="{3D68D2D3-2178-46DB-A235-B9E6C055D077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5936153" y="3692968"/>
              <a:ext cx="178185" cy="190293"/>
            </a:xfrm>
            <a:prstGeom prst="chevron">
              <a:avLst>
                <a:gd name="adj" fmla="val 64644"/>
              </a:avLst>
            </a:prstGeom>
            <a:solidFill>
              <a:schemeClr val="bg1"/>
            </a:solidFill>
            <a:ln w="12700">
              <a:noFill/>
            </a:ln>
            <a:effectLst>
              <a:innerShdw blurRad="254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75" name="燕尾形 109">
              <a:extLst>
                <a:ext uri="{FF2B5EF4-FFF2-40B4-BE49-F238E27FC236}">
                  <a16:creationId xmlns:a16="http://schemas.microsoft.com/office/drawing/2014/main" id="{E1429C8C-EC82-4F5E-9446-D5CBDCD9C1F8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6064578" y="3692968"/>
              <a:ext cx="178185" cy="190293"/>
            </a:xfrm>
            <a:prstGeom prst="chevron">
              <a:avLst>
                <a:gd name="adj" fmla="val 64644"/>
              </a:avLst>
            </a:prstGeom>
            <a:solidFill>
              <a:schemeClr val="bg1"/>
            </a:solidFill>
            <a:ln w="12700">
              <a:noFill/>
            </a:ln>
            <a:effectLst>
              <a:innerShdw blurRad="254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200" dirty="0">
                <a:cs typeface="+mn-ea"/>
                <a:sym typeface="+mn-lt"/>
              </a:endParaRPr>
            </a:p>
          </p:txBody>
        </p:sp>
      </p:grpSp>
      <p:grpSp>
        <p:nvGrpSpPr>
          <p:cNvPr id="76" name="组合 75">
            <a:extLst>
              <a:ext uri="{FF2B5EF4-FFF2-40B4-BE49-F238E27FC236}">
                <a16:creationId xmlns:a16="http://schemas.microsoft.com/office/drawing/2014/main" id="{687507C2-66E0-4F24-9CA7-F2E69AB6B3A5}"/>
              </a:ext>
            </a:extLst>
          </p:cNvPr>
          <p:cNvGrpSpPr>
            <a:grpSpLocks noChangeAspect="1"/>
          </p:cNvGrpSpPr>
          <p:nvPr/>
        </p:nvGrpSpPr>
        <p:grpSpPr>
          <a:xfrm>
            <a:off x="5212258" y="5239773"/>
            <a:ext cx="185615" cy="115199"/>
            <a:chOff x="5936153" y="4941876"/>
            <a:chExt cx="306610" cy="190293"/>
          </a:xfrm>
        </p:grpSpPr>
        <p:sp>
          <p:nvSpPr>
            <p:cNvPr id="77" name="燕尾形 110">
              <a:extLst>
                <a:ext uri="{FF2B5EF4-FFF2-40B4-BE49-F238E27FC236}">
                  <a16:creationId xmlns:a16="http://schemas.microsoft.com/office/drawing/2014/main" id="{A71C65E4-9D58-407F-8E3F-A630A719431F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5936153" y="4941876"/>
              <a:ext cx="178185" cy="190293"/>
            </a:xfrm>
            <a:prstGeom prst="chevron">
              <a:avLst>
                <a:gd name="adj" fmla="val 64644"/>
              </a:avLst>
            </a:prstGeom>
            <a:solidFill>
              <a:schemeClr val="bg1"/>
            </a:solidFill>
            <a:ln w="12700">
              <a:noFill/>
            </a:ln>
            <a:effectLst>
              <a:innerShdw blurRad="254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78" name="燕尾形 111">
              <a:extLst>
                <a:ext uri="{FF2B5EF4-FFF2-40B4-BE49-F238E27FC236}">
                  <a16:creationId xmlns:a16="http://schemas.microsoft.com/office/drawing/2014/main" id="{37A7EE50-D4C2-4A61-8DA3-CFE2C01BA75B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6064578" y="4941876"/>
              <a:ext cx="178185" cy="190293"/>
            </a:xfrm>
            <a:prstGeom prst="chevron">
              <a:avLst>
                <a:gd name="adj" fmla="val 64644"/>
              </a:avLst>
            </a:prstGeom>
            <a:solidFill>
              <a:schemeClr val="bg1"/>
            </a:solidFill>
            <a:ln w="12700">
              <a:noFill/>
            </a:ln>
            <a:effectLst>
              <a:innerShdw blurRad="254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200" dirty="0">
                <a:cs typeface="+mn-ea"/>
                <a:sym typeface="+mn-lt"/>
              </a:endParaRPr>
            </a:p>
          </p:txBody>
        </p:sp>
      </p:grpSp>
      <p:sp>
        <p:nvSpPr>
          <p:cNvPr id="79" name="KSO_Shape">
            <a:extLst>
              <a:ext uri="{FF2B5EF4-FFF2-40B4-BE49-F238E27FC236}">
                <a16:creationId xmlns:a16="http://schemas.microsoft.com/office/drawing/2014/main" id="{BC80E995-A440-4119-AAA4-249550828FB3}"/>
              </a:ext>
            </a:extLst>
          </p:cNvPr>
          <p:cNvSpPr>
            <a:spLocks noChangeAspect="1"/>
          </p:cNvSpPr>
          <p:nvPr/>
        </p:nvSpPr>
        <p:spPr>
          <a:xfrm>
            <a:off x="5674297" y="2691486"/>
            <a:ext cx="341868" cy="327622"/>
          </a:xfrm>
          <a:custGeom>
            <a:avLst/>
            <a:gdLst/>
            <a:ahLst/>
            <a:cxnLst/>
            <a:rect l="l" t="t" r="r" b="b"/>
            <a:pathLst>
              <a:path w="1889279" h="1810503">
                <a:moveTo>
                  <a:pt x="1408636" y="1462945"/>
                </a:moveTo>
                <a:cubicBezTo>
                  <a:pt x="1471912" y="1494489"/>
                  <a:pt x="1528819" y="1532588"/>
                  <a:pt x="1575786" y="1578162"/>
                </a:cubicBezTo>
                <a:cubicBezTo>
                  <a:pt x="1467281" y="1672800"/>
                  <a:pt x="1335058" y="1742507"/>
                  <a:pt x="1188886" y="1779443"/>
                </a:cubicBezTo>
                <a:cubicBezTo>
                  <a:pt x="1278166" y="1700386"/>
                  <a:pt x="1353810" y="1592053"/>
                  <a:pt x="1408636" y="1462945"/>
                </a:cubicBezTo>
                <a:close/>
                <a:moveTo>
                  <a:pt x="494888" y="1445849"/>
                </a:moveTo>
                <a:cubicBezTo>
                  <a:pt x="556747" y="1590569"/>
                  <a:pt x="643865" y="1709702"/>
                  <a:pt x="747068" y="1790925"/>
                </a:cubicBezTo>
                <a:cubicBezTo>
                  <a:pt x="576321" y="1756303"/>
                  <a:pt x="422614" y="1677538"/>
                  <a:pt x="300900" y="1566189"/>
                </a:cubicBezTo>
                <a:cubicBezTo>
                  <a:pt x="355309" y="1517036"/>
                  <a:pt x="421005" y="1476420"/>
                  <a:pt x="494888" y="1445849"/>
                </a:cubicBezTo>
                <a:close/>
                <a:moveTo>
                  <a:pt x="900586" y="1355871"/>
                </a:moveTo>
                <a:lnTo>
                  <a:pt x="900586" y="1808904"/>
                </a:lnTo>
                <a:lnTo>
                  <a:pt x="884222" y="1808113"/>
                </a:lnTo>
                <a:cubicBezTo>
                  <a:pt x="745280" y="1742581"/>
                  <a:pt x="627378" y="1604992"/>
                  <a:pt x="551037" y="1423344"/>
                </a:cubicBezTo>
                <a:cubicBezTo>
                  <a:pt x="655969" y="1381011"/>
                  <a:pt x="774745" y="1357337"/>
                  <a:pt x="900586" y="1355871"/>
                </a:cubicBezTo>
                <a:close/>
                <a:moveTo>
                  <a:pt x="953521" y="1355186"/>
                </a:moveTo>
                <a:cubicBezTo>
                  <a:pt x="1099660" y="1356509"/>
                  <a:pt x="1236550" y="1386650"/>
                  <a:pt x="1354036" y="1440083"/>
                </a:cubicBezTo>
                <a:cubicBezTo>
                  <a:pt x="1283551" y="1605630"/>
                  <a:pt x="1178611" y="1734316"/>
                  <a:pt x="1054486" y="1804443"/>
                </a:cubicBezTo>
                <a:lnTo>
                  <a:pt x="953521" y="1810503"/>
                </a:lnTo>
                <a:close/>
                <a:moveTo>
                  <a:pt x="1517159" y="931303"/>
                </a:moveTo>
                <a:lnTo>
                  <a:pt x="1889279" y="931303"/>
                </a:lnTo>
                <a:cubicBezTo>
                  <a:pt x="1883282" y="1167646"/>
                  <a:pt x="1781715" y="1381244"/>
                  <a:pt x="1618873" y="1536894"/>
                </a:cubicBezTo>
                <a:cubicBezTo>
                  <a:pt x="1566437" y="1485571"/>
                  <a:pt x="1502786" y="1442774"/>
                  <a:pt x="1431939" y="1407715"/>
                </a:cubicBezTo>
                <a:cubicBezTo>
                  <a:pt x="1485774" y="1266553"/>
                  <a:pt x="1516428" y="1104135"/>
                  <a:pt x="1517159" y="931303"/>
                </a:cubicBezTo>
                <a:close/>
                <a:moveTo>
                  <a:pt x="953521" y="931303"/>
                </a:moveTo>
                <a:lnTo>
                  <a:pt x="1456842" y="931303"/>
                </a:lnTo>
                <a:cubicBezTo>
                  <a:pt x="1456123" y="1096196"/>
                  <a:pt x="1427268" y="1250986"/>
                  <a:pt x="1375819" y="1384691"/>
                </a:cubicBezTo>
                <a:cubicBezTo>
                  <a:pt x="1251537" y="1327928"/>
                  <a:pt x="1107288" y="1296191"/>
                  <a:pt x="953521" y="1294902"/>
                </a:cubicBezTo>
                <a:close/>
                <a:moveTo>
                  <a:pt x="448568" y="931303"/>
                </a:moveTo>
                <a:lnTo>
                  <a:pt x="900586" y="931303"/>
                </a:lnTo>
                <a:lnTo>
                  <a:pt x="900586" y="1295603"/>
                </a:lnTo>
                <a:cubicBezTo>
                  <a:pt x="766605" y="1297053"/>
                  <a:pt x="640053" y="1322469"/>
                  <a:pt x="528061" y="1368046"/>
                </a:cubicBezTo>
                <a:cubicBezTo>
                  <a:pt x="478984" y="1238632"/>
                  <a:pt x="450499" y="1089843"/>
                  <a:pt x="448568" y="931303"/>
                </a:cubicBezTo>
                <a:close/>
                <a:moveTo>
                  <a:pt x="0" y="931303"/>
                </a:moveTo>
                <a:lnTo>
                  <a:pt x="388264" y="931303"/>
                </a:lnTo>
                <a:cubicBezTo>
                  <a:pt x="390220" y="1097785"/>
                  <a:pt x="420532" y="1254193"/>
                  <a:pt x="473139" y="1390578"/>
                </a:cubicBezTo>
                <a:cubicBezTo>
                  <a:pt x="391203" y="1423988"/>
                  <a:pt x="318506" y="1469260"/>
                  <a:pt x="258353" y="1524144"/>
                </a:cubicBezTo>
                <a:cubicBezTo>
                  <a:pt x="102364" y="1370026"/>
                  <a:pt x="5849" y="1161456"/>
                  <a:pt x="0" y="931303"/>
                </a:cubicBezTo>
                <a:close/>
                <a:moveTo>
                  <a:pt x="536834" y="421694"/>
                </a:moveTo>
                <a:cubicBezTo>
                  <a:pt x="646682" y="464986"/>
                  <a:pt x="770110" y="489176"/>
                  <a:pt x="900586" y="490537"/>
                </a:cubicBezTo>
                <a:lnTo>
                  <a:pt x="900586" y="875390"/>
                </a:lnTo>
                <a:lnTo>
                  <a:pt x="448805" y="875390"/>
                </a:lnTo>
                <a:cubicBezTo>
                  <a:pt x="451150" y="709592"/>
                  <a:pt x="482649" y="554587"/>
                  <a:pt x="536834" y="421694"/>
                </a:cubicBezTo>
                <a:close/>
                <a:moveTo>
                  <a:pt x="1356131" y="409527"/>
                </a:moveTo>
                <a:cubicBezTo>
                  <a:pt x="1415590" y="544412"/>
                  <a:pt x="1451132" y="703874"/>
                  <a:pt x="1455052" y="875390"/>
                </a:cubicBezTo>
                <a:lnTo>
                  <a:pt x="953521" y="875390"/>
                </a:lnTo>
                <a:lnTo>
                  <a:pt x="953521" y="491238"/>
                </a:lnTo>
                <a:cubicBezTo>
                  <a:pt x="1099303" y="490092"/>
                  <a:pt x="1236528" y="461431"/>
                  <a:pt x="1356131" y="409527"/>
                </a:cubicBezTo>
                <a:close/>
                <a:moveTo>
                  <a:pt x="271202" y="273767"/>
                </a:moveTo>
                <a:cubicBezTo>
                  <a:pt x="330895" y="324894"/>
                  <a:pt x="401533" y="367494"/>
                  <a:pt x="480768" y="398692"/>
                </a:cubicBezTo>
                <a:cubicBezTo>
                  <a:pt x="424147" y="539118"/>
                  <a:pt x="390867" y="701724"/>
                  <a:pt x="388496" y="875390"/>
                </a:cubicBezTo>
                <a:lnTo>
                  <a:pt x="238" y="875390"/>
                </a:lnTo>
                <a:cubicBezTo>
                  <a:pt x="7162" y="640451"/>
                  <a:pt x="108645" y="428248"/>
                  <a:pt x="271202" y="273767"/>
                </a:cubicBezTo>
                <a:close/>
                <a:moveTo>
                  <a:pt x="1605567" y="261436"/>
                </a:moveTo>
                <a:cubicBezTo>
                  <a:pt x="1775300" y="417133"/>
                  <a:pt x="1881942" y="634296"/>
                  <a:pt x="1889035" y="875390"/>
                </a:cubicBezTo>
                <a:lnTo>
                  <a:pt x="1515364" y="875390"/>
                </a:lnTo>
                <a:cubicBezTo>
                  <a:pt x="1511419" y="696081"/>
                  <a:pt x="1474168" y="529014"/>
                  <a:pt x="1413107" y="386152"/>
                </a:cubicBezTo>
                <a:cubicBezTo>
                  <a:pt x="1485941" y="353453"/>
                  <a:pt x="1551126" y="311628"/>
                  <a:pt x="1605567" y="261436"/>
                </a:cubicBezTo>
                <a:close/>
                <a:moveTo>
                  <a:pt x="748157" y="19413"/>
                </a:moveTo>
                <a:cubicBezTo>
                  <a:pt x="649482" y="96557"/>
                  <a:pt x="565491" y="208310"/>
                  <a:pt x="504779" y="344256"/>
                </a:cubicBezTo>
                <a:cubicBezTo>
                  <a:pt x="432706" y="315858"/>
                  <a:pt x="368354" y="277545"/>
                  <a:pt x="313920" y="231604"/>
                </a:cubicBezTo>
                <a:cubicBezTo>
                  <a:pt x="434240" y="127070"/>
                  <a:pt x="583275" y="52667"/>
                  <a:pt x="748157" y="19413"/>
                </a:cubicBezTo>
                <a:close/>
                <a:moveTo>
                  <a:pt x="1137621" y="18543"/>
                </a:moveTo>
                <a:cubicBezTo>
                  <a:pt x="1297904" y="50310"/>
                  <a:pt x="1443338" y="120918"/>
                  <a:pt x="1562575" y="219802"/>
                </a:cubicBezTo>
                <a:cubicBezTo>
                  <a:pt x="1512842" y="265093"/>
                  <a:pt x="1453308" y="302843"/>
                  <a:pt x="1386970" y="332857"/>
                </a:cubicBezTo>
                <a:cubicBezTo>
                  <a:pt x="1323718" y="199817"/>
                  <a:pt x="1237626" y="91674"/>
                  <a:pt x="1137621" y="18543"/>
                </a:cubicBezTo>
                <a:close/>
                <a:moveTo>
                  <a:pt x="900586" y="1702"/>
                </a:moveTo>
                <a:lnTo>
                  <a:pt x="900586" y="430269"/>
                </a:lnTo>
                <a:cubicBezTo>
                  <a:pt x="778345" y="428899"/>
                  <a:pt x="662774" y="406468"/>
                  <a:pt x="560047" y="366408"/>
                </a:cubicBezTo>
                <a:cubicBezTo>
                  <a:pt x="637783" y="193348"/>
                  <a:pt x="753999" y="63227"/>
                  <a:pt x="890213" y="2203"/>
                </a:cubicBezTo>
                <a:close/>
                <a:moveTo>
                  <a:pt x="953521" y="0"/>
                </a:moveTo>
                <a:lnTo>
                  <a:pt x="981035" y="1330"/>
                </a:lnTo>
                <a:cubicBezTo>
                  <a:pt x="1124068" y="53565"/>
                  <a:pt x="1247786" y="180867"/>
                  <a:pt x="1332000" y="354889"/>
                </a:cubicBezTo>
                <a:cubicBezTo>
                  <a:pt x="1219743" y="403080"/>
                  <a:pt x="1090709" y="429800"/>
                  <a:pt x="953521" y="430954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  <a:effectLst>
            <a:innerShdw blurRad="25400" dist="127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80" name="KSO_Shape">
            <a:extLst>
              <a:ext uri="{FF2B5EF4-FFF2-40B4-BE49-F238E27FC236}">
                <a16:creationId xmlns:a16="http://schemas.microsoft.com/office/drawing/2014/main" id="{9E5BF52C-271D-497F-BC43-87C5CAA821C1}"/>
              </a:ext>
            </a:extLst>
          </p:cNvPr>
          <p:cNvSpPr>
            <a:spLocks noChangeAspect="1"/>
          </p:cNvSpPr>
          <p:nvPr/>
        </p:nvSpPr>
        <p:spPr>
          <a:xfrm>
            <a:off x="5661428" y="3858322"/>
            <a:ext cx="367606" cy="380284"/>
          </a:xfrm>
          <a:custGeom>
            <a:avLst/>
            <a:gdLst/>
            <a:ahLst/>
            <a:cxnLst/>
            <a:rect l="l" t="t" r="r" b="b"/>
            <a:pathLst>
              <a:path w="1119349" h="1157433">
                <a:moveTo>
                  <a:pt x="135620" y="818456"/>
                </a:moveTo>
                <a:cubicBezTo>
                  <a:pt x="71450" y="948523"/>
                  <a:pt x="57484" y="1054732"/>
                  <a:pt x="108323" y="1103729"/>
                </a:cubicBezTo>
                <a:cubicBezTo>
                  <a:pt x="164989" y="1158341"/>
                  <a:pt x="289713" y="1129874"/>
                  <a:pt x="437069" y="1040437"/>
                </a:cubicBezTo>
                <a:cubicBezTo>
                  <a:pt x="307239" y="1007168"/>
                  <a:pt x="198946" y="926245"/>
                  <a:pt x="135620" y="818456"/>
                </a:cubicBezTo>
                <a:close/>
                <a:moveTo>
                  <a:pt x="582086" y="345816"/>
                </a:moveTo>
                <a:cubicBezTo>
                  <a:pt x="490772" y="345817"/>
                  <a:pt x="434615" y="407693"/>
                  <a:pt x="413811" y="495363"/>
                </a:cubicBezTo>
                <a:lnTo>
                  <a:pt x="750361" y="495364"/>
                </a:lnTo>
                <a:cubicBezTo>
                  <a:pt x="729557" y="407692"/>
                  <a:pt x="673401" y="345816"/>
                  <a:pt x="582086" y="345816"/>
                </a:cubicBezTo>
                <a:close/>
                <a:moveTo>
                  <a:pt x="954622" y="129"/>
                </a:moveTo>
                <a:cubicBezTo>
                  <a:pt x="1007406" y="-1466"/>
                  <a:pt x="1051113" y="11645"/>
                  <a:pt x="1081775" y="41196"/>
                </a:cubicBezTo>
                <a:cubicBezTo>
                  <a:pt x="1101805" y="60500"/>
                  <a:pt x="1115030" y="85625"/>
                  <a:pt x="1119349" y="116033"/>
                </a:cubicBezTo>
                <a:cubicBezTo>
                  <a:pt x="1112931" y="103633"/>
                  <a:pt x="1104158" y="92219"/>
                  <a:pt x="1093494" y="81508"/>
                </a:cubicBezTo>
                <a:cubicBezTo>
                  <a:pt x="1010899" y="-1451"/>
                  <a:pt x="882017" y="28786"/>
                  <a:pt x="737350" y="130602"/>
                </a:cubicBezTo>
                <a:cubicBezTo>
                  <a:pt x="943277" y="190863"/>
                  <a:pt x="1091569" y="370605"/>
                  <a:pt x="1091569" y="582598"/>
                </a:cubicBezTo>
                <a:lnTo>
                  <a:pt x="1085273" y="640757"/>
                </a:lnTo>
                <a:lnTo>
                  <a:pt x="755888" y="640756"/>
                </a:lnTo>
                <a:lnTo>
                  <a:pt x="719073" y="640757"/>
                </a:lnTo>
                <a:lnTo>
                  <a:pt x="408284" y="640757"/>
                </a:lnTo>
                <a:cubicBezTo>
                  <a:pt x="424002" y="743453"/>
                  <a:pt x="484447" y="819382"/>
                  <a:pt x="582086" y="819383"/>
                </a:cubicBezTo>
                <a:cubicBezTo>
                  <a:pt x="648673" y="819382"/>
                  <a:pt x="697960" y="784070"/>
                  <a:pt x="725617" y="727992"/>
                </a:cubicBezTo>
                <a:lnTo>
                  <a:pt x="1064773" y="727992"/>
                </a:lnTo>
                <a:cubicBezTo>
                  <a:pt x="1000780" y="921122"/>
                  <a:pt x="807116" y="1060320"/>
                  <a:pt x="578539" y="1060320"/>
                </a:cubicBezTo>
                <a:cubicBezTo>
                  <a:pt x="541437" y="1060319"/>
                  <a:pt x="505255" y="1056652"/>
                  <a:pt x="470646" y="1048435"/>
                </a:cubicBezTo>
                <a:cubicBezTo>
                  <a:pt x="288189" y="1159820"/>
                  <a:pt x="124174" y="1191927"/>
                  <a:pt x="45670" y="1116267"/>
                </a:cubicBezTo>
                <a:cubicBezTo>
                  <a:pt x="-38972" y="1034693"/>
                  <a:pt x="-2092" y="849162"/>
                  <a:pt x="124297" y="645271"/>
                </a:cubicBezTo>
                <a:cubicBezTo>
                  <a:pt x="126384" y="641564"/>
                  <a:pt x="128546" y="637931"/>
                  <a:pt x="130887" y="634433"/>
                </a:cubicBezTo>
                <a:cubicBezTo>
                  <a:pt x="140131" y="616742"/>
                  <a:pt x="151256" y="599735"/>
                  <a:pt x="163296" y="582889"/>
                </a:cubicBezTo>
                <a:cubicBezTo>
                  <a:pt x="171413" y="570408"/>
                  <a:pt x="179765" y="558285"/>
                  <a:pt x="189707" y="547372"/>
                </a:cubicBezTo>
                <a:cubicBezTo>
                  <a:pt x="207410" y="520542"/>
                  <a:pt x="227598" y="494496"/>
                  <a:pt x="249351" y="468810"/>
                </a:cubicBezTo>
                <a:cubicBezTo>
                  <a:pt x="261501" y="453873"/>
                  <a:pt x="274484" y="439223"/>
                  <a:pt x="288439" y="424719"/>
                </a:cubicBezTo>
                <a:cubicBezTo>
                  <a:pt x="304701" y="403895"/>
                  <a:pt x="322841" y="384213"/>
                  <a:pt x="341644" y="364703"/>
                </a:cubicBezTo>
                <a:cubicBezTo>
                  <a:pt x="392793" y="311630"/>
                  <a:pt x="445389" y="263415"/>
                  <a:pt x="498166" y="220924"/>
                </a:cubicBezTo>
                <a:cubicBezTo>
                  <a:pt x="310657" y="309270"/>
                  <a:pt x="183697" y="431706"/>
                  <a:pt x="65845" y="579499"/>
                </a:cubicBezTo>
                <a:cubicBezTo>
                  <a:pt x="67312" y="317087"/>
                  <a:pt x="296312" y="104878"/>
                  <a:pt x="578538" y="104878"/>
                </a:cubicBezTo>
                <a:lnTo>
                  <a:pt x="651994" y="111773"/>
                </a:lnTo>
                <a:cubicBezTo>
                  <a:pt x="764896" y="41979"/>
                  <a:pt x="871117" y="2651"/>
                  <a:pt x="954622" y="129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  <a:effectLst>
            <a:innerShdw blurRad="25400" dist="127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600" dirty="0">
              <a:cs typeface="+mn-ea"/>
              <a:sym typeface="+mn-lt"/>
            </a:endParaRPr>
          </a:p>
        </p:txBody>
      </p:sp>
      <p:sp>
        <p:nvSpPr>
          <p:cNvPr id="81" name="KSO_Shape">
            <a:extLst>
              <a:ext uri="{FF2B5EF4-FFF2-40B4-BE49-F238E27FC236}">
                <a16:creationId xmlns:a16="http://schemas.microsoft.com/office/drawing/2014/main" id="{6E01AA40-653B-4D18-921B-F6BACB215437}"/>
              </a:ext>
            </a:extLst>
          </p:cNvPr>
          <p:cNvSpPr>
            <a:spLocks noChangeAspect="1"/>
          </p:cNvSpPr>
          <p:nvPr/>
        </p:nvSpPr>
        <p:spPr>
          <a:xfrm flipH="1">
            <a:off x="5661774" y="5128285"/>
            <a:ext cx="366915" cy="338175"/>
          </a:xfrm>
          <a:custGeom>
            <a:avLst/>
            <a:gdLst/>
            <a:ahLst/>
            <a:cxnLst/>
            <a:rect l="l" t="t" r="r" b="b"/>
            <a:pathLst>
              <a:path w="2922576" h="2692126">
                <a:moveTo>
                  <a:pt x="553896" y="1279436"/>
                </a:moveTo>
                <a:cubicBezTo>
                  <a:pt x="792021" y="1473111"/>
                  <a:pt x="992046" y="1742986"/>
                  <a:pt x="1211121" y="1974761"/>
                </a:cubicBezTo>
                <a:lnTo>
                  <a:pt x="1201596" y="2431961"/>
                </a:lnTo>
                <a:cubicBezTo>
                  <a:pt x="947596" y="2384336"/>
                  <a:pt x="769796" y="2336711"/>
                  <a:pt x="639621" y="2117636"/>
                </a:cubicBezTo>
                <a:cubicBezTo>
                  <a:pt x="509446" y="1898561"/>
                  <a:pt x="582471" y="1558836"/>
                  <a:pt x="553896" y="1279436"/>
                </a:cubicBezTo>
                <a:close/>
                <a:moveTo>
                  <a:pt x="1414250" y="349940"/>
                </a:moveTo>
                <a:lnTo>
                  <a:pt x="1576175" y="702365"/>
                </a:lnTo>
                <a:lnTo>
                  <a:pt x="1840671" y="351223"/>
                </a:lnTo>
                <a:cubicBezTo>
                  <a:pt x="1946050" y="474823"/>
                  <a:pt x="2011221" y="645739"/>
                  <a:pt x="2011221" y="834547"/>
                </a:cubicBezTo>
                <a:cubicBezTo>
                  <a:pt x="2019964" y="1198269"/>
                  <a:pt x="1873746" y="1469720"/>
                  <a:pt x="1527496" y="1508764"/>
                </a:cubicBezTo>
                <a:lnTo>
                  <a:pt x="1534971" y="2136686"/>
                </a:lnTo>
                <a:cubicBezTo>
                  <a:pt x="1804846" y="1854111"/>
                  <a:pt x="2036621" y="1552486"/>
                  <a:pt x="2344596" y="1288961"/>
                </a:cubicBezTo>
                <a:cubicBezTo>
                  <a:pt x="2347771" y="1504861"/>
                  <a:pt x="2350946" y="1939836"/>
                  <a:pt x="2192196" y="2193836"/>
                </a:cubicBezTo>
                <a:cubicBezTo>
                  <a:pt x="1995346" y="2466886"/>
                  <a:pt x="1623871" y="2444661"/>
                  <a:pt x="1344471" y="2441486"/>
                </a:cubicBezTo>
                <a:lnTo>
                  <a:pt x="1353780" y="1510652"/>
                </a:lnTo>
                <a:cubicBezTo>
                  <a:pt x="992542" y="1480514"/>
                  <a:pt x="840254" y="1205525"/>
                  <a:pt x="849171" y="834547"/>
                </a:cubicBezTo>
                <a:cubicBezTo>
                  <a:pt x="853745" y="644286"/>
                  <a:pt x="913894" y="479273"/>
                  <a:pt x="1011904" y="360081"/>
                </a:cubicBezTo>
                <a:lnTo>
                  <a:pt x="1014200" y="359465"/>
                </a:lnTo>
                <a:lnTo>
                  <a:pt x="1214225" y="683315"/>
                </a:lnTo>
                <a:close/>
                <a:moveTo>
                  <a:pt x="480281" y="174535"/>
                </a:moveTo>
                <a:cubicBezTo>
                  <a:pt x="324175" y="174535"/>
                  <a:pt x="197626" y="319405"/>
                  <a:pt x="197626" y="498111"/>
                </a:cubicBezTo>
                <a:lnTo>
                  <a:pt x="197626" y="2194015"/>
                </a:lnTo>
                <a:cubicBezTo>
                  <a:pt x="197626" y="2372721"/>
                  <a:pt x="324175" y="2517591"/>
                  <a:pt x="480281" y="2517591"/>
                </a:cubicBezTo>
                <a:lnTo>
                  <a:pt x="2458598" y="2517591"/>
                </a:lnTo>
                <a:cubicBezTo>
                  <a:pt x="2614704" y="2517591"/>
                  <a:pt x="2741253" y="2372721"/>
                  <a:pt x="2741253" y="2194015"/>
                </a:cubicBezTo>
                <a:lnTo>
                  <a:pt x="2741253" y="498111"/>
                </a:lnTo>
                <a:cubicBezTo>
                  <a:pt x="2741253" y="319405"/>
                  <a:pt x="2614704" y="174535"/>
                  <a:pt x="2458598" y="174535"/>
                </a:cubicBezTo>
                <a:close/>
                <a:moveTo>
                  <a:pt x="324765" y="0"/>
                </a:moveTo>
                <a:lnTo>
                  <a:pt x="2597811" y="0"/>
                </a:lnTo>
                <a:cubicBezTo>
                  <a:pt x="2777173" y="0"/>
                  <a:pt x="2922576" y="166453"/>
                  <a:pt x="2922576" y="371783"/>
                </a:cubicBezTo>
                <a:lnTo>
                  <a:pt x="2922576" y="2320344"/>
                </a:lnTo>
                <a:cubicBezTo>
                  <a:pt x="2922576" y="2525673"/>
                  <a:pt x="2777173" y="2692126"/>
                  <a:pt x="2597811" y="2692126"/>
                </a:cubicBezTo>
                <a:lnTo>
                  <a:pt x="324765" y="2692126"/>
                </a:lnTo>
                <a:cubicBezTo>
                  <a:pt x="145402" y="2692126"/>
                  <a:pt x="0" y="2525673"/>
                  <a:pt x="0" y="2320344"/>
                </a:cubicBezTo>
                <a:lnTo>
                  <a:pt x="0" y="371783"/>
                </a:lnTo>
                <a:cubicBezTo>
                  <a:pt x="0" y="166453"/>
                  <a:pt x="145402" y="0"/>
                  <a:pt x="324765" y="0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  <a:effectLst>
            <a:innerShdw blurRad="25400" dist="127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600" dirty="0">
              <a:cs typeface="+mn-ea"/>
              <a:sym typeface="+mn-lt"/>
            </a:endParaRPr>
          </a:p>
        </p:txBody>
      </p: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5672638B-206D-4A91-89F9-E0CA7193CA3C}"/>
              </a:ext>
            </a:extLst>
          </p:cNvPr>
          <p:cNvGrpSpPr/>
          <p:nvPr/>
        </p:nvGrpSpPr>
        <p:grpSpPr>
          <a:xfrm>
            <a:off x="2944297" y="2574264"/>
            <a:ext cx="1604709" cy="669068"/>
            <a:chOff x="1385055" y="2648911"/>
            <a:chExt cx="1624663" cy="677630"/>
          </a:xfrm>
        </p:grpSpPr>
        <p:sp>
          <p:nvSpPr>
            <p:cNvPr id="83" name="文本框 56">
              <a:extLst>
                <a:ext uri="{FF2B5EF4-FFF2-40B4-BE49-F238E27FC236}">
                  <a16:creationId xmlns:a16="http://schemas.microsoft.com/office/drawing/2014/main" id="{2ED293C5-D462-4596-BE31-882ECA9600B9}"/>
                </a:ext>
              </a:extLst>
            </p:cNvPr>
            <p:cNvSpPr txBox="1"/>
            <p:nvPr/>
          </p:nvSpPr>
          <p:spPr>
            <a:xfrm>
              <a:off x="1538676" y="2648911"/>
              <a:ext cx="1316581" cy="311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4" name="文本框 149">
              <a:extLst>
                <a:ext uri="{FF2B5EF4-FFF2-40B4-BE49-F238E27FC236}">
                  <a16:creationId xmlns:a16="http://schemas.microsoft.com/office/drawing/2014/main" id="{BCA6D363-7CBE-4407-89D5-15DF56F0293A}"/>
                </a:ext>
              </a:extLst>
            </p:cNvPr>
            <p:cNvSpPr txBox="1"/>
            <p:nvPr/>
          </p:nvSpPr>
          <p:spPr>
            <a:xfrm>
              <a:off x="1385055" y="2910661"/>
              <a:ext cx="1624663" cy="415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01184">
                <a:lnSpc>
                  <a:spcPct val="120000"/>
                </a:lnSpc>
              </a:pPr>
              <a:r>
                <a:rPr lang="en-US" altLang="zh-CN" sz="9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5" name="组合 84">
            <a:extLst>
              <a:ext uri="{FF2B5EF4-FFF2-40B4-BE49-F238E27FC236}">
                <a16:creationId xmlns:a16="http://schemas.microsoft.com/office/drawing/2014/main" id="{9B52E780-F21C-4DBE-BDF5-62081D2648BE}"/>
              </a:ext>
            </a:extLst>
          </p:cNvPr>
          <p:cNvGrpSpPr/>
          <p:nvPr/>
        </p:nvGrpSpPr>
        <p:grpSpPr>
          <a:xfrm>
            <a:off x="2961495" y="3752047"/>
            <a:ext cx="1587511" cy="669068"/>
            <a:chOff x="1402467" y="2648911"/>
            <a:chExt cx="1607251" cy="677630"/>
          </a:xfrm>
        </p:grpSpPr>
        <p:sp>
          <p:nvSpPr>
            <p:cNvPr id="86" name="文本框 85">
              <a:extLst>
                <a:ext uri="{FF2B5EF4-FFF2-40B4-BE49-F238E27FC236}">
                  <a16:creationId xmlns:a16="http://schemas.microsoft.com/office/drawing/2014/main" id="{1FDD3388-74DC-4BA5-AFA7-1C6CBA4BC303}"/>
                </a:ext>
              </a:extLst>
            </p:cNvPr>
            <p:cNvSpPr txBox="1"/>
            <p:nvPr/>
          </p:nvSpPr>
          <p:spPr>
            <a:xfrm>
              <a:off x="1538678" y="2648911"/>
              <a:ext cx="1316580" cy="311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7" name="文本框 149">
              <a:extLst>
                <a:ext uri="{FF2B5EF4-FFF2-40B4-BE49-F238E27FC236}">
                  <a16:creationId xmlns:a16="http://schemas.microsoft.com/office/drawing/2014/main" id="{B52B4C88-921B-40F2-AB14-707F2A3841B8}"/>
                </a:ext>
              </a:extLst>
            </p:cNvPr>
            <p:cNvSpPr txBox="1"/>
            <p:nvPr/>
          </p:nvSpPr>
          <p:spPr>
            <a:xfrm>
              <a:off x="1402467" y="2910661"/>
              <a:ext cx="1607251" cy="415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01184">
                <a:lnSpc>
                  <a:spcPct val="120000"/>
                </a:lnSpc>
              </a:pPr>
              <a:r>
                <a:rPr lang="en-US" altLang="zh-CN" sz="9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8" name="组合 87">
            <a:extLst>
              <a:ext uri="{FF2B5EF4-FFF2-40B4-BE49-F238E27FC236}">
                <a16:creationId xmlns:a16="http://schemas.microsoft.com/office/drawing/2014/main" id="{D1819258-8DFA-4708-9E8C-6629F46CC30C}"/>
              </a:ext>
            </a:extLst>
          </p:cNvPr>
          <p:cNvGrpSpPr/>
          <p:nvPr/>
        </p:nvGrpSpPr>
        <p:grpSpPr>
          <a:xfrm>
            <a:off x="2970652" y="4935128"/>
            <a:ext cx="1578354" cy="669068"/>
            <a:chOff x="1411739" y="2648911"/>
            <a:chExt cx="1597980" cy="677630"/>
          </a:xfrm>
        </p:grpSpPr>
        <p:sp>
          <p:nvSpPr>
            <p:cNvPr id="89" name="文本框 56">
              <a:extLst>
                <a:ext uri="{FF2B5EF4-FFF2-40B4-BE49-F238E27FC236}">
                  <a16:creationId xmlns:a16="http://schemas.microsoft.com/office/drawing/2014/main" id="{19EBCF38-A4D5-4DA1-977D-3176B57CA31F}"/>
                </a:ext>
              </a:extLst>
            </p:cNvPr>
            <p:cNvSpPr txBox="1"/>
            <p:nvPr/>
          </p:nvSpPr>
          <p:spPr>
            <a:xfrm>
              <a:off x="1510275" y="2648911"/>
              <a:ext cx="1344983" cy="311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0" name="文本框 149">
              <a:extLst>
                <a:ext uri="{FF2B5EF4-FFF2-40B4-BE49-F238E27FC236}">
                  <a16:creationId xmlns:a16="http://schemas.microsoft.com/office/drawing/2014/main" id="{89DDC283-2A68-4C91-A27C-E0920932C5A0}"/>
                </a:ext>
              </a:extLst>
            </p:cNvPr>
            <p:cNvSpPr txBox="1"/>
            <p:nvPr/>
          </p:nvSpPr>
          <p:spPr>
            <a:xfrm>
              <a:off x="1411739" y="2910661"/>
              <a:ext cx="1597980" cy="415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01184">
                <a:lnSpc>
                  <a:spcPct val="120000"/>
                </a:lnSpc>
              </a:pPr>
              <a:r>
                <a:rPr lang="en-US" altLang="zh-CN" sz="9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1" name="文本框 94">
            <a:extLst>
              <a:ext uri="{FF2B5EF4-FFF2-40B4-BE49-F238E27FC236}">
                <a16:creationId xmlns:a16="http://schemas.microsoft.com/office/drawing/2014/main" id="{0865DC45-01EB-44AA-BAE1-A8A4A2589A23}"/>
              </a:ext>
            </a:extLst>
          </p:cNvPr>
          <p:cNvSpPr txBox="1"/>
          <p:nvPr/>
        </p:nvSpPr>
        <p:spPr>
          <a:xfrm>
            <a:off x="6890810" y="2511190"/>
            <a:ext cx="1802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cs typeface="+mn-ea"/>
                <a:sym typeface="+mn-lt"/>
              </a:rPr>
              <a:t>Add title text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92" name="文本框 113">
            <a:extLst>
              <a:ext uri="{FF2B5EF4-FFF2-40B4-BE49-F238E27FC236}">
                <a16:creationId xmlns:a16="http://schemas.microsoft.com/office/drawing/2014/main" id="{1030C04C-4C3D-4724-9504-098166654FC2}"/>
              </a:ext>
            </a:extLst>
          </p:cNvPr>
          <p:cNvSpPr txBox="1"/>
          <p:nvPr/>
        </p:nvSpPr>
        <p:spPr>
          <a:xfrm>
            <a:off x="6890810" y="2739346"/>
            <a:ext cx="4771307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3" name="文本框 94">
            <a:extLst>
              <a:ext uri="{FF2B5EF4-FFF2-40B4-BE49-F238E27FC236}">
                <a16:creationId xmlns:a16="http://schemas.microsoft.com/office/drawing/2014/main" id="{FABDD129-EC1E-4762-9C20-0D66DF93DDF8}"/>
              </a:ext>
            </a:extLst>
          </p:cNvPr>
          <p:cNvSpPr txBox="1"/>
          <p:nvPr/>
        </p:nvSpPr>
        <p:spPr>
          <a:xfrm>
            <a:off x="6890810" y="3648121"/>
            <a:ext cx="1802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cs typeface="+mn-ea"/>
                <a:sym typeface="+mn-lt"/>
              </a:rPr>
              <a:t>Add title text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94" name="文本框 113">
            <a:extLst>
              <a:ext uri="{FF2B5EF4-FFF2-40B4-BE49-F238E27FC236}">
                <a16:creationId xmlns:a16="http://schemas.microsoft.com/office/drawing/2014/main" id="{AB6A7F27-494E-41DF-BAEE-8FABC4550A6D}"/>
              </a:ext>
            </a:extLst>
          </p:cNvPr>
          <p:cNvSpPr txBox="1"/>
          <p:nvPr/>
        </p:nvSpPr>
        <p:spPr>
          <a:xfrm>
            <a:off x="6890810" y="3876277"/>
            <a:ext cx="4771307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id="{39B97D0A-E3BA-477D-9734-C362BC0E8E52}"/>
              </a:ext>
            </a:extLst>
          </p:cNvPr>
          <p:cNvSpPr txBox="1"/>
          <p:nvPr/>
        </p:nvSpPr>
        <p:spPr>
          <a:xfrm>
            <a:off x="6890810" y="4889261"/>
            <a:ext cx="1802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cs typeface="+mn-ea"/>
                <a:sym typeface="+mn-lt"/>
              </a:rPr>
              <a:t>Add title text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96" name="文本框 113">
            <a:extLst>
              <a:ext uri="{FF2B5EF4-FFF2-40B4-BE49-F238E27FC236}">
                <a16:creationId xmlns:a16="http://schemas.microsoft.com/office/drawing/2014/main" id="{CEEDD64C-56A6-4A6D-9E22-9CE7618C3B48}"/>
              </a:ext>
            </a:extLst>
          </p:cNvPr>
          <p:cNvSpPr txBox="1"/>
          <p:nvPr/>
        </p:nvSpPr>
        <p:spPr>
          <a:xfrm>
            <a:off x="6890810" y="5117417"/>
            <a:ext cx="4771307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500"/>
                            </p:stCondLst>
                            <p:childTnLst>
                              <p:par>
                                <p:cTn id="1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0"/>
                            </p:stCondLst>
                            <p:childTnLst>
                              <p:par>
                                <p:cTn id="1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000"/>
                            </p:stCondLst>
                            <p:childTnLst>
                              <p:par>
                                <p:cTn id="1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62" grpId="0" animBg="1"/>
      <p:bldP spid="63" grpId="0"/>
      <p:bldP spid="64" grpId="0" animBg="1"/>
      <p:bldP spid="65" grpId="0"/>
      <p:bldP spid="66" grpId="0" animBg="1"/>
      <p:bldP spid="67" grpId="0"/>
      <p:bldP spid="68" grpId="0" animBg="1"/>
      <p:bldP spid="69" grpId="0" animBg="1"/>
      <p:bldP spid="79" grpId="0" animBg="1"/>
      <p:bldP spid="80" grpId="0" animBg="1"/>
      <p:bldP spid="81" grpId="0" animBg="1"/>
      <p:bldP spid="91" grpId="0"/>
      <p:bldP spid="92" grpId="0"/>
      <p:bldP spid="93" grpId="0"/>
      <p:bldP spid="94" grpId="0"/>
      <p:bldP spid="95" grpId="0"/>
      <p:bldP spid="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82">
            <a:extLst>
              <a:ext uri="{FF2B5EF4-FFF2-40B4-BE49-F238E27FC236}">
                <a16:creationId xmlns:a16="http://schemas.microsoft.com/office/drawing/2014/main" id="{FD2C12C0-1992-46D8-83B0-62F70DD8C1D8}"/>
              </a:ext>
            </a:extLst>
          </p:cNvPr>
          <p:cNvSpPr txBox="1"/>
          <p:nvPr/>
        </p:nvSpPr>
        <p:spPr>
          <a:xfrm>
            <a:off x="478234" y="305388"/>
            <a:ext cx="539538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文本框 83">
            <a:extLst>
              <a:ext uri="{FF2B5EF4-FFF2-40B4-BE49-F238E27FC236}">
                <a16:creationId xmlns:a16="http://schemas.microsoft.com/office/drawing/2014/main" id="{80B9E122-30A5-4804-8C1C-C7CCD9746D73}"/>
              </a:ext>
            </a:extLst>
          </p:cNvPr>
          <p:cNvSpPr txBox="1"/>
          <p:nvPr/>
        </p:nvSpPr>
        <p:spPr>
          <a:xfrm>
            <a:off x="478234" y="744327"/>
            <a:ext cx="5395381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1" name="1">
            <a:extLst>
              <a:ext uri="{FF2B5EF4-FFF2-40B4-BE49-F238E27FC236}">
                <a16:creationId xmlns:a16="http://schemas.microsoft.com/office/drawing/2014/main" id="{9103A739-9408-47D1-A9DB-14C7E03E4B32}"/>
              </a:ext>
            </a:extLst>
          </p:cNvPr>
          <p:cNvSpPr/>
          <p:nvPr/>
        </p:nvSpPr>
        <p:spPr>
          <a:xfrm>
            <a:off x="870561" y="2269740"/>
            <a:ext cx="1245770" cy="1245320"/>
          </a:xfrm>
          <a:prstGeom prst="ellipse">
            <a:avLst/>
          </a:prstGeom>
          <a:noFill/>
          <a:ln w="158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2" name="3">
            <a:extLst>
              <a:ext uri="{FF2B5EF4-FFF2-40B4-BE49-F238E27FC236}">
                <a16:creationId xmlns:a16="http://schemas.microsoft.com/office/drawing/2014/main" id="{AFFF5FBB-15F3-4DCD-BFE9-F4821090C4B2}"/>
              </a:ext>
            </a:extLst>
          </p:cNvPr>
          <p:cNvSpPr/>
          <p:nvPr/>
        </p:nvSpPr>
        <p:spPr>
          <a:xfrm>
            <a:off x="2432862" y="2035053"/>
            <a:ext cx="1689688" cy="1689077"/>
          </a:xfrm>
          <a:prstGeom prst="ellipse">
            <a:avLst/>
          </a:prstGeom>
          <a:noFill/>
          <a:ln w="158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3" name="5">
            <a:extLst>
              <a:ext uri="{FF2B5EF4-FFF2-40B4-BE49-F238E27FC236}">
                <a16:creationId xmlns:a16="http://schemas.microsoft.com/office/drawing/2014/main" id="{F6D70E22-5FE6-4CC1-BF94-A28631EFC615}"/>
              </a:ext>
            </a:extLst>
          </p:cNvPr>
          <p:cNvSpPr/>
          <p:nvPr/>
        </p:nvSpPr>
        <p:spPr>
          <a:xfrm flipH="1">
            <a:off x="9187842" y="2269740"/>
            <a:ext cx="1245770" cy="1245320"/>
          </a:xfrm>
          <a:prstGeom prst="ellipse">
            <a:avLst/>
          </a:prstGeom>
          <a:noFill/>
          <a:ln w="158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4" name="7">
            <a:extLst>
              <a:ext uri="{FF2B5EF4-FFF2-40B4-BE49-F238E27FC236}">
                <a16:creationId xmlns:a16="http://schemas.microsoft.com/office/drawing/2014/main" id="{F58A8EA6-6B30-40FE-B234-7986ED353A36}"/>
              </a:ext>
            </a:extLst>
          </p:cNvPr>
          <p:cNvSpPr/>
          <p:nvPr/>
        </p:nvSpPr>
        <p:spPr>
          <a:xfrm flipH="1">
            <a:off x="7181622" y="2035053"/>
            <a:ext cx="1689688" cy="1689077"/>
          </a:xfrm>
          <a:prstGeom prst="ellipse">
            <a:avLst/>
          </a:prstGeom>
          <a:noFill/>
          <a:ln w="158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5" name="11">
            <a:extLst>
              <a:ext uri="{FF2B5EF4-FFF2-40B4-BE49-F238E27FC236}">
                <a16:creationId xmlns:a16="http://schemas.microsoft.com/office/drawing/2014/main" id="{E3FAC45C-BD8F-479F-9695-FBEADC99625C}"/>
              </a:ext>
            </a:extLst>
          </p:cNvPr>
          <p:cNvGrpSpPr/>
          <p:nvPr/>
        </p:nvGrpSpPr>
        <p:grpSpPr>
          <a:xfrm>
            <a:off x="4574706" y="1793437"/>
            <a:ext cx="2158537" cy="2157756"/>
            <a:chOff x="4982374" y="2208496"/>
            <a:chExt cx="2227648" cy="2227648"/>
          </a:xfrm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6" name="12">
              <a:extLst>
                <a:ext uri="{FF2B5EF4-FFF2-40B4-BE49-F238E27FC236}">
                  <a16:creationId xmlns:a16="http://schemas.microsoft.com/office/drawing/2014/main" id="{67825C00-2D02-4665-A704-7C3A37B55792}"/>
                </a:ext>
              </a:extLst>
            </p:cNvPr>
            <p:cNvSpPr/>
            <p:nvPr/>
          </p:nvSpPr>
          <p:spPr>
            <a:xfrm>
              <a:off x="4982374" y="2208496"/>
              <a:ext cx="2227648" cy="2227648"/>
            </a:xfrm>
            <a:prstGeom prst="ellipse">
              <a:avLst/>
            </a:prstGeom>
            <a:gradFill>
              <a:gsLst>
                <a:gs pos="0">
                  <a:schemeClr val="bg1">
                    <a:lumMod val="97000"/>
                  </a:schemeClr>
                </a:gs>
                <a:gs pos="100000">
                  <a:schemeClr val="bg1">
                    <a:lumMod val="76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50" name="Group 35">
              <a:extLst>
                <a:ext uri="{FF2B5EF4-FFF2-40B4-BE49-F238E27FC236}">
                  <a16:creationId xmlns:a16="http://schemas.microsoft.com/office/drawing/2014/main" id="{FBB7ADFA-97FD-4CE4-8A06-B6BEDFB8720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112459" y="2218471"/>
              <a:ext cx="2016983" cy="1955861"/>
              <a:chOff x="3477" y="1809"/>
              <a:chExt cx="726" cy="704"/>
            </a:xfrm>
            <a:noFill/>
          </p:grpSpPr>
          <p:sp>
            <p:nvSpPr>
              <p:cNvPr id="51" name="Freeform 36">
                <a:extLst>
                  <a:ext uri="{FF2B5EF4-FFF2-40B4-BE49-F238E27FC236}">
                    <a16:creationId xmlns:a16="http://schemas.microsoft.com/office/drawing/2014/main" id="{38855A08-025B-4FF3-B502-125628C23F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8" y="1833"/>
                <a:ext cx="15" cy="12"/>
              </a:xfrm>
              <a:custGeom>
                <a:avLst/>
                <a:gdLst>
                  <a:gd name="T0" fmla="*/ 5 w 6"/>
                  <a:gd name="T1" fmla="*/ 0 h 5"/>
                  <a:gd name="T2" fmla="*/ 0 w 6"/>
                  <a:gd name="T3" fmla="*/ 0 h 5"/>
                  <a:gd name="T4" fmla="*/ 0 w 6"/>
                  <a:gd name="T5" fmla="*/ 3 h 5"/>
                  <a:gd name="T6" fmla="*/ 0 w 6"/>
                  <a:gd name="T7" fmla="*/ 4 h 5"/>
                  <a:gd name="T8" fmla="*/ 0 w 6"/>
                  <a:gd name="T9" fmla="*/ 5 h 5"/>
                  <a:gd name="T10" fmla="*/ 1 w 6"/>
                  <a:gd name="T11" fmla="*/ 5 h 5"/>
                  <a:gd name="T12" fmla="*/ 5 w 6"/>
                  <a:gd name="T13" fmla="*/ 5 h 5"/>
                  <a:gd name="T14" fmla="*/ 6 w 6"/>
                  <a:gd name="T15" fmla="*/ 5 h 5"/>
                  <a:gd name="T16" fmla="*/ 6 w 6"/>
                  <a:gd name="T17" fmla="*/ 5 h 5"/>
                  <a:gd name="T18" fmla="*/ 6 w 6"/>
                  <a:gd name="T19" fmla="*/ 5 h 5"/>
                  <a:gd name="T20" fmla="*/ 6 w 6"/>
                  <a:gd name="T21" fmla="*/ 4 h 5"/>
                  <a:gd name="T22" fmla="*/ 6 w 6"/>
                  <a:gd name="T23" fmla="*/ 3 h 5"/>
                  <a:gd name="T24" fmla="*/ 6 w 6"/>
                  <a:gd name="T25" fmla="*/ 3 h 5"/>
                  <a:gd name="T26" fmla="*/ 5 w 6"/>
                  <a:gd name="T27" fmla="*/ 2 h 5"/>
                  <a:gd name="T28" fmla="*/ 5 w 6"/>
                  <a:gd name="T29" fmla="*/ 2 h 5"/>
                  <a:gd name="T30" fmla="*/ 5 w 6"/>
                  <a:gd name="T31" fmla="*/ 1 h 5"/>
                  <a:gd name="T32" fmla="*/ 5 w 6"/>
                  <a:gd name="T3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" h="5">
                    <a:moveTo>
                      <a:pt x="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</a:path>
                </a:pathLst>
              </a:custGeom>
              <a:grpFill/>
              <a:ln w="127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Freeform 37">
                <a:extLst>
                  <a:ext uri="{FF2B5EF4-FFF2-40B4-BE49-F238E27FC236}">
                    <a16:creationId xmlns:a16="http://schemas.microsoft.com/office/drawing/2014/main" id="{61CDA5DB-3303-4E56-AA3F-BF47637802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8" y="1840"/>
                <a:ext cx="34" cy="33"/>
              </a:xfrm>
              <a:custGeom>
                <a:avLst/>
                <a:gdLst>
                  <a:gd name="T0" fmla="*/ 7 w 14"/>
                  <a:gd name="T1" fmla="*/ 0 h 14"/>
                  <a:gd name="T2" fmla="*/ 6 w 14"/>
                  <a:gd name="T3" fmla="*/ 0 h 14"/>
                  <a:gd name="T4" fmla="*/ 6 w 14"/>
                  <a:gd name="T5" fmla="*/ 1 h 14"/>
                  <a:gd name="T6" fmla="*/ 6 w 14"/>
                  <a:gd name="T7" fmla="*/ 2 h 14"/>
                  <a:gd name="T8" fmla="*/ 6 w 14"/>
                  <a:gd name="T9" fmla="*/ 2 h 14"/>
                  <a:gd name="T10" fmla="*/ 6 w 14"/>
                  <a:gd name="T11" fmla="*/ 2 h 14"/>
                  <a:gd name="T12" fmla="*/ 5 w 14"/>
                  <a:gd name="T13" fmla="*/ 3 h 14"/>
                  <a:gd name="T14" fmla="*/ 5 w 14"/>
                  <a:gd name="T15" fmla="*/ 3 h 14"/>
                  <a:gd name="T16" fmla="*/ 4 w 14"/>
                  <a:gd name="T17" fmla="*/ 3 h 14"/>
                  <a:gd name="T18" fmla="*/ 4 w 14"/>
                  <a:gd name="T19" fmla="*/ 3 h 14"/>
                  <a:gd name="T20" fmla="*/ 3 w 14"/>
                  <a:gd name="T21" fmla="*/ 3 h 14"/>
                  <a:gd name="T22" fmla="*/ 3 w 14"/>
                  <a:gd name="T23" fmla="*/ 4 h 14"/>
                  <a:gd name="T24" fmla="*/ 3 w 14"/>
                  <a:gd name="T25" fmla="*/ 4 h 14"/>
                  <a:gd name="T26" fmla="*/ 3 w 14"/>
                  <a:gd name="T27" fmla="*/ 4 h 14"/>
                  <a:gd name="T28" fmla="*/ 3 w 14"/>
                  <a:gd name="T29" fmla="*/ 4 h 14"/>
                  <a:gd name="T30" fmla="*/ 2 w 14"/>
                  <a:gd name="T31" fmla="*/ 4 h 14"/>
                  <a:gd name="T32" fmla="*/ 1 w 14"/>
                  <a:gd name="T33" fmla="*/ 4 h 14"/>
                  <a:gd name="T34" fmla="*/ 0 w 14"/>
                  <a:gd name="T35" fmla="*/ 5 h 14"/>
                  <a:gd name="T36" fmla="*/ 0 w 14"/>
                  <a:gd name="T37" fmla="*/ 6 h 14"/>
                  <a:gd name="T38" fmla="*/ 0 w 14"/>
                  <a:gd name="T39" fmla="*/ 6 h 14"/>
                  <a:gd name="T40" fmla="*/ 0 w 14"/>
                  <a:gd name="T41" fmla="*/ 9 h 14"/>
                  <a:gd name="T42" fmla="*/ 1 w 14"/>
                  <a:gd name="T43" fmla="*/ 9 h 14"/>
                  <a:gd name="T44" fmla="*/ 1 w 14"/>
                  <a:gd name="T45" fmla="*/ 9 h 14"/>
                  <a:gd name="T46" fmla="*/ 1 w 14"/>
                  <a:gd name="T47" fmla="*/ 9 h 14"/>
                  <a:gd name="T48" fmla="*/ 1 w 14"/>
                  <a:gd name="T49" fmla="*/ 9 h 14"/>
                  <a:gd name="T50" fmla="*/ 1 w 14"/>
                  <a:gd name="T51" fmla="*/ 11 h 14"/>
                  <a:gd name="T52" fmla="*/ 2 w 14"/>
                  <a:gd name="T53" fmla="*/ 11 h 14"/>
                  <a:gd name="T54" fmla="*/ 3 w 14"/>
                  <a:gd name="T55" fmla="*/ 11 h 14"/>
                  <a:gd name="T56" fmla="*/ 3 w 14"/>
                  <a:gd name="T57" fmla="*/ 11 h 14"/>
                  <a:gd name="T58" fmla="*/ 3 w 14"/>
                  <a:gd name="T59" fmla="*/ 11 h 14"/>
                  <a:gd name="T60" fmla="*/ 3 w 14"/>
                  <a:gd name="T61" fmla="*/ 13 h 14"/>
                  <a:gd name="T62" fmla="*/ 5 w 14"/>
                  <a:gd name="T63" fmla="*/ 13 h 14"/>
                  <a:gd name="T64" fmla="*/ 6 w 14"/>
                  <a:gd name="T65" fmla="*/ 14 h 14"/>
                  <a:gd name="T66" fmla="*/ 7 w 14"/>
                  <a:gd name="T67" fmla="*/ 14 h 14"/>
                  <a:gd name="T68" fmla="*/ 9 w 14"/>
                  <a:gd name="T69" fmla="*/ 13 h 14"/>
                  <a:gd name="T70" fmla="*/ 10 w 14"/>
                  <a:gd name="T71" fmla="*/ 13 h 14"/>
                  <a:gd name="T72" fmla="*/ 10 w 14"/>
                  <a:gd name="T73" fmla="*/ 12 h 14"/>
                  <a:gd name="T74" fmla="*/ 11 w 14"/>
                  <a:gd name="T75" fmla="*/ 12 h 14"/>
                  <a:gd name="T76" fmla="*/ 12 w 14"/>
                  <a:gd name="T77" fmla="*/ 12 h 14"/>
                  <a:gd name="T78" fmla="*/ 13 w 14"/>
                  <a:gd name="T79" fmla="*/ 8 h 14"/>
                  <a:gd name="T80" fmla="*/ 13 w 14"/>
                  <a:gd name="T81" fmla="*/ 7 h 14"/>
                  <a:gd name="T82" fmla="*/ 12 w 14"/>
                  <a:gd name="T83" fmla="*/ 5 h 14"/>
                  <a:gd name="T84" fmla="*/ 12 w 14"/>
                  <a:gd name="T85" fmla="*/ 5 h 14"/>
                  <a:gd name="T86" fmla="*/ 12 w 14"/>
                  <a:gd name="T87" fmla="*/ 5 h 14"/>
                  <a:gd name="T88" fmla="*/ 13 w 14"/>
                  <a:gd name="T89" fmla="*/ 4 h 14"/>
                  <a:gd name="T90" fmla="*/ 13 w 14"/>
                  <a:gd name="T91" fmla="*/ 2 h 14"/>
                  <a:gd name="T92" fmla="*/ 13 w 14"/>
                  <a:gd name="T93" fmla="*/ 2 h 14"/>
                  <a:gd name="T94" fmla="*/ 12 w 14"/>
                  <a:gd name="T95" fmla="*/ 2 h 14"/>
                  <a:gd name="T96" fmla="*/ 12 w 14"/>
                  <a:gd name="T97" fmla="*/ 1 h 14"/>
                  <a:gd name="T98" fmla="*/ 11 w 14"/>
                  <a:gd name="T99" fmla="*/ 1 h 14"/>
                  <a:gd name="T100" fmla="*/ 8 w 14"/>
                  <a:gd name="T101" fmla="*/ 0 h 14"/>
                  <a:gd name="T102" fmla="*/ 8 w 14"/>
                  <a:gd name="T103" fmla="*/ 0 h 14"/>
                  <a:gd name="T104" fmla="*/ 7 w 14"/>
                  <a:gd name="T105" fmla="*/ 0 h 14"/>
                  <a:gd name="T106" fmla="*/ 7 w 14"/>
                  <a:gd name="T107" fmla="*/ 0 h 14"/>
                  <a:gd name="T108" fmla="*/ 7 w 14"/>
                  <a:gd name="T10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cubicBezTo>
                      <a:pt x="7" y="0"/>
                      <a:pt x="6" y="0"/>
                      <a:pt x="6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0" y="5"/>
                    </a:cubicBez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2"/>
                      <a:pt x="3" y="12"/>
                      <a:pt x="3" y="13"/>
                    </a:cubicBezTo>
                    <a:cubicBezTo>
                      <a:pt x="4" y="13"/>
                      <a:pt x="5" y="13"/>
                      <a:pt x="5" y="13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8" y="14"/>
                      <a:pt x="9" y="13"/>
                      <a:pt x="9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3" y="11"/>
                      <a:pt x="14" y="9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2" y="6"/>
                      <a:pt x="12" y="6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3" y="5"/>
                      <a:pt x="13" y="5"/>
                      <a:pt x="13" y="4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0" y="0"/>
                      <a:pt x="9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grpFill/>
              <a:ln w="127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Freeform 38">
                <a:extLst>
                  <a:ext uri="{FF2B5EF4-FFF2-40B4-BE49-F238E27FC236}">
                    <a16:creationId xmlns:a16="http://schemas.microsoft.com/office/drawing/2014/main" id="{97E4068B-FD1F-468B-B4A1-B8F39ADC93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9" y="1847"/>
                <a:ext cx="22" cy="19"/>
              </a:xfrm>
              <a:custGeom>
                <a:avLst/>
                <a:gdLst>
                  <a:gd name="T0" fmla="*/ 4 w 9"/>
                  <a:gd name="T1" fmla="*/ 0 h 8"/>
                  <a:gd name="T2" fmla="*/ 0 w 9"/>
                  <a:gd name="T3" fmla="*/ 1 h 8"/>
                  <a:gd name="T4" fmla="*/ 0 w 9"/>
                  <a:gd name="T5" fmla="*/ 2 h 8"/>
                  <a:gd name="T6" fmla="*/ 1 w 9"/>
                  <a:gd name="T7" fmla="*/ 3 h 8"/>
                  <a:gd name="T8" fmla="*/ 2 w 9"/>
                  <a:gd name="T9" fmla="*/ 4 h 8"/>
                  <a:gd name="T10" fmla="*/ 3 w 9"/>
                  <a:gd name="T11" fmla="*/ 5 h 8"/>
                  <a:gd name="T12" fmla="*/ 3 w 9"/>
                  <a:gd name="T13" fmla="*/ 6 h 8"/>
                  <a:gd name="T14" fmla="*/ 4 w 9"/>
                  <a:gd name="T15" fmla="*/ 6 h 8"/>
                  <a:gd name="T16" fmla="*/ 4 w 9"/>
                  <a:gd name="T17" fmla="*/ 6 h 8"/>
                  <a:gd name="T18" fmla="*/ 4 w 9"/>
                  <a:gd name="T19" fmla="*/ 7 h 8"/>
                  <a:gd name="T20" fmla="*/ 4 w 9"/>
                  <a:gd name="T21" fmla="*/ 7 h 8"/>
                  <a:gd name="T22" fmla="*/ 6 w 9"/>
                  <a:gd name="T23" fmla="*/ 7 h 8"/>
                  <a:gd name="T24" fmla="*/ 6 w 9"/>
                  <a:gd name="T25" fmla="*/ 8 h 8"/>
                  <a:gd name="T26" fmla="*/ 9 w 9"/>
                  <a:gd name="T27" fmla="*/ 6 h 8"/>
                  <a:gd name="T28" fmla="*/ 9 w 9"/>
                  <a:gd name="T29" fmla="*/ 3 h 8"/>
                  <a:gd name="T30" fmla="*/ 9 w 9"/>
                  <a:gd name="T31" fmla="*/ 2 h 8"/>
                  <a:gd name="T32" fmla="*/ 9 w 9"/>
                  <a:gd name="T33" fmla="*/ 1 h 8"/>
                  <a:gd name="T34" fmla="*/ 8 w 9"/>
                  <a:gd name="T35" fmla="*/ 1 h 8"/>
                  <a:gd name="T36" fmla="*/ 7 w 9"/>
                  <a:gd name="T37" fmla="*/ 1 h 8"/>
                  <a:gd name="T38" fmla="*/ 7 w 9"/>
                  <a:gd name="T39" fmla="*/ 1 h 8"/>
                  <a:gd name="T40" fmla="*/ 7 w 9"/>
                  <a:gd name="T41" fmla="*/ 1 h 8"/>
                  <a:gd name="T42" fmla="*/ 8 w 9"/>
                  <a:gd name="T43" fmla="*/ 0 h 8"/>
                  <a:gd name="T44" fmla="*/ 7 w 9"/>
                  <a:gd name="T45" fmla="*/ 0 h 8"/>
                  <a:gd name="T46" fmla="*/ 5 w 9"/>
                  <a:gd name="T47" fmla="*/ 0 h 8"/>
                  <a:gd name="T48" fmla="*/ 4 w 9"/>
                  <a:gd name="T4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" h="8">
                    <a:moveTo>
                      <a:pt x="4" y="0"/>
                    </a:moveTo>
                    <a:cubicBezTo>
                      <a:pt x="3" y="0"/>
                      <a:pt x="1" y="0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3" y="5"/>
                      <a:pt x="3" y="5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7" y="8"/>
                      <a:pt x="8" y="7"/>
                      <a:pt x="9" y="6"/>
                    </a:cubicBezTo>
                    <a:cubicBezTo>
                      <a:pt x="9" y="5"/>
                      <a:pt x="9" y="4"/>
                      <a:pt x="9" y="3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6" y="0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</a:path>
                </a:pathLst>
              </a:custGeom>
              <a:grpFill/>
              <a:ln w="127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Freeform 39">
                <a:extLst>
                  <a:ext uri="{FF2B5EF4-FFF2-40B4-BE49-F238E27FC236}">
                    <a16:creationId xmlns:a16="http://schemas.microsoft.com/office/drawing/2014/main" id="{3FA96A7D-9F61-4AD0-92F6-06208FBB00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9" y="1864"/>
                <a:ext cx="22" cy="14"/>
              </a:xfrm>
              <a:custGeom>
                <a:avLst/>
                <a:gdLst>
                  <a:gd name="T0" fmla="*/ 6 w 9"/>
                  <a:gd name="T1" fmla="*/ 0 h 6"/>
                  <a:gd name="T2" fmla="*/ 4 w 9"/>
                  <a:gd name="T3" fmla="*/ 0 h 6"/>
                  <a:gd name="T4" fmla="*/ 1 w 9"/>
                  <a:gd name="T5" fmla="*/ 0 h 6"/>
                  <a:gd name="T6" fmla="*/ 0 w 9"/>
                  <a:gd name="T7" fmla="*/ 1 h 6"/>
                  <a:gd name="T8" fmla="*/ 0 w 9"/>
                  <a:gd name="T9" fmla="*/ 2 h 6"/>
                  <a:gd name="T10" fmla="*/ 0 w 9"/>
                  <a:gd name="T11" fmla="*/ 2 h 6"/>
                  <a:gd name="T12" fmla="*/ 0 w 9"/>
                  <a:gd name="T13" fmla="*/ 5 h 6"/>
                  <a:gd name="T14" fmla="*/ 3 w 9"/>
                  <a:gd name="T15" fmla="*/ 5 h 6"/>
                  <a:gd name="T16" fmla="*/ 3 w 9"/>
                  <a:gd name="T17" fmla="*/ 6 h 6"/>
                  <a:gd name="T18" fmla="*/ 8 w 9"/>
                  <a:gd name="T19" fmla="*/ 6 h 6"/>
                  <a:gd name="T20" fmla="*/ 8 w 9"/>
                  <a:gd name="T21" fmla="*/ 6 h 6"/>
                  <a:gd name="T22" fmla="*/ 9 w 9"/>
                  <a:gd name="T23" fmla="*/ 6 h 6"/>
                  <a:gd name="T24" fmla="*/ 9 w 9"/>
                  <a:gd name="T25" fmla="*/ 5 h 6"/>
                  <a:gd name="T26" fmla="*/ 9 w 9"/>
                  <a:gd name="T27" fmla="*/ 5 h 6"/>
                  <a:gd name="T28" fmla="*/ 9 w 9"/>
                  <a:gd name="T29" fmla="*/ 3 h 6"/>
                  <a:gd name="T30" fmla="*/ 7 w 9"/>
                  <a:gd name="T31" fmla="*/ 2 h 6"/>
                  <a:gd name="T32" fmla="*/ 7 w 9"/>
                  <a:gd name="T33" fmla="*/ 2 h 6"/>
                  <a:gd name="T34" fmla="*/ 7 w 9"/>
                  <a:gd name="T35" fmla="*/ 2 h 6"/>
                  <a:gd name="T36" fmla="*/ 6 w 9"/>
                  <a:gd name="T37" fmla="*/ 2 h 6"/>
                  <a:gd name="T38" fmla="*/ 6 w 9"/>
                  <a:gd name="T39" fmla="*/ 1 h 6"/>
                  <a:gd name="T40" fmla="*/ 6 w 9"/>
                  <a:gd name="T41" fmla="*/ 1 h 6"/>
                  <a:gd name="T42" fmla="*/ 6 w 9"/>
                  <a:gd name="T4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" h="6">
                    <a:moveTo>
                      <a:pt x="6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6"/>
                      <a:pt x="9" y="6"/>
                      <a:pt x="9" y="6"/>
                    </a:cubicBezTo>
                    <a:cubicBezTo>
                      <a:pt x="9" y="6"/>
                      <a:pt x="9" y="5"/>
                      <a:pt x="9" y="5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4"/>
                      <a:pt x="9" y="4"/>
                      <a:pt x="9" y="3"/>
                    </a:cubicBezTo>
                    <a:cubicBezTo>
                      <a:pt x="9" y="2"/>
                      <a:pt x="8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0"/>
                      <a:pt x="6" y="0"/>
                      <a:pt x="6" y="0"/>
                    </a:cubicBezTo>
                  </a:path>
                </a:pathLst>
              </a:custGeom>
              <a:grpFill/>
              <a:ln w="127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Freeform 40">
                <a:extLst>
                  <a:ext uri="{FF2B5EF4-FFF2-40B4-BE49-F238E27FC236}">
                    <a16:creationId xmlns:a16="http://schemas.microsoft.com/office/drawing/2014/main" id="{81354DB2-D4ED-4FB2-87C0-DABE05F0D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1809"/>
                <a:ext cx="81" cy="57"/>
              </a:xfrm>
              <a:custGeom>
                <a:avLst/>
                <a:gdLst>
                  <a:gd name="T0" fmla="*/ 14 w 34"/>
                  <a:gd name="T1" fmla="*/ 1 h 24"/>
                  <a:gd name="T2" fmla="*/ 2 w 34"/>
                  <a:gd name="T3" fmla="*/ 2 h 24"/>
                  <a:gd name="T4" fmla="*/ 2 w 34"/>
                  <a:gd name="T5" fmla="*/ 5 h 24"/>
                  <a:gd name="T6" fmla="*/ 4 w 34"/>
                  <a:gd name="T7" fmla="*/ 6 h 24"/>
                  <a:gd name="T8" fmla="*/ 4 w 34"/>
                  <a:gd name="T9" fmla="*/ 9 h 24"/>
                  <a:gd name="T10" fmla="*/ 4 w 34"/>
                  <a:gd name="T11" fmla="*/ 12 h 24"/>
                  <a:gd name="T12" fmla="*/ 3 w 34"/>
                  <a:gd name="T13" fmla="*/ 13 h 24"/>
                  <a:gd name="T14" fmla="*/ 0 w 34"/>
                  <a:gd name="T15" fmla="*/ 15 h 24"/>
                  <a:gd name="T16" fmla="*/ 0 w 34"/>
                  <a:gd name="T17" fmla="*/ 18 h 24"/>
                  <a:gd name="T18" fmla="*/ 2 w 34"/>
                  <a:gd name="T19" fmla="*/ 20 h 24"/>
                  <a:gd name="T20" fmla="*/ 5 w 34"/>
                  <a:gd name="T21" fmla="*/ 24 h 24"/>
                  <a:gd name="T22" fmla="*/ 11 w 34"/>
                  <a:gd name="T23" fmla="*/ 24 h 24"/>
                  <a:gd name="T24" fmla="*/ 13 w 34"/>
                  <a:gd name="T25" fmla="*/ 22 h 24"/>
                  <a:gd name="T26" fmla="*/ 14 w 34"/>
                  <a:gd name="T27" fmla="*/ 19 h 24"/>
                  <a:gd name="T28" fmla="*/ 15 w 34"/>
                  <a:gd name="T29" fmla="*/ 18 h 24"/>
                  <a:gd name="T30" fmla="*/ 16 w 34"/>
                  <a:gd name="T31" fmla="*/ 18 h 24"/>
                  <a:gd name="T32" fmla="*/ 17 w 34"/>
                  <a:gd name="T33" fmla="*/ 18 h 24"/>
                  <a:gd name="T34" fmla="*/ 21 w 34"/>
                  <a:gd name="T35" fmla="*/ 17 h 24"/>
                  <a:gd name="T36" fmla="*/ 21 w 34"/>
                  <a:gd name="T37" fmla="*/ 16 h 24"/>
                  <a:gd name="T38" fmla="*/ 22 w 34"/>
                  <a:gd name="T39" fmla="*/ 16 h 24"/>
                  <a:gd name="T40" fmla="*/ 25 w 34"/>
                  <a:gd name="T41" fmla="*/ 14 h 24"/>
                  <a:gd name="T42" fmla="*/ 28 w 34"/>
                  <a:gd name="T43" fmla="*/ 14 h 24"/>
                  <a:gd name="T44" fmla="*/ 29 w 34"/>
                  <a:gd name="T45" fmla="*/ 12 h 24"/>
                  <a:gd name="T46" fmla="*/ 29 w 34"/>
                  <a:gd name="T47" fmla="*/ 12 h 24"/>
                  <a:gd name="T48" fmla="*/ 31 w 34"/>
                  <a:gd name="T49" fmla="*/ 11 h 24"/>
                  <a:gd name="T50" fmla="*/ 31 w 34"/>
                  <a:gd name="T51" fmla="*/ 9 h 24"/>
                  <a:gd name="T52" fmla="*/ 31 w 34"/>
                  <a:gd name="T53" fmla="*/ 7 h 24"/>
                  <a:gd name="T54" fmla="*/ 33 w 34"/>
                  <a:gd name="T55" fmla="*/ 5 h 24"/>
                  <a:gd name="T56" fmla="*/ 34 w 34"/>
                  <a:gd name="T57" fmla="*/ 3 h 24"/>
                  <a:gd name="T58" fmla="*/ 34 w 34"/>
                  <a:gd name="T59" fmla="*/ 2 h 24"/>
                  <a:gd name="T60" fmla="*/ 32 w 34"/>
                  <a:gd name="T61" fmla="*/ 0 h 24"/>
                  <a:gd name="T62" fmla="*/ 27 w 34"/>
                  <a:gd name="T6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" h="24">
                    <a:moveTo>
                      <a:pt x="27" y="0"/>
                    </a:moveTo>
                    <a:cubicBezTo>
                      <a:pt x="23" y="0"/>
                      <a:pt x="18" y="0"/>
                      <a:pt x="14" y="1"/>
                    </a:cubicBezTo>
                    <a:cubicBezTo>
                      <a:pt x="10" y="1"/>
                      <a:pt x="6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5"/>
                      <a:pt x="2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4" y="6"/>
                    </a:cubicBezTo>
                    <a:cubicBezTo>
                      <a:pt x="4" y="6"/>
                      <a:pt x="4" y="7"/>
                      <a:pt x="4" y="8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5" y="10"/>
                      <a:pt x="5" y="11"/>
                      <a:pt x="4" y="12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4" y="12"/>
                      <a:pt x="3" y="12"/>
                      <a:pt x="3" y="12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2" y="14"/>
                      <a:pt x="2" y="14"/>
                      <a:pt x="1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9"/>
                      <a:pt x="1" y="19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3" y="21"/>
                      <a:pt x="4" y="22"/>
                      <a:pt x="5" y="23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3" y="24"/>
                      <a:pt x="13" y="23"/>
                      <a:pt x="13" y="22"/>
                    </a:cubicBezTo>
                    <a:cubicBezTo>
                      <a:pt x="13" y="22"/>
                      <a:pt x="14" y="21"/>
                      <a:pt x="14" y="21"/>
                    </a:cubicBezTo>
                    <a:cubicBezTo>
                      <a:pt x="14" y="20"/>
                      <a:pt x="14" y="20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5" y="19"/>
                      <a:pt x="15" y="19"/>
                      <a:pt x="15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18"/>
                      <a:pt x="15" y="18"/>
                      <a:pt x="16" y="18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20" y="18"/>
                      <a:pt x="21" y="18"/>
                      <a:pt x="21" y="17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1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6"/>
                      <a:pt x="23" y="16"/>
                      <a:pt x="24" y="15"/>
                    </a:cubicBezTo>
                    <a:cubicBezTo>
                      <a:pt x="24" y="15"/>
                      <a:pt x="25" y="14"/>
                      <a:pt x="25" y="14"/>
                    </a:cubicBezTo>
                    <a:cubicBezTo>
                      <a:pt x="25" y="14"/>
                      <a:pt x="26" y="14"/>
                      <a:pt x="26" y="14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29" y="14"/>
                      <a:pt x="29" y="13"/>
                      <a:pt x="29" y="12"/>
                    </a:cubicBezTo>
                    <a:cubicBezTo>
                      <a:pt x="29" y="12"/>
                      <a:pt x="29" y="12"/>
                      <a:pt x="29" y="12"/>
                    </a:cubicBezTo>
                    <a:cubicBezTo>
                      <a:pt x="29" y="12"/>
                      <a:pt x="29" y="12"/>
                      <a:pt x="29" y="12"/>
                    </a:cubicBezTo>
                    <a:cubicBezTo>
                      <a:pt x="30" y="12"/>
                      <a:pt x="30" y="12"/>
                      <a:pt x="30" y="12"/>
                    </a:cubicBezTo>
                    <a:cubicBezTo>
                      <a:pt x="30" y="12"/>
                      <a:pt x="31" y="12"/>
                      <a:pt x="31" y="11"/>
                    </a:cubicBezTo>
                    <a:cubicBezTo>
                      <a:pt x="32" y="11"/>
                      <a:pt x="32" y="10"/>
                      <a:pt x="31" y="10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8"/>
                      <a:pt x="31" y="7"/>
                      <a:pt x="31" y="7"/>
                    </a:cubicBezTo>
                    <a:cubicBezTo>
                      <a:pt x="31" y="6"/>
                      <a:pt x="31" y="6"/>
                      <a:pt x="32" y="5"/>
                    </a:cubicBezTo>
                    <a:cubicBezTo>
                      <a:pt x="33" y="5"/>
                      <a:pt x="33" y="5"/>
                      <a:pt x="33" y="5"/>
                    </a:cubicBezTo>
                    <a:cubicBezTo>
                      <a:pt x="34" y="5"/>
                      <a:pt x="34" y="3"/>
                      <a:pt x="34" y="3"/>
                    </a:cubicBezTo>
                    <a:cubicBezTo>
                      <a:pt x="34" y="3"/>
                      <a:pt x="34" y="3"/>
                      <a:pt x="34" y="3"/>
                    </a:cubicBezTo>
                    <a:cubicBezTo>
                      <a:pt x="34" y="2"/>
                      <a:pt x="34" y="2"/>
                      <a:pt x="34" y="2"/>
                    </a:cubicBezTo>
                    <a:cubicBezTo>
                      <a:pt x="34" y="2"/>
                      <a:pt x="34" y="2"/>
                      <a:pt x="34" y="2"/>
                    </a:cubicBezTo>
                    <a:cubicBezTo>
                      <a:pt x="34" y="1"/>
                      <a:pt x="34" y="1"/>
                      <a:pt x="33" y="1"/>
                    </a:cubicBezTo>
                    <a:cubicBezTo>
                      <a:pt x="33" y="0"/>
                      <a:pt x="33" y="0"/>
                      <a:pt x="32" y="0"/>
                    </a:cubicBezTo>
                    <a:cubicBezTo>
                      <a:pt x="32" y="0"/>
                      <a:pt x="31" y="0"/>
                      <a:pt x="31" y="0"/>
                    </a:cubicBezTo>
                    <a:cubicBezTo>
                      <a:pt x="29" y="0"/>
                      <a:pt x="28" y="0"/>
                      <a:pt x="27" y="0"/>
                    </a:cubicBezTo>
                  </a:path>
                </a:pathLst>
              </a:custGeom>
              <a:grpFill/>
              <a:ln w="127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Freeform 41">
                <a:extLst>
                  <a:ext uri="{FF2B5EF4-FFF2-40B4-BE49-F238E27FC236}">
                    <a16:creationId xmlns:a16="http://schemas.microsoft.com/office/drawing/2014/main" id="{D2B5CF40-5614-4882-A2AC-886F77EEBCB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02" y="1838"/>
                <a:ext cx="301" cy="585"/>
              </a:xfrm>
              <a:custGeom>
                <a:avLst/>
                <a:gdLst>
                  <a:gd name="T0" fmla="*/ 51 w 126"/>
                  <a:gd name="T1" fmla="*/ 38 h 245"/>
                  <a:gd name="T2" fmla="*/ 34 w 126"/>
                  <a:gd name="T3" fmla="*/ 3 h 245"/>
                  <a:gd name="T4" fmla="*/ 35 w 126"/>
                  <a:gd name="T5" fmla="*/ 9 h 245"/>
                  <a:gd name="T6" fmla="*/ 34 w 126"/>
                  <a:gd name="T7" fmla="*/ 18 h 245"/>
                  <a:gd name="T8" fmla="*/ 22 w 126"/>
                  <a:gd name="T9" fmla="*/ 26 h 245"/>
                  <a:gd name="T10" fmla="*/ 39 w 126"/>
                  <a:gd name="T11" fmla="*/ 42 h 245"/>
                  <a:gd name="T12" fmla="*/ 48 w 126"/>
                  <a:gd name="T13" fmla="*/ 45 h 245"/>
                  <a:gd name="T14" fmla="*/ 59 w 126"/>
                  <a:gd name="T15" fmla="*/ 54 h 245"/>
                  <a:gd name="T16" fmla="*/ 58 w 126"/>
                  <a:gd name="T17" fmla="*/ 43 h 245"/>
                  <a:gd name="T18" fmla="*/ 65 w 126"/>
                  <a:gd name="T19" fmla="*/ 49 h 245"/>
                  <a:gd name="T20" fmla="*/ 67 w 126"/>
                  <a:gd name="T21" fmla="*/ 34 h 245"/>
                  <a:gd name="T22" fmla="*/ 74 w 126"/>
                  <a:gd name="T23" fmla="*/ 44 h 245"/>
                  <a:gd name="T24" fmla="*/ 78 w 126"/>
                  <a:gd name="T25" fmla="*/ 55 h 245"/>
                  <a:gd name="T26" fmla="*/ 85 w 126"/>
                  <a:gd name="T27" fmla="*/ 56 h 245"/>
                  <a:gd name="T28" fmla="*/ 90 w 126"/>
                  <a:gd name="T29" fmla="*/ 63 h 245"/>
                  <a:gd name="T30" fmla="*/ 80 w 126"/>
                  <a:gd name="T31" fmla="*/ 65 h 245"/>
                  <a:gd name="T32" fmla="*/ 71 w 126"/>
                  <a:gd name="T33" fmla="*/ 66 h 245"/>
                  <a:gd name="T34" fmla="*/ 64 w 126"/>
                  <a:gd name="T35" fmla="*/ 63 h 245"/>
                  <a:gd name="T36" fmla="*/ 56 w 126"/>
                  <a:gd name="T37" fmla="*/ 58 h 245"/>
                  <a:gd name="T38" fmla="*/ 48 w 126"/>
                  <a:gd name="T39" fmla="*/ 53 h 245"/>
                  <a:gd name="T40" fmla="*/ 32 w 126"/>
                  <a:gd name="T41" fmla="*/ 54 h 245"/>
                  <a:gd name="T42" fmla="*/ 24 w 126"/>
                  <a:gd name="T43" fmla="*/ 58 h 245"/>
                  <a:gd name="T44" fmla="*/ 14 w 126"/>
                  <a:gd name="T45" fmla="*/ 72 h 245"/>
                  <a:gd name="T46" fmla="*/ 6 w 126"/>
                  <a:gd name="T47" fmla="*/ 80 h 245"/>
                  <a:gd name="T48" fmla="*/ 1 w 126"/>
                  <a:gd name="T49" fmla="*/ 96 h 245"/>
                  <a:gd name="T50" fmla="*/ 1 w 126"/>
                  <a:gd name="T51" fmla="*/ 109 h 245"/>
                  <a:gd name="T52" fmla="*/ 9 w 126"/>
                  <a:gd name="T53" fmla="*/ 120 h 245"/>
                  <a:gd name="T54" fmla="*/ 21 w 126"/>
                  <a:gd name="T55" fmla="*/ 132 h 245"/>
                  <a:gd name="T56" fmla="*/ 33 w 126"/>
                  <a:gd name="T57" fmla="*/ 138 h 245"/>
                  <a:gd name="T58" fmla="*/ 43 w 126"/>
                  <a:gd name="T59" fmla="*/ 139 h 245"/>
                  <a:gd name="T60" fmla="*/ 57 w 126"/>
                  <a:gd name="T61" fmla="*/ 135 h 245"/>
                  <a:gd name="T62" fmla="*/ 67 w 126"/>
                  <a:gd name="T63" fmla="*/ 140 h 245"/>
                  <a:gd name="T64" fmla="*/ 68 w 126"/>
                  <a:gd name="T65" fmla="*/ 153 h 245"/>
                  <a:gd name="T66" fmla="*/ 76 w 126"/>
                  <a:gd name="T67" fmla="*/ 168 h 245"/>
                  <a:gd name="T68" fmla="*/ 77 w 126"/>
                  <a:gd name="T69" fmla="*/ 181 h 245"/>
                  <a:gd name="T70" fmla="*/ 71 w 126"/>
                  <a:gd name="T71" fmla="*/ 194 h 245"/>
                  <a:gd name="T72" fmla="*/ 71 w 126"/>
                  <a:gd name="T73" fmla="*/ 214 h 245"/>
                  <a:gd name="T74" fmla="*/ 72 w 126"/>
                  <a:gd name="T75" fmla="*/ 234 h 245"/>
                  <a:gd name="T76" fmla="*/ 81 w 126"/>
                  <a:gd name="T77" fmla="*/ 242 h 245"/>
                  <a:gd name="T78" fmla="*/ 97 w 126"/>
                  <a:gd name="T79" fmla="*/ 232 h 245"/>
                  <a:gd name="T80" fmla="*/ 100 w 126"/>
                  <a:gd name="T81" fmla="*/ 221 h 245"/>
                  <a:gd name="T82" fmla="*/ 108 w 126"/>
                  <a:gd name="T83" fmla="*/ 206 h 245"/>
                  <a:gd name="T84" fmla="*/ 119 w 126"/>
                  <a:gd name="T85" fmla="*/ 181 h 245"/>
                  <a:gd name="T86" fmla="*/ 122 w 126"/>
                  <a:gd name="T87" fmla="*/ 158 h 245"/>
                  <a:gd name="T88" fmla="*/ 124 w 126"/>
                  <a:gd name="T89" fmla="*/ 142 h 245"/>
                  <a:gd name="T90" fmla="*/ 122 w 126"/>
                  <a:gd name="T91" fmla="*/ 116 h 245"/>
                  <a:gd name="T92" fmla="*/ 116 w 126"/>
                  <a:gd name="T93" fmla="*/ 107 h 245"/>
                  <a:gd name="T94" fmla="*/ 106 w 126"/>
                  <a:gd name="T95" fmla="*/ 90 h 245"/>
                  <a:gd name="T96" fmla="*/ 99 w 126"/>
                  <a:gd name="T97" fmla="*/ 76 h 245"/>
                  <a:gd name="T98" fmla="*/ 103 w 126"/>
                  <a:gd name="T99" fmla="*/ 82 h 245"/>
                  <a:gd name="T100" fmla="*/ 111 w 126"/>
                  <a:gd name="T101" fmla="*/ 95 h 245"/>
                  <a:gd name="T102" fmla="*/ 116 w 126"/>
                  <a:gd name="T103" fmla="*/ 105 h 245"/>
                  <a:gd name="T104" fmla="*/ 118 w 126"/>
                  <a:gd name="T105" fmla="*/ 84 h 245"/>
                  <a:gd name="T106" fmla="*/ 115 w 126"/>
                  <a:gd name="T107" fmla="*/ 77 h 245"/>
                  <a:gd name="T108" fmla="*/ 110 w 126"/>
                  <a:gd name="T109" fmla="*/ 69 h 245"/>
                  <a:gd name="T110" fmla="*/ 106 w 126"/>
                  <a:gd name="T111" fmla="*/ 62 h 245"/>
                  <a:gd name="T112" fmla="*/ 99 w 126"/>
                  <a:gd name="T113" fmla="*/ 52 h 245"/>
                  <a:gd name="T114" fmla="*/ 80 w 126"/>
                  <a:gd name="T115" fmla="*/ 31 h 245"/>
                  <a:gd name="T116" fmla="*/ 62 w 126"/>
                  <a:gd name="T117" fmla="*/ 17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6" h="245">
                    <a:moveTo>
                      <a:pt x="49" y="38"/>
                    </a:moveTo>
                    <a:cubicBezTo>
                      <a:pt x="49" y="38"/>
                      <a:pt x="49" y="38"/>
                      <a:pt x="49" y="38"/>
                    </a:cubicBezTo>
                    <a:cubicBezTo>
                      <a:pt x="49" y="37"/>
                      <a:pt x="49" y="37"/>
                      <a:pt x="49" y="37"/>
                    </a:cubicBezTo>
                    <a:cubicBezTo>
                      <a:pt x="48" y="37"/>
                      <a:pt x="48" y="37"/>
                      <a:pt x="48" y="37"/>
                    </a:cubicBezTo>
                    <a:cubicBezTo>
                      <a:pt x="47" y="37"/>
                      <a:pt x="46" y="36"/>
                      <a:pt x="46" y="35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7" y="34"/>
                      <a:pt x="47" y="35"/>
                      <a:pt x="47" y="35"/>
                    </a:cubicBezTo>
                    <a:cubicBezTo>
                      <a:pt x="47" y="35"/>
                      <a:pt x="47" y="35"/>
                      <a:pt x="47" y="35"/>
                    </a:cubicBezTo>
                    <a:cubicBezTo>
                      <a:pt x="47" y="36"/>
                      <a:pt x="47" y="36"/>
                      <a:pt x="47" y="36"/>
                    </a:cubicBezTo>
                    <a:cubicBezTo>
                      <a:pt x="48" y="36"/>
                      <a:pt x="48" y="36"/>
                      <a:pt x="48" y="36"/>
                    </a:cubicBezTo>
                    <a:cubicBezTo>
                      <a:pt x="48" y="36"/>
                      <a:pt x="48" y="36"/>
                      <a:pt x="49" y="37"/>
                    </a:cubicBezTo>
                    <a:cubicBezTo>
                      <a:pt x="50" y="37"/>
                      <a:pt x="50" y="37"/>
                      <a:pt x="50" y="37"/>
                    </a:cubicBezTo>
                    <a:cubicBezTo>
                      <a:pt x="50" y="37"/>
                      <a:pt x="50" y="37"/>
                      <a:pt x="51" y="38"/>
                    </a:cubicBezTo>
                    <a:cubicBezTo>
                      <a:pt x="51" y="38"/>
                      <a:pt x="52" y="38"/>
                      <a:pt x="52" y="38"/>
                    </a:cubicBezTo>
                    <a:cubicBezTo>
                      <a:pt x="52" y="39"/>
                      <a:pt x="52" y="39"/>
                      <a:pt x="52" y="39"/>
                    </a:cubicBezTo>
                    <a:cubicBezTo>
                      <a:pt x="53" y="39"/>
                      <a:pt x="53" y="39"/>
                      <a:pt x="53" y="39"/>
                    </a:cubicBezTo>
                    <a:cubicBezTo>
                      <a:pt x="53" y="40"/>
                      <a:pt x="53" y="40"/>
                      <a:pt x="53" y="40"/>
                    </a:cubicBezTo>
                    <a:cubicBezTo>
                      <a:pt x="52" y="40"/>
                      <a:pt x="52" y="40"/>
                      <a:pt x="52" y="40"/>
                    </a:cubicBezTo>
                    <a:cubicBezTo>
                      <a:pt x="52" y="40"/>
                      <a:pt x="52" y="40"/>
                      <a:pt x="52" y="40"/>
                    </a:cubicBezTo>
                    <a:cubicBezTo>
                      <a:pt x="52" y="38"/>
                      <a:pt x="52" y="38"/>
                      <a:pt x="52" y="38"/>
                    </a:cubicBezTo>
                    <a:cubicBezTo>
                      <a:pt x="51" y="38"/>
                      <a:pt x="51" y="38"/>
                      <a:pt x="51" y="38"/>
                    </a:cubicBezTo>
                    <a:cubicBezTo>
                      <a:pt x="50" y="38"/>
                      <a:pt x="50" y="38"/>
                      <a:pt x="50" y="38"/>
                    </a:cubicBezTo>
                    <a:cubicBezTo>
                      <a:pt x="50" y="38"/>
                      <a:pt x="50" y="38"/>
                      <a:pt x="50" y="38"/>
                    </a:cubicBezTo>
                    <a:cubicBezTo>
                      <a:pt x="49" y="38"/>
                      <a:pt x="49" y="38"/>
                      <a:pt x="49" y="38"/>
                    </a:cubicBezTo>
                    <a:cubicBezTo>
                      <a:pt x="49" y="38"/>
                      <a:pt x="49" y="38"/>
                      <a:pt x="49" y="38"/>
                    </a:cubicBezTo>
                    <a:moveTo>
                      <a:pt x="34" y="0"/>
                    </a:moveTo>
                    <a:cubicBezTo>
                      <a:pt x="34" y="3"/>
                      <a:pt x="34" y="3"/>
                      <a:pt x="34" y="3"/>
                    </a:cubicBezTo>
                    <a:cubicBezTo>
                      <a:pt x="34" y="4"/>
                      <a:pt x="34" y="4"/>
                      <a:pt x="35" y="4"/>
                    </a:cubicBezTo>
                    <a:cubicBezTo>
                      <a:pt x="35" y="4"/>
                      <a:pt x="35" y="4"/>
                      <a:pt x="35" y="4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6" y="7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3"/>
                      <a:pt x="35" y="14"/>
                      <a:pt x="36" y="14"/>
                    </a:cubicBezTo>
                    <a:cubicBezTo>
                      <a:pt x="37" y="15"/>
                      <a:pt x="37" y="15"/>
                      <a:pt x="38" y="15"/>
                    </a:cubicBezTo>
                    <a:cubicBezTo>
                      <a:pt x="38" y="16"/>
                      <a:pt x="38" y="16"/>
                      <a:pt x="38" y="16"/>
                    </a:cubicBezTo>
                    <a:cubicBezTo>
                      <a:pt x="38" y="16"/>
                      <a:pt x="38" y="17"/>
                      <a:pt x="39" y="17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39" y="18"/>
                      <a:pt x="39" y="18"/>
                      <a:pt x="39" y="18"/>
                    </a:cubicBezTo>
                    <a:cubicBezTo>
                      <a:pt x="39" y="19"/>
                      <a:pt x="39" y="19"/>
                      <a:pt x="39" y="19"/>
                    </a:cubicBezTo>
                    <a:cubicBezTo>
                      <a:pt x="38" y="18"/>
                      <a:pt x="38" y="18"/>
                      <a:pt x="38" y="18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3" y="18"/>
                      <a:pt x="33" y="19"/>
                      <a:pt x="32" y="19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1" y="20"/>
                      <a:pt x="31" y="20"/>
                      <a:pt x="31" y="20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28" y="20"/>
                      <a:pt x="28" y="20"/>
                      <a:pt x="28" y="21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26" y="21"/>
                      <a:pt x="25" y="21"/>
                      <a:pt x="24" y="22"/>
                    </a:cubicBezTo>
                    <a:cubicBezTo>
                      <a:pt x="24" y="23"/>
                      <a:pt x="23" y="23"/>
                      <a:pt x="23" y="24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2" y="25"/>
                      <a:pt x="22" y="26"/>
                      <a:pt x="22" y="26"/>
                    </a:cubicBezTo>
                    <a:cubicBezTo>
                      <a:pt x="21" y="26"/>
                      <a:pt x="21" y="27"/>
                      <a:pt x="20" y="27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1" y="31"/>
                      <a:pt x="23" y="33"/>
                      <a:pt x="25" y="34"/>
                    </a:cubicBezTo>
                    <a:cubicBezTo>
                      <a:pt x="25" y="35"/>
                      <a:pt x="26" y="36"/>
                      <a:pt x="27" y="36"/>
                    </a:cubicBezTo>
                    <a:cubicBezTo>
                      <a:pt x="29" y="39"/>
                      <a:pt x="31" y="42"/>
                      <a:pt x="31" y="45"/>
                    </a:cubicBezTo>
                    <a:cubicBezTo>
                      <a:pt x="31" y="46"/>
                      <a:pt x="31" y="46"/>
                      <a:pt x="31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4" y="46"/>
                      <a:pt x="34" y="44"/>
                      <a:pt x="34" y="43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8" y="42"/>
                      <a:pt x="38" y="42"/>
                      <a:pt x="38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2"/>
                      <a:pt x="40" y="42"/>
                      <a:pt x="40" y="41"/>
                    </a:cubicBezTo>
                    <a:cubicBezTo>
                      <a:pt x="40" y="41"/>
                      <a:pt x="41" y="40"/>
                      <a:pt x="41" y="40"/>
                    </a:cubicBezTo>
                    <a:cubicBezTo>
                      <a:pt x="41" y="40"/>
                      <a:pt x="41" y="40"/>
                      <a:pt x="41" y="40"/>
                    </a:cubicBezTo>
                    <a:cubicBezTo>
                      <a:pt x="42" y="40"/>
                      <a:pt x="42" y="40"/>
                      <a:pt x="42" y="41"/>
                    </a:cubicBezTo>
                    <a:cubicBezTo>
                      <a:pt x="43" y="41"/>
                      <a:pt x="43" y="41"/>
                      <a:pt x="43" y="41"/>
                    </a:cubicBezTo>
                    <a:cubicBezTo>
                      <a:pt x="43" y="41"/>
                      <a:pt x="43" y="42"/>
                      <a:pt x="44" y="42"/>
                    </a:cubicBezTo>
                    <a:cubicBezTo>
                      <a:pt x="44" y="42"/>
                      <a:pt x="44" y="42"/>
                      <a:pt x="44" y="42"/>
                    </a:cubicBezTo>
                    <a:cubicBezTo>
                      <a:pt x="44" y="42"/>
                      <a:pt x="44" y="42"/>
                      <a:pt x="44" y="42"/>
                    </a:cubicBezTo>
                    <a:cubicBezTo>
                      <a:pt x="45" y="42"/>
                      <a:pt x="45" y="42"/>
                      <a:pt x="46" y="42"/>
                    </a:cubicBezTo>
                    <a:cubicBezTo>
                      <a:pt x="46" y="42"/>
                      <a:pt x="46" y="43"/>
                      <a:pt x="46" y="43"/>
                    </a:cubicBezTo>
                    <a:cubicBezTo>
                      <a:pt x="47" y="44"/>
                      <a:pt x="47" y="44"/>
                      <a:pt x="47" y="44"/>
                    </a:cubicBezTo>
                    <a:cubicBezTo>
                      <a:pt x="47" y="44"/>
                      <a:pt x="47" y="45"/>
                      <a:pt x="48" y="45"/>
                    </a:cubicBezTo>
                    <a:cubicBezTo>
                      <a:pt x="48" y="45"/>
                      <a:pt x="48" y="45"/>
                      <a:pt x="48" y="45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49" y="46"/>
                      <a:pt x="49" y="46"/>
                      <a:pt x="49" y="46"/>
                    </a:cubicBezTo>
                    <a:cubicBezTo>
                      <a:pt x="51" y="46"/>
                      <a:pt x="51" y="46"/>
                      <a:pt x="51" y="46"/>
                    </a:cubicBezTo>
                    <a:cubicBezTo>
                      <a:pt x="52" y="46"/>
                      <a:pt x="52" y="46"/>
                      <a:pt x="53" y="47"/>
                    </a:cubicBezTo>
                    <a:cubicBezTo>
                      <a:pt x="54" y="47"/>
                      <a:pt x="54" y="48"/>
                      <a:pt x="54" y="48"/>
                    </a:cubicBezTo>
                    <a:cubicBezTo>
                      <a:pt x="54" y="53"/>
                      <a:pt x="54" y="53"/>
                      <a:pt x="54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9" y="55"/>
                      <a:pt x="59" y="55"/>
                      <a:pt x="59" y="55"/>
                    </a:cubicBezTo>
                    <a:cubicBezTo>
                      <a:pt x="59" y="54"/>
                      <a:pt x="59" y="54"/>
                      <a:pt x="59" y="54"/>
                    </a:cubicBezTo>
                    <a:cubicBezTo>
                      <a:pt x="59" y="53"/>
                      <a:pt x="59" y="53"/>
                      <a:pt x="59" y="53"/>
                    </a:cubicBezTo>
                    <a:cubicBezTo>
                      <a:pt x="59" y="53"/>
                      <a:pt x="59" y="53"/>
                      <a:pt x="59" y="53"/>
                    </a:cubicBezTo>
                    <a:cubicBezTo>
                      <a:pt x="60" y="52"/>
                      <a:pt x="60" y="52"/>
                      <a:pt x="60" y="51"/>
                    </a:cubicBezTo>
                    <a:cubicBezTo>
                      <a:pt x="60" y="51"/>
                      <a:pt x="60" y="51"/>
                      <a:pt x="60" y="51"/>
                    </a:cubicBezTo>
                    <a:cubicBezTo>
                      <a:pt x="60" y="45"/>
                      <a:pt x="60" y="45"/>
                      <a:pt x="60" y="45"/>
                    </a:cubicBezTo>
                    <a:cubicBezTo>
                      <a:pt x="60" y="44"/>
                      <a:pt x="59" y="44"/>
                      <a:pt x="59" y="44"/>
                    </a:cubicBezTo>
                    <a:cubicBezTo>
                      <a:pt x="59" y="44"/>
                      <a:pt x="59" y="44"/>
                      <a:pt x="59" y="44"/>
                    </a:cubicBezTo>
                    <a:cubicBezTo>
                      <a:pt x="58" y="43"/>
                      <a:pt x="57" y="43"/>
                      <a:pt x="56" y="42"/>
                    </a:cubicBezTo>
                    <a:cubicBezTo>
                      <a:pt x="57" y="42"/>
                      <a:pt x="57" y="42"/>
                      <a:pt x="57" y="42"/>
                    </a:cubicBezTo>
                    <a:cubicBezTo>
                      <a:pt x="57" y="42"/>
                      <a:pt x="57" y="42"/>
                      <a:pt x="57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3"/>
                      <a:pt x="58" y="43"/>
                      <a:pt x="58" y="43"/>
                    </a:cubicBezTo>
                    <a:cubicBezTo>
                      <a:pt x="59" y="43"/>
                      <a:pt x="59" y="43"/>
                      <a:pt x="59" y="43"/>
                    </a:cubicBezTo>
                    <a:cubicBezTo>
                      <a:pt x="60" y="43"/>
                      <a:pt x="60" y="43"/>
                      <a:pt x="60" y="43"/>
                    </a:cubicBezTo>
                    <a:cubicBezTo>
                      <a:pt x="60" y="43"/>
                      <a:pt x="60" y="43"/>
                      <a:pt x="60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4"/>
                      <a:pt x="61" y="44"/>
                      <a:pt x="61" y="44"/>
                    </a:cubicBezTo>
                    <a:cubicBezTo>
                      <a:pt x="61" y="45"/>
                      <a:pt x="62" y="46"/>
                      <a:pt x="62" y="46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4" y="48"/>
                      <a:pt x="64" y="48"/>
                      <a:pt x="64" y="48"/>
                    </a:cubicBezTo>
                    <a:cubicBezTo>
                      <a:pt x="65" y="48"/>
                      <a:pt x="65" y="48"/>
                      <a:pt x="65" y="49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6" y="50"/>
                      <a:pt x="66" y="50"/>
                      <a:pt x="67" y="50"/>
                    </a:cubicBezTo>
                    <a:cubicBezTo>
                      <a:pt x="67" y="50"/>
                      <a:pt x="67" y="50"/>
                      <a:pt x="67" y="50"/>
                    </a:cubicBezTo>
                    <a:cubicBezTo>
                      <a:pt x="67" y="50"/>
                      <a:pt x="68" y="50"/>
                      <a:pt x="69" y="49"/>
                    </a:cubicBezTo>
                    <a:cubicBezTo>
                      <a:pt x="69" y="49"/>
                      <a:pt x="69" y="49"/>
                      <a:pt x="69" y="48"/>
                    </a:cubicBezTo>
                    <a:cubicBezTo>
                      <a:pt x="69" y="48"/>
                      <a:pt x="69" y="48"/>
                      <a:pt x="69" y="48"/>
                    </a:cubicBezTo>
                    <a:cubicBezTo>
                      <a:pt x="70" y="47"/>
                      <a:pt x="70" y="46"/>
                      <a:pt x="70" y="44"/>
                    </a:cubicBezTo>
                    <a:cubicBezTo>
                      <a:pt x="70" y="42"/>
                      <a:pt x="69" y="40"/>
                      <a:pt x="67" y="38"/>
                    </a:cubicBezTo>
                    <a:cubicBezTo>
                      <a:pt x="67" y="38"/>
                      <a:pt x="67" y="38"/>
                      <a:pt x="67" y="38"/>
                    </a:cubicBezTo>
                    <a:cubicBezTo>
                      <a:pt x="67" y="37"/>
                      <a:pt x="66" y="37"/>
                      <a:pt x="66" y="36"/>
                    </a:cubicBezTo>
                    <a:cubicBezTo>
                      <a:pt x="66" y="36"/>
                      <a:pt x="66" y="36"/>
                      <a:pt x="66" y="36"/>
                    </a:cubicBezTo>
                    <a:cubicBezTo>
                      <a:pt x="66" y="36"/>
                      <a:pt x="66" y="35"/>
                      <a:pt x="66" y="35"/>
                    </a:cubicBezTo>
                    <a:cubicBezTo>
                      <a:pt x="67" y="34"/>
                      <a:pt x="67" y="34"/>
                      <a:pt x="67" y="34"/>
                    </a:cubicBezTo>
                    <a:cubicBezTo>
                      <a:pt x="67" y="34"/>
                      <a:pt x="67" y="34"/>
                      <a:pt x="67" y="34"/>
                    </a:cubicBezTo>
                    <a:cubicBezTo>
                      <a:pt x="68" y="34"/>
                      <a:pt x="69" y="35"/>
                      <a:pt x="70" y="35"/>
                    </a:cubicBezTo>
                    <a:cubicBezTo>
                      <a:pt x="71" y="36"/>
                      <a:pt x="71" y="36"/>
                      <a:pt x="72" y="36"/>
                    </a:cubicBezTo>
                    <a:cubicBezTo>
                      <a:pt x="73" y="37"/>
                      <a:pt x="73" y="37"/>
                      <a:pt x="73" y="37"/>
                    </a:cubicBezTo>
                    <a:cubicBezTo>
                      <a:pt x="73" y="37"/>
                      <a:pt x="74" y="37"/>
                      <a:pt x="74" y="37"/>
                    </a:cubicBezTo>
                    <a:cubicBezTo>
                      <a:pt x="74" y="37"/>
                      <a:pt x="74" y="37"/>
                      <a:pt x="74" y="37"/>
                    </a:cubicBezTo>
                    <a:cubicBezTo>
                      <a:pt x="74" y="38"/>
                      <a:pt x="74" y="39"/>
                      <a:pt x="75" y="39"/>
                    </a:cubicBezTo>
                    <a:cubicBezTo>
                      <a:pt x="76" y="39"/>
                      <a:pt x="76" y="39"/>
                      <a:pt x="76" y="39"/>
                    </a:cubicBezTo>
                    <a:cubicBezTo>
                      <a:pt x="76" y="40"/>
                      <a:pt x="77" y="40"/>
                      <a:pt x="78" y="41"/>
                    </a:cubicBezTo>
                    <a:cubicBezTo>
                      <a:pt x="78" y="42"/>
                      <a:pt x="78" y="42"/>
                      <a:pt x="78" y="42"/>
                    </a:cubicBezTo>
                    <a:cubicBezTo>
                      <a:pt x="78" y="42"/>
                      <a:pt x="78" y="42"/>
                      <a:pt x="79" y="43"/>
                    </a:cubicBezTo>
                    <a:cubicBezTo>
                      <a:pt x="76" y="43"/>
                      <a:pt x="76" y="43"/>
                      <a:pt x="76" y="43"/>
                    </a:cubicBezTo>
                    <a:cubicBezTo>
                      <a:pt x="75" y="43"/>
                      <a:pt x="74" y="43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3" y="44"/>
                      <a:pt x="73" y="44"/>
                      <a:pt x="73" y="44"/>
                    </a:cubicBezTo>
                    <a:cubicBezTo>
                      <a:pt x="73" y="45"/>
                      <a:pt x="73" y="45"/>
                      <a:pt x="73" y="45"/>
                    </a:cubicBezTo>
                    <a:cubicBezTo>
                      <a:pt x="73" y="46"/>
                      <a:pt x="73" y="48"/>
                      <a:pt x="74" y="49"/>
                    </a:cubicBezTo>
                    <a:cubicBezTo>
                      <a:pt x="74" y="49"/>
                      <a:pt x="74" y="49"/>
                      <a:pt x="74" y="49"/>
                    </a:cubicBezTo>
                    <a:cubicBezTo>
                      <a:pt x="74" y="50"/>
                      <a:pt x="74" y="50"/>
                      <a:pt x="75" y="50"/>
                    </a:cubicBezTo>
                    <a:cubicBezTo>
                      <a:pt x="76" y="50"/>
                      <a:pt x="76" y="50"/>
                      <a:pt x="76" y="50"/>
                    </a:cubicBezTo>
                    <a:cubicBezTo>
                      <a:pt x="76" y="51"/>
                      <a:pt x="76" y="51"/>
                      <a:pt x="76" y="51"/>
                    </a:cubicBezTo>
                    <a:cubicBezTo>
                      <a:pt x="76" y="51"/>
                      <a:pt x="76" y="53"/>
                      <a:pt x="77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5"/>
                      <a:pt x="78" y="55"/>
                      <a:pt x="78" y="55"/>
                    </a:cubicBezTo>
                    <a:cubicBezTo>
                      <a:pt x="79" y="55"/>
                      <a:pt x="79" y="55"/>
                      <a:pt x="79" y="55"/>
                    </a:cubicBezTo>
                    <a:cubicBezTo>
                      <a:pt x="80" y="55"/>
                      <a:pt x="80" y="55"/>
                      <a:pt x="81" y="55"/>
                    </a:cubicBezTo>
                    <a:cubicBezTo>
                      <a:pt x="81" y="56"/>
                      <a:pt x="82" y="56"/>
                      <a:pt x="83" y="56"/>
                    </a:cubicBezTo>
                    <a:cubicBezTo>
                      <a:pt x="84" y="56"/>
                      <a:pt x="84" y="56"/>
                      <a:pt x="84" y="56"/>
                    </a:cubicBezTo>
                    <a:cubicBezTo>
                      <a:pt x="85" y="56"/>
                      <a:pt x="85" y="56"/>
                      <a:pt x="85" y="56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6" y="55"/>
                      <a:pt x="86" y="55"/>
                    </a:cubicBezTo>
                    <a:cubicBezTo>
                      <a:pt x="86" y="55"/>
                      <a:pt x="86" y="55"/>
                      <a:pt x="86" y="55"/>
                    </a:cubicBezTo>
                    <a:cubicBezTo>
                      <a:pt x="85" y="56"/>
                      <a:pt x="85" y="56"/>
                      <a:pt x="85" y="56"/>
                    </a:cubicBezTo>
                    <a:cubicBezTo>
                      <a:pt x="86" y="56"/>
                      <a:pt x="86" y="56"/>
                      <a:pt x="86" y="56"/>
                    </a:cubicBezTo>
                    <a:cubicBezTo>
                      <a:pt x="87" y="56"/>
                      <a:pt x="87" y="56"/>
                      <a:pt x="87" y="56"/>
                    </a:cubicBezTo>
                    <a:cubicBezTo>
                      <a:pt x="87" y="56"/>
                      <a:pt x="87" y="56"/>
                      <a:pt x="87" y="56"/>
                    </a:cubicBezTo>
                    <a:cubicBezTo>
                      <a:pt x="87" y="57"/>
                      <a:pt x="87" y="57"/>
                      <a:pt x="87" y="57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87" y="59"/>
                      <a:pt x="87" y="60"/>
                      <a:pt x="88" y="60"/>
                    </a:cubicBezTo>
                    <a:cubicBezTo>
                      <a:pt x="88" y="60"/>
                      <a:pt x="88" y="60"/>
                      <a:pt x="88" y="60"/>
                    </a:cubicBezTo>
                    <a:cubicBezTo>
                      <a:pt x="88" y="60"/>
                      <a:pt x="88" y="60"/>
                      <a:pt x="88" y="60"/>
                    </a:cubicBezTo>
                    <a:cubicBezTo>
                      <a:pt x="88" y="62"/>
                      <a:pt x="88" y="62"/>
                      <a:pt x="88" y="62"/>
                    </a:cubicBezTo>
                    <a:cubicBezTo>
                      <a:pt x="88" y="62"/>
                      <a:pt x="88" y="62"/>
                      <a:pt x="88" y="62"/>
                    </a:cubicBezTo>
                    <a:cubicBezTo>
                      <a:pt x="88" y="63"/>
                      <a:pt x="88" y="63"/>
                      <a:pt x="88" y="63"/>
                    </a:cubicBezTo>
                    <a:cubicBezTo>
                      <a:pt x="89" y="63"/>
                      <a:pt x="89" y="63"/>
                      <a:pt x="89" y="63"/>
                    </a:cubicBezTo>
                    <a:cubicBezTo>
                      <a:pt x="90" y="63"/>
                      <a:pt x="90" y="63"/>
                      <a:pt x="90" y="63"/>
                    </a:cubicBezTo>
                    <a:cubicBezTo>
                      <a:pt x="90" y="65"/>
                      <a:pt x="90" y="65"/>
                      <a:pt x="90" y="65"/>
                    </a:cubicBezTo>
                    <a:cubicBezTo>
                      <a:pt x="90" y="65"/>
                      <a:pt x="90" y="65"/>
                      <a:pt x="90" y="65"/>
                    </a:cubicBezTo>
                    <a:cubicBezTo>
                      <a:pt x="90" y="66"/>
                      <a:pt x="89" y="66"/>
                      <a:pt x="89" y="66"/>
                    </a:cubicBezTo>
                    <a:cubicBezTo>
                      <a:pt x="88" y="66"/>
                      <a:pt x="88" y="66"/>
                      <a:pt x="88" y="66"/>
                    </a:cubicBezTo>
                    <a:cubicBezTo>
                      <a:pt x="87" y="65"/>
                      <a:pt x="87" y="65"/>
                      <a:pt x="87" y="65"/>
                    </a:cubicBezTo>
                    <a:cubicBezTo>
                      <a:pt x="87" y="67"/>
                      <a:pt x="87" y="67"/>
                      <a:pt x="87" y="67"/>
                    </a:cubicBezTo>
                    <a:cubicBezTo>
                      <a:pt x="87" y="67"/>
                      <a:pt x="86" y="67"/>
                      <a:pt x="86" y="67"/>
                    </a:cubicBezTo>
                    <a:cubicBezTo>
                      <a:pt x="85" y="67"/>
                      <a:pt x="85" y="67"/>
                      <a:pt x="85" y="67"/>
                    </a:cubicBezTo>
                    <a:cubicBezTo>
                      <a:pt x="85" y="66"/>
                      <a:pt x="85" y="66"/>
                      <a:pt x="85" y="66"/>
                    </a:cubicBezTo>
                    <a:cubicBezTo>
                      <a:pt x="84" y="66"/>
                      <a:pt x="83" y="66"/>
                      <a:pt x="83" y="66"/>
                    </a:cubicBezTo>
                    <a:cubicBezTo>
                      <a:pt x="82" y="66"/>
                      <a:pt x="82" y="66"/>
                      <a:pt x="82" y="66"/>
                    </a:cubicBezTo>
                    <a:cubicBezTo>
                      <a:pt x="81" y="66"/>
                      <a:pt x="81" y="66"/>
                      <a:pt x="81" y="66"/>
                    </a:cubicBezTo>
                    <a:cubicBezTo>
                      <a:pt x="80" y="66"/>
                      <a:pt x="80" y="66"/>
                      <a:pt x="80" y="66"/>
                    </a:cubicBezTo>
                    <a:cubicBezTo>
                      <a:pt x="80" y="65"/>
                      <a:pt x="80" y="65"/>
                      <a:pt x="80" y="65"/>
                    </a:cubicBezTo>
                    <a:cubicBezTo>
                      <a:pt x="80" y="64"/>
                      <a:pt x="80" y="64"/>
                      <a:pt x="80" y="64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79" y="64"/>
                      <a:pt x="79" y="64"/>
                      <a:pt x="78" y="64"/>
                    </a:cubicBezTo>
                    <a:cubicBezTo>
                      <a:pt x="78" y="63"/>
                      <a:pt x="77" y="63"/>
                      <a:pt x="77" y="63"/>
                    </a:cubicBezTo>
                    <a:cubicBezTo>
                      <a:pt x="76" y="63"/>
                      <a:pt x="76" y="63"/>
                      <a:pt x="76" y="63"/>
                    </a:cubicBezTo>
                    <a:cubicBezTo>
                      <a:pt x="76" y="64"/>
                      <a:pt x="76" y="64"/>
                      <a:pt x="76" y="64"/>
                    </a:cubicBezTo>
                    <a:cubicBezTo>
                      <a:pt x="76" y="65"/>
                      <a:pt x="76" y="66"/>
                      <a:pt x="75" y="67"/>
                    </a:cubicBezTo>
                    <a:cubicBezTo>
                      <a:pt x="75" y="67"/>
                      <a:pt x="75" y="67"/>
                      <a:pt x="74" y="67"/>
                    </a:cubicBezTo>
                    <a:cubicBezTo>
                      <a:pt x="74" y="67"/>
                      <a:pt x="74" y="67"/>
                      <a:pt x="74" y="67"/>
                    </a:cubicBezTo>
                    <a:cubicBezTo>
                      <a:pt x="73" y="67"/>
                      <a:pt x="73" y="67"/>
                      <a:pt x="73" y="67"/>
                    </a:cubicBezTo>
                    <a:cubicBezTo>
                      <a:pt x="73" y="67"/>
                      <a:pt x="73" y="67"/>
                      <a:pt x="73" y="67"/>
                    </a:cubicBezTo>
                    <a:cubicBezTo>
                      <a:pt x="72" y="67"/>
                      <a:pt x="72" y="67"/>
                      <a:pt x="72" y="67"/>
                    </a:cubicBezTo>
                    <a:cubicBezTo>
                      <a:pt x="72" y="66"/>
                      <a:pt x="72" y="66"/>
                      <a:pt x="72" y="66"/>
                    </a:cubicBezTo>
                    <a:cubicBezTo>
                      <a:pt x="71" y="66"/>
                      <a:pt x="71" y="66"/>
                      <a:pt x="71" y="66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69" y="66"/>
                      <a:pt x="69" y="66"/>
                      <a:pt x="69" y="66"/>
                    </a:cubicBezTo>
                    <a:cubicBezTo>
                      <a:pt x="69" y="66"/>
                      <a:pt x="69" y="66"/>
                      <a:pt x="69" y="66"/>
                    </a:cubicBezTo>
                    <a:cubicBezTo>
                      <a:pt x="69" y="65"/>
                      <a:pt x="69" y="65"/>
                      <a:pt x="69" y="65"/>
                    </a:cubicBezTo>
                    <a:cubicBezTo>
                      <a:pt x="69" y="64"/>
                      <a:pt x="69" y="64"/>
                      <a:pt x="69" y="64"/>
                    </a:cubicBezTo>
                    <a:cubicBezTo>
                      <a:pt x="68" y="64"/>
                      <a:pt x="68" y="64"/>
                      <a:pt x="68" y="64"/>
                    </a:cubicBezTo>
                    <a:cubicBezTo>
                      <a:pt x="68" y="64"/>
                      <a:pt x="67" y="64"/>
                      <a:pt x="67" y="64"/>
                    </a:cubicBezTo>
                    <a:cubicBezTo>
                      <a:pt x="67" y="64"/>
                      <a:pt x="67" y="64"/>
                      <a:pt x="67" y="64"/>
                    </a:cubicBezTo>
                    <a:cubicBezTo>
                      <a:pt x="67" y="64"/>
                      <a:pt x="67" y="64"/>
                      <a:pt x="67" y="64"/>
                    </a:cubicBezTo>
                    <a:cubicBezTo>
                      <a:pt x="68" y="63"/>
                      <a:pt x="68" y="63"/>
                      <a:pt x="68" y="63"/>
                    </a:cubicBezTo>
                    <a:cubicBezTo>
                      <a:pt x="66" y="63"/>
                      <a:pt x="66" y="63"/>
                      <a:pt x="66" y="63"/>
                    </a:cubicBezTo>
                    <a:cubicBezTo>
                      <a:pt x="66" y="63"/>
                      <a:pt x="66" y="63"/>
                      <a:pt x="66" y="63"/>
                    </a:cubicBezTo>
                    <a:cubicBezTo>
                      <a:pt x="65" y="63"/>
                      <a:pt x="65" y="63"/>
                      <a:pt x="64" y="63"/>
                    </a:cubicBezTo>
                    <a:cubicBezTo>
                      <a:pt x="63" y="63"/>
                      <a:pt x="63" y="63"/>
                      <a:pt x="63" y="63"/>
                    </a:cubicBezTo>
                    <a:cubicBezTo>
                      <a:pt x="63" y="63"/>
                      <a:pt x="63" y="63"/>
                      <a:pt x="63" y="63"/>
                    </a:cubicBezTo>
                    <a:cubicBezTo>
                      <a:pt x="63" y="62"/>
                      <a:pt x="63" y="62"/>
                      <a:pt x="63" y="62"/>
                    </a:cubicBezTo>
                    <a:cubicBezTo>
                      <a:pt x="63" y="61"/>
                      <a:pt x="63" y="61"/>
                      <a:pt x="63" y="61"/>
                    </a:cubicBezTo>
                    <a:cubicBezTo>
                      <a:pt x="62" y="61"/>
                      <a:pt x="62" y="61"/>
                      <a:pt x="62" y="61"/>
                    </a:cubicBezTo>
                    <a:cubicBezTo>
                      <a:pt x="61" y="61"/>
                      <a:pt x="61" y="61"/>
                      <a:pt x="61" y="61"/>
                    </a:cubicBezTo>
                    <a:cubicBezTo>
                      <a:pt x="61" y="61"/>
                      <a:pt x="60" y="61"/>
                      <a:pt x="60" y="61"/>
                    </a:cubicBezTo>
                    <a:cubicBezTo>
                      <a:pt x="59" y="61"/>
                      <a:pt x="59" y="61"/>
                      <a:pt x="58" y="61"/>
                    </a:cubicBezTo>
                    <a:cubicBezTo>
                      <a:pt x="58" y="61"/>
                      <a:pt x="58" y="61"/>
                      <a:pt x="58" y="61"/>
                    </a:cubicBezTo>
                    <a:cubicBezTo>
                      <a:pt x="57" y="61"/>
                      <a:pt x="57" y="61"/>
                      <a:pt x="57" y="61"/>
                    </a:cubicBezTo>
                    <a:cubicBezTo>
                      <a:pt x="57" y="61"/>
                      <a:pt x="57" y="60"/>
                      <a:pt x="57" y="60"/>
                    </a:cubicBezTo>
                    <a:cubicBezTo>
                      <a:pt x="58" y="59"/>
                      <a:pt x="58" y="59"/>
                      <a:pt x="58" y="59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6"/>
                      <a:pt x="56" y="56"/>
                      <a:pt x="56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4" y="56"/>
                      <a:pt x="54" y="56"/>
                      <a:pt x="54" y="56"/>
                    </a:cubicBezTo>
                    <a:cubicBezTo>
                      <a:pt x="54" y="55"/>
                      <a:pt x="54" y="55"/>
                      <a:pt x="54" y="55"/>
                    </a:cubicBezTo>
                    <a:cubicBezTo>
                      <a:pt x="55" y="55"/>
                      <a:pt x="55" y="54"/>
                      <a:pt x="54" y="54"/>
                    </a:cubicBezTo>
                    <a:cubicBezTo>
                      <a:pt x="54" y="53"/>
                      <a:pt x="53" y="53"/>
                      <a:pt x="52" y="53"/>
                    </a:cubicBezTo>
                    <a:cubicBezTo>
                      <a:pt x="52" y="53"/>
                      <a:pt x="52" y="53"/>
                      <a:pt x="52" y="53"/>
                    </a:cubicBezTo>
                    <a:cubicBezTo>
                      <a:pt x="52" y="52"/>
                      <a:pt x="52" y="52"/>
                      <a:pt x="52" y="52"/>
                    </a:cubicBezTo>
                    <a:cubicBezTo>
                      <a:pt x="52" y="51"/>
                      <a:pt x="52" y="51"/>
                      <a:pt x="52" y="51"/>
                    </a:cubicBezTo>
                    <a:cubicBezTo>
                      <a:pt x="51" y="51"/>
                      <a:pt x="51" y="51"/>
                      <a:pt x="51" y="51"/>
                    </a:cubicBezTo>
                    <a:cubicBezTo>
                      <a:pt x="49" y="51"/>
                      <a:pt x="48" y="52"/>
                      <a:pt x="48" y="53"/>
                    </a:cubicBezTo>
                    <a:cubicBezTo>
                      <a:pt x="47" y="54"/>
                      <a:pt x="47" y="54"/>
                      <a:pt x="46" y="54"/>
                    </a:cubicBezTo>
                    <a:cubicBezTo>
                      <a:pt x="46" y="54"/>
                      <a:pt x="46" y="54"/>
                      <a:pt x="46" y="54"/>
                    </a:cubicBezTo>
                    <a:cubicBezTo>
                      <a:pt x="46" y="54"/>
                      <a:pt x="45" y="54"/>
                      <a:pt x="44" y="54"/>
                    </a:cubicBezTo>
                    <a:cubicBezTo>
                      <a:pt x="44" y="53"/>
                      <a:pt x="43" y="53"/>
                      <a:pt x="43" y="53"/>
                    </a:cubicBezTo>
                    <a:cubicBezTo>
                      <a:pt x="41" y="53"/>
                      <a:pt x="40" y="53"/>
                      <a:pt x="39" y="53"/>
                    </a:cubicBezTo>
                    <a:cubicBezTo>
                      <a:pt x="39" y="53"/>
                      <a:pt x="38" y="53"/>
                      <a:pt x="38" y="53"/>
                    </a:cubicBezTo>
                    <a:cubicBezTo>
                      <a:pt x="37" y="53"/>
                      <a:pt x="37" y="53"/>
                      <a:pt x="36" y="53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2" y="54"/>
                      <a:pt x="32" y="54"/>
                      <a:pt x="32" y="54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2" y="56"/>
                      <a:pt x="32" y="56"/>
                      <a:pt x="31" y="56"/>
                    </a:cubicBezTo>
                    <a:cubicBezTo>
                      <a:pt x="31" y="56"/>
                      <a:pt x="30" y="56"/>
                      <a:pt x="30" y="56"/>
                    </a:cubicBezTo>
                    <a:cubicBezTo>
                      <a:pt x="29" y="56"/>
                      <a:pt x="29" y="56"/>
                      <a:pt x="29" y="56"/>
                    </a:cubicBezTo>
                    <a:cubicBezTo>
                      <a:pt x="29" y="55"/>
                      <a:pt x="28" y="55"/>
                      <a:pt x="27" y="55"/>
                    </a:cubicBezTo>
                    <a:cubicBezTo>
                      <a:pt x="27" y="55"/>
                      <a:pt x="27" y="55"/>
                      <a:pt x="26" y="56"/>
                    </a:cubicBezTo>
                    <a:cubicBezTo>
                      <a:pt x="26" y="56"/>
                      <a:pt x="26" y="56"/>
                      <a:pt x="26" y="56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6"/>
                      <a:pt x="26" y="56"/>
                      <a:pt x="26" y="56"/>
                    </a:cubicBezTo>
                    <a:cubicBezTo>
                      <a:pt x="26" y="56"/>
                      <a:pt x="25" y="56"/>
                      <a:pt x="24" y="57"/>
                    </a:cubicBezTo>
                    <a:cubicBezTo>
                      <a:pt x="24" y="57"/>
                      <a:pt x="24" y="57"/>
                      <a:pt x="24" y="58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3" y="60"/>
                      <a:pt x="22" y="60"/>
                      <a:pt x="21" y="60"/>
                    </a:cubicBezTo>
                    <a:cubicBezTo>
                      <a:pt x="20" y="60"/>
                      <a:pt x="20" y="60"/>
                      <a:pt x="20" y="61"/>
                    </a:cubicBezTo>
                    <a:cubicBezTo>
                      <a:pt x="20" y="61"/>
                      <a:pt x="20" y="61"/>
                      <a:pt x="20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8" y="61"/>
                      <a:pt x="18" y="61"/>
                      <a:pt x="18" y="61"/>
                    </a:cubicBezTo>
                    <a:cubicBezTo>
                      <a:pt x="17" y="62"/>
                      <a:pt x="17" y="64"/>
                      <a:pt x="17" y="65"/>
                    </a:cubicBezTo>
                    <a:cubicBezTo>
                      <a:pt x="17" y="65"/>
                      <a:pt x="17" y="65"/>
                      <a:pt x="17" y="65"/>
                    </a:cubicBezTo>
                    <a:cubicBezTo>
                      <a:pt x="17" y="66"/>
                      <a:pt x="16" y="67"/>
                      <a:pt x="16" y="67"/>
                    </a:cubicBezTo>
                    <a:cubicBezTo>
                      <a:pt x="15" y="67"/>
                      <a:pt x="15" y="67"/>
                      <a:pt x="15" y="67"/>
                    </a:cubicBezTo>
                    <a:cubicBezTo>
                      <a:pt x="15" y="68"/>
                      <a:pt x="15" y="68"/>
                      <a:pt x="15" y="68"/>
                    </a:cubicBezTo>
                    <a:cubicBezTo>
                      <a:pt x="16" y="70"/>
                      <a:pt x="16" y="71"/>
                      <a:pt x="15" y="71"/>
                    </a:cubicBezTo>
                    <a:cubicBezTo>
                      <a:pt x="15" y="72"/>
                      <a:pt x="14" y="72"/>
                      <a:pt x="14" y="72"/>
                    </a:cubicBezTo>
                    <a:cubicBezTo>
                      <a:pt x="13" y="72"/>
                      <a:pt x="13" y="72"/>
                      <a:pt x="13" y="72"/>
                    </a:cubicBezTo>
                    <a:cubicBezTo>
                      <a:pt x="13" y="72"/>
                      <a:pt x="13" y="72"/>
                      <a:pt x="13" y="72"/>
                    </a:cubicBezTo>
                    <a:cubicBezTo>
                      <a:pt x="12" y="71"/>
                      <a:pt x="12" y="71"/>
                      <a:pt x="12" y="71"/>
                    </a:cubicBezTo>
                    <a:cubicBezTo>
                      <a:pt x="11" y="71"/>
                      <a:pt x="11" y="72"/>
                      <a:pt x="11" y="72"/>
                    </a:cubicBezTo>
                    <a:cubicBezTo>
                      <a:pt x="11" y="73"/>
                      <a:pt x="11" y="73"/>
                      <a:pt x="11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9" y="73"/>
                      <a:pt x="9" y="73"/>
                      <a:pt x="9" y="73"/>
                    </a:cubicBezTo>
                    <a:cubicBezTo>
                      <a:pt x="9" y="73"/>
                      <a:pt x="8" y="73"/>
                      <a:pt x="8" y="73"/>
                    </a:cubicBezTo>
                    <a:cubicBezTo>
                      <a:pt x="8" y="74"/>
                      <a:pt x="8" y="74"/>
                      <a:pt x="8" y="74"/>
                    </a:cubicBezTo>
                    <a:cubicBezTo>
                      <a:pt x="7" y="75"/>
                      <a:pt x="7" y="77"/>
                      <a:pt x="7" y="78"/>
                    </a:cubicBezTo>
                    <a:cubicBezTo>
                      <a:pt x="7" y="79"/>
                      <a:pt x="7" y="79"/>
                      <a:pt x="7" y="79"/>
                    </a:cubicBezTo>
                    <a:cubicBezTo>
                      <a:pt x="6" y="79"/>
                      <a:pt x="6" y="80"/>
                      <a:pt x="6" y="80"/>
                    </a:cubicBezTo>
                    <a:cubicBezTo>
                      <a:pt x="6" y="80"/>
                      <a:pt x="6" y="80"/>
                      <a:pt x="6" y="80"/>
                    </a:cubicBezTo>
                    <a:cubicBezTo>
                      <a:pt x="5" y="80"/>
                      <a:pt x="5" y="80"/>
                      <a:pt x="5" y="80"/>
                    </a:cubicBezTo>
                    <a:cubicBezTo>
                      <a:pt x="5" y="83"/>
                      <a:pt x="5" y="83"/>
                      <a:pt x="5" y="83"/>
                    </a:cubicBezTo>
                    <a:cubicBezTo>
                      <a:pt x="5" y="84"/>
                      <a:pt x="5" y="85"/>
                      <a:pt x="4" y="85"/>
                    </a:cubicBezTo>
                    <a:cubicBezTo>
                      <a:pt x="3" y="86"/>
                      <a:pt x="3" y="86"/>
                      <a:pt x="3" y="86"/>
                    </a:cubicBezTo>
                    <a:cubicBezTo>
                      <a:pt x="2" y="86"/>
                      <a:pt x="2" y="86"/>
                      <a:pt x="2" y="86"/>
                    </a:cubicBezTo>
                    <a:cubicBezTo>
                      <a:pt x="2" y="87"/>
                      <a:pt x="2" y="87"/>
                      <a:pt x="2" y="87"/>
                    </a:cubicBezTo>
                    <a:cubicBezTo>
                      <a:pt x="2" y="87"/>
                      <a:pt x="2" y="88"/>
                      <a:pt x="2" y="88"/>
                    </a:cubicBezTo>
                    <a:cubicBezTo>
                      <a:pt x="2" y="89"/>
                      <a:pt x="2" y="89"/>
                      <a:pt x="1" y="90"/>
                    </a:cubicBezTo>
                    <a:cubicBezTo>
                      <a:pt x="1" y="90"/>
                      <a:pt x="1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4"/>
                      <a:pt x="0" y="95"/>
                      <a:pt x="0" y="96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1" y="97"/>
                      <a:pt x="1" y="97"/>
                      <a:pt x="1" y="97"/>
                    </a:cubicBezTo>
                    <a:cubicBezTo>
                      <a:pt x="1" y="97"/>
                      <a:pt x="1" y="98"/>
                      <a:pt x="2" y="98"/>
                    </a:cubicBezTo>
                    <a:cubicBezTo>
                      <a:pt x="2" y="98"/>
                      <a:pt x="2" y="98"/>
                      <a:pt x="2" y="98"/>
                    </a:cubicBezTo>
                    <a:cubicBezTo>
                      <a:pt x="2" y="98"/>
                      <a:pt x="2" y="98"/>
                      <a:pt x="2" y="98"/>
                    </a:cubicBezTo>
                    <a:cubicBezTo>
                      <a:pt x="2" y="99"/>
                      <a:pt x="2" y="99"/>
                      <a:pt x="2" y="99"/>
                    </a:cubicBezTo>
                    <a:cubicBezTo>
                      <a:pt x="2" y="99"/>
                      <a:pt x="2" y="99"/>
                      <a:pt x="2" y="99"/>
                    </a:cubicBezTo>
                    <a:cubicBezTo>
                      <a:pt x="2" y="100"/>
                      <a:pt x="3" y="100"/>
                      <a:pt x="4" y="101"/>
                    </a:cubicBezTo>
                    <a:cubicBezTo>
                      <a:pt x="4" y="101"/>
                      <a:pt x="4" y="101"/>
                      <a:pt x="4" y="101"/>
                    </a:cubicBezTo>
                    <a:cubicBezTo>
                      <a:pt x="4" y="101"/>
                      <a:pt x="4" y="101"/>
                      <a:pt x="4" y="101"/>
                    </a:cubicBezTo>
                    <a:cubicBezTo>
                      <a:pt x="4" y="101"/>
                      <a:pt x="4" y="102"/>
                      <a:pt x="4" y="102"/>
                    </a:cubicBezTo>
                    <a:cubicBezTo>
                      <a:pt x="4" y="103"/>
                      <a:pt x="4" y="103"/>
                      <a:pt x="4" y="103"/>
                    </a:cubicBezTo>
                    <a:cubicBezTo>
                      <a:pt x="4" y="104"/>
                      <a:pt x="4" y="105"/>
                      <a:pt x="3" y="106"/>
                    </a:cubicBezTo>
                    <a:cubicBezTo>
                      <a:pt x="3" y="106"/>
                      <a:pt x="3" y="107"/>
                      <a:pt x="2" y="107"/>
                    </a:cubicBezTo>
                    <a:cubicBezTo>
                      <a:pt x="2" y="108"/>
                      <a:pt x="1" y="108"/>
                      <a:pt x="1" y="109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2"/>
                      <a:pt x="2" y="112"/>
                      <a:pt x="2" y="112"/>
                    </a:cubicBezTo>
                    <a:cubicBezTo>
                      <a:pt x="2" y="112"/>
                      <a:pt x="2" y="112"/>
                      <a:pt x="2" y="112"/>
                    </a:cubicBezTo>
                    <a:cubicBezTo>
                      <a:pt x="2" y="112"/>
                      <a:pt x="2" y="113"/>
                      <a:pt x="3" y="113"/>
                    </a:cubicBezTo>
                    <a:cubicBezTo>
                      <a:pt x="4" y="114"/>
                      <a:pt x="4" y="114"/>
                      <a:pt x="4" y="114"/>
                    </a:cubicBezTo>
                    <a:cubicBezTo>
                      <a:pt x="4" y="114"/>
                      <a:pt x="4" y="115"/>
                      <a:pt x="5" y="116"/>
                    </a:cubicBezTo>
                    <a:cubicBezTo>
                      <a:pt x="5" y="116"/>
                      <a:pt x="5" y="116"/>
                      <a:pt x="5" y="116"/>
                    </a:cubicBezTo>
                    <a:cubicBezTo>
                      <a:pt x="5" y="117"/>
                      <a:pt x="5" y="117"/>
                      <a:pt x="6" y="118"/>
                    </a:cubicBezTo>
                    <a:cubicBezTo>
                      <a:pt x="6" y="118"/>
                      <a:pt x="7" y="118"/>
                      <a:pt x="7" y="118"/>
                    </a:cubicBezTo>
                    <a:cubicBezTo>
                      <a:pt x="7" y="119"/>
                      <a:pt x="7" y="119"/>
                      <a:pt x="7" y="119"/>
                    </a:cubicBezTo>
                    <a:cubicBezTo>
                      <a:pt x="8" y="119"/>
                      <a:pt x="9" y="120"/>
                      <a:pt x="9" y="120"/>
                    </a:cubicBezTo>
                    <a:cubicBezTo>
                      <a:pt x="11" y="121"/>
                      <a:pt x="11" y="123"/>
                      <a:pt x="11" y="125"/>
                    </a:cubicBezTo>
                    <a:cubicBezTo>
                      <a:pt x="11" y="125"/>
                      <a:pt x="11" y="125"/>
                      <a:pt x="11" y="125"/>
                    </a:cubicBezTo>
                    <a:cubicBezTo>
                      <a:pt x="11" y="126"/>
                      <a:pt x="11" y="129"/>
                      <a:pt x="13" y="129"/>
                    </a:cubicBezTo>
                    <a:cubicBezTo>
                      <a:pt x="13" y="129"/>
                      <a:pt x="13" y="129"/>
                      <a:pt x="13" y="129"/>
                    </a:cubicBezTo>
                    <a:cubicBezTo>
                      <a:pt x="14" y="129"/>
                      <a:pt x="14" y="129"/>
                      <a:pt x="14" y="129"/>
                    </a:cubicBezTo>
                    <a:cubicBezTo>
                      <a:pt x="14" y="129"/>
                      <a:pt x="14" y="129"/>
                      <a:pt x="14" y="129"/>
                    </a:cubicBezTo>
                    <a:cubicBezTo>
                      <a:pt x="14" y="131"/>
                      <a:pt x="14" y="131"/>
                      <a:pt x="14" y="131"/>
                    </a:cubicBezTo>
                    <a:cubicBezTo>
                      <a:pt x="15" y="131"/>
                      <a:pt x="15" y="131"/>
                      <a:pt x="15" y="131"/>
                    </a:cubicBezTo>
                    <a:cubicBezTo>
                      <a:pt x="16" y="131"/>
                      <a:pt x="16" y="131"/>
                      <a:pt x="16" y="131"/>
                    </a:cubicBezTo>
                    <a:cubicBezTo>
                      <a:pt x="18" y="131"/>
                      <a:pt x="18" y="131"/>
                      <a:pt x="18" y="131"/>
                    </a:cubicBezTo>
                    <a:cubicBezTo>
                      <a:pt x="18" y="131"/>
                      <a:pt x="18" y="132"/>
                      <a:pt x="20" y="132"/>
                    </a:cubicBezTo>
                    <a:cubicBezTo>
                      <a:pt x="20" y="132"/>
                      <a:pt x="20" y="132"/>
                      <a:pt x="20" y="132"/>
                    </a:cubicBezTo>
                    <a:cubicBezTo>
                      <a:pt x="20" y="132"/>
                      <a:pt x="20" y="132"/>
                      <a:pt x="20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3"/>
                      <a:pt x="21" y="134"/>
                      <a:pt x="22" y="134"/>
                    </a:cubicBezTo>
                    <a:cubicBezTo>
                      <a:pt x="22" y="134"/>
                      <a:pt x="22" y="134"/>
                      <a:pt x="22" y="134"/>
                    </a:cubicBezTo>
                    <a:cubicBezTo>
                      <a:pt x="22" y="135"/>
                      <a:pt x="23" y="136"/>
                      <a:pt x="24" y="136"/>
                    </a:cubicBezTo>
                    <a:cubicBezTo>
                      <a:pt x="25" y="136"/>
                      <a:pt x="26" y="137"/>
                      <a:pt x="26" y="137"/>
                    </a:cubicBezTo>
                    <a:cubicBezTo>
                      <a:pt x="27" y="138"/>
                      <a:pt x="27" y="138"/>
                      <a:pt x="27" y="138"/>
                    </a:cubicBezTo>
                    <a:cubicBezTo>
                      <a:pt x="27" y="138"/>
                      <a:pt x="27" y="138"/>
                      <a:pt x="27" y="138"/>
                    </a:cubicBezTo>
                    <a:cubicBezTo>
                      <a:pt x="27" y="139"/>
                      <a:pt x="28" y="139"/>
                      <a:pt x="28" y="139"/>
                    </a:cubicBezTo>
                    <a:cubicBezTo>
                      <a:pt x="30" y="139"/>
                      <a:pt x="30" y="139"/>
                      <a:pt x="30" y="139"/>
                    </a:cubicBezTo>
                    <a:cubicBezTo>
                      <a:pt x="30" y="138"/>
                      <a:pt x="30" y="138"/>
                      <a:pt x="30" y="138"/>
                    </a:cubicBezTo>
                    <a:cubicBezTo>
                      <a:pt x="30" y="138"/>
                      <a:pt x="30" y="138"/>
                      <a:pt x="30" y="138"/>
                    </a:cubicBezTo>
                    <a:cubicBezTo>
                      <a:pt x="31" y="138"/>
                      <a:pt x="31" y="138"/>
                      <a:pt x="32" y="138"/>
                    </a:cubicBezTo>
                    <a:cubicBezTo>
                      <a:pt x="33" y="138"/>
                      <a:pt x="33" y="138"/>
                      <a:pt x="33" y="138"/>
                    </a:cubicBezTo>
                    <a:cubicBezTo>
                      <a:pt x="33" y="137"/>
                      <a:pt x="33" y="137"/>
                      <a:pt x="33" y="137"/>
                    </a:cubicBezTo>
                    <a:cubicBezTo>
                      <a:pt x="33" y="137"/>
                      <a:pt x="33" y="137"/>
                      <a:pt x="33" y="137"/>
                    </a:cubicBezTo>
                    <a:cubicBezTo>
                      <a:pt x="33" y="137"/>
                      <a:pt x="34" y="136"/>
                      <a:pt x="34" y="136"/>
                    </a:cubicBezTo>
                    <a:cubicBezTo>
                      <a:pt x="34" y="136"/>
                      <a:pt x="35" y="137"/>
                      <a:pt x="35" y="137"/>
                    </a:cubicBezTo>
                    <a:cubicBezTo>
                      <a:pt x="35" y="137"/>
                      <a:pt x="35" y="137"/>
                      <a:pt x="35" y="137"/>
                    </a:cubicBezTo>
                    <a:cubicBezTo>
                      <a:pt x="35" y="137"/>
                      <a:pt x="36" y="138"/>
                      <a:pt x="37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9" y="138"/>
                      <a:pt x="39" y="138"/>
                      <a:pt x="39" y="139"/>
                    </a:cubicBezTo>
                    <a:cubicBezTo>
                      <a:pt x="40" y="139"/>
                      <a:pt x="41" y="139"/>
                      <a:pt x="42" y="139"/>
                    </a:cubicBezTo>
                    <a:cubicBezTo>
                      <a:pt x="42" y="139"/>
                      <a:pt x="42" y="139"/>
                      <a:pt x="42" y="139"/>
                    </a:cubicBezTo>
                    <a:cubicBezTo>
                      <a:pt x="43" y="139"/>
                      <a:pt x="43" y="139"/>
                      <a:pt x="43" y="139"/>
                    </a:cubicBezTo>
                    <a:cubicBezTo>
                      <a:pt x="43" y="139"/>
                      <a:pt x="43" y="139"/>
                      <a:pt x="43" y="139"/>
                    </a:cubicBezTo>
                    <a:cubicBezTo>
                      <a:pt x="44" y="139"/>
                      <a:pt x="44" y="139"/>
                      <a:pt x="44" y="139"/>
                    </a:cubicBezTo>
                    <a:cubicBezTo>
                      <a:pt x="46" y="139"/>
                      <a:pt x="46" y="139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7" y="138"/>
                      <a:pt x="47" y="138"/>
                      <a:pt x="47" y="138"/>
                    </a:cubicBezTo>
                    <a:cubicBezTo>
                      <a:pt x="47" y="137"/>
                      <a:pt x="47" y="137"/>
                      <a:pt x="47" y="137"/>
                    </a:cubicBezTo>
                    <a:cubicBezTo>
                      <a:pt x="47" y="136"/>
                      <a:pt x="47" y="136"/>
                      <a:pt x="48" y="135"/>
                    </a:cubicBezTo>
                    <a:cubicBezTo>
                      <a:pt x="48" y="134"/>
                      <a:pt x="48" y="134"/>
                      <a:pt x="49" y="134"/>
                    </a:cubicBezTo>
                    <a:cubicBezTo>
                      <a:pt x="49" y="134"/>
                      <a:pt x="49" y="133"/>
                      <a:pt x="50" y="133"/>
                    </a:cubicBezTo>
                    <a:cubicBezTo>
                      <a:pt x="50" y="133"/>
                      <a:pt x="50" y="133"/>
                      <a:pt x="50" y="133"/>
                    </a:cubicBezTo>
                    <a:cubicBezTo>
                      <a:pt x="51" y="133"/>
                      <a:pt x="51" y="133"/>
                      <a:pt x="51" y="133"/>
                    </a:cubicBezTo>
                    <a:cubicBezTo>
                      <a:pt x="54" y="133"/>
                      <a:pt x="54" y="133"/>
                      <a:pt x="54" y="133"/>
                    </a:cubicBezTo>
                    <a:cubicBezTo>
                      <a:pt x="55" y="133"/>
                      <a:pt x="56" y="134"/>
                      <a:pt x="57" y="135"/>
                    </a:cubicBezTo>
                    <a:cubicBezTo>
                      <a:pt x="57" y="136"/>
                      <a:pt x="57" y="136"/>
                      <a:pt x="58" y="136"/>
                    </a:cubicBezTo>
                    <a:cubicBezTo>
                      <a:pt x="59" y="136"/>
                      <a:pt x="59" y="136"/>
                      <a:pt x="59" y="136"/>
                    </a:cubicBezTo>
                    <a:cubicBezTo>
                      <a:pt x="60" y="136"/>
                      <a:pt x="60" y="136"/>
                      <a:pt x="60" y="136"/>
                    </a:cubicBezTo>
                    <a:cubicBezTo>
                      <a:pt x="60" y="136"/>
                      <a:pt x="60" y="136"/>
                      <a:pt x="60" y="136"/>
                    </a:cubicBezTo>
                    <a:cubicBezTo>
                      <a:pt x="60" y="137"/>
                      <a:pt x="60" y="137"/>
                      <a:pt x="60" y="137"/>
                    </a:cubicBezTo>
                    <a:cubicBezTo>
                      <a:pt x="60" y="138"/>
                      <a:pt x="60" y="138"/>
                      <a:pt x="60" y="138"/>
                    </a:cubicBezTo>
                    <a:cubicBezTo>
                      <a:pt x="61" y="138"/>
                      <a:pt x="61" y="138"/>
                      <a:pt x="61" y="138"/>
                    </a:cubicBezTo>
                    <a:cubicBezTo>
                      <a:pt x="61" y="138"/>
                      <a:pt x="61" y="138"/>
                      <a:pt x="61" y="138"/>
                    </a:cubicBezTo>
                    <a:cubicBezTo>
                      <a:pt x="62" y="138"/>
                      <a:pt x="62" y="138"/>
                      <a:pt x="63" y="138"/>
                    </a:cubicBezTo>
                    <a:cubicBezTo>
                      <a:pt x="64" y="138"/>
                      <a:pt x="64" y="138"/>
                      <a:pt x="64" y="138"/>
                    </a:cubicBezTo>
                    <a:cubicBezTo>
                      <a:pt x="64" y="138"/>
                      <a:pt x="64" y="138"/>
                      <a:pt x="64" y="138"/>
                    </a:cubicBezTo>
                    <a:cubicBezTo>
                      <a:pt x="64" y="139"/>
                      <a:pt x="64" y="139"/>
                      <a:pt x="64" y="139"/>
                    </a:cubicBezTo>
                    <a:cubicBezTo>
                      <a:pt x="65" y="139"/>
                      <a:pt x="65" y="139"/>
                      <a:pt x="65" y="139"/>
                    </a:cubicBezTo>
                    <a:cubicBezTo>
                      <a:pt x="66" y="139"/>
                      <a:pt x="66" y="139"/>
                      <a:pt x="67" y="140"/>
                    </a:cubicBezTo>
                    <a:cubicBezTo>
                      <a:pt x="67" y="140"/>
                      <a:pt x="68" y="140"/>
                      <a:pt x="68" y="141"/>
                    </a:cubicBezTo>
                    <a:cubicBezTo>
                      <a:pt x="69" y="141"/>
                      <a:pt x="70" y="143"/>
                      <a:pt x="70" y="144"/>
                    </a:cubicBezTo>
                    <a:cubicBezTo>
                      <a:pt x="70" y="145"/>
                      <a:pt x="70" y="145"/>
                      <a:pt x="69" y="146"/>
                    </a:cubicBezTo>
                    <a:cubicBezTo>
                      <a:pt x="69" y="147"/>
                      <a:pt x="69" y="147"/>
                      <a:pt x="69" y="147"/>
                    </a:cubicBezTo>
                    <a:cubicBezTo>
                      <a:pt x="69" y="147"/>
                      <a:pt x="69" y="148"/>
                      <a:pt x="68" y="148"/>
                    </a:cubicBezTo>
                    <a:cubicBezTo>
                      <a:pt x="68" y="149"/>
                      <a:pt x="68" y="149"/>
                      <a:pt x="68" y="149"/>
                    </a:cubicBezTo>
                    <a:cubicBezTo>
                      <a:pt x="68" y="149"/>
                      <a:pt x="68" y="149"/>
                      <a:pt x="68" y="149"/>
                    </a:cubicBezTo>
                    <a:cubicBezTo>
                      <a:pt x="67" y="149"/>
                      <a:pt x="67" y="149"/>
                      <a:pt x="67" y="149"/>
                    </a:cubicBezTo>
                    <a:cubicBezTo>
                      <a:pt x="67" y="151"/>
                      <a:pt x="67" y="151"/>
                      <a:pt x="67" y="151"/>
                    </a:cubicBezTo>
                    <a:cubicBezTo>
                      <a:pt x="67" y="152"/>
                      <a:pt x="67" y="152"/>
                      <a:pt x="67" y="152"/>
                    </a:cubicBezTo>
                    <a:cubicBezTo>
                      <a:pt x="68" y="152"/>
                      <a:pt x="68" y="152"/>
                      <a:pt x="68" y="152"/>
                    </a:cubicBezTo>
                    <a:cubicBezTo>
                      <a:pt x="68" y="152"/>
                      <a:pt x="68" y="152"/>
                      <a:pt x="68" y="152"/>
                    </a:cubicBezTo>
                    <a:cubicBezTo>
                      <a:pt x="68" y="153"/>
                      <a:pt x="68" y="153"/>
                      <a:pt x="68" y="153"/>
                    </a:cubicBezTo>
                    <a:cubicBezTo>
                      <a:pt x="68" y="153"/>
                      <a:pt x="68" y="153"/>
                      <a:pt x="68" y="153"/>
                    </a:cubicBezTo>
                    <a:cubicBezTo>
                      <a:pt x="68" y="154"/>
                      <a:pt x="68" y="154"/>
                      <a:pt x="68" y="154"/>
                    </a:cubicBezTo>
                    <a:cubicBezTo>
                      <a:pt x="68" y="154"/>
                      <a:pt x="69" y="155"/>
                      <a:pt x="70" y="155"/>
                    </a:cubicBezTo>
                    <a:cubicBezTo>
                      <a:pt x="70" y="155"/>
                      <a:pt x="70" y="155"/>
                      <a:pt x="70" y="155"/>
                    </a:cubicBezTo>
                    <a:cubicBezTo>
                      <a:pt x="70" y="156"/>
                      <a:pt x="71" y="156"/>
                      <a:pt x="71" y="157"/>
                    </a:cubicBezTo>
                    <a:cubicBezTo>
                      <a:pt x="71" y="157"/>
                      <a:pt x="71" y="157"/>
                      <a:pt x="72" y="158"/>
                    </a:cubicBezTo>
                    <a:cubicBezTo>
                      <a:pt x="72" y="159"/>
                      <a:pt x="72" y="159"/>
                      <a:pt x="73" y="160"/>
                    </a:cubicBezTo>
                    <a:cubicBezTo>
                      <a:pt x="73" y="161"/>
                      <a:pt x="73" y="161"/>
                      <a:pt x="73" y="161"/>
                    </a:cubicBezTo>
                    <a:cubicBezTo>
                      <a:pt x="73" y="161"/>
                      <a:pt x="73" y="162"/>
                      <a:pt x="73" y="162"/>
                    </a:cubicBezTo>
                    <a:cubicBezTo>
                      <a:pt x="73" y="163"/>
                      <a:pt x="73" y="163"/>
                      <a:pt x="74" y="164"/>
                    </a:cubicBezTo>
                    <a:cubicBezTo>
                      <a:pt x="75" y="164"/>
                      <a:pt x="75" y="164"/>
                      <a:pt x="75" y="164"/>
                    </a:cubicBezTo>
                    <a:cubicBezTo>
                      <a:pt x="75" y="165"/>
                      <a:pt x="75" y="165"/>
                      <a:pt x="76" y="165"/>
                    </a:cubicBezTo>
                    <a:cubicBezTo>
                      <a:pt x="76" y="165"/>
                      <a:pt x="76" y="166"/>
                      <a:pt x="76" y="166"/>
                    </a:cubicBezTo>
                    <a:cubicBezTo>
                      <a:pt x="76" y="166"/>
                      <a:pt x="76" y="166"/>
                      <a:pt x="76" y="166"/>
                    </a:cubicBezTo>
                    <a:cubicBezTo>
                      <a:pt x="76" y="167"/>
                      <a:pt x="76" y="167"/>
                      <a:pt x="76" y="168"/>
                    </a:cubicBezTo>
                    <a:cubicBezTo>
                      <a:pt x="76" y="169"/>
                      <a:pt x="76" y="169"/>
                      <a:pt x="76" y="169"/>
                    </a:cubicBezTo>
                    <a:cubicBezTo>
                      <a:pt x="76" y="169"/>
                      <a:pt x="76" y="169"/>
                      <a:pt x="76" y="169"/>
                    </a:cubicBezTo>
                    <a:cubicBezTo>
                      <a:pt x="77" y="169"/>
                      <a:pt x="77" y="169"/>
                      <a:pt x="77" y="169"/>
                    </a:cubicBezTo>
                    <a:cubicBezTo>
                      <a:pt x="77" y="169"/>
                      <a:pt x="77" y="169"/>
                      <a:pt x="77" y="169"/>
                    </a:cubicBezTo>
                    <a:cubicBezTo>
                      <a:pt x="77" y="170"/>
                      <a:pt x="77" y="170"/>
                      <a:pt x="77" y="170"/>
                    </a:cubicBezTo>
                    <a:cubicBezTo>
                      <a:pt x="77" y="170"/>
                      <a:pt x="77" y="170"/>
                      <a:pt x="77" y="170"/>
                    </a:cubicBezTo>
                    <a:cubicBezTo>
                      <a:pt x="77" y="173"/>
                      <a:pt x="77" y="173"/>
                      <a:pt x="77" y="173"/>
                    </a:cubicBezTo>
                    <a:cubicBezTo>
                      <a:pt x="77" y="174"/>
                      <a:pt x="77" y="174"/>
                      <a:pt x="77" y="174"/>
                    </a:cubicBezTo>
                    <a:cubicBezTo>
                      <a:pt x="77" y="174"/>
                      <a:pt x="77" y="176"/>
                      <a:pt x="77" y="176"/>
                    </a:cubicBezTo>
                    <a:cubicBezTo>
                      <a:pt x="77" y="176"/>
                      <a:pt x="77" y="176"/>
                      <a:pt x="77" y="176"/>
                    </a:cubicBezTo>
                    <a:cubicBezTo>
                      <a:pt x="76" y="176"/>
                      <a:pt x="76" y="176"/>
                      <a:pt x="76" y="176"/>
                    </a:cubicBezTo>
                    <a:cubicBezTo>
                      <a:pt x="76" y="181"/>
                      <a:pt x="76" y="181"/>
                      <a:pt x="76" y="181"/>
                    </a:cubicBezTo>
                    <a:cubicBezTo>
                      <a:pt x="76" y="181"/>
                      <a:pt x="76" y="181"/>
                      <a:pt x="76" y="181"/>
                    </a:cubicBezTo>
                    <a:cubicBezTo>
                      <a:pt x="77" y="181"/>
                      <a:pt x="77" y="181"/>
                      <a:pt x="77" y="181"/>
                    </a:cubicBezTo>
                    <a:cubicBezTo>
                      <a:pt x="78" y="182"/>
                      <a:pt x="78" y="182"/>
                      <a:pt x="78" y="182"/>
                    </a:cubicBezTo>
                    <a:cubicBezTo>
                      <a:pt x="77" y="182"/>
                      <a:pt x="77" y="182"/>
                      <a:pt x="77" y="183"/>
                    </a:cubicBezTo>
                    <a:cubicBezTo>
                      <a:pt x="77" y="183"/>
                      <a:pt x="77" y="183"/>
                      <a:pt x="77" y="183"/>
                    </a:cubicBezTo>
                    <a:cubicBezTo>
                      <a:pt x="77" y="183"/>
                      <a:pt x="76" y="184"/>
                      <a:pt x="76" y="184"/>
                    </a:cubicBezTo>
                    <a:cubicBezTo>
                      <a:pt x="75" y="185"/>
                      <a:pt x="75" y="185"/>
                      <a:pt x="75" y="185"/>
                    </a:cubicBezTo>
                    <a:cubicBezTo>
                      <a:pt x="74" y="186"/>
                      <a:pt x="74" y="186"/>
                      <a:pt x="74" y="187"/>
                    </a:cubicBezTo>
                    <a:cubicBezTo>
                      <a:pt x="74" y="188"/>
                      <a:pt x="74" y="188"/>
                      <a:pt x="74" y="188"/>
                    </a:cubicBezTo>
                    <a:cubicBezTo>
                      <a:pt x="74" y="188"/>
                      <a:pt x="74" y="188"/>
                      <a:pt x="74" y="188"/>
                    </a:cubicBezTo>
                    <a:cubicBezTo>
                      <a:pt x="73" y="187"/>
                      <a:pt x="73" y="187"/>
                      <a:pt x="73" y="187"/>
                    </a:cubicBezTo>
                    <a:cubicBezTo>
                      <a:pt x="73" y="193"/>
                      <a:pt x="73" y="193"/>
                      <a:pt x="73" y="193"/>
                    </a:cubicBezTo>
                    <a:cubicBezTo>
                      <a:pt x="73" y="193"/>
                      <a:pt x="73" y="193"/>
                      <a:pt x="73" y="193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71" y="193"/>
                      <a:pt x="71" y="193"/>
                      <a:pt x="71" y="193"/>
                    </a:cubicBezTo>
                    <a:cubicBezTo>
                      <a:pt x="71" y="194"/>
                      <a:pt x="71" y="194"/>
                      <a:pt x="71" y="194"/>
                    </a:cubicBezTo>
                    <a:cubicBezTo>
                      <a:pt x="71" y="195"/>
                      <a:pt x="71" y="195"/>
                      <a:pt x="71" y="195"/>
                    </a:cubicBezTo>
                    <a:cubicBezTo>
                      <a:pt x="70" y="196"/>
                      <a:pt x="70" y="196"/>
                      <a:pt x="70" y="196"/>
                    </a:cubicBezTo>
                    <a:cubicBezTo>
                      <a:pt x="70" y="197"/>
                      <a:pt x="70" y="197"/>
                      <a:pt x="70" y="197"/>
                    </a:cubicBezTo>
                    <a:cubicBezTo>
                      <a:pt x="70" y="198"/>
                      <a:pt x="70" y="198"/>
                      <a:pt x="70" y="198"/>
                    </a:cubicBezTo>
                    <a:cubicBezTo>
                      <a:pt x="69" y="198"/>
                      <a:pt x="69" y="198"/>
                      <a:pt x="69" y="198"/>
                    </a:cubicBezTo>
                    <a:cubicBezTo>
                      <a:pt x="68" y="197"/>
                      <a:pt x="68" y="197"/>
                      <a:pt x="68" y="197"/>
                    </a:cubicBezTo>
                    <a:cubicBezTo>
                      <a:pt x="68" y="211"/>
                      <a:pt x="68" y="211"/>
                      <a:pt x="68" y="211"/>
                    </a:cubicBezTo>
                    <a:cubicBezTo>
                      <a:pt x="69" y="211"/>
                      <a:pt x="69" y="211"/>
                      <a:pt x="69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2"/>
                      <a:pt x="70" y="212"/>
                      <a:pt x="70" y="212"/>
                    </a:cubicBezTo>
                    <a:cubicBezTo>
                      <a:pt x="70" y="213"/>
                      <a:pt x="70" y="213"/>
                      <a:pt x="70" y="213"/>
                    </a:cubicBezTo>
                    <a:cubicBezTo>
                      <a:pt x="70" y="213"/>
                      <a:pt x="70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5"/>
                      <a:pt x="71" y="215"/>
                      <a:pt x="71" y="215"/>
                    </a:cubicBezTo>
                    <a:cubicBezTo>
                      <a:pt x="71" y="217"/>
                      <a:pt x="71" y="217"/>
                      <a:pt x="71" y="218"/>
                    </a:cubicBezTo>
                    <a:cubicBezTo>
                      <a:pt x="71" y="218"/>
                      <a:pt x="71" y="218"/>
                      <a:pt x="71" y="218"/>
                    </a:cubicBezTo>
                    <a:cubicBezTo>
                      <a:pt x="70" y="217"/>
                      <a:pt x="70" y="217"/>
                      <a:pt x="70" y="217"/>
                    </a:cubicBezTo>
                    <a:cubicBezTo>
                      <a:pt x="70" y="231"/>
                      <a:pt x="70" y="231"/>
                      <a:pt x="70" y="231"/>
                    </a:cubicBezTo>
                    <a:cubicBezTo>
                      <a:pt x="70" y="231"/>
                      <a:pt x="70" y="231"/>
                      <a:pt x="70" y="231"/>
                    </a:cubicBezTo>
                    <a:cubicBezTo>
                      <a:pt x="71" y="232"/>
                      <a:pt x="71" y="232"/>
                      <a:pt x="71" y="232"/>
                    </a:cubicBezTo>
                    <a:cubicBezTo>
                      <a:pt x="72" y="232"/>
                      <a:pt x="72" y="233"/>
                      <a:pt x="72" y="234"/>
                    </a:cubicBezTo>
                    <a:cubicBezTo>
                      <a:pt x="73" y="235"/>
                      <a:pt x="73" y="236"/>
                      <a:pt x="72" y="236"/>
                    </a:cubicBezTo>
                    <a:cubicBezTo>
                      <a:pt x="72" y="237"/>
                      <a:pt x="72" y="237"/>
                      <a:pt x="71" y="238"/>
                    </a:cubicBezTo>
                    <a:cubicBezTo>
                      <a:pt x="71" y="238"/>
                      <a:pt x="70" y="238"/>
                      <a:pt x="70" y="238"/>
                    </a:cubicBezTo>
                    <a:cubicBezTo>
                      <a:pt x="69" y="239"/>
                      <a:pt x="69" y="239"/>
                      <a:pt x="69" y="239"/>
                    </a:cubicBezTo>
                    <a:cubicBezTo>
                      <a:pt x="68" y="239"/>
                      <a:pt x="68" y="239"/>
                      <a:pt x="67" y="239"/>
                    </a:cubicBezTo>
                    <a:cubicBezTo>
                      <a:pt x="67" y="240"/>
                      <a:pt x="67" y="241"/>
                      <a:pt x="67" y="242"/>
                    </a:cubicBezTo>
                    <a:cubicBezTo>
                      <a:pt x="67" y="243"/>
                      <a:pt x="67" y="243"/>
                      <a:pt x="67" y="243"/>
                    </a:cubicBezTo>
                    <a:cubicBezTo>
                      <a:pt x="67" y="243"/>
                      <a:pt x="67" y="244"/>
                      <a:pt x="68" y="245"/>
                    </a:cubicBezTo>
                    <a:cubicBezTo>
                      <a:pt x="68" y="245"/>
                      <a:pt x="69" y="245"/>
                      <a:pt x="69" y="245"/>
                    </a:cubicBezTo>
                    <a:cubicBezTo>
                      <a:pt x="70" y="245"/>
                      <a:pt x="70" y="245"/>
                      <a:pt x="71" y="245"/>
                    </a:cubicBezTo>
                    <a:cubicBezTo>
                      <a:pt x="71" y="244"/>
                      <a:pt x="71" y="244"/>
                      <a:pt x="71" y="244"/>
                    </a:cubicBezTo>
                    <a:cubicBezTo>
                      <a:pt x="72" y="244"/>
                      <a:pt x="74" y="244"/>
                      <a:pt x="75" y="244"/>
                    </a:cubicBezTo>
                    <a:cubicBezTo>
                      <a:pt x="76" y="244"/>
                      <a:pt x="76" y="244"/>
                      <a:pt x="76" y="244"/>
                    </a:cubicBezTo>
                    <a:cubicBezTo>
                      <a:pt x="78" y="244"/>
                      <a:pt x="80" y="243"/>
                      <a:pt x="81" y="242"/>
                    </a:cubicBezTo>
                    <a:cubicBezTo>
                      <a:pt x="83" y="242"/>
                      <a:pt x="83" y="242"/>
                      <a:pt x="83" y="242"/>
                    </a:cubicBezTo>
                    <a:cubicBezTo>
                      <a:pt x="83" y="242"/>
                      <a:pt x="83" y="242"/>
                      <a:pt x="83" y="242"/>
                    </a:cubicBezTo>
                    <a:cubicBezTo>
                      <a:pt x="83" y="243"/>
                      <a:pt x="83" y="243"/>
                      <a:pt x="83" y="243"/>
                    </a:cubicBezTo>
                    <a:cubicBezTo>
                      <a:pt x="84" y="243"/>
                      <a:pt x="84" y="242"/>
                      <a:pt x="85" y="242"/>
                    </a:cubicBezTo>
                    <a:cubicBezTo>
                      <a:pt x="85" y="241"/>
                      <a:pt x="85" y="241"/>
                      <a:pt x="85" y="241"/>
                    </a:cubicBezTo>
                    <a:cubicBezTo>
                      <a:pt x="85" y="240"/>
                      <a:pt x="86" y="240"/>
                      <a:pt x="87" y="240"/>
                    </a:cubicBezTo>
                    <a:cubicBezTo>
                      <a:pt x="87" y="239"/>
                      <a:pt x="87" y="239"/>
                      <a:pt x="87" y="239"/>
                    </a:cubicBezTo>
                    <a:cubicBezTo>
                      <a:pt x="87" y="239"/>
                      <a:pt x="87" y="239"/>
                      <a:pt x="87" y="239"/>
                    </a:cubicBezTo>
                    <a:cubicBezTo>
                      <a:pt x="87" y="236"/>
                      <a:pt x="88" y="234"/>
                      <a:pt x="90" y="233"/>
                    </a:cubicBezTo>
                    <a:cubicBezTo>
                      <a:pt x="90" y="233"/>
                      <a:pt x="91" y="232"/>
                      <a:pt x="93" y="232"/>
                    </a:cubicBezTo>
                    <a:cubicBezTo>
                      <a:pt x="93" y="232"/>
                      <a:pt x="93" y="232"/>
                      <a:pt x="93" y="232"/>
                    </a:cubicBezTo>
                    <a:cubicBezTo>
                      <a:pt x="94" y="232"/>
                      <a:pt x="94" y="232"/>
                      <a:pt x="95" y="232"/>
                    </a:cubicBezTo>
                    <a:cubicBezTo>
                      <a:pt x="95" y="232"/>
                      <a:pt x="95" y="232"/>
                      <a:pt x="96" y="232"/>
                    </a:cubicBezTo>
                    <a:cubicBezTo>
                      <a:pt x="96" y="232"/>
                      <a:pt x="97" y="232"/>
                      <a:pt x="97" y="232"/>
                    </a:cubicBezTo>
                    <a:cubicBezTo>
                      <a:pt x="99" y="232"/>
                      <a:pt x="99" y="231"/>
                      <a:pt x="99" y="231"/>
                    </a:cubicBezTo>
                    <a:cubicBezTo>
                      <a:pt x="99" y="230"/>
                      <a:pt x="99" y="229"/>
                      <a:pt x="99" y="229"/>
                    </a:cubicBezTo>
                    <a:cubicBezTo>
                      <a:pt x="99" y="228"/>
                      <a:pt x="99" y="228"/>
                      <a:pt x="99" y="228"/>
                    </a:cubicBezTo>
                    <a:cubicBezTo>
                      <a:pt x="99" y="226"/>
                      <a:pt x="99" y="226"/>
                      <a:pt x="99" y="226"/>
                    </a:cubicBezTo>
                    <a:cubicBezTo>
                      <a:pt x="99" y="225"/>
                      <a:pt x="99" y="225"/>
                      <a:pt x="98" y="225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7" y="224"/>
                      <a:pt x="98" y="223"/>
                      <a:pt x="98" y="223"/>
                    </a:cubicBezTo>
                    <a:cubicBezTo>
                      <a:pt x="98" y="222"/>
                      <a:pt x="98" y="222"/>
                      <a:pt x="98" y="222"/>
                    </a:cubicBezTo>
                    <a:cubicBezTo>
                      <a:pt x="99" y="222"/>
                      <a:pt x="99" y="222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100" y="221"/>
                      <a:pt x="100" y="221"/>
                      <a:pt x="100" y="221"/>
                    </a:cubicBezTo>
                    <a:cubicBezTo>
                      <a:pt x="100" y="220"/>
                      <a:pt x="100" y="220"/>
                      <a:pt x="100" y="220"/>
                    </a:cubicBezTo>
                    <a:cubicBezTo>
                      <a:pt x="100" y="219"/>
                      <a:pt x="100" y="219"/>
                      <a:pt x="100" y="219"/>
                    </a:cubicBezTo>
                    <a:cubicBezTo>
                      <a:pt x="101" y="219"/>
                      <a:pt x="101" y="219"/>
                      <a:pt x="101" y="219"/>
                    </a:cubicBezTo>
                    <a:cubicBezTo>
                      <a:pt x="101" y="219"/>
                      <a:pt x="101" y="219"/>
                      <a:pt x="101" y="219"/>
                    </a:cubicBezTo>
                    <a:cubicBezTo>
                      <a:pt x="101" y="219"/>
                      <a:pt x="102" y="219"/>
                      <a:pt x="102" y="219"/>
                    </a:cubicBezTo>
                    <a:cubicBezTo>
                      <a:pt x="103" y="219"/>
                      <a:pt x="104" y="218"/>
                      <a:pt x="105" y="216"/>
                    </a:cubicBezTo>
                    <a:cubicBezTo>
                      <a:pt x="105" y="215"/>
                      <a:pt x="105" y="213"/>
                      <a:pt x="105" y="212"/>
                    </a:cubicBezTo>
                    <a:cubicBezTo>
                      <a:pt x="105" y="211"/>
                      <a:pt x="105" y="211"/>
                      <a:pt x="105" y="211"/>
                    </a:cubicBezTo>
                    <a:cubicBezTo>
                      <a:pt x="105" y="211"/>
                      <a:pt x="105" y="210"/>
                      <a:pt x="105" y="209"/>
                    </a:cubicBezTo>
                    <a:cubicBezTo>
                      <a:pt x="105" y="209"/>
                      <a:pt x="105" y="209"/>
                      <a:pt x="105" y="209"/>
                    </a:cubicBezTo>
                    <a:cubicBezTo>
                      <a:pt x="106" y="210"/>
                      <a:pt x="106" y="210"/>
                      <a:pt x="106" y="210"/>
                    </a:cubicBezTo>
                    <a:cubicBezTo>
                      <a:pt x="106" y="208"/>
                      <a:pt x="106" y="208"/>
                      <a:pt x="106" y="208"/>
                    </a:cubicBezTo>
                    <a:cubicBezTo>
                      <a:pt x="106" y="208"/>
                      <a:pt x="106" y="207"/>
                      <a:pt x="106" y="207"/>
                    </a:cubicBezTo>
                    <a:cubicBezTo>
                      <a:pt x="107" y="206"/>
                      <a:pt x="107" y="206"/>
                      <a:pt x="108" y="206"/>
                    </a:cubicBezTo>
                    <a:cubicBezTo>
                      <a:pt x="108" y="205"/>
                      <a:pt x="108" y="205"/>
                      <a:pt x="108" y="205"/>
                    </a:cubicBezTo>
                    <a:cubicBezTo>
                      <a:pt x="109" y="205"/>
                      <a:pt x="109" y="205"/>
                      <a:pt x="110" y="204"/>
                    </a:cubicBezTo>
                    <a:cubicBezTo>
                      <a:pt x="110" y="204"/>
                      <a:pt x="110" y="203"/>
                      <a:pt x="110" y="202"/>
                    </a:cubicBezTo>
                    <a:cubicBezTo>
                      <a:pt x="110" y="201"/>
                      <a:pt x="110" y="201"/>
                      <a:pt x="110" y="201"/>
                    </a:cubicBezTo>
                    <a:cubicBezTo>
                      <a:pt x="110" y="200"/>
                      <a:pt x="110" y="200"/>
                      <a:pt x="110" y="200"/>
                    </a:cubicBezTo>
                    <a:cubicBezTo>
                      <a:pt x="111" y="199"/>
                      <a:pt x="111" y="199"/>
                      <a:pt x="112" y="198"/>
                    </a:cubicBezTo>
                    <a:cubicBezTo>
                      <a:pt x="113" y="197"/>
                      <a:pt x="114" y="196"/>
                      <a:pt x="116" y="195"/>
                    </a:cubicBezTo>
                    <a:cubicBezTo>
                      <a:pt x="116" y="194"/>
                      <a:pt x="116" y="194"/>
                      <a:pt x="117" y="194"/>
                    </a:cubicBezTo>
                    <a:cubicBezTo>
                      <a:pt x="117" y="193"/>
                      <a:pt x="118" y="193"/>
                      <a:pt x="118" y="192"/>
                    </a:cubicBezTo>
                    <a:cubicBezTo>
                      <a:pt x="118" y="191"/>
                      <a:pt x="118" y="191"/>
                      <a:pt x="118" y="190"/>
                    </a:cubicBezTo>
                    <a:cubicBezTo>
                      <a:pt x="118" y="189"/>
                      <a:pt x="118" y="189"/>
                      <a:pt x="118" y="188"/>
                    </a:cubicBezTo>
                    <a:cubicBezTo>
                      <a:pt x="117" y="187"/>
                      <a:pt x="117" y="186"/>
                      <a:pt x="118" y="185"/>
                    </a:cubicBezTo>
                    <a:cubicBezTo>
                      <a:pt x="118" y="184"/>
                      <a:pt x="118" y="182"/>
                      <a:pt x="118" y="181"/>
                    </a:cubicBezTo>
                    <a:cubicBezTo>
                      <a:pt x="119" y="181"/>
                      <a:pt x="119" y="181"/>
                      <a:pt x="119" y="181"/>
                    </a:cubicBezTo>
                    <a:cubicBezTo>
                      <a:pt x="119" y="180"/>
                      <a:pt x="119" y="180"/>
                      <a:pt x="119" y="180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20" y="180"/>
                      <a:pt x="120" y="180"/>
                      <a:pt x="120" y="180"/>
                    </a:cubicBezTo>
                    <a:cubicBezTo>
                      <a:pt x="120" y="179"/>
                      <a:pt x="120" y="179"/>
                      <a:pt x="120" y="179"/>
                    </a:cubicBezTo>
                    <a:cubicBezTo>
                      <a:pt x="121" y="176"/>
                      <a:pt x="121" y="173"/>
                      <a:pt x="120" y="171"/>
                    </a:cubicBezTo>
                    <a:cubicBezTo>
                      <a:pt x="120" y="169"/>
                      <a:pt x="120" y="168"/>
                      <a:pt x="120" y="166"/>
                    </a:cubicBezTo>
                    <a:cubicBezTo>
                      <a:pt x="120" y="164"/>
                      <a:pt x="120" y="162"/>
                      <a:pt x="121" y="161"/>
                    </a:cubicBezTo>
                    <a:cubicBezTo>
                      <a:pt x="121" y="160"/>
                      <a:pt x="121" y="159"/>
                      <a:pt x="122" y="159"/>
                    </a:cubicBezTo>
                    <a:cubicBezTo>
                      <a:pt x="122" y="159"/>
                      <a:pt x="122" y="159"/>
                      <a:pt x="122" y="159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3" y="158"/>
                      <a:pt x="123" y="158"/>
                      <a:pt x="123" y="158"/>
                    </a:cubicBezTo>
                    <a:cubicBezTo>
                      <a:pt x="123" y="157"/>
                      <a:pt x="123" y="157"/>
                      <a:pt x="123" y="157"/>
                    </a:cubicBezTo>
                    <a:cubicBezTo>
                      <a:pt x="123" y="156"/>
                      <a:pt x="123" y="156"/>
                      <a:pt x="123" y="156"/>
                    </a:cubicBezTo>
                    <a:cubicBezTo>
                      <a:pt x="123" y="156"/>
                      <a:pt x="123" y="155"/>
                      <a:pt x="123" y="155"/>
                    </a:cubicBezTo>
                    <a:cubicBezTo>
                      <a:pt x="124" y="155"/>
                      <a:pt x="124" y="155"/>
                      <a:pt x="124" y="155"/>
                    </a:cubicBezTo>
                    <a:cubicBezTo>
                      <a:pt x="125" y="155"/>
                      <a:pt x="125" y="155"/>
                      <a:pt x="125" y="155"/>
                    </a:cubicBezTo>
                    <a:cubicBezTo>
                      <a:pt x="125" y="150"/>
                      <a:pt x="125" y="150"/>
                      <a:pt x="125" y="150"/>
                    </a:cubicBezTo>
                    <a:cubicBezTo>
                      <a:pt x="125" y="149"/>
                      <a:pt x="124" y="149"/>
                      <a:pt x="124" y="149"/>
                    </a:cubicBezTo>
                    <a:cubicBezTo>
                      <a:pt x="124" y="149"/>
                      <a:pt x="124" y="149"/>
                      <a:pt x="124" y="149"/>
                    </a:cubicBezTo>
                    <a:cubicBezTo>
                      <a:pt x="123" y="148"/>
                      <a:pt x="123" y="148"/>
                      <a:pt x="123" y="147"/>
                    </a:cubicBezTo>
                    <a:cubicBezTo>
                      <a:pt x="123" y="146"/>
                      <a:pt x="123" y="146"/>
                      <a:pt x="123" y="146"/>
                    </a:cubicBezTo>
                    <a:cubicBezTo>
                      <a:pt x="123" y="145"/>
                      <a:pt x="123" y="145"/>
                      <a:pt x="123" y="145"/>
                    </a:cubicBezTo>
                    <a:cubicBezTo>
                      <a:pt x="123" y="144"/>
                      <a:pt x="123" y="143"/>
                      <a:pt x="124" y="142"/>
                    </a:cubicBezTo>
                    <a:cubicBezTo>
                      <a:pt x="124" y="142"/>
                      <a:pt x="124" y="142"/>
                      <a:pt x="124" y="142"/>
                    </a:cubicBezTo>
                    <a:cubicBezTo>
                      <a:pt x="124" y="142"/>
                      <a:pt x="125" y="142"/>
                      <a:pt x="125" y="141"/>
                    </a:cubicBezTo>
                    <a:cubicBezTo>
                      <a:pt x="125" y="140"/>
                      <a:pt x="125" y="140"/>
                      <a:pt x="125" y="140"/>
                    </a:cubicBezTo>
                    <a:cubicBezTo>
                      <a:pt x="125" y="139"/>
                      <a:pt x="125" y="139"/>
                      <a:pt x="125" y="138"/>
                    </a:cubicBezTo>
                    <a:cubicBezTo>
                      <a:pt x="125" y="138"/>
                      <a:pt x="125" y="137"/>
                      <a:pt x="125" y="137"/>
                    </a:cubicBezTo>
                    <a:cubicBezTo>
                      <a:pt x="125" y="136"/>
                      <a:pt x="125" y="136"/>
                      <a:pt x="125" y="135"/>
                    </a:cubicBezTo>
                    <a:cubicBezTo>
                      <a:pt x="125" y="135"/>
                      <a:pt x="125" y="135"/>
                      <a:pt x="125" y="135"/>
                    </a:cubicBezTo>
                    <a:cubicBezTo>
                      <a:pt x="126" y="135"/>
                      <a:pt x="126" y="135"/>
                      <a:pt x="126" y="135"/>
                    </a:cubicBezTo>
                    <a:cubicBezTo>
                      <a:pt x="126" y="128"/>
                      <a:pt x="126" y="128"/>
                      <a:pt x="126" y="128"/>
                    </a:cubicBezTo>
                    <a:cubicBezTo>
                      <a:pt x="126" y="127"/>
                      <a:pt x="126" y="127"/>
                      <a:pt x="126" y="127"/>
                    </a:cubicBezTo>
                    <a:cubicBezTo>
                      <a:pt x="126" y="126"/>
                      <a:pt x="126" y="125"/>
                      <a:pt x="126" y="124"/>
                    </a:cubicBezTo>
                    <a:cubicBezTo>
                      <a:pt x="125" y="123"/>
                      <a:pt x="124" y="122"/>
                      <a:pt x="122" y="121"/>
                    </a:cubicBezTo>
                    <a:cubicBezTo>
                      <a:pt x="122" y="121"/>
                      <a:pt x="122" y="120"/>
                      <a:pt x="122" y="120"/>
                    </a:cubicBezTo>
                    <a:cubicBezTo>
                      <a:pt x="122" y="116"/>
                      <a:pt x="122" y="116"/>
                      <a:pt x="122" y="116"/>
                    </a:cubicBezTo>
                    <a:cubicBezTo>
                      <a:pt x="120" y="116"/>
                      <a:pt x="120" y="116"/>
                      <a:pt x="120" y="116"/>
                    </a:cubicBezTo>
                    <a:cubicBezTo>
                      <a:pt x="120" y="116"/>
                      <a:pt x="120" y="116"/>
                      <a:pt x="120" y="116"/>
                    </a:cubicBezTo>
                    <a:cubicBezTo>
                      <a:pt x="120" y="115"/>
                      <a:pt x="120" y="115"/>
                      <a:pt x="120" y="115"/>
                    </a:cubicBezTo>
                    <a:cubicBezTo>
                      <a:pt x="120" y="115"/>
                      <a:pt x="120" y="115"/>
                      <a:pt x="120" y="115"/>
                    </a:cubicBezTo>
                    <a:cubicBezTo>
                      <a:pt x="120" y="114"/>
                      <a:pt x="120" y="114"/>
                      <a:pt x="120" y="113"/>
                    </a:cubicBezTo>
                    <a:cubicBezTo>
                      <a:pt x="119" y="113"/>
                      <a:pt x="119" y="113"/>
                      <a:pt x="119" y="113"/>
                    </a:cubicBezTo>
                    <a:cubicBezTo>
                      <a:pt x="119" y="112"/>
                      <a:pt x="119" y="112"/>
                      <a:pt x="118" y="112"/>
                    </a:cubicBezTo>
                    <a:cubicBezTo>
                      <a:pt x="118" y="111"/>
                      <a:pt x="118" y="111"/>
                      <a:pt x="118" y="111"/>
                    </a:cubicBezTo>
                    <a:cubicBezTo>
                      <a:pt x="118" y="111"/>
                      <a:pt x="118" y="111"/>
                      <a:pt x="118" y="111"/>
                    </a:cubicBezTo>
                    <a:cubicBezTo>
                      <a:pt x="118" y="110"/>
                      <a:pt x="118" y="109"/>
                      <a:pt x="117" y="109"/>
                    </a:cubicBezTo>
                    <a:cubicBezTo>
                      <a:pt x="116" y="109"/>
                      <a:pt x="116" y="109"/>
                      <a:pt x="116" y="109"/>
                    </a:cubicBezTo>
                    <a:cubicBezTo>
                      <a:pt x="116" y="109"/>
                      <a:pt x="116" y="109"/>
                      <a:pt x="116" y="109"/>
                    </a:cubicBezTo>
                    <a:cubicBezTo>
                      <a:pt x="116" y="108"/>
                      <a:pt x="116" y="108"/>
                      <a:pt x="116" y="108"/>
                    </a:cubicBezTo>
                    <a:cubicBezTo>
                      <a:pt x="116" y="107"/>
                      <a:pt x="116" y="107"/>
                      <a:pt x="116" y="107"/>
                    </a:cubicBezTo>
                    <a:cubicBezTo>
                      <a:pt x="115" y="106"/>
                      <a:pt x="115" y="106"/>
                      <a:pt x="115" y="106"/>
                    </a:cubicBezTo>
                    <a:cubicBezTo>
                      <a:pt x="114" y="105"/>
                      <a:pt x="114" y="105"/>
                      <a:pt x="114" y="105"/>
                    </a:cubicBezTo>
                    <a:cubicBezTo>
                      <a:pt x="113" y="104"/>
                      <a:pt x="113" y="104"/>
                      <a:pt x="113" y="104"/>
                    </a:cubicBezTo>
                    <a:cubicBezTo>
                      <a:pt x="112" y="102"/>
                      <a:pt x="111" y="101"/>
                      <a:pt x="112" y="98"/>
                    </a:cubicBezTo>
                    <a:cubicBezTo>
                      <a:pt x="112" y="97"/>
                      <a:pt x="112" y="97"/>
                      <a:pt x="112" y="97"/>
                    </a:cubicBezTo>
                    <a:cubicBezTo>
                      <a:pt x="111" y="97"/>
                      <a:pt x="111" y="97"/>
                      <a:pt x="111" y="97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110" y="96"/>
                      <a:pt x="110" y="95"/>
                      <a:pt x="109" y="94"/>
                    </a:cubicBezTo>
                    <a:cubicBezTo>
                      <a:pt x="109" y="94"/>
                      <a:pt x="109" y="94"/>
                      <a:pt x="109" y="94"/>
                    </a:cubicBezTo>
                    <a:cubicBezTo>
                      <a:pt x="108" y="93"/>
                      <a:pt x="108" y="93"/>
                      <a:pt x="108" y="92"/>
                    </a:cubicBezTo>
                    <a:cubicBezTo>
                      <a:pt x="107" y="92"/>
                      <a:pt x="107" y="91"/>
                      <a:pt x="106" y="91"/>
                    </a:cubicBezTo>
                    <a:cubicBezTo>
                      <a:pt x="106" y="91"/>
                      <a:pt x="106" y="91"/>
                      <a:pt x="106" y="91"/>
                    </a:cubicBezTo>
                    <a:cubicBezTo>
                      <a:pt x="106" y="91"/>
                      <a:pt x="106" y="90"/>
                      <a:pt x="106" y="90"/>
                    </a:cubicBezTo>
                    <a:cubicBezTo>
                      <a:pt x="106" y="90"/>
                      <a:pt x="106" y="90"/>
                      <a:pt x="106" y="90"/>
                    </a:cubicBezTo>
                    <a:cubicBezTo>
                      <a:pt x="106" y="89"/>
                      <a:pt x="106" y="89"/>
                      <a:pt x="106" y="89"/>
                    </a:cubicBezTo>
                    <a:cubicBezTo>
                      <a:pt x="105" y="89"/>
                      <a:pt x="105" y="89"/>
                      <a:pt x="105" y="89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4" y="88"/>
                      <a:pt x="104" y="88"/>
                      <a:pt x="104" y="88"/>
                    </a:cubicBezTo>
                    <a:cubicBezTo>
                      <a:pt x="104" y="87"/>
                      <a:pt x="104" y="87"/>
                      <a:pt x="103" y="86"/>
                    </a:cubicBezTo>
                    <a:cubicBezTo>
                      <a:pt x="102" y="84"/>
                      <a:pt x="101" y="83"/>
                      <a:pt x="100" y="81"/>
                    </a:cubicBezTo>
                    <a:cubicBezTo>
                      <a:pt x="99" y="80"/>
                      <a:pt x="99" y="80"/>
                      <a:pt x="99" y="80"/>
                    </a:cubicBezTo>
                    <a:cubicBezTo>
                      <a:pt x="98" y="78"/>
                      <a:pt x="97" y="76"/>
                      <a:pt x="95" y="75"/>
                    </a:cubicBezTo>
                    <a:cubicBezTo>
                      <a:pt x="97" y="75"/>
                      <a:pt x="97" y="75"/>
                      <a:pt x="97" y="75"/>
                    </a:cubicBezTo>
                    <a:cubicBezTo>
                      <a:pt x="97" y="74"/>
                      <a:pt x="97" y="74"/>
                      <a:pt x="97" y="74"/>
                    </a:cubicBezTo>
                    <a:cubicBezTo>
                      <a:pt x="98" y="74"/>
                      <a:pt x="98" y="75"/>
                      <a:pt x="98" y="75"/>
                    </a:cubicBezTo>
                    <a:cubicBezTo>
                      <a:pt x="99" y="76"/>
                      <a:pt x="99" y="76"/>
                      <a:pt x="99" y="76"/>
                    </a:cubicBezTo>
                    <a:cubicBezTo>
                      <a:pt x="99" y="76"/>
                      <a:pt x="99" y="76"/>
                      <a:pt x="99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7"/>
                      <a:pt x="100" y="77"/>
                      <a:pt x="100" y="77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9"/>
                      <a:pt x="101" y="79"/>
                    </a:cubicBezTo>
                    <a:cubicBezTo>
                      <a:pt x="101" y="82"/>
                      <a:pt x="101" y="82"/>
                      <a:pt x="101" y="82"/>
                    </a:cubicBezTo>
                    <a:cubicBezTo>
                      <a:pt x="102" y="82"/>
                      <a:pt x="102" y="82"/>
                      <a:pt x="102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3"/>
                      <a:pt x="103" y="83"/>
                      <a:pt x="103" y="83"/>
                    </a:cubicBezTo>
                    <a:cubicBezTo>
                      <a:pt x="103" y="85"/>
                      <a:pt x="104" y="85"/>
                      <a:pt x="105" y="85"/>
                    </a:cubicBezTo>
                    <a:cubicBezTo>
                      <a:pt x="105" y="85"/>
                      <a:pt x="105" y="85"/>
                      <a:pt x="105" y="85"/>
                    </a:cubicBezTo>
                    <a:cubicBezTo>
                      <a:pt x="106" y="85"/>
                      <a:pt x="106" y="86"/>
                      <a:pt x="107" y="86"/>
                    </a:cubicBezTo>
                    <a:cubicBezTo>
                      <a:pt x="107" y="87"/>
                      <a:pt x="107" y="87"/>
                      <a:pt x="107" y="88"/>
                    </a:cubicBezTo>
                    <a:cubicBezTo>
                      <a:pt x="107" y="88"/>
                      <a:pt x="107" y="89"/>
                      <a:pt x="108" y="89"/>
                    </a:cubicBezTo>
                    <a:cubicBezTo>
                      <a:pt x="108" y="89"/>
                      <a:pt x="108" y="89"/>
                      <a:pt x="108" y="89"/>
                    </a:cubicBezTo>
                    <a:cubicBezTo>
                      <a:pt x="108" y="90"/>
                      <a:pt x="108" y="90"/>
                      <a:pt x="108" y="90"/>
                    </a:cubicBezTo>
                    <a:cubicBezTo>
                      <a:pt x="108" y="90"/>
                      <a:pt x="108" y="92"/>
                      <a:pt x="110" y="92"/>
                    </a:cubicBezTo>
                    <a:cubicBezTo>
                      <a:pt x="110" y="92"/>
                      <a:pt x="110" y="92"/>
                      <a:pt x="110" y="92"/>
                    </a:cubicBezTo>
                    <a:cubicBezTo>
                      <a:pt x="110" y="92"/>
                      <a:pt x="110" y="92"/>
                      <a:pt x="110" y="92"/>
                    </a:cubicBezTo>
                    <a:cubicBezTo>
                      <a:pt x="110" y="93"/>
                      <a:pt x="110" y="93"/>
                      <a:pt x="110" y="93"/>
                    </a:cubicBezTo>
                    <a:cubicBezTo>
                      <a:pt x="110" y="93"/>
                      <a:pt x="110" y="93"/>
                      <a:pt x="110" y="93"/>
                    </a:cubicBezTo>
                    <a:cubicBezTo>
                      <a:pt x="110" y="94"/>
                      <a:pt x="110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6"/>
                      <a:pt x="111" y="96"/>
                      <a:pt x="111" y="96"/>
                    </a:cubicBezTo>
                    <a:cubicBezTo>
                      <a:pt x="112" y="97"/>
                      <a:pt x="112" y="97"/>
                      <a:pt x="112" y="98"/>
                    </a:cubicBezTo>
                    <a:cubicBezTo>
                      <a:pt x="113" y="98"/>
                      <a:pt x="113" y="98"/>
                      <a:pt x="113" y="98"/>
                    </a:cubicBezTo>
                    <a:cubicBezTo>
                      <a:pt x="113" y="99"/>
                      <a:pt x="114" y="99"/>
                      <a:pt x="114" y="99"/>
                    </a:cubicBezTo>
                    <a:cubicBezTo>
                      <a:pt x="114" y="99"/>
                      <a:pt x="114" y="99"/>
                      <a:pt x="114" y="99"/>
                    </a:cubicBezTo>
                    <a:cubicBezTo>
                      <a:pt x="114" y="100"/>
                      <a:pt x="114" y="100"/>
                      <a:pt x="114" y="100"/>
                    </a:cubicBezTo>
                    <a:cubicBezTo>
                      <a:pt x="114" y="101"/>
                      <a:pt x="114" y="102"/>
                      <a:pt x="115" y="102"/>
                    </a:cubicBezTo>
                    <a:cubicBezTo>
                      <a:pt x="116" y="102"/>
                      <a:pt x="116" y="102"/>
                      <a:pt x="116" y="102"/>
                    </a:cubicBezTo>
                    <a:cubicBezTo>
                      <a:pt x="116" y="102"/>
                      <a:pt x="116" y="102"/>
                      <a:pt x="116" y="102"/>
                    </a:cubicBezTo>
                    <a:cubicBezTo>
                      <a:pt x="116" y="103"/>
                      <a:pt x="116" y="103"/>
                      <a:pt x="116" y="103"/>
                    </a:cubicBezTo>
                    <a:cubicBezTo>
                      <a:pt x="116" y="105"/>
                      <a:pt x="116" y="105"/>
                      <a:pt x="116" y="105"/>
                    </a:cubicBezTo>
                    <a:cubicBezTo>
                      <a:pt x="116" y="106"/>
                      <a:pt x="116" y="106"/>
                      <a:pt x="117" y="106"/>
                    </a:cubicBezTo>
                    <a:cubicBezTo>
                      <a:pt x="117" y="106"/>
                      <a:pt x="117" y="106"/>
                      <a:pt x="117" y="106"/>
                    </a:cubicBezTo>
                    <a:cubicBezTo>
                      <a:pt x="117" y="107"/>
                      <a:pt x="117" y="108"/>
                      <a:pt x="118" y="108"/>
                    </a:cubicBezTo>
                    <a:cubicBezTo>
                      <a:pt x="118" y="109"/>
                      <a:pt x="119" y="110"/>
                      <a:pt x="120" y="110"/>
                    </a:cubicBezTo>
                    <a:cubicBezTo>
                      <a:pt x="122" y="111"/>
                      <a:pt x="122" y="111"/>
                      <a:pt x="122" y="111"/>
                    </a:cubicBezTo>
                    <a:cubicBezTo>
                      <a:pt x="122" y="109"/>
                      <a:pt x="122" y="109"/>
                      <a:pt x="122" y="109"/>
                    </a:cubicBezTo>
                    <a:cubicBezTo>
                      <a:pt x="121" y="106"/>
                      <a:pt x="120" y="102"/>
                      <a:pt x="119" y="97"/>
                    </a:cubicBezTo>
                    <a:cubicBezTo>
                      <a:pt x="118" y="95"/>
                      <a:pt x="118" y="93"/>
                      <a:pt x="118" y="91"/>
                    </a:cubicBezTo>
                    <a:cubicBezTo>
                      <a:pt x="118" y="90"/>
                      <a:pt x="118" y="90"/>
                      <a:pt x="118" y="89"/>
                    </a:cubicBezTo>
                    <a:cubicBezTo>
                      <a:pt x="119" y="88"/>
                      <a:pt x="119" y="88"/>
                      <a:pt x="119" y="88"/>
                    </a:cubicBezTo>
                    <a:cubicBezTo>
                      <a:pt x="119" y="87"/>
                      <a:pt x="119" y="87"/>
                      <a:pt x="119" y="86"/>
                    </a:cubicBezTo>
                    <a:cubicBezTo>
                      <a:pt x="119" y="86"/>
                      <a:pt x="119" y="86"/>
                      <a:pt x="119" y="86"/>
                    </a:cubicBezTo>
                    <a:cubicBezTo>
                      <a:pt x="119" y="86"/>
                      <a:pt x="119" y="85"/>
                      <a:pt x="119" y="85"/>
                    </a:cubicBezTo>
                    <a:cubicBezTo>
                      <a:pt x="119" y="85"/>
                      <a:pt x="118" y="84"/>
                      <a:pt x="118" y="84"/>
                    </a:cubicBezTo>
                    <a:cubicBezTo>
                      <a:pt x="118" y="84"/>
                      <a:pt x="118" y="84"/>
                      <a:pt x="118" y="84"/>
                    </a:cubicBezTo>
                    <a:cubicBezTo>
                      <a:pt x="118" y="84"/>
                      <a:pt x="118" y="84"/>
                      <a:pt x="118" y="84"/>
                    </a:cubicBezTo>
                    <a:cubicBezTo>
                      <a:pt x="117" y="84"/>
                      <a:pt x="118" y="84"/>
                      <a:pt x="118" y="83"/>
                    </a:cubicBezTo>
                    <a:cubicBezTo>
                      <a:pt x="118" y="82"/>
                      <a:pt x="118" y="82"/>
                      <a:pt x="118" y="82"/>
                    </a:cubicBezTo>
                    <a:cubicBezTo>
                      <a:pt x="117" y="81"/>
                      <a:pt x="117" y="81"/>
                      <a:pt x="117" y="81"/>
                    </a:cubicBezTo>
                    <a:cubicBezTo>
                      <a:pt x="117" y="81"/>
                      <a:pt x="117" y="81"/>
                      <a:pt x="117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79"/>
                      <a:pt x="116" y="79"/>
                      <a:pt x="116" y="79"/>
                    </a:cubicBezTo>
                    <a:cubicBezTo>
                      <a:pt x="115" y="79"/>
                      <a:pt x="115" y="79"/>
                      <a:pt x="115" y="79"/>
                    </a:cubicBezTo>
                    <a:cubicBezTo>
                      <a:pt x="115" y="78"/>
                      <a:pt x="115" y="78"/>
                      <a:pt x="115" y="78"/>
                    </a:cubicBezTo>
                    <a:cubicBezTo>
                      <a:pt x="115" y="77"/>
                      <a:pt x="115" y="77"/>
                      <a:pt x="115" y="77"/>
                    </a:cubicBezTo>
                    <a:cubicBezTo>
                      <a:pt x="115" y="77"/>
                      <a:pt x="115" y="77"/>
                      <a:pt x="115" y="77"/>
                    </a:cubicBezTo>
                    <a:cubicBezTo>
                      <a:pt x="115" y="76"/>
                      <a:pt x="115" y="76"/>
                      <a:pt x="115" y="76"/>
                    </a:cubicBezTo>
                    <a:cubicBezTo>
                      <a:pt x="114" y="76"/>
                      <a:pt x="114" y="76"/>
                      <a:pt x="114" y="76"/>
                    </a:cubicBezTo>
                    <a:cubicBezTo>
                      <a:pt x="113" y="76"/>
                      <a:pt x="113" y="76"/>
                      <a:pt x="113" y="76"/>
                    </a:cubicBezTo>
                    <a:cubicBezTo>
                      <a:pt x="113" y="76"/>
                      <a:pt x="113" y="76"/>
                      <a:pt x="113" y="76"/>
                    </a:cubicBezTo>
                    <a:cubicBezTo>
                      <a:pt x="113" y="75"/>
                      <a:pt x="113" y="75"/>
                      <a:pt x="113" y="75"/>
                    </a:cubicBezTo>
                    <a:cubicBezTo>
                      <a:pt x="113" y="75"/>
                      <a:pt x="113" y="75"/>
                      <a:pt x="113" y="75"/>
                    </a:cubicBezTo>
                    <a:cubicBezTo>
                      <a:pt x="113" y="74"/>
                      <a:pt x="113" y="74"/>
                      <a:pt x="113" y="74"/>
                    </a:cubicBezTo>
                    <a:cubicBezTo>
                      <a:pt x="113" y="73"/>
                      <a:pt x="113" y="73"/>
                      <a:pt x="112" y="73"/>
                    </a:cubicBezTo>
                    <a:cubicBezTo>
                      <a:pt x="112" y="73"/>
                      <a:pt x="112" y="73"/>
                      <a:pt x="112" y="73"/>
                    </a:cubicBezTo>
                    <a:cubicBezTo>
                      <a:pt x="112" y="73"/>
                      <a:pt x="112" y="73"/>
                      <a:pt x="112" y="73"/>
                    </a:cubicBezTo>
                    <a:cubicBezTo>
                      <a:pt x="112" y="72"/>
                      <a:pt x="112" y="72"/>
                      <a:pt x="112" y="72"/>
                    </a:cubicBezTo>
                    <a:cubicBezTo>
                      <a:pt x="112" y="72"/>
                      <a:pt x="112" y="72"/>
                      <a:pt x="112" y="71"/>
                    </a:cubicBezTo>
                    <a:cubicBezTo>
                      <a:pt x="111" y="71"/>
                      <a:pt x="111" y="70"/>
                      <a:pt x="111" y="70"/>
                    </a:cubicBezTo>
                    <a:cubicBezTo>
                      <a:pt x="110" y="69"/>
                      <a:pt x="110" y="69"/>
                      <a:pt x="110" y="69"/>
                    </a:cubicBezTo>
                    <a:cubicBezTo>
                      <a:pt x="110" y="69"/>
                      <a:pt x="110" y="69"/>
                      <a:pt x="110" y="69"/>
                    </a:cubicBezTo>
                    <a:cubicBezTo>
                      <a:pt x="109" y="69"/>
                      <a:pt x="109" y="69"/>
                      <a:pt x="109" y="69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6"/>
                      <a:pt x="109" y="66"/>
                      <a:pt x="109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7" y="65"/>
                      <a:pt x="107" y="65"/>
                      <a:pt x="107" y="65"/>
                    </a:cubicBezTo>
                    <a:cubicBezTo>
                      <a:pt x="107" y="65"/>
                      <a:pt x="107" y="64"/>
                      <a:pt x="107" y="64"/>
                    </a:cubicBezTo>
                    <a:cubicBezTo>
                      <a:pt x="107" y="63"/>
                      <a:pt x="107" y="63"/>
                      <a:pt x="107" y="63"/>
                    </a:cubicBezTo>
                    <a:cubicBezTo>
                      <a:pt x="106" y="63"/>
                      <a:pt x="106" y="63"/>
                      <a:pt x="106" y="63"/>
                    </a:cubicBezTo>
                    <a:cubicBezTo>
                      <a:pt x="106" y="62"/>
                      <a:pt x="106" y="62"/>
                      <a:pt x="106" y="62"/>
                    </a:cubicBezTo>
                    <a:cubicBezTo>
                      <a:pt x="106" y="62"/>
                      <a:pt x="106" y="61"/>
                      <a:pt x="105" y="61"/>
                    </a:cubicBezTo>
                    <a:cubicBezTo>
                      <a:pt x="105" y="61"/>
                      <a:pt x="105" y="61"/>
                      <a:pt x="105" y="61"/>
                    </a:cubicBezTo>
                    <a:cubicBezTo>
                      <a:pt x="105" y="61"/>
                      <a:pt x="105" y="61"/>
                      <a:pt x="105" y="61"/>
                    </a:cubicBezTo>
                    <a:cubicBezTo>
                      <a:pt x="105" y="60"/>
                      <a:pt x="105" y="60"/>
                      <a:pt x="105" y="60"/>
                    </a:cubicBezTo>
                    <a:cubicBezTo>
                      <a:pt x="104" y="59"/>
                      <a:pt x="104" y="59"/>
                      <a:pt x="104" y="59"/>
                    </a:cubicBezTo>
                    <a:cubicBezTo>
                      <a:pt x="103" y="58"/>
                      <a:pt x="103" y="58"/>
                      <a:pt x="103" y="58"/>
                    </a:cubicBezTo>
                    <a:cubicBezTo>
                      <a:pt x="103" y="57"/>
                      <a:pt x="102" y="57"/>
                      <a:pt x="102" y="57"/>
                    </a:cubicBezTo>
                    <a:cubicBezTo>
                      <a:pt x="102" y="57"/>
                      <a:pt x="102" y="57"/>
                      <a:pt x="102" y="57"/>
                    </a:cubicBezTo>
                    <a:cubicBezTo>
                      <a:pt x="101" y="56"/>
                      <a:pt x="101" y="56"/>
                      <a:pt x="101" y="56"/>
                    </a:cubicBezTo>
                    <a:cubicBezTo>
                      <a:pt x="100" y="56"/>
                      <a:pt x="100" y="55"/>
                      <a:pt x="100" y="55"/>
                    </a:cubicBezTo>
                    <a:cubicBezTo>
                      <a:pt x="100" y="54"/>
                      <a:pt x="100" y="54"/>
                      <a:pt x="100" y="53"/>
                    </a:cubicBezTo>
                    <a:cubicBezTo>
                      <a:pt x="99" y="53"/>
                      <a:pt x="99" y="53"/>
                      <a:pt x="99" y="53"/>
                    </a:cubicBezTo>
                    <a:cubicBezTo>
                      <a:pt x="99" y="52"/>
                      <a:pt x="99" y="52"/>
                      <a:pt x="99" y="52"/>
                    </a:cubicBezTo>
                    <a:cubicBezTo>
                      <a:pt x="99" y="52"/>
                      <a:pt x="99" y="52"/>
                      <a:pt x="99" y="52"/>
                    </a:cubicBezTo>
                    <a:cubicBezTo>
                      <a:pt x="99" y="52"/>
                      <a:pt x="99" y="51"/>
                      <a:pt x="98" y="51"/>
                    </a:cubicBezTo>
                    <a:cubicBezTo>
                      <a:pt x="97" y="51"/>
                      <a:pt x="97" y="51"/>
                      <a:pt x="97" y="51"/>
                    </a:cubicBezTo>
                    <a:cubicBezTo>
                      <a:pt x="96" y="50"/>
                      <a:pt x="96" y="50"/>
                      <a:pt x="95" y="49"/>
                    </a:cubicBezTo>
                    <a:cubicBezTo>
                      <a:pt x="95" y="49"/>
                      <a:pt x="95" y="48"/>
                      <a:pt x="95" y="48"/>
                    </a:cubicBezTo>
                    <a:cubicBezTo>
                      <a:pt x="95" y="47"/>
                      <a:pt x="94" y="47"/>
                      <a:pt x="94" y="46"/>
                    </a:cubicBezTo>
                    <a:cubicBezTo>
                      <a:pt x="94" y="45"/>
                      <a:pt x="93" y="45"/>
                      <a:pt x="92" y="44"/>
                    </a:cubicBezTo>
                    <a:cubicBezTo>
                      <a:pt x="91" y="44"/>
                      <a:pt x="91" y="43"/>
                      <a:pt x="91" y="43"/>
                    </a:cubicBezTo>
                    <a:cubicBezTo>
                      <a:pt x="90" y="43"/>
                      <a:pt x="90" y="43"/>
                      <a:pt x="90" y="43"/>
                    </a:cubicBezTo>
                    <a:cubicBezTo>
                      <a:pt x="90" y="42"/>
                      <a:pt x="90" y="42"/>
                      <a:pt x="90" y="41"/>
                    </a:cubicBezTo>
                    <a:cubicBezTo>
                      <a:pt x="89" y="41"/>
                      <a:pt x="89" y="41"/>
                      <a:pt x="88" y="40"/>
                    </a:cubicBezTo>
                    <a:cubicBezTo>
                      <a:pt x="87" y="39"/>
                      <a:pt x="86" y="38"/>
                      <a:pt x="85" y="38"/>
                    </a:cubicBezTo>
                    <a:cubicBezTo>
                      <a:pt x="83" y="36"/>
                      <a:pt x="82" y="34"/>
                      <a:pt x="80" y="32"/>
                    </a:cubicBezTo>
                    <a:cubicBezTo>
                      <a:pt x="80" y="31"/>
                      <a:pt x="80" y="31"/>
                      <a:pt x="80" y="31"/>
                    </a:cubicBezTo>
                    <a:cubicBezTo>
                      <a:pt x="80" y="31"/>
                      <a:pt x="80" y="31"/>
                      <a:pt x="80" y="31"/>
                    </a:cubicBezTo>
                    <a:cubicBezTo>
                      <a:pt x="78" y="31"/>
                      <a:pt x="77" y="30"/>
                      <a:pt x="76" y="29"/>
                    </a:cubicBezTo>
                    <a:cubicBezTo>
                      <a:pt x="76" y="28"/>
                      <a:pt x="76" y="28"/>
                      <a:pt x="76" y="28"/>
                    </a:cubicBezTo>
                    <a:cubicBezTo>
                      <a:pt x="75" y="27"/>
                      <a:pt x="75" y="26"/>
                      <a:pt x="73" y="26"/>
                    </a:cubicBezTo>
                    <a:cubicBezTo>
                      <a:pt x="73" y="26"/>
                      <a:pt x="73" y="26"/>
                      <a:pt x="72" y="25"/>
                    </a:cubicBezTo>
                    <a:cubicBezTo>
                      <a:pt x="72" y="25"/>
                      <a:pt x="71" y="25"/>
                      <a:pt x="71" y="25"/>
                    </a:cubicBezTo>
                    <a:cubicBezTo>
                      <a:pt x="70" y="24"/>
                      <a:pt x="69" y="23"/>
                      <a:pt x="69" y="22"/>
                    </a:cubicBezTo>
                    <a:cubicBezTo>
                      <a:pt x="69" y="22"/>
                      <a:pt x="69" y="22"/>
                      <a:pt x="69" y="22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67" y="21"/>
                      <a:pt x="67" y="21"/>
                      <a:pt x="67" y="21"/>
                    </a:cubicBezTo>
                    <a:cubicBezTo>
                      <a:pt x="66" y="21"/>
                      <a:pt x="66" y="21"/>
                      <a:pt x="65" y="21"/>
                    </a:cubicBezTo>
                    <a:cubicBezTo>
                      <a:pt x="65" y="20"/>
                      <a:pt x="64" y="19"/>
                      <a:pt x="64" y="19"/>
                    </a:cubicBezTo>
                    <a:cubicBezTo>
                      <a:pt x="63" y="18"/>
                      <a:pt x="63" y="18"/>
                      <a:pt x="63" y="17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2" y="17"/>
                      <a:pt x="62" y="17"/>
                      <a:pt x="62" y="17"/>
                    </a:cubicBezTo>
                    <a:cubicBezTo>
                      <a:pt x="61" y="17"/>
                      <a:pt x="61" y="17"/>
                      <a:pt x="60" y="17"/>
                    </a:cubicBezTo>
                    <a:cubicBezTo>
                      <a:pt x="60" y="16"/>
                      <a:pt x="59" y="16"/>
                      <a:pt x="59" y="15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59" y="14"/>
                      <a:pt x="58" y="14"/>
                      <a:pt x="57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6" y="14"/>
                      <a:pt x="56" y="13"/>
                      <a:pt x="56" y="13"/>
                    </a:cubicBezTo>
                    <a:cubicBezTo>
                      <a:pt x="54" y="11"/>
                      <a:pt x="52" y="10"/>
                      <a:pt x="49" y="8"/>
                    </a:cubicBezTo>
                    <a:cubicBezTo>
                      <a:pt x="47" y="7"/>
                      <a:pt x="44" y="6"/>
                      <a:pt x="42" y="4"/>
                    </a:cubicBezTo>
                    <a:cubicBezTo>
                      <a:pt x="40" y="3"/>
                      <a:pt x="38" y="2"/>
                      <a:pt x="36" y="1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grpFill/>
              <a:ln w="127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Freeform 42">
                <a:extLst>
                  <a:ext uri="{FF2B5EF4-FFF2-40B4-BE49-F238E27FC236}">
                    <a16:creationId xmlns:a16="http://schemas.microsoft.com/office/drawing/2014/main" id="{A1A37574-268F-419F-9963-4B4B549087E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77" y="1838"/>
                <a:ext cx="322" cy="675"/>
              </a:xfrm>
              <a:custGeom>
                <a:avLst/>
                <a:gdLst>
                  <a:gd name="T0" fmla="*/ 3 w 135"/>
                  <a:gd name="T1" fmla="*/ 78 h 283"/>
                  <a:gd name="T2" fmla="*/ 0 w 135"/>
                  <a:gd name="T3" fmla="*/ 85 h 283"/>
                  <a:gd name="T4" fmla="*/ 9 w 135"/>
                  <a:gd name="T5" fmla="*/ 113 h 283"/>
                  <a:gd name="T6" fmla="*/ 14 w 135"/>
                  <a:gd name="T7" fmla="*/ 116 h 283"/>
                  <a:gd name="T8" fmla="*/ 18 w 135"/>
                  <a:gd name="T9" fmla="*/ 128 h 283"/>
                  <a:gd name="T10" fmla="*/ 25 w 135"/>
                  <a:gd name="T11" fmla="*/ 137 h 283"/>
                  <a:gd name="T12" fmla="*/ 22 w 135"/>
                  <a:gd name="T13" fmla="*/ 150 h 283"/>
                  <a:gd name="T14" fmla="*/ 20 w 135"/>
                  <a:gd name="T15" fmla="*/ 166 h 283"/>
                  <a:gd name="T16" fmla="*/ 29 w 135"/>
                  <a:gd name="T17" fmla="*/ 180 h 283"/>
                  <a:gd name="T18" fmla="*/ 32 w 135"/>
                  <a:gd name="T19" fmla="*/ 192 h 283"/>
                  <a:gd name="T20" fmla="*/ 42 w 135"/>
                  <a:gd name="T21" fmla="*/ 204 h 283"/>
                  <a:gd name="T22" fmla="*/ 48 w 135"/>
                  <a:gd name="T23" fmla="*/ 208 h 283"/>
                  <a:gd name="T24" fmla="*/ 51 w 135"/>
                  <a:gd name="T25" fmla="*/ 218 h 283"/>
                  <a:gd name="T26" fmla="*/ 54 w 135"/>
                  <a:gd name="T27" fmla="*/ 238 h 283"/>
                  <a:gd name="T28" fmla="*/ 57 w 135"/>
                  <a:gd name="T29" fmla="*/ 253 h 283"/>
                  <a:gd name="T30" fmla="*/ 66 w 135"/>
                  <a:gd name="T31" fmla="*/ 265 h 283"/>
                  <a:gd name="T32" fmla="*/ 74 w 135"/>
                  <a:gd name="T33" fmla="*/ 278 h 283"/>
                  <a:gd name="T34" fmla="*/ 80 w 135"/>
                  <a:gd name="T35" fmla="*/ 283 h 283"/>
                  <a:gd name="T36" fmla="*/ 84 w 135"/>
                  <a:gd name="T37" fmla="*/ 275 h 283"/>
                  <a:gd name="T38" fmla="*/ 79 w 135"/>
                  <a:gd name="T39" fmla="*/ 262 h 283"/>
                  <a:gd name="T40" fmla="*/ 85 w 135"/>
                  <a:gd name="T41" fmla="*/ 255 h 283"/>
                  <a:gd name="T42" fmla="*/ 90 w 135"/>
                  <a:gd name="T43" fmla="*/ 244 h 283"/>
                  <a:gd name="T44" fmla="*/ 98 w 135"/>
                  <a:gd name="T45" fmla="*/ 224 h 283"/>
                  <a:gd name="T46" fmla="*/ 111 w 135"/>
                  <a:gd name="T47" fmla="*/ 217 h 283"/>
                  <a:gd name="T48" fmla="*/ 119 w 135"/>
                  <a:gd name="T49" fmla="*/ 210 h 283"/>
                  <a:gd name="T50" fmla="*/ 124 w 135"/>
                  <a:gd name="T51" fmla="*/ 188 h 283"/>
                  <a:gd name="T52" fmla="*/ 134 w 135"/>
                  <a:gd name="T53" fmla="*/ 178 h 283"/>
                  <a:gd name="T54" fmla="*/ 133 w 135"/>
                  <a:gd name="T55" fmla="*/ 166 h 283"/>
                  <a:gd name="T56" fmla="*/ 120 w 135"/>
                  <a:gd name="T57" fmla="*/ 159 h 283"/>
                  <a:gd name="T58" fmla="*/ 104 w 135"/>
                  <a:gd name="T59" fmla="*/ 156 h 283"/>
                  <a:gd name="T60" fmla="*/ 91 w 135"/>
                  <a:gd name="T61" fmla="*/ 153 h 283"/>
                  <a:gd name="T62" fmla="*/ 95 w 135"/>
                  <a:gd name="T63" fmla="*/ 146 h 283"/>
                  <a:gd name="T64" fmla="*/ 85 w 135"/>
                  <a:gd name="T65" fmla="*/ 136 h 283"/>
                  <a:gd name="T66" fmla="*/ 70 w 135"/>
                  <a:gd name="T67" fmla="*/ 129 h 283"/>
                  <a:gd name="T68" fmla="*/ 60 w 135"/>
                  <a:gd name="T69" fmla="*/ 123 h 283"/>
                  <a:gd name="T70" fmla="*/ 44 w 135"/>
                  <a:gd name="T71" fmla="*/ 117 h 283"/>
                  <a:gd name="T72" fmla="*/ 32 w 135"/>
                  <a:gd name="T73" fmla="*/ 120 h 283"/>
                  <a:gd name="T74" fmla="*/ 29 w 135"/>
                  <a:gd name="T75" fmla="*/ 125 h 283"/>
                  <a:gd name="T76" fmla="*/ 20 w 135"/>
                  <a:gd name="T77" fmla="*/ 120 h 283"/>
                  <a:gd name="T78" fmla="*/ 19 w 135"/>
                  <a:gd name="T79" fmla="*/ 106 h 283"/>
                  <a:gd name="T80" fmla="*/ 18 w 135"/>
                  <a:gd name="T81" fmla="*/ 99 h 283"/>
                  <a:gd name="T82" fmla="*/ 14 w 135"/>
                  <a:gd name="T83" fmla="*/ 94 h 283"/>
                  <a:gd name="T84" fmla="*/ 7 w 135"/>
                  <a:gd name="T85" fmla="*/ 96 h 283"/>
                  <a:gd name="T86" fmla="*/ 10 w 135"/>
                  <a:gd name="T87" fmla="*/ 89 h 283"/>
                  <a:gd name="T88" fmla="*/ 15 w 135"/>
                  <a:gd name="T89" fmla="*/ 79 h 283"/>
                  <a:gd name="T90" fmla="*/ 27 w 135"/>
                  <a:gd name="T91" fmla="*/ 71 h 283"/>
                  <a:gd name="T92" fmla="*/ 32 w 135"/>
                  <a:gd name="T93" fmla="*/ 82 h 283"/>
                  <a:gd name="T94" fmla="*/ 39 w 135"/>
                  <a:gd name="T95" fmla="*/ 69 h 283"/>
                  <a:gd name="T96" fmla="*/ 43 w 135"/>
                  <a:gd name="T97" fmla="*/ 63 h 283"/>
                  <a:gd name="T98" fmla="*/ 56 w 135"/>
                  <a:gd name="T99" fmla="*/ 55 h 283"/>
                  <a:gd name="T100" fmla="*/ 68 w 135"/>
                  <a:gd name="T101" fmla="*/ 45 h 283"/>
                  <a:gd name="T102" fmla="*/ 74 w 135"/>
                  <a:gd name="T103" fmla="*/ 37 h 283"/>
                  <a:gd name="T104" fmla="*/ 83 w 135"/>
                  <a:gd name="T105" fmla="*/ 31 h 283"/>
                  <a:gd name="T106" fmla="*/ 80 w 135"/>
                  <a:gd name="T107" fmla="*/ 29 h 283"/>
                  <a:gd name="T108" fmla="*/ 96 w 135"/>
                  <a:gd name="T109" fmla="*/ 24 h 283"/>
                  <a:gd name="T110" fmla="*/ 102 w 135"/>
                  <a:gd name="T111" fmla="*/ 11 h 283"/>
                  <a:gd name="T112" fmla="*/ 96 w 135"/>
                  <a:gd name="T113" fmla="*/ 8 h 283"/>
                  <a:gd name="T114" fmla="*/ 80 w 135"/>
                  <a:gd name="T115" fmla="*/ 18 h 283"/>
                  <a:gd name="T116" fmla="*/ 72 w 135"/>
                  <a:gd name="T117" fmla="*/ 18 h 283"/>
                  <a:gd name="T118" fmla="*/ 76 w 135"/>
                  <a:gd name="T119" fmla="*/ 9 h 283"/>
                  <a:gd name="T120" fmla="*/ 86 w 135"/>
                  <a:gd name="T121" fmla="*/ 6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35" h="283">
                    <a:moveTo>
                      <a:pt x="71" y="39"/>
                    </a:moveTo>
                    <a:cubicBezTo>
                      <a:pt x="71" y="39"/>
                      <a:pt x="71" y="39"/>
                      <a:pt x="71" y="39"/>
                    </a:cubicBezTo>
                    <a:cubicBezTo>
                      <a:pt x="71" y="39"/>
                      <a:pt x="71" y="39"/>
                      <a:pt x="71" y="39"/>
                    </a:cubicBezTo>
                    <a:moveTo>
                      <a:pt x="96" y="12"/>
                    </a:moveTo>
                    <a:cubicBezTo>
                      <a:pt x="96" y="12"/>
                      <a:pt x="96" y="12"/>
                      <a:pt x="96" y="12"/>
                    </a:cubicBezTo>
                    <a:moveTo>
                      <a:pt x="86" y="0"/>
                    </a:moveTo>
                    <a:cubicBezTo>
                      <a:pt x="84" y="0"/>
                      <a:pt x="84" y="0"/>
                      <a:pt x="84" y="0"/>
                    </a:cubicBezTo>
                    <a:cubicBezTo>
                      <a:pt x="83" y="0"/>
                      <a:pt x="82" y="0"/>
                      <a:pt x="81" y="0"/>
                    </a:cubicBezTo>
                    <a:cubicBezTo>
                      <a:pt x="72" y="5"/>
                      <a:pt x="63" y="10"/>
                      <a:pt x="56" y="16"/>
                    </a:cubicBezTo>
                    <a:cubicBezTo>
                      <a:pt x="39" y="28"/>
                      <a:pt x="25" y="41"/>
                      <a:pt x="14" y="57"/>
                    </a:cubicBezTo>
                    <a:cubicBezTo>
                      <a:pt x="9" y="63"/>
                      <a:pt x="5" y="69"/>
                      <a:pt x="1" y="76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2" y="78"/>
                      <a:pt x="2" y="78"/>
                      <a:pt x="2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3" y="79"/>
                      <a:pt x="3" y="79"/>
                      <a:pt x="3" y="80"/>
                    </a:cubicBezTo>
                    <a:cubicBezTo>
                      <a:pt x="3" y="82"/>
                      <a:pt x="3" y="82"/>
                      <a:pt x="3" y="82"/>
                    </a:cubicBezTo>
                    <a:cubicBezTo>
                      <a:pt x="3" y="83"/>
                      <a:pt x="2" y="83"/>
                      <a:pt x="2" y="83"/>
                    </a:cubicBezTo>
                    <a:cubicBezTo>
                      <a:pt x="2" y="83"/>
                      <a:pt x="2" y="83"/>
                      <a:pt x="2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5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0" y="105"/>
                      <a:pt x="0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2" y="107"/>
                      <a:pt x="2" y="107"/>
                      <a:pt x="2" y="107"/>
                    </a:cubicBezTo>
                    <a:cubicBezTo>
                      <a:pt x="2" y="107"/>
                      <a:pt x="2" y="107"/>
                      <a:pt x="2" y="107"/>
                    </a:cubicBezTo>
                    <a:cubicBezTo>
                      <a:pt x="3" y="108"/>
                      <a:pt x="4" y="108"/>
                      <a:pt x="4" y="108"/>
                    </a:cubicBezTo>
                    <a:cubicBezTo>
                      <a:pt x="5" y="108"/>
                      <a:pt x="5" y="108"/>
                      <a:pt x="5" y="108"/>
                    </a:cubicBezTo>
                    <a:cubicBezTo>
                      <a:pt x="5" y="108"/>
                      <a:pt x="5" y="108"/>
                      <a:pt x="5" y="108"/>
                    </a:cubicBezTo>
                    <a:cubicBezTo>
                      <a:pt x="6" y="109"/>
                      <a:pt x="6" y="109"/>
                      <a:pt x="6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10"/>
                      <a:pt x="6" y="110"/>
                      <a:pt x="6" y="111"/>
                    </a:cubicBezTo>
                    <a:cubicBezTo>
                      <a:pt x="7" y="111"/>
                      <a:pt x="7" y="111"/>
                      <a:pt x="7" y="111"/>
                    </a:cubicBezTo>
                    <a:cubicBezTo>
                      <a:pt x="7" y="111"/>
                      <a:pt x="8" y="112"/>
                      <a:pt x="8" y="113"/>
                    </a:cubicBezTo>
                    <a:cubicBezTo>
                      <a:pt x="9" y="113"/>
                      <a:pt x="9" y="113"/>
                      <a:pt x="9" y="113"/>
                    </a:cubicBezTo>
                    <a:cubicBezTo>
                      <a:pt x="9" y="113"/>
                      <a:pt x="9" y="113"/>
                      <a:pt x="9" y="113"/>
                    </a:cubicBezTo>
                    <a:cubicBezTo>
                      <a:pt x="10" y="113"/>
                      <a:pt x="10" y="113"/>
                      <a:pt x="10" y="113"/>
                    </a:cubicBezTo>
                    <a:cubicBezTo>
                      <a:pt x="10" y="113"/>
                      <a:pt x="10" y="113"/>
                      <a:pt x="10" y="113"/>
                    </a:cubicBezTo>
                    <a:cubicBezTo>
                      <a:pt x="11" y="113"/>
                      <a:pt x="11" y="114"/>
                      <a:pt x="11" y="114"/>
                    </a:cubicBezTo>
                    <a:cubicBezTo>
                      <a:pt x="11" y="114"/>
                      <a:pt x="11" y="114"/>
                      <a:pt x="11" y="114"/>
                    </a:cubicBezTo>
                    <a:cubicBezTo>
                      <a:pt x="11" y="114"/>
                      <a:pt x="11" y="114"/>
                      <a:pt x="11" y="114"/>
                    </a:cubicBezTo>
                    <a:cubicBezTo>
                      <a:pt x="11" y="115"/>
                      <a:pt x="11" y="115"/>
                      <a:pt x="11" y="115"/>
                    </a:cubicBezTo>
                    <a:cubicBezTo>
                      <a:pt x="12" y="115"/>
                      <a:pt x="12" y="115"/>
                      <a:pt x="12" y="115"/>
                    </a:cubicBezTo>
                    <a:cubicBezTo>
                      <a:pt x="12" y="115"/>
                      <a:pt x="13" y="115"/>
                      <a:pt x="13" y="115"/>
                    </a:cubicBezTo>
                    <a:cubicBezTo>
                      <a:pt x="13" y="115"/>
                      <a:pt x="13" y="115"/>
                      <a:pt x="13" y="115"/>
                    </a:cubicBezTo>
                    <a:cubicBezTo>
                      <a:pt x="13" y="115"/>
                      <a:pt x="13" y="115"/>
                      <a:pt x="13" y="115"/>
                    </a:cubicBezTo>
                    <a:cubicBezTo>
                      <a:pt x="12" y="116"/>
                      <a:pt x="12" y="116"/>
                      <a:pt x="12" y="116"/>
                    </a:cubicBezTo>
                    <a:cubicBezTo>
                      <a:pt x="13" y="116"/>
                      <a:pt x="13" y="116"/>
                      <a:pt x="13" y="116"/>
                    </a:cubicBezTo>
                    <a:cubicBezTo>
                      <a:pt x="14" y="116"/>
                      <a:pt x="14" y="116"/>
                      <a:pt x="14" y="116"/>
                    </a:cubicBezTo>
                    <a:cubicBezTo>
                      <a:pt x="14" y="117"/>
                      <a:pt x="14" y="117"/>
                      <a:pt x="14" y="117"/>
                    </a:cubicBezTo>
                    <a:cubicBezTo>
                      <a:pt x="14" y="117"/>
                      <a:pt x="14" y="118"/>
                      <a:pt x="15" y="119"/>
                    </a:cubicBezTo>
                    <a:cubicBezTo>
                      <a:pt x="15" y="119"/>
                      <a:pt x="15" y="119"/>
                      <a:pt x="15" y="119"/>
                    </a:cubicBezTo>
                    <a:cubicBezTo>
                      <a:pt x="15" y="120"/>
                      <a:pt x="15" y="120"/>
                      <a:pt x="15" y="120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1"/>
                      <a:pt x="16" y="121"/>
                      <a:pt x="16" y="121"/>
                    </a:cubicBezTo>
                    <a:cubicBezTo>
                      <a:pt x="17" y="121"/>
                      <a:pt x="17" y="121"/>
                      <a:pt x="17" y="121"/>
                    </a:cubicBezTo>
                    <a:cubicBezTo>
                      <a:pt x="17" y="122"/>
                      <a:pt x="17" y="123"/>
                      <a:pt x="17" y="124"/>
                    </a:cubicBezTo>
                    <a:cubicBezTo>
                      <a:pt x="17" y="124"/>
                      <a:pt x="17" y="124"/>
                      <a:pt x="17" y="125"/>
                    </a:cubicBezTo>
                    <a:cubicBezTo>
                      <a:pt x="17" y="125"/>
                      <a:pt x="17" y="125"/>
                      <a:pt x="17" y="125"/>
                    </a:cubicBezTo>
                    <a:cubicBezTo>
                      <a:pt x="17" y="126"/>
                      <a:pt x="17" y="126"/>
                      <a:pt x="17" y="126"/>
                    </a:cubicBezTo>
                    <a:cubicBezTo>
                      <a:pt x="17" y="126"/>
                      <a:pt x="17" y="126"/>
                      <a:pt x="17" y="126"/>
                    </a:cubicBezTo>
                    <a:cubicBezTo>
                      <a:pt x="17" y="127"/>
                      <a:pt x="17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9"/>
                      <a:pt x="18" y="129"/>
                      <a:pt x="18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4" y="129"/>
                      <a:pt x="24" y="129"/>
                      <a:pt x="24" y="129"/>
                    </a:cubicBezTo>
                    <a:cubicBezTo>
                      <a:pt x="24" y="131"/>
                      <a:pt x="24" y="131"/>
                      <a:pt x="24" y="131"/>
                    </a:cubicBezTo>
                    <a:cubicBezTo>
                      <a:pt x="24" y="132"/>
                      <a:pt x="25" y="132"/>
                      <a:pt x="25" y="132"/>
                    </a:cubicBezTo>
                    <a:cubicBezTo>
                      <a:pt x="25" y="132"/>
                      <a:pt x="25" y="132"/>
                      <a:pt x="25" y="132"/>
                    </a:cubicBezTo>
                    <a:cubicBezTo>
                      <a:pt x="26" y="133"/>
                      <a:pt x="26" y="134"/>
                      <a:pt x="26" y="135"/>
                    </a:cubicBezTo>
                    <a:cubicBezTo>
                      <a:pt x="25" y="135"/>
                      <a:pt x="25" y="135"/>
                      <a:pt x="25" y="135"/>
                    </a:cubicBezTo>
                    <a:cubicBezTo>
                      <a:pt x="25" y="137"/>
                      <a:pt x="25" y="137"/>
                      <a:pt x="25" y="137"/>
                    </a:cubicBezTo>
                    <a:cubicBezTo>
                      <a:pt x="27" y="136"/>
                      <a:pt x="27" y="136"/>
                      <a:pt x="27" y="136"/>
                    </a:cubicBezTo>
                    <a:cubicBezTo>
                      <a:pt x="27" y="136"/>
                      <a:pt x="27" y="137"/>
                      <a:pt x="27" y="138"/>
                    </a:cubicBezTo>
                    <a:cubicBezTo>
                      <a:pt x="27" y="139"/>
                      <a:pt x="27" y="140"/>
                      <a:pt x="27" y="140"/>
                    </a:cubicBezTo>
                    <a:cubicBezTo>
                      <a:pt x="25" y="140"/>
                      <a:pt x="25" y="140"/>
                      <a:pt x="25" y="140"/>
                    </a:cubicBezTo>
                    <a:cubicBezTo>
                      <a:pt x="26" y="145"/>
                      <a:pt x="26" y="145"/>
                      <a:pt x="26" y="145"/>
                    </a:cubicBezTo>
                    <a:cubicBezTo>
                      <a:pt x="25" y="146"/>
                      <a:pt x="25" y="146"/>
                      <a:pt x="25" y="146"/>
                    </a:cubicBezTo>
                    <a:cubicBezTo>
                      <a:pt x="25" y="146"/>
                      <a:pt x="25" y="146"/>
                      <a:pt x="25" y="146"/>
                    </a:cubicBezTo>
                    <a:cubicBezTo>
                      <a:pt x="24" y="146"/>
                      <a:pt x="24" y="146"/>
                      <a:pt x="24" y="146"/>
                    </a:cubicBezTo>
                    <a:cubicBezTo>
                      <a:pt x="24" y="147"/>
                      <a:pt x="24" y="147"/>
                      <a:pt x="24" y="147"/>
                    </a:cubicBezTo>
                    <a:cubicBezTo>
                      <a:pt x="24" y="147"/>
                      <a:pt x="24" y="147"/>
                      <a:pt x="24" y="148"/>
                    </a:cubicBezTo>
                    <a:cubicBezTo>
                      <a:pt x="23" y="148"/>
                      <a:pt x="23" y="149"/>
                      <a:pt x="23" y="149"/>
                    </a:cubicBezTo>
                    <a:cubicBezTo>
                      <a:pt x="23" y="150"/>
                      <a:pt x="23" y="150"/>
                      <a:pt x="23" y="150"/>
                    </a:cubicBezTo>
                    <a:cubicBezTo>
                      <a:pt x="22" y="150"/>
                      <a:pt x="22" y="150"/>
                      <a:pt x="22" y="150"/>
                    </a:cubicBezTo>
                    <a:cubicBezTo>
                      <a:pt x="22" y="150"/>
                      <a:pt x="22" y="150"/>
                      <a:pt x="22" y="150"/>
                    </a:cubicBezTo>
                    <a:cubicBezTo>
                      <a:pt x="21" y="150"/>
                      <a:pt x="21" y="150"/>
                      <a:pt x="21" y="150"/>
                    </a:cubicBezTo>
                    <a:cubicBezTo>
                      <a:pt x="21" y="153"/>
                      <a:pt x="21" y="153"/>
                      <a:pt x="21" y="153"/>
                    </a:cubicBezTo>
                    <a:cubicBezTo>
                      <a:pt x="21" y="154"/>
                      <a:pt x="21" y="154"/>
                      <a:pt x="21" y="154"/>
                    </a:cubicBezTo>
                    <a:cubicBezTo>
                      <a:pt x="21" y="155"/>
                      <a:pt x="21" y="156"/>
                      <a:pt x="22" y="156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1" y="158"/>
                      <a:pt x="21" y="158"/>
                      <a:pt x="21" y="159"/>
                    </a:cubicBezTo>
                    <a:cubicBezTo>
                      <a:pt x="21" y="159"/>
                      <a:pt x="21" y="159"/>
                      <a:pt x="21" y="159"/>
                    </a:cubicBezTo>
                    <a:cubicBezTo>
                      <a:pt x="21" y="160"/>
                      <a:pt x="21" y="160"/>
                      <a:pt x="21" y="160"/>
                    </a:cubicBezTo>
                    <a:cubicBezTo>
                      <a:pt x="21" y="160"/>
                      <a:pt x="21" y="160"/>
                      <a:pt x="21" y="160"/>
                    </a:cubicBezTo>
                    <a:cubicBezTo>
                      <a:pt x="20" y="160"/>
                      <a:pt x="20" y="160"/>
                      <a:pt x="20" y="160"/>
                    </a:cubicBezTo>
                    <a:cubicBezTo>
                      <a:pt x="20" y="165"/>
                      <a:pt x="20" y="165"/>
                      <a:pt x="20" y="165"/>
                    </a:cubicBezTo>
                    <a:cubicBezTo>
                      <a:pt x="20" y="166"/>
                      <a:pt x="20" y="166"/>
                      <a:pt x="20" y="166"/>
                    </a:cubicBezTo>
                    <a:cubicBezTo>
                      <a:pt x="20" y="166"/>
                      <a:pt x="20" y="168"/>
                      <a:pt x="21" y="168"/>
                    </a:cubicBezTo>
                    <a:cubicBezTo>
                      <a:pt x="21" y="168"/>
                      <a:pt x="21" y="168"/>
                      <a:pt x="22" y="169"/>
                    </a:cubicBezTo>
                    <a:cubicBezTo>
                      <a:pt x="23" y="169"/>
                      <a:pt x="24" y="171"/>
                      <a:pt x="24" y="172"/>
                    </a:cubicBezTo>
                    <a:cubicBezTo>
                      <a:pt x="24" y="172"/>
                      <a:pt x="25" y="173"/>
                      <a:pt x="25" y="173"/>
                    </a:cubicBezTo>
                    <a:cubicBezTo>
                      <a:pt x="25" y="174"/>
                      <a:pt x="25" y="174"/>
                      <a:pt x="26" y="175"/>
                    </a:cubicBezTo>
                    <a:cubicBezTo>
                      <a:pt x="26" y="175"/>
                      <a:pt x="26" y="176"/>
                      <a:pt x="27" y="176"/>
                    </a:cubicBezTo>
                    <a:cubicBezTo>
                      <a:pt x="27" y="177"/>
                      <a:pt x="27" y="177"/>
                      <a:pt x="27" y="177"/>
                    </a:cubicBezTo>
                    <a:cubicBezTo>
                      <a:pt x="27" y="178"/>
                      <a:pt x="27" y="178"/>
                      <a:pt x="28" y="178"/>
                    </a:cubicBezTo>
                    <a:cubicBezTo>
                      <a:pt x="28" y="178"/>
                      <a:pt x="28" y="178"/>
                      <a:pt x="28" y="178"/>
                    </a:cubicBezTo>
                    <a:cubicBezTo>
                      <a:pt x="28" y="178"/>
                      <a:pt x="28" y="178"/>
                      <a:pt x="28" y="178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80"/>
                      <a:pt x="28" y="180"/>
                      <a:pt x="29" y="180"/>
                    </a:cubicBezTo>
                    <a:cubicBezTo>
                      <a:pt x="29" y="181"/>
                      <a:pt x="29" y="181"/>
                      <a:pt x="29" y="181"/>
                    </a:cubicBezTo>
                    <a:cubicBezTo>
                      <a:pt x="30" y="181"/>
                      <a:pt x="30" y="181"/>
                      <a:pt x="30" y="181"/>
                    </a:cubicBezTo>
                    <a:cubicBezTo>
                      <a:pt x="30" y="182"/>
                      <a:pt x="30" y="182"/>
                      <a:pt x="30" y="182"/>
                    </a:cubicBezTo>
                    <a:cubicBezTo>
                      <a:pt x="30" y="183"/>
                      <a:pt x="30" y="183"/>
                      <a:pt x="30" y="183"/>
                    </a:cubicBezTo>
                    <a:cubicBezTo>
                      <a:pt x="30" y="184"/>
                      <a:pt x="30" y="184"/>
                      <a:pt x="30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2" y="184"/>
                      <a:pt x="31" y="186"/>
                      <a:pt x="31" y="187"/>
                    </a:cubicBezTo>
                    <a:cubicBezTo>
                      <a:pt x="31" y="188"/>
                      <a:pt x="31" y="189"/>
                      <a:pt x="31" y="189"/>
                    </a:cubicBezTo>
                    <a:cubicBezTo>
                      <a:pt x="31" y="190"/>
                      <a:pt x="31" y="190"/>
                      <a:pt x="31" y="190"/>
                    </a:cubicBezTo>
                    <a:cubicBezTo>
                      <a:pt x="31" y="190"/>
                      <a:pt x="31" y="190"/>
                      <a:pt x="31" y="190"/>
                    </a:cubicBezTo>
                    <a:cubicBezTo>
                      <a:pt x="31" y="192"/>
                      <a:pt x="31" y="192"/>
                      <a:pt x="31" y="192"/>
                    </a:cubicBezTo>
                    <a:cubicBezTo>
                      <a:pt x="32" y="192"/>
                      <a:pt x="32" y="192"/>
                      <a:pt x="32" y="192"/>
                    </a:cubicBezTo>
                    <a:cubicBezTo>
                      <a:pt x="33" y="192"/>
                      <a:pt x="33" y="192"/>
                      <a:pt x="33" y="192"/>
                    </a:cubicBezTo>
                    <a:cubicBezTo>
                      <a:pt x="33" y="193"/>
                      <a:pt x="33" y="193"/>
                      <a:pt x="34" y="194"/>
                    </a:cubicBezTo>
                    <a:cubicBezTo>
                      <a:pt x="34" y="194"/>
                      <a:pt x="34" y="195"/>
                      <a:pt x="34" y="195"/>
                    </a:cubicBezTo>
                    <a:cubicBezTo>
                      <a:pt x="34" y="195"/>
                      <a:pt x="34" y="195"/>
                      <a:pt x="34" y="195"/>
                    </a:cubicBezTo>
                    <a:cubicBezTo>
                      <a:pt x="34" y="196"/>
                      <a:pt x="34" y="196"/>
                      <a:pt x="35" y="197"/>
                    </a:cubicBezTo>
                    <a:cubicBezTo>
                      <a:pt x="35" y="197"/>
                      <a:pt x="35" y="197"/>
                      <a:pt x="35" y="197"/>
                    </a:cubicBezTo>
                    <a:cubicBezTo>
                      <a:pt x="36" y="197"/>
                      <a:pt x="36" y="198"/>
                      <a:pt x="36" y="198"/>
                    </a:cubicBezTo>
                    <a:cubicBezTo>
                      <a:pt x="35" y="199"/>
                      <a:pt x="35" y="199"/>
                      <a:pt x="35" y="199"/>
                    </a:cubicBezTo>
                    <a:cubicBezTo>
                      <a:pt x="41" y="199"/>
                      <a:pt x="41" y="199"/>
                      <a:pt x="41" y="199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2"/>
                      <a:pt x="41" y="202"/>
                      <a:pt x="41" y="202"/>
                    </a:cubicBezTo>
                    <a:cubicBezTo>
                      <a:pt x="41" y="203"/>
                      <a:pt x="42" y="204"/>
                      <a:pt x="42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4" y="204"/>
                      <a:pt x="44" y="204"/>
                      <a:pt x="44" y="204"/>
                    </a:cubicBezTo>
                    <a:cubicBezTo>
                      <a:pt x="44" y="204"/>
                      <a:pt x="44" y="204"/>
                      <a:pt x="44" y="204"/>
                    </a:cubicBezTo>
                    <a:cubicBezTo>
                      <a:pt x="45" y="204"/>
                      <a:pt x="45" y="204"/>
                      <a:pt x="46" y="204"/>
                    </a:cubicBezTo>
                    <a:cubicBezTo>
                      <a:pt x="46" y="205"/>
                      <a:pt x="46" y="205"/>
                      <a:pt x="47" y="205"/>
                    </a:cubicBezTo>
                    <a:cubicBezTo>
                      <a:pt x="47" y="205"/>
                      <a:pt x="47" y="205"/>
                      <a:pt x="47" y="205"/>
                    </a:cubicBezTo>
                    <a:cubicBezTo>
                      <a:pt x="47" y="205"/>
                      <a:pt x="47" y="205"/>
                      <a:pt x="47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9" y="206"/>
                      <a:pt x="49" y="206"/>
                      <a:pt x="49" y="206"/>
                    </a:cubicBezTo>
                    <a:cubicBezTo>
                      <a:pt x="49" y="207"/>
                      <a:pt x="49" y="207"/>
                      <a:pt x="48" y="208"/>
                    </a:cubicBezTo>
                    <a:cubicBezTo>
                      <a:pt x="48" y="209"/>
                      <a:pt x="48" y="210"/>
                      <a:pt x="48" y="210"/>
                    </a:cubicBezTo>
                    <a:cubicBezTo>
                      <a:pt x="48" y="211"/>
                      <a:pt x="48" y="211"/>
                      <a:pt x="48" y="212"/>
                    </a:cubicBezTo>
                    <a:cubicBezTo>
                      <a:pt x="48" y="212"/>
                      <a:pt x="48" y="212"/>
                      <a:pt x="48" y="212"/>
                    </a:cubicBezTo>
                    <a:cubicBezTo>
                      <a:pt x="48" y="212"/>
                      <a:pt x="48" y="214"/>
                      <a:pt x="49" y="214"/>
                    </a:cubicBezTo>
                    <a:cubicBezTo>
                      <a:pt x="50" y="214"/>
                      <a:pt x="50" y="214"/>
                      <a:pt x="50" y="214"/>
                    </a:cubicBezTo>
                    <a:cubicBezTo>
                      <a:pt x="50" y="214"/>
                      <a:pt x="50" y="214"/>
                      <a:pt x="50" y="214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6"/>
                      <a:pt x="50" y="216"/>
                    </a:cubicBezTo>
                    <a:cubicBezTo>
                      <a:pt x="50" y="216"/>
                      <a:pt x="50" y="217"/>
                      <a:pt x="51" y="217"/>
                    </a:cubicBezTo>
                    <a:cubicBezTo>
                      <a:pt x="51" y="217"/>
                      <a:pt x="51" y="217"/>
                      <a:pt x="51" y="217"/>
                    </a:cubicBezTo>
                    <a:cubicBezTo>
                      <a:pt x="51" y="217"/>
                      <a:pt x="51" y="217"/>
                      <a:pt x="51" y="217"/>
                    </a:cubicBezTo>
                    <a:cubicBezTo>
                      <a:pt x="51" y="217"/>
                      <a:pt x="51" y="217"/>
                      <a:pt x="51" y="218"/>
                    </a:cubicBezTo>
                    <a:cubicBezTo>
                      <a:pt x="51" y="219"/>
                      <a:pt x="51" y="219"/>
                      <a:pt x="51" y="219"/>
                    </a:cubicBezTo>
                    <a:cubicBezTo>
                      <a:pt x="51" y="219"/>
                      <a:pt x="51" y="219"/>
                      <a:pt x="51" y="219"/>
                    </a:cubicBezTo>
                    <a:cubicBezTo>
                      <a:pt x="52" y="220"/>
                      <a:pt x="52" y="220"/>
                      <a:pt x="52" y="220"/>
                    </a:cubicBezTo>
                    <a:cubicBezTo>
                      <a:pt x="53" y="220"/>
                      <a:pt x="53" y="220"/>
                      <a:pt x="53" y="220"/>
                    </a:cubicBezTo>
                    <a:cubicBezTo>
                      <a:pt x="53" y="220"/>
                      <a:pt x="53" y="221"/>
                      <a:pt x="53" y="221"/>
                    </a:cubicBezTo>
                    <a:cubicBezTo>
                      <a:pt x="53" y="222"/>
                      <a:pt x="53" y="222"/>
                      <a:pt x="53" y="223"/>
                    </a:cubicBezTo>
                    <a:cubicBezTo>
                      <a:pt x="53" y="223"/>
                      <a:pt x="53" y="224"/>
                      <a:pt x="53" y="225"/>
                    </a:cubicBezTo>
                    <a:cubicBezTo>
                      <a:pt x="53" y="236"/>
                      <a:pt x="53" y="236"/>
                      <a:pt x="53" y="236"/>
                    </a:cubicBezTo>
                    <a:cubicBezTo>
                      <a:pt x="53" y="237"/>
                      <a:pt x="53" y="237"/>
                      <a:pt x="53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8"/>
                      <a:pt x="54" y="238"/>
                      <a:pt x="54" y="238"/>
                    </a:cubicBezTo>
                    <a:cubicBezTo>
                      <a:pt x="54" y="239"/>
                      <a:pt x="54" y="239"/>
                      <a:pt x="55" y="240"/>
                    </a:cubicBezTo>
                    <a:cubicBezTo>
                      <a:pt x="55" y="240"/>
                      <a:pt x="55" y="240"/>
                      <a:pt x="55" y="240"/>
                    </a:cubicBezTo>
                    <a:cubicBezTo>
                      <a:pt x="56" y="240"/>
                      <a:pt x="56" y="241"/>
                      <a:pt x="56" y="241"/>
                    </a:cubicBezTo>
                    <a:cubicBezTo>
                      <a:pt x="56" y="242"/>
                      <a:pt x="56" y="243"/>
                      <a:pt x="56" y="244"/>
                    </a:cubicBezTo>
                    <a:cubicBezTo>
                      <a:pt x="56" y="245"/>
                      <a:pt x="56" y="245"/>
                      <a:pt x="56" y="246"/>
                    </a:cubicBezTo>
                    <a:cubicBezTo>
                      <a:pt x="56" y="247"/>
                      <a:pt x="56" y="247"/>
                      <a:pt x="56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9"/>
                    </a:cubicBezTo>
                    <a:cubicBezTo>
                      <a:pt x="57" y="249"/>
                      <a:pt x="57" y="249"/>
                      <a:pt x="57" y="250"/>
                    </a:cubicBezTo>
                    <a:cubicBezTo>
                      <a:pt x="57" y="250"/>
                      <a:pt x="57" y="251"/>
                      <a:pt x="57" y="251"/>
                    </a:cubicBezTo>
                    <a:cubicBezTo>
                      <a:pt x="57" y="251"/>
                      <a:pt x="57" y="252"/>
                      <a:pt x="57" y="252"/>
                    </a:cubicBezTo>
                    <a:cubicBezTo>
                      <a:pt x="57" y="253"/>
                      <a:pt x="57" y="253"/>
                      <a:pt x="57" y="253"/>
                    </a:cubicBezTo>
                    <a:cubicBezTo>
                      <a:pt x="57" y="255"/>
                      <a:pt x="58" y="257"/>
                      <a:pt x="59" y="258"/>
                    </a:cubicBezTo>
                    <a:cubicBezTo>
                      <a:pt x="59" y="258"/>
                      <a:pt x="59" y="258"/>
                      <a:pt x="59" y="258"/>
                    </a:cubicBezTo>
                    <a:cubicBezTo>
                      <a:pt x="61" y="259"/>
                      <a:pt x="61" y="259"/>
                      <a:pt x="61" y="260"/>
                    </a:cubicBezTo>
                    <a:cubicBezTo>
                      <a:pt x="61" y="261"/>
                      <a:pt x="61" y="261"/>
                      <a:pt x="61" y="261"/>
                    </a:cubicBezTo>
                    <a:cubicBezTo>
                      <a:pt x="62" y="261"/>
                      <a:pt x="62" y="261"/>
                      <a:pt x="62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2"/>
                      <a:pt x="63" y="262"/>
                      <a:pt x="63" y="262"/>
                    </a:cubicBezTo>
                    <a:cubicBezTo>
                      <a:pt x="63" y="262"/>
                      <a:pt x="63" y="262"/>
                      <a:pt x="63" y="262"/>
                    </a:cubicBezTo>
                    <a:cubicBezTo>
                      <a:pt x="63" y="263"/>
                      <a:pt x="63" y="263"/>
                      <a:pt x="64" y="263"/>
                    </a:cubicBezTo>
                    <a:cubicBezTo>
                      <a:pt x="64" y="264"/>
                      <a:pt x="64" y="264"/>
                      <a:pt x="64" y="264"/>
                    </a:cubicBezTo>
                    <a:cubicBezTo>
                      <a:pt x="64" y="265"/>
                      <a:pt x="65" y="265"/>
                      <a:pt x="65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66" y="267"/>
                      <a:pt x="66" y="268"/>
                      <a:pt x="67" y="269"/>
                    </a:cubicBezTo>
                    <a:cubicBezTo>
                      <a:pt x="67" y="269"/>
                      <a:pt x="68" y="269"/>
                      <a:pt x="68" y="270"/>
                    </a:cubicBezTo>
                    <a:cubicBezTo>
                      <a:pt x="69" y="270"/>
                      <a:pt x="70" y="271"/>
                      <a:pt x="70" y="272"/>
                    </a:cubicBezTo>
                    <a:cubicBezTo>
                      <a:pt x="70" y="273"/>
                      <a:pt x="70" y="273"/>
                      <a:pt x="70" y="273"/>
                    </a:cubicBezTo>
                    <a:cubicBezTo>
                      <a:pt x="70" y="273"/>
                      <a:pt x="70" y="273"/>
                      <a:pt x="70" y="273"/>
                    </a:cubicBezTo>
                    <a:cubicBezTo>
                      <a:pt x="70" y="273"/>
                      <a:pt x="70" y="273"/>
                      <a:pt x="70" y="274"/>
                    </a:cubicBezTo>
                    <a:cubicBezTo>
                      <a:pt x="70" y="274"/>
                      <a:pt x="70" y="274"/>
                      <a:pt x="70" y="274"/>
                    </a:cubicBezTo>
                    <a:cubicBezTo>
                      <a:pt x="70" y="274"/>
                      <a:pt x="70" y="274"/>
                      <a:pt x="70" y="274"/>
                    </a:cubicBezTo>
                    <a:cubicBezTo>
                      <a:pt x="70" y="274"/>
                      <a:pt x="70" y="275"/>
                      <a:pt x="71" y="275"/>
                    </a:cubicBezTo>
                    <a:cubicBezTo>
                      <a:pt x="72" y="276"/>
                      <a:pt x="72" y="276"/>
                      <a:pt x="72" y="276"/>
                    </a:cubicBezTo>
                    <a:cubicBezTo>
                      <a:pt x="72" y="276"/>
                      <a:pt x="72" y="277"/>
                      <a:pt x="73" y="277"/>
                    </a:cubicBezTo>
                    <a:cubicBezTo>
                      <a:pt x="73" y="277"/>
                      <a:pt x="73" y="277"/>
                      <a:pt x="73" y="277"/>
                    </a:cubicBezTo>
                    <a:cubicBezTo>
                      <a:pt x="73" y="278"/>
                      <a:pt x="73" y="278"/>
                      <a:pt x="74" y="278"/>
                    </a:cubicBezTo>
                    <a:cubicBezTo>
                      <a:pt x="74" y="279"/>
                      <a:pt x="74" y="279"/>
                      <a:pt x="74" y="279"/>
                    </a:cubicBezTo>
                    <a:cubicBezTo>
                      <a:pt x="75" y="280"/>
                      <a:pt x="76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1"/>
                      <a:pt x="77" y="281"/>
                      <a:pt x="77" y="281"/>
                    </a:cubicBezTo>
                    <a:cubicBezTo>
                      <a:pt x="78" y="281"/>
                      <a:pt x="78" y="281"/>
                      <a:pt x="78" y="281"/>
                    </a:cubicBezTo>
                    <a:cubicBezTo>
                      <a:pt x="79" y="281"/>
                      <a:pt x="79" y="281"/>
                      <a:pt x="79" y="281"/>
                    </a:cubicBezTo>
                    <a:cubicBezTo>
                      <a:pt x="79" y="281"/>
                      <a:pt x="79" y="281"/>
                      <a:pt x="79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3"/>
                      <a:pt x="80" y="283"/>
                      <a:pt x="80" y="283"/>
                    </a:cubicBezTo>
                    <a:cubicBezTo>
                      <a:pt x="81" y="283"/>
                      <a:pt x="81" y="283"/>
                      <a:pt x="81" y="283"/>
                    </a:cubicBezTo>
                    <a:cubicBezTo>
                      <a:pt x="81" y="283"/>
                      <a:pt x="81" y="283"/>
                      <a:pt x="81" y="283"/>
                    </a:cubicBezTo>
                    <a:cubicBezTo>
                      <a:pt x="81" y="283"/>
                      <a:pt x="82" y="283"/>
                      <a:pt x="82" y="283"/>
                    </a:cubicBezTo>
                    <a:cubicBezTo>
                      <a:pt x="83" y="283"/>
                      <a:pt x="84" y="283"/>
                      <a:pt x="84" y="282"/>
                    </a:cubicBezTo>
                    <a:cubicBezTo>
                      <a:pt x="85" y="282"/>
                      <a:pt x="85" y="281"/>
                      <a:pt x="85" y="281"/>
                    </a:cubicBezTo>
                    <a:cubicBezTo>
                      <a:pt x="84" y="280"/>
                      <a:pt x="84" y="280"/>
                      <a:pt x="84" y="279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4" y="278"/>
                      <a:pt x="84" y="278"/>
                      <a:pt x="84" y="278"/>
                    </a:cubicBezTo>
                    <a:cubicBezTo>
                      <a:pt x="85" y="278"/>
                      <a:pt x="85" y="278"/>
                      <a:pt x="85" y="278"/>
                    </a:cubicBezTo>
                    <a:cubicBezTo>
                      <a:pt x="85" y="278"/>
                      <a:pt x="85" y="278"/>
                      <a:pt x="85" y="278"/>
                    </a:cubicBezTo>
                    <a:cubicBezTo>
                      <a:pt x="85" y="277"/>
                      <a:pt x="85" y="277"/>
                      <a:pt x="85" y="276"/>
                    </a:cubicBezTo>
                    <a:cubicBezTo>
                      <a:pt x="85" y="276"/>
                      <a:pt x="85" y="275"/>
                      <a:pt x="84" y="275"/>
                    </a:cubicBezTo>
                    <a:cubicBezTo>
                      <a:pt x="84" y="274"/>
                      <a:pt x="83" y="274"/>
                      <a:pt x="82" y="274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1"/>
                      <a:pt x="82" y="271"/>
                      <a:pt x="82" y="271"/>
                    </a:cubicBezTo>
                    <a:cubicBezTo>
                      <a:pt x="82" y="271"/>
                      <a:pt x="82" y="271"/>
                      <a:pt x="82" y="271"/>
                    </a:cubicBezTo>
                    <a:cubicBezTo>
                      <a:pt x="82" y="271"/>
                      <a:pt x="82" y="270"/>
                      <a:pt x="82" y="270"/>
                    </a:cubicBezTo>
                    <a:cubicBezTo>
                      <a:pt x="82" y="270"/>
                      <a:pt x="81" y="269"/>
                      <a:pt x="81" y="269"/>
                    </a:cubicBezTo>
                    <a:cubicBezTo>
                      <a:pt x="80" y="269"/>
                      <a:pt x="80" y="269"/>
                      <a:pt x="80" y="269"/>
                    </a:cubicBezTo>
                    <a:cubicBezTo>
                      <a:pt x="80" y="268"/>
                      <a:pt x="80" y="267"/>
                      <a:pt x="80" y="266"/>
                    </a:cubicBezTo>
                    <a:cubicBezTo>
                      <a:pt x="80" y="266"/>
                      <a:pt x="80" y="265"/>
                      <a:pt x="80" y="265"/>
                    </a:cubicBezTo>
                    <a:cubicBezTo>
                      <a:pt x="80" y="264"/>
                      <a:pt x="80" y="263"/>
                      <a:pt x="80" y="263"/>
                    </a:cubicBezTo>
                    <a:cubicBezTo>
                      <a:pt x="79" y="262"/>
                      <a:pt x="79" y="262"/>
                      <a:pt x="79" y="262"/>
                    </a:cubicBezTo>
                    <a:cubicBezTo>
                      <a:pt x="79" y="262"/>
                      <a:pt x="79" y="262"/>
                      <a:pt x="79" y="262"/>
                    </a:cubicBezTo>
                    <a:cubicBezTo>
                      <a:pt x="79" y="261"/>
                      <a:pt x="79" y="261"/>
                      <a:pt x="79" y="261"/>
                    </a:cubicBezTo>
                    <a:cubicBezTo>
                      <a:pt x="78" y="261"/>
                      <a:pt x="78" y="261"/>
                      <a:pt x="78" y="261"/>
                    </a:cubicBezTo>
                    <a:cubicBezTo>
                      <a:pt x="78" y="261"/>
                      <a:pt x="78" y="261"/>
                      <a:pt x="78" y="261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9" y="260"/>
                      <a:pt x="79" y="260"/>
                      <a:pt x="79" y="260"/>
                    </a:cubicBezTo>
                    <a:cubicBezTo>
                      <a:pt x="80" y="259"/>
                      <a:pt x="80" y="258"/>
                      <a:pt x="81" y="257"/>
                    </a:cubicBezTo>
                    <a:cubicBezTo>
                      <a:pt x="81" y="256"/>
                      <a:pt x="81" y="256"/>
                      <a:pt x="81" y="256"/>
                    </a:cubicBezTo>
                    <a:cubicBezTo>
                      <a:pt x="81" y="256"/>
                      <a:pt x="81" y="255"/>
                      <a:pt x="81" y="255"/>
                    </a:cubicBezTo>
                    <a:cubicBezTo>
                      <a:pt x="82" y="255"/>
                      <a:pt x="82" y="255"/>
                      <a:pt x="82" y="255"/>
                    </a:cubicBezTo>
                    <a:cubicBezTo>
                      <a:pt x="82" y="255"/>
                      <a:pt x="83" y="255"/>
                      <a:pt x="83" y="255"/>
                    </a:cubicBezTo>
                    <a:cubicBezTo>
                      <a:pt x="85" y="256"/>
                      <a:pt x="85" y="256"/>
                      <a:pt x="85" y="256"/>
                    </a:cubicBezTo>
                    <a:cubicBezTo>
                      <a:pt x="85" y="255"/>
                      <a:pt x="85" y="255"/>
                      <a:pt x="85" y="255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6" y="254"/>
                      <a:pt x="86" y="254"/>
                      <a:pt x="86" y="254"/>
                    </a:cubicBezTo>
                    <a:cubicBezTo>
                      <a:pt x="87" y="254"/>
                      <a:pt x="88" y="253"/>
                      <a:pt x="89" y="252"/>
                    </a:cubicBezTo>
                    <a:cubicBezTo>
                      <a:pt x="90" y="251"/>
                      <a:pt x="89" y="250"/>
                      <a:pt x="88" y="249"/>
                    </a:cubicBezTo>
                    <a:cubicBezTo>
                      <a:pt x="88" y="248"/>
                      <a:pt x="88" y="248"/>
                      <a:pt x="88" y="247"/>
                    </a:cubicBezTo>
                    <a:cubicBezTo>
                      <a:pt x="88" y="246"/>
                      <a:pt x="88" y="246"/>
                      <a:pt x="88" y="246"/>
                    </a:cubicBezTo>
                    <a:cubicBezTo>
                      <a:pt x="87" y="246"/>
                      <a:pt x="87" y="246"/>
                      <a:pt x="87" y="246"/>
                    </a:cubicBezTo>
                    <a:cubicBezTo>
                      <a:pt x="86" y="246"/>
                      <a:pt x="86" y="246"/>
                      <a:pt x="86" y="246"/>
                    </a:cubicBezTo>
                    <a:cubicBezTo>
                      <a:pt x="85" y="246"/>
                      <a:pt x="85" y="246"/>
                      <a:pt x="85" y="246"/>
                    </a:cubicBezTo>
                    <a:cubicBezTo>
                      <a:pt x="85" y="245"/>
                      <a:pt x="85" y="245"/>
                      <a:pt x="85" y="245"/>
                    </a:cubicBezTo>
                    <a:cubicBezTo>
                      <a:pt x="90" y="245"/>
                      <a:pt x="90" y="245"/>
                      <a:pt x="90" y="245"/>
                    </a:cubicBezTo>
                    <a:cubicBezTo>
                      <a:pt x="90" y="244"/>
                      <a:pt x="90" y="244"/>
                      <a:pt x="90" y="244"/>
                    </a:cubicBezTo>
                    <a:cubicBezTo>
                      <a:pt x="91" y="244"/>
                      <a:pt x="91" y="244"/>
                      <a:pt x="91" y="244"/>
                    </a:cubicBezTo>
                    <a:cubicBezTo>
                      <a:pt x="91" y="244"/>
                      <a:pt x="91" y="244"/>
                      <a:pt x="91" y="244"/>
                    </a:cubicBezTo>
                    <a:cubicBezTo>
                      <a:pt x="92" y="244"/>
                      <a:pt x="92" y="244"/>
                      <a:pt x="92" y="244"/>
                    </a:cubicBezTo>
                    <a:cubicBezTo>
                      <a:pt x="92" y="243"/>
                      <a:pt x="92" y="243"/>
                      <a:pt x="92" y="243"/>
                    </a:cubicBezTo>
                    <a:cubicBezTo>
                      <a:pt x="92" y="242"/>
                      <a:pt x="92" y="242"/>
                      <a:pt x="92" y="242"/>
                    </a:cubicBezTo>
                    <a:cubicBezTo>
                      <a:pt x="92" y="241"/>
                      <a:pt x="92" y="240"/>
                      <a:pt x="92" y="240"/>
                    </a:cubicBezTo>
                    <a:cubicBezTo>
                      <a:pt x="92" y="240"/>
                      <a:pt x="92" y="240"/>
                      <a:pt x="92" y="240"/>
                    </a:cubicBezTo>
                    <a:cubicBezTo>
                      <a:pt x="92" y="240"/>
                      <a:pt x="92" y="240"/>
                      <a:pt x="92" y="240"/>
                    </a:cubicBezTo>
                    <a:cubicBezTo>
                      <a:pt x="92" y="240"/>
                      <a:pt x="93" y="240"/>
                      <a:pt x="93" y="239"/>
                    </a:cubicBezTo>
                    <a:cubicBezTo>
                      <a:pt x="94" y="239"/>
                      <a:pt x="94" y="239"/>
                      <a:pt x="94" y="239"/>
                    </a:cubicBezTo>
                    <a:cubicBezTo>
                      <a:pt x="95" y="238"/>
                      <a:pt x="96" y="237"/>
                      <a:pt x="97" y="236"/>
                    </a:cubicBezTo>
                    <a:cubicBezTo>
                      <a:pt x="98" y="235"/>
                      <a:pt x="98" y="234"/>
                      <a:pt x="98" y="233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9" y="224"/>
                      <a:pt x="99" y="224"/>
                      <a:pt x="99" y="224"/>
                    </a:cubicBezTo>
                    <a:cubicBezTo>
                      <a:pt x="99" y="223"/>
                      <a:pt x="99" y="223"/>
                      <a:pt x="99" y="223"/>
                    </a:cubicBezTo>
                    <a:cubicBezTo>
                      <a:pt x="99" y="223"/>
                      <a:pt x="99" y="222"/>
                      <a:pt x="100" y="222"/>
                    </a:cubicBezTo>
                    <a:cubicBezTo>
                      <a:pt x="100" y="221"/>
                      <a:pt x="100" y="221"/>
                      <a:pt x="101" y="220"/>
                    </a:cubicBezTo>
                    <a:cubicBezTo>
                      <a:pt x="101" y="220"/>
                      <a:pt x="101" y="220"/>
                      <a:pt x="101" y="220"/>
                    </a:cubicBezTo>
                    <a:cubicBezTo>
                      <a:pt x="101" y="219"/>
                      <a:pt x="101" y="219"/>
                      <a:pt x="103" y="218"/>
                    </a:cubicBezTo>
                    <a:cubicBezTo>
                      <a:pt x="103" y="218"/>
                      <a:pt x="104" y="218"/>
                      <a:pt x="105" y="218"/>
                    </a:cubicBezTo>
                    <a:cubicBezTo>
                      <a:pt x="105" y="218"/>
                      <a:pt x="106" y="218"/>
                      <a:pt x="106" y="218"/>
                    </a:cubicBezTo>
                    <a:cubicBezTo>
                      <a:pt x="107" y="218"/>
                      <a:pt x="107" y="218"/>
                      <a:pt x="108" y="218"/>
                    </a:cubicBezTo>
                    <a:cubicBezTo>
                      <a:pt x="109" y="218"/>
                      <a:pt x="109" y="218"/>
                      <a:pt x="109" y="218"/>
                    </a:cubicBezTo>
                    <a:cubicBezTo>
                      <a:pt x="110" y="218"/>
                      <a:pt x="111" y="218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2" y="217"/>
                      <a:pt x="112" y="217"/>
                      <a:pt x="112" y="217"/>
                    </a:cubicBezTo>
                    <a:cubicBezTo>
                      <a:pt x="112" y="216"/>
                      <a:pt x="112" y="216"/>
                      <a:pt x="112" y="216"/>
                    </a:cubicBezTo>
                    <a:cubicBezTo>
                      <a:pt x="112" y="215"/>
                      <a:pt x="112" y="215"/>
                      <a:pt x="112" y="215"/>
                    </a:cubicBezTo>
                    <a:cubicBezTo>
                      <a:pt x="112" y="215"/>
                      <a:pt x="112" y="214"/>
                      <a:pt x="112" y="214"/>
                    </a:cubicBezTo>
                    <a:cubicBezTo>
                      <a:pt x="113" y="214"/>
                      <a:pt x="113" y="214"/>
                      <a:pt x="113" y="214"/>
                    </a:cubicBezTo>
                    <a:cubicBezTo>
                      <a:pt x="113" y="214"/>
                      <a:pt x="113" y="214"/>
                      <a:pt x="114" y="213"/>
                    </a:cubicBezTo>
                    <a:cubicBezTo>
                      <a:pt x="114" y="213"/>
                      <a:pt x="115" y="213"/>
                      <a:pt x="115" y="213"/>
                    </a:cubicBezTo>
                    <a:cubicBezTo>
                      <a:pt x="115" y="212"/>
                      <a:pt x="115" y="212"/>
                      <a:pt x="115" y="212"/>
                    </a:cubicBezTo>
                    <a:cubicBezTo>
                      <a:pt x="116" y="212"/>
                      <a:pt x="116" y="212"/>
                      <a:pt x="116" y="212"/>
                    </a:cubicBezTo>
                    <a:cubicBezTo>
                      <a:pt x="116" y="212"/>
                      <a:pt x="116" y="212"/>
                      <a:pt x="116" y="212"/>
                    </a:cubicBezTo>
                    <a:cubicBezTo>
                      <a:pt x="117" y="212"/>
                      <a:pt x="118" y="212"/>
                      <a:pt x="118" y="211"/>
                    </a:cubicBezTo>
                    <a:cubicBezTo>
                      <a:pt x="118" y="211"/>
                      <a:pt x="119" y="210"/>
                      <a:pt x="119" y="210"/>
                    </a:cubicBezTo>
                    <a:cubicBezTo>
                      <a:pt x="119" y="209"/>
                      <a:pt x="119" y="208"/>
                      <a:pt x="120" y="207"/>
                    </a:cubicBezTo>
                    <a:cubicBezTo>
                      <a:pt x="120" y="207"/>
                      <a:pt x="121" y="207"/>
                      <a:pt x="121" y="207"/>
                    </a:cubicBezTo>
                    <a:cubicBezTo>
                      <a:pt x="123" y="206"/>
                      <a:pt x="124" y="205"/>
                      <a:pt x="124" y="204"/>
                    </a:cubicBezTo>
                    <a:cubicBezTo>
                      <a:pt x="123" y="203"/>
                      <a:pt x="123" y="201"/>
                      <a:pt x="123" y="199"/>
                    </a:cubicBezTo>
                    <a:cubicBezTo>
                      <a:pt x="123" y="199"/>
                      <a:pt x="123" y="198"/>
                      <a:pt x="123" y="197"/>
                    </a:cubicBezTo>
                    <a:cubicBezTo>
                      <a:pt x="123" y="191"/>
                      <a:pt x="123" y="191"/>
                      <a:pt x="123" y="191"/>
                    </a:cubicBezTo>
                    <a:cubicBezTo>
                      <a:pt x="123" y="190"/>
                      <a:pt x="123" y="190"/>
                      <a:pt x="123" y="190"/>
                    </a:cubicBezTo>
                    <a:cubicBezTo>
                      <a:pt x="123" y="190"/>
                      <a:pt x="123" y="190"/>
                      <a:pt x="123" y="190"/>
                    </a:cubicBezTo>
                    <a:cubicBezTo>
                      <a:pt x="122" y="190"/>
                      <a:pt x="122" y="190"/>
                      <a:pt x="122" y="190"/>
                    </a:cubicBezTo>
                    <a:cubicBezTo>
                      <a:pt x="122" y="189"/>
                      <a:pt x="122" y="189"/>
                      <a:pt x="122" y="189"/>
                    </a:cubicBezTo>
                    <a:cubicBezTo>
                      <a:pt x="122" y="188"/>
                      <a:pt x="122" y="188"/>
                      <a:pt x="122" y="188"/>
                    </a:cubicBezTo>
                    <a:cubicBezTo>
                      <a:pt x="122" y="188"/>
                      <a:pt x="122" y="188"/>
                      <a:pt x="122" y="188"/>
                    </a:cubicBezTo>
                    <a:cubicBezTo>
                      <a:pt x="124" y="188"/>
                      <a:pt x="124" y="188"/>
                      <a:pt x="124" y="188"/>
                    </a:cubicBezTo>
                    <a:cubicBezTo>
                      <a:pt x="124" y="188"/>
                      <a:pt x="124" y="188"/>
                      <a:pt x="124" y="188"/>
                    </a:cubicBezTo>
                    <a:cubicBezTo>
                      <a:pt x="125" y="188"/>
                      <a:pt x="125" y="188"/>
                      <a:pt x="125" y="188"/>
                    </a:cubicBezTo>
                    <a:cubicBezTo>
                      <a:pt x="126" y="188"/>
                      <a:pt x="126" y="187"/>
                      <a:pt x="126" y="187"/>
                    </a:cubicBezTo>
                    <a:cubicBezTo>
                      <a:pt x="127" y="186"/>
                      <a:pt x="127" y="186"/>
                      <a:pt x="127" y="186"/>
                    </a:cubicBezTo>
                    <a:cubicBezTo>
                      <a:pt x="127" y="186"/>
                      <a:pt x="127" y="186"/>
                      <a:pt x="127" y="186"/>
                    </a:cubicBezTo>
                    <a:cubicBezTo>
                      <a:pt x="127" y="185"/>
                      <a:pt x="127" y="185"/>
                      <a:pt x="127" y="185"/>
                    </a:cubicBezTo>
                    <a:cubicBezTo>
                      <a:pt x="128" y="185"/>
                      <a:pt x="128" y="185"/>
                      <a:pt x="128" y="185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9" y="184"/>
                      <a:pt x="129" y="183"/>
                    </a:cubicBezTo>
                    <a:cubicBezTo>
                      <a:pt x="129" y="183"/>
                      <a:pt x="130" y="182"/>
                      <a:pt x="130" y="182"/>
                    </a:cubicBezTo>
                    <a:cubicBezTo>
                      <a:pt x="131" y="180"/>
                      <a:pt x="132" y="179"/>
                      <a:pt x="133" y="179"/>
                    </a:cubicBezTo>
                    <a:cubicBezTo>
                      <a:pt x="134" y="178"/>
                      <a:pt x="134" y="178"/>
                      <a:pt x="134" y="178"/>
                    </a:cubicBezTo>
                    <a:cubicBezTo>
                      <a:pt x="135" y="177"/>
                      <a:pt x="135" y="176"/>
                      <a:pt x="135" y="176"/>
                    </a:cubicBezTo>
                    <a:cubicBezTo>
                      <a:pt x="135" y="176"/>
                      <a:pt x="135" y="176"/>
                      <a:pt x="135" y="176"/>
                    </a:cubicBezTo>
                    <a:cubicBezTo>
                      <a:pt x="135" y="175"/>
                      <a:pt x="135" y="175"/>
                      <a:pt x="135" y="175"/>
                    </a:cubicBezTo>
                    <a:cubicBezTo>
                      <a:pt x="134" y="175"/>
                      <a:pt x="134" y="175"/>
                      <a:pt x="134" y="175"/>
                    </a:cubicBezTo>
                    <a:cubicBezTo>
                      <a:pt x="133" y="175"/>
                      <a:pt x="133" y="175"/>
                      <a:pt x="133" y="175"/>
                    </a:cubicBezTo>
                    <a:cubicBezTo>
                      <a:pt x="133" y="174"/>
                      <a:pt x="133" y="174"/>
                      <a:pt x="134" y="172"/>
                    </a:cubicBezTo>
                    <a:cubicBezTo>
                      <a:pt x="134" y="172"/>
                      <a:pt x="134" y="172"/>
                      <a:pt x="134" y="172"/>
                    </a:cubicBezTo>
                    <a:cubicBezTo>
                      <a:pt x="134" y="172"/>
                      <a:pt x="134" y="172"/>
                      <a:pt x="134" y="172"/>
                    </a:cubicBezTo>
                    <a:cubicBezTo>
                      <a:pt x="135" y="172"/>
                      <a:pt x="135" y="172"/>
                      <a:pt x="135" y="172"/>
                    </a:cubicBezTo>
                    <a:cubicBezTo>
                      <a:pt x="135" y="166"/>
                      <a:pt x="135" y="166"/>
                      <a:pt x="135" y="166"/>
                    </a:cubicBezTo>
                    <a:cubicBezTo>
                      <a:pt x="134" y="166"/>
                      <a:pt x="134" y="166"/>
                      <a:pt x="134" y="166"/>
                    </a:cubicBezTo>
                    <a:cubicBezTo>
                      <a:pt x="134" y="166"/>
                      <a:pt x="134" y="166"/>
                      <a:pt x="133" y="166"/>
                    </a:cubicBezTo>
                    <a:cubicBezTo>
                      <a:pt x="133" y="166"/>
                      <a:pt x="133" y="166"/>
                      <a:pt x="133" y="166"/>
                    </a:cubicBezTo>
                    <a:cubicBezTo>
                      <a:pt x="133" y="166"/>
                      <a:pt x="133" y="166"/>
                      <a:pt x="133" y="166"/>
                    </a:cubicBezTo>
                    <a:cubicBezTo>
                      <a:pt x="134" y="165"/>
                      <a:pt x="134" y="165"/>
                      <a:pt x="134" y="165"/>
                    </a:cubicBezTo>
                    <a:cubicBezTo>
                      <a:pt x="133" y="165"/>
                      <a:pt x="133" y="165"/>
                      <a:pt x="133" y="165"/>
                    </a:cubicBezTo>
                    <a:cubicBezTo>
                      <a:pt x="132" y="165"/>
                      <a:pt x="132" y="165"/>
                      <a:pt x="131" y="165"/>
                    </a:cubicBezTo>
                    <a:cubicBezTo>
                      <a:pt x="131" y="165"/>
                      <a:pt x="131" y="165"/>
                      <a:pt x="130" y="165"/>
                    </a:cubicBezTo>
                    <a:cubicBezTo>
                      <a:pt x="128" y="165"/>
                      <a:pt x="128" y="164"/>
                      <a:pt x="127" y="164"/>
                    </a:cubicBezTo>
                    <a:cubicBezTo>
                      <a:pt x="126" y="163"/>
                      <a:pt x="126" y="163"/>
                      <a:pt x="126" y="163"/>
                    </a:cubicBezTo>
                    <a:cubicBezTo>
                      <a:pt x="126" y="163"/>
                      <a:pt x="126" y="163"/>
                      <a:pt x="126" y="163"/>
                    </a:cubicBezTo>
                    <a:cubicBezTo>
                      <a:pt x="126" y="162"/>
                      <a:pt x="125" y="162"/>
                      <a:pt x="125" y="162"/>
                    </a:cubicBezTo>
                    <a:cubicBezTo>
                      <a:pt x="124" y="162"/>
                      <a:pt x="124" y="162"/>
                      <a:pt x="124" y="162"/>
                    </a:cubicBezTo>
                    <a:cubicBezTo>
                      <a:pt x="123" y="161"/>
                      <a:pt x="123" y="161"/>
                      <a:pt x="122" y="160"/>
                    </a:cubicBezTo>
                    <a:cubicBezTo>
                      <a:pt x="122" y="160"/>
                      <a:pt x="122" y="160"/>
                      <a:pt x="122" y="160"/>
                    </a:cubicBezTo>
                    <a:cubicBezTo>
                      <a:pt x="122" y="159"/>
                      <a:pt x="121" y="159"/>
                      <a:pt x="121" y="159"/>
                    </a:cubicBezTo>
                    <a:cubicBezTo>
                      <a:pt x="121" y="159"/>
                      <a:pt x="121" y="159"/>
                      <a:pt x="121" y="159"/>
                    </a:cubicBezTo>
                    <a:cubicBezTo>
                      <a:pt x="120" y="159"/>
                      <a:pt x="120" y="159"/>
                      <a:pt x="120" y="159"/>
                    </a:cubicBezTo>
                    <a:cubicBezTo>
                      <a:pt x="119" y="159"/>
                      <a:pt x="119" y="159"/>
                      <a:pt x="119" y="159"/>
                    </a:cubicBezTo>
                    <a:cubicBezTo>
                      <a:pt x="119" y="159"/>
                      <a:pt x="119" y="159"/>
                      <a:pt x="119" y="159"/>
                    </a:cubicBezTo>
                    <a:cubicBezTo>
                      <a:pt x="118" y="159"/>
                      <a:pt x="118" y="159"/>
                      <a:pt x="118" y="159"/>
                    </a:cubicBezTo>
                    <a:cubicBezTo>
                      <a:pt x="117" y="159"/>
                      <a:pt x="117" y="159"/>
                      <a:pt x="117" y="159"/>
                    </a:cubicBezTo>
                    <a:cubicBezTo>
                      <a:pt x="117" y="159"/>
                      <a:pt x="116" y="159"/>
                      <a:pt x="116" y="159"/>
                    </a:cubicBezTo>
                    <a:cubicBezTo>
                      <a:pt x="115" y="159"/>
                      <a:pt x="115" y="158"/>
                      <a:pt x="115" y="158"/>
                    </a:cubicBezTo>
                    <a:cubicBezTo>
                      <a:pt x="115" y="157"/>
                      <a:pt x="114" y="157"/>
                      <a:pt x="112" y="157"/>
                    </a:cubicBezTo>
                    <a:cubicBezTo>
                      <a:pt x="112" y="157"/>
                      <a:pt x="111" y="157"/>
                      <a:pt x="110" y="157"/>
                    </a:cubicBezTo>
                    <a:cubicBezTo>
                      <a:pt x="110" y="157"/>
                      <a:pt x="110" y="157"/>
                      <a:pt x="110" y="157"/>
                    </a:cubicBezTo>
                    <a:cubicBezTo>
                      <a:pt x="108" y="157"/>
                      <a:pt x="108" y="157"/>
                      <a:pt x="108" y="157"/>
                    </a:cubicBezTo>
                    <a:cubicBezTo>
                      <a:pt x="108" y="158"/>
                      <a:pt x="108" y="158"/>
                      <a:pt x="108" y="158"/>
                    </a:cubicBezTo>
                    <a:cubicBezTo>
                      <a:pt x="108" y="157"/>
                      <a:pt x="108" y="156"/>
                      <a:pt x="107" y="156"/>
                    </a:cubicBezTo>
                    <a:cubicBezTo>
                      <a:pt x="106" y="156"/>
                      <a:pt x="106" y="156"/>
                      <a:pt x="105" y="156"/>
                    </a:cubicBezTo>
                    <a:cubicBezTo>
                      <a:pt x="105" y="156"/>
                      <a:pt x="104" y="156"/>
                      <a:pt x="104" y="156"/>
                    </a:cubicBezTo>
                    <a:cubicBezTo>
                      <a:pt x="103" y="156"/>
                      <a:pt x="103" y="156"/>
                      <a:pt x="103" y="156"/>
                    </a:cubicBezTo>
                    <a:cubicBezTo>
                      <a:pt x="103" y="155"/>
                      <a:pt x="103" y="155"/>
                      <a:pt x="103" y="155"/>
                    </a:cubicBezTo>
                    <a:cubicBezTo>
                      <a:pt x="103" y="155"/>
                      <a:pt x="103" y="155"/>
                      <a:pt x="102" y="155"/>
                    </a:cubicBezTo>
                    <a:cubicBezTo>
                      <a:pt x="102" y="155"/>
                      <a:pt x="102" y="155"/>
                      <a:pt x="102" y="155"/>
                    </a:cubicBezTo>
                    <a:cubicBezTo>
                      <a:pt x="102" y="155"/>
                      <a:pt x="102" y="155"/>
                      <a:pt x="102" y="155"/>
                    </a:cubicBezTo>
                    <a:cubicBezTo>
                      <a:pt x="102" y="154"/>
                      <a:pt x="102" y="154"/>
                      <a:pt x="102" y="154"/>
                    </a:cubicBezTo>
                    <a:cubicBezTo>
                      <a:pt x="102" y="154"/>
                      <a:pt x="101" y="153"/>
                      <a:pt x="101" y="153"/>
                    </a:cubicBezTo>
                    <a:cubicBezTo>
                      <a:pt x="100" y="153"/>
                      <a:pt x="100" y="153"/>
                      <a:pt x="100" y="153"/>
                    </a:cubicBezTo>
                    <a:cubicBezTo>
                      <a:pt x="100" y="153"/>
                      <a:pt x="100" y="153"/>
                      <a:pt x="100" y="153"/>
                    </a:cubicBezTo>
                    <a:cubicBezTo>
                      <a:pt x="96" y="153"/>
                      <a:pt x="96" y="153"/>
                      <a:pt x="96" y="153"/>
                    </a:cubicBezTo>
                    <a:cubicBezTo>
                      <a:pt x="94" y="153"/>
                      <a:pt x="94" y="153"/>
                      <a:pt x="94" y="153"/>
                    </a:cubicBezTo>
                    <a:cubicBezTo>
                      <a:pt x="93" y="153"/>
                      <a:pt x="93" y="153"/>
                      <a:pt x="92" y="153"/>
                    </a:cubicBezTo>
                    <a:cubicBezTo>
                      <a:pt x="92" y="153"/>
                      <a:pt x="92" y="153"/>
                      <a:pt x="92" y="153"/>
                    </a:cubicBezTo>
                    <a:cubicBezTo>
                      <a:pt x="91" y="153"/>
                      <a:pt x="91" y="153"/>
                      <a:pt x="91" y="153"/>
                    </a:cubicBezTo>
                    <a:cubicBezTo>
                      <a:pt x="90" y="153"/>
                      <a:pt x="90" y="153"/>
                      <a:pt x="90" y="153"/>
                    </a:cubicBezTo>
                    <a:cubicBezTo>
                      <a:pt x="89" y="153"/>
                      <a:pt x="89" y="153"/>
                      <a:pt x="89" y="153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90" y="152"/>
                      <a:pt x="90" y="152"/>
                      <a:pt x="90" y="152"/>
                    </a:cubicBezTo>
                    <a:cubicBezTo>
                      <a:pt x="90" y="152"/>
                      <a:pt x="91" y="152"/>
                      <a:pt x="92" y="151"/>
                    </a:cubicBezTo>
                    <a:cubicBezTo>
                      <a:pt x="92" y="151"/>
                      <a:pt x="92" y="151"/>
                      <a:pt x="92" y="151"/>
                    </a:cubicBezTo>
                    <a:cubicBezTo>
                      <a:pt x="95" y="151"/>
                      <a:pt x="95" y="151"/>
                      <a:pt x="95" y="151"/>
                    </a:cubicBezTo>
                    <a:cubicBezTo>
                      <a:pt x="95" y="151"/>
                      <a:pt x="95" y="151"/>
                      <a:pt x="95" y="151"/>
                    </a:cubicBezTo>
                    <a:cubicBezTo>
                      <a:pt x="96" y="150"/>
                      <a:pt x="96" y="150"/>
                      <a:pt x="96" y="150"/>
                    </a:cubicBezTo>
                    <a:cubicBezTo>
                      <a:pt x="96" y="150"/>
                      <a:pt x="96" y="150"/>
                      <a:pt x="96" y="149"/>
                    </a:cubicBezTo>
                    <a:cubicBezTo>
                      <a:pt x="96" y="149"/>
                      <a:pt x="96" y="149"/>
                      <a:pt x="96" y="149"/>
                    </a:cubicBezTo>
                    <a:cubicBezTo>
                      <a:pt x="96" y="148"/>
                      <a:pt x="96" y="147"/>
                      <a:pt x="95" y="146"/>
                    </a:cubicBezTo>
                    <a:cubicBezTo>
                      <a:pt x="94" y="145"/>
                      <a:pt x="93" y="144"/>
                      <a:pt x="92" y="144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0" y="143"/>
                      <a:pt x="90" y="143"/>
                      <a:pt x="90" y="143"/>
                    </a:cubicBezTo>
                    <a:cubicBezTo>
                      <a:pt x="90" y="142"/>
                      <a:pt x="90" y="142"/>
                      <a:pt x="90" y="142"/>
                    </a:cubicBezTo>
                    <a:cubicBezTo>
                      <a:pt x="89" y="141"/>
                      <a:pt x="88" y="141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39"/>
                      <a:pt x="88" y="139"/>
                      <a:pt x="88" y="139"/>
                    </a:cubicBezTo>
                    <a:cubicBezTo>
                      <a:pt x="87" y="139"/>
                      <a:pt x="87" y="139"/>
                      <a:pt x="87" y="138"/>
                    </a:cubicBezTo>
                    <a:cubicBezTo>
                      <a:pt x="86" y="137"/>
                      <a:pt x="86" y="137"/>
                      <a:pt x="85" y="136"/>
                    </a:cubicBezTo>
                    <a:cubicBezTo>
                      <a:pt x="84" y="136"/>
                      <a:pt x="84" y="136"/>
                      <a:pt x="84" y="136"/>
                    </a:cubicBezTo>
                    <a:cubicBezTo>
                      <a:pt x="84" y="135"/>
                      <a:pt x="83" y="135"/>
                      <a:pt x="83" y="135"/>
                    </a:cubicBezTo>
                    <a:cubicBezTo>
                      <a:pt x="83" y="134"/>
                      <a:pt x="83" y="134"/>
                      <a:pt x="83" y="134"/>
                    </a:cubicBezTo>
                    <a:cubicBezTo>
                      <a:pt x="82" y="134"/>
                      <a:pt x="81" y="133"/>
                      <a:pt x="81" y="133"/>
                    </a:cubicBezTo>
                    <a:cubicBezTo>
                      <a:pt x="80" y="133"/>
                      <a:pt x="80" y="133"/>
                      <a:pt x="80" y="133"/>
                    </a:cubicBezTo>
                    <a:cubicBezTo>
                      <a:pt x="78" y="133"/>
                      <a:pt x="78" y="133"/>
                      <a:pt x="78" y="133"/>
                    </a:cubicBezTo>
                    <a:cubicBezTo>
                      <a:pt x="78" y="131"/>
                      <a:pt x="78" y="131"/>
                      <a:pt x="78" y="131"/>
                    </a:cubicBezTo>
                    <a:cubicBezTo>
                      <a:pt x="77" y="132"/>
                      <a:pt x="77" y="132"/>
                      <a:pt x="77" y="132"/>
                    </a:cubicBezTo>
                    <a:cubicBezTo>
                      <a:pt x="76" y="132"/>
                      <a:pt x="75" y="132"/>
                      <a:pt x="75" y="132"/>
                    </a:cubicBezTo>
                    <a:cubicBezTo>
                      <a:pt x="74" y="132"/>
                      <a:pt x="74" y="132"/>
                      <a:pt x="73" y="131"/>
                    </a:cubicBezTo>
                    <a:cubicBezTo>
                      <a:pt x="72" y="131"/>
                      <a:pt x="72" y="131"/>
                      <a:pt x="72" y="131"/>
                    </a:cubicBezTo>
                    <a:cubicBezTo>
                      <a:pt x="72" y="130"/>
                      <a:pt x="72" y="130"/>
                      <a:pt x="72" y="130"/>
                    </a:cubicBezTo>
                    <a:cubicBezTo>
                      <a:pt x="72" y="130"/>
                      <a:pt x="72" y="129"/>
                      <a:pt x="71" y="129"/>
                    </a:cubicBezTo>
                    <a:cubicBezTo>
                      <a:pt x="70" y="129"/>
                      <a:pt x="70" y="129"/>
                      <a:pt x="70" y="129"/>
                    </a:cubicBezTo>
                    <a:cubicBezTo>
                      <a:pt x="70" y="128"/>
                      <a:pt x="70" y="128"/>
                      <a:pt x="70" y="128"/>
                    </a:cubicBezTo>
                    <a:cubicBezTo>
                      <a:pt x="70" y="128"/>
                      <a:pt x="70" y="128"/>
                      <a:pt x="70" y="127"/>
                    </a:cubicBezTo>
                    <a:cubicBezTo>
                      <a:pt x="69" y="126"/>
                      <a:pt x="68" y="126"/>
                      <a:pt x="68" y="126"/>
                    </a:cubicBezTo>
                    <a:cubicBezTo>
                      <a:pt x="67" y="126"/>
                      <a:pt x="66" y="126"/>
                      <a:pt x="66" y="126"/>
                    </a:cubicBezTo>
                    <a:cubicBezTo>
                      <a:pt x="65" y="126"/>
                      <a:pt x="65" y="126"/>
                      <a:pt x="65" y="126"/>
                    </a:cubicBezTo>
                    <a:cubicBezTo>
                      <a:pt x="64" y="126"/>
                      <a:pt x="64" y="126"/>
                      <a:pt x="63" y="126"/>
                    </a:cubicBezTo>
                    <a:cubicBezTo>
                      <a:pt x="64" y="125"/>
                      <a:pt x="64" y="125"/>
                      <a:pt x="64" y="125"/>
                    </a:cubicBezTo>
                    <a:cubicBezTo>
                      <a:pt x="66" y="123"/>
                      <a:pt x="66" y="123"/>
                      <a:pt x="66" y="123"/>
                    </a:cubicBezTo>
                    <a:cubicBezTo>
                      <a:pt x="64" y="123"/>
                      <a:pt x="64" y="123"/>
                      <a:pt x="64" y="123"/>
                    </a:cubicBezTo>
                    <a:cubicBezTo>
                      <a:pt x="63" y="123"/>
                      <a:pt x="63" y="123"/>
                      <a:pt x="63" y="123"/>
                    </a:cubicBezTo>
                    <a:cubicBezTo>
                      <a:pt x="63" y="123"/>
                      <a:pt x="63" y="123"/>
                      <a:pt x="63" y="123"/>
                    </a:cubicBezTo>
                    <a:cubicBezTo>
                      <a:pt x="63" y="122"/>
                      <a:pt x="63" y="122"/>
                      <a:pt x="63" y="122"/>
                    </a:cubicBezTo>
                    <a:cubicBezTo>
                      <a:pt x="61" y="122"/>
                      <a:pt x="61" y="122"/>
                      <a:pt x="61" y="122"/>
                    </a:cubicBezTo>
                    <a:cubicBezTo>
                      <a:pt x="60" y="122"/>
                      <a:pt x="60" y="122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59" y="123"/>
                      <a:pt x="59" y="123"/>
                      <a:pt x="59" y="123"/>
                    </a:cubicBezTo>
                    <a:cubicBezTo>
                      <a:pt x="58" y="123"/>
                      <a:pt x="57" y="122"/>
                      <a:pt x="57" y="121"/>
                    </a:cubicBezTo>
                    <a:cubicBezTo>
                      <a:pt x="58" y="120"/>
                      <a:pt x="58" y="120"/>
                      <a:pt x="58" y="120"/>
                    </a:cubicBezTo>
                    <a:cubicBezTo>
                      <a:pt x="56" y="120"/>
                      <a:pt x="56" y="120"/>
                      <a:pt x="56" y="120"/>
                    </a:cubicBezTo>
                    <a:cubicBezTo>
                      <a:pt x="55" y="120"/>
                      <a:pt x="55" y="121"/>
                      <a:pt x="54" y="121"/>
                    </a:cubicBezTo>
                    <a:cubicBezTo>
                      <a:pt x="53" y="121"/>
                      <a:pt x="52" y="120"/>
                      <a:pt x="52" y="120"/>
                    </a:cubicBezTo>
                    <a:cubicBezTo>
                      <a:pt x="51" y="120"/>
                      <a:pt x="50" y="119"/>
                      <a:pt x="50" y="119"/>
                    </a:cubicBezTo>
                    <a:cubicBezTo>
                      <a:pt x="49" y="119"/>
                      <a:pt x="49" y="118"/>
                      <a:pt x="48" y="118"/>
                    </a:cubicBezTo>
                    <a:cubicBezTo>
                      <a:pt x="47" y="118"/>
                      <a:pt x="46" y="117"/>
                      <a:pt x="46" y="117"/>
                    </a:cubicBezTo>
                    <a:cubicBezTo>
                      <a:pt x="45" y="117"/>
                      <a:pt x="45" y="117"/>
                      <a:pt x="45" y="117"/>
                    </a:cubicBezTo>
                    <a:cubicBezTo>
                      <a:pt x="44" y="117"/>
                      <a:pt x="44" y="117"/>
                      <a:pt x="44" y="117"/>
                    </a:cubicBezTo>
                    <a:cubicBezTo>
                      <a:pt x="44" y="117"/>
                      <a:pt x="44" y="117"/>
                      <a:pt x="44" y="117"/>
                    </a:cubicBezTo>
                    <a:cubicBezTo>
                      <a:pt x="43" y="117"/>
                      <a:pt x="43" y="118"/>
                      <a:pt x="43" y="118"/>
                    </a:cubicBezTo>
                    <a:cubicBezTo>
                      <a:pt x="43" y="118"/>
                      <a:pt x="43" y="118"/>
                      <a:pt x="43" y="118"/>
                    </a:cubicBezTo>
                    <a:cubicBezTo>
                      <a:pt x="42" y="117"/>
                      <a:pt x="40" y="117"/>
                      <a:pt x="39" y="117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18"/>
                      <a:pt x="38" y="118"/>
                      <a:pt x="38" y="118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7" y="119"/>
                      <a:pt x="37" y="119"/>
                      <a:pt x="37" y="119"/>
                    </a:cubicBezTo>
                    <a:cubicBezTo>
                      <a:pt x="37" y="119"/>
                      <a:pt x="36" y="119"/>
                      <a:pt x="35" y="120"/>
                    </a:cubicBezTo>
                    <a:cubicBezTo>
                      <a:pt x="35" y="120"/>
                      <a:pt x="35" y="120"/>
                      <a:pt x="34" y="120"/>
                    </a:cubicBezTo>
                    <a:cubicBezTo>
                      <a:pt x="33" y="120"/>
                      <a:pt x="33" y="120"/>
                      <a:pt x="33" y="120"/>
                    </a:cubicBezTo>
                    <a:cubicBezTo>
                      <a:pt x="32" y="120"/>
                      <a:pt x="32" y="120"/>
                      <a:pt x="32" y="120"/>
                    </a:cubicBezTo>
                    <a:cubicBezTo>
                      <a:pt x="31" y="120"/>
                      <a:pt x="31" y="120"/>
                      <a:pt x="31" y="120"/>
                    </a:cubicBezTo>
                    <a:cubicBezTo>
                      <a:pt x="31" y="121"/>
                      <a:pt x="31" y="121"/>
                      <a:pt x="31" y="121"/>
                    </a:cubicBezTo>
                    <a:cubicBezTo>
                      <a:pt x="31" y="122"/>
                      <a:pt x="32" y="122"/>
                      <a:pt x="32" y="123"/>
                    </a:cubicBezTo>
                    <a:cubicBezTo>
                      <a:pt x="33" y="124"/>
                      <a:pt x="33" y="124"/>
                      <a:pt x="33" y="124"/>
                    </a:cubicBezTo>
                    <a:cubicBezTo>
                      <a:pt x="33" y="124"/>
                      <a:pt x="33" y="124"/>
                      <a:pt x="33" y="124"/>
                    </a:cubicBezTo>
                    <a:cubicBezTo>
                      <a:pt x="33" y="125"/>
                      <a:pt x="33" y="125"/>
                      <a:pt x="33" y="125"/>
                    </a:cubicBezTo>
                    <a:cubicBezTo>
                      <a:pt x="33" y="125"/>
                      <a:pt x="33" y="125"/>
                      <a:pt x="33" y="125"/>
                    </a:cubicBezTo>
                    <a:cubicBezTo>
                      <a:pt x="33" y="125"/>
                      <a:pt x="33" y="126"/>
                      <a:pt x="32" y="126"/>
                    </a:cubicBezTo>
                    <a:cubicBezTo>
                      <a:pt x="32" y="126"/>
                      <a:pt x="32" y="126"/>
                      <a:pt x="32" y="126"/>
                    </a:cubicBezTo>
                    <a:cubicBezTo>
                      <a:pt x="31" y="126"/>
                      <a:pt x="31" y="126"/>
                      <a:pt x="31" y="126"/>
                    </a:cubicBezTo>
                    <a:cubicBezTo>
                      <a:pt x="30" y="126"/>
                      <a:pt x="30" y="126"/>
                      <a:pt x="30" y="126"/>
                    </a:cubicBezTo>
                    <a:cubicBezTo>
                      <a:pt x="30" y="126"/>
                      <a:pt x="30" y="126"/>
                      <a:pt x="30" y="126"/>
                    </a:cubicBezTo>
                    <a:cubicBezTo>
                      <a:pt x="30" y="125"/>
                      <a:pt x="30" y="125"/>
                      <a:pt x="30" y="125"/>
                    </a:cubicBezTo>
                    <a:cubicBezTo>
                      <a:pt x="30" y="125"/>
                      <a:pt x="30" y="125"/>
                      <a:pt x="29" y="125"/>
                    </a:cubicBezTo>
                    <a:cubicBezTo>
                      <a:pt x="29" y="124"/>
                      <a:pt x="29" y="124"/>
                      <a:pt x="29" y="124"/>
                    </a:cubicBezTo>
                    <a:cubicBezTo>
                      <a:pt x="29" y="124"/>
                      <a:pt x="29" y="124"/>
                      <a:pt x="29" y="124"/>
                    </a:cubicBezTo>
                    <a:cubicBezTo>
                      <a:pt x="29" y="123"/>
                      <a:pt x="29" y="123"/>
                      <a:pt x="29" y="123"/>
                    </a:cubicBezTo>
                    <a:cubicBezTo>
                      <a:pt x="28" y="122"/>
                      <a:pt x="27" y="122"/>
                      <a:pt x="27" y="122"/>
                    </a:cubicBezTo>
                    <a:cubicBezTo>
                      <a:pt x="26" y="122"/>
                      <a:pt x="26" y="122"/>
                      <a:pt x="25" y="122"/>
                    </a:cubicBezTo>
                    <a:cubicBezTo>
                      <a:pt x="25" y="122"/>
                      <a:pt x="25" y="122"/>
                      <a:pt x="25" y="122"/>
                    </a:cubicBezTo>
                    <a:cubicBezTo>
                      <a:pt x="24" y="123"/>
                      <a:pt x="23" y="123"/>
                      <a:pt x="23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2"/>
                      <a:pt x="21" y="122"/>
                      <a:pt x="20" y="122"/>
                    </a:cubicBezTo>
                    <a:cubicBezTo>
                      <a:pt x="20" y="121"/>
                      <a:pt x="20" y="121"/>
                      <a:pt x="20" y="121"/>
                    </a:cubicBezTo>
                    <a:cubicBezTo>
                      <a:pt x="20" y="121"/>
                      <a:pt x="20" y="120"/>
                      <a:pt x="20" y="120"/>
                    </a:cubicBezTo>
                    <a:cubicBezTo>
                      <a:pt x="19" y="120"/>
                      <a:pt x="19" y="120"/>
                      <a:pt x="19" y="120"/>
                    </a:cubicBezTo>
                    <a:cubicBezTo>
                      <a:pt x="19" y="119"/>
                      <a:pt x="19" y="119"/>
                      <a:pt x="19" y="118"/>
                    </a:cubicBezTo>
                    <a:cubicBezTo>
                      <a:pt x="19" y="118"/>
                      <a:pt x="19" y="118"/>
                      <a:pt x="19" y="117"/>
                    </a:cubicBezTo>
                    <a:cubicBezTo>
                      <a:pt x="19" y="117"/>
                      <a:pt x="19" y="117"/>
                      <a:pt x="19" y="117"/>
                    </a:cubicBezTo>
                    <a:cubicBezTo>
                      <a:pt x="19" y="117"/>
                      <a:pt x="20" y="117"/>
                      <a:pt x="20" y="117"/>
                    </a:cubicBezTo>
                    <a:cubicBezTo>
                      <a:pt x="21" y="117"/>
                      <a:pt x="22" y="116"/>
                      <a:pt x="23" y="115"/>
                    </a:cubicBezTo>
                    <a:cubicBezTo>
                      <a:pt x="24" y="114"/>
                      <a:pt x="23" y="113"/>
                      <a:pt x="23" y="112"/>
                    </a:cubicBezTo>
                    <a:cubicBezTo>
                      <a:pt x="23" y="112"/>
                      <a:pt x="23" y="112"/>
                      <a:pt x="23" y="112"/>
                    </a:cubicBezTo>
                    <a:cubicBezTo>
                      <a:pt x="22" y="112"/>
                      <a:pt x="22" y="112"/>
                      <a:pt x="22" y="112"/>
                    </a:cubicBezTo>
                    <a:cubicBezTo>
                      <a:pt x="22" y="112"/>
                      <a:pt x="22" y="111"/>
                      <a:pt x="22" y="111"/>
                    </a:cubicBezTo>
                    <a:cubicBezTo>
                      <a:pt x="22" y="110"/>
                      <a:pt x="22" y="109"/>
                      <a:pt x="22" y="109"/>
                    </a:cubicBezTo>
                    <a:cubicBezTo>
                      <a:pt x="22" y="108"/>
                      <a:pt x="22" y="107"/>
                      <a:pt x="22" y="107"/>
                    </a:cubicBezTo>
                    <a:cubicBezTo>
                      <a:pt x="22" y="107"/>
                      <a:pt x="21" y="106"/>
                      <a:pt x="20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8" y="106"/>
                      <a:pt x="18" y="106"/>
                      <a:pt x="18" y="106"/>
                    </a:cubicBezTo>
                    <a:cubicBezTo>
                      <a:pt x="17" y="106"/>
                      <a:pt x="17" y="106"/>
                      <a:pt x="17" y="106"/>
                    </a:cubicBezTo>
                    <a:cubicBezTo>
                      <a:pt x="16" y="106"/>
                      <a:pt x="16" y="105"/>
                      <a:pt x="16" y="105"/>
                    </a:cubicBezTo>
                    <a:cubicBezTo>
                      <a:pt x="16" y="105"/>
                      <a:pt x="16" y="105"/>
                      <a:pt x="16" y="105"/>
                    </a:cubicBezTo>
                    <a:cubicBezTo>
                      <a:pt x="16" y="105"/>
                      <a:pt x="16" y="104"/>
                      <a:pt x="16" y="103"/>
                    </a:cubicBezTo>
                    <a:cubicBezTo>
                      <a:pt x="16" y="103"/>
                      <a:pt x="16" y="103"/>
                      <a:pt x="16" y="103"/>
                    </a:cubicBezTo>
                    <a:cubicBezTo>
                      <a:pt x="17" y="104"/>
                      <a:pt x="17" y="104"/>
                      <a:pt x="17" y="104"/>
                    </a:cubicBezTo>
                    <a:cubicBezTo>
                      <a:pt x="17" y="102"/>
                      <a:pt x="17" y="102"/>
                      <a:pt x="17" y="102"/>
                    </a:cubicBezTo>
                    <a:cubicBezTo>
                      <a:pt x="17" y="101"/>
                      <a:pt x="17" y="101"/>
                      <a:pt x="17" y="101"/>
                    </a:cubicBezTo>
                    <a:cubicBezTo>
                      <a:pt x="17" y="101"/>
                      <a:pt x="17" y="100"/>
                      <a:pt x="17" y="99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8" y="99"/>
                      <a:pt x="18" y="99"/>
                      <a:pt x="18" y="99"/>
                    </a:cubicBezTo>
                    <a:cubicBezTo>
                      <a:pt x="18" y="99"/>
                      <a:pt x="18" y="99"/>
                      <a:pt x="18" y="99"/>
                    </a:cubicBezTo>
                    <a:cubicBezTo>
                      <a:pt x="19" y="99"/>
                      <a:pt x="19" y="99"/>
                      <a:pt x="19" y="99"/>
                    </a:cubicBezTo>
                    <a:cubicBezTo>
                      <a:pt x="20" y="99"/>
                      <a:pt x="21" y="99"/>
                      <a:pt x="22" y="96"/>
                    </a:cubicBezTo>
                    <a:cubicBezTo>
                      <a:pt x="22" y="95"/>
                      <a:pt x="22" y="94"/>
                      <a:pt x="22" y="93"/>
                    </a:cubicBezTo>
                    <a:cubicBezTo>
                      <a:pt x="22" y="92"/>
                      <a:pt x="22" y="92"/>
                      <a:pt x="22" y="92"/>
                    </a:cubicBezTo>
                    <a:cubicBezTo>
                      <a:pt x="22" y="92"/>
                      <a:pt x="22" y="92"/>
                      <a:pt x="22" y="92"/>
                    </a:cubicBezTo>
                    <a:cubicBezTo>
                      <a:pt x="20" y="91"/>
                      <a:pt x="20" y="91"/>
                      <a:pt x="20" y="91"/>
                    </a:cubicBezTo>
                    <a:cubicBezTo>
                      <a:pt x="20" y="91"/>
                      <a:pt x="20" y="91"/>
                      <a:pt x="19" y="91"/>
                    </a:cubicBezTo>
                    <a:cubicBezTo>
                      <a:pt x="19" y="91"/>
                      <a:pt x="18" y="91"/>
                      <a:pt x="18" y="92"/>
                    </a:cubicBezTo>
                    <a:cubicBezTo>
                      <a:pt x="16" y="92"/>
                      <a:pt x="16" y="93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4" y="94"/>
                      <a:pt x="14" y="94"/>
                      <a:pt x="14" y="94"/>
                    </a:cubicBezTo>
                    <a:cubicBezTo>
                      <a:pt x="14" y="95"/>
                      <a:pt x="14" y="95"/>
                      <a:pt x="14" y="95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6"/>
                      <a:pt x="12" y="97"/>
                      <a:pt x="12" y="97"/>
                    </a:cubicBezTo>
                    <a:cubicBezTo>
                      <a:pt x="11" y="97"/>
                      <a:pt x="11" y="97"/>
                      <a:pt x="11" y="97"/>
                    </a:cubicBezTo>
                    <a:cubicBezTo>
                      <a:pt x="11" y="98"/>
                      <a:pt x="11" y="98"/>
                      <a:pt x="11" y="98"/>
                    </a:cubicBezTo>
                    <a:cubicBezTo>
                      <a:pt x="10" y="98"/>
                      <a:pt x="9" y="99"/>
                      <a:pt x="9" y="100"/>
                    </a:cubicBezTo>
                    <a:cubicBezTo>
                      <a:pt x="9" y="99"/>
                      <a:pt x="9" y="99"/>
                      <a:pt x="9" y="99"/>
                    </a:cubicBezTo>
                    <a:cubicBezTo>
                      <a:pt x="9" y="98"/>
                      <a:pt x="9" y="98"/>
                      <a:pt x="9" y="98"/>
                    </a:cubicBezTo>
                    <a:cubicBezTo>
                      <a:pt x="9" y="97"/>
                      <a:pt x="9" y="97"/>
                      <a:pt x="9" y="97"/>
                    </a:cubicBezTo>
                    <a:cubicBezTo>
                      <a:pt x="9" y="96"/>
                      <a:pt x="8" y="96"/>
                      <a:pt x="8" y="96"/>
                    </a:cubicBezTo>
                    <a:cubicBezTo>
                      <a:pt x="7" y="96"/>
                      <a:pt x="7" y="96"/>
                      <a:pt x="7" y="96"/>
                    </a:cubicBezTo>
                    <a:cubicBezTo>
                      <a:pt x="7" y="96"/>
                      <a:pt x="7" y="96"/>
                      <a:pt x="7" y="96"/>
                    </a:cubicBezTo>
                    <a:cubicBezTo>
                      <a:pt x="7" y="95"/>
                      <a:pt x="7" y="95"/>
                      <a:pt x="7" y="95"/>
                    </a:cubicBezTo>
                    <a:cubicBezTo>
                      <a:pt x="7" y="94"/>
                      <a:pt x="7" y="94"/>
                      <a:pt x="7" y="94"/>
                    </a:cubicBezTo>
                    <a:cubicBezTo>
                      <a:pt x="7" y="93"/>
                      <a:pt x="7" y="93"/>
                      <a:pt x="7" y="93"/>
                    </a:cubicBezTo>
                    <a:cubicBezTo>
                      <a:pt x="8" y="93"/>
                      <a:pt x="8" y="93"/>
                      <a:pt x="8" y="93"/>
                    </a:cubicBezTo>
                    <a:cubicBezTo>
                      <a:pt x="9" y="94"/>
                      <a:pt x="9" y="94"/>
                      <a:pt x="9" y="94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10" y="92"/>
                      <a:pt x="10" y="92"/>
                      <a:pt x="10" y="92"/>
                    </a:cubicBezTo>
                    <a:cubicBezTo>
                      <a:pt x="10" y="91"/>
                      <a:pt x="10" y="91"/>
                      <a:pt x="10" y="91"/>
                    </a:cubicBezTo>
                    <a:cubicBezTo>
                      <a:pt x="10" y="91"/>
                      <a:pt x="10" y="91"/>
                      <a:pt x="10" y="91"/>
                    </a:cubicBezTo>
                    <a:cubicBezTo>
                      <a:pt x="10" y="90"/>
                      <a:pt x="10" y="89"/>
                      <a:pt x="10" y="89"/>
                    </a:cubicBezTo>
                    <a:cubicBezTo>
                      <a:pt x="10" y="89"/>
                      <a:pt x="10" y="89"/>
                      <a:pt x="10" y="89"/>
                    </a:cubicBezTo>
                    <a:cubicBezTo>
                      <a:pt x="12" y="89"/>
                      <a:pt x="12" y="89"/>
                      <a:pt x="12" y="89"/>
                    </a:cubicBezTo>
                    <a:cubicBezTo>
                      <a:pt x="12" y="88"/>
                      <a:pt x="12" y="88"/>
                      <a:pt x="12" y="88"/>
                    </a:cubicBezTo>
                    <a:cubicBezTo>
                      <a:pt x="12" y="87"/>
                      <a:pt x="12" y="87"/>
                      <a:pt x="12" y="87"/>
                    </a:cubicBezTo>
                    <a:cubicBezTo>
                      <a:pt x="11" y="86"/>
                      <a:pt x="12" y="85"/>
                      <a:pt x="12" y="85"/>
                    </a:cubicBezTo>
                    <a:cubicBezTo>
                      <a:pt x="12" y="85"/>
                      <a:pt x="12" y="85"/>
                      <a:pt x="12" y="85"/>
                    </a:cubicBezTo>
                    <a:cubicBezTo>
                      <a:pt x="13" y="85"/>
                      <a:pt x="13" y="85"/>
                      <a:pt x="13" y="85"/>
                    </a:cubicBezTo>
                    <a:cubicBezTo>
                      <a:pt x="13" y="84"/>
                      <a:pt x="13" y="84"/>
                      <a:pt x="13" y="84"/>
                    </a:cubicBezTo>
                    <a:cubicBezTo>
                      <a:pt x="13" y="83"/>
                      <a:pt x="13" y="83"/>
                      <a:pt x="13" y="83"/>
                    </a:cubicBezTo>
                    <a:cubicBezTo>
                      <a:pt x="13" y="83"/>
                      <a:pt x="13" y="82"/>
                      <a:pt x="13" y="82"/>
                    </a:cubicBezTo>
                    <a:cubicBezTo>
                      <a:pt x="13" y="82"/>
                      <a:pt x="13" y="82"/>
                      <a:pt x="13" y="82"/>
                    </a:cubicBezTo>
                    <a:cubicBezTo>
                      <a:pt x="14" y="82"/>
                      <a:pt x="14" y="82"/>
                      <a:pt x="14" y="82"/>
                    </a:cubicBezTo>
                    <a:cubicBezTo>
                      <a:pt x="14" y="81"/>
                      <a:pt x="14" y="81"/>
                      <a:pt x="14" y="81"/>
                    </a:cubicBezTo>
                    <a:cubicBezTo>
                      <a:pt x="14" y="80"/>
                      <a:pt x="14" y="80"/>
                      <a:pt x="14" y="80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6" y="79"/>
                      <a:pt x="16" y="78"/>
                    </a:cubicBezTo>
                    <a:cubicBezTo>
                      <a:pt x="16" y="77"/>
                      <a:pt x="16" y="77"/>
                      <a:pt x="16" y="77"/>
                    </a:cubicBezTo>
                    <a:cubicBezTo>
                      <a:pt x="17" y="77"/>
                      <a:pt x="17" y="76"/>
                      <a:pt x="18" y="76"/>
                    </a:cubicBezTo>
                    <a:cubicBezTo>
                      <a:pt x="19" y="75"/>
                      <a:pt x="20" y="74"/>
                      <a:pt x="20" y="73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21" y="72"/>
                      <a:pt x="21" y="72"/>
                      <a:pt x="21" y="72"/>
                    </a:cubicBezTo>
                    <a:cubicBezTo>
                      <a:pt x="22" y="72"/>
                      <a:pt x="22" y="72"/>
                      <a:pt x="22" y="72"/>
                    </a:cubicBezTo>
                    <a:cubicBezTo>
                      <a:pt x="22" y="73"/>
                      <a:pt x="23" y="73"/>
                      <a:pt x="23" y="73"/>
                    </a:cubicBezTo>
                    <a:cubicBezTo>
                      <a:pt x="24" y="73"/>
                      <a:pt x="24" y="73"/>
                      <a:pt x="24" y="73"/>
                    </a:cubicBezTo>
                    <a:cubicBezTo>
                      <a:pt x="25" y="73"/>
                      <a:pt x="26" y="72"/>
                      <a:pt x="27" y="72"/>
                    </a:cubicBezTo>
                    <a:cubicBezTo>
                      <a:pt x="27" y="71"/>
                      <a:pt x="27" y="71"/>
                      <a:pt x="27" y="71"/>
                    </a:cubicBezTo>
                    <a:cubicBezTo>
                      <a:pt x="28" y="71"/>
                      <a:pt x="29" y="70"/>
                      <a:pt x="30" y="70"/>
                    </a:cubicBezTo>
                    <a:cubicBezTo>
                      <a:pt x="30" y="70"/>
                      <a:pt x="30" y="70"/>
                      <a:pt x="30" y="70"/>
                    </a:cubicBezTo>
                    <a:cubicBezTo>
                      <a:pt x="31" y="70"/>
                      <a:pt x="31" y="70"/>
                      <a:pt x="31" y="70"/>
                    </a:cubicBezTo>
                    <a:cubicBezTo>
                      <a:pt x="31" y="70"/>
                      <a:pt x="31" y="70"/>
                      <a:pt x="31" y="70"/>
                    </a:cubicBezTo>
                    <a:cubicBezTo>
                      <a:pt x="32" y="71"/>
                      <a:pt x="33" y="72"/>
                      <a:pt x="33" y="73"/>
                    </a:cubicBezTo>
                    <a:cubicBezTo>
                      <a:pt x="33" y="75"/>
                      <a:pt x="33" y="76"/>
                      <a:pt x="33" y="77"/>
                    </a:cubicBezTo>
                    <a:cubicBezTo>
                      <a:pt x="32" y="77"/>
                      <a:pt x="32" y="77"/>
                      <a:pt x="32" y="7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9"/>
                      <a:pt x="31" y="79"/>
                      <a:pt x="31" y="79"/>
                    </a:cubicBezTo>
                    <a:cubicBezTo>
                      <a:pt x="31" y="80"/>
                      <a:pt x="32" y="80"/>
                      <a:pt x="32" y="80"/>
                    </a:cubicBezTo>
                    <a:cubicBezTo>
                      <a:pt x="32" y="80"/>
                      <a:pt x="32" y="80"/>
                      <a:pt x="32" y="80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32" y="82"/>
                      <a:pt x="32" y="82"/>
                      <a:pt x="32" y="82"/>
                    </a:cubicBezTo>
                    <a:cubicBezTo>
                      <a:pt x="34" y="82"/>
                      <a:pt x="34" y="82"/>
                      <a:pt x="34" y="82"/>
                    </a:cubicBezTo>
                    <a:cubicBezTo>
                      <a:pt x="36" y="82"/>
                      <a:pt x="36" y="79"/>
                      <a:pt x="36" y="78"/>
                    </a:cubicBezTo>
                    <a:cubicBezTo>
                      <a:pt x="36" y="77"/>
                      <a:pt x="36" y="76"/>
                      <a:pt x="36" y="76"/>
                    </a:cubicBezTo>
                    <a:cubicBezTo>
                      <a:pt x="36" y="76"/>
                      <a:pt x="36" y="76"/>
                      <a:pt x="36" y="76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7" y="75"/>
                      <a:pt x="37" y="75"/>
                      <a:pt x="37" y="75"/>
                    </a:cubicBezTo>
                    <a:cubicBezTo>
                      <a:pt x="37" y="75"/>
                      <a:pt x="37" y="75"/>
                      <a:pt x="37" y="75"/>
                    </a:cubicBezTo>
                    <a:cubicBezTo>
                      <a:pt x="37" y="74"/>
                      <a:pt x="37" y="73"/>
                      <a:pt x="38" y="73"/>
                    </a:cubicBezTo>
                    <a:cubicBezTo>
                      <a:pt x="38" y="73"/>
                      <a:pt x="38" y="73"/>
                      <a:pt x="38" y="73"/>
                    </a:cubicBezTo>
                    <a:cubicBezTo>
                      <a:pt x="39" y="73"/>
                      <a:pt x="39" y="73"/>
                      <a:pt x="39" y="73"/>
                    </a:cubicBezTo>
                    <a:cubicBezTo>
                      <a:pt x="39" y="72"/>
                      <a:pt x="39" y="72"/>
                      <a:pt x="39" y="72"/>
                    </a:cubicBezTo>
                    <a:cubicBezTo>
                      <a:pt x="39" y="72"/>
                      <a:pt x="39" y="72"/>
                      <a:pt x="39" y="72"/>
                    </a:cubicBezTo>
                    <a:cubicBezTo>
                      <a:pt x="39" y="70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1" y="69"/>
                      <a:pt x="42" y="69"/>
                      <a:pt x="42" y="68"/>
                    </a:cubicBezTo>
                    <a:cubicBezTo>
                      <a:pt x="42" y="68"/>
                      <a:pt x="42" y="68"/>
                      <a:pt x="42" y="68"/>
                    </a:cubicBezTo>
                    <a:cubicBezTo>
                      <a:pt x="42" y="68"/>
                      <a:pt x="43" y="67"/>
                      <a:pt x="43" y="67"/>
                    </a:cubicBezTo>
                    <a:cubicBezTo>
                      <a:pt x="44" y="68"/>
                      <a:pt x="44" y="68"/>
                      <a:pt x="44" y="68"/>
                    </a:cubicBezTo>
                    <a:cubicBezTo>
                      <a:pt x="45" y="68"/>
                      <a:pt x="45" y="68"/>
                      <a:pt x="45" y="68"/>
                    </a:cubicBezTo>
                    <a:cubicBezTo>
                      <a:pt x="45" y="67"/>
                      <a:pt x="45" y="67"/>
                      <a:pt x="45" y="67"/>
                    </a:cubicBezTo>
                    <a:cubicBezTo>
                      <a:pt x="45" y="66"/>
                      <a:pt x="45" y="66"/>
                      <a:pt x="45" y="66"/>
                    </a:cubicBezTo>
                    <a:cubicBezTo>
                      <a:pt x="45" y="66"/>
                      <a:pt x="45" y="65"/>
                      <a:pt x="44" y="64"/>
                    </a:cubicBezTo>
                    <a:cubicBezTo>
                      <a:pt x="43" y="64"/>
                      <a:pt x="43" y="64"/>
                      <a:pt x="43" y="64"/>
                    </a:cubicBezTo>
                    <a:cubicBezTo>
                      <a:pt x="43" y="63"/>
                      <a:pt x="43" y="63"/>
                      <a:pt x="43" y="63"/>
                    </a:cubicBezTo>
                    <a:cubicBezTo>
                      <a:pt x="43" y="63"/>
                      <a:pt x="43" y="63"/>
                      <a:pt x="43" y="63"/>
                    </a:cubicBezTo>
                    <a:cubicBezTo>
                      <a:pt x="45" y="63"/>
                      <a:pt x="45" y="63"/>
                      <a:pt x="45" y="63"/>
                    </a:cubicBezTo>
                    <a:cubicBezTo>
                      <a:pt x="45" y="63"/>
                      <a:pt x="45" y="63"/>
                      <a:pt x="45" y="63"/>
                    </a:cubicBezTo>
                    <a:cubicBezTo>
                      <a:pt x="46" y="63"/>
                      <a:pt x="46" y="63"/>
                      <a:pt x="46" y="63"/>
                    </a:cubicBezTo>
                    <a:cubicBezTo>
                      <a:pt x="47" y="63"/>
                      <a:pt x="47" y="63"/>
                      <a:pt x="47" y="62"/>
                    </a:cubicBezTo>
                    <a:cubicBezTo>
                      <a:pt x="48" y="62"/>
                      <a:pt x="48" y="61"/>
                      <a:pt x="49" y="60"/>
                    </a:cubicBezTo>
                    <a:cubicBezTo>
                      <a:pt x="50" y="60"/>
                      <a:pt x="50" y="59"/>
                      <a:pt x="51" y="59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2" y="59"/>
                      <a:pt x="53" y="59"/>
                      <a:pt x="53" y="58"/>
                    </a:cubicBezTo>
                    <a:cubicBezTo>
                      <a:pt x="53" y="58"/>
                      <a:pt x="53" y="58"/>
                      <a:pt x="53" y="58"/>
                    </a:cubicBezTo>
                    <a:cubicBezTo>
                      <a:pt x="54" y="58"/>
                      <a:pt x="54" y="57"/>
                      <a:pt x="54" y="57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6" y="56"/>
                      <a:pt x="56" y="56"/>
                      <a:pt x="56" y="55"/>
                    </a:cubicBezTo>
                    <a:cubicBezTo>
                      <a:pt x="56" y="54"/>
                      <a:pt x="56" y="54"/>
                      <a:pt x="56" y="54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56" y="52"/>
                      <a:pt x="57" y="52"/>
                      <a:pt x="57" y="51"/>
                    </a:cubicBezTo>
                    <a:cubicBezTo>
                      <a:pt x="58" y="50"/>
                      <a:pt x="59" y="48"/>
                      <a:pt x="61" y="47"/>
                    </a:cubicBezTo>
                    <a:cubicBezTo>
                      <a:pt x="61" y="47"/>
                      <a:pt x="61" y="47"/>
                      <a:pt x="61" y="47"/>
                    </a:cubicBezTo>
                    <a:cubicBezTo>
                      <a:pt x="62" y="47"/>
                      <a:pt x="62" y="47"/>
                      <a:pt x="62" y="47"/>
                    </a:cubicBezTo>
                    <a:cubicBezTo>
                      <a:pt x="63" y="47"/>
                      <a:pt x="63" y="47"/>
                      <a:pt x="63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4" y="46"/>
                      <a:pt x="64" y="46"/>
                      <a:pt x="64" y="46"/>
                    </a:cubicBezTo>
                    <a:cubicBezTo>
                      <a:pt x="64" y="46"/>
                      <a:pt x="64" y="46"/>
                      <a:pt x="64" y="46"/>
                    </a:cubicBezTo>
                    <a:cubicBezTo>
                      <a:pt x="66" y="46"/>
                      <a:pt x="66" y="46"/>
                      <a:pt x="66" y="46"/>
                    </a:cubicBezTo>
                    <a:cubicBezTo>
                      <a:pt x="67" y="46"/>
                      <a:pt x="68" y="45"/>
                      <a:pt x="68" y="45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9" y="44"/>
                      <a:pt x="69" y="44"/>
                      <a:pt x="69" y="44"/>
                    </a:cubicBezTo>
                    <a:cubicBezTo>
                      <a:pt x="69" y="43"/>
                      <a:pt x="69" y="42"/>
                      <a:pt x="69" y="42"/>
                    </a:cubicBezTo>
                    <a:cubicBezTo>
                      <a:pt x="69" y="41"/>
                      <a:pt x="69" y="41"/>
                      <a:pt x="69" y="41"/>
                    </a:cubicBezTo>
                    <a:cubicBezTo>
                      <a:pt x="69" y="40"/>
                      <a:pt x="69" y="40"/>
                      <a:pt x="69" y="40"/>
                    </a:cubicBezTo>
                    <a:cubicBezTo>
                      <a:pt x="70" y="40"/>
                      <a:pt x="70" y="40"/>
                      <a:pt x="70" y="40"/>
                    </a:cubicBezTo>
                    <a:cubicBezTo>
                      <a:pt x="70" y="39"/>
                      <a:pt x="70" y="39"/>
                      <a:pt x="70" y="39"/>
                    </a:cubicBezTo>
                    <a:cubicBezTo>
                      <a:pt x="70" y="39"/>
                      <a:pt x="71" y="39"/>
                      <a:pt x="71" y="39"/>
                    </a:cubicBezTo>
                    <a:cubicBezTo>
                      <a:pt x="71" y="39"/>
                      <a:pt x="71" y="39"/>
                      <a:pt x="71" y="39"/>
                    </a:cubicBezTo>
                    <a:cubicBezTo>
                      <a:pt x="72" y="39"/>
                      <a:pt x="72" y="39"/>
                      <a:pt x="72" y="39"/>
                    </a:cubicBezTo>
                    <a:cubicBezTo>
                      <a:pt x="72" y="37"/>
                      <a:pt x="72" y="37"/>
                      <a:pt x="72" y="37"/>
                    </a:cubicBezTo>
                    <a:cubicBezTo>
                      <a:pt x="72" y="37"/>
                      <a:pt x="72" y="37"/>
                      <a:pt x="72" y="37"/>
                    </a:cubicBezTo>
                    <a:cubicBezTo>
                      <a:pt x="73" y="37"/>
                      <a:pt x="73" y="37"/>
                      <a:pt x="73" y="37"/>
                    </a:cubicBezTo>
                    <a:cubicBezTo>
                      <a:pt x="74" y="37"/>
                      <a:pt x="74" y="37"/>
                      <a:pt x="74" y="37"/>
                    </a:cubicBezTo>
                    <a:cubicBezTo>
                      <a:pt x="75" y="37"/>
                      <a:pt x="75" y="37"/>
                      <a:pt x="75" y="37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6" y="36"/>
                      <a:pt x="76" y="36"/>
                      <a:pt x="76" y="36"/>
                    </a:cubicBezTo>
                    <a:cubicBezTo>
                      <a:pt x="77" y="36"/>
                      <a:pt x="78" y="35"/>
                      <a:pt x="78" y="35"/>
                    </a:cubicBezTo>
                    <a:cubicBezTo>
                      <a:pt x="78" y="34"/>
                      <a:pt x="78" y="34"/>
                      <a:pt x="78" y="34"/>
                    </a:cubicBezTo>
                    <a:cubicBezTo>
                      <a:pt x="78" y="35"/>
                      <a:pt x="78" y="35"/>
                      <a:pt x="78" y="35"/>
                    </a:cubicBezTo>
                    <a:cubicBezTo>
                      <a:pt x="78" y="35"/>
                      <a:pt x="78" y="35"/>
                      <a:pt x="78" y="35"/>
                    </a:cubicBezTo>
                    <a:cubicBezTo>
                      <a:pt x="80" y="35"/>
                      <a:pt x="80" y="35"/>
                      <a:pt x="80" y="35"/>
                    </a:cubicBezTo>
                    <a:cubicBezTo>
                      <a:pt x="81" y="35"/>
                      <a:pt x="81" y="35"/>
                      <a:pt x="81" y="35"/>
                    </a:cubicBezTo>
                    <a:cubicBezTo>
                      <a:pt x="81" y="35"/>
                      <a:pt x="82" y="34"/>
                      <a:pt x="82" y="34"/>
                    </a:cubicBezTo>
                    <a:cubicBezTo>
                      <a:pt x="82" y="33"/>
                      <a:pt x="82" y="33"/>
                      <a:pt x="82" y="33"/>
                    </a:cubicBezTo>
                    <a:cubicBezTo>
                      <a:pt x="83" y="33"/>
                      <a:pt x="83" y="32"/>
                      <a:pt x="83" y="31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0" y="30"/>
                      <a:pt x="80" y="30"/>
                      <a:pt x="80" y="30"/>
                    </a:cubicBezTo>
                    <a:cubicBezTo>
                      <a:pt x="79" y="30"/>
                      <a:pt x="79" y="30"/>
                      <a:pt x="79" y="31"/>
                    </a:cubicBezTo>
                    <a:cubicBezTo>
                      <a:pt x="78" y="31"/>
                      <a:pt x="78" y="31"/>
                      <a:pt x="78" y="31"/>
                    </a:cubicBezTo>
                    <a:cubicBezTo>
                      <a:pt x="78" y="31"/>
                      <a:pt x="78" y="31"/>
                      <a:pt x="78" y="31"/>
                    </a:cubicBezTo>
                    <a:cubicBezTo>
                      <a:pt x="77" y="31"/>
                      <a:pt x="77" y="31"/>
                      <a:pt x="77" y="31"/>
                    </a:cubicBezTo>
                    <a:cubicBezTo>
                      <a:pt x="76" y="30"/>
                      <a:pt x="76" y="30"/>
                      <a:pt x="76" y="30"/>
                    </a:cubicBezTo>
                    <a:cubicBezTo>
                      <a:pt x="76" y="30"/>
                      <a:pt x="76" y="30"/>
                      <a:pt x="76" y="30"/>
                    </a:cubicBezTo>
                    <a:cubicBezTo>
                      <a:pt x="77" y="30"/>
                      <a:pt x="77" y="30"/>
                      <a:pt x="77" y="30"/>
                    </a:cubicBezTo>
                    <a:cubicBezTo>
                      <a:pt x="78" y="30"/>
                      <a:pt x="78" y="30"/>
                      <a:pt x="78" y="30"/>
                    </a:cubicBezTo>
                    <a:cubicBezTo>
                      <a:pt x="78" y="29"/>
                      <a:pt x="78" y="29"/>
                      <a:pt x="78" y="29"/>
                    </a:cubicBezTo>
                    <a:cubicBezTo>
                      <a:pt x="78" y="29"/>
                      <a:pt x="78" y="29"/>
                      <a:pt x="78" y="29"/>
                    </a:cubicBezTo>
                    <a:cubicBezTo>
                      <a:pt x="79" y="29"/>
                      <a:pt x="79" y="29"/>
                      <a:pt x="79" y="29"/>
                    </a:cubicBezTo>
                    <a:cubicBezTo>
                      <a:pt x="80" y="29"/>
                      <a:pt x="80" y="29"/>
                      <a:pt x="80" y="29"/>
                    </a:cubicBezTo>
                    <a:cubicBezTo>
                      <a:pt x="80" y="29"/>
                      <a:pt x="80" y="29"/>
                      <a:pt x="80" y="29"/>
                    </a:cubicBezTo>
                    <a:cubicBezTo>
                      <a:pt x="81" y="27"/>
                      <a:pt x="81" y="27"/>
                      <a:pt x="81" y="27"/>
                    </a:cubicBezTo>
                    <a:cubicBezTo>
                      <a:pt x="81" y="27"/>
                      <a:pt x="81" y="27"/>
                      <a:pt x="81" y="27"/>
                    </a:cubicBezTo>
                    <a:cubicBezTo>
                      <a:pt x="82" y="27"/>
                      <a:pt x="82" y="27"/>
                      <a:pt x="82" y="27"/>
                    </a:cubicBezTo>
                    <a:cubicBezTo>
                      <a:pt x="82" y="27"/>
                      <a:pt x="82" y="27"/>
                      <a:pt x="82" y="27"/>
                    </a:cubicBezTo>
                    <a:cubicBezTo>
                      <a:pt x="93" y="27"/>
                      <a:pt x="93" y="27"/>
                      <a:pt x="93" y="27"/>
                    </a:cubicBezTo>
                    <a:cubicBezTo>
                      <a:pt x="93" y="27"/>
                      <a:pt x="93" y="27"/>
                      <a:pt x="93" y="27"/>
                    </a:cubicBezTo>
                    <a:cubicBezTo>
                      <a:pt x="93" y="26"/>
                      <a:pt x="93" y="26"/>
                      <a:pt x="93" y="26"/>
                    </a:cubicBezTo>
                    <a:cubicBezTo>
                      <a:pt x="94" y="26"/>
                      <a:pt x="94" y="26"/>
                      <a:pt x="94" y="26"/>
                    </a:cubicBezTo>
                    <a:cubicBezTo>
                      <a:pt x="95" y="26"/>
                      <a:pt x="95" y="26"/>
                      <a:pt x="95" y="26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6" y="24"/>
                      <a:pt x="96" y="24"/>
                      <a:pt x="96" y="24"/>
                    </a:cubicBezTo>
                    <a:cubicBezTo>
                      <a:pt x="96" y="23"/>
                      <a:pt x="96" y="23"/>
                      <a:pt x="96" y="23"/>
                    </a:cubicBezTo>
                    <a:cubicBezTo>
                      <a:pt x="97" y="23"/>
                      <a:pt x="97" y="23"/>
                      <a:pt x="97" y="23"/>
                    </a:cubicBezTo>
                    <a:cubicBezTo>
                      <a:pt x="97" y="23"/>
                      <a:pt x="97" y="23"/>
                      <a:pt x="98" y="23"/>
                    </a:cubicBezTo>
                    <a:cubicBezTo>
                      <a:pt x="98" y="23"/>
                      <a:pt x="99" y="23"/>
                      <a:pt x="99" y="23"/>
                    </a:cubicBezTo>
                    <a:cubicBezTo>
                      <a:pt x="100" y="23"/>
                      <a:pt x="100" y="23"/>
                      <a:pt x="101" y="23"/>
                    </a:cubicBezTo>
                    <a:cubicBezTo>
                      <a:pt x="101" y="23"/>
                      <a:pt x="101" y="23"/>
                      <a:pt x="101" y="23"/>
                    </a:cubicBezTo>
                    <a:cubicBezTo>
                      <a:pt x="101" y="23"/>
                      <a:pt x="101" y="23"/>
                      <a:pt x="101" y="23"/>
                    </a:cubicBezTo>
                    <a:cubicBezTo>
                      <a:pt x="102" y="23"/>
                      <a:pt x="102" y="23"/>
                      <a:pt x="102" y="23"/>
                    </a:cubicBezTo>
                    <a:cubicBezTo>
                      <a:pt x="103" y="23"/>
                      <a:pt x="103" y="22"/>
                      <a:pt x="103" y="22"/>
                    </a:cubicBezTo>
                    <a:cubicBezTo>
                      <a:pt x="104" y="21"/>
                      <a:pt x="104" y="21"/>
                      <a:pt x="104" y="20"/>
                    </a:cubicBezTo>
                    <a:cubicBezTo>
                      <a:pt x="103" y="19"/>
                      <a:pt x="103" y="18"/>
                      <a:pt x="103" y="18"/>
                    </a:cubicBezTo>
                    <a:cubicBezTo>
                      <a:pt x="103" y="18"/>
                      <a:pt x="103" y="18"/>
                      <a:pt x="103" y="18"/>
                    </a:cubicBezTo>
                    <a:cubicBezTo>
                      <a:pt x="102" y="17"/>
                      <a:pt x="102" y="17"/>
                      <a:pt x="102" y="16"/>
                    </a:cubicBezTo>
                    <a:cubicBezTo>
                      <a:pt x="102" y="11"/>
                      <a:pt x="102" y="11"/>
                      <a:pt x="102" y="11"/>
                    </a:cubicBezTo>
                    <a:cubicBezTo>
                      <a:pt x="101" y="11"/>
                      <a:pt x="101" y="11"/>
                      <a:pt x="101" y="11"/>
                    </a:cubicBezTo>
                    <a:cubicBezTo>
                      <a:pt x="100" y="11"/>
                      <a:pt x="100" y="12"/>
                      <a:pt x="99" y="12"/>
                    </a:cubicBezTo>
                    <a:cubicBezTo>
                      <a:pt x="99" y="12"/>
                      <a:pt x="99" y="12"/>
                      <a:pt x="99" y="12"/>
                    </a:cubicBezTo>
                    <a:cubicBezTo>
                      <a:pt x="98" y="13"/>
                      <a:pt x="98" y="13"/>
                      <a:pt x="98" y="13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6" y="12"/>
                      <a:pt x="96" y="12"/>
                      <a:pt x="96" y="12"/>
                    </a:cubicBezTo>
                    <a:cubicBezTo>
                      <a:pt x="96" y="12"/>
                      <a:pt x="96" y="12"/>
                      <a:pt x="96" y="12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8" y="12"/>
                      <a:pt x="98" y="12"/>
                      <a:pt x="98" y="12"/>
                    </a:cubicBezTo>
                    <a:cubicBezTo>
                      <a:pt x="98" y="10"/>
                      <a:pt x="98" y="10"/>
                      <a:pt x="98" y="10"/>
                    </a:cubicBezTo>
                    <a:cubicBezTo>
                      <a:pt x="98" y="9"/>
                      <a:pt x="97" y="8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0" y="8"/>
                      <a:pt x="90" y="8"/>
                      <a:pt x="90" y="8"/>
                    </a:cubicBezTo>
                    <a:cubicBezTo>
                      <a:pt x="89" y="8"/>
                      <a:pt x="89" y="9"/>
                      <a:pt x="88" y="9"/>
                    </a:cubicBezTo>
                    <a:cubicBezTo>
                      <a:pt x="88" y="10"/>
                      <a:pt x="88" y="11"/>
                      <a:pt x="87" y="11"/>
                    </a:cubicBezTo>
                    <a:cubicBezTo>
                      <a:pt x="87" y="11"/>
                      <a:pt x="86" y="11"/>
                      <a:pt x="86" y="11"/>
                    </a:cubicBezTo>
                    <a:cubicBezTo>
                      <a:pt x="85" y="11"/>
                      <a:pt x="85" y="11"/>
                      <a:pt x="85" y="11"/>
                    </a:cubicBezTo>
                    <a:cubicBezTo>
                      <a:pt x="85" y="11"/>
                      <a:pt x="85" y="11"/>
                      <a:pt x="85" y="11"/>
                    </a:cubicBezTo>
                    <a:cubicBezTo>
                      <a:pt x="81" y="11"/>
                      <a:pt x="81" y="11"/>
                      <a:pt x="81" y="11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3"/>
                      <a:pt x="81" y="13"/>
                      <a:pt x="81" y="13"/>
                    </a:cubicBezTo>
                    <a:cubicBezTo>
                      <a:pt x="82" y="14"/>
                      <a:pt x="82" y="15"/>
                      <a:pt x="81" y="15"/>
                    </a:cubicBezTo>
                    <a:cubicBezTo>
                      <a:pt x="81" y="15"/>
                      <a:pt x="81" y="15"/>
                      <a:pt x="81" y="15"/>
                    </a:cubicBezTo>
                    <a:cubicBezTo>
                      <a:pt x="80" y="16"/>
                      <a:pt x="80" y="16"/>
                      <a:pt x="80" y="17"/>
                    </a:cubicBezTo>
                    <a:cubicBezTo>
                      <a:pt x="80" y="17"/>
                      <a:pt x="80" y="17"/>
                      <a:pt x="80" y="17"/>
                    </a:cubicBezTo>
                    <a:cubicBezTo>
                      <a:pt x="80" y="18"/>
                      <a:pt x="80" y="18"/>
                      <a:pt x="80" y="18"/>
                    </a:cubicBezTo>
                    <a:cubicBezTo>
                      <a:pt x="79" y="18"/>
                      <a:pt x="79" y="18"/>
                      <a:pt x="79" y="18"/>
                    </a:cubicBezTo>
                    <a:cubicBezTo>
                      <a:pt x="79" y="18"/>
                      <a:pt x="79" y="18"/>
                      <a:pt x="79" y="18"/>
                    </a:cubicBezTo>
                    <a:cubicBezTo>
                      <a:pt x="78" y="18"/>
                      <a:pt x="77" y="19"/>
                      <a:pt x="76" y="19"/>
                    </a:cubicBezTo>
                    <a:cubicBezTo>
                      <a:pt x="75" y="20"/>
                      <a:pt x="75" y="20"/>
                      <a:pt x="75" y="20"/>
                    </a:cubicBezTo>
                    <a:cubicBezTo>
                      <a:pt x="75" y="21"/>
                      <a:pt x="74" y="21"/>
                      <a:pt x="74" y="21"/>
                    </a:cubicBezTo>
                    <a:cubicBezTo>
                      <a:pt x="73" y="21"/>
                      <a:pt x="73" y="22"/>
                      <a:pt x="73" y="23"/>
                    </a:cubicBezTo>
                    <a:cubicBezTo>
                      <a:pt x="73" y="23"/>
                      <a:pt x="73" y="23"/>
                      <a:pt x="73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2"/>
                      <a:pt x="72" y="22"/>
                      <a:pt x="72" y="22"/>
                    </a:cubicBezTo>
                    <a:cubicBezTo>
                      <a:pt x="72" y="22"/>
                      <a:pt x="73" y="22"/>
                      <a:pt x="73" y="21"/>
                    </a:cubicBezTo>
                    <a:cubicBezTo>
                      <a:pt x="73" y="20"/>
                      <a:pt x="73" y="19"/>
                      <a:pt x="72" y="18"/>
                    </a:cubicBezTo>
                    <a:cubicBezTo>
                      <a:pt x="72" y="18"/>
                      <a:pt x="72" y="18"/>
                      <a:pt x="72" y="18"/>
                    </a:cubicBezTo>
                    <a:cubicBezTo>
                      <a:pt x="72" y="17"/>
                      <a:pt x="72" y="17"/>
                      <a:pt x="72" y="17"/>
                    </a:cubicBezTo>
                    <a:cubicBezTo>
                      <a:pt x="72" y="17"/>
                      <a:pt x="72" y="16"/>
                      <a:pt x="72" y="16"/>
                    </a:cubicBezTo>
                    <a:cubicBezTo>
                      <a:pt x="72" y="16"/>
                      <a:pt x="72" y="16"/>
                      <a:pt x="72" y="16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4"/>
                      <a:pt x="73" y="14"/>
                      <a:pt x="73" y="14"/>
                    </a:cubicBezTo>
                    <a:cubicBezTo>
                      <a:pt x="73" y="14"/>
                      <a:pt x="73" y="14"/>
                      <a:pt x="73" y="14"/>
                    </a:cubicBezTo>
                    <a:cubicBezTo>
                      <a:pt x="74" y="14"/>
                      <a:pt x="74" y="14"/>
                      <a:pt x="74" y="14"/>
                    </a:cubicBezTo>
                    <a:cubicBezTo>
                      <a:pt x="75" y="14"/>
                      <a:pt x="75" y="13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5" y="11"/>
                      <a:pt x="75" y="11"/>
                      <a:pt x="75" y="11"/>
                    </a:cubicBezTo>
                    <a:cubicBezTo>
                      <a:pt x="75" y="10"/>
                      <a:pt x="75" y="10"/>
                      <a:pt x="75" y="10"/>
                    </a:cubicBezTo>
                    <a:cubicBezTo>
                      <a:pt x="75" y="10"/>
                      <a:pt x="75" y="10"/>
                      <a:pt x="75" y="10"/>
                    </a:cubicBezTo>
                    <a:cubicBezTo>
                      <a:pt x="76" y="10"/>
                      <a:pt x="76" y="10"/>
                      <a:pt x="76" y="10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7" y="9"/>
                      <a:pt x="77" y="9"/>
                      <a:pt x="77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1" y="9"/>
                      <a:pt x="82" y="8"/>
                      <a:pt x="82" y="8"/>
                    </a:cubicBezTo>
                    <a:cubicBezTo>
                      <a:pt x="82" y="7"/>
                      <a:pt x="82" y="7"/>
                      <a:pt x="82" y="7"/>
                    </a:cubicBezTo>
                    <a:cubicBezTo>
                      <a:pt x="83" y="7"/>
                      <a:pt x="83" y="7"/>
                      <a:pt x="83" y="7"/>
                    </a:cubicBezTo>
                    <a:cubicBezTo>
                      <a:pt x="85" y="7"/>
                      <a:pt x="85" y="7"/>
                      <a:pt x="85" y="7"/>
                    </a:cubicBezTo>
                    <a:cubicBezTo>
                      <a:pt x="86" y="7"/>
                      <a:pt x="86" y="7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88" y="5"/>
                      <a:pt x="88" y="5"/>
                      <a:pt x="88" y="4"/>
                    </a:cubicBezTo>
                    <a:cubicBezTo>
                      <a:pt x="89" y="3"/>
                      <a:pt x="89" y="2"/>
                      <a:pt x="89" y="2"/>
                    </a:cubicBezTo>
                    <a:cubicBezTo>
                      <a:pt x="88" y="0"/>
                      <a:pt x="87" y="0"/>
                      <a:pt x="86" y="0"/>
                    </a:cubicBezTo>
                  </a:path>
                </a:pathLst>
              </a:custGeom>
              <a:grpFill/>
              <a:ln w="127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Freeform 43">
                <a:extLst>
                  <a:ext uri="{FF2B5EF4-FFF2-40B4-BE49-F238E27FC236}">
                    <a16:creationId xmlns:a16="http://schemas.microsoft.com/office/drawing/2014/main" id="{EBB3023B-1BD1-487F-B62C-7B307011ED2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64" y="2301"/>
                <a:ext cx="31" cy="55"/>
              </a:xfrm>
              <a:custGeom>
                <a:avLst/>
                <a:gdLst>
                  <a:gd name="T0" fmla="*/ 12 w 13"/>
                  <a:gd name="T1" fmla="*/ 0 h 23"/>
                  <a:gd name="T2" fmla="*/ 12 w 13"/>
                  <a:gd name="T3" fmla="*/ 0 h 23"/>
                  <a:gd name="T4" fmla="*/ 12 w 13"/>
                  <a:gd name="T5" fmla="*/ 0 h 23"/>
                  <a:gd name="T6" fmla="*/ 12 w 13"/>
                  <a:gd name="T7" fmla="*/ 0 h 23"/>
                  <a:gd name="T8" fmla="*/ 9 w 13"/>
                  <a:gd name="T9" fmla="*/ 0 h 23"/>
                  <a:gd name="T10" fmla="*/ 7 w 13"/>
                  <a:gd name="T11" fmla="*/ 2 h 23"/>
                  <a:gd name="T12" fmla="*/ 6 w 13"/>
                  <a:gd name="T13" fmla="*/ 4 h 23"/>
                  <a:gd name="T14" fmla="*/ 5 w 13"/>
                  <a:gd name="T15" fmla="*/ 6 h 23"/>
                  <a:gd name="T16" fmla="*/ 5 w 13"/>
                  <a:gd name="T17" fmla="*/ 6 h 23"/>
                  <a:gd name="T18" fmla="*/ 4 w 13"/>
                  <a:gd name="T19" fmla="*/ 7 h 23"/>
                  <a:gd name="T20" fmla="*/ 3 w 13"/>
                  <a:gd name="T21" fmla="*/ 9 h 23"/>
                  <a:gd name="T22" fmla="*/ 3 w 13"/>
                  <a:gd name="T23" fmla="*/ 9 h 23"/>
                  <a:gd name="T24" fmla="*/ 3 w 13"/>
                  <a:gd name="T25" fmla="*/ 10 h 23"/>
                  <a:gd name="T26" fmla="*/ 2 w 13"/>
                  <a:gd name="T27" fmla="*/ 14 h 23"/>
                  <a:gd name="T28" fmla="*/ 2 w 13"/>
                  <a:gd name="T29" fmla="*/ 14 h 23"/>
                  <a:gd name="T30" fmla="*/ 1 w 13"/>
                  <a:gd name="T31" fmla="*/ 14 h 23"/>
                  <a:gd name="T32" fmla="*/ 0 w 13"/>
                  <a:gd name="T33" fmla="*/ 19 h 23"/>
                  <a:gd name="T34" fmla="*/ 1 w 13"/>
                  <a:gd name="T35" fmla="*/ 21 h 23"/>
                  <a:gd name="T36" fmla="*/ 0 w 13"/>
                  <a:gd name="T37" fmla="*/ 22 h 23"/>
                  <a:gd name="T38" fmla="*/ 1 w 13"/>
                  <a:gd name="T39" fmla="*/ 23 h 23"/>
                  <a:gd name="T40" fmla="*/ 2 w 13"/>
                  <a:gd name="T41" fmla="*/ 23 h 23"/>
                  <a:gd name="T42" fmla="*/ 6 w 13"/>
                  <a:gd name="T43" fmla="*/ 19 h 23"/>
                  <a:gd name="T44" fmla="*/ 6 w 13"/>
                  <a:gd name="T45" fmla="*/ 18 h 23"/>
                  <a:gd name="T46" fmla="*/ 7 w 13"/>
                  <a:gd name="T47" fmla="*/ 18 h 23"/>
                  <a:gd name="T48" fmla="*/ 7 w 13"/>
                  <a:gd name="T49" fmla="*/ 16 h 23"/>
                  <a:gd name="T50" fmla="*/ 7 w 13"/>
                  <a:gd name="T51" fmla="*/ 14 h 23"/>
                  <a:gd name="T52" fmla="*/ 7 w 13"/>
                  <a:gd name="T53" fmla="*/ 14 h 23"/>
                  <a:gd name="T54" fmla="*/ 7 w 13"/>
                  <a:gd name="T55" fmla="*/ 13 h 23"/>
                  <a:gd name="T56" fmla="*/ 7 w 13"/>
                  <a:gd name="T57" fmla="*/ 12 h 23"/>
                  <a:gd name="T58" fmla="*/ 7 w 13"/>
                  <a:gd name="T59" fmla="*/ 12 h 23"/>
                  <a:gd name="T60" fmla="*/ 8 w 13"/>
                  <a:gd name="T61" fmla="*/ 10 h 23"/>
                  <a:gd name="T62" fmla="*/ 8 w 13"/>
                  <a:gd name="T63" fmla="*/ 10 h 23"/>
                  <a:gd name="T64" fmla="*/ 8 w 13"/>
                  <a:gd name="T65" fmla="*/ 9 h 23"/>
                  <a:gd name="T66" fmla="*/ 8 w 13"/>
                  <a:gd name="T67" fmla="*/ 9 h 23"/>
                  <a:gd name="T68" fmla="*/ 9 w 13"/>
                  <a:gd name="T69" fmla="*/ 9 h 23"/>
                  <a:gd name="T70" fmla="*/ 12 w 13"/>
                  <a:gd name="T71" fmla="*/ 2 h 23"/>
                  <a:gd name="T72" fmla="*/ 12 w 13"/>
                  <a:gd name="T73" fmla="*/ 3 h 23"/>
                  <a:gd name="T74" fmla="*/ 11 w 13"/>
                  <a:gd name="T75" fmla="*/ 3 h 23"/>
                  <a:gd name="T76" fmla="*/ 11 w 13"/>
                  <a:gd name="T77" fmla="*/ 2 h 23"/>
                  <a:gd name="T78" fmla="*/ 10 w 13"/>
                  <a:gd name="T79" fmla="*/ 1 h 23"/>
                  <a:gd name="T80" fmla="*/ 10 w 13"/>
                  <a:gd name="T81" fmla="*/ 0 h 23"/>
                  <a:gd name="T82" fmla="*/ 9 w 13"/>
                  <a:gd name="T83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3" h="23">
                    <a:moveTo>
                      <a:pt x="12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moveTo>
                      <a:pt x="9" y="0"/>
                    </a:moveTo>
                    <a:cubicBezTo>
                      <a:pt x="9" y="1"/>
                      <a:pt x="8" y="1"/>
                      <a:pt x="7" y="2"/>
                    </a:cubicBezTo>
                    <a:cubicBezTo>
                      <a:pt x="7" y="3"/>
                      <a:pt x="6" y="3"/>
                      <a:pt x="6" y="4"/>
                    </a:cubicBezTo>
                    <a:cubicBezTo>
                      <a:pt x="5" y="4"/>
                      <a:pt x="5" y="5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3" y="7"/>
                      <a:pt x="3" y="8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2" y="11"/>
                      <a:pt x="2" y="12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7"/>
                      <a:pt x="0" y="19"/>
                    </a:cubicBezTo>
                    <a:cubicBezTo>
                      <a:pt x="1" y="20"/>
                      <a:pt x="1" y="21"/>
                      <a:pt x="1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" y="23"/>
                      <a:pt x="1" y="23"/>
                      <a:pt x="1" y="23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5" y="23"/>
                      <a:pt x="5" y="20"/>
                      <a:pt x="6" y="19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7" y="17"/>
                      <a:pt x="7" y="16"/>
                      <a:pt x="7" y="16"/>
                    </a:cubicBezTo>
                    <a:cubicBezTo>
                      <a:pt x="7" y="15"/>
                      <a:pt x="7" y="15"/>
                      <a:pt x="7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8" y="12"/>
                      <a:pt x="8" y="11"/>
                      <a:pt x="8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11" y="8"/>
                      <a:pt x="13" y="5"/>
                      <a:pt x="12" y="2"/>
                    </a:cubicBezTo>
                    <a:cubicBezTo>
                      <a:pt x="12" y="2"/>
                      <a:pt x="12" y="2"/>
                      <a:pt x="12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0" y="2"/>
                      <a:pt x="10" y="1"/>
                      <a:pt x="10" y="1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9" y="0"/>
                      <a:pt x="9" y="0"/>
                      <a:pt x="9" y="0"/>
                    </a:cubicBezTo>
                  </a:path>
                </a:pathLst>
              </a:custGeom>
              <a:grpFill/>
              <a:ln w="127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Freeform 44">
                <a:extLst>
                  <a:ext uri="{FF2B5EF4-FFF2-40B4-BE49-F238E27FC236}">
                    <a16:creationId xmlns:a16="http://schemas.microsoft.com/office/drawing/2014/main" id="{9D3BC2F4-6F0E-473A-946A-9B5FEB20D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8" y="2298"/>
                <a:ext cx="7" cy="10"/>
              </a:xfrm>
              <a:custGeom>
                <a:avLst/>
                <a:gdLst>
                  <a:gd name="T0" fmla="*/ 1 w 3"/>
                  <a:gd name="T1" fmla="*/ 0 h 4"/>
                  <a:gd name="T2" fmla="*/ 0 w 3"/>
                  <a:gd name="T3" fmla="*/ 1 h 4"/>
                  <a:gd name="T4" fmla="*/ 0 w 3"/>
                  <a:gd name="T5" fmla="*/ 2 h 4"/>
                  <a:gd name="T6" fmla="*/ 1 w 3"/>
                  <a:gd name="T7" fmla="*/ 3 h 4"/>
                  <a:gd name="T8" fmla="*/ 1 w 3"/>
                  <a:gd name="T9" fmla="*/ 4 h 4"/>
                  <a:gd name="T10" fmla="*/ 2 w 3"/>
                  <a:gd name="T11" fmla="*/ 4 h 4"/>
                  <a:gd name="T12" fmla="*/ 2 w 3"/>
                  <a:gd name="T13" fmla="*/ 3 h 4"/>
                  <a:gd name="T14" fmla="*/ 3 w 3"/>
                  <a:gd name="T15" fmla="*/ 2 h 4"/>
                  <a:gd name="T16" fmla="*/ 2 w 3"/>
                  <a:gd name="T17" fmla="*/ 1 h 4"/>
                  <a:gd name="T18" fmla="*/ 2 w 3"/>
                  <a:gd name="T19" fmla="*/ 1 h 4"/>
                  <a:gd name="T20" fmla="*/ 1 w 3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1"/>
                      <a:pt x="1" y="0"/>
                    </a:cubicBezTo>
                  </a:path>
                </a:pathLst>
              </a:custGeom>
              <a:grpFill/>
              <a:ln w="127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0" name="组合 79">
            <a:extLst>
              <a:ext uri="{FF2B5EF4-FFF2-40B4-BE49-F238E27FC236}">
                <a16:creationId xmlns:a16="http://schemas.microsoft.com/office/drawing/2014/main" id="{A7D3B1F2-3246-4CF0-9A8E-DDD63364B7EE}"/>
              </a:ext>
            </a:extLst>
          </p:cNvPr>
          <p:cNvGrpSpPr/>
          <p:nvPr/>
        </p:nvGrpSpPr>
        <p:grpSpPr>
          <a:xfrm>
            <a:off x="962447" y="2338753"/>
            <a:ext cx="1069141" cy="1068755"/>
            <a:chOff x="1325951" y="2846894"/>
            <a:chExt cx="1069141" cy="1068755"/>
          </a:xfrm>
        </p:grpSpPr>
        <p:sp>
          <p:nvSpPr>
            <p:cNvPr id="82" name="2">
              <a:extLst>
                <a:ext uri="{FF2B5EF4-FFF2-40B4-BE49-F238E27FC236}">
                  <a16:creationId xmlns:a16="http://schemas.microsoft.com/office/drawing/2014/main" id="{DE5ED262-FDFC-430B-B615-C0FFAF067CEB}"/>
                </a:ext>
              </a:extLst>
            </p:cNvPr>
            <p:cNvSpPr/>
            <p:nvPr/>
          </p:nvSpPr>
          <p:spPr>
            <a:xfrm>
              <a:off x="1325951" y="2846894"/>
              <a:ext cx="1069141" cy="1068755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80000"/>
                  </a:schemeClr>
                </a:gs>
              </a:gsLst>
              <a:lin ang="2700000" scaled="1"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84" name="Group 8">
              <a:extLst>
                <a:ext uri="{FF2B5EF4-FFF2-40B4-BE49-F238E27FC236}">
                  <a16:creationId xmlns:a16="http://schemas.microsoft.com/office/drawing/2014/main" id="{8518BED1-B6E3-43F9-9C8D-17082460A51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33964" y="3120231"/>
              <a:ext cx="453113" cy="496309"/>
              <a:chOff x="3437" y="2282"/>
              <a:chExt cx="679" cy="744"/>
            </a:xfrm>
            <a:solidFill>
              <a:srgbClr val="BDA992"/>
            </a:solidFill>
          </p:grpSpPr>
          <p:sp>
            <p:nvSpPr>
              <p:cNvPr id="85" name="Freeform 9">
                <a:extLst>
                  <a:ext uri="{FF2B5EF4-FFF2-40B4-BE49-F238E27FC236}">
                    <a16:creationId xmlns:a16="http://schemas.microsoft.com/office/drawing/2014/main" id="{F40B13B4-1240-43FB-89B4-AB9DEF16D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5" y="2282"/>
                <a:ext cx="364" cy="379"/>
              </a:xfrm>
              <a:custGeom>
                <a:avLst/>
                <a:gdLst>
                  <a:gd name="T0" fmla="*/ 50 w 152"/>
                  <a:gd name="T1" fmla="*/ 147 h 159"/>
                  <a:gd name="T2" fmla="*/ 39 w 152"/>
                  <a:gd name="T3" fmla="*/ 147 h 159"/>
                  <a:gd name="T4" fmla="*/ 76 w 152"/>
                  <a:gd name="T5" fmla="*/ 159 h 159"/>
                  <a:gd name="T6" fmla="*/ 114 w 152"/>
                  <a:gd name="T7" fmla="*/ 147 h 159"/>
                  <a:gd name="T8" fmla="*/ 103 w 152"/>
                  <a:gd name="T9" fmla="*/ 147 h 159"/>
                  <a:gd name="T10" fmla="*/ 152 w 152"/>
                  <a:gd name="T11" fmla="*/ 76 h 159"/>
                  <a:gd name="T12" fmla="*/ 76 w 152"/>
                  <a:gd name="T13" fmla="*/ 0 h 159"/>
                  <a:gd name="T14" fmla="*/ 0 w 152"/>
                  <a:gd name="T15" fmla="*/ 76 h 159"/>
                  <a:gd name="T16" fmla="*/ 50 w 152"/>
                  <a:gd name="T17" fmla="*/ 147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2" h="159">
                    <a:moveTo>
                      <a:pt x="50" y="147"/>
                    </a:moveTo>
                    <a:cubicBezTo>
                      <a:pt x="39" y="147"/>
                      <a:pt x="39" y="147"/>
                      <a:pt x="39" y="147"/>
                    </a:cubicBezTo>
                    <a:cubicBezTo>
                      <a:pt x="39" y="152"/>
                      <a:pt x="53" y="159"/>
                      <a:pt x="76" y="159"/>
                    </a:cubicBezTo>
                    <a:cubicBezTo>
                      <a:pt x="99" y="159"/>
                      <a:pt x="113" y="152"/>
                      <a:pt x="114" y="147"/>
                    </a:cubicBezTo>
                    <a:cubicBezTo>
                      <a:pt x="103" y="147"/>
                      <a:pt x="103" y="147"/>
                      <a:pt x="103" y="147"/>
                    </a:cubicBezTo>
                    <a:cubicBezTo>
                      <a:pt x="131" y="136"/>
                      <a:pt x="152" y="108"/>
                      <a:pt x="152" y="76"/>
                    </a:cubicBezTo>
                    <a:cubicBezTo>
                      <a:pt x="152" y="34"/>
                      <a:pt x="118" y="0"/>
                      <a:pt x="76" y="0"/>
                    </a:cubicBezTo>
                    <a:cubicBezTo>
                      <a:pt x="34" y="0"/>
                      <a:pt x="0" y="34"/>
                      <a:pt x="0" y="76"/>
                    </a:cubicBezTo>
                    <a:cubicBezTo>
                      <a:pt x="0" y="108"/>
                      <a:pt x="21" y="136"/>
                      <a:pt x="50" y="14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6" name="Freeform 10">
                <a:extLst>
                  <a:ext uri="{FF2B5EF4-FFF2-40B4-BE49-F238E27FC236}">
                    <a16:creationId xmlns:a16="http://schemas.microsoft.com/office/drawing/2014/main" id="{3F93DD22-E289-44DB-806D-824081F5D9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7" y="2633"/>
                <a:ext cx="679" cy="393"/>
              </a:xfrm>
              <a:custGeom>
                <a:avLst/>
                <a:gdLst>
                  <a:gd name="T0" fmla="*/ 222 w 284"/>
                  <a:gd name="T1" fmla="*/ 0 h 165"/>
                  <a:gd name="T2" fmla="*/ 188 w 284"/>
                  <a:gd name="T3" fmla="*/ 0 h 165"/>
                  <a:gd name="T4" fmla="*/ 154 w 284"/>
                  <a:gd name="T5" fmla="*/ 19 h 165"/>
                  <a:gd name="T6" fmla="*/ 154 w 284"/>
                  <a:gd name="T7" fmla="*/ 134 h 165"/>
                  <a:gd name="T8" fmla="*/ 143 w 284"/>
                  <a:gd name="T9" fmla="*/ 146 h 165"/>
                  <a:gd name="T10" fmla="*/ 131 w 284"/>
                  <a:gd name="T11" fmla="*/ 134 h 165"/>
                  <a:gd name="T12" fmla="*/ 131 w 284"/>
                  <a:gd name="T13" fmla="*/ 19 h 165"/>
                  <a:gd name="T14" fmla="*/ 97 w 284"/>
                  <a:gd name="T15" fmla="*/ 0 h 165"/>
                  <a:gd name="T16" fmla="*/ 63 w 284"/>
                  <a:gd name="T17" fmla="*/ 0 h 165"/>
                  <a:gd name="T18" fmla="*/ 0 w 284"/>
                  <a:gd name="T19" fmla="*/ 86 h 165"/>
                  <a:gd name="T20" fmla="*/ 0 w 284"/>
                  <a:gd name="T21" fmla="*/ 165 h 165"/>
                  <a:gd name="T22" fmla="*/ 284 w 284"/>
                  <a:gd name="T23" fmla="*/ 165 h 165"/>
                  <a:gd name="T24" fmla="*/ 284 w 284"/>
                  <a:gd name="T25" fmla="*/ 86 h 165"/>
                  <a:gd name="T26" fmla="*/ 222 w 284"/>
                  <a:gd name="T27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4" h="165">
                    <a:moveTo>
                      <a:pt x="222" y="0"/>
                    </a:moveTo>
                    <a:cubicBezTo>
                      <a:pt x="188" y="0"/>
                      <a:pt x="188" y="0"/>
                      <a:pt x="188" y="0"/>
                    </a:cubicBezTo>
                    <a:cubicBezTo>
                      <a:pt x="188" y="10"/>
                      <a:pt x="172" y="17"/>
                      <a:pt x="154" y="19"/>
                    </a:cubicBezTo>
                    <a:cubicBezTo>
                      <a:pt x="154" y="134"/>
                      <a:pt x="154" y="134"/>
                      <a:pt x="154" y="134"/>
                    </a:cubicBezTo>
                    <a:cubicBezTo>
                      <a:pt x="154" y="140"/>
                      <a:pt x="149" y="146"/>
                      <a:pt x="143" y="146"/>
                    </a:cubicBezTo>
                    <a:cubicBezTo>
                      <a:pt x="136" y="146"/>
                      <a:pt x="131" y="140"/>
                      <a:pt x="131" y="134"/>
                    </a:cubicBezTo>
                    <a:cubicBezTo>
                      <a:pt x="131" y="19"/>
                      <a:pt x="131" y="19"/>
                      <a:pt x="131" y="19"/>
                    </a:cubicBezTo>
                    <a:cubicBezTo>
                      <a:pt x="113" y="17"/>
                      <a:pt x="97" y="11"/>
                      <a:pt x="97" y="0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28" y="0"/>
                      <a:pt x="0" y="39"/>
                      <a:pt x="0" y="86"/>
                    </a:cubicBezTo>
                    <a:cubicBezTo>
                      <a:pt x="0" y="165"/>
                      <a:pt x="0" y="165"/>
                      <a:pt x="0" y="165"/>
                    </a:cubicBezTo>
                    <a:cubicBezTo>
                      <a:pt x="284" y="165"/>
                      <a:pt x="284" y="165"/>
                      <a:pt x="284" y="165"/>
                    </a:cubicBezTo>
                    <a:cubicBezTo>
                      <a:pt x="284" y="86"/>
                      <a:pt x="284" y="86"/>
                      <a:pt x="284" y="86"/>
                    </a:cubicBezTo>
                    <a:cubicBezTo>
                      <a:pt x="284" y="39"/>
                      <a:pt x="256" y="0"/>
                      <a:pt x="2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75E2A23F-41E4-4299-BE10-7E5AB126C107}"/>
              </a:ext>
            </a:extLst>
          </p:cNvPr>
          <p:cNvGrpSpPr/>
          <p:nvPr/>
        </p:nvGrpSpPr>
        <p:grpSpPr>
          <a:xfrm>
            <a:off x="2521095" y="2116792"/>
            <a:ext cx="1513224" cy="1512677"/>
            <a:chOff x="2884599" y="2624933"/>
            <a:chExt cx="1513224" cy="1512677"/>
          </a:xfrm>
        </p:grpSpPr>
        <p:sp>
          <p:nvSpPr>
            <p:cNvPr id="88" name="4">
              <a:extLst>
                <a:ext uri="{FF2B5EF4-FFF2-40B4-BE49-F238E27FC236}">
                  <a16:creationId xmlns:a16="http://schemas.microsoft.com/office/drawing/2014/main" id="{E63E33AA-302D-492D-B53C-B7A8D257D5E2}"/>
                </a:ext>
              </a:extLst>
            </p:cNvPr>
            <p:cNvSpPr/>
            <p:nvPr/>
          </p:nvSpPr>
          <p:spPr>
            <a:xfrm>
              <a:off x="2884599" y="2624933"/>
              <a:ext cx="1513224" cy="1512677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80000"/>
                  </a:schemeClr>
                </a:gs>
              </a:gsLst>
              <a:lin ang="2700000" scaled="1"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89" name="Group 13">
              <a:extLst>
                <a:ext uri="{FF2B5EF4-FFF2-40B4-BE49-F238E27FC236}">
                  <a16:creationId xmlns:a16="http://schemas.microsoft.com/office/drawing/2014/main" id="{AA7A666B-CADB-4C9E-88F1-A489DF44824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366802" y="3139841"/>
              <a:ext cx="548816" cy="555095"/>
              <a:chOff x="2426" y="2781"/>
              <a:chExt cx="593" cy="600"/>
            </a:xfrm>
            <a:solidFill>
              <a:srgbClr val="BDA992"/>
            </a:solidFill>
          </p:grpSpPr>
          <p:sp>
            <p:nvSpPr>
              <p:cNvPr id="97" name="Freeform 14">
                <a:extLst>
                  <a:ext uri="{FF2B5EF4-FFF2-40B4-BE49-F238E27FC236}">
                    <a16:creationId xmlns:a16="http://schemas.microsoft.com/office/drawing/2014/main" id="{2939E843-580B-4A1F-A160-EBB00D2217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2" y="2805"/>
                <a:ext cx="577" cy="576"/>
              </a:xfrm>
              <a:custGeom>
                <a:avLst/>
                <a:gdLst>
                  <a:gd name="T0" fmla="*/ 0 w 241"/>
                  <a:gd name="T1" fmla="*/ 115 h 241"/>
                  <a:gd name="T2" fmla="*/ 0 w 241"/>
                  <a:gd name="T3" fmla="*/ 121 h 241"/>
                  <a:gd name="T4" fmla="*/ 121 w 241"/>
                  <a:gd name="T5" fmla="*/ 241 h 241"/>
                  <a:gd name="T6" fmla="*/ 241 w 241"/>
                  <a:gd name="T7" fmla="*/ 121 h 241"/>
                  <a:gd name="T8" fmla="*/ 121 w 241"/>
                  <a:gd name="T9" fmla="*/ 0 h 241"/>
                  <a:gd name="T10" fmla="*/ 121 w 241"/>
                  <a:gd name="T11" fmla="*/ 115 h 241"/>
                  <a:gd name="T12" fmla="*/ 0 w 241"/>
                  <a:gd name="T13" fmla="*/ 115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1" h="241">
                    <a:moveTo>
                      <a:pt x="0" y="115"/>
                    </a:moveTo>
                    <a:cubicBezTo>
                      <a:pt x="0" y="117"/>
                      <a:pt x="0" y="119"/>
                      <a:pt x="0" y="121"/>
                    </a:cubicBezTo>
                    <a:cubicBezTo>
                      <a:pt x="0" y="187"/>
                      <a:pt x="54" y="241"/>
                      <a:pt x="121" y="241"/>
                    </a:cubicBezTo>
                    <a:cubicBezTo>
                      <a:pt x="187" y="241"/>
                      <a:pt x="241" y="187"/>
                      <a:pt x="241" y="121"/>
                    </a:cubicBezTo>
                    <a:cubicBezTo>
                      <a:pt x="241" y="54"/>
                      <a:pt x="187" y="0"/>
                      <a:pt x="121" y="0"/>
                    </a:cubicBezTo>
                    <a:cubicBezTo>
                      <a:pt x="121" y="115"/>
                      <a:pt x="121" y="115"/>
                      <a:pt x="121" y="115"/>
                    </a:cubicBezTo>
                    <a:lnTo>
                      <a:pt x="0" y="11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8" name="Freeform 15">
                <a:extLst>
                  <a:ext uri="{FF2B5EF4-FFF2-40B4-BE49-F238E27FC236}">
                    <a16:creationId xmlns:a16="http://schemas.microsoft.com/office/drawing/2014/main" id="{0E6A9692-36FD-45F1-A290-E3FA53F58C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26" y="2781"/>
                <a:ext cx="275" cy="273"/>
              </a:xfrm>
              <a:custGeom>
                <a:avLst/>
                <a:gdLst>
                  <a:gd name="T0" fmla="*/ 0 w 115"/>
                  <a:gd name="T1" fmla="*/ 114 h 114"/>
                  <a:gd name="T2" fmla="*/ 115 w 115"/>
                  <a:gd name="T3" fmla="*/ 114 h 114"/>
                  <a:gd name="T4" fmla="*/ 115 w 115"/>
                  <a:gd name="T5" fmla="*/ 0 h 114"/>
                  <a:gd name="T6" fmla="*/ 0 w 115"/>
                  <a:gd name="T7" fmla="*/ 114 h 114"/>
                  <a:gd name="T8" fmla="*/ 15 w 115"/>
                  <a:gd name="T9" fmla="*/ 104 h 114"/>
                  <a:gd name="T10" fmla="*/ 104 w 115"/>
                  <a:gd name="T11" fmla="*/ 14 h 114"/>
                  <a:gd name="T12" fmla="*/ 104 w 115"/>
                  <a:gd name="T13" fmla="*/ 104 h 114"/>
                  <a:gd name="T14" fmla="*/ 15 w 115"/>
                  <a:gd name="T15" fmla="*/ 10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5" h="114">
                    <a:moveTo>
                      <a:pt x="0" y="114"/>
                    </a:moveTo>
                    <a:cubicBezTo>
                      <a:pt x="115" y="114"/>
                      <a:pt x="115" y="114"/>
                      <a:pt x="115" y="114"/>
                    </a:cubicBezTo>
                    <a:cubicBezTo>
                      <a:pt x="115" y="0"/>
                      <a:pt x="115" y="0"/>
                      <a:pt x="115" y="0"/>
                    </a:cubicBezTo>
                    <a:cubicBezTo>
                      <a:pt x="51" y="0"/>
                      <a:pt x="0" y="51"/>
                      <a:pt x="0" y="114"/>
                    </a:cubicBezTo>
                    <a:close/>
                    <a:moveTo>
                      <a:pt x="15" y="104"/>
                    </a:moveTo>
                    <a:cubicBezTo>
                      <a:pt x="15" y="54"/>
                      <a:pt x="55" y="14"/>
                      <a:pt x="104" y="14"/>
                    </a:cubicBezTo>
                    <a:cubicBezTo>
                      <a:pt x="104" y="104"/>
                      <a:pt x="104" y="104"/>
                      <a:pt x="104" y="104"/>
                    </a:cubicBezTo>
                    <a:lnTo>
                      <a:pt x="15" y="10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9" name="组合 98">
            <a:extLst>
              <a:ext uri="{FF2B5EF4-FFF2-40B4-BE49-F238E27FC236}">
                <a16:creationId xmlns:a16="http://schemas.microsoft.com/office/drawing/2014/main" id="{1F06936B-7A8D-4BCD-B8D2-96D8FEC70A6D}"/>
              </a:ext>
            </a:extLst>
          </p:cNvPr>
          <p:cNvGrpSpPr/>
          <p:nvPr/>
        </p:nvGrpSpPr>
        <p:grpSpPr>
          <a:xfrm>
            <a:off x="7269854" y="2116792"/>
            <a:ext cx="1513224" cy="1512677"/>
            <a:chOff x="7633358" y="2624933"/>
            <a:chExt cx="1513224" cy="1512677"/>
          </a:xfrm>
        </p:grpSpPr>
        <p:sp>
          <p:nvSpPr>
            <p:cNvPr id="100" name="8">
              <a:extLst>
                <a:ext uri="{FF2B5EF4-FFF2-40B4-BE49-F238E27FC236}">
                  <a16:creationId xmlns:a16="http://schemas.microsoft.com/office/drawing/2014/main" id="{C6E51547-CFCB-4861-B42A-179B6FCF6FCF}"/>
                </a:ext>
              </a:extLst>
            </p:cNvPr>
            <p:cNvSpPr/>
            <p:nvPr/>
          </p:nvSpPr>
          <p:spPr>
            <a:xfrm>
              <a:off x="7633358" y="2624933"/>
              <a:ext cx="1513224" cy="1512677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80000"/>
                  </a:schemeClr>
                </a:gs>
              </a:gsLst>
              <a:lin ang="2700000" scaled="1"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01" name="Group 18">
              <a:extLst>
                <a:ext uri="{FF2B5EF4-FFF2-40B4-BE49-F238E27FC236}">
                  <a16:creationId xmlns:a16="http://schemas.microsoft.com/office/drawing/2014/main" id="{B1916452-876F-4D96-ACEB-A7C146BAA86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8131919" y="3139115"/>
              <a:ext cx="480414" cy="447495"/>
              <a:chOff x="3802" y="2858"/>
              <a:chExt cx="616" cy="574"/>
            </a:xfrm>
            <a:solidFill>
              <a:srgbClr val="BDA992"/>
            </a:solidFill>
          </p:grpSpPr>
          <p:sp>
            <p:nvSpPr>
              <p:cNvPr id="102" name="Rectangle 19">
                <a:extLst>
                  <a:ext uri="{FF2B5EF4-FFF2-40B4-BE49-F238E27FC236}">
                    <a16:creationId xmlns:a16="http://schemas.microsoft.com/office/drawing/2014/main" id="{B671FC3E-1C8C-4E96-850D-42A010B8D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02" y="3205"/>
                <a:ext cx="129" cy="227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3" name="Rectangle 20">
                <a:extLst>
                  <a:ext uri="{FF2B5EF4-FFF2-40B4-BE49-F238E27FC236}">
                    <a16:creationId xmlns:a16="http://schemas.microsoft.com/office/drawing/2014/main" id="{E599D350-FD7F-4815-9CAA-048FC7FE34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4" y="3174"/>
                <a:ext cx="129" cy="25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4" name="Rectangle 21">
                <a:extLst>
                  <a:ext uri="{FF2B5EF4-FFF2-40B4-BE49-F238E27FC236}">
                    <a16:creationId xmlns:a16="http://schemas.microsoft.com/office/drawing/2014/main" id="{3471AA7D-C352-4994-8E43-AEC0AFFB0F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9" y="3131"/>
                <a:ext cx="129" cy="30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5" name="Rectangle 22">
                <a:extLst>
                  <a:ext uri="{FF2B5EF4-FFF2-40B4-BE49-F238E27FC236}">
                    <a16:creationId xmlns:a16="http://schemas.microsoft.com/office/drawing/2014/main" id="{814137EE-7048-4133-B284-6E5C2D658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9" y="3078"/>
                <a:ext cx="129" cy="35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6" name="Freeform 23">
                <a:extLst>
                  <a:ext uri="{FF2B5EF4-FFF2-40B4-BE49-F238E27FC236}">
                    <a16:creationId xmlns:a16="http://schemas.microsoft.com/office/drawing/2014/main" id="{92C8F87F-0903-46DA-9C6A-1B3300D395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8" y="2858"/>
                <a:ext cx="370" cy="270"/>
              </a:xfrm>
              <a:custGeom>
                <a:avLst/>
                <a:gdLst>
                  <a:gd name="T0" fmla="*/ 94 w 155"/>
                  <a:gd name="T1" fmla="*/ 21 h 113"/>
                  <a:gd name="T2" fmla="*/ 0 w 155"/>
                  <a:gd name="T3" fmla="*/ 72 h 113"/>
                  <a:gd name="T4" fmla="*/ 114 w 155"/>
                  <a:gd name="T5" fmla="*/ 63 h 113"/>
                  <a:gd name="T6" fmla="*/ 122 w 155"/>
                  <a:gd name="T7" fmla="*/ 82 h 113"/>
                  <a:gd name="T8" fmla="*/ 155 w 155"/>
                  <a:gd name="T9" fmla="*/ 0 h 113"/>
                  <a:gd name="T10" fmla="*/ 85 w 155"/>
                  <a:gd name="T11" fmla="*/ 2 h 113"/>
                  <a:gd name="T12" fmla="*/ 94 w 155"/>
                  <a:gd name="T13" fmla="*/ 2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5" h="113">
                    <a:moveTo>
                      <a:pt x="94" y="21"/>
                    </a:moveTo>
                    <a:cubicBezTo>
                      <a:pt x="85" y="33"/>
                      <a:pt x="53" y="68"/>
                      <a:pt x="0" y="72"/>
                    </a:cubicBezTo>
                    <a:cubicBezTo>
                      <a:pt x="0" y="72"/>
                      <a:pt x="31" y="113"/>
                      <a:pt x="114" y="63"/>
                    </a:cubicBezTo>
                    <a:cubicBezTo>
                      <a:pt x="122" y="82"/>
                      <a:pt x="122" y="82"/>
                      <a:pt x="122" y="82"/>
                    </a:cubicBezTo>
                    <a:cubicBezTo>
                      <a:pt x="155" y="0"/>
                      <a:pt x="155" y="0"/>
                      <a:pt x="155" y="0"/>
                    </a:cubicBezTo>
                    <a:cubicBezTo>
                      <a:pt x="85" y="2"/>
                      <a:pt x="85" y="2"/>
                      <a:pt x="85" y="2"/>
                    </a:cubicBezTo>
                    <a:lnTo>
                      <a:pt x="94" y="2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7" name="组合 106">
            <a:extLst>
              <a:ext uri="{FF2B5EF4-FFF2-40B4-BE49-F238E27FC236}">
                <a16:creationId xmlns:a16="http://schemas.microsoft.com/office/drawing/2014/main" id="{538BD476-73A1-4B6E-986F-B304A641228A}"/>
              </a:ext>
            </a:extLst>
          </p:cNvPr>
          <p:cNvGrpSpPr/>
          <p:nvPr/>
        </p:nvGrpSpPr>
        <p:grpSpPr>
          <a:xfrm>
            <a:off x="9272585" y="2338753"/>
            <a:ext cx="1069141" cy="1068755"/>
            <a:chOff x="9636089" y="2846894"/>
            <a:chExt cx="1069141" cy="1068755"/>
          </a:xfrm>
        </p:grpSpPr>
        <p:sp>
          <p:nvSpPr>
            <p:cNvPr id="108" name="6">
              <a:extLst>
                <a:ext uri="{FF2B5EF4-FFF2-40B4-BE49-F238E27FC236}">
                  <a16:creationId xmlns:a16="http://schemas.microsoft.com/office/drawing/2014/main" id="{AC312ABD-1654-481B-87DD-28A39874A4EF}"/>
                </a:ext>
              </a:extLst>
            </p:cNvPr>
            <p:cNvSpPr/>
            <p:nvPr/>
          </p:nvSpPr>
          <p:spPr>
            <a:xfrm>
              <a:off x="9636089" y="2846894"/>
              <a:ext cx="1069141" cy="1068755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80000"/>
                  </a:schemeClr>
                </a:gs>
              </a:gsLst>
              <a:lin ang="2700000" scaled="1"/>
            </a:gradFill>
            <a:ln w="190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09" name="Group 26">
              <a:extLst>
                <a:ext uri="{FF2B5EF4-FFF2-40B4-BE49-F238E27FC236}">
                  <a16:creationId xmlns:a16="http://schemas.microsoft.com/office/drawing/2014/main" id="{19BC0529-E812-48DD-BAC7-BC7718F64A1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816511" y="3194057"/>
              <a:ext cx="752241" cy="372795"/>
              <a:chOff x="5676" y="2597"/>
              <a:chExt cx="1061" cy="526"/>
            </a:xfrm>
            <a:solidFill>
              <a:srgbClr val="BDA992"/>
            </a:solidFill>
          </p:grpSpPr>
          <p:sp>
            <p:nvSpPr>
              <p:cNvPr id="110" name="Freeform 27">
                <a:extLst>
                  <a:ext uri="{FF2B5EF4-FFF2-40B4-BE49-F238E27FC236}">
                    <a16:creationId xmlns:a16="http://schemas.microsoft.com/office/drawing/2014/main" id="{9BA43504-9307-4C22-A28D-45E9562A2A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47" y="2597"/>
                <a:ext cx="181" cy="115"/>
              </a:xfrm>
              <a:custGeom>
                <a:avLst/>
                <a:gdLst>
                  <a:gd name="T0" fmla="*/ 25 w 76"/>
                  <a:gd name="T1" fmla="*/ 48 h 48"/>
                  <a:gd name="T2" fmla="*/ 64 w 76"/>
                  <a:gd name="T3" fmla="*/ 44 h 48"/>
                  <a:gd name="T4" fmla="*/ 76 w 76"/>
                  <a:gd name="T5" fmla="*/ 13 h 48"/>
                  <a:gd name="T6" fmla="*/ 39 w 76"/>
                  <a:gd name="T7" fmla="*/ 15 h 48"/>
                  <a:gd name="T8" fmla="*/ 23 w 76"/>
                  <a:gd name="T9" fmla="*/ 10 h 48"/>
                  <a:gd name="T10" fmla="*/ 7 w 76"/>
                  <a:gd name="T11" fmla="*/ 20 h 48"/>
                  <a:gd name="T12" fmla="*/ 25 w 76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6" h="48">
                    <a:moveTo>
                      <a:pt x="25" y="48"/>
                    </a:moveTo>
                    <a:cubicBezTo>
                      <a:pt x="64" y="44"/>
                      <a:pt x="64" y="44"/>
                      <a:pt x="64" y="44"/>
                    </a:cubicBezTo>
                    <a:cubicBezTo>
                      <a:pt x="66" y="36"/>
                      <a:pt x="69" y="26"/>
                      <a:pt x="76" y="13"/>
                    </a:cubicBezTo>
                    <a:cubicBezTo>
                      <a:pt x="76" y="13"/>
                      <a:pt x="70" y="0"/>
                      <a:pt x="39" y="15"/>
                    </a:cubicBezTo>
                    <a:cubicBezTo>
                      <a:pt x="39" y="15"/>
                      <a:pt x="32" y="14"/>
                      <a:pt x="23" y="10"/>
                    </a:cubicBezTo>
                    <a:cubicBezTo>
                      <a:pt x="23" y="10"/>
                      <a:pt x="0" y="4"/>
                      <a:pt x="7" y="20"/>
                    </a:cubicBezTo>
                    <a:lnTo>
                      <a:pt x="25" y="4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1" name="Freeform 28">
                <a:extLst>
                  <a:ext uri="{FF2B5EF4-FFF2-40B4-BE49-F238E27FC236}">
                    <a16:creationId xmlns:a16="http://schemas.microsoft.com/office/drawing/2014/main" id="{267356AB-DC10-4974-A476-1A8EDD1A63D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59" y="2613"/>
                <a:ext cx="169" cy="101"/>
              </a:xfrm>
              <a:custGeom>
                <a:avLst/>
                <a:gdLst>
                  <a:gd name="T0" fmla="*/ 20 w 71"/>
                  <a:gd name="T1" fmla="*/ 42 h 42"/>
                  <a:gd name="T2" fmla="*/ 2 w 71"/>
                  <a:gd name="T3" fmla="*/ 13 h 42"/>
                  <a:gd name="T4" fmla="*/ 1 w 71"/>
                  <a:gd name="T5" fmla="*/ 4 h 42"/>
                  <a:gd name="T6" fmla="*/ 10 w 71"/>
                  <a:gd name="T7" fmla="*/ 1 h 42"/>
                  <a:gd name="T8" fmla="*/ 18 w 71"/>
                  <a:gd name="T9" fmla="*/ 2 h 42"/>
                  <a:gd name="T10" fmla="*/ 18 w 71"/>
                  <a:gd name="T11" fmla="*/ 2 h 42"/>
                  <a:gd name="T12" fmla="*/ 34 w 71"/>
                  <a:gd name="T13" fmla="*/ 8 h 42"/>
                  <a:gd name="T14" fmla="*/ 59 w 71"/>
                  <a:gd name="T15" fmla="*/ 0 h 42"/>
                  <a:gd name="T16" fmla="*/ 71 w 71"/>
                  <a:gd name="T17" fmla="*/ 6 h 42"/>
                  <a:gd name="T18" fmla="*/ 71 w 71"/>
                  <a:gd name="T19" fmla="*/ 6 h 42"/>
                  <a:gd name="T20" fmla="*/ 71 w 71"/>
                  <a:gd name="T21" fmla="*/ 6 h 42"/>
                  <a:gd name="T22" fmla="*/ 60 w 71"/>
                  <a:gd name="T23" fmla="*/ 37 h 42"/>
                  <a:gd name="T24" fmla="*/ 60 w 71"/>
                  <a:gd name="T25" fmla="*/ 37 h 42"/>
                  <a:gd name="T26" fmla="*/ 20 w 71"/>
                  <a:gd name="T27" fmla="*/ 42 h 42"/>
                  <a:gd name="T28" fmla="*/ 10 w 71"/>
                  <a:gd name="T29" fmla="*/ 2 h 42"/>
                  <a:gd name="T30" fmla="*/ 2 w 71"/>
                  <a:gd name="T31" fmla="*/ 5 h 42"/>
                  <a:gd name="T32" fmla="*/ 3 w 71"/>
                  <a:gd name="T33" fmla="*/ 13 h 42"/>
                  <a:gd name="T34" fmla="*/ 20 w 71"/>
                  <a:gd name="T35" fmla="*/ 40 h 42"/>
                  <a:gd name="T36" fmla="*/ 59 w 71"/>
                  <a:gd name="T37" fmla="*/ 36 h 42"/>
                  <a:gd name="T38" fmla="*/ 70 w 71"/>
                  <a:gd name="T39" fmla="*/ 6 h 42"/>
                  <a:gd name="T40" fmla="*/ 59 w 71"/>
                  <a:gd name="T41" fmla="*/ 1 h 42"/>
                  <a:gd name="T42" fmla="*/ 34 w 71"/>
                  <a:gd name="T43" fmla="*/ 9 h 42"/>
                  <a:gd name="T44" fmla="*/ 34 w 71"/>
                  <a:gd name="T45" fmla="*/ 9 h 42"/>
                  <a:gd name="T46" fmla="*/ 34 w 71"/>
                  <a:gd name="T47" fmla="*/ 9 h 42"/>
                  <a:gd name="T48" fmla="*/ 18 w 71"/>
                  <a:gd name="T49" fmla="*/ 3 h 42"/>
                  <a:gd name="T50" fmla="*/ 10 w 71"/>
                  <a:gd name="T51" fmla="*/ 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1" h="42">
                    <a:moveTo>
                      <a:pt x="20" y="42"/>
                    </a:moveTo>
                    <a:cubicBezTo>
                      <a:pt x="2" y="13"/>
                      <a:pt x="2" y="13"/>
                      <a:pt x="2" y="13"/>
                    </a:cubicBezTo>
                    <a:cubicBezTo>
                      <a:pt x="0" y="9"/>
                      <a:pt x="0" y="6"/>
                      <a:pt x="1" y="4"/>
                    </a:cubicBezTo>
                    <a:cubicBezTo>
                      <a:pt x="3" y="2"/>
                      <a:pt x="6" y="1"/>
                      <a:pt x="10" y="1"/>
                    </a:cubicBezTo>
                    <a:cubicBezTo>
                      <a:pt x="14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8" y="2"/>
                    </a:cubicBezTo>
                    <a:cubicBezTo>
                      <a:pt x="26" y="6"/>
                      <a:pt x="33" y="7"/>
                      <a:pt x="34" y="8"/>
                    </a:cubicBezTo>
                    <a:cubicBezTo>
                      <a:pt x="44" y="3"/>
                      <a:pt x="52" y="0"/>
                      <a:pt x="59" y="0"/>
                    </a:cubicBezTo>
                    <a:cubicBezTo>
                      <a:pt x="69" y="0"/>
                      <a:pt x="71" y="6"/>
                      <a:pt x="71" y="6"/>
                    </a:cubicBezTo>
                    <a:cubicBezTo>
                      <a:pt x="71" y="6"/>
                      <a:pt x="71" y="6"/>
                      <a:pt x="71" y="6"/>
                    </a:cubicBezTo>
                    <a:cubicBezTo>
                      <a:pt x="71" y="6"/>
                      <a:pt x="71" y="6"/>
                      <a:pt x="71" y="6"/>
                    </a:cubicBezTo>
                    <a:cubicBezTo>
                      <a:pt x="66" y="17"/>
                      <a:pt x="62" y="28"/>
                      <a:pt x="60" y="37"/>
                    </a:cubicBezTo>
                    <a:cubicBezTo>
                      <a:pt x="60" y="37"/>
                      <a:pt x="60" y="37"/>
                      <a:pt x="60" y="37"/>
                    </a:cubicBezTo>
                    <a:lnTo>
                      <a:pt x="20" y="42"/>
                    </a:lnTo>
                    <a:close/>
                    <a:moveTo>
                      <a:pt x="10" y="2"/>
                    </a:moveTo>
                    <a:cubicBezTo>
                      <a:pt x="7" y="2"/>
                      <a:pt x="4" y="3"/>
                      <a:pt x="2" y="5"/>
                    </a:cubicBezTo>
                    <a:cubicBezTo>
                      <a:pt x="1" y="7"/>
                      <a:pt x="1" y="9"/>
                      <a:pt x="3" y="13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59" y="36"/>
                      <a:pt x="59" y="36"/>
                      <a:pt x="59" y="36"/>
                    </a:cubicBezTo>
                    <a:cubicBezTo>
                      <a:pt x="61" y="27"/>
                      <a:pt x="64" y="17"/>
                      <a:pt x="70" y="6"/>
                    </a:cubicBezTo>
                    <a:cubicBezTo>
                      <a:pt x="70" y="5"/>
                      <a:pt x="67" y="1"/>
                      <a:pt x="59" y="1"/>
                    </a:cubicBezTo>
                    <a:cubicBezTo>
                      <a:pt x="52" y="1"/>
                      <a:pt x="44" y="4"/>
                      <a:pt x="34" y="9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34" y="9"/>
                      <a:pt x="27" y="8"/>
                      <a:pt x="18" y="3"/>
                    </a:cubicBezTo>
                    <a:cubicBezTo>
                      <a:pt x="17" y="3"/>
                      <a:pt x="14" y="2"/>
                      <a:pt x="1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2" name="Freeform 29">
                <a:extLst>
                  <a:ext uri="{FF2B5EF4-FFF2-40B4-BE49-F238E27FC236}">
                    <a16:creationId xmlns:a16="http://schemas.microsoft.com/office/drawing/2014/main" id="{804F2557-9C49-4A6A-8954-CB383FF0F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95" y="2709"/>
                <a:ext cx="119" cy="43"/>
              </a:xfrm>
              <a:custGeom>
                <a:avLst/>
                <a:gdLst>
                  <a:gd name="T0" fmla="*/ 41 w 50"/>
                  <a:gd name="T1" fmla="*/ 0 h 18"/>
                  <a:gd name="T2" fmla="*/ 7 w 50"/>
                  <a:gd name="T3" fmla="*/ 4 h 18"/>
                  <a:gd name="T4" fmla="*/ 1 w 50"/>
                  <a:gd name="T5" fmla="*/ 12 h 18"/>
                  <a:gd name="T6" fmla="*/ 8 w 50"/>
                  <a:gd name="T7" fmla="*/ 17 h 18"/>
                  <a:gd name="T8" fmla="*/ 43 w 50"/>
                  <a:gd name="T9" fmla="*/ 14 h 18"/>
                  <a:gd name="T10" fmla="*/ 49 w 50"/>
                  <a:gd name="T11" fmla="*/ 6 h 18"/>
                  <a:gd name="T12" fmla="*/ 41 w 50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" h="18">
                    <a:moveTo>
                      <a:pt x="41" y="0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3" y="5"/>
                      <a:pt x="0" y="8"/>
                      <a:pt x="1" y="12"/>
                    </a:cubicBezTo>
                    <a:cubicBezTo>
                      <a:pt x="1" y="15"/>
                      <a:pt x="5" y="18"/>
                      <a:pt x="8" y="17"/>
                    </a:cubicBezTo>
                    <a:cubicBezTo>
                      <a:pt x="43" y="14"/>
                      <a:pt x="43" y="14"/>
                      <a:pt x="43" y="14"/>
                    </a:cubicBezTo>
                    <a:cubicBezTo>
                      <a:pt x="47" y="13"/>
                      <a:pt x="50" y="10"/>
                      <a:pt x="49" y="6"/>
                    </a:cubicBezTo>
                    <a:cubicBezTo>
                      <a:pt x="49" y="3"/>
                      <a:pt x="45" y="0"/>
                      <a:pt x="41" y="0"/>
                    </a:cubicBezTo>
                    <a:close/>
                  </a:path>
                </a:pathLst>
              </a:custGeom>
              <a:solidFill>
                <a:srgbClr val="3156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3" name="Freeform 30">
                <a:extLst>
                  <a:ext uri="{FF2B5EF4-FFF2-40B4-BE49-F238E27FC236}">
                    <a16:creationId xmlns:a16="http://schemas.microsoft.com/office/drawing/2014/main" id="{D3D5EA35-1B87-487A-8D99-16519CD00B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95" y="2707"/>
                <a:ext cx="119" cy="45"/>
              </a:xfrm>
              <a:custGeom>
                <a:avLst/>
                <a:gdLst>
                  <a:gd name="T0" fmla="*/ 8 w 50"/>
                  <a:gd name="T1" fmla="*/ 19 h 19"/>
                  <a:gd name="T2" fmla="*/ 0 w 50"/>
                  <a:gd name="T3" fmla="*/ 13 h 19"/>
                  <a:gd name="T4" fmla="*/ 2 w 50"/>
                  <a:gd name="T5" fmla="*/ 7 h 19"/>
                  <a:gd name="T6" fmla="*/ 7 w 50"/>
                  <a:gd name="T7" fmla="*/ 5 h 19"/>
                  <a:gd name="T8" fmla="*/ 41 w 50"/>
                  <a:gd name="T9" fmla="*/ 1 h 19"/>
                  <a:gd name="T10" fmla="*/ 50 w 50"/>
                  <a:gd name="T11" fmla="*/ 7 h 19"/>
                  <a:gd name="T12" fmla="*/ 48 w 50"/>
                  <a:gd name="T13" fmla="*/ 12 h 19"/>
                  <a:gd name="T14" fmla="*/ 43 w 50"/>
                  <a:gd name="T15" fmla="*/ 15 h 19"/>
                  <a:gd name="T16" fmla="*/ 9 w 50"/>
                  <a:gd name="T17" fmla="*/ 19 h 19"/>
                  <a:gd name="T18" fmla="*/ 8 w 50"/>
                  <a:gd name="T19" fmla="*/ 19 h 19"/>
                  <a:gd name="T20" fmla="*/ 42 w 50"/>
                  <a:gd name="T21" fmla="*/ 2 h 19"/>
                  <a:gd name="T22" fmla="*/ 41 w 50"/>
                  <a:gd name="T23" fmla="*/ 2 h 19"/>
                  <a:gd name="T24" fmla="*/ 7 w 50"/>
                  <a:gd name="T25" fmla="*/ 6 h 19"/>
                  <a:gd name="T26" fmla="*/ 3 w 50"/>
                  <a:gd name="T27" fmla="*/ 8 h 19"/>
                  <a:gd name="T28" fmla="*/ 1 w 50"/>
                  <a:gd name="T29" fmla="*/ 12 h 19"/>
                  <a:gd name="T30" fmla="*/ 8 w 50"/>
                  <a:gd name="T31" fmla="*/ 18 h 19"/>
                  <a:gd name="T32" fmla="*/ 43 w 50"/>
                  <a:gd name="T33" fmla="*/ 14 h 19"/>
                  <a:gd name="T34" fmla="*/ 47 w 50"/>
                  <a:gd name="T35" fmla="*/ 12 h 19"/>
                  <a:gd name="T36" fmla="*/ 49 w 50"/>
                  <a:gd name="T37" fmla="*/ 7 h 19"/>
                  <a:gd name="T38" fmla="*/ 42 w 50"/>
                  <a:gd name="T39" fmla="*/ 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0" h="19">
                    <a:moveTo>
                      <a:pt x="8" y="19"/>
                    </a:moveTo>
                    <a:cubicBezTo>
                      <a:pt x="4" y="19"/>
                      <a:pt x="0" y="16"/>
                      <a:pt x="0" y="13"/>
                    </a:cubicBezTo>
                    <a:cubicBezTo>
                      <a:pt x="0" y="11"/>
                      <a:pt x="0" y="9"/>
                      <a:pt x="2" y="7"/>
                    </a:cubicBezTo>
                    <a:cubicBezTo>
                      <a:pt x="3" y="6"/>
                      <a:pt x="5" y="5"/>
                      <a:pt x="7" y="5"/>
                    </a:cubicBezTo>
                    <a:cubicBezTo>
                      <a:pt x="41" y="1"/>
                      <a:pt x="41" y="1"/>
                      <a:pt x="41" y="1"/>
                    </a:cubicBezTo>
                    <a:cubicBezTo>
                      <a:pt x="45" y="0"/>
                      <a:pt x="49" y="3"/>
                      <a:pt x="50" y="7"/>
                    </a:cubicBezTo>
                    <a:cubicBezTo>
                      <a:pt x="50" y="9"/>
                      <a:pt x="49" y="11"/>
                      <a:pt x="48" y="12"/>
                    </a:cubicBezTo>
                    <a:cubicBezTo>
                      <a:pt x="47" y="14"/>
                      <a:pt x="45" y="15"/>
                      <a:pt x="43" y="15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8" y="19"/>
                      <a:pt x="8" y="19"/>
                      <a:pt x="8" y="19"/>
                    </a:cubicBezTo>
                    <a:close/>
                    <a:moveTo>
                      <a:pt x="42" y="2"/>
                    </a:moveTo>
                    <a:cubicBezTo>
                      <a:pt x="42" y="2"/>
                      <a:pt x="42" y="2"/>
                      <a:pt x="41" y="2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5" y="6"/>
                      <a:pt x="4" y="7"/>
                      <a:pt x="3" y="8"/>
                    </a:cubicBezTo>
                    <a:cubicBezTo>
                      <a:pt x="1" y="9"/>
                      <a:pt x="1" y="11"/>
                      <a:pt x="1" y="12"/>
                    </a:cubicBezTo>
                    <a:cubicBezTo>
                      <a:pt x="2" y="16"/>
                      <a:pt x="5" y="18"/>
                      <a:pt x="8" y="18"/>
                    </a:cubicBezTo>
                    <a:cubicBezTo>
                      <a:pt x="43" y="14"/>
                      <a:pt x="43" y="14"/>
                      <a:pt x="43" y="14"/>
                    </a:cubicBezTo>
                    <a:cubicBezTo>
                      <a:pt x="45" y="14"/>
                      <a:pt x="46" y="13"/>
                      <a:pt x="47" y="12"/>
                    </a:cubicBezTo>
                    <a:cubicBezTo>
                      <a:pt x="48" y="10"/>
                      <a:pt x="49" y="9"/>
                      <a:pt x="49" y="7"/>
                    </a:cubicBezTo>
                    <a:cubicBezTo>
                      <a:pt x="48" y="4"/>
                      <a:pt x="45" y="2"/>
                      <a:pt x="4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4" name="Freeform 31">
                <a:extLst>
                  <a:ext uri="{FF2B5EF4-FFF2-40B4-BE49-F238E27FC236}">
                    <a16:creationId xmlns:a16="http://schemas.microsoft.com/office/drawing/2014/main" id="{3EF3E5AD-EBAE-4DD1-B181-8BAABED587A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76" y="2752"/>
                <a:ext cx="424" cy="371"/>
              </a:xfrm>
              <a:custGeom>
                <a:avLst/>
                <a:gdLst>
                  <a:gd name="T0" fmla="*/ 153 w 178"/>
                  <a:gd name="T1" fmla="*/ 137 h 155"/>
                  <a:gd name="T2" fmla="*/ 157 w 178"/>
                  <a:gd name="T3" fmla="*/ 137 h 155"/>
                  <a:gd name="T4" fmla="*/ 165 w 178"/>
                  <a:gd name="T5" fmla="*/ 138 h 155"/>
                  <a:gd name="T6" fmla="*/ 168 w 178"/>
                  <a:gd name="T7" fmla="*/ 139 h 155"/>
                  <a:gd name="T8" fmla="*/ 176 w 178"/>
                  <a:gd name="T9" fmla="*/ 135 h 155"/>
                  <a:gd name="T10" fmla="*/ 172 w 178"/>
                  <a:gd name="T11" fmla="*/ 128 h 155"/>
                  <a:gd name="T12" fmla="*/ 166 w 178"/>
                  <a:gd name="T13" fmla="*/ 105 h 155"/>
                  <a:gd name="T14" fmla="*/ 134 w 178"/>
                  <a:gd name="T15" fmla="*/ 34 h 155"/>
                  <a:gd name="T16" fmla="*/ 95 w 178"/>
                  <a:gd name="T17" fmla="*/ 2 h 155"/>
                  <a:gd name="T18" fmla="*/ 94 w 178"/>
                  <a:gd name="T19" fmla="*/ 0 h 155"/>
                  <a:gd name="T20" fmla="*/ 58 w 178"/>
                  <a:gd name="T21" fmla="*/ 4 h 155"/>
                  <a:gd name="T22" fmla="*/ 35 w 178"/>
                  <a:gd name="T23" fmla="*/ 37 h 155"/>
                  <a:gd name="T24" fmla="*/ 21 w 178"/>
                  <a:gd name="T25" fmla="*/ 133 h 155"/>
                  <a:gd name="T26" fmla="*/ 15 w 178"/>
                  <a:gd name="T27" fmla="*/ 148 h 155"/>
                  <a:gd name="T28" fmla="*/ 15 w 178"/>
                  <a:gd name="T29" fmla="*/ 153 h 155"/>
                  <a:gd name="T30" fmla="*/ 24 w 178"/>
                  <a:gd name="T31" fmla="*/ 153 h 155"/>
                  <a:gd name="T32" fmla="*/ 36 w 178"/>
                  <a:gd name="T33" fmla="*/ 150 h 155"/>
                  <a:gd name="T34" fmla="*/ 36 w 178"/>
                  <a:gd name="T35" fmla="*/ 150 h 155"/>
                  <a:gd name="T36" fmla="*/ 36 w 178"/>
                  <a:gd name="T37" fmla="*/ 150 h 155"/>
                  <a:gd name="T38" fmla="*/ 68 w 178"/>
                  <a:gd name="T39" fmla="*/ 153 h 155"/>
                  <a:gd name="T40" fmla="*/ 153 w 178"/>
                  <a:gd name="T41" fmla="*/ 137 h 155"/>
                  <a:gd name="T42" fmla="*/ 67 w 178"/>
                  <a:gd name="T43" fmla="*/ 57 h 155"/>
                  <a:gd name="T44" fmla="*/ 81 w 178"/>
                  <a:gd name="T45" fmla="*/ 50 h 155"/>
                  <a:gd name="T46" fmla="*/ 80 w 178"/>
                  <a:gd name="T47" fmla="*/ 42 h 155"/>
                  <a:gd name="T48" fmla="*/ 86 w 178"/>
                  <a:gd name="T49" fmla="*/ 41 h 155"/>
                  <a:gd name="T50" fmla="*/ 88 w 178"/>
                  <a:gd name="T51" fmla="*/ 49 h 155"/>
                  <a:gd name="T52" fmla="*/ 102 w 178"/>
                  <a:gd name="T53" fmla="*/ 50 h 155"/>
                  <a:gd name="T54" fmla="*/ 100 w 178"/>
                  <a:gd name="T55" fmla="*/ 55 h 155"/>
                  <a:gd name="T56" fmla="*/ 75 w 178"/>
                  <a:gd name="T57" fmla="*/ 62 h 155"/>
                  <a:gd name="T58" fmla="*/ 92 w 178"/>
                  <a:gd name="T59" fmla="*/ 70 h 155"/>
                  <a:gd name="T60" fmla="*/ 106 w 178"/>
                  <a:gd name="T61" fmla="*/ 92 h 155"/>
                  <a:gd name="T62" fmla="*/ 93 w 178"/>
                  <a:gd name="T63" fmla="*/ 98 h 155"/>
                  <a:gd name="T64" fmla="*/ 94 w 178"/>
                  <a:gd name="T65" fmla="*/ 106 h 155"/>
                  <a:gd name="T66" fmla="*/ 87 w 178"/>
                  <a:gd name="T67" fmla="*/ 107 h 155"/>
                  <a:gd name="T68" fmla="*/ 86 w 178"/>
                  <a:gd name="T69" fmla="*/ 99 h 155"/>
                  <a:gd name="T70" fmla="*/ 69 w 178"/>
                  <a:gd name="T71" fmla="*/ 97 h 155"/>
                  <a:gd name="T72" fmla="*/ 70 w 178"/>
                  <a:gd name="T73" fmla="*/ 92 h 155"/>
                  <a:gd name="T74" fmla="*/ 97 w 178"/>
                  <a:gd name="T75" fmla="*/ 90 h 155"/>
                  <a:gd name="T76" fmla="*/ 93 w 178"/>
                  <a:gd name="T77" fmla="*/ 78 h 155"/>
                  <a:gd name="T78" fmla="*/ 78 w 178"/>
                  <a:gd name="T79" fmla="*/ 74 h 155"/>
                  <a:gd name="T80" fmla="*/ 67 w 178"/>
                  <a:gd name="T81" fmla="*/ 57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78" h="155">
                    <a:moveTo>
                      <a:pt x="153" y="137"/>
                    </a:moveTo>
                    <a:cubicBezTo>
                      <a:pt x="153" y="137"/>
                      <a:pt x="154" y="137"/>
                      <a:pt x="157" y="137"/>
                    </a:cubicBezTo>
                    <a:cubicBezTo>
                      <a:pt x="160" y="137"/>
                      <a:pt x="162" y="137"/>
                      <a:pt x="165" y="138"/>
                    </a:cubicBezTo>
                    <a:cubicBezTo>
                      <a:pt x="165" y="138"/>
                      <a:pt x="166" y="139"/>
                      <a:pt x="168" y="139"/>
                    </a:cubicBezTo>
                    <a:cubicBezTo>
                      <a:pt x="172" y="139"/>
                      <a:pt x="174" y="137"/>
                      <a:pt x="176" y="135"/>
                    </a:cubicBezTo>
                    <a:cubicBezTo>
                      <a:pt x="176" y="135"/>
                      <a:pt x="178" y="132"/>
                      <a:pt x="172" y="128"/>
                    </a:cubicBezTo>
                    <a:cubicBezTo>
                      <a:pt x="172" y="128"/>
                      <a:pt x="162" y="123"/>
                      <a:pt x="166" y="105"/>
                    </a:cubicBezTo>
                    <a:cubicBezTo>
                      <a:pt x="166" y="105"/>
                      <a:pt x="171" y="57"/>
                      <a:pt x="134" y="34"/>
                    </a:cubicBezTo>
                    <a:cubicBezTo>
                      <a:pt x="133" y="33"/>
                      <a:pt x="96" y="10"/>
                      <a:pt x="95" y="2"/>
                    </a:cubicBezTo>
                    <a:cubicBezTo>
                      <a:pt x="95" y="2"/>
                      <a:pt x="95" y="1"/>
                      <a:pt x="94" y="0"/>
                    </a:cubicBezTo>
                    <a:cubicBezTo>
                      <a:pt x="58" y="4"/>
                      <a:pt x="58" y="4"/>
                      <a:pt x="58" y="4"/>
                    </a:cubicBezTo>
                    <a:cubicBezTo>
                      <a:pt x="54" y="12"/>
                      <a:pt x="46" y="24"/>
                      <a:pt x="35" y="37"/>
                    </a:cubicBezTo>
                    <a:cubicBezTo>
                      <a:pt x="35" y="37"/>
                      <a:pt x="0" y="78"/>
                      <a:pt x="21" y="133"/>
                    </a:cubicBezTo>
                    <a:cubicBezTo>
                      <a:pt x="21" y="134"/>
                      <a:pt x="22" y="137"/>
                      <a:pt x="15" y="148"/>
                    </a:cubicBezTo>
                    <a:cubicBezTo>
                      <a:pt x="15" y="148"/>
                      <a:pt x="14" y="151"/>
                      <a:pt x="15" y="153"/>
                    </a:cubicBezTo>
                    <a:cubicBezTo>
                      <a:pt x="16" y="155"/>
                      <a:pt x="19" y="155"/>
                      <a:pt x="24" y="153"/>
                    </a:cubicBezTo>
                    <a:cubicBezTo>
                      <a:pt x="24" y="153"/>
                      <a:pt x="28" y="151"/>
                      <a:pt x="36" y="150"/>
                    </a:cubicBezTo>
                    <a:cubicBezTo>
                      <a:pt x="36" y="150"/>
                      <a:pt x="36" y="150"/>
                      <a:pt x="36" y="150"/>
                    </a:cubicBezTo>
                    <a:cubicBezTo>
                      <a:pt x="36" y="150"/>
                      <a:pt x="36" y="150"/>
                      <a:pt x="36" y="150"/>
                    </a:cubicBezTo>
                    <a:cubicBezTo>
                      <a:pt x="36" y="150"/>
                      <a:pt x="49" y="153"/>
                      <a:pt x="68" y="153"/>
                    </a:cubicBezTo>
                    <a:cubicBezTo>
                      <a:pt x="88" y="153"/>
                      <a:pt x="119" y="150"/>
                      <a:pt x="153" y="137"/>
                    </a:cubicBezTo>
                    <a:close/>
                    <a:moveTo>
                      <a:pt x="67" y="57"/>
                    </a:moveTo>
                    <a:cubicBezTo>
                      <a:pt x="67" y="57"/>
                      <a:pt x="69" y="52"/>
                      <a:pt x="81" y="50"/>
                    </a:cubicBezTo>
                    <a:cubicBezTo>
                      <a:pt x="80" y="42"/>
                      <a:pt x="80" y="42"/>
                      <a:pt x="80" y="42"/>
                    </a:cubicBezTo>
                    <a:cubicBezTo>
                      <a:pt x="86" y="41"/>
                      <a:pt x="86" y="41"/>
                      <a:pt x="86" y="41"/>
                    </a:cubicBezTo>
                    <a:cubicBezTo>
                      <a:pt x="88" y="49"/>
                      <a:pt x="88" y="49"/>
                      <a:pt x="88" y="49"/>
                    </a:cubicBezTo>
                    <a:cubicBezTo>
                      <a:pt x="88" y="49"/>
                      <a:pt x="96" y="48"/>
                      <a:pt x="102" y="50"/>
                    </a:cubicBezTo>
                    <a:cubicBezTo>
                      <a:pt x="100" y="55"/>
                      <a:pt x="100" y="55"/>
                      <a:pt x="100" y="55"/>
                    </a:cubicBezTo>
                    <a:cubicBezTo>
                      <a:pt x="100" y="55"/>
                      <a:pt x="78" y="52"/>
                      <a:pt x="75" y="62"/>
                    </a:cubicBezTo>
                    <a:cubicBezTo>
                      <a:pt x="75" y="62"/>
                      <a:pt x="73" y="69"/>
                      <a:pt x="92" y="70"/>
                    </a:cubicBezTo>
                    <a:cubicBezTo>
                      <a:pt x="92" y="70"/>
                      <a:pt x="119" y="73"/>
                      <a:pt x="106" y="92"/>
                    </a:cubicBezTo>
                    <a:cubicBezTo>
                      <a:pt x="106" y="92"/>
                      <a:pt x="102" y="97"/>
                      <a:pt x="93" y="98"/>
                    </a:cubicBezTo>
                    <a:cubicBezTo>
                      <a:pt x="94" y="106"/>
                      <a:pt x="94" y="106"/>
                      <a:pt x="94" y="106"/>
                    </a:cubicBezTo>
                    <a:cubicBezTo>
                      <a:pt x="87" y="107"/>
                      <a:pt x="87" y="107"/>
                      <a:pt x="87" y="107"/>
                    </a:cubicBezTo>
                    <a:cubicBezTo>
                      <a:pt x="86" y="99"/>
                      <a:pt x="86" y="99"/>
                      <a:pt x="86" y="99"/>
                    </a:cubicBezTo>
                    <a:cubicBezTo>
                      <a:pt x="86" y="99"/>
                      <a:pt x="75" y="100"/>
                      <a:pt x="69" y="97"/>
                    </a:cubicBezTo>
                    <a:cubicBezTo>
                      <a:pt x="70" y="92"/>
                      <a:pt x="70" y="92"/>
                      <a:pt x="70" y="92"/>
                    </a:cubicBezTo>
                    <a:cubicBezTo>
                      <a:pt x="70" y="92"/>
                      <a:pt x="84" y="98"/>
                      <a:pt x="97" y="90"/>
                    </a:cubicBezTo>
                    <a:cubicBezTo>
                      <a:pt x="97" y="90"/>
                      <a:pt x="108" y="82"/>
                      <a:pt x="93" y="78"/>
                    </a:cubicBezTo>
                    <a:cubicBezTo>
                      <a:pt x="93" y="78"/>
                      <a:pt x="85" y="76"/>
                      <a:pt x="78" y="74"/>
                    </a:cubicBezTo>
                    <a:cubicBezTo>
                      <a:pt x="78" y="74"/>
                      <a:pt x="60" y="70"/>
                      <a:pt x="67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5" name="Freeform 32">
                <a:extLst>
                  <a:ext uri="{FF2B5EF4-FFF2-40B4-BE49-F238E27FC236}">
                    <a16:creationId xmlns:a16="http://schemas.microsoft.com/office/drawing/2014/main" id="{03DBD3AD-CAA4-4055-9381-64CB54522F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3" y="2606"/>
                <a:ext cx="176" cy="108"/>
              </a:xfrm>
              <a:custGeom>
                <a:avLst/>
                <a:gdLst>
                  <a:gd name="T0" fmla="*/ 21 w 74"/>
                  <a:gd name="T1" fmla="*/ 45 h 45"/>
                  <a:gd name="T2" fmla="*/ 60 w 74"/>
                  <a:gd name="T3" fmla="*/ 44 h 45"/>
                  <a:gd name="T4" fmla="*/ 74 w 74"/>
                  <a:gd name="T5" fmla="*/ 15 h 45"/>
                  <a:gd name="T6" fmla="*/ 38 w 74"/>
                  <a:gd name="T7" fmla="*/ 14 h 45"/>
                  <a:gd name="T8" fmla="*/ 23 w 74"/>
                  <a:gd name="T9" fmla="*/ 8 h 45"/>
                  <a:gd name="T10" fmla="*/ 6 w 74"/>
                  <a:gd name="T11" fmla="*/ 17 h 45"/>
                  <a:gd name="T12" fmla="*/ 21 w 74"/>
                  <a:gd name="T13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" h="45">
                    <a:moveTo>
                      <a:pt x="21" y="45"/>
                    </a:moveTo>
                    <a:cubicBezTo>
                      <a:pt x="60" y="44"/>
                      <a:pt x="60" y="44"/>
                      <a:pt x="60" y="44"/>
                    </a:cubicBezTo>
                    <a:cubicBezTo>
                      <a:pt x="62" y="37"/>
                      <a:pt x="66" y="27"/>
                      <a:pt x="74" y="15"/>
                    </a:cubicBezTo>
                    <a:cubicBezTo>
                      <a:pt x="74" y="15"/>
                      <a:pt x="69" y="2"/>
                      <a:pt x="38" y="14"/>
                    </a:cubicBezTo>
                    <a:cubicBezTo>
                      <a:pt x="38" y="14"/>
                      <a:pt x="31" y="13"/>
                      <a:pt x="23" y="8"/>
                    </a:cubicBezTo>
                    <a:cubicBezTo>
                      <a:pt x="23" y="8"/>
                      <a:pt x="0" y="0"/>
                      <a:pt x="6" y="17"/>
                    </a:cubicBezTo>
                    <a:lnTo>
                      <a:pt x="21" y="4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6" name="Freeform 33">
                <a:extLst>
                  <a:ext uri="{FF2B5EF4-FFF2-40B4-BE49-F238E27FC236}">
                    <a16:creationId xmlns:a16="http://schemas.microsoft.com/office/drawing/2014/main" id="{14DAE8D6-5B46-4C8C-A417-30D98E4DAD6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442" y="2621"/>
                <a:ext cx="167" cy="95"/>
              </a:xfrm>
              <a:custGeom>
                <a:avLst/>
                <a:gdLst>
                  <a:gd name="T0" fmla="*/ 17 w 70"/>
                  <a:gd name="T1" fmla="*/ 40 h 40"/>
                  <a:gd name="T2" fmla="*/ 2 w 70"/>
                  <a:gd name="T3" fmla="*/ 11 h 40"/>
                  <a:gd name="T4" fmla="*/ 2 w 70"/>
                  <a:gd name="T5" fmla="*/ 2 h 40"/>
                  <a:gd name="T6" fmla="*/ 9 w 70"/>
                  <a:gd name="T7" fmla="*/ 0 h 40"/>
                  <a:gd name="T8" fmla="*/ 19 w 70"/>
                  <a:gd name="T9" fmla="*/ 1 h 40"/>
                  <a:gd name="T10" fmla="*/ 19 w 70"/>
                  <a:gd name="T11" fmla="*/ 1 h 40"/>
                  <a:gd name="T12" fmla="*/ 34 w 70"/>
                  <a:gd name="T13" fmla="*/ 8 h 40"/>
                  <a:gd name="T14" fmla="*/ 56 w 70"/>
                  <a:gd name="T15" fmla="*/ 2 h 40"/>
                  <a:gd name="T16" fmla="*/ 70 w 70"/>
                  <a:gd name="T17" fmla="*/ 9 h 40"/>
                  <a:gd name="T18" fmla="*/ 70 w 70"/>
                  <a:gd name="T19" fmla="*/ 9 h 40"/>
                  <a:gd name="T20" fmla="*/ 70 w 70"/>
                  <a:gd name="T21" fmla="*/ 10 h 40"/>
                  <a:gd name="T22" fmla="*/ 56 w 70"/>
                  <a:gd name="T23" fmla="*/ 39 h 40"/>
                  <a:gd name="T24" fmla="*/ 56 w 70"/>
                  <a:gd name="T25" fmla="*/ 39 h 40"/>
                  <a:gd name="T26" fmla="*/ 17 w 70"/>
                  <a:gd name="T27" fmla="*/ 40 h 40"/>
                  <a:gd name="T28" fmla="*/ 9 w 70"/>
                  <a:gd name="T29" fmla="*/ 1 h 40"/>
                  <a:gd name="T30" fmla="*/ 3 w 70"/>
                  <a:gd name="T31" fmla="*/ 3 h 40"/>
                  <a:gd name="T32" fmla="*/ 3 w 70"/>
                  <a:gd name="T33" fmla="*/ 11 h 40"/>
                  <a:gd name="T34" fmla="*/ 17 w 70"/>
                  <a:gd name="T35" fmla="*/ 39 h 40"/>
                  <a:gd name="T36" fmla="*/ 55 w 70"/>
                  <a:gd name="T37" fmla="*/ 38 h 40"/>
                  <a:gd name="T38" fmla="*/ 69 w 70"/>
                  <a:gd name="T39" fmla="*/ 9 h 40"/>
                  <a:gd name="T40" fmla="*/ 56 w 70"/>
                  <a:gd name="T41" fmla="*/ 4 h 40"/>
                  <a:gd name="T42" fmla="*/ 34 w 70"/>
                  <a:gd name="T43" fmla="*/ 9 h 40"/>
                  <a:gd name="T44" fmla="*/ 34 w 70"/>
                  <a:gd name="T45" fmla="*/ 9 h 40"/>
                  <a:gd name="T46" fmla="*/ 34 w 70"/>
                  <a:gd name="T47" fmla="*/ 9 h 40"/>
                  <a:gd name="T48" fmla="*/ 18 w 70"/>
                  <a:gd name="T49" fmla="*/ 2 h 40"/>
                  <a:gd name="T50" fmla="*/ 9 w 70"/>
                  <a:gd name="T51" fmla="*/ 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0" h="40">
                    <a:moveTo>
                      <a:pt x="17" y="40"/>
                    </a:moveTo>
                    <a:cubicBezTo>
                      <a:pt x="2" y="11"/>
                      <a:pt x="2" y="11"/>
                      <a:pt x="2" y="11"/>
                    </a:cubicBezTo>
                    <a:cubicBezTo>
                      <a:pt x="0" y="7"/>
                      <a:pt x="0" y="4"/>
                      <a:pt x="2" y="2"/>
                    </a:cubicBezTo>
                    <a:cubicBezTo>
                      <a:pt x="3" y="0"/>
                      <a:pt x="5" y="0"/>
                      <a:pt x="9" y="0"/>
                    </a:cubicBezTo>
                    <a:cubicBezTo>
                      <a:pt x="14" y="0"/>
                      <a:pt x="19" y="1"/>
                      <a:pt x="19" y="1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26" y="6"/>
                      <a:pt x="33" y="8"/>
                      <a:pt x="34" y="8"/>
                    </a:cubicBezTo>
                    <a:cubicBezTo>
                      <a:pt x="43" y="4"/>
                      <a:pt x="50" y="2"/>
                      <a:pt x="56" y="2"/>
                    </a:cubicBezTo>
                    <a:cubicBezTo>
                      <a:pt x="68" y="2"/>
                      <a:pt x="70" y="9"/>
                      <a:pt x="70" y="9"/>
                    </a:cubicBezTo>
                    <a:cubicBezTo>
                      <a:pt x="70" y="9"/>
                      <a:pt x="70" y="9"/>
                      <a:pt x="70" y="9"/>
                    </a:cubicBezTo>
                    <a:cubicBezTo>
                      <a:pt x="70" y="10"/>
                      <a:pt x="70" y="10"/>
                      <a:pt x="70" y="10"/>
                    </a:cubicBezTo>
                    <a:cubicBezTo>
                      <a:pt x="64" y="20"/>
                      <a:pt x="59" y="30"/>
                      <a:pt x="56" y="39"/>
                    </a:cubicBezTo>
                    <a:cubicBezTo>
                      <a:pt x="56" y="39"/>
                      <a:pt x="56" y="39"/>
                      <a:pt x="56" y="39"/>
                    </a:cubicBezTo>
                    <a:lnTo>
                      <a:pt x="17" y="40"/>
                    </a:lnTo>
                    <a:close/>
                    <a:moveTo>
                      <a:pt x="9" y="1"/>
                    </a:moveTo>
                    <a:cubicBezTo>
                      <a:pt x="6" y="1"/>
                      <a:pt x="4" y="1"/>
                      <a:pt x="3" y="3"/>
                    </a:cubicBezTo>
                    <a:cubicBezTo>
                      <a:pt x="1" y="4"/>
                      <a:pt x="1" y="7"/>
                      <a:pt x="3" y="11"/>
                    </a:cubicBezTo>
                    <a:cubicBezTo>
                      <a:pt x="17" y="39"/>
                      <a:pt x="17" y="39"/>
                      <a:pt x="17" y="39"/>
                    </a:cubicBezTo>
                    <a:cubicBezTo>
                      <a:pt x="55" y="38"/>
                      <a:pt x="55" y="38"/>
                      <a:pt x="55" y="38"/>
                    </a:cubicBezTo>
                    <a:cubicBezTo>
                      <a:pt x="58" y="29"/>
                      <a:pt x="63" y="19"/>
                      <a:pt x="69" y="9"/>
                    </a:cubicBezTo>
                    <a:cubicBezTo>
                      <a:pt x="69" y="8"/>
                      <a:pt x="66" y="4"/>
                      <a:pt x="56" y="4"/>
                    </a:cubicBezTo>
                    <a:cubicBezTo>
                      <a:pt x="50" y="4"/>
                      <a:pt x="43" y="5"/>
                      <a:pt x="34" y="9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33" y="9"/>
                      <a:pt x="27" y="8"/>
                      <a:pt x="18" y="2"/>
                    </a:cubicBezTo>
                    <a:cubicBezTo>
                      <a:pt x="18" y="2"/>
                      <a:pt x="13" y="1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7" name="Freeform 34">
                <a:extLst>
                  <a:ext uri="{FF2B5EF4-FFF2-40B4-BE49-F238E27FC236}">
                    <a16:creationId xmlns:a16="http://schemas.microsoft.com/office/drawing/2014/main" id="{8545A25D-BC7D-4E48-A106-31E2E2E38D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1" y="2721"/>
                <a:ext cx="114" cy="34"/>
              </a:xfrm>
              <a:custGeom>
                <a:avLst/>
                <a:gdLst>
                  <a:gd name="T0" fmla="*/ 40 w 48"/>
                  <a:gd name="T1" fmla="*/ 0 h 14"/>
                  <a:gd name="T2" fmla="*/ 6 w 48"/>
                  <a:gd name="T3" fmla="*/ 1 h 14"/>
                  <a:gd name="T4" fmla="*/ 0 w 48"/>
                  <a:gd name="T5" fmla="*/ 7 h 14"/>
                  <a:gd name="T6" fmla="*/ 7 w 48"/>
                  <a:gd name="T7" fmla="*/ 14 h 14"/>
                  <a:gd name="T8" fmla="*/ 41 w 48"/>
                  <a:gd name="T9" fmla="*/ 13 h 14"/>
                  <a:gd name="T10" fmla="*/ 48 w 48"/>
                  <a:gd name="T11" fmla="*/ 6 h 14"/>
                  <a:gd name="T12" fmla="*/ 40 w 48"/>
                  <a:gd name="T1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14">
                    <a:moveTo>
                      <a:pt x="40" y="0"/>
                    </a:moveTo>
                    <a:cubicBezTo>
                      <a:pt x="6" y="1"/>
                      <a:pt x="6" y="1"/>
                      <a:pt x="6" y="1"/>
                    </a:cubicBezTo>
                    <a:cubicBezTo>
                      <a:pt x="3" y="1"/>
                      <a:pt x="0" y="4"/>
                      <a:pt x="0" y="7"/>
                    </a:cubicBezTo>
                    <a:cubicBezTo>
                      <a:pt x="0" y="11"/>
                      <a:pt x="3" y="14"/>
                      <a:pt x="7" y="14"/>
                    </a:cubicBezTo>
                    <a:cubicBezTo>
                      <a:pt x="41" y="13"/>
                      <a:pt x="41" y="13"/>
                      <a:pt x="41" y="13"/>
                    </a:cubicBezTo>
                    <a:cubicBezTo>
                      <a:pt x="45" y="12"/>
                      <a:pt x="48" y="10"/>
                      <a:pt x="48" y="6"/>
                    </a:cubicBezTo>
                    <a:cubicBezTo>
                      <a:pt x="47" y="2"/>
                      <a:pt x="44" y="0"/>
                      <a:pt x="4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8" name="Freeform 35">
                <a:extLst>
                  <a:ext uri="{FF2B5EF4-FFF2-40B4-BE49-F238E27FC236}">
                    <a16:creationId xmlns:a16="http://schemas.microsoft.com/office/drawing/2014/main" id="{AC1A6887-717D-48E6-B27F-81EA61F836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468" y="2719"/>
                <a:ext cx="117" cy="36"/>
              </a:xfrm>
              <a:custGeom>
                <a:avLst/>
                <a:gdLst>
                  <a:gd name="T0" fmla="*/ 8 w 49"/>
                  <a:gd name="T1" fmla="*/ 15 h 15"/>
                  <a:gd name="T2" fmla="*/ 0 w 49"/>
                  <a:gd name="T3" fmla="*/ 8 h 15"/>
                  <a:gd name="T4" fmla="*/ 2 w 49"/>
                  <a:gd name="T5" fmla="*/ 3 h 15"/>
                  <a:gd name="T6" fmla="*/ 7 w 49"/>
                  <a:gd name="T7" fmla="*/ 1 h 15"/>
                  <a:gd name="T8" fmla="*/ 42 w 49"/>
                  <a:gd name="T9" fmla="*/ 0 h 15"/>
                  <a:gd name="T10" fmla="*/ 49 w 49"/>
                  <a:gd name="T11" fmla="*/ 7 h 15"/>
                  <a:gd name="T12" fmla="*/ 42 w 49"/>
                  <a:gd name="T13" fmla="*/ 14 h 15"/>
                  <a:gd name="T14" fmla="*/ 8 w 49"/>
                  <a:gd name="T15" fmla="*/ 15 h 15"/>
                  <a:gd name="T16" fmla="*/ 42 w 49"/>
                  <a:gd name="T17" fmla="*/ 1 h 15"/>
                  <a:gd name="T18" fmla="*/ 41 w 49"/>
                  <a:gd name="T19" fmla="*/ 1 h 15"/>
                  <a:gd name="T20" fmla="*/ 7 w 49"/>
                  <a:gd name="T21" fmla="*/ 2 h 15"/>
                  <a:gd name="T22" fmla="*/ 3 w 49"/>
                  <a:gd name="T23" fmla="*/ 4 h 15"/>
                  <a:gd name="T24" fmla="*/ 1 w 49"/>
                  <a:gd name="T25" fmla="*/ 8 h 15"/>
                  <a:gd name="T26" fmla="*/ 8 w 49"/>
                  <a:gd name="T27" fmla="*/ 14 h 15"/>
                  <a:gd name="T28" fmla="*/ 8 w 49"/>
                  <a:gd name="T29" fmla="*/ 14 h 15"/>
                  <a:gd name="T30" fmla="*/ 42 w 49"/>
                  <a:gd name="T31" fmla="*/ 13 h 15"/>
                  <a:gd name="T32" fmla="*/ 48 w 49"/>
                  <a:gd name="T33" fmla="*/ 7 h 15"/>
                  <a:gd name="T34" fmla="*/ 42 w 49"/>
                  <a:gd name="T35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9" h="15">
                    <a:moveTo>
                      <a:pt x="8" y="15"/>
                    </a:moveTo>
                    <a:cubicBezTo>
                      <a:pt x="4" y="15"/>
                      <a:pt x="0" y="12"/>
                      <a:pt x="0" y="8"/>
                    </a:cubicBezTo>
                    <a:cubicBezTo>
                      <a:pt x="0" y="6"/>
                      <a:pt x="1" y="5"/>
                      <a:pt x="2" y="3"/>
                    </a:cubicBezTo>
                    <a:cubicBezTo>
                      <a:pt x="4" y="2"/>
                      <a:pt x="5" y="1"/>
                      <a:pt x="7" y="1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6" y="0"/>
                      <a:pt x="49" y="3"/>
                      <a:pt x="49" y="7"/>
                    </a:cubicBezTo>
                    <a:cubicBezTo>
                      <a:pt x="49" y="11"/>
                      <a:pt x="46" y="14"/>
                      <a:pt x="42" y="14"/>
                    </a:cubicBezTo>
                    <a:lnTo>
                      <a:pt x="8" y="15"/>
                    </a:lnTo>
                    <a:close/>
                    <a:moveTo>
                      <a:pt x="42" y="1"/>
                    </a:moveTo>
                    <a:cubicBezTo>
                      <a:pt x="41" y="1"/>
                      <a:pt x="41" y="1"/>
                      <a:pt x="41" y="1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6" y="2"/>
                      <a:pt x="4" y="3"/>
                      <a:pt x="3" y="4"/>
                    </a:cubicBezTo>
                    <a:cubicBezTo>
                      <a:pt x="2" y="5"/>
                      <a:pt x="1" y="7"/>
                      <a:pt x="1" y="8"/>
                    </a:cubicBezTo>
                    <a:cubicBezTo>
                      <a:pt x="1" y="12"/>
                      <a:pt x="4" y="14"/>
                      <a:pt x="8" y="14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42" y="13"/>
                      <a:pt x="42" y="13"/>
                      <a:pt x="42" y="13"/>
                    </a:cubicBezTo>
                    <a:cubicBezTo>
                      <a:pt x="45" y="13"/>
                      <a:pt x="48" y="10"/>
                      <a:pt x="48" y="7"/>
                    </a:cubicBezTo>
                    <a:cubicBezTo>
                      <a:pt x="48" y="4"/>
                      <a:pt x="45" y="1"/>
                      <a:pt x="4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9" name="Freeform 36">
                <a:extLst>
                  <a:ext uri="{FF2B5EF4-FFF2-40B4-BE49-F238E27FC236}">
                    <a16:creationId xmlns:a16="http://schemas.microsoft.com/office/drawing/2014/main" id="{D25570EC-907D-48EB-B420-82F2B03CE28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335" y="2762"/>
                <a:ext cx="402" cy="354"/>
              </a:xfrm>
              <a:custGeom>
                <a:avLst/>
                <a:gdLst>
                  <a:gd name="T0" fmla="*/ 163 w 169"/>
                  <a:gd name="T1" fmla="*/ 131 h 148"/>
                  <a:gd name="T2" fmla="*/ 159 w 169"/>
                  <a:gd name="T3" fmla="*/ 108 h 148"/>
                  <a:gd name="T4" fmla="*/ 135 w 169"/>
                  <a:gd name="T5" fmla="*/ 36 h 148"/>
                  <a:gd name="T6" fmla="*/ 99 w 169"/>
                  <a:gd name="T7" fmla="*/ 2 h 148"/>
                  <a:gd name="T8" fmla="*/ 99 w 169"/>
                  <a:gd name="T9" fmla="*/ 0 h 148"/>
                  <a:gd name="T10" fmla="*/ 63 w 169"/>
                  <a:gd name="T11" fmla="*/ 1 h 148"/>
                  <a:gd name="T12" fmla="*/ 38 w 169"/>
                  <a:gd name="T13" fmla="*/ 31 h 148"/>
                  <a:gd name="T14" fmla="*/ 15 w 169"/>
                  <a:gd name="T15" fmla="*/ 124 h 148"/>
                  <a:gd name="T16" fmla="*/ 8 w 169"/>
                  <a:gd name="T17" fmla="*/ 139 h 148"/>
                  <a:gd name="T18" fmla="*/ 8 w 169"/>
                  <a:gd name="T19" fmla="*/ 139 h 148"/>
                  <a:gd name="T20" fmla="*/ 7 w 169"/>
                  <a:gd name="T21" fmla="*/ 143 h 148"/>
                  <a:gd name="T22" fmla="*/ 16 w 169"/>
                  <a:gd name="T23" fmla="*/ 144 h 148"/>
                  <a:gd name="T24" fmla="*/ 28 w 169"/>
                  <a:gd name="T25" fmla="*/ 142 h 148"/>
                  <a:gd name="T26" fmla="*/ 28 w 169"/>
                  <a:gd name="T27" fmla="*/ 142 h 148"/>
                  <a:gd name="T28" fmla="*/ 29 w 169"/>
                  <a:gd name="T29" fmla="*/ 142 h 148"/>
                  <a:gd name="T30" fmla="*/ 78 w 169"/>
                  <a:gd name="T31" fmla="*/ 148 h 148"/>
                  <a:gd name="T32" fmla="*/ 143 w 169"/>
                  <a:gd name="T33" fmla="*/ 139 h 148"/>
                  <a:gd name="T34" fmla="*/ 155 w 169"/>
                  <a:gd name="T35" fmla="*/ 141 h 148"/>
                  <a:gd name="T36" fmla="*/ 159 w 169"/>
                  <a:gd name="T37" fmla="*/ 142 h 148"/>
                  <a:gd name="T38" fmla="*/ 167 w 169"/>
                  <a:gd name="T39" fmla="*/ 138 h 148"/>
                  <a:gd name="T40" fmla="*/ 163 w 169"/>
                  <a:gd name="T41" fmla="*/ 131 h 148"/>
                  <a:gd name="T42" fmla="*/ 107 w 169"/>
                  <a:gd name="T43" fmla="*/ 101 h 148"/>
                  <a:gd name="T44" fmla="*/ 56 w 169"/>
                  <a:gd name="T45" fmla="*/ 100 h 148"/>
                  <a:gd name="T46" fmla="*/ 56 w 169"/>
                  <a:gd name="T47" fmla="*/ 96 h 148"/>
                  <a:gd name="T48" fmla="*/ 70 w 169"/>
                  <a:gd name="T49" fmla="*/ 79 h 148"/>
                  <a:gd name="T50" fmla="*/ 70 w 169"/>
                  <a:gd name="T51" fmla="*/ 73 h 148"/>
                  <a:gd name="T52" fmla="*/ 57 w 169"/>
                  <a:gd name="T53" fmla="*/ 73 h 148"/>
                  <a:gd name="T54" fmla="*/ 57 w 169"/>
                  <a:gd name="T55" fmla="*/ 67 h 148"/>
                  <a:gd name="T56" fmla="*/ 68 w 169"/>
                  <a:gd name="T57" fmla="*/ 67 h 148"/>
                  <a:gd name="T58" fmla="*/ 67 w 169"/>
                  <a:gd name="T59" fmla="*/ 57 h 148"/>
                  <a:gd name="T60" fmla="*/ 91 w 169"/>
                  <a:gd name="T61" fmla="*/ 39 h 148"/>
                  <a:gd name="T62" fmla="*/ 104 w 169"/>
                  <a:gd name="T63" fmla="*/ 41 h 148"/>
                  <a:gd name="T64" fmla="*/ 102 w 169"/>
                  <a:gd name="T65" fmla="*/ 47 h 148"/>
                  <a:gd name="T66" fmla="*/ 91 w 169"/>
                  <a:gd name="T67" fmla="*/ 45 h 148"/>
                  <a:gd name="T68" fmla="*/ 77 w 169"/>
                  <a:gd name="T69" fmla="*/ 57 h 148"/>
                  <a:gd name="T70" fmla="*/ 79 w 169"/>
                  <a:gd name="T71" fmla="*/ 67 h 148"/>
                  <a:gd name="T72" fmla="*/ 97 w 169"/>
                  <a:gd name="T73" fmla="*/ 67 h 148"/>
                  <a:gd name="T74" fmla="*/ 96 w 169"/>
                  <a:gd name="T75" fmla="*/ 73 h 148"/>
                  <a:gd name="T76" fmla="*/ 80 w 169"/>
                  <a:gd name="T77" fmla="*/ 73 h 148"/>
                  <a:gd name="T78" fmla="*/ 79 w 169"/>
                  <a:gd name="T79" fmla="*/ 83 h 148"/>
                  <a:gd name="T80" fmla="*/ 71 w 169"/>
                  <a:gd name="T81" fmla="*/ 93 h 148"/>
                  <a:gd name="T82" fmla="*/ 71 w 169"/>
                  <a:gd name="T83" fmla="*/ 94 h 148"/>
                  <a:gd name="T84" fmla="*/ 107 w 169"/>
                  <a:gd name="T85" fmla="*/ 94 h 148"/>
                  <a:gd name="T86" fmla="*/ 107 w 169"/>
                  <a:gd name="T87" fmla="*/ 101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69" h="148">
                    <a:moveTo>
                      <a:pt x="163" y="131"/>
                    </a:moveTo>
                    <a:cubicBezTo>
                      <a:pt x="163" y="131"/>
                      <a:pt x="154" y="125"/>
                      <a:pt x="159" y="108"/>
                    </a:cubicBezTo>
                    <a:cubicBezTo>
                      <a:pt x="159" y="108"/>
                      <a:pt x="168" y="62"/>
                      <a:pt x="135" y="36"/>
                    </a:cubicBezTo>
                    <a:cubicBezTo>
                      <a:pt x="133" y="35"/>
                      <a:pt x="100" y="10"/>
                      <a:pt x="99" y="2"/>
                    </a:cubicBezTo>
                    <a:cubicBezTo>
                      <a:pt x="99" y="2"/>
                      <a:pt x="99" y="1"/>
                      <a:pt x="99" y="0"/>
                    </a:cubicBezTo>
                    <a:cubicBezTo>
                      <a:pt x="63" y="1"/>
                      <a:pt x="63" y="1"/>
                      <a:pt x="63" y="1"/>
                    </a:cubicBezTo>
                    <a:cubicBezTo>
                      <a:pt x="58" y="9"/>
                      <a:pt x="50" y="19"/>
                      <a:pt x="38" y="31"/>
                    </a:cubicBezTo>
                    <a:cubicBezTo>
                      <a:pt x="37" y="32"/>
                      <a:pt x="0" y="69"/>
                      <a:pt x="15" y="124"/>
                    </a:cubicBezTo>
                    <a:cubicBezTo>
                      <a:pt x="15" y="125"/>
                      <a:pt x="16" y="128"/>
                      <a:pt x="8" y="139"/>
                    </a:cubicBezTo>
                    <a:cubicBezTo>
                      <a:pt x="8" y="139"/>
                      <a:pt x="8" y="139"/>
                      <a:pt x="8" y="139"/>
                    </a:cubicBezTo>
                    <a:cubicBezTo>
                      <a:pt x="8" y="139"/>
                      <a:pt x="6" y="142"/>
                      <a:pt x="7" y="143"/>
                    </a:cubicBezTo>
                    <a:cubicBezTo>
                      <a:pt x="9" y="145"/>
                      <a:pt x="12" y="145"/>
                      <a:pt x="16" y="144"/>
                    </a:cubicBezTo>
                    <a:cubicBezTo>
                      <a:pt x="16" y="144"/>
                      <a:pt x="21" y="143"/>
                      <a:pt x="28" y="142"/>
                    </a:cubicBezTo>
                    <a:cubicBezTo>
                      <a:pt x="28" y="142"/>
                      <a:pt x="28" y="142"/>
                      <a:pt x="28" y="142"/>
                    </a:cubicBezTo>
                    <a:cubicBezTo>
                      <a:pt x="29" y="142"/>
                      <a:pt x="29" y="142"/>
                      <a:pt x="29" y="142"/>
                    </a:cubicBezTo>
                    <a:cubicBezTo>
                      <a:pt x="29" y="142"/>
                      <a:pt x="48" y="148"/>
                      <a:pt x="78" y="148"/>
                    </a:cubicBezTo>
                    <a:cubicBezTo>
                      <a:pt x="100" y="148"/>
                      <a:pt x="122" y="145"/>
                      <a:pt x="143" y="139"/>
                    </a:cubicBezTo>
                    <a:cubicBezTo>
                      <a:pt x="143" y="139"/>
                      <a:pt x="149" y="138"/>
                      <a:pt x="155" y="141"/>
                    </a:cubicBezTo>
                    <a:cubicBezTo>
                      <a:pt x="155" y="141"/>
                      <a:pt x="157" y="142"/>
                      <a:pt x="159" y="142"/>
                    </a:cubicBezTo>
                    <a:cubicBezTo>
                      <a:pt x="162" y="142"/>
                      <a:pt x="165" y="140"/>
                      <a:pt x="167" y="138"/>
                    </a:cubicBezTo>
                    <a:cubicBezTo>
                      <a:pt x="167" y="138"/>
                      <a:pt x="169" y="135"/>
                      <a:pt x="163" y="131"/>
                    </a:cubicBezTo>
                    <a:close/>
                    <a:moveTo>
                      <a:pt x="107" y="101"/>
                    </a:moveTo>
                    <a:cubicBezTo>
                      <a:pt x="56" y="100"/>
                      <a:pt x="56" y="100"/>
                      <a:pt x="56" y="100"/>
                    </a:cubicBezTo>
                    <a:cubicBezTo>
                      <a:pt x="56" y="96"/>
                      <a:pt x="56" y="96"/>
                      <a:pt x="56" y="96"/>
                    </a:cubicBezTo>
                    <a:cubicBezTo>
                      <a:pt x="64" y="93"/>
                      <a:pt x="70" y="86"/>
                      <a:pt x="70" y="79"/>
                    </a:cubicBezTo>
                    <a:cubicBezTo>
                      <a:pt x="70" y="77"/>
                      <a:pt x="70" y="75"/>
                      <a:pt x="70" y="73"/>
                    </a:cubicBezTo>
                    <a:cubicBezTo>
                      <a:pt x="57" y="73"/>
                      <a:pt x="57" y="73"/>
                      <a:pt x="57" y="73"/>
                    </a:cubicBezTo>
                    <a:cubicBezTo>
                      <a:pt x="57" y="67"/>
                      <a:pt x="57" y="67"/>
                      <a:pt x="57" y="67"/>
                    </a:cubicBezTo>
                    <a:cubicBezTo>
                      <a:pt x="68" y="67"/>
                      <a:pt x="68" y="67"/>
                      <a:pt x="68" y="67"/>
                    </a:cubicBezTo>
                    <a:cubicBezTo>
                      <a:pt x="68" y="64"/>
                      <a:pt x="67" y="61"/>
                      <a:pt x="67" y="57"/>
                    </a:cubicBezTo>
                    <a:cubicBezTo>
                      <a:pt x="67" y="46"/>
                      <a:pt x="77" y="39"/>
                      <a:pt x="91" y="39"/>
                    </a:cubicBezTo>
                    <a:cubicBezTo>
                      <a:pt x="97" y="39"/>
                      <a:pt x="102" y="40"/>
                      <a:pt x="104" y="41"/>
                    </a:cubicBezTo>
                    <a:cubicBezTo>
                      <a:pt x="102" y="47"/>
                      <a:pt x="102" y="47"/>
                      <a:pt x="102" y="47"/>
                    </a:cubicBezTo>
                    <a:cubicBezTo>
                      <a:pt x="100" y="46"/>
                      <a:pt x="96" y="45"/>
                      <a:pt x="91" y="45"/>
                    </a:cubicBezTo>
                    <a:cubicBezTo>
                      <a:pt x="81" y="45"/>
                      <a:pt x="77" y="50"/>
                      <a:pt x="77" y="57"/>
                    </a:cubicBezTo>
                    <a:cubicBezTo>
                      <a:pt x="77" y="61"/>
                      <a:pt x="78" y="64"/>
                      <a:pt x="79" y="67"/>
                    </a:cubicBezTo>
                    <a:cubicBezTo>
                      <a:pt x="97" y="67"/>
                      <a:pt x="97" y="67"/>
                      <a:pt x="97" y="67"/>
                    </a:cubicBezTo>
                    <a:cubicBezTo>
                      <a:pt x="96" y="73"/>
                      <a:pt x="96" y="73"/>
                      <a:pt x="96" y="73"/>
                    </a:cubicBezTo>
                    <a:cubicBezTo>
                      <a:pt x="80" y="73"/>
                      <a:pt x="80" y="73"/>
                      <a:pt x="80" y="73"/>
                    </a:cubicBezTo>
                    <a:cubicBezTo>
                      <a:pt x="80" y="76"/>
                      <a:pt x="80" y="80"/>
                      <a:pt x="79" y="83"/>
                    </a:cubicBezTo>
                    <a:cubicBezTo>
                      <a:pt x="78" y="87"/>
                      <a:pt x="75" y="91"/>
                      <a:pt x="71" y="93"/>
                    </a:cubicBezTo>
                    <a:cubicBezTo>
                      <a:pt x="71" y="94"/>
                      <a:pt x="71" y="94"/>
                      <a:pt x="71" y="94"/>
                    </a:cubicBezTo>
                    <a:cubicBezTo>
                      <a:pt x="107" y="94"/>
                      <a:pt x="107" y="94"/>
                      <a:pt x="107" y="94"/>
                    </a:cubicBezTo>
                    <a:lnTo>
                      <a:pt x="107" y="10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0" name="Freeform 37">
                <a:extLst>
                  <a:ext uri="{FF2B5EF4-FFF2-40B4-BE49-F238E27FC236}">
                    <a16:creationId xmlns:a16="http://schemas.microsoft.com/office/drawing/2014/main" id="{F16BA7A8-3E2C-4774-BD03-5531A58F0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7" y="2633"/>
                <a:ext cx="129" cy="81"/>
              </a:xfrm>
              <a:custGeom>
                <a:avLst/>
                <a:gdLst>
                  <a:gd name="T0" fmla="*/ 14 w 54"/>
                  <a:gd name="T1" fmla="*/ 34 h 34"/>
                  <a:gd name="T2" fmla="*/ 43 w 54"/>
                  <a:gd name="T3" fmla="*/ 34 h 34"/>
                  <a:gd name="T4" fmla="*/ 54 w 54"/>
                  <a:gd name="T5" fmla="*/ 13 h 34"/>
                  <a:gd name="T6" fmla="*/ 28 w 54"/>
                  <a:gd name="T7" fmla="*/ 12 h 34"/>
                  <a:gd name="T8" fmla="*/ 16 w 54"/>
                  <a:gd name="T9" fmla="*/ 6 h 34"/>
                  <a:gd name="T10" fmla="*/ 4 w 54"/>
                  <a:gd name="T11" fmla="*/ 13 h 34"/>
                  <a:gd name="T12" fmla="*/ 14 w 54"/>
                  <a:gd name="T13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34">
                    <a:moveTo>
                      <a:pt x="14" y="34"/>
                    </a:moveTo>
                    <a:cubicBezTo>
                      <a:pt x="43" y="34"/>
                      <a:pt x="43" y="34"/>
                      <a:pt x="43" y="34"/>
                    </a:cubicBezTo>
                    <a:cubicBezTo>
                      <a:pt x="45" y="29"/>
                      <a:pt x="48" y="22"/>
                      <a:pt x="54" y="13"/>
                    </a:cubicBezTo>
                    <a:cubicBezTo>
                      <a:pt x="54" y="13"/>
                      <a:pt x="51" y="3"/>
                      <a:pt x="28" y="12"/>
                    </a:cubicBezTo>
                    <a:cubicBezTo>
                      <a:pt x="28" y="12"/>
                      <a:pt x="22" y="11"/>
                      <a:pt x="16" y="6"/>
                    </a:cubicBezTo>
                    <a:cubicBezTo>
                      <a:pt x="16" y="6"/>
                      <a:pt x="0" y="0"/>
                      <a:pt x="4" y="13"/>
                    </a:cubicBez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1" name="Freeform 38">
                <a:extLst>
                  <a:ext uri="{FF2B5EF4-FFF2-40B4-BE49-F238E27FC236}">
                    <a16:creationId xmlns:a16="http://schemas.microsoft.com/office/drawing/2014/main" id="{51E2E346-AF61-451C-8E10-0DD542D753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52" y="2642"/>
                <a:ext cx="126" cy="74"/>
              </a:xfrm>
              <a:custGeom>
                <a:avLst/>
                <a:gdLst>
                  <a:gd name="T0" fmla="*/ 12 w 53"/>
                  <a:gd name="T1" fmla="*/ 31 h 31"/>
                  <a:gd name="T2" fmla="*/ 1 w 53"/>
                  <a:gd name="T3" fmla="*/ 9 h 31"/>
                  <a:gd name="T4" fmla="*/ 2 w 53"/>
                  <a:gd name="T5" fmla="*/ 2 h 31"/>
                  <a:gd name="T6" fmla="*/ 7 w 53"/>
                  <a:gd name="T7" fmla="*/ 0 h 31"/>
                  <a:gd name="T8" fmla="*/ 15 w 53"/>
                  <a:gd name="T9" fmla="*/ 2 h 31"/>
                  <a:gd name="T10" fmla="*/ 15 w 53"/>
                  <a:gd name="T11" fmla="*/ 2 h 31"/>
                  <a:gd name="T12" fmla="*/ 25 w 53"/>
                  <a:gd name="T13" fmla="*/ 7 h 31"/>
                  <a:gd name="T14" fmla="*/ 42 w 53"/>
                  <a:gd name="T15" fmla="*/ 3 h 31"/>
                  <a:gd name="T16" fmla="*/ 53 w 53"/>
                  <a:gd name="T17" fmla="*/ 9 h 31"/>
                  <a:gd name="T18" fmla="*/ 53 w 53"/>
                  <a:gd name="T19" fmla="*/ 9 h 31"/>
                  <a:gd name="T20" fmla="*/ 53 w 53"/>
                  <a:gd name="T21" fmla="*/ 9 h 31"/>
                  <a:gd name="T22" fmla="*/ 42 w 53"/>
                  <a:gd name="T23" fmla="*/ 31 h 31"/>
                  <a:gd name="T24" fmla="*/ 42 w 53"/>
                  <a:gd name="T25" fmla="*/ 31 h 31"/>
                  <a:gd name="T26" fmla="*/ 12 w 53"/>
                  <a:gd name="T27" fmla="*/ 31 h 31"/>
                  <a:gd name="T28" fmla="*/ 7 w 53"/>
                  <a:gd name="T29" fmla="*/ 1 h 31"/>
                  <a:gd name="T30" fmla="*/ 2 w 53"/>
                  <a:gd name="T31" fmla="*/ 3 h 31"/>
                  <a:gd name="T32" fmla="*/ 2 w 53"/>
                  <a:gd name="T33" fmla="*/ 9 h 31"/>
                  <a:gd name="T34" fmla="*/ 13 w 53"/>
                  <a:gd name="T35" fmla="*/ 30 h 31"/>
                  <a:gd name="T36" fmla="*/ 41 w 53"/>
                  <a:gd name="T37" fmla="*/ 30 h 31"/>
                  <a:gd name="T38" fmla="*/ 52 w 53"/>
                  <a:gd name="T39" fmla="*/ 9 h 31"/>
                  <a:gd name="T40" fmla="*/ 42 w 53"/>
                  <a:gd name="T41" fmla="*/ 4 h 31"/>
                  <a:gd name="T42" fmla="*/ 26 w 53"/>
                  <a:gd name="T43" fmla="*/ 8 h 31"/>
                  <a:gd name="T44" fmla="*/ 26 w 53"/>
                  <a:gd name="T45" fmla="*/ 8 h 31"/>
                  <a:gd name="T46" fmla="*/ 25 w 53"/>
                  <a:gd name="T47" fmla="*/ 8 h 31"/>
                  <a:gd name="T48" fmla="*/ 14 w 53"/>
                  <a:gd name="T49" fmla="*/ 3 h 31"/>
                  <a:gd name="T50" fmla="*/ 7 w 53"/>
                  <a:gd name="T51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3" h="31">
                    <a:moveTo>
                      <a:pt x="12" y="31"/>
                    </a:moveTo>
                    <a:cubicBezTo>
                      <a:pt x="1" y="9"/>
                      <a:pt x="1" y="9"/>
                      <a:pt x="1" y="9"/>
                    </a:cubicBezTo>
                    <a:cubicBezTo>
                      <a:pt x="0" y="6"/>
                      <a:pt x="0" y="4"/>
                      <a:pt x="2" y="2"/>
                    </a:cubicBezTo>
                    <a:cubicBezTo>
                      <a:pt x="3" y="1"/>
                      <a:pt x="4" y="0"/>
                      <a:pt x="7" y="0"/>
                    </a:cubicBezTo>
                    <a:cubicBezTo>
                      <a:pt x="10" y="0"/>
                      <a:pt x="14" y="2"/>
                      <a:pt x="15" y="2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20" y="6"/>
                      <a:pt x="25" y="7"/>
                      <a:pt x="25" y="7"/>
                    </a:cubicBezTo>
                    <a:cubicBezTo>
                      <a:pt x="32" y="5"/>
                      <a:pt x="37" y="3"/>
                      <a:pt x="42" y="3"/>
                    </a:cubicBezTo>
                    <a:cubicBezTo>
                      <a:pt x="51" y="3"/>
                      <a:pt x="53" y="9"/>
                      <a:pt x="53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48" y="17"/>
                      <a:pt x="44" y="24"/>
                      <a:pt x="42" y="31"/>
                    </a:cubicBezTo>
                    <a:cubicBezTo>
                      <a:pt x="42" y="31"/>
                      <a:pt x="42" y="31"/>
                      <a:pt x="42" y="31"/>
                    </a:cubicBezTo>
                    <a:lnTo>
                      <a:pt x="12" y="31"/>
                    </a:lnTo>
                    <a:close/>
                    <a:moveTo>
                      <a:pt x="7" y="1"/>
                    </a:moveTo>
                    <a:cubicBezTo>
                      <a:pt x="5" y="1"/>
                      <a:pt x="3" y="2"/>
                      <a:pt x="2" y="3"/>
                    </a:cubicBezTo>
                    <a:cubicBezTo>
                      <a:pt x="1" y="4"/>
                      <a:pt x="1" y="6"/>
                      <a:pt x="2" y="9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41" y="30"/>
                      <a:pt x="41" y="30"/>
                      <a:pt x="41" y="30"/>
                    </a:cubicBezTo>
                    <a:cubicBezTo>
                      <a:pt x="43" y="23"/>
                      <a:pt x="47" y="16"/>
                      <a:pt x="52" y="9"/>
                    </a:cubicBezTo>
                    <a:cubicBezTo>
                      <a:pt x="51" y="8"/>
                      <a:pt x="49" y="4"/>
                      <a:pt x="42" y="4"/>
                    </a:cubicBezTo>
                    <a:cubicBezTo>
                      <a:pt x="37" y="4"/>
                      <a:pt x="32" y="6"/>
                      <a:pt x="26" y="8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25" y="8"/>
                      <a:pt x="25" y="8"/>
                      <a:pt x="25" y="8"/>
                    </a:cubicBezTo>
                    <a:cubicBezTo>
                      <a:pt x="25" y="8"/>
                      <a:pt x="20" y="7"/>
                      <a:pt x="14" y="3"/>
                    </a:cubicBezTo>
                    <a:cubicBezTo>
                      <a:pt x="14" y="3"/>
                      <a:pt x="10" y="1"/>
                      <a:pt x="7" y="1"/>
                    </a:cubicBezTo>
                    <a:close/>
                  </a:path>
                </a:pathLst>
              </a:custGeom>
              <a:solidFill>
                <a:srgbClr val="3156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2" name="Freeform 39">
                <a:extLst>
                  <a:ext uri="{FF2B5EF4-FFF2-40B4-BE49-F238E27FC236}">
                    <a16:creationId xmlns:a16="http://schemas.microsoft.com/office/drawing/2014/main" id="{143AB69F-7CF5-4281-A0BC-9786B0A8C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1" y="2721"/>
                <a:ext cx="86" cy="24"/>
              </a:xfrm>
              <a:custGeom>
                <a:avLst/>
                <a:gdLst>
                  <a:gd name="T0" fmla="*/ 31 w 36"/>
                  <a:gd name="T1" fmla="*/ 0 h 10"/>
                  <a:gd name="T2" fmla="*/ 5 w 36"/>
                  <a:gd name="T3" fmla="*/ 0 h 10"/>
                  <a:gd name="T4" fmla="*/ 0 w 36"/>
                  <a:gd name="T5" fmla="*/ 5 h 10"/>
                  <a:gd name="T6" fmla="*/ 5 w 36"/>
                  <a:gd name="T7" fmla="*/ 10 h 10"/>
                  <a:gd name="T8" fmla="*/ 31 w 36"/>
                  <a:gd name="T9" fmla="*/ 10 h 10"/>
                  <a:gd name="T10" fmla="*/ 36 w 36"/>
                  <a:gd name="T11" fmla="*/ 5 h 10"/>
                  <a:gd name="T12" fmla="*/ 31 w 36"/>
                  <a:gd name="T1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10">
                    <a:moveTo>
                      <a:pt x="31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7"/>
                      <a:pt x="2" y="10"/>
                      <a:pt x="5" y="10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4" y="10"/>
                      <a:pt x="36" y="7"/>
                      <a:pt x="36" y="5"/>
                    </a:cubicBezTo>
                    <a:cubicBezTo>
                      <a:pt x="36" y="2"/>
                      <a:pt x="34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3" name="Freeform 40">
                <a:extLst>
                  <a:ext uri="{FF2B5EF4-FFF2-40B4-BE49-F238E27FC236}">
                    <a16:creationId xmlns:a16="http://schemas.microsoft.com/office/drawing/2014/main" id="{82A0A1CA-6A3F-40CF-BCEB-729E87DD9C6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71" y="2719"/>
                <a:ext cx="86" cy="26"/>
              </a:xfrm>
              <a:custGeom>
                <a:avLst/>
                <a:gdLst>
                  <a:gd name="T0" fmla="*/ 5 w 36"/>
                  <a:gd name="T1" fmla="*/ 11 h 11"/>
                  <a:gd name="T2" fmla="*/ 0 w 36"/>
                  <a:gd name="T3" fmla="*/ 6 h 11"/>
                  <a:gd name="T4" fmla="*/ 1 w 36"/>
                  <a:gd name="T5" fmla="*/ 2 h 11"/>
                  <a:gd name="T6" fmla="*/ 5 w 36"/>
                  <a:gd name="T7" fmla="*/ 0 h 11"/>
                  <a:gd name="T8" fmla="*/ 31 w 36"/>
                  <a:gd name="T9" fmla="*/ 0 h 11"/>
                  <a:gd name="T10" fmla="*/ 36 w 36"/>
                  <a:gd name="T11" fmla="*/ 6 h 11"/>
                  <a:gd name="T12" fmla="*/ 31 w 36"/>
                  <a:gd name="T13" fmla="*/ 11 h 11"/>
                  <a:gd name="T14" fmla="*/ 5 w 36"/>
                  <a:gd name="T15" fmla="*/ 11 h 11"/>
                  <a:gd name="T16" fmla="*/ 31 w 36"/>
                  <a:gd name="T17" fmla="*/ 1 h 11"/>
                  <a:gd name="T18" fmla="*/ 5 w 36"/>
                  <a:gd name="T19" fmla="*/ 1 h 11"/>
                  <a:gd name="T20" fmla="*/ 2 w 36"/>
                  <a:gd name="T21" fmla="*/ 3 h 11"/>
                  <a:gd name="T22" fmla="*/ 1 w 36"/>
                  <a:gd name="T23" fmla="*/ 6 h 11"/>
                  <a:gd name="T24" fmla="*/ 5 w 36"/>
                  <a:gd name="T25" fmla="*/ 10 h 11"/>
                  <a:gd name="T26" fmla="*/ 5 w 36"/>
                  <a:gd name="T27" fmla="*/ 11 h 11"/>
                  <a:gd name="T28" fmla="*/ 5 w 36"/>
                  <a:gd name="T29" fmla="*/ 10 h 11"/>
                  <a:gd name="T30" fmla="*/ 31 w 36"/>
                  <a:gd name="T31" fmla="*/ 10 h 11"/>
                  <a:gd name="T32" fmla="*/ 35 w 36"/>
                  <a:gd name="T33" fmla="*/ 6 h 11"/>
                  <a:gd name="T34" fmla="*/ 31 w 36"/>
                  <a:gd name="T35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6" h="11">
                    <a:moveTo>
                      <a:pt x="5" y="11"/>
                    </a:moveTo>
                    <a:cubicBezTo>
                      <a:pt x="2" y="11"/>
                      <a:pt x="0" y="9"/>
                      <a:pt x="0" y="6"/>
                    </a:cubicBezTo>
                    <a:cubicBezTo>
                      <a:pt x="0" y="4"/>
                      <a:pt x="0" y="3"/>
                      <a:pt x="1" y="2"/>
                    </a:cubicBezTo>
                    <a:cubicBezTo>
                      <a:pt x="2" y="1"/>
                      <a:pt x="4" y="0"/>
                      <a:pt x="5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4" y="0"/>
                      <a:pt x="36" y="3"/>
                      <a:pt x="36" y="6"/>
                    </a:cubicBezTo>
                    <a:cubicBezTo>
                      <a:pt x="36" y="9"/>
                      <a:pt x="34" y="11"/>
                      <a:pt x="31" y="11"/>
                    </a:cubicBezTo>
                    <a:lnTo>
                      <a:pt x="5" y="11"/>
                    </a:lnTo>
                    <a:close/>
                    <a:moveTo>
                      <a:pt x="31" y="1"/>
                    </a:move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3" y="2"/>
                      <a:pt x="2" y="3"/>
                    </a:cubicBezTo>
                    <a:cubicBezTo>
                      <a:pt x="1" y="3"/>
                      <a:pt x="1" y="5"/>
                      <a:pt x="1" y="6"/>
                    </a:cubicBezTo>
                    <a:cubicBezTo>
                      <a:pt x="1" y="8"/>
                      <a:pt x="3" y="10"/>
                      <a:pt x="5" y="10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3" y="10"/>
                      <a:pt x="35" y="8"/>
                      <a:pt x="35" y="6"/>
                    </a:cubicBezTo>
                    <a:cubicBezTo>
                      <a:pt x="35" y="3"/>
                      <a:pt x="33" y="1"/>
                      <a:pt x="31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4" name="Freeform 41">
                <a:extLst>
                  <a:ext uri="{FF2B5EF4-FFF2-40B4-BE49-F238E27FC236}">
                    <a16:creationId xmlns:a16="http://schemas.microsoft.com/office/drawing/2014/main" id="{16846DDA-79EB-4033-AA6D-AD0FFAECE6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066" y="2752"/>
                <a:ext cx="300" cy="264"/>
              </a:xfrm>
              <a:custGeom>
                <a:avLst/>
                <a:gdLst>
                  <a:gd name="T0" fmla="*/ 120 w 126"/>
                  <a:gd name="T1" fmla="*/ 99 h 110"/>
                  <a:gd name="T2" fmla="*/ 118 w 126"/>
                  <a:gd name="T3" fmla="*/ 82 h 110"/>
                  <a:gd name="T4" fmla="*/ 101 w 126"/>
                  <a:gd name="T5" fmla="*/ 28 h 110"/>
                  <a:gd name="T6" fmla="*/ 76 w 126"/>
                  <a:gd name="T7" fmla="*/ 2 h 110"/>
                  <a:gd name="T8" fmla="*/ 75 w 126"/>
                  <a:gd name="T9" fmla="*/ 0 h 110"/>
                  <a:gd name="T10" fmla="*/ 48 w 126"/>
                  <a:gd name="T11" fmla="*/ 0 h 110"/>
                  <a:gd name="T12" fmla="*/ 29 w 126"/>
                  <a:gd name="T13" fmla="*/ 22 h 110"/>
                  <a:gd name="T14" fmla="*/ 10 w 126"/>
                  <a:gd name="T15" fmla="*/ 91 h 110"/>
                  <a:gd name="T16" fmla="*/ 4 w 126"/>
                  <a:gd name="T17" fmla="*/ 102 h 110"/>
                  <a:gd name="T18" fmla="*/ 4 w 126"/>
                  <a:gd name="T19" fmla="*/ 105 h 110"/>
                  <a:gd name="T20" fmla="*/ 10 w 126"/>
                  <a:gd name="T21" fmla="*/ 106 h 110"/>
                  <a:gd name="T22" fmla="*/ 19 w 126"/>
                  <a:gd name="T23" fmla="*/ 105 h 110"/>
                  <a:gd name="T24" fmla="*/ 19 w 126"/>
                  <a:gd name="T25" fmla="*/ 105 h 110"/>
                  <a:gd name="T26" fmla="*/ 20 w 126"/>
                  <a:gd name="T27" fmla="*/ 105 h 110"/>
                  <a:gd name="T28" fmla="*/ 61 w 126"/>
                  <a:gd name="T29" fmla="*/ 110 h 110"/>
                  <a:gd name="T30" fmla="*/ 105 w 126"/>
                  <a:gd name="T31" fmla="*/ 104 h 110"/>
                  <a:gd name="T32" fmla="*/ 107 w 126"/>
                  <a:gd name="T33" fmla="*/ 104 h 110"/>
                  <a:gd name="T34" fmla="*/ 114 w 126"/>
                  <a:gd name="T35" fmla="*/ 106 h 110"/>
                  <a:gd name="T36" fmla="*/ 118 w 126"/>
                  <a:gd name="T37" fmla="*/ 107 h 110"/>
                  <a:gd name="T38" fmla="*/ 123 w 126"/>
                  <a:gd name="T39" fmla="*/ 104 h 110"/>
                  <a:gd name="T40" fmla="*/ 120 w 126"/>
                  <a:gd name="T41" fmla="*/ 99 h 110"/>
                  <a:gd name="T42" fmla="*/ 81 w 126"/>
                  <a:gd name="T43" fmla="*/ 55 h 110"/>
                  <a:gd name="T44" fmla="*/ 81 w 126"/>
                  <a:gd name="T45" fmla="*/ 58 h 110"/>
                  <a:gd name="T46" fmla="*/ 53 w 126"/>
                  <a:gd name="T47" fmla="*/ 57 h 110"/>
                  <a:gd name="T48" fmla="*/ 53 w 126"/>
                  <a:gd name="T49" fmla="*/ 62 h 110"/>
                  <a:gd name="T50" fmla="*/ 81 w 126"/>
                  <a:gd name="T51" fmla="*/ 62 h 110"/>
                  <a:gd name="T52" fmla="*/ 81 w 126"/>
                  <a:gd name="T53" fmla="*/ 66 h 110"/>
                  <a:gd name="T54" fmla="*/ 53 w 126"/>
                  <a:gd name="T55" fmla="*/ 65 h 110"/>
                  <a:gd name="T56" fmla="*/ 67 w 126"/>
                  <a:gd name="T57" fmla="*/ 80 h 110"/>
                  <a:gd name="T58" fmla="*/ 83 w 126"/>
                  <a:gd name="T59" fmla="*/ 78 h 110"/>
                  <a:gd name="T60" fmla="*/ 85 w 126"/>
                  <a:gd name="T61" fmla="*/ 83 h 110"/>
                  <a:gd name="T62" fmla="*/ 54 w 126"/>
                  <a:gd name="T63" fmla="*/ 81 h 110"/>
                  <a:gd name="T64" fmla="*/ 45 w 126"/>
                  <a:gd name="T65" fmla="*/ 65 h 110"/>
                  <a:gd name="T66" fmla="*/ 38 w 126"/>
                  <a:gd name="T67" fmla="*/ 65 h 110"/>
                  <a:gd name="T68" fmla="*/ 39 w 126"/>
                  <a:gd name="T69" fmla="*/ 61 h 110"/>
                  <a:gd name="T70" fmla="*/ 44 w 126"/>
                  <a:gd name="T71" fmla="*/ 61 h 110"/>
                  <a:gd name="T72" fmla="*/ 45 w 126"/>
                  <a:gd name="T73" fmla="*/ 58 h 110"/>
                  <a:gd name="T74" fmla="*/ 39 w 126"/>
                  <a:gd name="T75" fmla="*/ 57 h 110"/>
                  <a:gd name="T76" fmla="*/ 39 w 126"/>
                  <a:gd name="T77" fmla="*/ 53 h 110"/>
                  <a:gd name="T78" fmla="*/ 45 w 126"/>
                  <a:gd name="T79" fmla="*/ 53 h 110"/>
                  <a:gd name="T80" fmla="*/ 67 w 126"/>
                  <a:gd name="T81" fmla="*/ 35 h 110"/>
                  <a:gd name="T82" fmla="*/ 86 w 126"/>
                  <a:gd name="T83" fmla="*/ 38 h 110"/>
                  <a:gd name="T84" fmla="*/ 83 w 126"/>
                  <a:gd name="T85" fmla="*/ 43 h 110"/>
                  <a:gd name="T86" fmla="*/ 54 w 126"/>
                  <a:gd name="T87" fmla="*/ 54 h 110"/>
                  <a:gd name="T88" fmla="*/ 81 w 126"/>
                  <a:gd name="T89" fmla="*/ 55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26" h="110">
                    <a:moveTo>
                      <a:pt x="120" y="99"/>
                    </a:moveTo>
                    <a:cubicBezTo>
                      <a:pt x="120" y="99"/>
                      <a:pt x="114" y="94"/>
                      <a:pt x="118" y="82"/>
                    </a:cubicBezTo>
                    <a:cubicBezTo>
                      <a:pt x="118" y="82"/>
                      <a:pt x="126" y="48"/>
                      <a:pt x="101" y="28"/>
                    </a:cubicBezTo>
                    <a:cubicBezTo>
                      <a:pt x="99" y="26"/>
                      <a:pt x="76" y="7"/>
                      <a:pt x="76" y="2"/>
                    </a:cubicBezTo>
                    <a:cubicBezTo>
                      <a:pt x="76" y="1"/>
                      <a:pt x="75" y="1"/>
                      <a:pt x="75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5" y="6"/>
                      <a:pt x="38" y="13"/>
                      <a:pt x="29" y="22"/>
                    </a:cubicBezTo>
                    <a:cubicBezTo>
                      <a:pt x="29" y="22"/>
                      <a:pt x="0" y="49"/>
                      <a:pt x="10" y="91"/>
                    </a:cubicBezTo>
                    <a:cubicBezTo>
                      <a:pt x="10" y="92"/>
                      <a:pt x="10" y="94"/>
                      <a:pt x="4" y="102"/>
                    </a:cubicBezTo>
                    <a:cubicBezTo>
                      <a:pt x="4" y="102"/>
                      <a:pt x="3" y="104"/>
                      <a:pt x="4" y="105"/>
                    </a:cubicBezTo>
                    <a:cubicBezTo>
                      <a:pt x="5" y="106"/>
                      <a:pt x="7" y="107"/>
                      <a:pt x="10" y="106"/>
                    </a:cubicBezTo>
                    <a:cubicBezTo>
                      <a:pt x="10" y="106"/>
                      <a:pt x="14" y="105"/>
                      <a:pt x="19" y="105"/>
                    </a:cubicBezTo>
                    <a:cubicBezTo>
                      <a:pt x="19" y="105"/>
                      <a:pt x="19" y="105"/>
                      <a:pt x="19" y="105"/>
                    </a:cubicBezTo>
                    <a:cubicBezTo>
                      <a:pt x="20" y="105"/>
                      <a:pt x="20" y="105"/>
                      <a:pt x="20" y="105"/>
                    </a:cubicBezTo>
                    <a:cubicBezTo>
                      <a:pt x="20" y="105"/>
                      <a:pt x="36" y="110"/>
                      <a:pt x="61" y="110"/>
                    </a:cubicBezTo>
                    <a:cubicBezTo>
                      <a:pt x="76" y="110"/>
                      <a:pt x="91" y="108"/>
                      <a:pt x="105" y="104"/>
                    </a:cubicBezTo>
                    <a:cubicBezTo>
                      <a:pt x="105" y="104"/>
                      <a:pt x="106" y="104"/>
                      <a:pt x="107" y="104"/>
                    </a:cubicBezTo>
                    <a:cubicBezTo>
                      <a:pt x="109" y="104"/>
                      <a:pt x="112" y="105"/>
                      <a:pt x="114" y="106"/>
                    </a:cubicBezTo>
                    <a:cubicBezTo>
                      <a:pt x="114" y="106"/>
                      <a:pt x="116" y="107"/>
                      <a:pt x="118" y="107"/>
                    </a:cubicBezTo>
                    <a:cubicBezTo>
                      <a:pt x="119" y="107"/>
                      <a:pt x="121" y="106"/>
                      <a:pt x="123" y="104"/>
                    </a:cubicBezTo>
                    <a:cubicBezTo>
                      <a:pt x="123" y="104"/>
                      <a:pt x="125" y="102"/>
                      <a:pt x="120" y="99"/>
                    </a:cubicBezTo>
                    <a:close/>
                    <a:moveTo>
                      <a:pt x="81" y="55"/>
                    </a:moveTo>
                    <a:cubicBezTo>
                      <a:pt x="81" y="58"/>
                      <a:pt x="81" y="58"/>
                      <a:pt x="81" y="58"/>
                    </a:cubicBezTo>
                    <a:cubicBezTo>
                      <a:pt x="53" y="57"/>
                      <a:pt x="53" y="57"/>
                      <a:pt x="53" y="57"/>
                    </a:cubicBezTo>
                    <a:cubicBezTo>
                      <a:pt x="53" y="57"/>
                      <a:pt x="52" y="61"/>
                      <a:pt x="53" y="62"/>
                    </a:cubicBezTo>
                    <a:cubicBezTo>
                      <a:pt x="81" y="62"/>
                      <a:pt x="81" y="62"/>
                      <a:pt x="81" y="62"/>
                    </a:cubicBezTo>
                    <a:cubicBezTo>
                      <a:pt x="81" y="66"/>
                      <a:pt x="81" y="66"/>
                      <a:pt x="81" y="66"/>
                    </a:cubicBezTo>
                    <a:cubicBezTo>
                      <a:pt x="53" y="65"/>
                      <a:pt x="53" y="65"/>
                      <a:pt x="53" y="65"/>
                    </a:cubicBezTo>
                    <a:cubicBezTo>
                      <a:pt x="53" y="65"/>
                      <a:pt x="54" y="78"/>
                      <a:pt x="67" y="80"/>
                    </a:cubicBezTo>
                    <a:cubicBezTo>
                      <a:pt x="67" y="80"/>
                      <a:pt x="76" y="82"/>
                      <a:pt x="83" y="78"/>
                    </a:cubicBezTo>
                    <a:cubicBezTo>
                      <a:pt x="85" y="83"/>
                      <a:pt x="85" y="83"/>
                      <a:pt x="85" y="83"/>
                    </a:cubicBezTo>
                    <a:cubicBezTo>
                      <a:pt x="85" y="83"/>
                      <a:pt x="71" y="91"/>
                      <a:pt x="54" y="81"/>
                    </a:cubicBezTo>
                    <a:cubicBezTo>
                      <a:pt x="54" y="81"/>
                      <a:pt x="46" y="76"/>
                      <a:pt x="45" y="65"/>
                    </a:cubicBezTo>
                    <a:cubicBezTo>
                      <a:pt x="38" y="65"/>
                      <a:pt x="38" y="65"/>
                      <a:pt x="38" y="65"/>
                    </a:cubicBezTo>
                    <a:cubicBezTo>
                      <a:pt x="39" y="61"/>
                      <a:pt x="39" y="61"/>
                      <a:pt x="39" y="61"/>
                    </a:cubicBezTo>
                    <a:cubicBezTo>
                      <a:pt x="44" y="61"/>
                      <a:pt x="44" y="61"/>
                      <a:pt x="44" y="61"/>
                    </a:cubicBezTo>
                    <a:cubicBezTo>
                      <a:pt x="44" y="61"/>
                      <a:pt x="44" y="60"/>
                      <a:pt x="45" y="58"/>
                    </a:cubicBezTo>
                    <a:cubicBezTo>
                      <a:pt x="39" y="57"/>
                      <a:pt x="39" y="57"/>
                      <a:pt x="39" y="57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45" y="53"/>
                      <a:pt x="45" y="53"/>
                      <a:pt x="45" y="53"/>
                    </a:cubicBezTo>
                    <a:cubicBezTo>
                      <a:pt x="45" y="53"/>
                      <a:pt x="48" y="37"/>
                      <a:pt x="67" y="35"/>
                    </a:cubicBezTo>
                    <a:cubicBezTo>
                      <a:pt x="67" y="35"/>
                      <a:pt x="81" y="33"/>
                      <a:pt x="86" y="38"/>
                    </a:cubicBezTo>
                    <a:cubicBezTo>
                      <a:pt x="83" y="43"/>
                      <a:pt x="83" y="43"/>
                      <a:pt x="83" y="43"/>
                    </a:cubicBezTo>
                    <a:cubicBezTo>
                      <a:pt x="83" y="43"/>
                      <a:pt x="61" y="33"/>
                      <a:pt x="54" y="54"/>
                    </a:cubicBezTo>
                    <a:lnTo>
                      <a:pt x="81" y="5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5" name="51">
            <a:extLst>
              <a:ext uri="{FF2B5EF4-FFF2-40B4-BE49-F238E27FC236}">
                <a16:creationId xmlns:a16="http://schemas.microsoft.com/office/drawing/2014/main" id="{1C289179-3474-4E39-8D4B-303501BA08B7}"/>
              </a:ext>
            </a:extLst>
          </p:cNvPr>
          <p:cNvGrpSpPr/>
          <p:nvPr/>
        </p:nvGrpSpPr>
        <p:grpSpPr>
          <a:xfrm>
            <a:off x="2085658" y="2841865"/>
            <a:ext cx="375324" cy="60900"/>
            <a:chOff x="2490242" y="3398543"/>
            <a:chExt cx="375275" cy="60914"/>
          </a:xfrm>
        </p:grpSpPr>
        <p:sp>
          <p:nvSpPr>
            <p:cNvPr id="126" name="52">
              <a:extLst>
                <a:ext uri="{FF2B5EF4-FFF2-40B4-BE49-F238E27FC236}">
                  <a16:creationId xmlns:a16="http://schemas.microsoft.com/office/drawing/2014/main" id="{98DEF5F7-A77F-4929-A4CE-F11FB953C021}"/>
                </a:ext>
              </a:extLst>
            </p:cNvPr>
            <p:cNvSpPr/>
            <p:nvPr/>
          </p:nvSpPr>
          <p:spPr>
            <a:xfrm>
              <a:off x="2490242" y="3398543"/>
              <a:ext cx="60914" cy="6091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7" name="53">
              <a:extLst>
                <a:ext uri="{FF2B5EF4-FFF2-40B4-BE49-F238E27FC236}">
                  <a16:creationId xmlns:a16="http://schemas.microsoft.com/office/drawing/2014/main" id="{D27994D2-D896-40FC-A33A-13AACEE0DB9E}"/>
                </a:ext>
              </a:extLst>
            </p:cNvPr>
            <p:cNvSpPr/>
            <p:nvPr/>
          </p:nvSpPr>
          <p:spPr>
            <a:xfrm>
              <a:off x="2804603" y="3398543"/>
              <a:ext cx="60914" cy="6091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28" name="直接连接符 127">
              <a:extLst>
                <a:ext uri="{FF2B5EF4-FFF2-40B4-BE49-F238E27FC236}">
                  <a16:creationId xmlns:a16="http://schemas.microsoft.com/office/drawing/2014/main" id="{EB6ED1D4-ADE1-416B-8F0E-31277A286268}"/>
                </a:ext>
              </a:extLst>
            </p:cNvPr>
            <p:cNvCxnSpPr>
              <a:stCxn id="126" idx="6"/>
              <a:endCxn id="127" idx="2"/>
            </p:cNvCxnSpPr>
            <p:nvPr/>
          </p:nvCxnSpPr>
          <p:spPr>
            <a:xfrm>
              <a:off x="2551156" y="3429000"/>
              <a:ext cx="253447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55">
            <a:extLst>
              <a:ext uri="{FF2B5EF4-FFF2-40B4-BE49-F238E27FC236}">
                <a16:creationId xmlns:a16="http://schemas.microsoft.com/office/drawing/2014/main" id="{4B593C4A-49B0-4833-BD6B-8FE982543A0B}"/>
              </a:ext>
            </a:extLst>
          </p:cNvPr>
          <p:cNvGrpSpPr/>
          <p:nvPr/>
        </p:nvGrpSpPr>
        <p:grpSpPr>
          <a:xfrm>
            <a:off x="4100612" y="2841865"/>
            <a:ext cx="375324" cy="60900"/>
            <a:chOff x="2490242" y="3398543"/>
            <a:chExt cx="375275" cy="60914"/>
          </a:xfrm>
        </p:grpSpPr>
        <p:sp>
          <p:nvSpPr>
            <p:cNvPr id="130" name="56">
              <a:extLst>
                <a:ext uri="{FF2B5EF4-FFF2-40B4-BE49-F238E27FC236}">
                  <a16:creationId xmlns:a16="http://schemas.microsoft.com/office/drawing/2014/main" id="{27412BDE-5668-4CE0-9DA6-751C93BB2599}"/>
                </a:ext>
              </a:extLst>
            </p:cNvPr>
            <p:cNvSpPr/>
            <p:nvPr/>
          </p:nvSpPr>
          <p:spPr>
            <a:xfrm>
              <a:off x="2490242" y="3398543"/>
              <a:ext cx="60914" cy="6091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1" name="57">
              <a:extLst>
                <a:ext uri="{FF2B5EF4-FFF2-40B4-BE49-F238E27FC236}">
                  <a16:creationId xmlns:a16="http://schemas.microsoft.com/office/drawing/2014/main" id="{E08B9E4D-6D44-47D4-89D7-B56834F0B206}"/>
                </a:ext>
              </a:extLst>
            </p:cNvPr>
            <p:cNvSpPr/>
            <p:nvPr/>
          </p:nvSpPr>
          <p:spPr>
            <a:xfrm>
              <a:off x="2804603" y="3398543"/>
              <a:ext cx="60914" cy="6091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32" name="直接连接符 131">
              <a:extLst>
                <a:ext uri="{FF2B5EF4-FFF2-40B4-BE49-F238E27FC236}">
                  <a16:creationId xmlns:a16="http://schemas.microsoft.com/office/drawing/2014/main" id="{06157DE4-5864-4EC2-B079-524058F62D08}"/>
                </a:ext>
              </a:extLst>
            </p:cNvPr>
            <p:cNvCxnSpPr>
              <a:stCxn id="130" idx="6"/>
              <a:endCxn id="131" idx="2"/>
            </p:cNvCxnSpPr>
            <p:nvPr/>
          </p:nvCxnSpPr>
          <p:spPr>
            <a:xfrm>
              <a:off x="2551156" y="3429000"/>
              <a:ext cx="253447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59">
            <a:extLst>
              <a:ext uri="{FF2B5EF4-FFF2-40B4-BE49-F238E27FC236}">
                <a16:creationId xmlns:a16="http://schemas.microsoft.com/office/drawing/2014/main" id="{92BBC740-E9A3-496B-9B0C-17F60FEE0FE1}"/>
              </a:ext>
            </a:extLst>
          </p:cNvPr>
          <p:cNvGrpSpPr/>
          <p:nvPr/>
        </p:nvGrpSpPr>
        <p:grpSpPr>
          <a:xfrm>
            <a:off x="6830658" y="2841865"/>
            <a:ext cx="375324" cy="60900"/>
            <a:chOff x="2490242" y="3398543"/>
            <a:chExt cx="375275" cy="60914"/>
          </a:xfrm>
        </p:grpSpPr>
        <p:sp>
          <p:nvSpPr>
            <p:cNvPr id="134" name="60">
              <a:extLst>
                <a:ext uri="{FF2B5EF4-FFF2-40B4-BE49-F238E27FC236}">
                  <a16:creationId xmlns:a16="http://schemas.microsoft.com/office/drawing/2014/main" id="{F5DC88D5-1850-47E9-9FA3-54A34AE87F53}"/>
                </a:ext>
              </a:extLst>
            </p:cNvPr>
            <p:cNvSpPr/>
            <p:nvPr/>
          </p:nvSpPr>
          <p:spPr>
            <a:xfrm>
              <a:off x="2490242" y="3398543"/>
              <a:ext cx="60914" cy="6091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5" name="61">
              <a:extLst>
                <a:ext uri="{FF2B5EF4-FFF2-40B4-BE49-F238E27FC236}">
                  <a16:creationId xmlns:a16="http://schemas.microsoft.com/office/drawing/2014/main" id="{4A421A66-83F8-49BD-85ED-178B15E27DE6}"/>
                </a:ext>
              </a:extLst>
            </p:cNvPr>
            <p:cNvSpPr/>
            <p:nvPr/>
          </p:nvSpPr>
          <p:spPr>
            <a:xfrm>
              <a:off x="2804603" y="3398543"/>
              <a:ext cx="60914" cy="6091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36" name="直接连接符 135">
              <a:extLst>
                <a:ext uri="{FF2B5EF4-FFF2-40B4-BE49-F238E27FC236}">
                  <a16:creationId xmlns:a16="http://schemas.microsoft.com/office/drawing/2014/main" id="{969AA1F6-44AF-474B-B81F-AAA643325A04}"/>
                </a:ext>
              </a:extLst>
            </p:cNvPr>
            <p:cNvCxnSpPr>
              <a:stCxn id="134" idx="6"/>
              <a:endCxn id="135" idx="2"/>
            </p:cNvCxnSpPr>
            <p:nvPr/>
          </p:nvCxnSpPr>
          <p:spPr>
            <a:xfrm>
              <a:off x="2551156" y="3429000"/>
              <a:ext cx="253447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63">
            <a:extLst>
              <a:ext uri="{FF2B5EF4-FFF2-40B4-BE49-F238E27FC236}">
                <a16:creationId xmlns:a16="http://schemas.microsoft.com/office/drawing/2014/main" id="{37E497A5-9473-43D7-82CF-9292B0E304CC}"/>
              </a:ext>
            </a:extLst>
          </p:cNvPr>
          <p:cNvGrpSpPr/>
          <p:nvPr/>
        </p:nvGrpSpPr>
        <p:grpSpPr>
          <a:xfrm>
            <a:off x="8845497" y="2841865"/>
            <a:ext cx="375324" cy="60900"/>
            <a:chOff x="2490242" y="3398543"/>
            <a:chExt cx="375275" cy="60914"/>
          </a:xfrm>
        </p:grpSpPr>
        <p:sp>
          <p:nvSpPr>
            <p:cNvPr id="138" name="64">
              <a:extLst>
                <a:ext uri="{FF2B5EF4-FFF2-40B4-BE49-F238E27FC236}">
                  <a16:creationId xmlns:a16="http://schemas.microsoft.com/office/drawing/2014/main" id="{125260B2-9331-4AFC-875D-2CCE94F4D83C}"/>
                </a:ext>
              </a:extLst>
            </p:cNvPr>
            <p:cNvSpPr/>
            <p:nvPr/>
          </p:nvSpPr>
          <p:spPr>
            <a:xfrm>
              <a:off x="2490242" y="3398543"/>
              <a:ext cx="60914" cy="6091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9" name="65">
              <a:extLst>
                <a:ext uri="{FF2B5EF4-FFF2-40B4-BE49-F238E27FC236}">
                  <a16:creationId xmlns:a16="http://schemas.microsoft.com/office/drawing/2014/main" id="{DA9940E5-3A0C-405D-9BE8-ADC9C7AF8E57}"/>
                </a:ext>
              </a:extLst>
            </p:cNvPr>
            <p:cNvSpPr/>
            <p:nvPr/>
          </p:nvSpPr>
          <p:spPr>
            <a:xfrm>
              <a:off x="2804603" y="3398543"/>
              <a:ext cx="60914" cy="6091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40" name="直接连接符 139">
              <a:extLst>
                <a:ext uri="{FF2B5EF4-FFF2-40B4-BE49-F238E27FC236}">
                  <a16:creationId xmlns:a16="http://schemas.microsoft.com/office/drawing/2014/main" id="{D6AF1936-FFAD-4320-9852-7121E00B1F3C}"/>
                </a:ext>
              </a:extLst>
            </p:cNvPr>
            <p:cNvCxnSpPr>
              <a:stCxn id="138" idx="6"/>
              <a:endCxn id="139" idx="2"/>
            </p:cNvCxnSpPr>
            <p:nvPr/>
          </p:nvCxnSpPr>
          <p:spPr>
            <a:xfrm>
              <a:off x="2551156" y="3429000"/>
              <a:ext cx="253447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82">
            <a:extLst>
              <a:ext uri="{FF2B5EF4-FFF2-40B4-BE49-F238E27FC236}">
                <a16:creationId xmlns:a16="http://schemas.microsoft.com/office/drawing/2014/main" id="{8C618ADC-0842-422E-AD86-21C0E35AF475}"/>
              </a:ext>
            </a:extLst>
          </p:cNvPr>
          <p:cNvGrpSpPr/>
          <p:nvPr/>
        </p:nvGrpSpPr>
        <p:grpSpPr>
          <a:xfrm>
            <a:off x="2241376" y="2844394"/>
            <a:ext cx="64152" cy="1207857"/>
            <a:chOff x="2684043" y="2810333"/>
            <a:chExt cx="64144" cy="1208135"/>
          </a:xfrm>
        </p:grpSpPr>
        <p:sp>
          <p:nvSpPr>
            <p:cNvPr id="142" name="67">
              <a:extLst>
                <a:ext uri="{FF2B5EF4-FFF2-40B4-BE49-F238E27FC236}">
                  <a16:creationId xmlns:a16="http://schemas.microsoft.com/office/drawing/2014/main" id="{0A4C6AA5-555C-445E-AD43-8FA3713861D5}"/>
                </a:ext>
              </a:extLst>
            </p:cNvPr>
            <p:cNvSpPr/>
            <p:nvPr/>
          </p:nvSpPr>
          <p:spPr>
            <a:xfrm>
              <a:off x="2684043" y="2810333"/>
              <a:ext cx="60914" cy="6091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43" name="直接连接符 142">
              <a:extLst>
                <a:ext uri="{FF2B5EF4-FFF2-40B4-BE49-F238E27FC236}">
                  <a16:creationId xmlns:a16="http://schemas.microsoft.com/office/drawing/2014/main" id="{B57D90D1-B0E8-4576-BB11-25658A913BFF}"/>
                </a:ext>
              </a:extLst>
            </p:cNvPr>
            <p:cNvCxnSpPr>
              <a:stCxn id="142" idx="4"/>
            </p:cNvCxnSpPr>
            <p:nvPr/>
          </p:nvCxnSpPr>
          <p:spPr>
            <a:xfrm>
              <a:off x="2714500" y="2871246"/>
              <a:ext cx="0" cy="1118937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74">
              <a:extLst>
                <a:ext uri="{FF2B5EF4-FFF2-40B4-BE49-F238E27FC236}">
                  <a16:creationId xmlns:a16="http://schemas.microsoft.com/office/drawing/2014/main" id="{AEECEC68-BD9C-4A4B-B77F-DECC4AEB00D3}"/>
                </a:ext>
              </a:extLst>
            </p:cNvPr>
            <p:cNvSpPr/>
            <p:nvPr/>
          </p:nvSpPr>
          <p:spPr>
            <a:xfrm>
              <a:off x="2687273" y="3957554"/>
              <a:ext cx="60914" cy="6091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5" name="组合 144">
            <a:extLst>
              <a:ext uri="{FF2B5EF4-FFF2-40B4-BE49-F238E27FC236}">
                <a16:creationId xmlns:a16="http://schemas.microsoft.com/office/drawing/2014/main" id="{42532569-6A39-4ED4-AD62-C01B723B2CE8}"/>
              </a:ext>
            </a:extLst>
          </p:cNvPr>
          <p:cNvGrpSpPr/>
          <p:nvPr/>
        </p:nvGrpSpPr>
        <p:grpSpPr>
          <a:xfrm>
            <a:off x="1928312" y="4030954"/>
            <a:ext cx="686967" cy="686719"/>
            <a:chOff x="2020147" y="4539095"/>
            <a:chExt cx="686967" cy="686719"/>
          </a:xfrm>
        </p:grpSpPr>
        <p:grpSp>
          <p:nvGrpSpPr>
            <p:cNvPr id="146" name="71">
              <a:extLst>
                <a:ext uri="{FF2B5EF4-FFF2-40B4-BE49-F238E27FC236}">
                  <a16:creationId xmlns:a16="http://schemas.microsoft.com/office/drawing/2014/main" id="{3D73036A-51FA-44DA-8286-7D8B3E8C0EC3}"/>
                </a:ext>
              </a:extLst>
            </p:cNvPr>
            <p:cNvGrpSpPr/>
            <p:nvPr/>
          </p:nvGrpSpPr>
          <p:grpSpPr>
            <a:xfrm>
              <a:off x="2020147" y="4539095"/>
              <a:ext cx="686967" cy="686719"/>
              <a:chOff x="1313407" y="4404486"/>
              <a:chExt cx="1245608" cy="1245608"/>
            </a:xfrm>
          </p:grpSpPr>
          <p:sp>
            <p:nvSpPr>
              <p:cNvPr id="148" name="72">
                <a:extLst>
                  <a:ext uri="{FF2B5EF4-FFF2-40B4-BE49-F238E27FC236}">
                    <a16:creationId xmlns:a16="http://schemas.microsoft.com/office/drawing/2014/main" id="{D8715C2E-9DB1-4B71-A440-AD77497D7C95}"/>
                  </a:ext>
                </a:extLst>
              </p:cNvPr>
              <p:cNvSpPr/>
              <p:nvPr/>
            </p:nvSpPr>
            <p:spPr>
              <a:xfrm>
                <a:off x="1313407" y="4404486"/>
                <a:ext cx="1245608" cy="1245608"/>
              </a:xfrm>
              <a:prstGeom prst="ellipse">
                <a:avLst/>
              </a:prstGeom>
              <a:noFill/>
              <a:ln w="15875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9" name="73">
                <a:extLst>
                  <a:ext uri="{FF2B5EF4-FFF2-40B4-BE49-F238E27FC236}">
                    <a16:creationId xmlns:a16="http://schemas.microsoft.com/office/drawing/2014/main" id="{948C89C9-1FA4-4F66-9534-17AA6D9137FD}"/>
                  </a:ext>
                </a:extLst>
              </p:cNvPr>
              <p:cNvSpPr/>
              <p:nvPr/>
            </p:nvSpPr>
            <p:spPr>
              <a:xfrm>
                <a:off x="1405281" y="4473515"/>
                <a:ext cx="1069002" cy="1069002"/>
              </a:xfrm>
              <a:prstGeom prst="ellipse">
                <a:avLst/>
              </a:prstGeom>
              <a:gradFill>
                <a:gsLst>
                  <a:gs pos="100000">
                    <a:schemeClr val="bg1">
                      <a:lumMod val="97000"/>
                    </a:schemeClr>
                  </a:gs>
                  <a:gs pos="0">
                    <a:schemeClr val="bg1">
                      <a:lumMod val="80000"/>
                    </a:schemeClr>
                  </a:gs>
                </a:gsLst>
                <a:lin ang="2700000" scaled="1"/>
              </a:gradFill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47" name="111">
              <a:extLst>
                <a:ext uri="{FF2B5EF4-FFF2-40B4-BE49-F238E27FC236}">
                  <a16:creationId xmlns:a16="http://schemas.microsoft.com/office/drawing/2014/main" id="{AD1F9008-868E-4B51-9CD8-58950FE29B9E}"/>
                </a:ext>
              </a:extLst>
            </p:cNvPr>
            <p:cNvSpPr txBox="1"/>
            <p:nvPr/>
          </p:nvSpPr>
          <p:spPr>
            <a:xfrm>
              <a:off x="2065986" y="4653504"/>
              <a:ext cx="580162" cy="46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01</a:t>
              </a:r>
              <a:endParaRPr lang="zh-CN" altLang="en-US" sz="24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0" name="组合 149">
            <a:extLst>
              <a:ext uri="{FF2B5EF4-FFF2-40B4-BE49-F238E27FC236}">
                <a16:creationId xmlns:a16="http://schemas.microsoft.com/office/drawing/2014/main" id="{7B4ABD2D-B10B-4A09-BA33-85889F8AAD3A}"/>
              </a:ext>
            </a:extLst>
          </p:cNvPr>
          <p:cNvGrpSpPr/>
          <p:nvPr/>
        </p:nvGrpSpPr>
        <p:grpSpPr>
          <a:xfrm>
            <a:off x="8996317" y="2844394"/>
            <a:ext cx="64694" cy="1207850"/>
            <a:chOff x="9088152" y="3352535"/>
            <a:chExt cx="64694" cy="1207850"/>
          </a:xfrm>
        </p:grpSpPr>
        <p:grpSp>
          <p:nvGrpSpPr>
            <p:cNvPr id="151" name="102">
              <a:extLst>
                <a:ext uri="{FF2B5EF4-FFF2-40B4-BE49-F238E27FC236}">
                  <a16:creationId xmlns:a16="http://schemas.microsoft.com/office/drawing/2014/main" id="{31BFB657-43E8-426C-8BCE-7783C937AA69}"/>
                </a:ext>
              </a:extLst>
            </p:cNvPr>
            <p:cNvGrpSpPr/>
            <p:nvPr/>
          </p:nvGrpSpPr>
          <p:grpSpPr>
            <a:xfrm>
              <a:off x="9088152" y="3352535"/>
              <a:ext cx="60922" cy="1179580"/>
              <a:chOff x="9438105" y="2810338"/>
              <a:chExt cx="60914" cy="1179853"/>
            </a:xfrm>
          </p:grpSpPr>
          <p:sp>
            <p:nvSpPr>
              <p:cNvPr id="153" name="69">
                <a:extLst>
                  <a:ext uri="{FF2B5EF4-FFF2-40B4-BE49-F238E27FC236}">
                    <a16:creationId xmlns:a16="http://schemas.microsoft.com/office/drawing/2014/main" id="{8B148AA7-2774-4AF7-9C09-36E3694BF78A}"/>
                  </a:ext>
                </a:extLst>
              </p:cNvPr>
              <p:cNvSpPr/>
              <p:nvPr/>
            </p:nvSpPr>
            <p:spPr>
              <a:xfrm>
                <a:off x="9438105" y="2810338"/>
                <a:ext cx="60914" cy="6091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154" name="直接连接符 153">
                <a:extLst>
                  <a:ext uri="{FF2B5EF4-FFF2-40B4-BE49-F238E27FC236}">
                    <a16:creationId xmlns:a16="http://schemas.microsoft.com/office/drawing/2014/main" id="{BE024A7D-489E-4353-984B-430FEAEB6454}"/>
                  </a:ext>
                </a:extLst>
              </p:cNvPr>
              <p:cNvCxnSpPr>
                <a:stCxn id="153" idx="4"/>
              </p:cNvCxnSpPr>
              <p:nvPr/>
            </p:nvCxnSpPr>
            <p:spPr>
              <a:xfrm>
                <a:off x="9468562" y="2871252"/>
                <a:ext cx="0" cy="1118939"/>
              </a:xfrm>
              <a:prstGeom prst="line">
                <a:avLst/>
              </a:prstGeom>
              <a:ln w="15875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2" name="78">
              <a:extLst>
                <a:ext uri="{FF2B5EF4-FFF2-40B4-BE49-F238E27FC236}">
                  <a16:creationId xmlns:a16="http://schemas.microsoft.com/office/drawing/2014/main" id="{7B719CCB-CDB0-4A96-9C10-F7D83136882C}"/>
                </a:ext>
              </a:extLst>
            </p:cNvPr>
            <p:cNvSpPr/>
            <p:nvPr/>
          </p:nvSpPr>
          <p:spPr>
            <a:xfrm>
              <a:off x="9091924" y="4499485"/>
              <a:ext cx="60922" cy="609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5" name="组合 154">
            <a:extLst>
              <a:ext uri="{FF2B5EF4-FFF2-40B4-BE49-F238E27FC236}">
                <a16:creationId xmlns:a16="http://schemas.microsoft.com/office/drawing/2014/main" id="{26826D39-2E11-4C66-AE89-8F7450AB8DE7}"/>
              </a:ext>
            </a:extLst>
          </p:cNvPr>
          <p:cNvGrpSpPr/>
          <p:nvPr/>
        </p:nvGrpSpPr>
        <p:grpSpPr>
          <a:xfrm>
            <a:off x="8683795" y="4030954"/>
            <a:ext cx="686967" cy="686719"/>
            <a:chOff x="8775630" y="4539095"/>
            <a:chExt cx="686967" cy="686719"/>
          </a:xfrm>
        </p:grpSpPr>
        <p:grpSp>
          <p:nvGrpSpPr>
            <p:cNvPr id="156" name="75">
              <a:extLst>
                <a:ext uri="{FF2B5EF4-FFF2-40B4-BE49-F238E27FC236}">
                  <a16:creationId xmlns:a16="http://schemas.microsoft.com/office/drawing/2014/main" id="{EBD16BF8-FDC5-4C98-B768-DF419E1065A6}"/>
                </a:ext>
              </a:extLst>
            </p:cNvPr>
            <p:cNvGrpSpPr/>
            <p:nvPr/>
          </p:nvGrpSpPr>
          <p:grpSpPr>
            <a:xfrm>
              <a:off x="8775630" y="4539095"/>
              <a:ext cx="686967" cy="686719"/>
              <a:chOff x="1313407" y="4404486"/>
              <a:chExt cx="1245608" cy="1245608"/>
            </a:xfrm>
          </p:grpSpPr>
          <p:sp>
            <p:nvSpPr>
              <p:cNvPr id="158" name="76">
                <a:extLst>
                  <a:ext uri="{FF2B5EF4-FFF2-40B4-BE49-F238E27FC236}">
                    <a16:creationId xmlns:a16="http://schemas.microsoft.com/office/drawing/2014/main" id="{A3B3AEDD-14E7-4B85-9F82-C9C063B13AC1}"/>
                  </a:ext>
                </a:extLst>
              </p:cNvPr>
              <p:cNvSpPr/>
              <p:nvPr/>
            </p:nvSpPr>
            <p:spPr>
              <a:xfrm>
                <a:off x="1313407" y="4404486"/>
                <a:ext cx="1245608" cy="1245608"/>
              </a:xfrm>
              <a:prstGeom prst="ellipse">
                <a:avLst/>
              </a:prstGeom>
              <a:noFill/>
              <a:ln w="15875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9" name="77">
                <a:extLst>
                  <a:ext uri="{FF2B5EF4-FFF2-40B4-BE49-F238E27FC236}">
                    <a16:creationId xmlns:a16="http://schemas.microsoft.com/office/drawing/2014/main" id="{320185D3-7F15-427E-8FFC-BDD115E5EE01}"/>
                  </a:ext>
                </a:extLst>
              </p:cNvPr>
              <p:cNvSpPr/>
              <p:nvPr/>
            </p:nvSpPr>
            <p:spPr>
              <a:xfrm>
                <a:off x="1405281" y="4473515"/>
                <a:ext cx="1069002" cy="1069002"/>
              </a:xfrm>
              <a:prstGeom prst="ellipse">
                <a:avLst/>
              </a:prstGeom>
              <a:gradFill>
                <a:gsLst>
                  <a:gs pos="100000">
                    <a:schemeClr val="bg1">
                      <a:lumMod val="97000"/>
                    </a:schemeClr>
                  </a:gs>
                  <a:gs pos="0">
                    <a:schemeClr val="bg1">
                      <a:lumMod val="80000"/>
                    </a:schemeClr>
                  </a:gs>
                </a:gsLst>
                <a:lin ang="2700000" scaled="1"/>
              </a:gradFill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57" name="112">
              <a:extLst>
                <a:ext uri="{FF2B5EF4-FFF2-40B4-BE49-F238E27FC236}">
                  <a16:creationId xmlns:a16="http://schemas.microsoft.com/office/drawing/2014/main" id="{CD361343-4422-429E-A2C0-D91B4BD5239E}"/>
                </a:ext>
              </a:extLst>
            </p:cNvPr>
            <p:cNvSpPr txBox="1"/>
            <p:nvPr/>
          </p:nvSpPr>
          <p:spPr>
            <a:xfrm>
              <a:off x="8833633" y="4653504"/>
              <a:ext cx="580162" cy="46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03</a:t>
              </a:r>
              <a:endParaRPr lang="zh-CN" altLang="en-US" sz="24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60" name="弧形 159">
            <a:extLst>
              <a:ext uri="{FF2B5EF4-FFF2-40B4-BE49-F238E27FC236}">
                <a16:creationId xmlns:a16="http://schemas.microsoft.com/office/drawing/2014/main" id="{3FD25376-0373-4D76-9103-090EB01469F9}"/>
              </a:ext>
            </a:extLst>
          </p:cNvPr>
          <p:cNvSpPr/>
          <p:nvPr/>
        </p:nvSpPr>
        <p:spPr>
          <a:xfrm>
            <a:off x="4440991" y="1668002"/>
            <a:ext cx="2416454" cy="2408626"/>
          </a:xfrm>
          <a:prstGeom prst="arc">
            <a:avLst>
              <a:gd name="adj1" fmla="val 49290"/>
              <a:gd name="adj2" fmla="val 16215601"/>
            </a:avLst>
          </a:prstGeom>
          <a:ln w="158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161" name="组合 160">
            <a:extLst>
              <a:ext uri="{FF2B5EF4-FFF2-40B4-BE49-F238E27FC236}">
                <a16:creationId xmlns:a16="http://schemas.microsoft.com/office/drawing/2014/main" id="{DB57F71A-931E-4EF1-BC4C-6F360F5A8B92}"/>
              </a:ext>
            </a:extLst>
          </p:cNvPr>
          <p:cNvGrpSpPr/>
          <p:nvPr/>
        </p:nvGrpSpPr>
        <p:grpSpPr>
          <a:xfrm>
            <a:off x="5667802" y="4061534"/>
            <a:ext cx="64694" cy="1207850"/>
            <a:chOff x="5759637" y="4569675"/>
            <a:chExt cx="64694" cy="1207850"/>
          </a:xfrm>
        </p:grpSpPr>
        <p:grpSp>
          <p:nvGrpSpPr>
            <p:cNvPr id="162" name="102">
              <a:extLst>
                <a:ext uri="{FF2B5EF4-FFF2-40B4-BE49-F238E27FC236}">
                  <a16:creationId xmlns:a16="http://schemas.microsoft.com/office/drawing/2014/main" id="{543851E3-3C77-4F19-A31B-D77C1327FE6C}"/>
                </a:ext>
              </a:extLst>
            </p:cNvPr>
            <p:cNvGrpSpPr/>
            <p:nvPr/>
          </p:nvGrpSpPr>
          <p:grpSpPr>
            <a:xfrm>
              <a:off x="5759637" y="4569675"/>
              <a:ext cx="60922" cy="1179580"/>
              <a:chOff x="9438105" y="2810338"/>
              <a:chExt cx="60914" cy="1179853"/>
            </a:xfrm>
          </p:grpSpPr>
          <p:sp>
            <p:nvSpPr>
              <p:cNvPr id="164" name="69">
                <a:extLst>
                  <a:ext uri="{FF2B5EF4-FFF2-40B4-BE49-F238E27FC236}">
                    <a16:creationId xmlns:a16="http://schemas.microsoft.com/office/drawing/2014/main" id="{F5E053C5-5A2E-42C7-9282-453B59291E9A}"/>
                  </a:ext>
                </a:extLst>
              </p:cNvPr>
              <p:cNvSpPr/>
              <p:nvPr/>
            </p:nvSpPr>
            <p:spPr>
              <a:xfrm>
                <a:off x="9438105" y="2810338"/>
                <a:ext cx="60914" cy="6091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165" name="直接连接符 164">
                <a:extLst>
                  <a:ext uri="{FF2B5EF4-FFF2-40B4-BE49-F238E27FC236}">
                    <a16:creationId xmlns:a16="http://schemas.microsoft.com/office/drawing/2014/main" id="{375EE11A-2932-4F98-B70D-0691E7B88CC5}"/>
                  </a:ext>
                </a:extLst>
              </p:cNvPr>
              <p:cNvCxnSpPr>
                <a:stCxn id="164" idx="4"/>
              </p:cNvCxnSpPr>
              <p:nvPr/>
            </p:nvCxnSpPr>
            <p:spPr>
              <a:xfrm>
                <a:off x="9468562" y="2871252"/>
                <a:ext cx="0" cy="1118939"/>
              </a:xfrm>
              <a:prstGeom prst="line">
                <a:avLst/>
              </a:prstGeom>
              <a:ln w="15875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3" name="78">
              <a:extLst>
                <a:ext uri="{FF2B5EF4-FFF2-40B4-BE49-F238E27FC236}">
                  <a16:creationId xmlns:a16="http://schemas.microsoft.com/office/drawing/2014/main" id="{A2494E41-AFFC-484F-8339-D01256929A1C}"/>
                </a:ext>
              </a:extLst>
            </p:cNvPr>
            <p:cNvSpPr/>
            <p:nvPr/>
          </p:nvSpPr>
          <p:spPr>
            <a:xfrm>
              <a:off x="5763409" y="5716625"/>
              <a:ext cx="60922" cy="609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6" name="组合 165">
            <a:extLst>
              <a:ext uri="{FF2B5EF4-FFF2-40B4-BE49-F238E27FC236}">
                <a16:creationId xmlns:a16="http://schemas.microsoft.com/office/drawing/2014/main" id="{851B7FDA-0E3C-4407-8FC1-F8BFAFD26077}"/>
              </a:ext>
            </a:extLst>
          </p:cNvPr>
          <p:cNvGrpSpPr/>
          <p:nvPr/>
        </p:nvGrpSpPr>
        <p:grpSpPr>
          <a:xfrm>
            <a:off x="5355280" y="5248094"/>
            <a:ext cx="686967" cy="686719"/>
            <a:chOff x="5447115" y="5756235"/>
            <a:chExt cx="686967" cy="686719"/>
          </a:xfrm>
        </p:grpSpPr>
        <p:grpSp>
          <p:nvGrpSpPr>
            <p:cNvPr id="167" name="75">
              <a:extLst>
                <a:ext uri="{FF2B5EF4-FFF2-40B4-BE49-F238E27FC236}">
                  <a16:creationId xmlns:a16="http://schemas.microsoft.com/office/drawing/2014/main" id="{16BD9384-DB37-4568-9AE5-A6408A0C96CD}"/>
                </a:ext>
              </a:extLst>
            </p:cNvPr>
            <p:cNvGrpSpPr/>
            <p:nvPr/>
          </p:nvGrpSpPr>
          <p:grpSpPr>
            <a:xfrm>
              <a:off x="5447115" y="5756235"/>
              <a:ext cx="686967" cy="686719"/>
              <a:chOff x="1313407" y="4404486"/>
              <a:chExt cx="1245608" cy="1245608"/>
            </a:xfrm>
          </p:grpSpPr>
          <p:sp>
            <p:nvSpPr>
              <p:cNvPr id="169" name="76">
                <a:extLst>
                  <a:ext uri="{FF2B5EF4-FFF2-40B4-BE49-F238E27FC236}">
                    <a16:creationId xmlns:a16="http://schemas.microsoft.com/office/drawing/2014/main" id="{11406A7F-06D9-40FB-A9AC-77F90A8AF109}"/>
                  </a:ext>
                </a:extLst>
              </p:cNvPr>
              <p:cNvSpPr/>
              <p:nvPr/>
            </p:nvSpPr>
            <p:spPr>
              <a:xfrm>
                <a:off x="1313407" y="4404486"/>
                <a:ext cx="1245608" cy="1245608"/>
              </a:xfrm>
              <a:prstGeom prst="ellipse">
                <a:avLst/>
              </a:prstGeom>
              <a:noFill/>
              <a:ln w="15875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0" name="77">
                <a:extLst>
                  <a:ext uri="{FF2B5EF4-FFF2-40B4-BE49-F238E27FC236}">
                    <a16:creationId xmlns:a16="http://schemas.microsoft.com/office/drawing/2014/main" id="{133B8CE5-BB4F-427C-9D1D-24DDF095282D}"/>
                  </a:ext>
                </a:extLst>
              </p:cNvPr>
              <p:cNvSpPr/>
              <p:nvPr/>
            </p:nvSpPr>
            <p:spPr>
              <a:xfrm>
                <a:off x="1405281" y="4473515"/>
                <a:ext cx="1069002" cy="1069002"/>
              </a:xfrm>
              <a:prstGeom prst="ellipse">
                <a:avLst/>
              </a:prstGeom>
              <a:gradFill>
                <a:gsLst>
                  <a:gs pos="100000">
                    <a:schemeClr val="bg1">
                      <a:lumMod val="97000"/>
                    </a:schemeClr>
                  </a:gs>
                  <a:gs pos="0">
                    <a:schemeClr val="bg1">
                      <a:lumMod val="80000"/>
                    </a:schemeClr>
                  </a:gs>
                </a:gsLst>
                <a:lin ang="2700000" scaled="1"/>
              </a:gradFill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68" name="112">
              <a:extLst>
                <a:ext uri="{FF2B5EF4-FFF2-40B4-BE49-F238E27FC236}">
                  <a16:creationId xmlns:a16="http://schemas.microsoft.com/office/drawing/2014/main" id="{7C678E4A-1856-475E-ABA6-5F1E87CD03F8}"/>
                </a:ext>
              </a:extLst>
            </p:cNvPr>
            <p:cNvSpPr txBox="1"/>
            <p:nvPr/>
          </p:nvSpPr>
          <p:spPr>
            <a:xfrm>
              <a:off x="5505118" y="5870644"/>
              <a:ext cx="580162" cy="46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02</a:t>
              </a:r>
              <a:endParaRPr lang="zh-CN" altLang="en-US" sz="24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71" name="Rectangle 89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0C6462B5-6A19-406A-A142-8CF8472050E4}"/>
              </a:ext>
            </a:extLst>
          </p:cNvPr>
          <p:cNvSpPr/>
          <p:nvPr/>
        </p:nvSpPr>
        <p:spPr>
          <a:xfrm>
            <a:off x="2812803" y="3964648"/>
            <a:ext cx="2064928" cy="1044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dirty="0">
                <a:cs typeface="+mn-ea"/>
                <a:sym typeface="+mn-lt"/>
              </a:rPr>
              <a:t>Add title text</a:t>
            </a:r>
            <a:endParaRPr lang="zh-CN" altLang="en-US" sz="14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2" name="Rectangle 89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AEB093B6-7C2D-4D64-BED6-4E523E09342F}"/>
              </a:ext>
            </a:extLst>
          </p:cNvPr>
          <p:cNvSpPr/>
          <p:nvPr/>
        </p:nvSpPr>
        <p:spPr>
          <a:xfrm>
            <a:off x="6358541" y="4693282"/>
            <a:ext cx="2064928" cy="1044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dirty="0">
                <a:cs typeface="+mn-ea"/>
                <a:sym typeface="+mn-lt"/>
              </a:rPr>
              <a:t>Add title text</a:t>
            </a:r>
            <a:endParaRPr lang="zh-CN" altLang="en-US" sz="14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3" name="Rectangle 89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C748F763-5A41-408A-BFAA-4457828E9BE8}"/>
              </a:ext>
            </a:extLst>
          </p:cNvPr>
          <p:cNvSpPr/>
          <p:nvPr/>
        </p:nvSpPr>
        <p:spPr>
          <a:xfrm>
            <a:off x="9647067" y="3964648"/>
            <a:ext cx="2064928" cy="1044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dirty="0">
                <a:cs typeface="+mn-ea"/>
                <a:sym typeface="+mn-lt"/>
              </a:rPr>
              <a:t>Add title text</a:t>
            </a:r>
            <a:endParaRPr lang="zh-CN" altLang="en-US" sz="1400" dirty="0"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45" dur="100" fill="hold"/>
                                        <p:tgtEl>
                                          <p:spTgt spid="4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7" dur="200" fill="hold"/>
                                        <p:tgtEl>
                                          <p:spTgt spid="4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49" dur="100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51" dur="200" fill="hold"/>
                                        <p:tgtEl>
                                          <p:spTgt spid="45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7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59" dur="100" fill="hold"/>
                                        <p:tgtEl>
                                          <p:spTgt spid="8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61" dur="200" fill="hold"/>
                                        <p:tgtEl>
                                          <p:spTgt spid="87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63" dur="100" fill="hold"/>
                                        <p:tgtEl>
                                          <p:spTgt spid="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5" dur="200" fill="hold"/>
                                        <p:tgtEl>
                                          <p:spTgt spid="87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4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73" dur="100" fill="hold"/>
                                        <p:tgtEl>
                                          <p:spTgt spid="9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5" dur="200" fill="hold"/>
                                        <p:tgtEl>
                                          <p:spTgt spid="99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7" dur="100" fill="hold"/>
                                        <p:tgtEl>
                                          <p:spTgt spid="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79" dur="200" fill="hold"/>
                                        <p:tgtEl>
                                          <p:spTgt spid="99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1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87" dur="100" fill="hold"/>
                                        <p:tgtEl>
                                          <p:spTgt spid="8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89" dur="200" fill="hold"/>
                                        <p:tgtEl>
                                          <p:spTgt spid="80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91" dur="100" fill="hold"/>
                                        <p:tgtEl>
                                          <p:spTgt spid="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3" dur="200" fill="hold"/>
                                        <p:tgtEl>
                                          <p:spTgt spid="80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800"/>
                            </p:stCondLst>
                            <p:childTnLst>
                              <p:par>
                                <p:cTn id="9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01" dur="100" fill="hold"/>
                                        <p:tgtEl>
                                          <p:spTgt spid="10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03" dur="200" fill="hold"/>
                                        <p:tgtEl>
                                          <p:spTgt spid="107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05" dur="100" fill="hold"/>
                                        <p:tgtEl>
                                          <p:spTgt spid="1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07" dur="200" fill="hold"/>
                                        <p:tgtEl>
                                          <p:spTgt spid="107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95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19" dur="100" fill="hold"/>
                                        <p:tgtEl>
                                          <p:spTgt spid="14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21" dur="200" fill="hold"/>
                                        <p:tgtEl>
                                          <p:spTgt spid="14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23" dur="100" fill="hold"/>
                                        <p:tgtEl>
                                          <p:spTgt spid="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25" dur="200" fill="hold"/>
                                        <p:tgtEl>
                                          <p:spTgt spid="145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40" dur="100" fill="hold"/>
                                        <p:tgtEl>
                                          <p:spTgt spid="16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42" dur="200" fill="hold"/>
                                        <p:tgtEl>
                                          <p:spTgt spid="166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44" dur="100" fill="hold"/>
                                        <p:tgtEl>
                                          <p:spTgt spid="1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46" dur="200" fill="hold"/>
                                        <p:tgtEl>
                                          <p:spTgt spid="166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61" dur="100" fill="hold"/>
                                        <p:tgtEl>
                                          <p:spTgt spid="15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62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63" dur="200" fill="hold"/>
                                        <p:tgtEl>
                                          <p:spTgt spid="15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164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65" dur="100" fill="hold"/>
                                        <p:tgtEl>
                                          <p:spTgt spid="1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6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67" dur="200" fill="hold"/>
                                        <p:tgtEl>
                                          <p:spTgt spid="155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160" grpId="0" animBg="1"/>
      <p:bldP spid="171" grpId="0"/>
      <p:bldP spid="172" grpId="0"/>
      <p:bldP spid="1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id="{D39E52FD-2550-446F-8FE7-246238DD3112}"/>
              </a:ext>
            </a:extLst>
          </p:cNvPr>
          <p:cNvSpPr txBox="1"/>
          <p:nvPr/>
        </p:nvSpPr>
        <p:spPr>
          <a:xfrm>
            <a:off x="3104546" y="-112017"/>
            <a:ext cx="9242970" cy="538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44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02/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70FA33E-B6E6-4291-A424-DDC1A82702D9}"/>
              </a:ext>
            </a:extLst>
          </p:cNvPr>
          <p:cNvSpPr/>
          <p:nvPr/>
        </p:nvSpPr>
        <p:spPr>
          <a:xfrm>
            <a:off x="0" y="2135988"/>
            <a:ext cx="8903127" cy="240495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6400" dist="2032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69B7344-2C3E-43B9-BD90-78A4F5D126DB}"/>
              </a:ext>
            </a:extLst>
          </p:cNvPr>
          <p:cNvSpPr txBox="1"/>
          <p:nvPr/>
        </p:nvSpPr>
        <p:spPr>
          <a:xfrm>
            <a:off x="1041010" y="2598003"/>
            <a:ext cx="67057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8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48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CE459A8-DD4E-4037-8118-5B4780618602}"/>
              </a:ext>
            </a:extLst>
          </p:cNvPr>
          <p:cNvSpPr txBox="1"/>
          <p:nvPr/>
        </p:nvSpPr>
        <p:spPr>
          <a:xfrm>
            <a:off x="2929715" y="3506119"/>
            <a:ext cx="4723550" cy="37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 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8CB7638-6C0A-4B81-9447-AB3AEF4EC03A}"/>
              </a:ext>
            </a:extLst>
          </p:cNvPr>
          <p:cNvSpPr/>
          <p:nvPr/>
        </p:nvSpPr>
        <p:spPr>
          <a:xfrm>
            <a:off x="8903127" y="2135988"/>
            <a:ext cx="3288873" cy="24054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57200" dist="1270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CD45845-6BE1-41E2-9EE8-51E213DE803E}"/>
              </a:ext>
            </a:extLst>
          </p:cNvPr>
          <p:cNvSpPr txBox="1"/>
          <p:nvPr/>
        </p:nvSpPr>
        <p:spPr>
          <a:xfrm>
            <a:off x="9797971" y="2876799"/>
            <a:ext cx="1499184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cs typeface="+mn-ea"/>
                <a:sym typeface="+mn-lt"/>
              </a:rPr>
              <a:t>02/</a:t>
            </a: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FE00FBB3-7894-4F83-83C8-7925B05D1944}"/>
              </a:ext>
            </a:extLst>
          </p:cNvPr>
          <p:cNvSpPr/>
          <p:nvPr/>
        </p:nvSpPr>
        <p:spPr>
          <a:xfrm>
            <a:off x="1072936" y="1092157"/>
            <a:ext cx="571500" cy="57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55600" dist="165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D6FF963C-BD82-4D79-AF5D-3D36F5B3ACFF}"/>
              </a:ext>
            </a:extLst>
          </p:cNvPr>
          <p:cNvSpPr/>
          <p:nvPr/>
        </p:nvSpPr>
        <p:spPr>
          <a:xfrm>
            <a:off x="9193485" y="5596633"/>
            <a:ext cx="571500" cy="57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55600" dist="165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478234" y="305388"/>
            <a:ext cx="5591416" cy="839076"/>
            <a:chOff x="793962" y="874920"/>
            <a:chExt cx="5591416" cy="839076"/>
          </a:xfrm>
        </p:grpSpPr>
        <p:sp>
          <p:nvSpPr>
            <p:cNvPr id="47" name="文本框 82"/>
            <p:cNvSpPr txBox="1"/>
            <p:nvPr/>
          </p:nvSpPr>
          <p:spPr>
            <a:xfrm>
              <a:off x="793962" y="874920"/>
              <a:ext cx="534146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8" name="文本框 83"/>
            <p:cNvSpPr txBox="1"/>
            <p:nvPr/>
          </p:nvSpPr>
          <p:spPr>
            <a:xfrm>
              <a:off x="793962" y="1336585"/>
              <a:ext cx="5591416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08A90302-8E70-4BCB-972C-95A4681AE1A6}"/>
              </a:ext>
            </a:extLst>
          </p:cNvPr>
          <p:cNvGrpSpPr/>
          <p:nvPr/>
        </p:nvGrpSpPr>
        <p:grpSpPr>
          <a:xfrm>
            <a:off x="1430183" y="1777652"/>
            <a:ext cx="4053990" cy="4056339"/>
            <a:chOff x="1869240" y="1695207"/>
            <a:chExt cx="4053990" cy="4056338"/>
          </a:xfrm>
          <a:effectLst>
            <a:outerShdw blurRad="152400" dist="165100" dir="2700000" algn="tl" rotWithShape="0">
              <a:prstClr val="black">
                <a:alpha val="20000"/>
              </a:prstClr>
            </a:outerShdw>
          </a:effectLst>
        </p:grpSpPr>
        <p:grpSp>
          <p:nvGrpSpPr>
            <p:cNvPr id="26" name="Group 3">
              <a:extLst>
                <a:ext uri="{FF2B5EF4-FFF2-40B4-BE49-F238E27FC236}">
                  <a16:creationId xmlns:a16="http://schemas.microsoft.com/office/drawing/2014/main" id="{CA5D8FFB-71F7-42E4-B43D-5C7162F78D3C}"/>
                </a:ext>
              </a:extLst>
            </p:cNvPr>
            <p:cNvGrpSpPr/>
            <p:nvPr/>
          </p:nvGrpSpPr>
          <p:grpSpPr>
            <a:xfrm rot="20767753">
              <a:off x="1869240" y="1695207"/>
              <a:ext cx="4053990" cy="4056338"/>
              <a:chOff x="3429000" y="1858963"/>
              <a:chExt cx="2739233" cy="2740819"/>
            </a:xfrm>
          </p:grpSpPr>
          <p:sp>
            <p:nvSpPr>
              <p:cNvPr id="28" name="Freeform 5">
                <a:extLst>
                  <a:ext uri="{FF2B5EF4-FFF2-40B4-BE49-F238E27FC236}">
                    <a16:creationId xmlns:a16="http://schemas.microsoft.com/office/drawing/2014/main" id="{FB2FDF94-95D2-4692-B1CF-351ACCC803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3370" y="3794920"/>
                <a:ext cx="804863" cy="804862"/>
              </a:xfrm>
              <a:custGeom>
                <a:avLst/>
                <a:gdLst/>
                <a:ahLst/>
                <a:cxnLst>
                  <a:cxn ang="0">
                    <a:pos x="1046" y="168"/>
                  </a:cxn>
                  <a:cxn ang="0">
                    <a:pos x="1122" y="107"/>
                  </a:cxn>
                  <a:cxn ang="0">
                    <a:pos x="1207" y="61"/>
                  </a:cxn>
                  <a:cxn ang="0">
                    <a:pos x="1295" y="27"/>
                  </a:cxn>
                  <a:cxn ang="0">
                    <a:pos x="1388" y="7"/>
                  </a:cxn>
                  <a:cxn ang="0">
                    <a:pos x="1481" y="0"/>
                  </a:cxn>
                  <a:cxn ang="0">
                    <a:pos x="1575" y="7"/>
                  </a:cxn>
                  <a:cxn ang="0">
                    <a:pos x="1667" y="27"/>
                  </a:cxn>
                  <a:cxn ang="0">
                    <a:pos x="1756" y="61"/>
                  </a:cxn>
                  <a:cxn ang="0">
                    <a:pos x="1840" y="107"/>
                  </a:cxn>
                  <a:cxn ang="0">
                    <a:pos x="1918" y="168"/>
                  </a:cxn>
                  <a:cxn ang="0">
                    <a:pos x="4899" y="3149"/>
                  </a:cxn>
                  <a:cxn ang="0">
                    <a:pos x="4960" y="3227"/>
                  </a:cxn>
                  <a:cxn ang="0">
                    <a:pos x="5006" y="3312"/>
                  </a:cxn>
                  <a:cxn ang="0">
                    <a:pos x="5040" y="3400"/>
                  </a:cxn>
                  <a:cxn ang="0">
                    <a:pos x="5059" y="3493"/>
                  </a:cxn>
                  <a:cxn ang="0">
                    <a:pos x="5066" y="3587"/>
                  </a:cxn>
                  <a:cxn ang="0">
                    <a:pos x="5059" y="3681"/>
                  </a:cxn>
                  <a:cxn ang="0">
                    <a:pos x="5040" y="3773"/>
                  </a:cxn>
                  <a:cxn ang="0">
                    <a:pos x="5006" y="3861"/>
                  </a:cxn>
                  <a:cxn ang="0">
                    <a:pos x="4960" y="3946"/>
                  </a:cxn>
                  <a:cxn ang="0">
                    <a:pos x="4899" y="4024"/>
                  </a:cxn>
                  <a:cxn ang="0">
                    <a:pos x="4021" y="4902"/>
                  </a:cxn>
                  <a:cxn ang="0">
                    <a:pos x="3943" y="4963"/>
                  </a:cxn>
                  <a:cxn ang="0">
                    <a:pos x="3859" y="5009"/>
                  </a:cxn>
                  <a:cxn ang="0">
                    <a:pos x="3770" y="5043"/>
                  </a:cxn>
                  <a:cxn ang="0">
                    <a:pos x="3678" y="5062"/>
                  </a:cxn>
                  <a:cxn ang="0">
                    <a:pos x="3584" y="5070"/>
                  </a:cxn>
                  <a:cxn ang="0">
                    <a:pos x="3490" y="5062"/>
                  </a:cxn>
                  <a:cxn ang="0">
                    <a:pos x="3398" y="5043"/>
                  </a:cxn>
                  <a:cxn ang="0">
                    <a:pos x="3310" y="5009"/>
                  </a:cxn>
                  <a:cxn ang="0">
                    <a:pos x="3225" y="4963"/>
                  </a:cxn>
                  <a:cxn ang="0">
                    <a:pos x="3148" y="4902"/>
                  </a:cxn>
                  <a:cxn ang="0">
                    <a:pos x="168" y="1919"/>
                  </a:cxn>
                  <a:cxn ang="0">
                    <a:pos x="107" y="1841"/>
                  </a:cxn>
                  <a:cxn ang="0">
                    <a:pos x="61" y="1757"/>
                  </a:cxn>
                  <a:cxn ang="0">
                    <a:pos x="27" y="1668"/>
                  </a:cxn>
                  <a:cxn ang="0">
                    <a:pos x="7" y="1576"/>
                  </a:cxn>
                  <a:cxn ang="0">
                    <a:pos x="0" y="1482"/>
                  </a:cxn>
                  <a:cxn ang="0">
                    <a:pos x="7" y="1389"/>
                  </a:cxn>
                  <a:cxn ang="0">
                    <a:pos x="27" y="1297"/>
                  </a:cxn>
                  <a:cxn ang="0">
                    <a:pos x="61" y="1207"/>
                  </a:cxn>
                  <a:cxn ang="0">
                    <a:pos x="107" y="1123"/>
                  </a:cxn>
                  <a:cxn ang="0">
                    <a:pos x="168" y="1046"/>
                  </a:cxn>
                </a:cxnLst>
                <a:rect l="0" t="0" r="r" b="b"/>
                <a:pathLst>
                  <a:path w="5066" h="5070">
                    <a:moveTo>
                      <a:pt x="190" y="1021"/>
                    </a:moveTo>
                    <a:lnTo>
                      <a:pt x="1021" y="190"/>
                    </a:lnTo>
                    <a:lnTo>
                      <a:pt x="1046" y="168"/>
                    </a:lnTo>
                    <a:lnTo>
                      <a:pt x="1070" y="146"/>
                    </a:lnTo>
                    <a:lnTo>
                      <a:pt x="1096" y="126"/>
                    </a:lnTo>
                    <a:lnTo>
                      <a:pt x="1122" y="107"/>
                    </a:lnTo>
                    <a:lnTo>
                      <a:pt x="1150" y="90"/>
                    </a:lnTo>
                    <a:lnTo>
                      <a:pt x="1179" y="75"/>
                    </a:lnTo>
                    <a:lnTo>
                      <a:pt x="1207" y="61"/>
                    </a:lnTo>
                    <a:lnTo>
                      <a:pt x="1236" y="48"/>
                    </a:lnTo>
                    <a:lnTo>
                      <a:pt x="1266" y="37"/>
                    </a:lnTo>
                    <a:lnTo>
                      <a:pt x="1295" y="27"/>
                    </a:lnTo>
                    <a:lnTo>
                      <a:pt x="1327" y="18"/>
                    </a:lnTo>
                    <a:lnTo>
                      <a:pt x="1357" y="12"/>
                    </a:lnTo>
                    <a:lnTo>
                      <a:pt x="1388" y="7"/>
                    </a:lnTo>
                    <a:lnTo>
                      <a:pt x="1419" y="3"/>
                    </a:lnTo>
                    <a:lnTo>
                      <a:pt x="1450" y="1"/>
                    </a:lnTo>
                    <a:lnTo>
                      <a:pt x="1481" y="0"/>
                    </a:lnTo>
                    <a:lnTo>
                      <a:pt x="1513" y="1"/>
                    </a:lnTo>
                    <a:lnTo>
                      <a:pt x="1544" y="3"/>
                    </a:lnTo>
                    <a:lnTo>
                      <a:pt x="1575" y="7"/>
                    </a:lnTo>
                    <a:lnTo>
                      <a:pt x="1607" y="12"/>
                    </a:lnTo>
                    <a:lnTo>
                      <a:pt x="1637" y="18"/>
                    </a:lnTo>
                    <a:lnTo>
                      <a:pt x="1667" y="27"/>
                    </a:lnTo>
                    <a:lnTo>
                      <a:pt x="1698" y="37"/>
                    </a:lnTo>
                    <a:lnTo>
                      <a:pt x="1727" y="48"/>
                    </a:lnTo>
                    <a:lnTo>
                      <a:pt x="1756" y="61"/>
                    </a:lnTo>
                    <a:lnTo>
                      <a:pt x="1785" y="75"/>
                    </a:lnTo>
                    <a:lnTo>
                      <a:pt x="1813" y="90"/>
                    </a:lnTo>
                    <a:lnTo>
                      <a:pt x="1840" y="107"/>
                    </a:lnTo>
                    <a:lnTo>
                      <a:pt x="1867" y="126"/>
                    </a:lnTo>
                    <a:lnTo>
                      <a:pt x="1893" y="146"/>
                    </a:lnTo>
                    <a:lnTo>
                      <a:pt x="1918" y="168"/>
                    </a:lnTo>
                    <a:lnTo>
                      <a:pt x="1943" y="190"/>
                    </a:lnTo>
                    <a:lnTo>
                      <a:pt x="4876" y="3126"/>
                    </a:lnTo>
                    <a:lnTo>
                      <a:pt x="4899" y="3149"/>
                    </a:lnTo>
                    <a:lnTo>
                      <a:pt x="4921" y="3175"/>
                    </a:lnTo>
                    <a:lnTo>
                      <a:pt x="4940" y="3201"/>
                    </a:lnTo>
                    <a:lnTo>
                      <a:pt x="4960" y="3227"/>
                    </a:lnTo>
                    <a:lnTo>
                      <a:pt x="4976" y="3255"/>
                    </a:lnTo>
                    <a:lnTo>
                      <a:pt x="4992" y="3284"/>
                    </a:lnTo>
                    <a:lnTo>
                      <a:pt x="5006" y="3312"/>
                    </a:lnTo>
                    <a:lnTo>
                      <a:pt x="5019" y="3341"/>
                    </a:lnTo>
                    <a:lnTo>
                      <a:pt x="5030" y="3371"/>
                    </a:lnTo>
                    <a:lnTo>
                      <a:pt x="5040" y="3400"/>
                    </a:lnTo>
                    <a:lnTo>
                      <a:pt x="5047" y="3431"/>
                    </a:lnTo>
                    <a:lnTo>
                      <a:pt x="5054" y="3462"/>
                    </a:lnTo>
                    <a:lnTo>
                      <a:pt x="5059" y="3493"/>
                    </a:lnTo>
                    <a:lnTo>
                      <a:pt x="5064" y="3524"/>
                    </a:lnTo>
                    <a:lnTo>
                      <a:pt x="5066" y="3555"/>
                    </a:lnTo>
                    <a:lnTo>
                      <a:pt x="5066" y="3587"/>
                    </a:lnTo>
                    <a:lnTo>
                      <a:pt x="5066" y="3618"/>
                    </a:lnTo>
                    <a:lnTo>
                      <a:pt x="5064" y="3649"/>
                    </a:lnTo>
                    <a:lnTo>
                      <a:pt x="5059" y="3681"/>
                    </a:lnTo>
                    <a:lnTo>
                      <a:pt x="5054" y="3711"/>
                    </a:lnTo>
                    <a:lnTo>
                      <a:pt x="5047" y="3742"/>
                    </a:lnTo>
                    <a:lnTo>
                      <a:pt x="5040" y="3773"/>
                    </a:lnTo>
                    <a:lnTo>
                      <a:pt x="5030" y="3803"/>
                    </a:lnTo>
                    <a:lnTo>
                      <a:pt x="5019" y="3832"/>
                    </a:lnTo>
                    <a:lnTo>
                      <a:pt x="5006" y="3861"/>
                    </a:lnTo>
                    <a:lnTo>
                      <a:pt x="4992" y="3891"/>
                    </a:lnTo>
                    <a:lnTo>
                      <a:pt x="4976" y="3919"/>
                    </a:lnTo>
                    <a:lnTo>
                      <a:pt x="4960" y="3946"/>
                    </a:lnTo>
                    <a:lnTo>
                      <a:pt x="4940" y="3973"/>
                    </a:lnTo>
                    <a:lnTo>
                      <a:pt x="4921" y="3999"/>
                    </a:lnTo>
                    <a:lnTo>
                      <a:pt x="4899" y="4024"/>
                    </a:lnTo>
                    <a:lnTo>
                      <a:pt x="4876" y="4047"/>
                    </a:lnTo>
                    <a:lnTo>
                      <a:pt x="4045" y="4879"/>
                    </a:lnTo>
                    <a:lnTo>
                      <a:pt x="4021" y="4902"/>
                    </a:lnTo>
                    <a:lnTo>
                      <a:pt x="3996" y="4924"/>
                    </a:lnTo>
                    <a:lnTo>
                      <a:pt x="3970" y="4943"/>
                    </a:lnTo>
                    <a:lnTo>
                      <a:pt x="3943" y="4963"/>
                    </a:lnTo>
                    <a:lnTo>
                      <a:pt x="3916" y="4979"/>
                    </a:lnTo>
                    <a:lnTo>
                      <a:pt x="3888" y="4995"/>
                    </a:lnTo>
                    <a:lnTo>
                      <a:pt x="3859" y="5009"/>
                    </a:lnTo>
                    <a:lnTo>
                      <a:pt x="3830" y="5022"/>
                    </a:lnTo>
                    <a:lnTo>
                      <a:pt x="3801" y="5033"/>
                    </a:lnTo>
                    <a:lnTo>
                      <a:pt x="3770" y="5043"/>
                    </a:lnTo>
                    <a:lnTo>
                      <a:pt x="3740" y="5050"/>
                    </a:lnTo>
                    <a:lnTo>
                      <a:pt x="3709" y="5058"/>
                    </a:lnTo>
                    <a:lnTo>
                      <a:pt x="3678" y="5062"/>
                    </a:lnTo>
                    <a:lnTo>
                      <a:pt x="3647" y="5067"/>
                    </a:lnTo>
                    <a:lnTo>
                      <a:pt x="3616" y="5069"/>
                    </a:lnTo>
                    <a:lnTo>
                      <a:pt x="3584" y="5070"/>
                    </a:lnTo>
                    <a:lnTo>
                      <a:pt x="3553" y="5069"/>
                    </a:lnTo>
                    <a:lnTo>
                      <a:pt x="3522" y="5067"/>
                    </a:lnTo>
                    <a:lnTo>
                      <a:pt x="3490" y="5062"/>
                    </a:lnTo>
                    <a:lnTo>
                      <a:pt x="3460" y="5058"/>
                    </a:lnTo>
                    <a:lnTo>
                      <a:pt x="3429" y="5050"/>
                    </a:lnTo>
                    <a:lnTo>
                      <a:pt x="3398" y="5043"/>
                    </a:lnTo>
                    <a:lnTo>
                      <a:pt x="3369" y="5033"/>
                    </a:lnTo>
                    <a:lnTo>
                      <a:pt x="3339" y="5022"/>
                    </a:lnTo>
                    <a:lnTo>
                      <a:pt x="3310" y="5009"/>
                    </a:lnTo>
                    <a:lnTo>
                      <a:pt x="3282" y="4995"/>
                    </a:lnTo>
                    <a:lnTo>
                      <a:pt x="3254" y="4979"/>
                    </a:lnTo>
                    <a:lnTo>
                      <a:pt x="3225" y="4963"/>
                    </a:lnTo>
                    <a:lnTo>
                      <a:pt x="3199" y="4943"/>
                    </a:lnTo>
                    <a:lnTo>
                      <a:pt x="3173" y="4924"/>
                    </a:lnTo>
                    <a:lnTo>
                      <a:pt x="3148" y="4902"/>
                    </a:lnTo>
                    <a:lnTo>
                      <a:pt x="3124" y="4879"/>
                    </a:lnTo>
                    <a:lnTo>
                      <a:pt x="190" y="1944"/>
                    </a:lnTo>
                    <a:lnTo>
                      <a:pt x="168" y="1919"/>
                    </a:lnTo>
                    <a:lnTo>
                      <a:pt x="146" y="1894"/>
                    </a:lnTo>
                    <a:lnTo>
                      <a:pt x="125" y="1868"/>
                    </a:lnTo>
                    <a:lnTo>
                      <a:pt x="107" y="1841"/>
                    </a:lnTo>
                    <a:lnTo>
                      <a:pt x="90" y="1814"/>
                    </a:lnTo>
                    <a:lnTo>
                      <a:pt x="75" y="1786"/>
                    </a:lnTo>
                    <a:lnTo>
                      <a:pt x="61" y="1757"/>
                    </a:lnTo>
                    <a:lnTo>
                      <a:pt x="48" y="1728"/>
                    </a:lnTo>
                    <a:lnTo>
                      <a:pt x="37" y="1699"/>
                    </a:lnTo>
                    <a:lnTo>
                      <a:pt x="27" y="1668"/>
                    </a:lnTo>
                    <a:lnTo>
                      <a:pt x="18" y="1638"/>
                    </a:lnTo>
                    <a:lnTo>
                      <a:pt x="12" y="1608"/>
                    </a:lnTo>
                    <a:lnTo>
                      <a:pt x="7" y="1576"/>
                    </a:lnTo>
                    <a:lnTo>
                      <a:pt x="3" y="1545"/>
                    </a:lnTo>
                    <a:lnTo>
                      <a:pt x="1" y="1514"/>
                    </a:lnTo>
                    <a:lnTo>
                      <a:pt x="0" y="1482"/>
                    </a:lnTo>
                    <a:lnTo>
                      <a:pt x="1" y="1451"/>
                    </a:lnTo>
                    <a:lnTo>
                      <a:pt x="3" y="1421"/>
                    </a:lnTo>
                    <a:lnTo>
                      <a:pt x="7" y="1389"/>
                    </a:lnTo>
                    <a:lnTo>
                      <a:pt x="12" y="1358"/>
                    </a:lnTo>
                    <a:lnTo>
                      <a:pt x="18" y="1328"/>
                    </a:lnTo>
                    <a:lnTo>
                      <a:pt x="27" y="1297"/>
                    </a:lnTo>
                    <a:lnTo>
                      <a:pt x="37" y="1267"/>
                    </a:lnTo>
                    <a:lnTo>
                      <a:pt x="48" y="1237"/>
                    </a:lnTo>
                    <a:lnTo>
                      <a:pt x="61" y="1207"/>
                    </a:lnTo>
                    <a:lnTo>
                      <a:pt x="75" y="1179"/>
                    </a:lnTo>
                    <a:lnTo>
                      <a:pt x="90" y="1151"/>
                    </a:lnTo>
                    <a:lnTo>
                      <a:pt x="107" y="1123"/>
                    </a:lnTo>
                    <a:lnTo>
                      <a:pt x="125" y="1097"/>
                    </a:lnTo>
                    <a:lnTo>
                      <a:pt x="146" y="1071"/>
                    </a:lnTo>
                    <a:lnTo>
                      <a:pt x="168" y="1046"/>
                    </a:lnTo>
                    <a:lnTo>
                      <a:pt x="190" y="1021"/>
                    </a:lnTo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9" name="Freeform 6">
                <a:extLst>
                  <a:ext uri="{FF2B5EF4-FFF2-40B4-BE49-F238E27FC236}">
                    <a16:creationId xmlns:a16="http://schemas.microsoft.com/office/drawing/2014/main" id="{F2638263-F347-4330-A450-243E1C595A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1945" y="3823495"/>
                <a:ext cx="300038" cy="300037"/>
              </a:xfrm>
              <a:custGeom>
                <a:avLst/>
                <a:gdLst/>
                <a:ahLst/>
                <a:cxnLst>
                  <a:cxn ang="0">
                    <a:pos x="0" y="1753"/>
                  </a:cxn>
                  <a:cxn ang="0">
                    <a:pos x="1751" y="0"/>
                  </a:cxn>
                  <a:cxn ang="0">
                    <a:pos x="1888" y="136"/>
                  </a:cxn>
                  <a:cxn ang="0">
                    <a:pos x="136" y="1889"/>
                  </a:cxn>
                  <a:cxn ang="0">
                    <a:pos x="0" y="1753"/>
                  </a:cxn>
                </a:cxnLst>
                <a:rect l="0" t="0" r="r" b="b"/>
                <a:pathLst>
                  <a:path w="1888" h="1889">
                    <a:moveTo>
                      <a:pt x="0" y="1753"/>
                    </a:moveTo>
                    <a:lnTo>
                      <a:pt x="1751" y="0"/>
                    </a:lnTo>
                    <a:lnTo>
                      <a:pt x="1888" y="136"/>
                    </a:lnTo>
                    <a:lnTo>
                      <a:pt x="136" y="1889"/>
                    </a:lnTo>
                    <a:lnTo>
                      <a:pt x="0" y="1753"/>
                    </a:lnTo>
                    <a:close/>
                  </a:path>
                </a:pathLst>
              </a:custGeom>
              <a:solidFill>
                <a:schemeClr val="bg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0" name="Freeform 7">
                <a:extLst>
                  <a:ext uri="{FF2B5EF4-FFF2-40B4-BE49-F238E27FC236}">
                    <a16:creationId xmlns:a16="http://schemas.microsoft.com/office/drawing/2014/main" id="{BB25C9EB-375C-4354-B7BE-4A78B1154B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1207" y="4271170"/>
                <a:ext cx="298450" cy="300037"/>
              </a:xfrm>
              <a:custGeom>
                <a:avLst/>
                <a:gdLst/>
                <a:ahLst/>
                <a:cxnLst>
                  <a:cxn ang="0">
                    <a:pos x="0" y="1752"/>
                  </a:cxn>
                  <a:cxn ang="0">
                    <a:pos x="1752" y="0"/>
                  </a:cxn>
                  <a:cxn ang="0">
                    <a:pos x="1889" y="136"/>
                  </a:cxn>
                  <a:cxn ang="0">
                    <a:pos x="136" y="1890"/>
                  </a:cxn>
                  <a:cxn ang="0">
                    <a:pos x="0" y="1752"/>
                  </a:cxn>
                </a:cxnLst>
                <a:rect l="0" t="0" r="r" b="b"/>
                <a:pathLst>
                  <a:path w="1889" h="1890">
                    <a:moveTo>
                      <a:pt x="0" y="1752"/>
                    </a:moveTo>
                    <a:lnTo>
                      <a:pt x="1752" y="0"/>
                    </a:lnTo>
                    <a:lnTo>
                      <a:pt x="1889" y="136"/>
                    </a:lnTo>
                    <a:lnTo>
                      <a:pt x="136" y="1890"/>
                    </a:lnTo>
                    <a:lnTo>
                      <a:pt x="0" y="1752"/>
                    </a:lnTo>
                    <a:close/>
                  </a:path>
                </a:pathLst>
              </a:custGeom>
              <a:solidFill>
                <a:schemeClr val="bg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Freeform 8">
                <a:extLst>
                  <a:ext uri="{FF2B5EF4-FFF2-40B4-BE49-F238E27FC236}">
                    <a16:creationId xmlns:a16="http://schemas.microsoft.com/office/drawing/2014/main" id="{E03C1FD7-2FD5-49EC-A71A-96E64B5CA9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5870" y="3477420"/>
                <a:ext cx="481013" cy="481012"/>
              </a:xfrm>
              <a:custGeom>
                <a:avLst/>
                <a:gdLst/>
                <a:ahLst/>
                <a:cxnLst>
                  <a:cxn ang="0">
                    <a:pos x="2174" y="3030"/>
                  </a:cxn>
                  <a:cxn ang="0">
                    <a:pos x="3029" y="2176"/>
                  </a:cxn>
                  <a:cxn ang="0">
                    <a:pos x="854" y="0"/>
                  </a:cxn>
                  <a:cxn ang="0">
                    <a:pos x="0" y="855"/>
                  </a:cxn>
                  <a:cxn ang="0">
                    <a:pos x="2174" y="3030"/>
                  </a:cxn>
                </a:cxnLst>
                <a:rect l="0" t="0" r="r" b="b"/>
                <a:pathLst>
                  <a:path w="3029" h="3030">
                    <a:moveTo>
                      <a:pt x="2174" y="3030"/>
                    </a:moveTo>
                    <a:lnTo>
                      <a:pt x="3029" y="2176"/>
                    </a:lnTo>
                    <a:lnTo>
                      <a:pt x="854" y="0"/>
                    </a:lnTo>
                    <a:lnTo>
                      <a:pt x="0" y="855"/>
                    </a:lnTo>
                    <a:lnTo>
                      <a:pt x="2174" y="3030"/>
                    </a:lnTo>
                    <a:close/>
                  </a:path>
                </a:pathLst>
              </a:custGeom>
              <a:solidFill>
                <a:srgbClr val="FFFFFF">
                  <a:lumMod val="75000"/>
                </a:srgb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Freeform 9">
                <a:extLst>
                  <a:ext uri="{FF2B5EF4-FFF2-40B4-BE49-F238E27FC236}">
                    <a16:creationId xmlns:a16="http://schemas.microsoft.com/office/drawing/2014/main" id="{2A82555B-95BA-46B0-8854-FED2B88CED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8882" y="3451226"/>
                <a:ext cx="163513" cy="163512"/>
              </a:xfrm>
              <a:custGeom>
                <a:avLst/>
                <a:gdLst/>
                <a:ahLst/>
                <a:cxnLst>
                  <a:cxn ang="0">
                    <a:pos x="0" y="855"/>
                  </a:cxn>
                  <a:cxn ang="0">
                    <a:pos x="854" y="0"/>
                  </a:cxn>
                  <a:cxn ang="0">
                    <a:pos x="1032" y="179"/>
                  </a:cxn>
                  <a:cxn ang="0">
                    <a:pos x="178" y="1034"/>
                  </a:cxn>
                  <a:cxn ang="0">
                    <a:pos x="0" y="855"/>
                  </a:cxn>
                </a:cxnLst>
                <a:rect l="0" t="0" r="r" b="b"/>
                <a:pathLst>
                  <a:path w="1032" h="1034">
                    <a:moveTo>
                      <a:pt x="0" y="855"/>
                    </a:moveTo>
                    <a:lnTo>
                      <a:pt x="854" y="0"/>
                    </a:lnTo>
                    <a:lnTo>
                      <a:pt x="1032" y="179"/>
                    </a:lnTo>
                    <a:lnTo>
                      <a:pt x="178" y="1034"/>
                    </a:lnTo>
                    <a:lnTo>
                      <a:pt x="0" y="855"/>
                    </a:lnTo>
                    <a:close/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3" name="Freeform 10">
                <a:extLst>
                  <a:ext uri="{FF2B5EF4-FFF2-40B4-BE49-F238E27FC236}">
                    <a16:creationId xmlns:a16="http://schemas.microsoft.com/office/drawing/2014/main" id="{3E616FF6-80DE-46AE-99CC-0DB5311D17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9000" y="1858963"/>
                <a:ext cx="1949450" cy="1949450"/>
              </a:xfrm>
              <a:custGeom>
                <a:avLst/>
                <a:gdLst/>
                <a:ahLst/>
                <a:cxnLst>
                  <a:cxn ang="0">
                    <a:pos x="10899" y="10020"/>
                  </a:cxn>
                  <a:cxn ang="0">
                    <a:pos x="11425" y="9264"/>
                  </a:cxn>
                  <a:cxn ang="0">
                    <a:pos x="11824" y="8454"/>
                  </a:cxn>
                  <a:cxn ang="0">
                    <a:pos x="12097" y="7604"/>
                  </a:cxn>
                  <a:cxn ang="0">
                    <a:pos x="12244" y="6730"/>
                  </a:cxn>
                  <a:cxn ang="0">
                    <a:pos x="12266" y="5845"/>
                  </a:cxn>
                  <a:cxn ang="0">
                    <a:pos x="12160" y="4965"/>
                  </a:cxn>
                  <a:cxn ang="0">
                    <a:pos x="11930" y="4105"/>
                  </a:cxn>
                  <a:cxn ang="0">
                    <a:pos x="11572" y="3281"/>
                  </a:cxn>
                  <a:cxn ang="0">
                    <a:pos x="11089" y="2505"/>
                  </a:cxn>
                  <a:cxn ang="0">
                    <a:pos x="10479" y="1795"/>
                  </a:cxn>
                  <a:cxn ang="0">
                    <a:pos x="9768" y="1185"/>
                  </a:cxn>
                  <a:cxn ang="0">
                    <a:pos x="8994" y="701"/>
                  </a:cxn>
                  <a:cxn ang="0">
                    <a:pos x="8169" y="343"/>
                  </a:cxn>
                  <a:cxn ang="0">
                    <a:pos x="7311" y="112"/>
                  </a:cxn>
                  <a:cxn ang="0">
                    <a:pos x="6432" y="7"/>
                  </a:cxn>
                  <a:cxn ang="0">
                    <a:pos x="5547" y="27"/>
                  </a:cxn>
                  <a:cxn ang="0">
                    <a:pos x="4672" y="176"/>
                  </a:cxn>
                  <a:cxn ang="0">
                    <a:pos x="3824" y="448"/>
                  </a:cxn>
                  <a:cxn ang="0">
                    <a:pos x="3014" y="849"/>
                  </a:cxn>
                  <a:cxn ang="0">
                    <a:pos x="2259" y="1374"/>
                  </a:cxn>
                  <a:cxn ang="0">
                    <a:pos x="1577" y="2023"/>
                  </a:cxn>
                  <a:cxn ang="0">
                    <a:pos x="1009" y="2757"/>
                  </a:cxn>
                  <a:cxn ang="0">
                    <a:pos x="567" y="3550"/>
                  </a:cxn>
                  <a:cxn ang="0">
                    <a:pos x="252" y="4388"/>
                  </a:cxn>
                  <a:cxn ang="0">
                    <a:pos x="63" y="5257"/>
                  </a:cxn>
                  <a:cxn ang="0">
                    <a:pos x="0" y="6140"/>
                  </a:cxn>
                  <a:cxn ang="0">
                    <a:pos x="63" y="7023"/>
                  </a:cxn>
                  <a:cxn ang="0">
                    <a:pos x="252" y="7890"/>
                  </a:cxn>
                  <a:cxn ang="0">
                    <a:pos x="567" y="8729"/>
                  </a:cxn>
                  <a:cxn ang="0">
                    <a:pos x="1009" y="9523"/>
                  </a:cxn>
                  <a:cxn ang="0">
                    <a:pos x="1577" y="10257"/>
                  </a:cxn>
                  <a:cxn ang="0">
                    <a:pos x="2259" y="10906"/>
                  </a:cxn>
                  <a:cxn ang="0">
                    <a:pos x="3014" y="11431"/>
                  </a:cxn>
                  <a:cxn ang="0">
                    <a:pos x="3824" y="11831"/>
                  </a:cxn>
                  <a:cxn ang="0">
                    <a:pos x="4672" y="12104"/>
                  </a:cxn>
                  <a:cxn ang="0">
                    <a:pos x="5547" y="12251"/>
                  </a:cxn>
                  <a:cxn ang="0">
                    <a:pos x="6432" y="12273"/>
                  </a:cxn>
                  <a:cxn ang="0">
                    <a:pos x="7311" y="12167"/>
                  </a:cxn>
                  <a:cxn ang="0">
                    <a:pos x="8169" y="11937"/>
                  </a:cxn>
                  <a:cxn ang="0">
                    <a:pos x="8994" y="11579"/>
                  </a:cxn>
                  <a:cxn ang="0">
                    <a:pos x="9768" y="11095"/>
                  </a:cxn>
                  <a:cxn ang="0">
                    <a:pos x="10479" y="10485"/>
                  </a:cxn>
                </a:cxnLst>
                <a:rect l="0" t="0" r="r" b="b"/>
                <a:pathLst>
                  <a:path w="12273" h="12280">
                    <a:moveTo>
                      <a:pt x="10479" y="10485"/>
                    </a:moveTo>
                    <a:lnTo>
                      <a:pt x="10696" y="10257"/>
                    </a:lnTo>
                    <a:lnTo>
                      <a:pt x="10899" y="10020"/>
                    </a:lnTo>
                    <a:lnTo>
                      <a:pt x="11089" y="9774"/>
                    </a:lnTo>
                    <a:lnTo>
                      <a:pt x="11264" y="9523"/>
                    </a:lnTo>
                    <a:lnTo>
                      <a:pt x="11425" y="9264"/>
                    </a:lnTo>
                    <a:lnTo>
                      <a:pt x="11572" y="8999"/>
                    </a:lnTo>
                    <a:lnTo>
                      <a:pt x="11705" y="8729"/>
                    </a:lnTo>
                    <a:lnTo>
                      <a:pt x="11824" y="8454"/>
                    </a:lnTo>
                    <a:lnTo>
                      <a:pt x="11930" y="8174"/>
                    </a:lnTo>
                    <a:lnTo>
                      <a:pt x="12021" y="7890"/>
                    </a:lnTo>
                    <a:lnTo>
                      <a:pt x="12097" y="7604"/>
                    </a:lnTo>
                    <a:lnTo>
                      <a:pt x="12160" y="7315"/>
                    </a:lnTo>
                    <a:lnTo>
                      <a:pt x="12210" y="7023"/>
                    </a:lnTo>
                    <a:lnTo>
                      <a:pt x="12244" y="6730"/>
                    </a:lnTo>
                    <a:lnTo>
                      <a:pt x="12266" y="6435"/>
                    </a:lnTo>
                    <a:lnTo>
                      <a:pt x="12273" y="6140"/>
                    </a:lnTo>
                    <a:lnTo>
                      <a:pt x="12266" y="5845"/>
                    </a:lnTo>
                    <a:lnTo>
                      <a:pt x="12244" y="5550"/>
                    </a:lnTo>
                    <a:lnTo>
                      <a:pt x="12210" y="5257"/>
                    </a:lnTo>
                    <a:lnTo>
                      <a:pt x="12160" y="4965"/>
                    </a:lnTo>
                    <a:lnTo>
                      <a:pt x="12097" y="4675"/>
                    </a:lnTo>
                    <a:lnTo>
                      <a:pt x="12021" y="4388"/>
                    </a:lnTo>
                    <a:lnTo>
                      <a:pt x="11930" y="4105"/>
                    </a:lnTo>
                    <a:lnTo>
                      <a:pt x="11824" y="3826"/>
                    </a:lnTo>
                    <a:lnTo>
                      <a:pt x="11705" y="3550"/>
                    </a:lnTo>
                    <a:lnTo>
                      <a:pt x="11572" y="3281"/>
                    </a:lnTo>
                    <a:lnTo>
                      <a:pt x="11425" y="3016"/>
                    </a:lnTo>
                    <a:lnTo>
                      <a:pt x="11264" y="2757"/>
                    </a:lnTo>
                    <a:lnTo>
                      <a:pt x="11089" y="2505"/>
                    </a:lnTo>
                    <a:lnTo>
                      <a:pt x="10899" y="2260"/>
                    </a:lnTo>
                    <a:lnTo>
                      <a:pt x="10696" y="2023"/>
                    </a:lnTo>
                    <a:lnTo>
                      <a:pt x="10479" y="1795"/>
                    </a:lnTo>
                    <a:lnTo>
                      <a:pt x="10251" y="1578"/>
                    </a:lnTo>
                    <a:lnTo>
                      <a:pt x="10014" y="1374"/>
                    </a:lnTo>
                    <a:lnTo>
                      <a:pt x="9768" y="1185"/>
                    </a:lnTo>
                    <a:lnTo>
                      <a:pt x="9517" y="1010"/>
                    </a:lnTo>
                    <a:lnTo>
                      <a:pt x="9259" y="849"/>
                    </a:lnTo>
                    <a:lnTo>
                      <a:pt x="8994" y="701"/>
                    </a:lnTo>
                    <a:lnTo>
                      <a:pt x="8724" y="567"/>
                    </a:lnTo>
                    <a:lnTo>
                      <a:pt x="8449" y="448"/>
                    </a:lnTo>
                    <a:lnTo>
                      <a:pt x="8169" y="343"/>
                    </a:lnTo>
                    <a:lnTo>
                      <a:pt x="7886" y="252"/>
                    </a:lnTo>
                    <a:lnTo>
                      <a:pt x="7599" y="176"/>
                    </a:lnTo>
                    <a:lnTo>
                      <a:pt x="7311" y="112"/>
                    </a:lnTo>
                    <a:lnTo>
                      <a:pt x="7019" y="63"/>
                    </a:lnTo>
                    <a:lnTo>
                      <a:pt x="6726" y="27"/>
                    </a:lnTo>
                    <a:lnTo>
                      <a:pt x="6432" y="7"/>
                    </a:lnTo>
                    <a:lnTo>
                      <a:pt x="6136" y="0"/>
                    </a:lnTo>
                    <a:lnTo>
                      <a:pt x="5841" y="7"/>
                    </a:lnTo>
                    <a:lnTo>
                      <a:pt x="5547" y="27"/>
                    </a:lnTo>
                    <a:lnTo>
                      <a:pt x="5254" y="63"/>
                    </a:lnTo>
                    <a:lnTo>
                      <a:pt x="4962" y="112"/>
                    </a:lnTo>
                    <a:lnTo>
                      <a:pt x="4672" y="176"/>
                    </a:lnTo>
                    <a:lnTo>
                      <a:pt x="4386" y="252"/>
                    </a:lnTo>
                    <a:lnTo>
                      <a:pt x="4103" y="343"/>
                    </a:lnTo>
                    <a:lnTo>
                      <a:pt x="3824" y="448"/>
                    </a:lnTo>
                    <a:lnTo>
                      <a:pt x="3548" y="567"/>
                    </a:lnTo>
                    <a:lnTo>
                      <a:pt x="3279" y="701"/>
                    </a:lnTo>
                    <a:lnTo>
                      <a:pt x="3014" y="849"/>
                    </a:lnTo>
                    <a:lnTo>
                      <a:pt x="2755" y="1010"/>
                    </a:lnTo>
                    <a:lnTo>
                      <a:pt x="2503" y="1185"/>
                    </a:lnTo>
                    <a:lnTo>
                      <a:pt x="2259" y="1374"/>
                    </a:lnTo>
                    <a:lnTo>
                      <a:pt x="2022" y="1578"/>
                    </a:lnTo>
                    <a:lnTo>
                      <a:pt x="1794" y="1795"/>
                    </a:lnTo>
                    <a:lnTo>
                      <a:pt x="1577" y="2023"/>
                    </a:lnTo>
                    <a:lnTo>
                      <a:pt x="1374" y="2260"/>
                    </a:lnTo>
                    <a:lnTo>
                      <a:pt x="1184" y="2505"/>
                    </a:lnTo>
                    <a:lnTo>
                      <a:pt x="1009" y="2757"/>
                    </a:lnTo>
                    <a:lnTo>
                      <a:pt x="848" y="3016"/>
                    </a:lnTo>
                    <a:lnTo>
                      <a:pt x="701" y="3281"/>
                    </a:lnTo>
                    <a:lnTo>
                      <a:pt x="567" y="3550"/>
                    </a:lnTo>
                    <a:lnTo>
                      <a:pt x="448" y="3826"/>
                    </a:lnTo>
                    <a:lnTo>
                      <a:pt x="343" y="4105"/>
                    </a:lnTo>
                    <a:lnTo>
                      <a:pt x="252" y="4388"/>
                    </a:lnTo>
                    <a:lnTo>
                      <a:pt x="175" y="4675"/>
                    </a:lnTo>
                    <a:lnTo>
                      <a:pt x="112" y="4965"/>
                    </a:lnTo>
                    <a:lnTo>
                      <a:pt x="63" y="5257"/>
                    </a:lnTo>
                    <a:lnTo>
                      <a:pt x="27" y="5550"/>
                    </a:lnTo>
                    <a:lnTo>
                      <a:pt x="7" y="5845"/>
                    </a:lnTo>
                    <a:lnTo>
                      <a:pt x="0" y="6140"/>
                    </a:lnTo>
                    <a:lnTo>
                      <a:pt x="7" y="6435"/>
                    </a:lnTo>
                    <a:lnTo>
                      <a:pt x="27" y="6730"/>
                    </a:lnTo>
                    <a:lnTo>
                      <a:pt x="63" y="7023"/>
                    </a:lnTo>
                    <a:lnTo>
                      <a:pt x="112" y="7315"/>
                    </a:lnTo>
                    <a:lnTo>
                      <a:pt x="175" y="7604"/>
                    </a:lnTo>
                    <a:lnTo>
                      <a:pt x="252" y="7890"/>
                    </a:lnTo>
                    <a:lnTo>
                      <a:pt x="343" y="8174"/>
                    </a:lnTo>
                    <a:lnTo>
                      <a:pt x="448" y="8454"/>
                    </a:lnTo>
                    <a:lnTo>
                      <a:pt x="567" y="8729"/>
                    </a:lnTo>
                    <a:lnTo>
                      <a:pt x="701" y="8999"/>
                    </a:lnTo>
                    <a:lnTo>
                      <a:pt x="848" y="9264"/>
                    </a:lnTo>
                    <a:lnTo>
                      <a:pt x="1009" y="9523"/>
                    </a:lnTo>
                    <a:lnTo>
                      <a:pt x="1184" y="9774"/>
                    </a:lnTo>
                    <a:lnTo>
                      <a:pt x="1374" y="10020"/>
                    </a:lnTo>
                    <a:lnTo>
                      <a:pt x="1577" y="10257"/>
                    </a:lnTo>
                    <a:lnTo>
                      <a:pt x="1794" y="10485"/>
                    </a:lnTo>
                    <a:lnTo>
                      <a:pt x="2022" y="10702"/>
                    </a:lnTo>
                    <a:lnTo>
                      <a:pt x="2259" y="10906"/>
                    </a:lnTo>
                    <a:lnTo>
                      <a:pt x="2503" y="11095"/>
                    </a:lnTo>
                    <a:lnTo>
                      <a:pt x="2755" y="11270"/>
                    </a:lnTo>
                    <a:lnTo>
                      <a:pt x="3014" y="11431"/>
                    </a:lnTo>
                    <a:lnTo>
                      <a:pt x="3279" y="11579"/>
                    </a:lnTo>
                    <a:lnTo>
                      <a:pt x="3548" y="11712"/>
                    </a:lnTo>
                    <a:lnTo>
                      <a:pt x="3824" y="11831"/>
                    </a:lnTo>
                    <a:lnTo>
                      <a:pt x="4103" y="11937"/>
                    </a:lnTo>
                    <a:lnTo>
                      <a:pt x="4386" y="12028"/>
                    </a:lnTo>
                    <a:lnTo>
                      <a:pt x="4672" y="12104"/>
                    </a:lnTo>
                    <a:lnTo>
                      <a:pt x="4962" y="12167"/>
                    </a:lnTo>
                    <a:lnTo>
                      <a:pt x="5254" y="12217"/>
                    </a:lnTo>
                    <a:lnTo>
                      <a:pt x="5547" y="12251"/>
                    </a:lnTo>
                    <a:lnTo>
                      <a:pt x="5841" y="12273"/>
                    </a:lnTo>
                    <a:lnTo>
                      <a:pt x="6136" y="12280"/>
                    </a:lnTo>
                    <a:lnTo>
                      <a:pt x="6432" y="12273"/>
                    </a:lnTo>
                    <a:lnTo>
                      <a:pt x="6726" y="12251"/>
                    </a:lnTo>
                    <a:lnTo>
                      <a:pt x="7019" y="12217"/>
                    </a:lnTo>
                    <a:lnTo>
                      <a:pt x="7311" y="12167"/>
                    </a:lnTo>
                    <a:lnTo>
                      <a:pt x="7599" y="12104"/>
                    </a:lnTo>
                    <a:lnTo>
                      <a:pt x="7886" y="12028"/>
                    </a:lnTo>
                    <a:lnTo>
                      <a:pt x="8169" y="11937"/>
                    </a:lnTo>
                    <a:lnTo>
                      <a:pt x="8449" y="11831"/>
                    </a:lnTo>
                    <a:lnTo>
                      <a:pt x="8724" y="11712"/>
                    </a:lnTo>
                    <a:lnTo>
                      <a:pt x="8994" y="11579"/>
                    </a:lnTo>
                    <a:lnTo>
                      <a:pt x="9259" y="11431"/>
                    </a:lnTo>
                    <a:lnTo>
                      <a:pt x="9517" y="11270"/>
                    </a:lnTo>
                    <a:lnTo>
                      <a:pt x="9768" y="11095"/>
                    </a:lnTo>
                    <a:lnTo>
                      <a:pt x="10014" y="10906"/>
                    </a:lnTo>
                    <a:lnTo>
                      <a:pt x="10251" y="10702"/>
                    </a:lnTo>
                    <a:lnTo>
                      <a:pt x="10479" y="10485"/>
                    </a:lnTo>
                  </a:path>
                </a:pathLst>
              </a:custGeom>
              <a:solidFill>
                <a:srgbClr val="FFFFFF"/>
              </a:solidFill>
              <a:ln w="38100" cap="flat" cmpd="sng" algn="ctr">
                <a:solidFill>
                  <a:srgbClr val="A6A6A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4" name="Freeform 11">
                <a:extLst>
                  <a:ext uri="{FF2B5EF4-FFF2-40B4-BE49-F238E27FC236}">
                    <a16:creationId xmlns:a16="http://schemas.microsoft.com/office/drawing/2014/main" id="{2351504A-66DC-4168-A61C-5FCAB09E1F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8225" y="2008188"/>
                <a:ext cx="1651000" cy="1652587"/>
              </a:xfrm>
              <a:custGeom>
                <a:avLst/>
                <a:gdLst/>
                <a:ahLst/>
                <a:cxnLst>
                  <a:cxn ang="0">
                    <a:pos x="9237" y="8491"/>
                  </a:cxn>
                  <a:cxn ang="0">
                    <a:pos x="9682" y="7851"/>
                  </a:cxn>
                  <a:cxn ang="0">
                    <a:pos x="10021" y="7164"/>
                  </a:cxn>
                  <a:cxn ang="0">
                    <a:pos x="10252" y="6445"/>
                  </a:cxn>
                  <a:cxn ang="0">
                    <a:pos x="10376" y="5704"/>
                  </a:cxn>
                  <a:cxn ang="0">
                    <a:pos x="10395" y="4954"/>
                  </a:cxn>
                  <a:cxn ang="0">
                    <a:pos x="10305" y="4209"/>
                  </a:cxn>
                  <a:cxn ang="0">
                    <a:pos x="10109" y="3479"/>
                  </a:cxn>
                  <a:cxn ang="0">
                    <a:pos x="9807" y="2781"/>
                  </a:cxn>
                  <a:cxn ang="0">
                    <a:pos x="9397" y="2124"/>
                  </a:cxn>
                  <a:cxn ang="0">
                    <a:pos x="8880" y="1521"/>
                  </a:cxn>
                  <a:cxn ang="0">
                    <a:pos x="8279" y="1005"/>
                  </a:cxn>
                  <a:cxn ang="0">
                    <a:pos x="7622" y="595"/>
                  </a:cxn>
                  <a:cxn ang="0">
                    <a:pos x="6923" y="292"/>
                  </a:cxn>
                  <a:cxn ang="0">
                    <a:pos x="6195" y="95"/>
                  </a:cxn>
                  <a:cxn ang="0">
                    <a:pos x="5450" y="7"/>
                  </a:cxn>
                  <a:cxn ang="0">
                    <a:pos x="4701" y="24"/>
                  </a:cxn>
                  <a:cxn ang="0">
                    <a:pos x="3960" y="149"/>
                  </a:cxn>
                  <a:cxn ang="0">
                    <a:pos x="3240" y="381"/>
                  </a:cxn>
                  <a:cxn ang="0">
                    <a:pos x="2555" y="720"/>
                  </a:cxn>
                  <a:cxn ang="0">
                    <a:pos x="1915" y="1165"/>
                  </a:cxn>
                  <a:cxn ang="0">
                    <a:pos x="1336" y="1716"/>
                  </a:cxn>
                  <a:cxn ang="0">
                    <a:pos x="855" y="2337"/>
                  </a:cxn>
                  <a:cxn ang="0">
                    <a:pos x="481" y="3010"/>
                  </a:cxn>
                  <a:cxn ang="0">
                    <a:pos x="214" y="3720"/>
                  </a:cxn>
                  <a:cxn ang="0">
                    <a:pos x="54" y="4455"/>
                  </a:cxn>
                  <a:cxn ang="0">
                    <a:pos x="0" y="5204"/>
                  </a:cxn>
                  <a:cxn ang="0">
                    <a:pos x="54" y="5952"/>
                  </a:cxn>
                  <a:cxn ang="0">
                    <a:pos x="214" y="6687"/>
                  </a:cxn>
                  <a:cxn ang="0">
                    <a:pos x="481" y="7398"/>
                  </a:cxn>
                  <a:cxn ang="0">
                    <a:pos x="855" y="8070"/>
                  </a:cxn>
                  <a:cxn ang="0">
                    <a:pos x="1336" y="8692"/>
                  </a:cxn>
                  <a:cxn ang="0">
                    <a:pos x="1915" y="9243"/>
                  </a:cxn>
                  <a:cxn ang="0">
                    <a:pos x="2555" y="9688"/>
                  </a:cxn>
                  <a:cxn ang="0">
                    <a:pos x="3240" y="10027"/>
                  </a:cxn>
                  <a:cxn ang="0">
                    <a:pos x="3960" y="10258"/>
                  </a:cxn>
                  <a:cxn ang="0">
                    <a:pos x="4701" y="10383"/>
                  </a:cxn>
                  <a:cxn ang="0">
                    <a:pos x="5450" y="10401"/>
                  </a:cxn>
                  <a:cxn ang="0">
                    <a:pos x="6195" y="10312"/>
                  </a:cxn>
                  <a:cxn ang="0">
                    <a:pos x="6923" y="10116"/>
                  </a:cxn>
                  <a:cxn ang="0">
                    <a:pos x="7622" y="9813"/>
                  </a:cxn>
                  <a:cxn ang="0">
                    <a:pos x="8279" y="9403"/>
                  </a:cxn>
                  <a:cxn ang="0">
                    <a:pos x="8880" y="8886"/>
                  </a:cxn>
                </a:cxnLst>
                <a:rect l="0" t="0" r="r" b="b"/>
                <a:pathLst>
                  <a:path w="10400" h="10407">
                    <a:moveTo>
                      <a:pt x="8880" y="8886"/>
                    </a:moveTo>
                    <a:lnTo>
                      <a:pt x="9064" y="8692"/>
                    </a:lnTo>
                    <a:lnTo>
                      <a:pt x="9237" y="8491"/>
                    </a:lnTo>
                    <a:lnTo>
                      <a:pt x="9397" y="8284"/>
                    </a:lnTo>
                    <a:lnTo>
                      <a:pt x="9545" y="8070"/>
                    </a:lnTo>
                    <a:lnTo>
                      <a:pt x="9682" y="7851"/>
                    </a:lnTo>
                    <a:lnTo>
                      <a:pt x="9807" y="7627"/>
                    </a:lnTo>
                    <a:lnTo>
                      <a:pt x="9919" y="7398"/>
                    </a:lnTo>
                    <a:lnTo>
                      <a:pt x="10021" y="7164"/>
                    </a:lnTo>
                    <a:lnTo>
                      <a:pt x="10109" y="6927"/>
                    </a:lnTo>
                    <a:lnTo>
                      <a:pt x="10186" y="6687"/>
                    </a:lnTo>
                    <a:lnTo>
                      <a:pt x="10252" y="6445"/>
                    </a:lnTo>
                    <a:lnTo>
                      <a:pt x="10305" y="6199"/>
                    </a:lnTo>
                    <a:lnTo>
                      <a:pt x="10347" y="5952"/>
                    </a:lnTo>
                    <a:lnTo>
                      <a:pt x="10376" y="5704"/>
                    </a:lnTo>
                    <a:lnTo>
                      <a:pt x="10395" y="5454"/>
                    </a:lnTo>
                    <a:lnTo>
                      <a:pt x="10400" y="5204"/>
                    </a:lnTo>
                    <a:lnTo>
                      <a:pt x="10395" y="4954"/>
                    </a:lnTo>
                    <a:lnTo>
                      <a:pt x="10376" y="4704"/>
                    </a:lnTo>
                    <a:lnTo>
                      <a:pt x="10347" y="4455"/>
                    </a:lnTo>
                    <a:lnTo>
                      <a:pt x="10305" y="4209"/>
                    </a:lnTo>
                    <a:lnTo>
                      <a:pt x="10252" y="3963"/>
                    </a:lnTo>
                    <a:lnTo>
                      <a:pt x="10186" y="3720"/>
                    </a:lnTo>
                    <a:lnTo>
                      <a:pt x="10109" y="3479"/>
                    </a:lnTo>
                    <a:lnTo>
                      <a:pt x="10021" y="3243"/>
                    </a:lnTo>
                    <a:lnTo>
                      <a:pt x="9919" y="3010"/>
                    </a:lnTo>
                    <a:lnTo>
                      <a:pt x="9807" y="2781"/>
                    </a:lnTo>
                    <a:lnTo>
                      <a:pt x="9682" y="2557"/>
                    </a:lnTo>
                    <a:lnTo>
                      <a:pt x="9545" y="2337"/>
                    </a:lnTo>
                    <a:lnTo>
                      <a:pt x="9397" y="2124"/>
                    </a:lnTo>
                    <a:lnTo>
                      <a:pt x="9237" y="1916"/>
                    </a:lnTo>
                    <a:lnTo>
                      <a:pt x="9064" y="1716"/>
                    </a:lnTo>
                    <a:lnTo>
                      <a:pt x="8880" y="1521"/>
                    </a:lnTo>
                    <a:lnTo>
                      <a:pt x="8686" y="1337"/>
                    </a:lnTo>
                    <a:lnTo>
                      <a:pt x="8485" y="1165"/>
                    </a:lnTo>
                    <a:lnTo>
                      <a:pt x="8279" y="1005"/>
                    </a:lnTo>
                    <a:lnTo>
                      <a:pt x="8065" y="856"/>
                    </a:lnTo>
                    <a:lnTo>
                      <a:pt x="7846" y="720"/>
                    </a:lnTo>
                    <a:lnTo>
                      <a:pt x="7622" y="595"/>
                    </a:lnTo>
                    <a:lnTo>
                      <a:pt x="7393" y="482"/>
                    </a:lnTo>
                    <a:lnTo>
                      <a:pt x="7160" y="381"/>
                    </a:lnTo>
                    <a:lnTo>
                      <a:pt x="6923" y="292"/>
                    </a:lnTo>
                    <a:lnTo>
                      <a:pt x="6683" y="214"/>
                    </a:lnTo>
                    <a:lnTo>
                      <a:pt x="6441" y="149"/>
                    </a:lnTo>
                    <a:lnTo>
                      <a:pt x="6195" y="95"/>
                    </a:lnTo>
                    <a:lnTo>
                      <a:pt x="5948" y="54"/>
                    </a:lnTo>
                    <a:lnTo>
                      <a:pt x="5700" y="24"/>
                    </a:lnTo>
                    <a:lnTo>
                      <a:pt x="5450" y="7"/>
                    </a:lnTo>
                    <a:lnTo>
                      <a:pt x="5200" y="0"/>
                    </a:lnTo>
                    <a:lnTo>
                      <a:pt x="4951" y="7"/>
                    </a:lnTo>
                    <a:lnTo>
                      <a:pt x="4701" y="24"/>
                    </a:lnTo>
                    <a:lnTo>
                      <a:pt x="4452" y="54"/>
                    </a:lnTo>
                    <a:lnTo>
                      <a:pt x="4206" y="95"/>
                    </a:lnTo>
                    <a:lnTo>
                      <a:pt x="3960" y="149"/>
                    </a:lnTo>
                    <a:lnTo>
                      <a:pt x="3717" y="214"/>
                    </a:lnTo>
                    <a:lnTo>
                      <a:pt x="3477" y="292"/>
                    </a:lnTo>
                    <a:lnTo>
                      <a:pt x="3240" y="381"/>
                    </a:lnTo>
                    <a:lnTo>
                      <a:pt x="3008" y="482"/>
                    </a:lnTo>
                    <a:lnTo>
                      <a:pt x="2778" y="595"/>
                    </a:lnTo>
                    <a:lnTo>
                      <a:pt x="2555" y="720"/>
                    </a:lnTo>
                    <a:lnTo>
                      <a:pt x="2335" y="856"/>
                    </a:lnTo>
                    <a:lnTo>
                      <a:pt x="2122" y="1005"/>
                    </a:lnTo>
                    <a:lnTo>
                      <a:pt x="1915" y="1165"/>
                    </a:lnTo>
                    <a:lnTo>
                      <a:pt x="1714" y="1337"/>
                    </a:lnTo>
                    <a:lnTo>
                      <a:pt x="1520" y="1521"/>
                    </a:lnTo>
                    <a:lnTo>
                      <a:pt x="1336" y="1716"/>
                    </a:lnTo>
                    <a:lnTo>
                      <a:pt x="1164" y="1916"/>
                    </a:lnTo>
                    <a:lnTo>
                      <a:pt x="1004" y="2124"/>
                    </a:lnTo>
                    <a:lnTo>
                      <a:pt x="855" y="2337"/>
                    </a:lnTo>
                    <a:lnTo>
                      <a:pt x="719" y="2557"/>
                    </a:lnTo>
                    <a:lnTo>
                      <a:pt x="594" y="2781"/>
                    </a:lnTo>
                    <a:lnTo>
                      <a:pt x="481" y="3010"/>
                    </a:lnTo>
                    <a:lnTo>
                      <a:pt x="380" y="3243"/>
                    </a:lnTo>
                    <a:lnTo>
                      <a:pt x="292" y="3479"/>
                    </a:lnTo>
                    <a:lnTo>
                      <a:pt x="214" y="3720"/>
                    </a:lnTo>
                    <a:lnTo>
                      <a:pt x="149" y="3963"/>
                    </a:lnTo>
                    <a:lnTo>
                      <a:pt x="95" y="4209"/>
                    </a:lnTo>
                    <a:lnTo>
                      <a:pt x="54" y="4455"/>
                    </a:lnTo>
                    <a:lnTo>
                      <a:pt x="23" y="4704"/>
                    </a:lnTo>
                    <a:lnTo>
                      <a:pt x="6" y="4954"/>
                    </a:lnTo>
                    <a:lnTo>
                      <a:pt x="0" y="5204"/>
                    </a:lnTo>
                    <a:lnTo>
                      <a:pt x="6" y="5454"/>
                    </a:lnTo>
                    <a:lnTo>
                      <a:pt x="23" y="5704"/>
                    </a:lnTo>
                    <a:lnTo>
                      <a:pt x="54" y="5952"/>
                    </a:lnTo>
                    <a:lnTo>
                      <a:pt x="95" y="6199"/>
                    </a:lnTo>
                    <a:lnTo>
                      <a:pt x="149" y="6445"/>
                    </a:lnTo>
                    <a:lnTo>
                      <a:pt x="214" y="6687"/>
                    </a:lnTo>
                    <a:lnTo>
                      <a:pt x="292" y="6927"/>
                    </a:lnTo>
                    <a:lnTo>
                      <a:pt x="380" y="7164"/>
                    </a:lnTo>
                    <a:lnTo>
                      <a:pt x="481" y="7398"/>
                    </a:lnTo>
                    <a:lnTo>
                      <a:pt x="594" y="7627"/>
                    </a:lnTo>
                    <a:lnTo>
                      <a:pt x="719" y="7851"/>
                    </a:lnTo>
                    <a:lnTo>
                      <a:pt x="855" y="8070"/>
                    </a:lnTo>
                    <a:lnTo>
                      <a:pt x="1004" y="8284"/>
                    </a:lnTo>
                    <a:lnTo>
                      <a:pt x="1164" y="8491"/>
                    </a:lnTo>
                    <a:lnTo>
                      <a:pt x="1336" y="8692"/>
                    </a:lnTo>
                    <a:lnTo>
                      <a:pt x="1520" y="8886"/>
                    </a:lnTo>
                    <a:lnTo>
                      <a:pt x="1714" y="9070"/>
                    </a:lnTo>
                    <a:lnTo>
                      <a:pt x="1915" y="9243"/>
                    </a:lnTo>
                    <a:lnTo>
                      <a:pt x="2122" y="9403"/>
                    </a:lnTo>
                    <a:lnTo>
                      <a:pt x="2335" y="9551"/>
                    </a:lnTo>
                    <a:lnTo>
                      <a:pt x="2555" y="9688"/>
                    </a:lnTo>
                    <a:lnTo>
                      <a:pt x="2778" y="9813"/>
                    </a:lnTo>
                    <a:lnTo>
                      <a:pt x="3008" y="9925"/>
                    </a:lnTo>
                    <a:lnTo>
                      <a:pt x="3240" y="10027"/>
                    </a:lnTo>
                    <a:lnTo>
                      <a:pt x="3477" y="10116"/>
                    </a:lnTo>
                    <a:lnTo>
                      <a:pt x="3717" y="10192"/>
                    </a:lnTo>
                    <a:lnTo>
                      <a:pt x="3960" y="10258"/>
                    </a:lnTo>
                    <a:lnTo>
                      <a:pt x="4206" y="10312"/>
                    </a:lnTo>
                    <a:lnTo>
                      <a:pt x="4452" y="10354"/>
                    </a:lnTo>
                    <a:lnTo>
                      <a:pt x="4701" y="10383"/>
                    </a:lnTo>
                    <a:lnTo>
                      <a:pt x="4951" y="10401"/>
                    </a:lnTo>
                    <a:lnTo>
                      <a:pt x="5200" y="10407"/>
                    </a:lnTo>
                    <a:lnTo>
                      <a:pt x="5450" y="10401"/>
                    </a:lnTo>
                    <a:lnTo>
                      <a:pt x="5700" y="10383"/>
                    </a:lnTo>
                    <a:lnTo>
                      <a:pt x="5948" y="10354"/>
                    </a:lnTo>
                    <a:lnTo>
                      <a:pt x="6195" y="10312"/>
                    </a:lnTo>
                    <a:lnTo>
                      <a:pt x="6441" y="10258"/>
                    </a:lnTo>
                    <a:lnTo>
                      <a:pt x="6683" y="10192"/>
                    </a:lnTo>
                    <a:lnTo>
                      <a:pt x="6923" y="10116"/>
                    </a:lnTo>
                    <a:lnTo>
                      <a:pt x="7160" y="10027"/>
                    </a:lnTo>
                    <a:lnTo>
                      <a:pt x="7393" y="9925"/>
                    </a:lnTo>
                    <a:lnTo>
                      <a:pt x="7622" y="9813"/>
                    </a:lnTo>
                    <a:lnTo>
                      <a:pt x="7846" y="9688"/>
                    </a:lnTo>
                    <a:lnTo>
                      <a:pt x="8065" y="9551"/>
                    </a:lnTo>
                    <a:lnTo>
                      <a:pt x="8279" y="9403"/>
                    </a:lnTo>
                    <a:lnTo>
                      <a:pt x="8485" y="9243"/>
                    </a:lnTo>
                    <a:lnTo>
                      <a:pt x="8686" y="9070"/>
                    </a:lnTo>
                    <a:lnTo>
                      <a:pt x="8880" y="8886"/>
                    </a:lnTo>
                  </a:path>
                </a:pathLst>
              </a:custGeom>
              <a:gradFill flip="none" rotWithShape="1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>
                      <a:lumMod val="8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7" name="Freeform 196">
              <a:extLst>
                <a:ext uri="{FF2B5EF4-FFF2-40B4-BE49-F238E27FC236}">
                  <a16:creationId xmlns:a16="http://schemas.microsoft.com/office/drawing/2014/main" id="{0B7F7BBF-F372-431F-922E-F976FF972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106" y="2830864"/>
              <a:ext cx="1424708" cy="926056"/>
            </a:xfrm>
            <a:custGeom>
              <a:avLst/>
              <a:gdLst>
                <a:gd name="T0" fmla="*/ 242 w 319"/>
                <a:gd name="T1" fmla="*/ 58 h 207"/>
                <a:gd name="T2" fmla="*/ 229 w 319"/>
                <a:gd name="T3" fmla="*/ 59 h 207"/>
                <a:gd name="T4" fmla="*/ 218 w 319"/>
                <a:gd name="T5" fmla="*/ 35 h 207"/>
                <a:gd name="T6" fmla="*/ 199 w 319"/>
                <a:gd name="T7" fmla="*/ 16 h 207"/>
                <a:gd name="T8" fmla="*/ 175 w 319"/>
                <a:gd name="T9" fmla="*/ 4 h 207"/>
                <a:gd name="T10" fmla="*/ 148 w 319"/>
                <a:gd name="T11" fmla="*/ 0 h 207"/>
                <a:gd name="T12" fmla="*/ 140 w 319"/>
                <a:gd name="T13" fmla="*/ 0 h 207"/>
                <a:gd name="T14" fmla="*/ 124 w 319"/>
                <a:gd name="T15" fmla="*/ 4 h 207"/>
                <a:gd name="T16" fmla="*/ 108 w 319"/>
                <a:gd name="T17" fmla="*/ 10 h 207"/>
                <a:gd name="T18" fmla="*/ 95 w 319"/>
                <a:gd name="T19" fmla="*/ 18 h 207"/>
                <a:gd name="T20" fmla="*/ 83 w 319"/>
                <a:gd name="T21" fmla="*/ 30 h 207"/>
                <a:gd name="T22" fmla="*/ 74 w 319"/>
                <a:gd name="T23" fmla="*/ 43 h 207"/>
                <a:gd name="T24" fmla="*/ 68 w 319"/>
                <a:gd name="T25" fmla="*/ 58 h 207"/>
                <a:gd name="T26" fmla="*/ 64 w 319"/>
                <a:gd name="T27" fmla="*/ 74 h 207"/>
                <a:gd name="T28" fmla="*/ 64 w 319"/>
                <a:gd name="T29" fmla="*/ 83 h 207"/>
                <a:gd name="T30" fmla="*/ 65 w 319"/>
                <a:gd name="T31" fmla="*/ 95 h 207"/>
                <a:gd name="T32" fmla="*/ 57 w 319"/>
                <a:gd name="T33" fmla="*/ 94 h 207"/>
                <a:gd name="T34" fmla="*/ 36 w 319"/>
                <a:gd name="T35" fmla="*/ 99 h 207"/>
                <a:gd name="T36" fmla="*/ 17 w 319"/>
                <a:gd name="T37" fmla="*/ 111 h 207"/>
                <a:gd name="T38" fmla="*/ 5 w 319"/>
                <a:gd name="T39" fmla="*/ 128 h 207"/>
                <a:gd name="T40" fmla="*/ 0 w 319"/>
                <a:gd name="T41" fmla="*/ 151 h 207"/>
                <a:gd name="T42" fmla="*/ 1 w 319"/>
                <a:gd name="T43" fmla="*/ 162 h 207"/>
                <a:gd name="T44" fmla="*/ 10 w 319"/>
                <a:gd name="T45" fmla="*/ 182 h 207"/>
                <a:gd name="T46" fmla="*/ 25 w 319"/>
                <a:gd name="T47" fmla="*/ 197 h 207"/>
                <a:gd name="T48" fmla="*/ 46 w 319"/>
                <a:gd name="T49" fmla="*/ 206 h 207"/>
                <a:gd name="T50" fmla="*/ 137 w 319"/>
                <a:gd name="T51" fmla="*/ 207 h 207"/>
                <a:gd name="T52" fmla="*/ 104 w 319"/>
                <a:gd name="T53" fmla="*/ 147 h 207"/>
                <a:gd name="T54" fmla="*/ 216 w 319"/>
                <a:gd name="T55" fmla="*/ 147 h 207"/>
                <a:gd name="T56" fmla="*/ 181 w 319"/>
                <a:gd name="T57" fmla="*/ 207 h 207"/>
                <a:gd name="T58" fmla="*/ 242 w 319"/>
                <a:gd name="T59" fmla="*/ 207 h 207"/>
                <a:gd name="T60" fmla="*/ 258 w 319"/>
                <a:gd name="T61" fmla="*/ 206 h 207"/>
                <a:gd name="T62" fmla="*/ 272 w 319"/>
                <a:gd name="T63" fmla="*/ 201 h 207"/>
                <a:gd name="T64" fmla="*/ 285 w 319"/>
                <a:gd name="T65" fmla="*/ 194 h 207"/>
                <a:gd name="T66" fmla="*/ 296 w 319"/>
                <a:gd name="T67" fmla="*/ 185 h 207"/>
                <a:gd name="T68" fmla="*/ 306 w 319"/>
                <a:gd name="T69" fmla="*/ 174 h 207"/>
                <a:gd name="T70" fmla="*/ 313 w 319"/>
                <a:gd name="T71" fmla="*/ 161 h 207"/>
                <a:gd name="T72" fmla="*/ 317 w 319"/>
                <a:gd name="T73" fmla="*/ 148 h 207"/>
                <a:gd name="T74" fmla="*/ 319 w 319"/>
                <a:gd name="T75" fmla="*/ 132 h 207"/>
                <a:gd name="T76" fmla="*/ 318 w 319"/>
                <a:gd name="T77" fmla="*/ 125 h 207"/>
                <a:gd name="T78" fmla="*/ 315 w 319"/>
                <a:gd name="T79" fmla="*/ 111 h 207"/>
                <a:gd name="T80" fmla="*/ 310 w 319"/>
                <a:gd name="T81" fmla="*/ 97 h 207"/>
                <a:gd name="T82" fmla="*/ 301 w 319"/>
                <a:gd name="T83" fmla="*/ 85 h 207"/>
                <a:gd name="T84" fmla="*/ 291 w 319"/>
                <a:gd name="T85" fmla="*/ 74 h 207"/>
                <a:gd name="T86" fmla="*/ 279 w 319"/>
                <a:gd name="T87" fmla="*/ 67 h 207"/>
                <a:gd name="T88" fmla="*/ 265 w 319"/>
                <a:gd name="T89" fmla="*/ 61 h 207"/>
                <a:gd name="T90" fmla="*/ 250 w 319"/>
                <a:gd name="T91" fmla="*/ 58 h 207"/>
                <a:gd name="T92" fmla="*/ 242 w 319"/>
                <a:gd name="T93" fmla="*/ 58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9" h="207">
                  <a:moveTo>
                    <a:pt x="242" y="58"/>
                  </a:moveTo>
                  <a:lnTo>
                    <a:pt x="242" y="58"/>
                  </a:lnTo>
                  <a:lnTo>
                    <a:pt x="229" y="59"/>
                  </a:lnTo>
                  <a:lnTo>
                    <a:pt x="229" y="59"/>
                  </a:lnTo>
                  <a:lnTo>
                    <a:pt x="225" y="46"/>
                  </a:lnTo>
                  <a:lnTo>
                    <a:pt x="218" y="35"/>
                  </a:lnTo>
                  <a:lnTo>
                    <a:pt x="209" y="25"/>
                  </a:lnTo>
                  <a:lnTo>
                    <a:pt x="199" y="16"/>
                  </a:lnTo>
                  <a:lnTo>
                    <a:pt x="188" y="9"/>
                  </a:lnTo>
                  <a:lnTo>
                    <a:pt x="175" y="4"/>
                  </a:lnTo>
                  <a:lnTo>
                    <a:pt x="163" y="1"/>
                  </a:lnTo>
                  <a:lnTo>
                    <a:pt x="148" y="0"/>
                  </a:lnTo>
                  <a:lnTo>
                    <a:pt x="148" y="0"/>
                  </a:lnTo>
                  <a:lnTo>
                    <a:pt x="140" y="0"/>
                  </a:lnTo>
                  <a:lnTo>
                    <a:pt x="131" y="2"/>
                  </a:lnTo>
                  <a:lnTo>
                    <a:pt x="124" y="4"/>
                  </a:lnTo>
                  <a:lnTo>
                    <a:pt x="115" y="6"/>
                  </a:lnTo>
                  <a:lnTo>
                    <a:pt x="108" y="10"/>
                  </a:lnTo>
                  <a:lnTo>
                    <a:pt x="101" y="14"/>
                  </a:lnTo>
                  <a:lnTo>
                    <a:pt x="95" y="18"/>
                  </a:lnTo>
                  <a:lnTo>
                    <a:pt x="88" y="24"/>
                  </a:lnTo>
                  <a:lnTo>
                    <a:pt x="83" y="30"/>
                  </a:lnTo>
                  <a:lnTo>
                    <a:pt x="78" y="36"/>
                  </a:lnTo>
                  <a:lnTo>
                    <a:pt x="74" y="43"/>
                  </a:lnTo>
                  <a:lnTo>
                    <a:pt x="70" y="51"/>
                  </a:lnTo>
                  <a:lnTo>
                    <a:pt x="68" y="58"/>
                  </a:lnTo>
                  <a:lnTo>
                    <a:pt x="66" y="66"/>
                  </a:lnTo>
                  <a:lnTo>
                    <a:pt x="64" y="74"/>
                  </a:lnTo>
                  <a:lnTo>
                    <a:pt x="64" y="83"/>
                  </a:lnTo>
                  <a:lnTo>
                    <a:pt x="64" y="83"/>
                  </a:lnTo>
                  <a:lnTo>
                    <a:pt x="65" y="95"/>
                  </a:lnTo>
                  <a:lnTo>
                    <a:pt x="65" y="95"/>
                  </a:lnTo>
                  <a:lnTo>
                    <a:pt x="57" y="94"/>
                  </a:lnTo>
                  <a:lnTo>
                    <a:pt x="57" y="94"/>
                  </a:lnTo>
                  <a:lnTo>
                    <a:pt x="46" y="95"/>
                  </a:lnTo>
                  <a:lnTo>
                    <a:pt x="36" y="99"/>
                  </a:lnTo>
                  <a:lnTo>
                    <a:pt x="25" y="104"/>
                  </a:lnTo>
                  <a:lnTo>
                    <a:pt x="17" y="111"/>
                  </a:lnTo>
                  <a:lnTo>
                    <a:pt x="10" y="119"/>
                  </a:lnTo>
                  <a:lnTo>
                    <a:pt x="5" y="128"/>
                  </a:lnTo>
                  <a:lnTo>
                    <a:pt x="1" y="139"/>
                  </a:lnTo>
                  <a:lnTo>
                    <a:pt x="0" y="151"/>
                  </a:lnTo>
                  <a:lnTo>
                    <a:pt x="0" y="151"/>
                  </a:lnTo>
                  <a:lnTo>
                    <a:pt x="1" y="162"/>
                  </a:lnTo>
                  <a:lnTo>
                    <a:pt x="5" y="173"/>
                  </a:lnTo>
                  <a:lnTo>
                    <a:pt x="10" y="182"/>
                  </a:lnTo>
                  <a:lnTo>
                    <a:pt x="17" y="190"/>
                  </a:lnTo>
                  <a:lnTo>
                    <a:pt x="25" y="197"/>
                  </a:lnTo>
                  <a:lnTo>
                    <a:pt x="36" y="203"/>
                  </a:lnTo>
                  <a:lnTo>
                    <a:pt x="46" y="206"/>
                  </a:lnTo>
                  <a:lnTo>
                    <a:pt x="57" y="207"/>
                  </a:lnTo>
                  <a:lnTo>
                    <a:pt x="137" y="207"/>
                  </a:lnTo>
                  <a:lnTo>
                    <a:pt x="137" y="147"/>
                  </a:lnTo>
                  <a:lnTo>
                    <a:pt x="104" y="147"/>
                  </a:lnTo>
                  <a:lnTo>
                    <a:pt x="160" y="73"/>
                  </a:lnTo>
                  <a:lnTo>
                    <a:pt x="216" y="147"/>
                  </a:lnTo>
                  <a:lnTo>
                    <a:pt x="181" y="147"/>
                  </a:lnTo>
                  <a:lnTo>
                    <a:pt x="181" y="207"/>
                  </a:lnTo>
                  <a:lnTo>
                    <a:pt x="242" y="207"/>
                  </a:lnTo>
                  <a:lnTo>
                    <a:pt x="242" y="207"/>
                  </a:lnTo>
                  <a:lnTo>
                    <a:pt x="250" y="207"/>
                  </a:lnTo>
                  <a:lnTo>
                    <a:pt x="258" y="206"/>
                  </a:lnTo>
                  <a:lnTo>
                    <a:pt x="265" y="204"/>
                  </a:lnTo>
                  <a:lnTo>
                    <a:pt x="272" y="201"/>
                  </a:lnTo>
                  <a:lnTo>
                    <a:pt x="279" y="197"/>
                  </a:lnTo>
                  <a:lnTo>
                    <a:pt x="285" y="194"/>
                  </a:lnTo>
                  <a:lnTo>
                    <a:pt x="291" y="190"/>
                  </a:lnTo>
                  <a:lnTo>
                    <a:pt x="296" y="185"/>
                  </a:lnTo>
                  <a:lnTo>
                    <a:pt x="301" y="180"/>
                  </a:lnTo>
                  <a:lnTo>
                    <a:pt x="306" y="174"/>
                  </a:lnTo>
                  <a:lnTo>
                    <a:pt x="310" y="167"/>
                  </a:lnTo>
                  <a:lnTo>
                    <a:pt x="313" y="161"/>
                  </a:lnTo>
                  <a:lnTo>
                    <a:pt x="315" y="154"/>
                  </a:lnTo>
                  <a:lnTo>
                    <a:pt x="317" y="148"/>
                  </a:lnTo>
                  <a:lnTo>
                    <a:pt x="318" y="139"/>
                  </a:lnTo>
                  <a:lnTo>
                    <a:pt x="319" y="132"/>
                  </a:lnTo>
                  <a:lnTo>
                    <a:pt x="319" y="132"/>
                  </a:lnTo>
                  <a:lnTo>
                    <a:pt x="318" y="125"/>
                  </a:lnTo>
                  <a:lnTo>
                    <a:pt x="317" y="118"/>
                  </a:lnTo>
                  <a:lnTo>
                    <a:pt x="315" y="111"/>
                  </a:lnTo>
                  <a:lnTo>
                    <a:pt x="313" y="103"/>
                  </a:lnTo>
                  <a:lnTo>
                    <a:pt x="310" y="97"/>
                  </a:lnTo>
                  <a:lnTo>
                    <a:pt x="306" y="91"/>
                  </a:lnTo>
                  <a:lnTo>
                    <a:pt x="301" y="85"/>
                  </a:lnTo>
                  <a:lnTo>
                    <a:pt x="296" y="79"/>
                  </a:lnTo>
                  <a:lnTo>
                    <a:pt x="291" y="74"/>
                  </a:lnTo>
                  <a:lnTo>
                    <a:pt x="285" y="70"/>
                  </a:lnTo>
                  <a:lnTo>
                    <a:pt x="279" y="67"/>
                  </a:lnTo>
                  <a:lnTo>
                    <a:pt x="272" y="64"/>
                  </a:lnTo>
                  <a:lnTo>
                    <a:pt x="265" y="61"/>
                  </a:lnTo>
                  <a:lnTo>
                    <a:pt x="258" y="59"/>
                  </a:lnTo>
                  <a:lnTo>
                    <a:pt x="250" y="58"/>
                  </a:lnTo>
                  <a:lnTo>
                    <a:pt x="242" y="58"/>
                  </a:lnTo>
                  <a:lnTo>
                    <a:pt x="242" y="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37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64F78011-6C07-4E6B-99DB-2857210D2E31}"/>
              </a:ext>
            </a:extLst>
          </p:cNvPr>
          <p:cNvGrpSpPr/>
          <p:nvPr/>
        </p:nvGrpSpPr>
        <p:grpSpPr>
          <a:xfrm>
            <a:off x="6225333" y="1843096"/>
            <a:ext cx="4178899" cy="1328497"/>
            <a:chOff x="6149133" y="1595446"/>
            <a:chExt cx="4178899" cy="1328497"/>
          </a:xfrm>
        </p:grpSpPr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477E961A-F983-480D-83F2-09AF2E470B87}"/>
                </a:ext>
              </a:extLst>
            </p:cNvPr>
            <p:cNvGrpSpPr/>
            <p:nvPr/>
          </p:nvGrpSpPr>
          <p:grpSpPr>
            <a:xfrm>
              <a:off x="6149133" y="1595446"/>
              <a:ext cx="822720" cy="822718"/>
              <a:chOff x="5663488" y="1758240"/>
              <a:chExt cx="1874676" cy="1874672"/>
            </a:xfrm>
          </p:grpSpPr>
          <p:sp>
            <p:nvSpPr>
              <p:cNvPr id="39" name="圆角矩形 7">
                <a:extLst>
                  <a:ext uri="{FF2B5EF4-FFF2-40B4-BE49-F238E27FC236}">
                    <a16:creationId xmlns:a16="http://schemas.microsoft.com/office/drawing/2014/main" id="{EA9EBBD3-68AA-4642-B710-8C0BBC8B57B6}"/>
                  </a:ext>
                </a:extLst>
              </p:cNvPr>
              <p:cNvSpPr/>
              <p:nvPr/>
            </p:nvSpPr>
            <p:spPr>
              <a:xfrm>
                <a:off x="5663488" y="1758240"/>
                <a:ext cx="1874676" cy="1874672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id="{F692184E-2524-4264-9F06-B56E58234515}"/>
                  </a:ext>
                </a:extLst>
              </p:cNvPr>
              <p:cNvSpPr/>
              <p:nvPr/>
            </p:nvSpPr>
            <p:spPr>
              <a:xfrm>
                <a:off x="5928512" y="2023262"/>
                <a:ext cx="1344632" cy="1344632"/>
              </a:xfrm>
              <a:prstGeom prst="ellipse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FFFFFF">
                    <a:lumMod val="8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圆角矩形 7">
                <a:extLst>
                  <a:ext uri="{FF2B5EF4-FFF2-40B4-BE49-F238E27FC236}">
                    <a16:creationId xmlns:a16="http://schemas.microsoft.com/office/drawing/2014/main" id="{0283A29E-0FB4-4F04-A119-C6C77BA83316}"/>
                  </a:ext>
                </a:extLst>
              </p:cNvPr>
              <p:cNvSpPr/>
              <p:nvPr/>
            </p:nvSpPr>
            <p:spPr>
              <a:xfrm>
                <a:off x="6324138" y="2362293"/>
                <a:ext cx="553376" cy="666567"/>
              </a:xfrm>
              <a:custGeom>
                <a:avLst/>
                <a:gdLst>
                  <a:gd name="T0" fmla="*/ 212 w 212"/>
                  <a:gd name="T1" fmla="*/ 160 h 256"/>
                  <a:gd name="T2" fmla="*/ 210 w 212"/>
                  <a:gd name="T3" fmla="*/ 171 h 256"/>
                  <a:gd name="T4" fmla="*/ 203 w 212"/>
                  <a:gd name="T5" fmla="*/ 180 h 256"/>
                  <a:gd name="T6" fmla="*/ 208 w 212"/>
                  <a:gd name="T7" fmla="*/ 188 h 256"/>
                  <a:gd name="T8" fmla="*/ 209 w 212"/>
                  <a:gd name="T9" fmla="*/ 200 h 256"/>
                  <a:gd name="T10" fmla="*/ 205 w 212"/>
                  <a:gd name="T11" fmla="*/ 212 h 256"/>
                  <a:gd name="T12" fmla="*/ 200 w 212"/>
                  <a:gd name="T13" fmla="*/ 218 h 256"/>
                  <a:gd name="T14" fmla="*/ 193 w 212"/>
                  <a:gd name="T15" fmla="*/ 222 h 256"/>
                  <a:gd name="T16" fmla="*/ 194 w 212"/>
                  <a:gd name="T17" fmla="*/ 235 h 256"/>
                  <a:gd name="T18" fmla="*/ 186 w 212"/>
                  <a:gd name="T19" fmla="*/ 245 h 256"/>
                  <a:gd name="T20" fmla="*/ 176 w 212"/>
                  <a:gd name="T21" fmla="*/ 251 h 256"/>
                  <a:gd name="T22" fmla="*/ 169 w 212"/>
                  <a:gd name="T23" fmla="*/ 254 h 256"/>
                  <a:gd name="T24" fmla="*/ 131 w 212"/>
                  <a:gd name="T25" fmla="*/ 256 h 256"/>
                  <a:gd name="T26" fmla="*/ 91 w 212"/>
                  <a:gd name="T27" fmla="*/ 254 h 256"/>
                  <a:gd name="T28" fmla="*/ 60 w 212"/>
                  <a:gd name="T29" fmla="*/ 247 h 256"/>
                  <a:gd name="T30" fmla="*/ 55 w 212"/>
                  <a:gd name="T31" fmla="*/ 245 h 256"/>
                  <a:gd name="T32" fmla="*/ 50 w 212"/>
                  <a:gd name="T33" fmla="*/ 242 h 256"/>
                  <a:gd name="T34" fmla="*/ 46 w 212"/>
                  <a:gd name="T35" fmla="*/ 239 h 256"/>
                  <a:gd name="T36" fmla="*/ 42 w 212"/>
                  <a:gd name="T37" fmla="*/ 234 h 256"/>
                  <a:gd name="T38" fmla="*/ 0 w 212"/>
                  <a:gd name="T39" fmla="*/ 230 h 256"/>
                  <a:gd name="T40" fmla="*/ 0 w 212"/>
                  <a:gd name="T41" fmla="*/ 136 h 256"/>
                  <a:gd name="T42" fmla="*/ 15 w 212"/>
                  <a:gd name="T43" fmla="*/ 136 h 256"/>
                  <a:gd name="T44" fmla="*/ 30 w 212"/>
                  <a:gd name="T45" fmla="*/ 136 h 256"/>
                  <a:gd name="T46" fmla="*/ 37 w 212"/>
                  <a:gd name="T47" fmla="*/ 131 h 256"/>
                  <a:gd name="T48" fmla="*/ 41 w 212"/>
                  <a:gd name="T49" fmla="*/ 127 h 256"/>
                  <a:gd name="T50" fmla="*/ 43 w 212"/>
                  <a:gd name="T51" fmla="*/ 116 h 256"/>
                  <a:gd name="T52" fmla="*/ 46 w 212"/>
                  <a:gd name="T53" fmla="*/ 104 h 256"/>
                  <a:gd name="T54" fmla="*/ 50 w 212"/>
                  <a:gd name="T55" fmla="*/ 95 h 256"/>
                  <a:gd name="T56" fmla="*/ 56 w 212"/>
                  <a:gd name="T57" fmla="*/ 84 h 256"/>
                  <a:gd name="T58" fmla="*/ 73 w 212"/>
                  <a:gd name="T59" fmla="*/ 68 h 256"/>
                  <a:gd name="T60" fmla="*/ 89 w 212"/>
                  <a:gd name="T61" fmla="*/ 18 h 256"/>
                  <a:gd name="T62" fmla="*/ 89 w 212"/>
                  <a:gd name="T63" fmla="*/ 2 h 256"/>
                  <a:gd name="T64" fmla="*/ 97 w 212"/>
                  <a:gd name="T65" fmla="*/ 0 h 256"/>
                  <a:gd name="T66" fmla="*/ 117 w 212"/>
                  <a:gd name="T67" fmla="*/ 18 h 256"/>
                  <a:gd name="T68" fmla="*/ 121 w 212"/>
                  <a:gd name="T69" fmla="*/ 39 h 256"/>
                  <a:gd name="T70" fmla="*/ 114 w 212"/>
                  <a:gd name="T71" fmla="*/ 59 h 256"/>
                  <a:gd name="T72" fmla="*/ 109 w 212"/>
                  <a:gd name="T73" fmla="*/ 89 h 256"/>
                  <a:gd name="T74" fmla="*/ 113 w 212"/>
                  <a:gd name="T75" fmla="*/ 100 h 256"/>
                  <a:gd name="T76" fmla="*/ 122 w 212"/>
                  <a:gd name="T77" fmla="*/ 107 h 256"/>
                  <a:gd name="T78" fmla="*/ 126 w 212"/>
                  <a:gd name="T79" fmla="*/ 107 h 256"/>
                  <a:gd name="T80" fmla="*/ 131 w 212"/>
                  <a:gd name="T81" fmla="*/ 107 h 256"/>
                  <a:gd name="T82" fmla="*/ 136 w 212"/>
                  <a:gd name="T83" fmla="*/ 107 h 256"/>
                  <a:gd name="T84" fmla="*/ 141 w 212"/>
                  <a:gd name="T85" fmla="*/ 106 h 256"/>
                  <a:gd name="T86" fmla="*/ 152 w 212"/>
                  <a:gd name="T87" fmla="*/ 103 h 256"/>
                  <a:gd name="T88" fmla="*/ 164 w 212"/>
                  <a:gd name="T89" fmla="*/ 99 h 256"/>
                  <a:gd name="T90" fmla="*/ 188 w 212"/>
                  <a:gd name="T91" fmla="*/ 98 h 256"/>
                  <a:gd name="T92" fmla="*/ 198 w 212"/>
                  <a:gd name="T93" fmla="*/ 101 h 256"/>
                  <a:gd name="T94" fmla="*/ 205 w 212"/>
                  <a:gd name="T95" fmla="*/ 106 h 256"/>
                  <a:gd name="T96" fmla="*/ 206 w 212"/>
                  <a:gd name="T97" fmla="*/ 109 h 256"/>
                  <a:gd name="T98" fmla="*/ 207 w 212"/>
                  <a:gd name="T99" fmla="*/ 112 h 256"/>
                  <a:gd name="T100" fmla="*/ 208 w 212"/>
                  <a:gd name="T101" fmla="*/ 115 h 256"/>
                  <a:gd name="T102" fmla="*/ 208 w 212"/>
                  <a:gd name="T103" fmla="*/ 118 h 256"/>
                  <a:gd name="T104" fmla="*/ 208 w 212"/>
                  <a:gd name="T105" fmla="*/ 123 h 256"/>
                  <a:gd name="T106" fmla="*/ 203 w 212"/>
                  <a:gd name="T107" fmla="*/ 136 h 256"/>
                  <a:gd name="T108" fmla="*/ 205 w 212"/>
                  <a:gd name="T109" fmla="*/ 139 h 256"/>
                  <a:gd name="T110" fmla="*/ 207 w 212"/>
                  <a:gd name="T111" fmla="*/ 141 h 256"/>
                  <a:gd name="T112" fmla="*/ 209 w 212"/>
                  <a:gd name="T113" fmla="*/ 144 h 256"/>
                  <a:gd name="T114" fmla="*/ 210 w 212"/>
                  <a:gd name="T115" fmla="*/ 147 h 256"/>
                  <a:gd name="T116" fmla="*/ 211 w 212"/>
                  <a:gd name="T117" fmla="*/ 150 h 256"/>
                  <a:gd name="T118" fmla="*/ 212 w 212"/>
                  <a:gd name="T119" fmla="*/ 155 h 256"/>
                  <a:gd name="T120" fmla="*/ 212 w 212"/>
                  <a:gd name="T121" fmla="*/ 16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2" h="256">
                    <a:moveTo>
                      <a:pt x="212" y="160"/>
                    </a:moveTo>
                    <a:cubicBezTo>
                      <a:pt x="212" y="165"/>
                      <a:pt x="211" y="169"/>
                      <a:pt x="210" y="171"/>
                    </a:cubicBezTo>
                    <a:cubicBezTo>
                      <a:pt x="209" y="174"/>
                      <a:pt x="206" y="177"/>
                      <a:pt x="203" y="180"/>
                    </a:cubicBezTo>
                    <a:cubicBezTo>
                      <a:pt x="205" y="182"/>
                      <a:pt x="207" y="185"/>
                      <a:pt x="208" y="188"/>
                    </a:cubicBezTo>
                    <a:cubicBezTo>
                      <a:pt x="208" y="191"/>
                      <a:pt x="209" y="195"/>
                      <a:pt x="209" y="200"/>
                    </a:cubicBezTo>
                    <a:cubicBezTo>
                      <a:pt x="208" y="205"/>
                      <a:pt x="207" y="209"/>
                      <a:pt x="205" y="212"/>
                    </a:cubicBezTo>
                    <a:cubicBezTo>
                      <a:pt x="203" y="215"/>
                      <a:pt x="201" y="217"/>
                      <a:pt x="200" y="218"/>
                    </a:cubicBezTo>
                    <a:cubicBezTo>
                      <a:pt x="199" y="219"/>
                      <a:pt x="196" y="220"/>
                      <a:pt x="193" y="222"/>
                    </a:cubicBezTo>
                    <a:cubicBezTo>
                      <a:pt x="195" y="227"/>
                      <a:pt x="195" y="231"/>
                      <a:pt x="194" y="235"/>
                    </a:cubicBezTo>
                    <a:cubicBezTo>
                      <a:pt x="192" y="239"/>
                      <a:pt x="190" y="242"/>
                      <a:pt x="186" y="245"/>
                    </a:cubicBezTo>
                    <a:cubicBezTo>
                      <a:pt x="183" y="248"/>
                      <a:pt x="180" y="250"/>
                      <a:pt x="176" y="251"/>
                    </a:cubicBezTo>
                    <a:cubicBezTo>
                      <a:pt x="173" y="253"/>
                      <a:pt x="171" y="254"/>
                      <a:pt x="169" y="254"/>
                    </a:cubicBezTo>
                    <a:cubicBezTo>
                      <a:pt x="157" y="255"/>
                      <a:pt x="144" y="256"/>
                      <a:pt x="131" y="256"/>
                    </a:cubicBezTo>
                    <a:cubicBezTo>
                      <a:pt x="118" y="256"/>
                      <a:pt x="104" y="256"/>
                      <a:pt x="91" y="254"/>
                    </a:cubicBezTo>
                    <a:cubicBezTo>
                      <a:pt x="77" y="253"/>
                      <a:pt x="67" y="250"/>
                      <a:pt x="60" y="247"/>
                    </a:cubicBezTo>
                    <a:cubicBezTo>
                      <a:pt x="60" y="247"/>
                      <a:pt x="58" y="246"/>
                      <a:pt x="55" y="245"/>
                    </a:cubicBezTo>
                    <a:cubicBezTo>
                      <a:pt x="53" y="243"/>
                      <a:pt x="51" y="243"/>
                      <a:pt x="50" y="242"/>
                    </a:cubicBezTo>
                    <a:cubicBezTo>
                      <a:pt x="49" y="241"/>
                      <a:pt x="47" y="240"/>
                      <a:pt x="46" y="239"/>
                    </a:cubicBezTo>
                    <a:cubicBezTo>
                      <a:pt x="44" y="237"/>
                      <a:pt x="43" y="236"/>
                      <a:pt x="42" y="234"/>
                    </a:cubicBezTo>
                    <a:cubicBezTo>
                      <a:pt x="37" y="231"/>
                      <a:pt x="24" y="230"/>
                      <a:pt x="0" y="230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5" y="136"/>
                      <a:pt x="10" y="136"/>
                      <a:pt x="15" y="136"/>
                    </a:cubicBezTo>
                    <a:cubicBezTo>
                      <a:pt x="21" y="136"/>
                      <a:pt x="26" y="136"/>
                      <a:pt x="30" y="136"/>
                    </a:cubicBezTo>
                    <a:cubicBezTo>
                      <a:pt x="35" y="135"/>
                      <a:pt x="37" y="134"/>
                      <a:pt x="37" y="131"/>
                    </a:cubicBezTo>
                    <a:cubicBezTo>
                      <a:pt x="38" y="130"/>
                      <a:pt x="40" y="128"/>
                      <a:pt x="41" y="127"/>
                    </a:cubicBezTo>
                    <a:cubicBezTo>
                      <a:pt x="41" y="126"/>
                      <a:pt x="42" y="122"/>
                      <a:pt x="43" y="116"/>
                    </a:cubicBezTo>
                    <a:cubicBezTo>
                      <a:pt x="45" y="111"/>
                      <a:pt x="46" y="107"/>
                      <a:pt x="46" y="104"/>
                    </a:cubicBezTo>
                    <a:cubicBezTo>
                      <a:pt x="47" y="102"/>
                      <a:pt x="48" y="99"/>
                      <a:pt x="50" y="95"/>
                    </a:cubicBezTo>
                    <a:cubicBezTo>
                      <a:pt x="52" y="91"/>
                      <a:pt x="54" y="87"/>
                      <a:pt x="56" y="84"/>
                    </a:cubicBezTo>
                    <a:cubicBezTo>
                      <a:pt x="73" y="68"/>
                      <a:pt x="73" y="68"/>
                      <a:pt x="73" y="68"/>
                    </a:cubicBezTo>
                    <a:cubicBezTo>
                      <a:pt x="84" y="48"/>
                      <a:pt x="89" y="32"/>
                      <a:pt x="89" y="18"/>
                    </a:cubicBezTo>
                    <a:cubicBezTo>
                      <a:pt x="89" y="2"/>
                      <a:pt x="89" y="2"/>
                      <a:pt x="89" y="2"/>
                    </a:cubicBezTo>
                    <a:cubicBezTo>
                      <a:pt x="90" y="1"/>
                      <a:pt x="92" y="0"/>
                      <a:pt x="97" y="0"/>
                    </a:cubicBezTo>
                    <a:cubicBezTo>
                      <a:pt x="107" y="0"/>
                      <a:pt x="114" y="6"/>
                      <a:pt x="117" y="18"/>
                    </a:cubicBezTo>
                    <a:cubicBezTo>
                      <a:pt x="121" y="39"/>
                      <a:pt x="121" y="39"/>
                      <a:pt x="121" y="39"/>
                    </a:cubicBezTo>
                    <a:cubicBezTo>
                      <a:pt x="120" y="49"/>
                      <a:pt x="118" y="56"/>
                      <a:pt x="114" y="59"/>
                    </a:cubicBezTo>
                    <a:cubicBezTo>
                      <a:pt x="112" y="75"/>
                      <a:pt x="111" y="85"/>
                      <a:pt x="109" y="89"/>
                    </a:cubicBezTo>
                    <a:cubicBezTo>
                      <a:pt x="108" y="93"/>
                      <a:pt x="110" y="97"/>
                      <a:pt x="113" y="100"/>
                    </a:cubicBezTo>
                    <a:cubicBezTo>
                      <a:pt x="116" y="104"/>
                      <a:pt x="119" y="106"/>
                      <a:pt x="122" y="107"/>
                    </a:cubicBezTo>
                    <a:cubicBezTo>
                      <a:pt x="124" y="107"/>
                      <a:pt x="126" y="107"/>
                      <a:pt x="126" y="107"/>
                    </a:cubicBezTo>
                    <a:cubicBezTo>
                      <a:pt x="127" y="107"/>
                      <a:pt x="129" y="107"/>
                      <a:pt x="131" y="107"/>
                    </a:cubicBezTo>
                    <a:cubicBezTo>
                      <a:pt x="133" y="107"/>
                      <a:pt x="134" y="107"/>
                      <a:pt x="136" y="107"/>
                    </a:cubicBezTo>
                    <a:cubicBezTo>
                      <a:pt x="138" y="107"/>
                      <a:pt x="139" y="106"/>
                      <a:pt x="141" y="106"/>
                    </a:cubicBezTo>
                    <a:cubicBezTo>
                      <a:pt x="143" y="105"/>
                      <a:pt x="147" y="104"/>
                      <a:pt x="152" y="103"/>
                    </a:cubicBezTo>
                    <a:cubicBezTo>
                      <a:pt x="158" y="101"/>
                      <a:pt x="162" y="100"/>
                      <a:pt x="164" y="99"/>
                    </a:cubicBezTo>
                    <a:cubicBezTo>
                      <a:pt x="173" y="97"/>
                      <a:pt x="181" y="97"/>
                      <a:pt x="188" y="98"/>
                    </a:cubicBezTo>
                    <a:cubicBezTo>
                      <a:pt x="191" y="99"/>
                      <a:pt x="195" y="100"/>
                      <a:pt x="198" y="101"/>
                    </a:cubicBezTo>
                    <a:cubicBezTo>
                      <a:pt x="202" y="103"/>
                      <a:pt x="204" y="104"/>
                      <a:pt x="205" y="106"/>
                    </a:cubicBezTo>
                    <a:cubicBezTo>
                      <a:pt x="205" y="106"/>
                      <a:pt x="205" y="107"/>
                      <a:pt x="206" y="109"/>
                    </a:cubicBezTo>
                    <a:cubicBezTo>
                      <a:pt x="207" y="111"/>
                      <a:pt x="207" y="112"/>
                      <a:pt x="207" y="112"/>
                    </a:cubicBezTo>
                    <a:cubicBezTo>
                      <a:pt x="207" y="112"/>
                      <a:pt x="207" y="113"/>
                      <a:pt x="208" y="115"/>
                    </a:cubicBezTo>
                    <a:cubicBezTo>
                      <a:pt x="208" y="116"/>
                      <a:pt x="209" y="118"/>
                      <a:pt x="208" y="118"/>
                    </a:cubicBezTo>
                    <a:cubicBezTo>
                      <a:pt x="208" y="119"/>
                      <a:pt x="208" y="120"/>
                      <a:pt x="208" y="123"/>
                    </a:cubicBezTo>
                    <a:cubicBezTo>
                      <a:pt x="208" y="125"/>
                      <a:pt x="206" y="129"/>
                      <a:pt x="203" y="136"/>
                    </a:cubicBezTo>
                    <a:cubicBezTo>
                      <a:pt x="203" y="136"/>
                      <a:pt x="204" y="137"/>
                      <a:pt x="205" y="139"/>
                    </a:cubicBezTo>
                    <a:cubicBezTo>
                      <a:pt x="206" y="140"/>
                      <a:pt x="207" y="141"/>
                      <a:pt x="207" y="141"/>
                    </a:cubicBezTo>
                    <a:cubicBezTo>
                      <a:pt x="207" y="142"/>
                      <a:pt x="208" y="143"/>
                      <a:pt x="209" y="144"/>
                    </a:cubicBezTo>
                    <a:cubicBezTo>
                      <a:pt x="209" y="145"/>
                      <a:pt x="210" y="146"/>
                      <a:pt x="210" y="147"/>
                    </a:cubicBezTo>
                    <a:cubicBezTo>
                      <a:pt x="210" y="148"/>
                      <a:pt x="211" y="149"/>
                      <a:pt x="211" y="150"/>
                    </a:cubicBezTo>
                    <a:cubicBezTo>
                      <a:pt x="211" y="152"/>
                      <a:pt x="212" y="153"/>
                      <a:pt x="212" y="155"/>
                    </a:cubicBezTo>
                    <a:cubicBezTo>
                      <a:pt x="212" y="156"/>
                      <a:pt x="212" y="158"/>
                      <a:pt x="212" y="1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DA180A0D-0675-4629-91B3-AD5231A4EC2D}"/>
                </a:ext>
              </a:extLst>
            </p:cNvPr>
            <p:cNvSpPr/>
            <p:nvPr/>
          </p:nvSpPr>
          <p:spPr>
            <a:xfrm>
              <a:off x="7120641" y="1991380"/>
              <a:ext cx="3207391" cy="9325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defTabSz="914377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 algn="just" defTabSz="914377">
                <a:lnSpc>
                  <a:spcPct val="130000"/>
                </a:lnSpc>
              </a:pP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AE0A7C34-0318-40A7-9C31-5C8E82F8C222}"/>
                </a:ext>
              </a:extLst>
            </p:cNvPr>
            <p:cNvSpPr/>
            <p:nvPr/>
          </p:nvSpPr>
          <p:spPr>
            <a:xfrm>
              <a:off x="7120642" y="1711752"/>
              <a:ext cx="261411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800" dirty="0">
                  <a:cs typeface="+mn-ea"/>
                  <a:sym typeface="+mn-lt"/>
                </a:rPr>
                <a:t>Add title text</a:t>
              </a:r>
              <a:endParaRPr lang="zh-CN" altLang="en-US" sz="1800" dirty="0">
                <a:cs typeface="+mn-ea"/>
                <a:sym typeface="+mn-lt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6B260159-32DB-4600-B7CF-71F3111FE6D4}"/>
              </a:ext>
            </a:extLst>
          </p:cNvPr>
          <p:cNvGrpSpPr/>
          <p:nvPr/>
        </p:nvGrpSpPr>
        <p:grpSpPr>
          <a:xfrm>
            <a:off x="6225333" y="3248199"/>
            <a:ext cx="4271868" cy="1263523"/>
            <a:chOff x="6149133" y="3000549"/>
            <a:chExt cx="4271868" cy="1263523"/>
          </a:xfrm>
        </p:grpSpPr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33A56C6D-BAE6-4DFF-83E1-1469752411F8}"/>
                </a:ext>
              </a:extLst>
            </p:cNvPr>
            <p:cNvGrpSpPr/>
            <p:nvPr/>
          </p:nvGrpSpPr>
          <p:grpSpPr>
            <a:xfrm>
              <a:off x="6149133" y="3000549"/>
              <a:ext cx="1600256" cy="1160791"/>
              <a:chOff x="6621202" y="2075543"/>
              <a:chExt cx="2314726" cy="1679052"/>
            </a:xfrm>
          </p:grpSpPr>
          <p:sp>
            <p:nvSpPr>
              <p:cNvPr id="46" name="矩形 3">
                <a:extLst>
                  <a:ext uri="{FF2B5EF4-FFF2-40B4-BE49-F238E27FC236}">
                    <a16:creationId xmlns:a16="http://schemas.microsoft.com/office/drawing/2014/main" id="{E91EE4D8-06E8-4859-8FB3-C28D85509EA6}"/>
                  </a:ext>
                </a:extLst>
              </p:cNvPr>
              <p:cNvSpPr/>
              <p:nvPr/>
            </p:nvSpPr>
            <p:spPr>
              <a:xfrm rot="2100000">
                <a:off x="6944687" y="2585422"/>
                <a:ext cx="1991241" cy="1169173"/>
              </a:xfrm>
              <a:custGeom>
                <a:avLst/>
                <a:gdLst>
                  <a:gd name="connsiteX0" fmla="*/ 0 w 5930900"/>
                  <a:gd name="connsiteY0" fmla="*/ 0 h 2316335"/>
                  <a:gd name="connsiteX1" fmla="*/ 5930900 w 5930900"/>
                  <a:gd name="connsiteY1" fmla="*/ 0 h 2316335"/>
                  <a:gd name="connsiteX2" fmla="*/ 5930900 w 5930900"/>
                  <a:gd name="connsiteY2" fmla="*/ 2316335 h 2316335"/>
                  <a:gd name="connsiteX3" fmla="*/ 0 w 5930900"/>
                  <a:gd name="connsiteY3" fmla="*/ 2316335 h 2316335"/>
                  <a:gd name="connsiteX4" fmla="*/ 0 w 5930900"/>
                  <a:gd name="connsiteY4" fmla="*/ 0 h 2316335"/>
                  <a:gd name="connsiteX0" fmla="*/ 0 w 5930900"/>
                  <a:gd name="connsiteY0" fmla="*/ 0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5" fmla="*/ 0 w 5930900"/>
                  <a:gd name="connsiteY5" fmla="*/ 0 h 2316335"/>
                  <a:gd name="connsiteX0" fmla="*/ 0 w 5930900"/>
                  <a:gd name="connsiteY0" fmla="*/ 2316335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0 w 5930900"/>
                  <a:gd name="connsiteY0" fmla="*/ 2316335 h 2316335"/>
                  <a:gd name="connsiteX1" fmla="*/ 494039 w 5930900"/>
                  <a:gd name="connsiteY1" fmla="*/ 2322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1 w 5736813"/>
                  <a:gd name="connsiteY0" fmla="*/ 2316313 h 2316335"/>
                  <a:gd name="connsiteX1" fmla="*/ 299952 w 5736813"/>
                  <a:gd name="connsiteY1" fmla="*/ 23225 h 2316335"/>
                  <a:gd name="connsiteX2" fmla="*/ 5736813 w 5736813"/>
                  <a:gd name="connsiteY2" fmla="*/ 0 h 2316335"/>
                  <a:gd name="connsiteX3" fmla="*/ 5736813 w 5736813"/>
                  <a:gd name="connsiteY3" fmla="*/ 2316335 h 2316335"/>
                  <a:gd name="connsiteX4" fmla="*/ 1 w 5736813"/>
                  <a:gd name="connsiteY4" fmla="*/ 2316313 h 2316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36813" h="2316335">
                    <a:moveTo>
                      <a:pt x="1" y="2316313"/>
                    </a:moveTo>
                    <a:lnTo>
                      <a:pt x="299952" y="23225"/>
                    </a:lnTo>
                    <a:lnTo>
                      <a:pt x="5736813" y="0"/>
                    </a:lnTo>
                    <a:lnTo>
                      <a:pt x="5736813" y="2316335"/>
                    </a:lnTo>
                    <a:lnTo>
                      <a:pt x="1" y="2316313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rgbClr val="FFFFFF">
                      <a:alpha val="0"/>
                    </a:srgbClr>
                  </a:gs>
                  <a:gs pos="0">
                    <a:srgbClr val="000000">
                      <a:alpha val="30000"/>
                    </a:srgbClr>
                  </a:gs>
                </a:gsLst>
                <a:lin ang="1800000" scaled="0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051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49" name="组合 48">
                <a:extLst>
                  <a:ext uri="{FF2B5EF4-FFF2-40B4-BE49-F238E27FC236}">
                    <a16:creationId xmlns:a16="http://schemas.microsoft.com/office/drawing/2014/main" id="{0ADE7F18-1FFB-4423-BDBF-BA61835C2614}"/>
                  </a:ext>
                </a:extLst>
              </p:cNvPr>
              <p:cNvGrpSpPr/>
              <p:nvPr/>
            </p:nvGrpSpPr>
            <p:grpSpPr>
              <a:xfrm>
                <a:off x="6621202" y="2075543"/>
                <a:ext cx="1190041" cy="1190039"/>
                <a:chOff x="5663488" y="1758240"/>
                <a:chExt cx="1874676" cy="1874672"/>
              </a:xfrm>
            </p:grpSpPr>
            <p:sp>
              <p:nvSpPr>
                <p:cNvPr id="50" name="圆角矩形 7">
                  <a:extLst>
                    <a:ext uri="{FF2B5EF4-FFF2-40B4-BE49-F238E27FC236}">
                      <a16:creationId xmlns:a16="http://schemas.microsoft.com/office/drawing/2014/main" id="{405F73F1-922E-443B-9C6D-B6909F2D4F5A}"/>
                    </a:ext>
                  </a:extLst>
                </p:cNvPr>
                <p:cNvSpPr/>
                <p:nvPr/>
              </p:nvSpPr>
              <p:spPr>
                <a:xfrm>
                  <a:off x="5663488" y="1758240"/>
                  <a:ext cx="1874676" cy="1874672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椭圆 50">
                  <a:extLst>
                    <a:ext uri="{FF2B5EF4-FFF2-40B4-BE49-F238E27FC236}">
                      <a16:creationId xmlns:a16="http://schemas.microsoft.com/office/drawing/2014/main" id="{C694227F-4DE9-4C8C-A5D3-783A1BB475DE}"/>
                    </a:ext>
                  </a:extLst>
                </p:cNvPr>
                <p:cNvSpPr/>
                <p:nvPr/>
              </p:nvSpPr>
              <p:spPr>
                <a:xfrm>
                  <a:off x="5928512" y="2023262"/>
                  <a:ext cx="1344632" cy="1344632"/>
                </a:xfrm>
                <a:prstGeom prst="ellipse">
                  <a:avLst/>
                </a:prstGeom>
                <a:solidFill>
                  <a:schemeClr val="bg1"/>
                </a:solidFill>
                <a:ln w="76200" cap="flat" cmpd="sng" algn="ctr">
                  <a:solidFill>
                    <a:srgbClr val="FFFFFF">
                      <a:lumMod val="8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圆角矩形 7">
                  <a:extLst>
                    <a:ext uri="{FF2B5EF4-FFF2-40B4-BE49-F238E27FC236}">
                      <a16:creationId xmlns:a16="http://schemas.microsoft.com/office/drawing/2014/main" id="{B542542A-052F-4CBF-9632-3C6C6BD6AD4E}"/>
                    </a:ext>
                  </a:extLst>
                </p:cNvPr>
                <p:cNvSpPr/>
                <p:nvPr/>
              </p:nvSpPr>
              <p:spPr>
                <a:xfrm>
                  <a:off x="6267543" y="2362294"/>
                  <a:ext cx="666567" cy="666564"/>
                </a:xfrm>
                <a:custGeom>
                  <a:avLst/>
                  <a:gdLst>
                    <a:gd name="connsiteX0" fmla="*/ 199497 w 331788"/>
                    <a:gd name="connsiteY0" fmla="*/ 265112 h 331787"/>
                    <a:gd name="connsiteX1" fmla="*/ 209798 w 331788"/>
                    <a:gd name="connsiteY1" fmla="*/ 279217 h 331787"/>
                    <a:gd name="connsiteX2" fmla="*/ 238126 w 331788"/>
                    <a:gd name="connsiteY2" fmla="*/ 315118 h 331787"/>
                    <a:gd name="connsiteX3" fmla="*/ 166018 w 331788"/>
                    <a:gd name="connsiteY3" fmla="*/ 331787 h 331787"/>
                    <a:gd name="connsiteX4" fmla="*/ 122238 w 331788"/>
                    <a:gd name="connsiteY4" fmla="*/ 325376 h 331787"/>
                    <a:gd name="connsiteX5" fmla="*/ 199497 w 331788"/>
                    <a:gd name="connsiteY5" fmla="*/ 265112 h 331787"/>
                    <a:gd name="connsiteX6" fmla="*/ 190500 w 331788"/>
                    <a:gd name="connsiteY6" fmla="*/ 228600 h 331787"/>
                    <a:gd name="connsiteX7" fmla="*/ 201490 w 331788"/>
                    <a:gd name="connsiteY7" fmla="*/ 228600 h 331787"/>
                    <a:gd name="connsiteX8" fmla="*/ 206375 w 331788"/>
                    <a:gd name="connsiteY8" fmla="*/ 236394 h 331787"/>
                    <a:gd name="connsiteX9" fmla="*/ 200269 w 331788"/>
                    <a:gd name="connsiteY9" fmla="*/ 242888 h 331787"/>
                    <a:gd name="connsiteX10" fmla="*/ 190500 w 331788"/>
                    <a:gd name="connsiteY10" fmla="*/ 228600 h 331787"/>
                    <a:gd name="connsiteX11" fmla="*/ 146452 w 331788"/>
                    <a:gd name="connsiteY11" fmla="*/ 228600 h 331787"/>
                    <a:gd name="connsiteX12" fmla="*/ 164590 w 331788"/>
                    <a:gd name="connsiteY12" fmla="*/ 229897 h 331787"/>
                    <a:gd name="connsiteX13" fmla="*/ 165885 w 331788"/>
                    <a:gd name="connsiteY13" fmla="*/ 229897 h 331787"/>
                    <a:gd name="connsiteX14" fmla="*/ 173659 w 331788"/>
                    <a:gd name="connsiteY14" fmla="*/ 229897 h 331787"/>
                    <a:gd name="connsiteX15" fmla="*/ 190501 w 331788"/>
                    <a:gd name="connsiteY15" fmla="*/ 253240 h 331787"/>
                    <a:gd name="connsiteX16" fmla="*/ 103699 w 331788"/>
                    <a:gd name="connsiteY16" fmla="*/ 320675 h 331787"/>
                    <a:gd name="connsiteX17" fmla="*/ 77788 w 331788"/>
                    <a:gd name="connsiteY17" fmla="*/ 306410 h 331787"/>
                    <a:gd name="connsiteX18" fmla="*/ 112768 w 331788"/>
                    <a:gd name="connsiteY18" fmla="*/ 244162 h 331787"/>
                    <a:gd name="connsiteX19" fmla="*/ 121837 w 331788"/>
                    <a:gd name="connsiteY19" fmla="*/ 245459 h 331787"/>
                    <a:gd name="connsiteX20" fmla="*/ 146452 w 331788"/>
                    <a:gd name="connsiteY20" fmla="*/ 228600 h 331787"/>
                    <a:gd name="connsiteX21" fmla="*/ 323851 w 331788"/>
                    <a:gd name="connsiteY21" fmla="*/ 217487 h 331787"/>
                    <a:gd name="connsiteX22" fmla="*/ 249631 w 331788"/>
                    <a:gd name="connsiteY22" fmla="*/ 307975 h 331787"/>
                    <a:gd name="connsiteX23" fmla="*/ 207963 w 331788"/>
                    <a:gd name="connsiteY23" fmla="*/ 253682 h 331787"/>
                    <a:gd name="connsiteX24" fmla="*/ 218380 w 331788"/>
                    <a:gd name="connsiteY24" fmla="*/ 243341 h 331787"/>
                    <a:gd name="connsiteX25" fmla="*/ 227495 w 331788"/>
                    <a:gd name="connsiteY25" fmla="*/ 244634 h 331787"/>
                    <a:gd name="connsiteX26" fmla="*/ 253537 w 331788"/>
                    <a:gd name="connsiteY26" fmla="*/ 225243 h 331787"/>
                    <a:gd name="connsiteX27" fmla="*/ 323851 w 331788"/>
                    <a:gd name="connsiteY27" fmla="*/ 217487 h 331787"/>
                    <a:gd name="connsiteX28" fmla="*/ 3175 w 331788"/>
                    <a:gd name="connsiteY28" fmla="*/ 196850 h 331787"/>
                    <a:gd name="connsiteX29" fmla="*/ 93642 w 331788"/>
                    <a:gd name="connsiteY29" fmla="*/ 222902 h 331787"/>
                    <a:gd name="connsiteX30" fmla="*/ 100013 w 331788"/>
                    <a:gd name="connsiteY30" fmla="*/ 235927 h 331787"/>
                    <a:gd name="connsiteX31" fmla="*/ 65610 w 331788"/>
                    <a:gd name="connsiteY31" fmla="*/ 298450 h 331787"/>
                    <a:gd name="connsiteX32" fmla="*/ 3175 w 331788"/>
                    <a:gd name="connsiteY32" fmla="*/ 196850 h 331787"/>
                    <a:gd name="connsiteX33" fmla="*/ 146517 w 331788"/>
                    <a:gd name="connsiteY33" fmla="*/ 192087 h 331787"/>
                    <a:gd name="connsiteX34" fmla="*/ 163513 w 331788"/>
                    <a:gd name="connsiteY34" fmla="*/ 215900 h 331787"/>
                    <a:gd name="connsiteX35" fmla="*/ 147825 w 331788"/>
                    <a:gd name="connsiteY35" fmla="*/ 214577 h 331787"/>
                    <a:gd name="connsiteX36" fmla="*/ 141288 w 331788"/>
                    <a:gd name="connsiteY36" fmla="*/ 200025 h 331787"/>
                    <a:gd name="connsiteX37" fmla="*/ 146517 w 331788"/>
                    <a:gd name="connsiteY37" fmla="*/ 192087 h 331787"/>
                    <a:gd name="connsiteX38" fmla="*/ 277877 w 331788"/>
                    <a:gd name="connsiteY38" fmla="*/ 160337 h 331787"/>
                    <a:gd name="connsiteX39" fmla="*/ 314326 w 331788"/>
                    <a:gd name="connsiteY39" fmla="*/ 204624 h 331787"/>
                    <a:gd name="connsiteX40" fmla="*/ 253143 w 331788"/>
                    <a:gd name="connsiteY40" fmla="*/ 211137 h 331787"/>
                    <a:gd name="connsiteX41" fmla="*/ 249238 w 331788"/>
                    <a:gd name="connsiteY41" fmla="*/ 203322 h 331787"/>
                    <a:gd name="connsiteX42" fmla="*/ 277877 w 331788"/>
                    <a:gd name="connsiteY42" fmla="*/ 160337 h 331787"/>
                    <a:gd name="connsiteX43" fmla="*/ 290513 w 331788"/>
                    <a:gd name="connsiteY43" fmla="*/ 153987 h 331787"/>
                    <a:gd name="connsiteX44" fmla="*/ 331788 w 331788"/>
                    <a:gd name="connsiteY44" fmla="*/ 167061 h 331787"/>
                    <a:gd name="connsiteX45" fmla="*/ 329125 w 331788"/>
                    <a:gd name="connsiteY45" fmla="*/ 198437 h 331787"/>
                    <a:gd name="connsiteX46" fmla="*/ 290513 w 331788"/>
                    <a:gd name="connsiteY46" fmla="*/ 153987 h 331787"/>
                    <a:gd name="connsiteX47" fmla="*/ 113341 w 331788"/>
                    <a:gd name="connsiteY47" fmla="*/ 139700 h 331787"/>
                    <a:gd name="connsiteX48" fmla="*/ 130085 w 331788"/>
                    <a:gd name="connsiteY48" fmla="*/ 169324 h 331787"/>
                    <a:gd name="connsiteX49" fmla="*/ 136525 w 331788"/>
                    <a:gd name="connsiteY49" fmla="*/ 178340 h 331787"/>
                    <a:gd name="connsiteX50" fmla="*/ 128797 w 331788"/>
                    <a:gd name="connsiteY50" fmla="*/ 191219 h 331787"/>
                    <a:gd name="connsiteX51" fmla="*/ 121069 w 331788"/>
                    <a:gd name="connsiteY51" fmla="*/ 189932 h 331787"/>
                    <a:gd name="connsiteX52" fmla="*/ 95310 w 331788"/>
                    <a:gd name="connsiteY52" fmla="*/ 207963 h 331787"/>
                    <a:gd name="connsiteX53" fmla="*/ 1288 w 331788"/>
                    <a:gd name="connsiteY53" fmla="*/ 179628 h 331787"/>
                    <a:gd name="connsiteX54" fmla="*/ 0 w 331788"/>
                    <a:gd name="connsiteY54" fmla="*/ 165460 h 331787"/>
                    <a:gd name="connsiteX55" fmla="*/ 1288 w 331788"/>
                    <a:gd name="connsiteY55" fmla="*/ 151292 h 331787"/>
                    <a:gd name="connsiteX56" fmla="*/ 113341 w 331788"/>
                    <a:gd name="connsiteY56" fmla="*/ 139700 h 331787"/>
                    <a:gd name="connsiteX57" fmla="*/ 186315 w 331788"/>
                    <a:gd name="connsiteY57" fmla="*/ 138112 h 331787"/>
                    <a:gd name="connsiteX58" fmla="*/ 268288 w 331788"/>
                    <a:gd name="connsiteY58" fmla="*/ 149780 h 331787"/>
                    <a:gd name="connsiteX59" fmla="*/ 238829 w 331788"/>
                    <a:gd name="connsiteY59" fmla="*/ 193860 h 331787"/>
                    <a:gd name="connsiteX60" fmla="*/ 227301 w 331788"/>
                    <a:gd name="connsiteY60" fmla="*/ 191267 h 331787"/>
                    <a:gd name="connsiteX61" fmla="*/ 200404 w 331788"/>
                    <a:gd name="connsiteY61" fmla="*/ 214604 h 331787"/>
                    <a:gd name="connsiteX62" fmla="*/ 179911 w 331788"/>
                    <a:gd name="connsiteY62" fmla="*/ 215900 h 331787"/>
                    <a:gd name="connsiteX63" fmla="*/ 155575 w 331788"/>
                    <a:gd name="connsiteY63" fmla="*/ 179599 h 331787"/>
                    <a:gd name="connsiteX64" fmla="*/ 173507 w 331788"/>
                    <a:gd name="connsiteY64" fmla="*/ 154966 h 331787"/>
                    <a:gd name="connsiteX65" fmla="*/ 186315 w 331788"/>
                    <a:gd name="connsiteY65" fmla="*/ 138112 h 331787"/>
                    <a:gd name="connsiteX66" fmla="*/ 168276 w 331788"/>
                    <a:gd name="connsiteY66" fmla="*/ 138112 h 331787"/>
                    <a:gd name="connsiteX67" fmla="*/ 161661 w 331788"/>
                    <a:gd name="connsiteY67" fmla="*/ 145566 h 331787"/>
                    <a:gd name="connsiteX68" fmla="*/ 145786 w 331788"/>
                    <a:gd name="connsiteY68" fmla="*/ 166687 h 331787"/>
                    <a:gd name="connsiteX69" fmla="*/ 141817 w 331788"/>
                    <a:gd name="connsiteY69" fmla="*/ 161718 h 331787"/>
                    <a:gd name="connsiteX70" fmla="*/ 128588 w 331788"/>
                    <a:gd name="connsiteY70" fmla="*/ 139354 h 331787"/>
                    <a:gd name="connsiteX71" fmla="*/ 168276 w 331788"/>
                    <a:gd name="connsiteY71" fmla="*/ 138112 h 331787"/>
                    <a:gd name="connsiteX72" fmla="*/ 220028 w 331788"/>
                    <a:gd name="connsiteY72" fmla="*/ 103187 h 331787"/>
                    <a:gd name="connsiteX73" fmla="*/ 232728 w 331788"/>
                    <a:gd name="connsiteY73" fmla="*/ 105784 h 331787"/>
                    <a:gd name="connsiteX74" fmla="*/ 237808 w 331788"/>
                    <a:gd name="connsiteY74" fmla="*/ 105784 h 331787"/>
                    <a:gd name="connsiteX75" fmla="*/ 246698 w 331788"/>
                    <a:gd name="connsiteY75" fmla="*/ 118773 h 331787"/>
                    <a:gd name="connsiteX76" fmla="*/ 255588 w 331788"/>
                    <a:gd name="connsiteY76" fmla="*/ 131762 h 331787"/>
                    <a:gd name="connsiteX77" fmla="*/ 198438 w 331788"/>
                    <a:gd name="connsiteY77" fmla="*/ 125267 h 331787"/>
                    <a:gd name="connsiteX78" fmla="*/ 220028 w 331788"/>
                    <a:gd name="connsiteY78" fmla="*/ 103187 h 331787"/>
                    <a:gd name="connsiteX79" fmla="*/ 317236 w 331788"/>
                    <a:gd name="connsiteY79" fmla="*/ 98425 h 331787"/>
                    <a:gd name="connsiteX80" fmla="*/ 331788 w 331788"/>
                    <a:gd name="connsiteY80" fmla="*/ 152400 h 331787"/>
                    <a:gd name="connsiteX81" fmla="*/ 292100 w 331788"/>
                    <a:gd name="connsiteY81" fmla="*/ 140552 h 331787"/>
                    <a:gd name="connsiteX82" fmla="*/ 317236 w 331788"/>
                    <a:gd name="connsiteY82" fmla="*/ 98425 h 331787"/>
                    <a:gd name="connsiteX83" fmla="*/ 286068 w 331788"/>
                    <a:gd name="connsiteY83" fmla="*/ 52387 h 331787"/>
                    <a:gd name="connsiteX84" fmla="*/ 309563 w 331788"/>
                    <a:gd name="connsiteY84" fmla="*/ 84748 h 331787"/>
                    <a:gd name="connsiteX85" fmla="*/ 278236 w 331788"/>
                    <a:gd name="connsiteY85" fmla="*/ 136525 h 331787"/>
                    <a:gd name="connsiteX86" fmla="*/ 276931 w 331788"/>
                    <a:gd name="connsiteY86" fmla="*/ 136525 h 331787"/>
                    <a:gd name="connsiteX87" fmla="*/ 258657 w 331788"/>
                    <a:gd name="connsiteY87" fmla="*/ 110636 h 331787"/>
                    <a:gd name="connsiteX88" fmla="*/ 250825 w 331788"/>
                    <a:gd name="connsiteY88" fmla="*/ 98986 h 331787"/>
                    <a:gd name="connsiteX89" fmla="*/ 259962 w 331788"/>
                    <a:gd name="connsiteY89" fmla="*/ 78275 h 331787"/>
                    <a:gd name="connsiteX90" fmla="*/ 258657 w 331788"/>
                    <a:gd name="connsiteY90" fmla="*/ 70509 h 331787"/>
                    <a:gd name="connsiteX91" fmla="*/ 286068 w 331788"/>
                    <a:gd name="connsiteY91" fmla="*/ 52387 h 331787"/>
                    <a:gd name="connsiteX92" fmla="*/ 73025 w 331788"/>
                    <a:gd name="connsiteY92" fmla="*/ 28575 h 331787"/>
                    <a:gd name="connsiteX93" fmla="*/ 107950 w 331788"/>
                    <a:gd name="connsiteY93" fmla="*/ 126377 h 331787"/>
                    <a:gd name="connsiteX94" fmla="*/ 3175 w 331788"/>
                    <a:gd name="connsiteY94" fmla="*/ 138113 h 331787"/>
                    <a:gd name="connsiteX95" fmla="*/ 73025 w 331788"/>
                    <a:gd name="connsiteY95" fmla="*/ 28575 h 331787"/>
                    <a:gd name="connsiteX96" fmla="*/ 203200 w 331788"/>
                    <a:gd name="connsiteY96" fmla="*/ 4762 h 331787"/>
                    <a:gd name="connsiteX97" fmla="*/ 274638 w 331788"/>
                    <a:gd name="connsiteY97" fmla="*/ 41817 h 331787"/>
                    <a:gd name="connsiteX98" fmla="*/ 251258 w 331788"/>
                    <a:gd name="connsiteY98" fmla="*/ 57150 h 331787"/>
                    <a:gd name="connsiteX99" fmla="*/ 233074 w 331788"/>
                    <a:gd name="connsiteY99" fmla="*/ 50761 h 331787"/>
                    <a:gd name="connsiteX100" fmla="*/ 225281 w 331788"/>
                    <a:gd name="connsiteY100" fmla="*/ 52039 h 331787"/>
                    <a:gd name="connsiteX101" fmla="*/ 203200 w 331788"/>
                    <a:gd name="connsiteY101" fmla="*/ 4762 h 331787"/>
                    <a:gd name="connsiteX102" fmla="*/ 165260 w 331788"/>
                    <a:gd name="connsiteY102" fmla="*/ 0 h 331787"/>
                    <a:gd name="connsiteX103" fmla="*/ 185786 w 331788"/>
                    <a:gd name="connsiteY103" fmla="*/ 1290 h 331787"/>
                    <a:gd name="connsiteX104" fmla="*/ 212725 w 331788"/>
                    <a:gd name="connsiteY104" fmla="*/ 59333 h 331787"/>
                    <a:gd name="connsiteX105" fmla="*/ 205028 w 331788"/>
                    <a:gd name="connsiteY105" fmla="*/ 77390 h 331787"/>
                    <a:gd name="connsiteX106" fmla="*/ 208876 w 331788"/>
                    <a:gd name="connsiteY106" fmla="*/ 91579 h 331787"/>
                    <a:gd name="connsiteX107" fmla="*/ 179371 w 331788"/>
                    <a:gd name="connsiteY107" fmla="*/ 122535 h 331787"/>
                    <a:gd name="connsiteX108" fmla="*/ 176806 w 331788"/>
                    <a:gd name="connsiteY108" fmla="*/ 122535 h 331787"/>
                    <a:gd name="connsiteX109" fmla="*/ 122927 w 331788"/>
                    <a:gd name="connsiteY109" fmla="*/ 123825 h 331787"/>
                    <a:gd name="connsiteX110" fmla="*/ 85725 w 331788"/>
                    <a:gd name="connsiteY110" fmla="*/ 20637 h 331787"/>
                    <a:gd name="connsiteX111" fmla="*/ 165260 w 331788"/>
                    <a:gd name="connsiteY111" fmla="*/ 0 h 3317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</a:cxnLst>
                  <a:rect l="l" t="t" r="r" b="b"/>
                  <a:pathLst>
                    <a:path w="331788" h="331787">
                      <a:moveTo>
                        <a:pt x="199497" y="265112"/>
                      </a:moveTo>
                      <a:cubicBezTo>
                        <a:pt x="203360" y="270241"/>
                        <a:pt x="205935" y="274088"/>
                        <a:pt x="209798" y="279217"/>
                      </a:cubicBezTo>
                      <a:cubicBezTo>
                        <a:pt x="222674" y="295885"/>
                        <a:pt x="231688" y="307425"/>
                        <a:pt x="238126" y="315118"/>
                      </a:cubicBezTo>
                      <a:cubicBezTo>
                        <a:pt x="216236" y="325376"/>
                        <a:pt x="191771" y="331787"/>
                        <a:pt x="166018" y="331787"/>
                      </a:cubicBezTo>
                      <a:cubicBezTo>
                        <a:pt x="150566" y="331787"/>
                        <a:pt x="136402" y="329223"/>
                        <a:pt x="122238" y="325376"/>
                      </a:cubicBezTo>
                      <a:cubicBezTo>
                        <a:pt x="141553" y="312554"/>
                        <a:pt x="169881" y="293321"/>
                        <a:pt x="199497" y="265112"/>
                      </a:cubicBezTo>
                      <a:close/>
                      <a:moveTo>
                        <a:pt x="190500" y="228600"/>
                      </a:moveTo>
                      <a:cubicBezTo>
                        <a:pt x="194163" y="228600"/>
                        <a:pt x="197827" y="228600"/>
                        <a:pt x="201490" y="228600"/>
                      </a:cubicBezTo>
                      <a:cubicBezTo>
                        <a:pt x="202712" y="231198"/>
                        <a:pt x="203933" y="233796"/>
                        <a:pt x="206375" y="236394"/>
                      </a:cubicBezTo>
                      <a:cubicBezTo>
                        <a:pt x="203933" y="237693"/>
                        <a:pt x="201490" y="240290"/>
                        <a:pt x="200269" y="242888"/>
                      </a:cubicBezTo>
                      <a:cubicBezTo>
                        <a:pt x="196606" y="237693"/>
                        <a:pt x="194163" y="233796"/>
                        <a:pt x="190500" y="228600"/>
                      </a:cubicBezTo>
                      <a:close/>
                      <a:moveTo>
                        <a:pt x="146452" y="228600"/>
                      </a:moveTo>
                      <a:cubicBezTo>
                        <a:pt x="152930" y="228600"/>
                        <a:pt x="159408" y="229897"/>
                        <a:pt x="164590" y="229897"/>
                      </a:cubicBezTo>
                      <a:cubicBezTo>
                        <a:pt x="164590" y="229897"/>
                        <a:pt x="164590" y="229897"/>
                        <a:pt x="165885" y="229897"/>
                      </a:cubicBezTo>
                      <a:cubicBezTo>
                        <a:pt x="168477" y="229897"/>
                        <a:pt x="171068" y="229897"/>
                        <a:pt x="173659" y="229897"/>
                      </a:cubicBezTo>
                      <a:cubicBezTo>
                        <a:pt x="178841" y="237678"/>
                        <a:pt x="185319" y="245459"/>
                        <a:pt x="190501" y="253240"/>
                      </a:cubicBezTo>
                      <a:cubicBezTo>
                        <a:pt x="156817" y="286958"/>
                        <a:pt x="123132" y="309004"/>
                        <a:pt x="103699" y="320675"/>
                      </a:cubicBezTo>
                      <a:cubicBezTo>
                        <a:pt x="94630" y="316785"/>
                        <a:pt x="85561" y="311597"/>
                        <a:pt x="77788" y="306410"/>
                      </a:cubicBezTo>
                      <a:cubicBezTo>
                        <a:pt x="84266" y="293442"/>
                        <a:pt x="97221" y="271396"/>
                        <a:pt x="112768" y="244162"/>
                      </a:cubicBezTo>
                      <a:cubicBezTo>
                        <a:pt x="115359" y="245459"/>
                        <a:pt x="117950" y="245459"/>
                        <a:pt x="121837" y="245459"/>
                      </a:cubicBezTo>
                      <a:cubicBezTo>
                        <a:pt x="132201" y="245459"/>
                        <a:pt x="142566" y="238975"/>
                        <a:pt x="146452" y="228600"/>
                      </a:cubicBezTo>
                      <a:close/>
                      <a:moveTo>
                        <a:pt x="323851" y="217487"/>
                      </a:moveTo>
                      <a:cubicBezTo>
                        <a:pt x="310830" y="256268"/>
                        <a:pt x="284788" y="287292"/>
                        <a:pt x="249631" y="307975"/>
                      </a:cubicBezTo>
                      <a:cubicBezTo>
                        <a:pt x="240516" y="295048"/>
                        <a:pt x="224890" y="275658"/>
                        <a:pt x="207963" y="253682"/>
                      </a:cubicBezTo>
                      <a:cubicBezTo>
                        <a:pt x="211869" y="249804"/>
                        <a:pt x="214474" y="247219"/>
                        <a:pt x="218380" y="243341"/>
                      </a:cubicBezTo>
                      <a:cubicBezTo>
                        <a:pt x="220984" y="244634"/>
                        <a:pt x="223588" y="244634"/>
                        <a:pt x="227495" y="244634"/>
                      </a:cubicBezTo>
                      <a:cubicBezTo>
                        <a:pt x="239214" y="244634"/>
                        <a:pt x="250933" y="236878"/>
                        <a:pt x="253537" y="225243"/>
                      </a:cubicBezTo>
                      <a:cubicBezTo>
                        <a:pt x="280881" y="222658"/>
                        <a:pt x="304319" y="220073"/>
                        <a:pt x="323851" y="217487"/>
                      </a:cubicBezTo>
                      <a:close/>
                      <a:moveTo>
                        <a:pt x="3175" y="196850"/>
                      </a:moveTo>
                      <a:cubicBezTo>
                        <a:pt x="23562" y="204666"/>
                        <a:pt x="55417" y="215086"/>
                        <a:pt x="93642" y="222902"/>
                      </a:cubicBezTo>
                      <a:cubicBezTo>
                        <a:pt x="94916" y="228112"/>
                        <a:pt x="96190" y="232019"/>
                        <a:pt x="100013" y="235927"/>
                      </a:cubicBezTo>
                      <a:cubicBezTo>
                        <a:pt x="84723" y="261978"/>
                        <a:pt x="71981" y="284122"/>
                        <a:pt x="65610" y="298450"/>
                      </a:cubicBezTo>
                      <a:cubicBezTo>
                        <a:pt x="33755" y="273702"/>
                        <a:pt x="10820" y="237230"/>
                        <a:pt x="3175" y="196850"/>
                      </a:cubicBezTo>
                      <a:close/>
                      <a:moveTo>
                        <a:pt x="146517" y="192087"/>
                      </a:moveTo>
                      <a:cubicBezTo>
                        <a:pt x="151747" y="200025"/>
                        <a:pt x="156976" y="207963"/>
                        <a:pt x="163513" y="215900"/>
                      </a:cubicBezTo>
                      <a:cubicBezTo>
                        <a:pt x="158284" y="215900"/>
                        <a:pt x="153054" y="214577"/>
                        <a:pt x="147825" y="214577"/>
                      </a:cubicBezTo>
                      <a:cubicBezTo>
                        <a:pt x="147825" y="209286"/>
                        <a:pt x="145210" y="203994"/>
                        <a:pt x="141288" y="200025"/>
                      </a:cubicBezTo>
                      <a:cubicBezTo>
                        <a:pt x="142595" y="197379"/>
                        <a:pt x="145210" y="194733"/>
                        <a:pt x="146517" y="192087"/>
                      </a:cubicBezTo>
                      <a:close/>
                      <a:moveTo>
                        <a:pt x="277877" y="160337"/>
                      </a:moveTo>
                      <a:cubicBezTo>
                        <a:pt x="290894" y="175968"/>
                        <a:pt x="302610" y="190296"/>
                        <a:pt x="314326" y="204624"/>
                      </a:cubicBezTo>
                      <a:cubicBezTo>
                        <a:pt x="297403" y="205927"/>
                        <a:pt x="276575" y="208532"/>
                        <a:pt x="253143" y="211137"/>
                      </a:cubicBezTo>
                      <a:cubicBezTo>
                        <a:pt x="251842" y="207230"/>
                        <a:pt x="251842" y="204624"/>
                        <a:pt x="249238" y="203322"/>
                      </a:cubicBezTo>
                      <a:cubicBezTo>
                        <a:pt x="259652" y="188994"/>
                        <a:pt x="270066" y="174665"/>
                        <a:pt x="277877" y="160337"/>
                      </a:cubicBezTo>
                      <a:close/>
                      <a:moveTo>
                        <a:pt x="290513" y="153987"/>
                      </a:moveTo>
                      <a:cubicBezTo>
                        <a:pt x="306490" y="159216"/>
                        <a:pt x="321136" y="163139"/>
                        <a:pt x="331788" y="167061"/>
                      </a:cubicBezTo>
                      <a:cubicBezTo>
                        <a:pt x="331788" y="178827"/>
                        <a:pt x="330457" y="187978"/>
                        <a:pt x="329125" y="198437"/>
                      </a:cubicBezTo>
                      <a:cubicBezTo>
                        <a:pt x="317142" y="185364"/>
                        <a:pt x="303828" y="170983"/>
                        <a:pt x="290513" y="153987"/>
                      </a:cubicBezTo>
                      <a:close/>
                      <a:moveTo>
                        <a:pt x="113341" y="139700"/>
                      </a:moveTo>
                      <a:cubicBezTo>
                        <a:pt x="118493" y="150004"/>
                        <a:pt x="124933" y="160307"/>
                        <a:pt x="130085" y="169324"/>
                      </a:cubicBezTo>
                      <a:cubicBezTo>
                        <a:pt x="132661" y="171900"/>
                        <a:pt x="135237" y="175764"/>
                        <a:pt x="136525" y="178340"/>
                      </a:cubicBezTo>
                      <a:cubicBezTo>
                        <a:pt x="133949" y="183492"/>
                        <a:pt x="131373" y="187356"/>
                        <a:pt x="128797" y="191219"/>
                      </a:cubicBezTo>
                      <a:cubicBezTo>
                        <a:pt x="126221" y="189932"/>
                        <a:pt x="123645" y="189932"/>
                        <a:pt x="121069" y="189932"/>
                      </a:cubicBezTo>
                      <a:cubicBezTo>
                        <a:pt x="109478" y="189932"/>
                        <a:pt x="99174" y="197659"/>
                        <a:pt x="95310" y="207963"/>
                      </a:cubicBezTo>
                      <a:cubicBezTo>
                        <a:pt x="52807" y="200235"/>
                        <a:pt x="19320" y="187356"/>
                        <a:pt x="1288" y="179628"/>
                      </a:cubicBezTo>
                      <a:cubicBezTo>
                        <a:pt x="0" y="174476"/>
                        <a:pt x="0" y="170612"/>
                        <a:pt x="0" y="165460"/>
                      </a:cubicBezTo>
                      <a:cubicBezTo>
                        <a:pt x="0" y="160307"/>
                        <a:pt x="0" y="156444"/>
                        <a:pt x="1288" y="151292"/>
                      </a:cubicBezTo>
                      <a:cubicBezTo>
                        <a:pt x="23183" y="147428"/>
                        <a:pt x="64399" y="142276"/>
                        <a:pt x="113341" y="139700"/>
                      </a:cubicBezTo>
                      <a:close/>
                      <a:moveTo>
                        <a:pt x="186315" y="138112"/>
                      </a:moveTo>
                      <a:cubicBezTo>
                        <a:pt x="215774" y="139408"/>
                        <a:pt x="243952" y="143298"/>
                        <a:pt x="268288" y="149780"/>
                      </a:cubicBezTo>
                      <a:cubicBezTo>
                        <a:pt x="259322" y="164042"/>
                        <a:pt x="249076" y="179599"/>
                        <a:pt x="238829" y="193860"/>
                      </a:cubicBezTo>
                      <a:cubicBezTo>
                        <a:pt x="234986" y="192564"/>
                        <a:pt x="231144" y="191267"/>
                        <a:pt x="227301" y="191267"/>
                      </a:cubicBezTo>
                      <a:cubicBezTo>
                        <a:pt x="213212" y="191267"/>
                        <a:pt x="201685" y="201639"/>
                        <a:pt x="200404" y="214604"/>
                      </a:cubicBezTo>
                      <a:cubicBezTo>
                        <a:pt x="194000" y="214604"/>
                        <a:pt x="186315" y="214604"/>
                        <a:pt x="179911" y="215900"/>
                      </a:cubicBezTo>
                      <a:cubicBezTo>
                        <a:pt x="170945" y="202936"/>
                        <a:pt x="163260" y="191267"/>
                        <a:pt x="155575" y="179599"/>
                      </a:cubicBezTo>
                      <a:cubicBezTo>
                        <a:pt x="160698" y="171820"/>
                        <a:pt x="167102" y="162745"/>
                        <a:pt x="173507" y="154966"/>
                      </a:cubicBezTo>
                      <a:cubicBezTo>
                        <a:pt x="177349" y="148483"/>
                        <a:pt x="182472" y="143298"/>
                        <a:pt x="186315" y="138112"/>
                      </a:cubicBezTo>
                      <a:close/>
                      <a:moveTo>
                        <a:pt x="168276" y="138112"/>
                      </a:moveTo>
                      <a:cubicBezTo>
                        <a:pt x="165630" y="140597"/>
                        <a:pt x="164307" y="143081"/>
                        <a:pt x="161661" y="145566"/>
                      </a:cubicBezTo>
                      <a:cubicBezTo>
                        <a:pt x="156370" y="153020"/>
                        <a:pt x="151078" y="159232"/>
                        <a:pt x="145786" y="166687"/>
                      </a:cubicBezTo>
                      <a:cubicBezTo>
                        <a:pt x="144463" y="165445"/>
                        <a:pt x="143140" y="162960"/>
                        <a:pt x="141817" y="161718"/>
                      </a:cubicBezTo>
                      <a:cubicBezTo>
                        <a:pt x="137849" y="154263"/>
                        <a:pt x="132557" y="146808"/>
                        <a:pt x="128588" y="139354"/>
                      </a:cubicBezTo>
                      <a:cubicBezTo>
                        <a:pt x="141817" y="139354"/>
                        <a:pt x="155047" y="138112"/>
                        <a:pt x="168276" y="138112"/>
                      </a:cubicBezTo>
                      <a:close/>
                      <a:moveTo>
                        <a:pt x="220028" y="103187"/>
                      </a:moveTo>
                      <a:cubicBezTo>
                        <a:pt x="223838" y="104486"/>
                        <a:pt x="227648" y="105784"/>
                        <a:pt x="232728" y="105784"/>
                      </a:cubicBezTo>
                      <a:cubicBezTo>
                        <a:pt x="233998" y="105784"/>
                        <a:pt x="236538" y="105784"/>
                        <a:pt x="237808" y="105784"/>
                      </a:cubicBezTo>
                      <a:cubicBezTo>
                        <a:pt x="241618" y="109681"/>
                        <a:pt x="244158" y="114877"/>
                        <a:pt x="246698" y="118773"/>
                      </a:cubicBezTo>
                      <a:cubicBezTo>
                        <a:pt x="249238" y="122670"/>
                        <a:pt x="253048" y="127865"/>
                        <a:pt x="255588" y="131762"/>
                      </a:cubicBezTo>
                      <a:cubicBezTo>
                        <a:pt x="237808" y="129164"/>
                        <a:pt x="218758" y="126566"/>
                        <a:pt x="198438" y="125267"/>
                      </a:cubicBezTo>
                      <a:cubicBezTo>
                        <a:pt x="206058" y="117474"/>
                        <a:pt x="213678" y="109681"/>
                        <a:pt x="220028" y="103187"/>
                      </a:cubicBezTo>
                      <a:close/>
                      <a:moveTo>
                        <a:pt x="317236" y="98425"/>
                      </a:moveTo>
                      <a:cubicBezTo>
                        <a:pt x="325173" y="115539"/>
                        <a:pt x="329142" y="133969"/>
                        <a:pt x="331788" y="152400"/>
                      </a:cubicBezTo>
                      <a:cubicBezTo>
                        <a:pt x="319882" y="148450"/>
                        <a:pt x="306652" y="144501"/>
                        <a:pt x="292100" y="140552"/>
                      </a:cubicBezTo>
                      <a:cubicBezTo>
                        <a:pt x="301361" y="124754"/>
                        <a:pt x="310621" y="111589"/>
                        <a:pt x="317236" y="98425"/>
                      </a:cubicBezTo>
                      <a:close/>
                      <a:moveTo>
                        <a:pt x="286068" y="52387"/>
                      </a:moveTo>
                      <a:cubicBezTo>
                        <a:pt x="295205" y="61448"/>
                        <a:pt x="303037" y="71803"/>
                        <a:pt x="309563" y="84748"/>
                      </a:cubicBezTo>
                      <a:cubicBezTo>
                        <a:pt x="301731" y="98986"/>
                        <a:pt x="289984" y="117108"/>
                        <a:pt x="278236" y="136525"/>
                      </a:cubicBezTo>
                      <a:cubicBezTo>
                        <a:pt x="278236" y="136525"/>
                        <a:pt x="276931" y="136525"/>
                        <a:pt x="276931" y="136525"/>
                      </a:cubicBezTo>
                      <a:cubicBezTo>
                        <a:pt x="270404" y="127464"/>
                        <a:pt x="265183" y="119697"/>
                        <a:pt x="258657" y="110636"/>
                      </a:cubicBezTo>
                      <a:cubicBezTo>
                        <a:pt x="256046" y="106753"/>
                        <a:pt x="253436" y="102870"/>
                        <a:pt x="250825" y="98986"/>
                      </a:cubicBezTo>
                      <a:cubicBezTo>
                        <a:pt x="256046" y="93809"/>
                        <a:pt x="259962" y="86042"/>
                        <a:pt x="259962" y="78275"/>
                      </a:cubicBezTo>
                      <a:cubicBezTo>
                        <a:pt x="259962" y="75687"/>
                        <a:pt x="259962" y="73098"/>
                        <a:pt x="258657" y="70509"/>
                      </a:cubicBezTo>
                      <a:cubicBezTo>
                        <a:pt x="269099" y="62742"/>
                        <a:pt x="278236" y="57564"/>
                        <a:pt x="286068" y="52387"/>
                      </a:cubicBezTo>
                      <a:close/>
                      <a:moveTo>
                        <a:pt x="73025" y="28575"/>
                      </a:moveTo>
                      <a:cubicBezTo>
                        <a:pt x="79493" y="54655"/>
                        <a:pt x="92428" y="92472"/>
                        <a:pt x="107950" y="126377"/>
                      </a:cubicBezTo>
                      <a:cubicBezTo>
                        <a:pt x="63970" y="128985"/>
                        <a:pt x="25165" y="134201"/>
                        <a:pt x="3175" y="138113"/>
                      </a:cubicBezTo>
                      <a:cubicBezTo>
                        <a:pt x="10936" y="92472"/>
                        <a:pt x="36806" y="53351"/>
                        <a:pt x="73025" y="28575"/>
                      </a:cubicBezTo>
                      <a:close/>
                      <a:moveTo>
                        <a:pt x="203200" y="4762"/>
                      </a:moveTo>
                      <a:cubicBezTo>
                        <a:pt x="230476" y="11151"/>
                        <a:pt x="255155" y="23928"/>
                        <a:pt x="274638" y="41817"/>
                      </a:cubicBezTo>
                      <a:cubicBezTo>
                        <a:pt x="268144" y="45650"/>
                        <a:pt x="260350" y="52039"/>
                        <a:pt x="251258" y="57150"/>
                      </a:cubicBezTo>
                      <a:cubicBezTo>
                        <a:pt x="246063" y="53316"/>
                        <a:pt x="239568" y="50761"/>
                        <a:pt x="233074" y="50761"/>
                      </a:cubicBezTo>
                      <a:cubicBezTo>
                        <a:pt x="230476" y="50761"/>
                        <a:pt x="227879" y="50761"/>
                        <a:pt x="225281" y="52039"/>
                      </a:cubicBezTo>
                      <a:cubicBezTo>
                        <a:pt x="216189" y="34150"/>
                        <a:pt x="208395" y="17539"/>
                        <a:pt x="203200" y="4762"/>
                      </a:cubicBezTo>
                      <a:close/>
                      <a:moveTo>
                        <a:pt x="165260" y="0"/>
                      </a:moveTo>
                      <a:cubicBezTo>
                        <a:pt x="172957" y="0"/>
                        <a:pt x="179371" y="0"/>
                        <a:pt x="185786" y="1290"/>
                      </a:cubicBezTo>
                      <a:cubicBezTo>
                        <a:pt x="192200" y="15478"/>
                        <a:pt x="199897" y="36115"/>
                        <a:pt x="212725" y="59333"/>
                      </a:cubicBezTo>
                      <a:cubicBezTo>
                        <a:pt x="207594" y="63202"/>
                        <a:pt x="205028" y="69651"/>
                        <a:pt x="205028" y="77390"/>
                      </a:cubicBezTo>
                      <a:cubicBezTo>
                        <a:pt x="205028" y="82550"/>
                        <a:pt x="206311" y="87709"/>
                        <a:pt x="208876" y="91579"/>
                      </a:cubicBezTo>
                      <a:cubicBezTo>
                        <a:pt x="198614" y="100608"/>
                        <a:pt x="188351" y="110926"/>
                        <a:pt x="179371" y="122535"/>
                      </a:cubicBezTo>
                      <a:cubicBezTo>
                        <a:pt x="178089" y="122535"/>
                        <a:pt x="178089" y="122535"/>
                        <a:pt x="176806" y="122535"/>
                      </a:cubicBezTo>
                      <a:cubicBezTo>
                        <a:pt x="158846" y="122535"/>
                        <a:pt x="139604" y="123825"/>
                        <a:pt x="122927" y="123825"/>
                      </a:cubicBezTo>
                      <a:cubicBezTo>
                        <a:pt x="104967" y="87709"/>
                        <a:pt x="92139" y="45144"/>
                        <a:pt x="85725" y="20637"/>
                      </a:cubicBezTo>
                      <a:cubicBezTo>
                        <a:pt x="108816" y="7739"/>
                        <a:pt x="135755" y="0"/>
                        <a:pt x="16526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B5445618-ED60-4C60-81AC-025387702562}"/>
                </a:ext>
              </a:extLst>
            </p:cNvPr>
            <p:cNvSpPr/>
            <p:nvPr/>
          </p:nvSpPr>
          <p:spPr>
            <a:xfrm>
              <a:off x="7132057" y="3331509"/>
              <a:ext cx="3288944" cy="9325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defTabSz="914377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 algn="just" defTabSz="914377">
                <a:lnSpc>
                  <a:spcPct val="130000"/>
                </a:lnSpc>
              </a:pP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1D870016-9F54-4E07-BCB4-6680D7C40517}"/>
                </a:ext>
              </a:extLst>
            </p:cNvPr>
            <p:cNvSpPr/>
            <p:nvPr/>
          </p:nvSpPr>
          <p:spPr>
            <a:xfrm>
              <a:off x="7132058" y="3051881"/>
              <a:ext cx="290288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800" dirty="0">
                  <a:cs typeface="+mn-ea"/>
                  <a:sym typeface="+mn-lt"/>
                </a:rPr>
                <a:t>Add title text</a:t>
              </a:r>
              <a:endParaRPr lang="zh-CN" altLang="en-US" sz="1800" dirty="0">
                <a:cs typeface="+mn-ea"/>
                <a:sym typeface="+mn-lt"/>
              </a:endParaRPr>
            </a:p>
          </p:txBody>
        </p: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62D6ABA5-37F9-4107-97E3-6A38F320E8A1}"/>
              </a:ext>
            </a:extLst>
          </p:cNvPr>
          <p:cNvGrpSpPr/>
          <p:nvPr/>
        </p:nvGrpSpPr>
        <p:grpSpPr>
          <a:xfrm>
            <a:off x="6225333" y="4653300"/>
            <a:ext cx="4279695" cy="1235018"/>
            <a:chOff x="6149133" y="4405650"/>
            <a:chExt cx="4279695" cy="1235018"/>
          </a:xfrm>
        </p:grpSpPr>
        <p:grpSp>
          <p:nvGrpSpPr>
            <p:cNvPr id="54" name="组合 53">
              <a:extLst>
                <a:ext uri="{FF2B5EF4-FFF2-40B4-BE49-F238E27FC236}">
                  <a16:creationId xmlns:a16="http://schemas.microsoft.com/office/drawing/2014/main" id="{F2C0EFD4-B9AB-452D-A0B7-E97073060825}"/>
                </a:ext>
              </a:extLst>
            </p:cNvPr>
            <p:cNvGrpSpPr/>
            <p:nvPr/>
          </p:nvGrpSpPr>
          <p:grpSpPr>
            <a:xfrm>
              <a:off x="6149133" y="4405650"/>
              <a:ext cx="1600256" cy="1160791"/>
              <a:chOff x="6621202" y="2075543"/>
              <a:chExt cx="2314726" cy="1679052"/>
            </a:xfrm>
          </p:grpSpPr>
          <p:sp>
            <p:nvSpPr>
              <p:cNvPr id="57" name="矩形 3">
                <a:extLst>
                  <a:ext uri="{FF2B5EF4-FFF2-40B4-BE49-F238E27FC236}">
                    <a16:creationId xmlns:a16="http://schemas.microsoft.com/office/drawing/2014/main" id="{286809CB-566D-48D5-BF68-614737AE62D9}"/>
                  </a:ext>
                </a:extLst>
              </p:cNvPr>
              <p:cNvSpPr/>
              <p:nvPr/>
            </p:nvSpPr>
            <p:spPr>
              <a:xfrm rot="2100000">
                <a:off x="6944687" y="2585422"/>
                <a:ext cx="1991241" cy="1169173"/>
              </a:xfrm>
              <a:custGeom>
                <a:avLst/>
                <a:gdLst>
                  <a:gd name="connsiteX0" fmla="*/ 0 w 5930900"/>
                  <a:gd name="connsiteY0" fmla="*/ 0 h 2316335"/>
                  <a:gd name="connsiteX1" fmla="*/ 5930900 w 5930900"/>
                  <a:gd name="connsiteY1" fmla="*/ 0 h 2316335"/>
                  <a:gd name="connsiteX2" fmla="*/ 5930900 w 5930900"/>
                  <a:gd name="connsiteY2" fmla="*/ 2316335 h 2316335"/>
                  <a:gd name="connsiteX3" fmla="*/ 0 w 5930900"/>
                  <a:gd name="connsiteY3" fmla="*/ 2316335 h 2316335"/>
                  <a:gd name="connsiteX4" fmla="*/ 0 w 5930900"/>
                  <a:gd name="connsiteY4" fmla="*/ 0 h 2316335"/>
                  <a:gd name="connsiteX0" fmla="*/ 0 w 5930900"/>
                  <a:gd name="connsiteY0" fmla="*/ 0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5" fmla="*/ 0 w 5930900"/>
                  <a:gd name="connsiteY5" fmla="*/ 0 h 2316335"/>
                  <a:gd name="connsiteX0" fmla="*/ 0 w 5930900"/>
                  <a:gd name="connsiteY0" fmla="*/ 2316335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0 w 5930900"/>
                  <a:gd name="connsiteY0" fmla="*/ 2316335 h 2316335"/>
                  <a:gd name="connsiteX1" fmla="*/ 494039 w 5930900"/>
                  <a:gd name="connsiteY1" fmla="*/ 2322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1 w 5736813"/>
                  <a:gd name="connsiteY0" fmla="*/ 2316313 h 2316335"/>
                  <a:gd name="connsiteX1" fmla="*/ 299952 w 5736813"/>
                  <a:gd name="connsiteY1" fmla="*/ 23225 h 2316335"/>
                  <a:gd name="connsiteX2" fmla="*/ 5736813 w 5736813"/>
                  <a:gd name="connsiteY2" fmla="*/ 0 h 2316335"/>
                  <a:gd name="connsiteX3" fmla="*/ 5736813 w 5736813"/>
                  <a:gd name="connsiteY3" fmla="*/ 2316335 h 2316335"/>
                  <a:gd name="connsiteX4" fmla="*/ 1 w 5736813"/>
                  <a:gd name="connsiteY4" fmla="*/ 2316313 h 2316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36813" h="2316335">
                    <a:moveTo>
                      <a:pt x="1" y="2316313"/>
                    </a:moveTo>
                    <a:lnTo>
                      <a:pt x="299952" y="23225"/>
                    </a:lnTo>
                    <a:lnTo>
                      <a:pt x="5736813" y="0"/>
                    </a:lnTo>
                    <a:lnTo>
                      <a:pt x="5736813" y="2316335"/>
                    </a:lnTo>
                    <a:lnTo>
                      <a:pt x="1" y="2316313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rgbClr val="FFFFFF">
                      <a:alpha val="0"/>
                    </a:srgbClr>
                  </a:gs>
                  <a:gs pos="0">
                    <a:srgbClr val="000000">
                      <a:alpha val="30000"/>
                    </a:srgbClr>
                  </a:gs>
                </a:gsLst>
                <a:lin ang="1800000" scaled="0"/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37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051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58" name="组合 57">
                <a:extLst>
                  <a:ext uri="{FF2B5EF4-FFF2-40B4-BE49-F238E27FC236}">
                    <a16:creationId xmlns:a16="http://schemas.microsoft.com/office/drawing/2014/main" id="{2DAE6794-9446-4C39-B098-8D5E0E9BC409}"/>
                  </a:ext>
                </a:extLst>
              </p:cNvPr>
              <p:cNvGrpSpPr/>
              <p:nvPr/>
            </p:nvGrpSpPr>
            <p:grpSpPr>
              <a:xfrm>
                <a:off x="6621202" y="2075543"/>
                <a:ext cx="1190041" cy="1190039"/>
                <a:chOff x="5663488" y="1758240"/>
                <a:chExt cx="1874676" cy="1874672"/>
              </a:xfrm>
            </p:grpSpPr>
            <p:sp>
              <p:nvSpPr>
                <p:cNvPr id="59" name="圆角矩形 7">
                  <a:extLst>
                    <a:ext uri="{FF2B5EF4-FFF2-40B4-BE49-F238E27FC236}">
                      <a16:creationId xmlns:a16="http://schemas.microsoft.com/office/drawing/2014/main" id="{18428FFA-DD30-4401-8744-E06BDDAE3B77}"/>
                    </a:ext>
                  </a:extLst>
                </p:cNvPr>
                <p:cNvSpPr/>
                <p:nvPr/>
              </p:nvSpPr>
              <p:spPr>
                <a:xfrm>
                  <a:off x="5663488" y="1758240"/>
                  <a:ext cx="1874676" cy="1874672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椭圆 59">
                  <a:extLst>
                    <a:ext uri="{FF2B5EF4-FFF2-40B4-BE49-F238E27FC236}">
                      <a16:creationId xmlns:a16="http://schemas.microsoft.com/office/drawing/2014/main" id="{5C1317CF-9A0C-44F1-BF28-14108AC3D965}"/>
                    </a:ext>
                  </a:extLst>
                </p:cNvPr>
                <p:cNvSpPr/>
                <p:nvPr/>
              </p:nvSpPr>
              <p:spPr>
                <a:xfrm>
                  <a:off x="5928512" y="2023262"/>
                  <a:ext cx="1344632" cy="1344632"/>
                </a:xfrm>
                <a:prstGeom prst="ellipse">
                  <a:avLst/>
                </a:prstGeom>
                <a:solidFill>
                  <a:schemeClr val="accent1"/>
                </a:solidFill>
                <a:ln w="76200" cap="flat" cmpd="sng" algn="ctr">
                  <a:solidFill>
                    <a:srgbClr val="FFFFFF">
                      <a:lumMod val="8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圆角矩形 7">
                  <a:extLst>
                    <a:ext uri="{FF2B5EF4-FFF2-40B4-BE49-F238E27FC236}">
                      <a16:creationId xmlns:a16="http://schemas.microsoft.com/office/drawing/2014/main" id="{40CCDB3D-A224-453C-B79A-2A3F9A1081B1}"/>
                    </a:ext>
                  </a:extLst>
                </p:cNvPr>
                <p:cNvSpPr/>
                <p:nvPr/>
              </p:nvSpPr>
              <p:spPr>
                <a:xfrm>
                  <a:off x="6311393" y="2362293"/>
                  <a:ext cx="578867" cy="666567"/>
                </a:xfrm>
                <a:custGeom>
                  <a:avLst/>
                  <a:gdLst>
                    <a:gd name="connsiteX0" fmla="*/ 184010 w 292270"/>
                    <a:gd name="connsiteY0" fmla="*/ 131763 h 336550"/>
                    <a:gd name="connsiteX1" fmla="*/ 178567 w 292270"/>
                    <a:gd name="connsiteY1" fmla="*/ 141923 h 336550"/>
                    <a:gd name="connsiteX2" fmla="*/ 184010 w 292270"/>
                    <a:gd name="connsiteY2" fmla="*/ 150813 h 336550"/>
                    <a:gd name="connsiteX3" fmla="*/ 188092 w 292270"/>
                    <a:gd name="connsiteY3" fmla="*/ 141923 h 336550"/>
                    <a:gd name="connsiteX4" fmla="*/ 184010 w 292270"/>
                    <a:gd name="connsiteY4" fmla="*/ 131763 h 336550"/>
                    <a:gd name="connsiteX5" fmla="*/ 141147 w 292270"/>
                    <a:gd name="connsiteY5" fmla="*/ 131763 h 336550"/>
                    <a:gd name="connsiteX6" fmla="*/ 135704 w 292270"/>
                    <a:gd name="connsiteY6" fmla="*/ 141923 h 336550"/>
                    <a:gd name="connsiteX7" fmla="*/ 141147 w 292270"/>
                    <a:gd name="connsiteY7" fmla="*/ 150813 h 336550"/>
                    <a:gd name="connsiteX8" fmla="*/ 145229 w 292270"/>
                    <a:gd name="connsiteY8" fmla="*/ 141923 h 336550"/>
                    <a:gd name="connsiteX9" fmla="*/ 141147 w 292270"/>
                    <a:gd name="connsiteY9" fmla="*/ 131763 h 336550"/>
                    <a:gd name="connsiteX10" fmla="*/ 96811 w 292270"/>
                    <a:gd name="connsiteY10" fmla="*/ 131763 h 336550"/>
                    <a:gd name="connsiteX11" fmla="*/ 92842 w 292270"/>
                    <a:gd name="connsiteY11" fmla="*/ 134938 h 336550"/>
                    <a:gd name="connsiteX12" fmla="*/ 100780 w 292270"/>
                    <a:gd name="connsiteY12" fmla="*/ 134938 h 336550"/>
                    <a:gd name="connsiteX13" fmla="*/ 96811 w 292270"/>
                    <a:gd name="connsiteY13" fmla="*/ 131763 h 336550"/>
                    <a:gd name="connsiteX14" fmla="*/ 225310 w 292270"/>
                    <a:gd name="connsiteY14" fmla="*/ 127000 h 336550"/>
                    <a:gd name="connsiteX15" fmla="*/ 226721 w 292270"/>
                    <a:gd name="connsiteY15" fmla="*/ 127000 h 336550"/>
                    <a:gd name="connsiteX16" fmla="*/ 229543 w 292270"/>
                    <a:gd name="connsiteY16" fmla="*/ 127000 h 336550"/>
                    <a:gd name="connsiteX17" fmla="*/ 230954 w 292270"/>
                    <a:gd name="connsiteY17" fmla="*/ 127000 h 336550"/>
                    <a:gd name="connsiteX18" fmla="*/ 230954 w 292270"/>
                    <a:gd name="connsiteY18" fmla="*/ 155792 h 336550"/>
                    <a:gd name="connsiteX19" fmla="*/ 229543 w 292270"/>
                    <a:gd name="connsiteY19" fmla="*/ 157163 h 336550"/>
                    <a:gd name="connsiteX20" fmla="*/ 225310 w 292270"/>
                    <a:gd name="connsiteY20" fmla="*/ 157163 h 336550"/>
                    <a:gd name="connsiteX21" fmla="*/ 225310 w 292270"/>
                    <a:gd name="connsiteY21" fmla="*/ 155792 h 336550"/>
                    <a:gd name="connsiteX22" fmla="*/ 225310 w 292270"/>
                    <a:gd name="connsiteY22" fmla="*/ 132484 h 336550"/>
                    <a:gd name="connsiteX23" fmla="*/ 221076 w 292270"/>
                    <a:gd name="connsiteY23" fmla="*/ 133855 h 336550"/>
                    <a:gd name="connsiteX24" fmla="*/ 221076 w 292270"/>
                    <a:gd name="connsiteY24" fmla="*/ 135227 h 336550"/>
                    <a:gd name="connsiteX25" fmla="*/ 219665 w 292270"/>
                    <a:gd name="connsiteY25" fmla="*/ 133855 h 336550"/>
                    <a:gd name="connsiteX26" fmla="*/ 219665 w 292270"/>
                    <a:gd name="connsiteY26" fmla="*/ 131113 h 336550"/>
                    <a:gd name="connsiteX27" fmla="*/ 219665 w 292270"/>
                    <a:gd name="connsiteY27" fmla="*/ 129742 h 336550"/>
                    <a:gd name="connsiteX28" fmla="*/ 225310 w 292270"/>
                    <a:gd name="connsiteY28" fmla="*/ 127000 h 336550"/>
                    <a:gd name="connsiteX29" fmla="*/ 203791 w 292270"/>
                    <a:gd name="connsiteY29" fmla="*/ 127000 h 336550"/>
                    <a:gd name="connsiteX30" fmla="*/ 207495 w 292270"/>
                    <a:gd name="connsiteY30" fmla="*/ 127000 h 336550"/>
                    <a:gd name="connsiteX31" fmla="*/ 208730 w 292270"/>
                    <a:gd name="connsiteY31" fmla="*/ 127000 h 336550"/>
                    <a:gd name="connsiteX32" fmla="*/ 208730 w 292270"/>
                    <a:gd name="connsiteY32" fmla="*/ 155792 h 336550"/>
                    <a:gd name="connsiteX33" fmla="*/ 207495 w 292270"/>
                    <a:gd name="connsiteY33" fmla="*/ 157163 h 336550"/>
                    <a:gd name="connsiteX34" fmla="*/ 203791 w 292270"/>
                    <a:gd name="connsiteY34" fmla="*/ 157163 h 336550"/>
                    <a:gd name="connsiteX35" fmla="*/ 202556 w 292270"/>
                    <a:gd name="connsiteY35" fmla="*/ 155792 h 336550"/>
                    <a:gd name="connsiteX36" fmla="*/ 202556 w 292270"/>
                    <a:gd name="connsiteY36" fmla="*/ 132484 h 336550"/>
                    <a:gd name="connsiteX37" fmla="*/ 200086 w 292270"/>
                    <a:gd name="connsiteY37" fmla="*/ 133855 h 336550"/>
                    <a:gd name="connsiteX38" fmla="*/ 198852 w 292270"/>
                    <a:gd name="connsiteY38" fmla="*/ 135227 h 336550"/>
                    <a:gd name="connsiteX39" fmla="*/ 198852 w 292270"/>
                    <a:gd name="connsiteY39" fmla="*/ 133855 h 336550"/>
                    <a:gd name="connsiteX40" fmla="*/ 197617 w 292270"/>
                    <a:gd name="connsiteY40" fmla="*/ 131113 h 336550"/>
                    <a:gd name="connsiteX41" fmla="*/ 198852 w 292270"/>
                    <a:gd name="connsiteY41" fmla="*/ 129742 h 336550"/>
                    <a:gd name="connsiteX42" fmla="*/ 203791 w 292270"/>
                    <a:gd name="connsiteY42" fmla="*/ 127000 h 336550"/>
                    <a:gd name="connsiteX43" fmla="*/ 183964 w 292270"/>
                    <a:gd name="connsiteY43" fmla="*/ 127000 h 336550"/>
                    <a:gd name="connsiteX44" fmla="*/ 192854 w 292270"/>
                    <a:gd name="connsiteY44" fmla="*/ 141426 h 336550"/>
                    <a:gd name="connsiteX45" fmla="*/ 182694 w 292270"/>
                    <a:gd name="connsiteY45" fmla="*/ 157163 h 336550"/>
                    <a:gd name="connsiteX46" fmla="*/ 173804 w 292270"/>
                    <a:gd name="connsiteY46" fmla="*/ 142737 h 336550"/>
                    <a:gd name="connsiteX47" fmla="*/ 183964 w 292270"/>
                    <a:gd name="connsiteY47" fmla="*/ 127000 h 336550"/>
                    <a:gd name="connsiteX48" fmla="*/ 161699 w 292270"/>
                    <a:gd name="connsiteY48" fmla="*/ 127000 h 336550"/>
                    <a:gd name="connsiteX49" fmla="*/ 164478 w 292270"/>
                    <a:gd name="connsiteY49" fmla="*/ 127000 h 336550"/>
                    <a:gd name="connsiteX50" fmla="*/ 165867 w 292270"/>
                    <a:gd name="connsiteY50" fmla="*/ 127000 h 336550"/>
                    <a:gd name="connsiteX51" fmla="*/ 165867 w 292270"/>
                    <a:gd name="connsiteY51" fmla="*/ 155792 h 336550"/>
                    <a:gd name="connsiteX52" fmla="*/ 164478 w 292270"/>
                    <a:gd name="connsiteY52" fmla="*/ 157163 h 336550"/>
                    <a:gd name="connsiteX53" fmla="*/ 161699 w 292270"/>
                    <a:gd name="connsiteY53" fmla="*/ 157163 h 336550"/>
                    <a:gd name="connsiteX54" fmla="*/ 160310 w 292270"/>
                    <a:gd name="connsiteY54" fmla="*/ 155792 h 336550"/>
                    <a:gd name="connsiteX55" fmla="*/ 160310 w 292270"/>
                    <a:gd name="connsiteY55" fmla="*/ 132484 h 336550"/>
                    <a:gd name="connsiteX56" fmla="*/ 156143 w 292270"/>
                    <a:gd name="connsiteY56" fmla="*/ 133855 h 336550"/>
                    <a:gd name="connsiteX57" fmla="*/ 156143 w 292270"/>
                    <a:gd name="connsiteY57" fmla="*/ 135227 h 336550"/>
                    <a:gd name="connsiteX58" fmla="*/ 154754 w 292270"/>
                    <a:gd name="connsiteY58" fmla="*/ 133855 h 336550"/>
                    <a:gd name="connsiteX59" fmla="*/ 154754 w 292270"/>
                    <a:gd name="connsiteY59" fmla="*/ 131113 h 336550"/>
                    <a:gd name="connsiteX60" fmla="*/ 154754 w 292270"/>
                    <a:gd name="connsiteY60" fmla="*/ 129742 h 336550"/>
                    <a:gd name="connsiteX61" fmla="*/ 161699 w 292270"/>
                    <a:gd name="connsiteY61" fmla="*/ 127000 h 336550"/>
                    <a:gd name="connsiteX62" fmla="*/ 141261 w 292270"/>
                    <a:gd name="connsiteY62" fmla="*/ 127000 h 336550"/>
                    <a:gd name="connsiteX63" fmla="*/ 151580 w 292270"/>
                    <a:gd name="connsiteY63" fmla="*/ 141426 h 336550"/>
                    <a:gd name="connsiteX64" fmla="*/ 141261 w 292270"/>
                    <a:gd name="connsiteY64" fmla="*/ 157163 h 336550"/>
                    <a:gd name="connsiteX65" fmla="*/ 130942 w 292270"/>
                    <a:gd name="connsiteY65" fmla="*/ 142737 h 336550"/>
                    <a:gd name="connsiteX66" fmla="*/ 141261 w 292270"/>
                    <a:gd name="connsiteY66" fmla="*/ 127000 h 336550"/>
                    <a:gd name="connsiteX67" fmla="*/ 247736 w 292270"/>
                    <a:gd name="connsiteY67" fmla="*/ 80963 h 336550"/>
                    <a:gd name="connsiteX68" fmla="*/ 243654 w 292270"/>
                    <a:gd name="connsiteY68" fmla="*/ 91970 h 336550"/>
                    <a:gd name="connsiteX69" fmla="*/ 247736 w 292270"/>
                    <a:gd name="connsiteY69" fmla="*/ 101601 h 336550"/>
                    <a:gd name="connsiteX70" fmla="*/ 253179 w 292270"/>
                    <a:gd name="connsiteY70" fmla="*/ 90594 h 336550"/>
                    <a:gd name="connsiteX71" fmla="*/ 247736 w 292270"/>
                    <a:gd name="connsiteY71" fmla="*/ 80963 h 336550"/>
                    <a:gd name="connsiteX72" fmla="*/ 205328 w 292270"/>
                    <a:gd name="connsiteY72" fmla="*/ 80963 h 336550"/>
                    <a:gd name="connsiteX73" fmla="*/ 200792 w 292270"/>
                    <a:gd name="connsiteY73" fmla="*/ 91970 h 336550"/>
                    <a:gd name="connsiteX74" fmla="*/ 205328 w 292270"/>
                    <a:gd name="connsiteY74" fmla="*/ 101601 h 336550"/>
                    <a:gd name="connsiteX75" fmla="*/ 208730 w 292270"/>
                    <a:gd name="connsiteY75" fmla="*/ 90594 h 336550"/>
                    <a:gd name="connsiteX76" fmla="*/ 205328 w 292270"/>
                    <a:gd name="connsiteY76" fmla="*/ 80963 h 336550"/>
                    <a:gd name="connsiteX77" fmla="*/ 184010 w 292270"/>
                    <a:gd name="connsiteY77" fmla="*/ 80963 h 336550"/>
                    <a:gd name="connsiteX78" fmla="*/ 178567 w 292270"/>
                    <a:gd name="connsiteY78" fmla="*/ 91970 h 336550"/>
                    <a:gd name="connsiteX79" fmla="*/ 184010 w 292270"/>
                    <a:gd name="connsiteY79" fmla="*/ 101601 h 336550"/>
                    <a:gd name="connsiteX80" fmla="*/ 188092 w 292270"/>
                    <a:gd name="connsiteY80" fmla="*/ 90594 h 336550"/>
                    <a:gd name="connsiteX81" fmla="*/ 184010 w 292270"/>
                    <a:gd name="connsiteY81" fmla="*/ 80963 h 336550"/>
                    <a:gd name="connsiteX82" fmla="*/ 162011 w 292270"/>
                    <a:gd name="connsiteY82" fmla="*/ 80963 h 336550"/>
                    <a:gd name="connsiteX83" fmla="*/ 157929 w 292270"/>
                    <a:gd name="connsiteY83" fmla="*/ 91970 h 336550"/>
                    <a:gd name="connsiteX84" fmla="*/ 162011 w 292270"/>
                    <a:gd name="connsiteY84" fmla="*/ 101601 h 336550"/>
                    <a:gd name="connsiteX85" fmla="*/ 167454 w 292270"/>
                    <a:gd name="connsiteY85" fmla="*/ 90594 h 336550"/>
                    <a:gd name="connsiteX86" fmla="*/ 162011 w 292270"/>
                    <a:gd name="connsiteY86" fmla="*/ 80963 h 336550"/>
                    <a:gd name="connsiteX87" fmla="*/ 76173 w 292270"/>
                    <a:gd name="connsiteY87" fmla="*/ 80963 h 336550"/>
                    <a:gd name="connsiteX88" fmla="*/ 72204 w 292270"/>
                    <a:gd name="connsiteY88" fmla="*/ 91970 h 336550"/>
                    <a:gd name="connsiteX89" fmla="*/ 76173 w 292270"/>
                    <a:gd name="connsiteY89" fmla="*/ 101601 h 336550"/>
                    <a:gd name="connsiteX90" fmla="*/ 80142 w 292270"/>
                    <a:gd name="connsiteY90" fmla="*/ 90594 h 336550"/>
                    <a:gd name="connsiteX91" fmla="*/ 76173 w 292270"/>
                    <a:gd name="connsiteY91" fmla="*/ 80963 h 336550"/>
                    <a:gd name="connsiteX92" fmla="*/ 225310 w 292270"/>
                    <a:gd name="connsiteY92" fmla="*/ 76200 h 336550"/>
                    <a:gd name="connsiteX93" fmla="*/ 226721 w 292270"/>
                    <a:gd name="connsiteY93" fmla="*/ 76200 h 336550"/>
                    <a:gd name="connsiteX94" fmla="*/ 229543 w 292270"/>
                    <a:gd name="connsiteY94" fmla="*/ 76200 h 336550"/>
                    <a:gd name="connsiteX95" fmla="*/ 230954 w 292270"/>
                    <a:gd name="connsiteY95" fmla="*/ 77511 h 336550"/>
                    <a:gd name="connsiteX96" fmla="*/ 230954 w 292270"/>
                    <a:gd name="connsiteY96" fmla="*/ 105052 h 336550"/>
                    <a:gd name="connsiteX97" fmla="*/ 229543 w 292270"/>
                    <a:gd name="connsiteY97" fmla="*/ 106363 h 336550"/>
                    <a:gd name="connsiteX98" fmla="*/ 225310 w 292270"/>
                    <a:gd name="connsiteY98" fmla="*/ 106363 h 336550"/>
                    <a:gd name="connsiteX99" fmla="*/ 225310 w 292270"/>
                    <a:gd name="connsiteY99" fmla="*/ 105052 h 336550"/>
                    <a:gd name="connsiteX100" fmla="*/ 225310 w 292270"/>
                    <a:gd name="connsiteY100" fmla="*/ 82757 h 336550"/>
                    <a:gd name="connsiteX101" fmla="*/ 221076 w 292270"/>
                    <a:gd name="connsiteY101" fmla="*/ 84069 h 336550"/>
                    <a:gd name="connsiteX102" fmla="*/ 219665 w 292270"/>
                    <a:gd name="connsiteY102" fmla="*/ 84069 h 336550"/>
                    <a:gd name="connsiteX103" fmla="*/ 219665 w 292270"/>
                    <a:gd name="connsiteY103" fmla="*/ 81446 h 336550"/>
                    <a:gd name="connsiteX104" fmla="*/ 219665 w 292270"/>
                    <a:gd name="connsiteY104" fmla="*/ 80134 h 336550"/>
                    <a:gd name="connsiteX105" fmla="*/ 225310 w 292270"/>
                    <a:gd name="connsiteY105" fmla="*/ 76200 h 336550"/>
                    <a:gd name="connsiteX106" fmla="*/ 205555 w 292270"/>
                    <a:gd name="connsiteY106" fmla="*/ 76200 h 336550"/>
                    <a:gd name="connsiteX107" fmla="*/ 216667 w 292270"/>
                    <a:gd name="connsiteY107" fmla="*/ 90626 h 336550"/>
                    <a:gd name="connsiteX108" fmla="*/ 205555 w 292270"/>
                    <a:gd name="connsiteY108" fmla="*/ 106363 h 336550"/>
                    <a:gd name="connsiteX109" fmla="*/ 194442 w 292270"/>
                    <a:gd name="connsiteY109" fmla="*/ 91937 h 336550"/>
                    <a:gd name="connsiteX110" fmla="*/ 205555 w 292270"/>
                    <a:gd name="connsiteY110" fmla="*/ 76200 h 336550"/>
                    <a:gd name="connsiteX111" fmla="*/ 183964 w 292270"/>
                    <a:gd name="connsiteY111" fmla="*/ 76200 h 336550"/>
                    <a:gd name="connsiteX112" fmla="*/ 192854 w 292270"/>
                    <a:gd name="connsiteY112" fmla="*/ 90626 h 336550"/>
                    <a:gd name="connsiteX113" fmla="*/ 182694 w 292270"/>
                    <a:gd name="connsiteY113" fmla="*/ 106363 h 336550"/>
                    <a:gd name="connsiteX114" fmla="*/ 173804 w 292270"/>
                    <a:gd name="connsiteY114" fmla="*/ 91937 h 336550"/>
                    <a:gd name="connsiteX115" fmla="*/ 183964 w 292270"/>
                    <a:gd name="connsiteY115" fmla="*/ 76200 h 336550"/>
                    <a:gd name="connsiteX116" fmla="*/ 161898 w 292270"/>
                    <a:gd name="connsiteY116" fmla="*/ 76200 h 336550"/>
                    <a:gd name="connsiteX117" fmla="*/ 172217 w 292270"/>
                    <a:gd name="connsiteY117" fmla="*/ 90626 h 336550"/>
                    <a:gd name="connsiteX118" fmla="*/ 161898 w 292270"/>
                    <a:gd name="connsiteY118" fmla="*/ 106363 h 336550"/>
                    <a:gd name="connsiteX119" fmla="*/ 151579 w 292270"/>
                    <a:gd name="connsiteY119" fmla="*/ 91937 h 336550"/>
                    <a:gd name="connsiteX120" fmla="*/ 161898 w 292270"/>
                    <a:gd name="connsiteY120" fmla="*/ 76200 h 336550"/>
                    <a:gd name="connsiteX121" fmla="*/ 139584 w 292270"/>
                    <a:gd name="connsiteY121" fmla="*/ 76200 h 336550"/>
                    <a:gd name="connsiteX122" fmla="*/ 140996 w 292270"/>
                    <a:gd name="connsiteY122" fmla="*/ 76200 h 336550"/>
                    <a:gd name="connsiteX123" fmla="*/ 143818 w 292270"/>
                    <a:gd name="connsiteY123" fmla="*/ 76200 h 336550"/>
                    <a:gd name="connsiteX124" fmla="*/ 145229 w 292270"/>
                    <a:gd name="connsiteY124" fmla="*/ 77511 h 336550"/>
                    <a:gd name="connsiteX125" fmla="*/ 145229 w 292270"/>
                    <a:gd name="connsiteY125" fmla="*/ 105052 h 336550"/>
                    <a:gd name="connsiteX126" fmla="*/ 143818 w 292270"/>
                    <a:gd name="connsiteY126" fmla="*/ 106363 h 336550"/>
                    <a:gd name="connsiteX127" fmla="*/ 139584 w 292270"/>
                    <a:gd name="connsiteY127" fmla="*/ 106363 h 336550"/>
                    <a:gd name="connsiteX128" fmla="*/ 139584 w 292270"/>
                    <a:gd name="connsiteY128" fmla="*/ 105052 h 336550"/>
                    <a:gd name="connsiteX129" fmla="*/ 139584 w 292270"/>
                    <a:gd name="connsiteY129" fmla="*/ 82757 h 336550"/>
                    <a:gd name="connsiteX130" fmla="*/ 135351 w 292270"/>
                    <a:gd name="connsiteY130" fmla="*/ 84069 h 336550"/>
                    <a:gd name="connsiteX131" fmla="*/ 133940 w 292270"/>
                    <a:gd name="connsiteY131" fmla="*/ 84069 h 336550"/>
                    <a:gd name="connsiteX132" fmla="*/ 132529 w 292270"/>
                    <a:gd name="connsiteY132" fmla="*/ 81446 h 336550"/>
                    <a:gd name="connsiteX133" fmla="*/ 133940 w 292270"/>
                    <a:gd name="connsiteY133" fmla="*/ 80134 h 336550"/>
                    <a:gd name="connsiteX134" fmla="*/ 139584 w 292270"/>
                    <a:gd name="connsiteY134" fmla="*/ 76200 h 336550"/>
                    <a:gd name="connsiteX135" fmla="*/ 118837 w 292270"/>
                    <a:gd name="connsiteY135" fmla="*/ 76200 h 336550"/>
                    <a:gd name="connsiteX136" fmla="*/ 123005 w 292270"/>
                    <a:gd name="connsiteY136" fmla="*/ 76200 h 336550"/>
                    <a:gd name="connsiteX137" fmla="*/ 123005 w 292270"/>
                    <a:gd name="connsiteY137" fmla="*/ 77511 h 336550"/>
                    <a:gd name="connsiteX138" fmla="*/ 123005 w 292270"/>
                    <a:gd name="connsiteY138" fmla="*/ 105052 h 336550"/>
                    <a:gd name="connsiteX139" fmla="*/ 123005 w 292270"/>
                    <a:gd name="connsiteY139" fmla="*/ 106363 h 336550"/>
                    <a:gd name="connsiteX140" fmla="*/ 118837 w 292270"/>
                    <a:gd name="connsiteY140" fmla="*/ 106363 h 336550"/>
                    <a:gd name="connsiteX141" fmla="*/ 117448 w 292270"/>
                    <a:gd name="connsiteY141" fmla="*/ 105052 h 336550"/>
                    <a:gd name="connsiteX142" fmla="*/ 117448 w 292270"/>
                    <a:gd name="connsiteY142" fmla="*/ 82757 h 336550"/>
                    <a:gd name="connsiteX143" fmla="*/ 114670 w 292270"/>
                    <a:gd name="connsiteY143" fmla="*/ 84069 h 336550"/>
                    <a:gd name="connsiteX144" fmla="*/ 113281 w 292270"/>
                    <a:gd name="connsiteY144" fmla="*/ 84069 h 336550"/>
                    <a:gd name="connsiteX145" fmla="*/ 111892 w 292270"/>
                    <a:gd name="connsiteY145" fmla="*/ 81446 h 336550"/>
                    <a:gd name="connsiteX146" fmla="*/ 111892 w 292270"/>
                    <a:gd name="connsiteY146" fmla="*/ 80134 h 336550"/>
                    <a:gd name="connsiteX147" fmla="*/ 118837 w 292270"/>
                    <a:gd name="connsiteY147" fmla="*/ 76200 h 336550"/>
                    <a:gd name="connsiteX148" fmla="*/ 97207 w 292270"/>
                    <a:gd name="connsiteY148" fmla="*/ 76200 h 336550"/>
                    <a:gd name="connsiteX149" fmla="*/ 99588 w 292270"/>
                    <a:gd name="connsiteY149" fmla="*/ 76200 h 336550"/>
                    <a:gd name="connsiteX150" fmla="*/ 100779 w 292270"/>
                    <a:gd name="connsiteY150" fmla="*/ 77511 h 336550"/>
                    <a:gd name="connsiteX151" fmla="*/ 100779 w 292270"/>
                    <a:gd name="connsiteY151" fmla="*/ 105052 h 336550"/>
                    <a:gd name="connsiteX152" fmla="*/ 99588 w 292270"/>
                    <a:gd name="connsiteY152" fmla="*/ 106363 h 336550"/>
                    <a:gd name="connsiteX153" fmla="*/ 97207 w 292270"/>
                    <a:gd name="connsiteY153" fmla="*/ 106363 h 336550"/>
                    <a:gd name="connsiteX154" fmla="*/ 96016 w 292270"/>
                    <a:gd name="connsiteY154" fmla="*/ 105052 h 336550"/>
                    <a:gd name="connsiteX155" fmla="*/ 96016 w 292270"/>
                    <a:gd name="connsiteY155" fmla="*/ 82757 h 336550"/>
                    <a:gd name="connsiteX156" fmla="*/ 92444 w 292270"/>
                    <a:gd name="connsiteY156" fmla="*/ 84069 h 336550"/>
                    <a:gd name="connsiteX157" fmla="*/ 91254 w 292270"/>
                    <a:gd name="connsiteY157" fmla="*/ 84069 h 336550"/>
                    <a:gd name="connsiteX158" fmla="*/ 91254 w 292270"/>
                    <a:gd name="connsiteY158" fmla="*/ 81446 h 336550"/>
                    <a:gd name="connsiteX159" fmla="*/ 91254 w 292270"/>
                    <a:gd name="connsiteY159" fmla="*/ 80134 h 336550"/>
                    <a:gd name="connsiteX160" fmla="*/ 97207 w 292270"/>
                    <a:gd name="connsiteY160" fmla="*/ 76200 h 336550"/>
                    <a:gd name="connsiteX161" fmla="*/ 201926 w 292270"/>
                    <a:gd name="connsiteY161" fmla="*/ 36513 h 336550"/>
                    <a:gd name="connsiteX162" fmla="*/ 200792 w 292270"/>
                    <a:gd name="connsiteY162" fmla="*/ 40409 h 336550"/>
                    <a:gd name="connsiteX163" fmla="*/ 205328 w 292270"/>
                    <a:gd name="connsiteY163" fmla="*/ 50801 h 336550"/>
                    <a:gd name="connsiteX164" fmla="*/ 208730 w 292270"/>
                    <a:gd name="connsiteY164" fmla="*/ 40409 h 336550"/>
                    <a:gd name="connsiteX165" fmla="*/ 208730 w 292270"/>
                    <a:gd name="connsiteY165" fmla="*/ 39111 h 336550"/>
                    <a:gd name="connsiteX166" fmla="*/ 201926 w 292270"/>
                    <a:gd name="connsiteY166" fmla="*/ 36513 h 336550"/>
                    <a:gd name="connsiteX167" fmla="*/ 123005 w 292270"/>
                    <a:gd name="connsiteY167" fmla="*/ 34925 h 336550"/>
                    <a:gd name="connsiteX168" fmla="*/ 116201 w 292270"/>
                    <a:gd name="connsiteY168" fmla="*/ 37571 h 336550"/>
                    <a:gd name="connsiteX169" fmla="*/ 115067 w 292270"/>
                    <a:gd name="connsiteY169" fmla="*/ 38894 h 336550"/>
                    <a:gd name="connsiteX170" fmla="*/ 115067 w 292270"/>
                    <a:gd name="connsiteY170" fmla="*/ 40216 h 336550"/>
                    <a:gd name="connsiteX171" fmla="*/ 119603 w 292270"/>
                    <a:gd name="connsiteY171" fmla="*/ 50800 h 336550"/>
                    <a:gd name="connsiteX172" fmla="*/ 123005 w 292270"/>
                    <a:gd name="connsiteY172" fmla="*/ 40216 h 336550"/>
                    <a:gd name="connsiteX173" fmla="*/ 123005 w 292270"/>
                    <a:gd name="connsiteY173" fmla="*/ 34925 h 336550"/>
                    <a:gd name="connsiteX174" fmla="*/ 162011 w 292270"/>
                    <a:gd name="connsiteY174" fmla="*/ 31750 h 336550"/>
                    <a:gd name="connsiteX175" fmla="*/ 157929 w 292270"/>
                    <a:gd name="connsiteY175" fmla="*/ 40640 h 336550"/>
                    <a:gd name="connsiteX176" fmla="*/ 162011 w 292270"/>
                    <a:gd name="connsiteY176" fmla="*/ 50800 h 336550"/>
                    <a:gd name="connsiteX177" fmla="*/ 167454 w 292270"/>
                    <a:gd name="connsiteY177" fmla="*/ 40640 h 336550"/>
                    <a:gd name="connsiteX178" fmla="*/ 162011 w 292270"/>
                    <a:gd name="connsiteY178" fmla="*/ 31750 h 336550"/>
                    <a:gd name="connsiteX179" fmla="*/ 144703 w 292270"/>
                    <a:gd name="connsiteY179" fmla="*/ 28575 h 336550"/>
                    <a:gd name="connsiteX180" fmla="*/ 144703 w 292270"/>
                    <a:gd name="connsiteY180" fmla="*/ 55075 h 336550"/>
                    <a:gd name="connsiteX181" fmla="*/ 143389 w 292270"/>
                    <a:gd name="connsiteY181" fmla="*/ 55075 h 336550"/>
                    <a:gd name="connsiteX182" fmla="*/ 139447 w 292270"/>
                    <a:gd name="connsiteY182" fmla="*/ 55075 h 336550"/>
                    <a:gd name="connsiteX183" fmla="*/ 139447 w 292270"/>
                    <a:gd name="connsiteY183" fmla="*/ 32550 h 336550"/>
                    <a:gd name="connsiteX184" fmla="*/ 135504 w 292270"/>
                    <a:gd name="connsiteY184" fmla="*/ 33875 h 336550"/>
                    <a:gd name="connsiteX185" fmla="*/ 134190 w 292270"/>
                    <a:gd name="connsiteY185" fmla="*/ 33875 h 336550"/>
                    <a:gd name="connsiteX186" fmla="*/ 132876 w 292270"/>
                    <a:gd name="connsiteY186" fmla="*/ 31225 h 336550"/>
                    <a:gd name="connsiteX187" fmla="*/ 127619 w 292270"/>
                    <a:gd name="connsiteY187" fmla="*/ 32550 h 336550"/>
                    <a:gd name="connsiteX188" fmla="*/ 128934 w 292270"/>
                    <a:gd name="connsiteY188" fmla="*/ 40500 h 336550"/>
                    <a:gd name="connsiteX189" fmla="*/ 118420 w 292270"/>
                    <a:gd name="connsiteY189" fmla="*/ 56400 h 336550"/>
                    <a:gd name="connsiteX190" fmla="*/ 109221 w 292270"/>
                    <a:gd name="connsiteY190" fmla="*/ 41825 h 336550"/>
                    <a:gd name="connsiteX191" fmla="*/ 101336 w 292270"/>
                    <a:gd name="connsiteY191" fmla="*/ 47125 h 336550"/>
                    <a:gd name="connsiteX192" fmla="*/ 101336 w 292270"/>
                    <a:gd name="connsiteY192" fmla="*/ 55075 h 336550"/>
                    <a:gd name="connsiteX193" fmla="*/ 100022 w 292270"/>
                    <a:gd name="connsiteY193" fmla="*/ 55075 h 336550"/>
                    <a:gd name="connsiteX194" fmla="*/ 97394 w 292270"/>
                    <a:gd name="connsiteY194" fmla="*/ 55075 h 336550"/>
                    <a:gd name="connsiteX195" fmla="*/ 96080 w 292270"/>
                    <a:gd name="connsiteY195" fmla="*/ 55075 h 336550"/>
                    <a:gd name="connsiteX196" fmla="*/ 96080 w 292270"/>
                    <a:gd name="connsiteY196" fmla="*/ 49775 h 336550"/>
                    <a:gd name="connsiteX197" fmla="*/ 72425 w 292270"/>
                    <a:gd name="connsiteY197" fmla="*/ 77600 h 336550"/>
                    <a:gd name="connsiteX198" fmla="*/ 76367 w 292270"/>
                    <a:gd name="connsiteY198" fmla="*/ 76275 h 336550"/>
                    <a:gd name="connsiteX199" fmla="*/ 86880 w 292270"/>
                    <a:gd name="connsiteY199" fmla="*/ 90850 h 336550"/>
                    <a:gd name="connsiteX200" fmla="*/ 76367 w 292270"/>
                    <a:gd name="connsiteY200" fmla="*/ 106750 h 336550"/>
                    <a:gd name="connsiteX201" fmla="*/ 67168 w 292270"/>
                    <a:gd name="connsiteY201" fmla="*/ 97475 h 336550"/>
                    <a:gd name="connsiteX202" fmla="*/ 75053 w 292270"/>
                    <a:gd name="connsiteY202" fmla="*/ 127950 h 336550"/>
                    <a:gd name="connsiteX203" fmla="*/ 76367 w 292270"/>
                    <a:gd name="connsiteY203" fmla="*/ 127950 h 336550"/>
                    <a:gd name="connsiteX204" fmla="*/ 78995 w 292270"/>
                    <a:gd name="connsiteY204" fmla="*/ 127950 h 336550"/>
                    <a:gd name="connsiteX205" fmla="*/ 80310 w 292270"/>
                    <a:gd name="connsiteY205" fmla="*/ 127950 h 336550"/>
                    <a:gd name="connsiteX206" fmla="*/ 80310 w 292270"/>
                    <a:gd name="connsiteY206" fmla="*/ 133250 h 336550"/>
                    <a:gd name="connsiteX207" fmla="*/ 88195 w 292270"/>
                    <a:gd name="connsiteY207" fmla="*/ 135900 h 336550"/>
                    <a:gd name="connsiteX208" fmla="*/ 97394 w 292270"/>
                    <a:gd name="connsiteY208" fmla="*/ 126625 h 336550"/>
                    <a:gd name="connsiteX209" fmla="*/ 107907 w 292270"/>
                    <a:gd name="connsiteY209" fmla="*/ 135900 h 336550"/>
                    <a:gd name="connsiteX210" fmla="*/ 114478 w 292270"/>
                    <a:gd name="connsiteY210" fmla="*/ 145175 h 336550"/>
                    <a:gd name="connsiteX211" fmla="*/ 117106 w 292270"/>
                    <a:gd name="connsiteY211" fmla="*/ 151800 h 336550"/>
                    <a:gd name="connsiteX212" fmla="*/ 117106 w 292270"/>
                    <a:gd name="connsiteY212" fmla="*/ 133250 h 336550"/>
                    <a:gd name="connsiteX213" fmla="*/ 114478 w 292270"/>
                    <a:gd name="connsiteY213" fmla="*/ 134575 h 336550"/>
                    <a:gd name="connsiteX214" fmla="*/ 113164 w 292270"/>
                    <a:gd name="connsiteY214" fmla="*/ 135900 h 336550"/>
                    <a:gd name="connsiteX215" fmla="*/ 113164 w 292270"/>
                    <a:gd name="connsiteY215" fmla="*/ 134575 h 336550"/>
                    <a:gd name="connsiteX216" fmla="*/ 111849 w 292270"/>
                    <a:gd name="connsiteY216" fmla="*/ 131925 h 336550"/>
                    <a:gd name="connsiteX217" fmla="*/ 111849 w 292270"/>
                    <a:gd name="connsiteY217" fmla="*/ 130600 h 336550"/>
                    <a:gd name="connsiteX218" fmla="*/ 118420 w 292270"/>
                    <a:gd name="connsiteY218" fmla="*/ 127950 h 336550"/>
                    <a:gd name="connsiteX219" fmla="*/ 122363 w 292270"/>
                    <a:gd name="connsiteY219" fmla="*/ 127950 h 336550"/>
                    <a:gd name="connsiteX220" fmla="*/ 122363 w 292270"/>
                    <a:gd name="connsiteY220" fmla="*/ 155775 h 336550"/>
                    <a:gd name="connsiteX221" fmla="*/ 122363 w 292270"/>
                    <a:gd name="connsiteY221" fmla="*/ 157100 h 336550"/>
                    <a:gd name="connsiteX222" fmla="*/ 121049 w 292270"/>
                    <a:gd name="connsiteY222" fmla="*/ 157100 h 336550"/>
                    <a:gd name="connsiteX223" fmla="*/ 135504 w 292270"/>
                    <a:gd name="connsiteY223" fmla="*/ 162400 h 336550"/>
                    <a:gd name="connsiteX224" fmla="*/ 161787 w 292270"/>
                    <a:gd name="connsiteY224" fmla="*/ 159750 h 336550"/>
                    <a:gd name="connsiteX225" fmla="*/ 181500 w 292270"/>
                    <a:gd name="connsiteY225" fmla="*/ 191550 h 336550"/>
                    <a:gd name="connsiteX226" fmla="*/ 181500 w 292270"/>
                    <a:gd name="connsiteY226" fmla="*/ 183600 h 336550"/>
                    <a:gd name="connsiteX227" fmla="*/ 178872 w 292270"/>
                    <a:gd name="connsiteY227" fmla="*/ 186250 h 336550"/>
                    <a:gd name="connsiteX228" fmla="*/ 177557 w 292270"/>
                    <a:gd name="connsiteY228" fmla="*/ 186250 h 336550"/>
                    <a:gd name="connsiteX229" fmla="*/ 176243 w 292270"/>
                    <a:gd name="connsiteY229" fmla="*/ 184925 h 336550"/>
                    <a:gd name="connsiteX230" fmla="*/ 176243 w 292270"/>
                    <a:gd name="connsiteY230" fmla="*/ 182275 h 336550"/>
                    <a:gd name="connsiteX231" fmla="*/ 176243 w 292270"/>
                    <a:gd name="connsiteY231" fmla="*/ 180950 h 336550"/>
                    <a:gd name="connsiteX232" fmla="*/ 182814 w 292270"/>
                    <a:gd name="connsiteY232" fmla="*/ 178300 h 336550"/>
                    <a:gd name="connsiteX233" fmla="*/ 186756 w 292270"/>
                    <a:gd name="connsiteY233" fmla="*/ 178300 h 336550"/>
                    <a:gd name="connsiteX234" fmla="*/ 186756 w 292270"/>
                    <a:gd name="connsiteY234" fmla="*/ 194200 h 336550"/>
                    <a:gd name="connsiteX235" fmla="*/ 199898 w 292270"/>
                    <a:gd name="connsiteY235" fmla="*/ 186250 h 336550"/>
                    <a:gd name="connsiteX236" fmla="*/ 198584 w 292270"/>
                    <a:gd name="connsiteY236" fmla="*/ 186250 h 336550"/>
                    <a:gd name="connsiteX237" fmla="*/ 198584 w 292270"/>
                    <a:gd name="connsiteY237" fmla="*/ 184925 h 336550"/>
                    <a:gd name="connsiteX238" fmla="*/ 197270 w 292270"/>
                    <a:gd name="connsiteY238" fmla="*/ 182275 h 336550"/>
                    <a:gd name="connsiteX239" fmla="*/ 198584 w 292270"/>
                    <a:gd name="connsiteY239" fmla="*/ 180950 h 336550"/>
                    <a:gd name="connsiteX240" fmla="*/ 199898 w 292270"/>
                    <a:gd name="connsiteY240" fmla="*/ 180950 h 336550"/>
                    <a:gd name="connsiteX241" fmla="*/ 199898 w 292270"/>
                    <a:gd name="connsiteY241" fmla="*/ 166375 h 336550"/>
                    <a:gd name="connsiteX242" fmla="*/ 234066 w 292270"/>
                    <a:gd name="connsiteY242" fmla="*/ 161075 h 336550"/>
                    <a:gd name="connsiteX243" fmla="*/ 241951 w 292270"/>
                    <a:gd name="connsiteY243" fmla="*/ 146500 h 336550"/>
                    <a:gd name="connsiteX244" fmla="*/ 245894 w 292270"/>
                    <a:gd name="connsiteY244" fmla="*/ 143850 h 336550"/>
                    <a:gd name="connsiteX245" fmla="*/ 245894 w 292270"/>
                    <a:gd name="connsiteY245" fmla="*/ 133250 h 336550"/>
                    <a:gd name="connsiteX246" fmla="*/ 241951 w 292270"/>
                    <a:gd name="connsiteY246" fmla="*/ 134575 h 336550"/>
                    <a:gd name="connsiteX247" fmla="*/ 241951 w 292270"/>
                    <a:gd name="connsiteY247" fmla="*/ 135900 h 336550"/>
                    <a:gd name="connsiteX248" fmla="*/ 240637 w 292270"/>
                    <a:gd name="connsiteY248" fmla="*/ 134575 h 336550"/>
                    <a:gd name="connsiteX249" fmla="*/ 240637 w 292270"/>
                    <a:gd name="connsiteY249" fmla="*/ 131925 h 336550"/>
                    <a:gd name="connsiteX250" fmla="*/ 240637 w 292270"/>
                    <a:gd name="connsiteY250" fmla="*/ 130600 h 336550"/>
                    <a:gd name="connsiteX251" fmla="*/ 247208 w 292270"/>
                    <a:gd name="connsiteY251" fmla="*/ 127950 h 336550"/>
                    <a:gd name="connsiteX252" fmla="*/ 249836 w 292270"/>
                    <a:gd name="connsiteY252" fmla="*/ 127950 h 336550"/>
                    <a:gd name="connsiteX253" fmla="*/ 251151 w 292270"/>
                    <a:gd name="connsiteY253" fmla="*/ 127950 h 336550"/>
                    <a:gd name="connsiteX254" fmla="*/ 251151 w 292270"/>
                    <a:gd name="connsiteY254" fmla="*/ 143850 h 336550"/>
                    <a:gd name="connsiteX255" fmla="*/ 252465 w 292270"/>
                    <a:gd name="connsiteY255" fmla="*/ 143850 h 336550"/>
                    <a:gd name="connsiteX256" fmla="*/ 257721 w 292270"/>
                    <a:gd name="connsiteY256" fmla="*/ 94825 h 336550"/>
                    <a:gd name="connsiteX257" fmla="*/ 247208 w 292270"/>
                    <a:gd name="connsiteY257" fmla="*/ 106750 h 336550"/>
                    <a:gd name="connsiteX258" fmla="*/ 238009 w 292270"/>
                    <a:gd name="connsiteY258" fmla="*/ 92175 h 336550"/>
                    <a:gd name="connsiteX259" fmla="*/ 248522 w 292270"/>
                    <a:gd name="connsiteY259" fmla="*/ 76275 h 336550"/>
                    <a:gd name="connsiteX260" fmla="*/ 249836 w 292270"/>
                    <a:gd name="connsiteY260" fmla="*/ 76275 h 336550"/>
                    <a:gd name="connsiteX261" fmla="*/ 230124 w 292270"/>
                    <a:gd name="connsiteY261" fmla="*/ 52425 h 336550"/>
                    <a:gd name="connsiteX262" fmla="*/ 230124 w 292270"/>
                    <a:gd name="connsiteY262" fmla="*/ 55075 h 336550"/>
                    <a:gd name="connsiteX263" fmla="*/ 228810 w 292270"/>
                    <a:gd name="connsiteY263" fmla="*/ 55075 h 336550"/>
                    <a:gd name="connsiteX264" fmla="*/ 224867 w 292270"/>
                    <a:gd name="connsiteY264" fmla="*/ 55075 h 336550"/>
                    <a:gd name="connsiteX265" fmla="*/ 224867 w 292270"/>
                    <a:gd name="connsiteY265" fmla="*/ 48450 h 336550"/>
                    <a:gd name="connsiteX266" fmla="*/ 215668 w 292270"/>
                    <a:gd name="connsiteY266" fmla="*/ 43150 h 336550"/>
                    <a:gd name="connsiteX267" fmla="*/ 205155 w 292270"/>
                    <a:gd name="connsiteY267" fmla="*/ 56400 h 336550"/>
                    <a:gd name="connsiteX268" fmla="*/ 194641 w 292270"/>
                    <a:gd name="connsiteY268" fmla="*/ 40500 h 336550"/>
                    <a:gd name="connsiteX269" fmla="*/ 195956 w 292270"/>
                    <a:gd name="connsiteY269" fmla="*/ 33875 h 336550"/>
                    <a:gd name="connsiteX270" fmla="*/ 186756 w 292270"/>
                    <a:gd name="connsiteY270" fmla="*/ 31225 h 336550"/>
                    <a:gd name="connsiteX271" fmla="*/ 186756 w 292270"/>
                    <a:gd name="connsiteY271" fmla="*/ 55075 h 336550"/>
                    <a:gd name="connsiteX272" fmla="*/ 182814 w 292270"/>
                    <a:gd name="connsiteY272" fmla="*/ 55075 h 336550"/>
                    <a:gd name="connsiteX273" fmla="*/ 181500 w 292270"/>
                    <a:gd name="connsiteY273" fmla="*/ 55075 h 336550"/>
                    <a:gd name="connsiteX274" fmla="*/ 181500 w 292270"/>
                    <a:gd name="connsiteY274" fmla="*/ 32550 h 336550"/>
                    <a:gd name="connsiteX275" fmla="*/ 178872 w 292270"/>
                    <a:gd name="connsiteY275" fmla="*/ 33875 h 336550"/>
                    <a:gd name="connsiteX276" fmla="*/ 177557 w 292270"/>
                    <a:gd name="connsiteY276" fmla="*/ 33875 h 336550"/>
                    <a:gd name="connsiteX277" fmla="*/ 176243 w 292270"/>
                    <a:gd name="connsiteY277" fmla="*/ 33875 h 336550"/>
                    <a:gd name="connsiteX278" fmla="*/ 176243 w 292270"/>
                    <a:gd name="connsiteY278" fmla="*/ 31225 h 336550"/>
                    <a:gd name="connsiteX279" fmla="*/ 176243 w 292270"/>
                    <a:gd name="connsiteY279" fmla="*/ 29900 h 336550"/>
                    <a:gd name="connsiteX280" fmla="*/ 177557 w 292270"/>
                    <a:gd name="connsiteY280" fmla="*/ 29900 h 336550"/>
                    <a:gd name="connsiteX281" fmla="*/ 168358 w 292270"/>
                    <a:gd name="connsiteY281" fmla="*/ 28575 h 336550"/>
                    <a:gd name="connsiteX282" fmla="*/ 172301 w 292270"/>
                    <a:gd name="connsiteY282" fmla="*/ 40500 h 336550"/>
                    <a:gd name="connsiteX283" fmla="*/ 161787 w 292270"/>
                    <a:gd name="connsiteY283" fmla="*/ 56400 h 336550"/>
                    <a:gd name="connsiteX284" fmla="*/ 151274 w 292270"/>
                    <a:gd name="connsiteY284" fmla="*/ 40500 h 336550"/>
                    <a:gd name="connsiteX285" fmla="*/ 156531 w 292270"/>
                    <a:gd name="connsiteY285" fmla="*/ 28575 h 336550"/>
                    <a:gd name="connsiteX286" fmla="*/ 144703 w 292270"/>
                    <a:gd name="connsiteY286" fmla="*/ 28575 h 336550"/>
                    <a:gd name="connsiteX287" fmla="*/ 164533 w 292270"/>
                    <a:gd name="connsiteY287" fmla="*/ 0 h 336550"/>
                    <a:gd name="connsiteX288" fmla="*/ 266895 w 292270"/>
                    <a:gd name="connsiteY288" fmla="*/ 48642 h 336550"/>
                    <a:gd name="connsiteX289" fmla="*/ 291829 w 292270"/>
                    <a:gd name="connsiteY289" fmla="*/ 130150 h 336550"/>
                    <a:gd name="connsiteX290" fmla="*/ 269520 w 292270"/>
                    <a:gd name="connsiteY290" fmla="*/ 206400 h 336550"/>
                    <a:gd name="connsiteX291" fmla="*/ 257709 w 292270"/>
                    <a:gd name="connsiteY291" fmla="*/ 324718 h 336550"/>
                    <a:gd name="connsiteX292" fmla="*/ 256396 w 292270"/>
                    <a:gd name="connsiteY292" fmla="*/ 332606 h 336550"/>
                    <a:gd name="connsiteX293" fmla="*/ 249835 w 292270"/>
                    <a:gd name="connsiteY293" fmla="*/ 336550 h 336550"/>
                    <a:gd name="connsiteX294" fmla="*/ 105478 w 292270"/>
                    <a:gd name="connsiteY294" fmla="*/ 336550 h 336550"/>
                    <a:gd name="connsiteX295" fmla="*/ 97604 w 292270"/>
                    <a:gd name="connsiteY295" fmla="*/ 331292 h 336550"/>
                    <a:gd name="connsiteX296" fmla="*/ 96292 w 292270"/>
                    <a:gd name="connsiteY296" fmla="*/ 315516 h 336550"/>
                    <a:gd name="connsiteX297" fmla="*/ 96292 w 292270"/>
                    <a:gd name="connsiteY297" fmla="*/ 312887 h 336550"/>
                    <a:gd name="connsiteX298" fmla="*/ 71357 w 292270"/>
                    <a:gd name="connsiteY298" fmla="*/ 294481 h 336550"/>
                    <a:gd name="connsiteX299" fmla="*/ 31987 w 292270"/>
                    <a:gd name="connsiteY299" fmla="*/ 278706 h 336550"/>
                    <a:gd name="connsiteX300" fmla="*/ 25426 w 292270"/>
                    <a:gd name="connsiteY300" fmla="*/ 236637 h 336550"/>
                    <a:gd name="connsiteX301" fmla="*/ 21489 w 292270"/>
                    <a:gd name="connsiteY301" fmla="*/ 209029 h 336550"/>
                    <a:gd name="connsiteX302" fmla="*/ 16239 w 292270"/>
                    <a:gd name="connsiteY302" fmla="*/ 205085 h 336550"/>
                    <a:gd name="connsiteX303" fmla="*/ 491 w 292270"/>
                    <a:gd name="connsiteY303" fmla="*/ 191939 h 336550"/>
                    <a:gd name="connsiteX304" fmla="*/ 4428 w 292270"/>
                    <a:gd name="connsiteY304" fmla="*/ 177478 h 336550"/>
                    <a:gd name="connsiteX305" fmla="*/ 24113 w 292270"/>
                    <a:gd name="connsiteY305" fmla="*/ 126206 h 336550"/>
                    <a:gd name="connsiteX306" fmla="*/ 29363 w 292270"/>
                    <a:gd name="connsiteY306" fmla="*/ 97284 h 336550"/>
                    <a:gd name="connsiteX307" fmla="*/ 81856 w 292270"/>
                    <a:gd name="connsiteY307" fmla="*/ 26293 h 336550"/>
                    <a:gd name="connsiteX308" fmla="*/ 164533 w 292270"/>
                    <a:gd name="connsiteY308" fmla="*/ 0 h 336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</a:cxnLst>
                  <a:rect l="l" t="t" r="r" b="b"/>
                  <a:pathLst>
                    <a:path w="292270" h="336550">
                      <a:moveTo>
                        <a:pt x="184010" y="131763"/>
                      </a:moveTo>
                      <a:cubicBezTo>
                        <a:pt x="179928" y="131763"/>
                        <a:pt x="178567" y="135573"/>
                        <a:pt x="178567" y="141923"/>
                      </a:cubicBezTo>
                      <a:cubicBezTo>
                        <a:pt x="178567" y="147003"/>
                        <a:pt x="179928" y="150813"/>
                        <a:pt x="184010" y="150813"/>
                      </a:cubicBezTo>
                      <a:cubicBezTo>
                        <a:pt x="188092" y="150813"/>
                        <a:pt x="188092" y="144463"/>
                        <a:pt x="188092" y="141923"/>
                      </a:cubicBezTo>
                      <a:cubicBezTo>
                        <a:pt x="188092" y="138113"/>
                        <a:pt x="188092" y="131763"/>
                        <a:pt x="184010" y="131763"/>
                      </a:cubicBezTo>
                      <a:close/>
                      <a:moveTo>
                        <a:pt x="141147" y="131763"/>
                      </a:moveTo>
                      <a:cubicBezTo>
                        <a:pt x="138425" y="131763"/>
                        <a:pt x="135704" y="135573"/>
                        <a:pt x="135704" y="141923"/>
                      </a:cubicBezTo>
                      <a:cubicBezTo>
                        <a:pt x="135704" y="147003"/>
                        <a:pt x="138425" y="150813"/>
                        <a:pt x="141147" y="150813"/>
                      </a:cubicBezTo>
                      <a:cubicBezTo>
                        <a:pt x="145229" y="150813"/>
                        <a:pt x="145229" y="144463"/>
                        <a:pt x="145229" y="141923"/>
                      </a:cubicBezTo>
                      <a:cubicBezTo>
                        <a:pt x="145229" y="138113"/>
                        <a:pt x="145229" y="131763"/>
                        <a:pt x="141147" y="131763"/>
                      </a:cubicBezTo>
                      <a:close/>
                      <a:moveTo>
                        <a:pt x="96811" y="131763"/>
                      </a:moveTo>
                      <a:cubicBezTo>
                        <a:pt x="95488" y="131763"/>
                        <a:pt x="94165" y="132822"/>
                        <a:pt x="92842" y="134938"/>
                      </a:cubicBezTo>
                      <a:cubicBezTo>
                        <a:pt x="95488" y="134938"/>
                        <a:pt x="98134" y="134938"/>
                        <a:pt x="100780" y="134938"/>
                      </a:cubicBezTo>
                      <a:cubicBezTo>
                        <a:pt x="100780" y="132822"/>
                        <a:pt x="99457" y="131763"/>
                        <a:pt x="96811" y="131763"/>
                      </a:cubicBezTo>
                      <a:close/>
                      <a:moveTo>
                        <a:pt x="225310" y="127000"/>
                      </a:moveTo>
                      <a:cubicBezTo>
                        <a:pt x="226721" y="127000"/>
                        <a:pt x="226721" y="127000"/>
                        <a:pt x="226721" y="127000"/>
                      </a:cubicBezTo>
                      <a:cubicBezTo>
                        <a:pt x="226721" y="127000"/>
                        <a:pt x="226721" y="127000"/>
                        <a:pt x="229543" y="127000"/>
                      </a:cubicBezTo>
                      <a:cubicBezTo>
                        <a:pt x="230954" y="127000"/>
                        <a:pt x="230954" y="127000"/>
                        <a:pt x="230954" y="127000"/>
                      </a:cubicBezTo>
                      <a:cubicBezTo>
                        <a:pt x="230954" y="127000"/>
                        <a:pt x="230954" y="127000"/>
                        <a:pt x="230954" y="155792"/>
                      </a:cubicBezTo>
                      <a:cubicBezTo>
                        <a:pt x="230954" y="155792"/>
                        <a:pt x="230954" y="157163"/>
                        <a:pt x="229543" y="157163"/>
                      </a:cubicBezTo>
                      <a:cubicBezTo>
                        <a:pt x="229543" y="157163"/>
                        <a:pt x="229543" y="157163"/>
                        <a:pt x="225310" y="157163"/>
                      </a:cubicBezTo>
                      <a:cubicBezTo>
                        <a:pt x="225310" y="157163"/>
                        <a:pt x="225310" y="155792"/>
                        <a:pt x="225310" y="155792"/>
                      </a:cubicBezTo>
                      <a:cubicBezTo>
                        <a:pt x="225310" y="155792"/>
                        <a:pt x="225310" y="155792"/>
                        <a:pt x="225310" y="132484"/>
                      </a:cubicBezTo>
                      <a:cubicBezTo>
                        <a:pt x="225310" y="132484"/>
                        <a:pt x="225310" y="132484"/>
                        <a:pt x="221076" y="133855"/>
                      </a:cubicBezTo>
                      <a:cubicBezTo>
                        <a:pt x="221076" y="135227"/>
                        <a:pt x="221076" y="135227"/>
                        <a:pt x="221076" y="135227"/>
                      </a:cubicBezTo>
                      <a:cubicBezTo>
                        <a:pt x="219665" y="133855"/>
                        <a:pt x="219665" y="133855"/>
                        <a:pt x="219665" y="133855"/>
                      </a:cubicBezTo>
                      <a:cubicBezTo>
                        <a:pt x="219665" y="133855"/>
                        <a:pt x="219665" y="133855"/>
                        <a:pt x="219665" y="131113"/>
                      </a:cubicBezTo>
                      <a:cubicBezTo>
                        <a:pt x="218254" y="131113"/>
                        <a:pt x="219665" y="129742"/>
                        <a:pt x="219665" y="129742"/>
                      </a:cubicBezTo>
                      <a:cubicBezTo>
                        <a:pt x="219665" y="129742"/>
                        <a:pt x="219665" y="129742"/>
                        <a:pt x="225310" y="127000"/>
                      </a:cubicBezTo>
                      <a:close/>
                      <a:moveTo>
                        <a:pt x="203791" y="127000"/>
                      </a:moveTo>
                      <a:cubicBezTo>
                        <a:pt x="203791" y="127000"/>
                        <a:pt x="203791" y="127000"/>
                        <a:pt x="207495" y="127000"/>
                      </a:cubicBezTo>
                      <a:cubicBezTo>
                        <a:pt x="207495" y="127000"/>
                        <a:pt x="208730" y="127000"/>
                        <a:pt x="208730" y="127000"/>
                      </a:cubicBezTo>
                      <a:cubicBezTo>
                        <a:pt x="208730" y="127000"/>
                        <a:pt x="208730" y="127000"/>
                        <a:pt x="208730" y="155792"/>
                      </a:cubicBezTo>
                      <a:cubicBezTo>
                        <a:pt x="208730" y="155792"/>
                        <a:pt x="207495" y="157163"/>
                        <a:pt x="207495" y="157163"/>
                      </a:cubicBezTo>
                      <a:cubicBezTo>
                        <a:pt x="207495" y="157163"/>
                        <a:pt x="207495" y="157163"/>
                        <a:pt x="203791" y="157163"/>
                      </a:cubicBezTo>
                      <a:cubicBezTo>
                        <a:pt x="203791" y="157163"/>
                        <a:pt x="202556" y="155792"/>
                        <a:pt x="202556" y="155792"/>
                      </a:cubicBezTo>
                      <a:cubicBezTo>
                        <a:pt x="202556" y="155792"/>
                        <a:pt x="202556" y="155792"/>
                        <a:pt x="202556" y="132484"/>
                      </a:cubicBezTo>
                      <a:cubicBezTo>
                        <a:pt x="202556" y="132484"/>
                        <a:pt x="202556" y="132484"/>
                        <a:pt x="200086" y="133855"/>
                      </a:cubicBezTo>
                      <a:cubicBezTo>
                        <a:pt x="200086" y="135227"/>
                        <a:pt x="198852" y="135227"/>
                        <a:pt x="198852" y="135227"/>
                      </a:cubicBezTo>
                      <a:cubicBezTo>
                        <a:pt x="198852" y="133855"/>
                        <a:pt x="198852" y="133855"/>
                        <a:pt x="198852" y="133855"/>
                      </a:cubicBezTo>
                      <a:cubicBezTo>
                        <a:pt x="198852" y="133855"/>
                        <a:pt x="198852" y="133855"/>
                        <a:pt x="197617" y="131113"/>
                      </a:cubicBezTo>
                      <a:cubicBezTo>
                        <a:pt x="197617" y="131113"/>
                        <a:pt x="197617" y="129742"/>
                        <a:pt x="198852" y="129742"/>
                      </a:cubicBezTo>
                      <a:cubicBezTo>
                        <a:pt x="198852" y="129742"/>
                        <a:pt x="198852" y="129742"/>
                        <a:pt x="203791" y="127000"/>
                      </a:cubicBezTo>
                      <a:close/>
                      <a:moveTo>
                        <a:pt x="183964" y="127000"/>
                      </a:moveTo>
                      <a:cubicBezTo>
                        <a:pt x="189044" y="127000"/>
                        <a:pt x="192854" y="132246"/>
                        <a:pt x="192854" y="141426"/>
                      </a:cubicBezTo>
                      <a:cubicBezTo>
                        <a:pt x="192854" y="151918"/>
                        <a:pt x="189044" y="157163"/>
                        <a:pt x="182694" y="157163"/>
                      </a:cubicBezTo>
                      <a:cubicBezTo>
                        <a:pt x="177614" y="157163"/>
                        <a:pt x="173804" y="151918"/>
                        <a:pt x="173804" y="142737"/>
                      </a:cubicBezTo>
                      <a:cubicBezTo>
                        <a:pt x="173804" y="133557"/>
                        <a:pt x="177614" y="127000"/>
                        <a:pt x="183964" y="127000"/>
                      </a:cubicBezTo>
                      <a:close/>
                      <a:moveTo>
                        <a:pt x="161699" y="127000"/>
                      </a:moveTo>
                      <a:cubicBezTo>
                        <a:pt x="161699" y="127000"/>
                        <a:pt x="161699" y="127000"/>
                        <a:pt x="164478" y="127000"/>
                      </a:cubicBezTo>
                      <a:cubicBezTo>
                        <a:pt x="165867" y="127000"/>
                        <a:pt x="165867" y="127000"/>
                        <a:pt x="165867" y="127000"/>
                      </a:cubicBezTo>
                      <a:cubicBezTo>
                        <a:pt x="165867" y="127000"/>
                        <a:pt x="165867" y="127000"/>
                        <a:pt x="165867" y="155792"/>
                      </a:cubicBezTo>
                      <a:cubicBezTo>
                        <a:pt x="165867" y="155792"/>
                        <a:pt x="165867" y="157163"/>
                        <a:pt x="164478" y="157163"/>
                      </a:cubicBezTo>
                      <a:cubicBezTo>
                        <a:pt x="164478" y="157163"/>
                        <a:pt x="164478" y="157163"/>
                        <a:pt x="161699" y="157163"/>
                      </a:cubicBezTo>
                      <a:cubicBezTo>
                        <a:pt x="160310" y="157163"/>
                        <a:pt x="160310" y="155792"/>
                        <a:pt x="160310" y="155792"/>
                      </a:cubicBezTo>
                      <a:cubicBezTo>
                        <a:pt x="160310" y="155792"/>
                        <a:pt x="160310" y="155792"/>
                        <a:pt x="160310" y="132484"/>
                      </a:cubicBezTo>
                      <a:cubicBezTo>
                        <a:pt x="160310" y="132484"/>
                        <a:pt x="160310" y="132484"/>
                        <a:pt x="156143" y="133855"/>
                      </a:cubicBezTo>
                      <a:cubicBezTo>
                        <a:pt x="156143" y="135227"/>
                        <a:pt x="156143" y="135227"/>
                        <a:pt x="156143" y="135227"/>
                      </a:cubicBezTo>
                      <a:cubicBezTo>
                        <a:pt x="154754" y="133855"/>
                        <a:pt x="154754" y="133855"/>
                        <a:pt x="154754" y="133855"/>
                      </a:cubicBezTo>
                      <a:cubicBezTo>
                        <a:pt x="154754" y="133855"/>
                        <a:pt x="154754" y="133855"/>
                        <a:pt x="154754" y="131113"/>
                      </a:cubicBezTo>
                      <a:cubicBezTo>
                        <a:pt x="154754" y="131113"/>
                        <a:pt x="154754" y="129742"/>
                        <a:pt x="154754" y="129742"/>
                      </a:cubicBezTo>
                      <a:cubicBezTo>
                        <a:pt x="154754" y="129742"/>
                        <a:pt x="154754" y="129742"/>
                        <a:pt x="161699" y="127000"/>
                      </a:cubicBezTo>
                      <a:close/>
                      <a:moveTo>
                        <a:pt x="141261" y="127000"/>
                      </a:moveTo>
                      <a:cubicBezTo>
                        <a:pt x="147710" y="127000"/>
                        <a:pt x="151580" y="132246"/>
                        <a:pt x="151580" y="141426"/>
                      </a:cubicBezTo>
                      <a:cubicBezTo>
                        <a:pt x="151580" y="151918"/>
                        <a:pt x="147710" y="157163"/>
                        <a:pt x="141261" y="157163"/>
                      </a:cubicBezTo>
                      <a:cubicBezTo>
                        <a:pt x="134811" y="157163"/>
                        <a:pt x="130942" y="151918"/>
                        <a:pt x="130942" y="142737"/>
                      </a:cubicBezTo>
                      <a:cubicBezTo>
                        <a:pt x="130942" y="133557"/>
                        <a:pt x="134811" y="127000"/>
                        <a:pt x="141261" y="127000"/>
                      </a:cubicBezTo>
                      <a:close/>
                      <a:moveTo>
                        <a:pt x="247736" y="80963"/>
                      </a:moveTo>
                      <a:cubicBezTo>
                        <a:pt x="245015" y="80963"/>
                        <a:pt x="243654" y="85091"/>
                        <a:pt x="243654" y="91970"/>
                      </a:cubicBezTo>
                      <a:cubicBezTo>
                        <a:pt x="243654" y="97474"/>
                        <a:pt x="245015" y="101601"/>
                        <a:pt x="247736" y="101601"/>
                      </a:cubicBezTo>
                      <a:cubicBezTo>
                        <a:pt x="251818" y="101601"/>
                        <a:pt x="253179" y="94722"/>
                        <a:pt x="253179" y="90594"/>
                      </a:cubicBezTo>
                      <a:cubicBezTo>
                        <a:pt x="253179" y="87843"/>
                        <a:pt x="251818" y="80963"/>
                        <a:pt x="247736" y="80963"/>
                      </a:cubicBezTo>
                      <a:close/>
                      <a:moveTo>
                        <a:pt x="205328" y="80963"/>
                      </a:moveTo>
                      <a:cubicBezTo>
                        <a:pt x="203060" y="80963"/>
                        <a:pt x="200792" y="85091"/>
                        <a:pt x="200792" y="91970"/>
                      </a:cubicBezTo>
                      <a:cubicBezTo>
                        <a:pt x="200792" y="97474"/>
                        <a:pt x="203060" y="101601"/>
                        <a:pt x="205328" y="101601"/>
                      </a:cubicBezTo>
                      <a:cubicBezTo>
                        <a:pt x="208730" y="101601"/>
                        <a:pt x="208730" y="94722"/>
                        <a:pt x="208730" y="90594"/>
                      </a:cubicBezTo>
                      <a:cubicBezTo>
                        <a:pt x="208730" y="87843"/>
                        <a:pt x="208730" y="80963"/>
                        <a:pt x="205328" y="80963"/>
                      </a:cubicBezTo>
                      <a:close/>
                      <a:moveTo>
                        <a:pt x="184010" y="80963"/>
                      </a:moveTo>
                      <a:cubicBezTo>
                        <a:pt x="179928" y="80963"/>
                        <a:pt x="178567" y="85091"/>
                        <a:pt x="178567" y="91970"/>
                      </a:cubicBezTo>
                      <a:cubicBezTo>
                        <a:pt x="178567" y="97474"/>
                        <a:pt x="179928" y="101601"/>
                        <a:pt x="184010" y="101601"/>
                      </a:cubicBezTo>
                      <a:cubicBezTo>
                        <a:pt x="188092" y="101601"/>
                        <a:pt x="188092" y="94722"/>
                        <a:pt x="188092" y="90594"/>
                      </a:cubicBezTo>
                      <a:cubicBezTo>
                        <a:pt x="188092" y="87843"/>
                        <a:pt x="188092" y="80963"/>
                        <a:pt x="184010" y="80963"/>
                      </a:cubicBezTo>
                      <a:close/>
                      <a:moveTo>
                        <a:pt x="162011" y="80963"/>
                      </a:moveTo>
                      <a:cubicBezTo>
                        <a:pt x="159290" y="80963"/>
                        <a:pt x="157929" y="85091"/>
                        <a:pt x="157929" y="91970"/>
                      </a:cubicBezTo>
                      <a:cubicBezTo>
                        <a:pt x="157929" y="97474"/>
                        <a:pt x="159290" y="101601"/>
                        <a:pt x="162011" y="101601"/>
                      </a:cubicBezTo>
                      <a:cubicBezTo>
                        <a:pt x="166093" y="101601"/>
                        <a:pt x="167454" y="94722"/>
                        <a:pt x="167454" y="90594"/>
                      </a:cubicBezTo>
                      <a:cubicBezTo>
                        <a:pt x="167454" y="87843"/>
                        <a:pt x="166093" y="80963"/>
                        <a:pt x="162011" y="80963"/>
                      </a:cubicBezTo>
                      <a:close/>
                      <a:moveTo>
                        <a:pt x="76173" y="80963"/>
                      </a:moveTo>
                      <a:cubicBezTo>
                        <a:pt x="73527" y="80963"/>
                        <a:pt x="72204" y="85091"/>
                        <a:pt x="72204" y="91970"/>
                      </a:cubicBezTo>
                      <a:cubicBezTo>
                        <a:pt x="72204" y="97474"/>
                        <a:pt x="73527" y="101601"/>
                        <a:pt x="76173" y="101601"/>
                      </a:cubicBezTo>
                      <a:cubicBezTo>
                        <a:pt x="80142" y="101601"/>
                        <a:pt x="80142" y="94722"/>
                        <a:pt x="80142" y="90594"/>
                      </a:cubicBezTo>
                      <a:cubicBezTo>
                        <a:pt x="80142" y="87843"/>
                        <a:pt x="80142" y="80963"/>
                        <a:pt x="76173" y="80963"/>
                      </a:cubicBezTo>
                      <a:close/>
                      <a:moveTo>
                        <a:pt x="225310" y="76200"/>
                      </a:moveTo>
                      <a:cubicBezTo>
                        <a:pt x="226721" y="76200"/>
                        <a:pt x="226721" y="76200"/>
                        <a:pt x="226721" y="76200"/>
                      </a:cubicBezTo>
                      <a:cubicBezTo>
                        <a:pt x="226721" y="76200"/>
                        <a:pt x="226721" y="76200"/>
                        <a:pt x="229543" y="76200"/>
                      </a:cubicBezTo>
                      <a:cubicBezTo>
                        <a:pt x="230954" y="76200"/>
                        <a:pt x="230954" y="77511"/>
                        <a:pt x="230954" y="77511"/>
                      </a:cubicBezTo>
                      <a:cubicBezTo>
                        <a:pt x="230954" y="77511"/>
                        <a:pt x="230954" y="77511"/>
                        <a:pt x="230954" y="105052"/>
                      </a:cubicBezTo>
                      <a:cubicBezTo>
                        <a:pt x="230954" y="105052"/>
                        <a:pt x="230954" y="106363"/>
                        <a:pt x="229543" y="106363"/>
                      </a:cubicBezTo>
                      <a:cubicBezTo>
                        <a:pt x="229543" y="106363"/>
                        <a:pt x="229543" y="106363"/>
                        <a:pt x="225310" y="106363"/>
                      </a:cubicBezTo>
                      <a:cubicBezTo>
                        <a:pt x="225310" y="106363"/>
                        <a:pt x="225310" y="105052"/>
                        <a:pt x="225310" y="105052"/>
                      </a:cubicBezTo>
                      <a:cubicBezTo>
                        <a:pt x="225310" y="105052"/>
                        <a:pt x="225310" y="105052"/>
                        <a:pt x="225310" y="82757"/>
                      </a:cubicBezTo>
                      <a:cubicBezTo>
                        <a:pt x="225310" y="82757"/>
                        <a:pt x="225310" y="82757"/>
                        <a:pt x="221076" y="84069"/>
                      </a:cubicBezTo>
                      <a:cubicBezTo>
                        <a:pt x="219665" y="84069"/>
                        <a:pt x="219665" y="84069"/>
                        <a:pt x="219665" y="84069"/>
                      </a:cubicBezTo>
                      <a:cubicBezTo>
                        <a:pt x="219665" y="84069"/>
                        <a:pt x="219665" y="84069"/>
                        <a:pt x="219665" y="81446"/>
                      </a:cubicBezTo>
                      <a:cubicBezTo>
                        <a:pt x="218254" y="80134"/>
                        <a:pt x="219665" y="80134"/>
                        <a:pt x="219665" y="80134"/>
                      </a:cubicBezTo>
                      <a:cubicBezTo>
                        <a:pt x="219665" y="80134"/>
                        <a:pt x="219665" y="80134"/>
                        <a:pt x="225310" y="76200"/>
                      </a:cubicBezTo>
                      <a:close/>
                      <a:moveTo>
                        <a:pt x="205555" y="76200"/>
                      </a:moveTo>
                      <a:cubicBezTo>
                        <a:pt x="212500" y="76200"/>
                        <a:pt x="216667" y="81446"/>
                        <a:pt x="216667" y="90626"/>
                      </a:cubicBezTo>
                      <a:cubicBezTo>
                        <a:pt x="216667" y="101118"/>
                        <a:pt x="212500" y="106363"/>
                        <a:pt x="205555" y="106363"/>
                      </a:cubicBezTo>
                      <a:cubicBezTo>
                        <a:pt x="198609" y="106363"/>
                        <a:pt x="194442" y="101118"/>
                        <a:pt x="194442" y="91937"/>
                      </a:cubicBezTo>
                      <a:cubicBezTo>
                        <a:pt x="194442" y="81446"/>
                        <a:pt x="198609" y="76200"/>
                        <a:pt x="205555" y="76200"/>
                      </a:cubicBezTo>
                      <a:close/>
                      <a:moveTo>
                        <a:pt x="183964" y="76200"/>
                      </a:moveTo>
                      <a:cubicBezTo>
                        <a:pt x="189044" y="76200"/>
                        <a:pt x="192854" y="81446"/>
                        <a:pt x="192854" y="90626"/>
                      </a:cubicBezTo>
                      <a:cubicBezTo>
                        <a:pt x="192854" y="101118"/>
                        <a:pt x="189044" y="106363"/>
                        <a:pt x="182694" y="106363"/>
                      </a:cubicBezTo>
                      <a:cubicBezTo>
                        <a:pt x="177614" y="106363"/>
                        <a:pt x="173804" y="101118"/>
                        <a:pt x="173804" y="91937"/>
                      </a:cubicBezTo>
                      <a:cubicBezTo>
                        <a:pt x="173804" y="81446"/>
                        <a:pt x="177614" y="76200"/>
                        <a:pt x="183964" y="76200"/>
                      </a:cubicBezTo>
                      <a:close/>
                      <a:moveTo>
                        <a:pt x="161898" y="76200"/>
                      </a:moveTo>
                      <a:cubicBezTo>
                        <a:pt x="168347" y="76200"/>
                        <a:pt x="172217" y="81446"/>
                        <a:pt x="172217" y="90626"/>
                      </a:cubicBezTo>
                      <a:cubicBezTo>
                        <a:pt x="172217" y="101118"/>
                        <a:pt x="168347" y="106363"/>
                        <a:pt x="161898" y="106363"/>
                      </a:cubicBezTo>
                      <a:cubicBezTo>
                        <a:pt x="155448" y="106363"/>
                        <a:pt x="152869" y="101118"/>
                        <a:pt x="151579" y="91937"/>
                      </a:cubicBezTo>
                      <a:cubicBezTo>
                        <a:pt x="151579" y="81446"/>
                        <a:pt x="156738" y="76200"/>
                        <a:pt x="161898" y="76200"/>
                      </a:cubicBezTo>
                      <a:close/>
                      <a:moveTo>
                        <a:pt x="139584" y="76200"/>
                      </a:moveTo>
                      <a:cubicBezTo>
                        <a:pt x="139584" y="76200"/>
                        <a:pt x="139584" y="76200"/>
                        <a:pt x="140996" y="76200"/>
                      </a:cubicBezTo>
                      <a:cubicBezTo>
                        <a:pt x="140996" y="76200"/>
                        <a:pt x="140996" y="76200"/>
                        <a:pt x="143818" y="76200"/>
                      </a:cubicBezTo>
                      <a:cubicBezTo>
                        <a:pt x="143818" y="76200"/>
                        <a:pt x="145229" y="77511"/>
                        <a:pt x="145229" y="77511"/>
                      </a:cubicBezTo>
                      <a:cubicBezTo>
                        <a:pt x="145229" y="77511"/>
                        <a:pt x="145229" y="77511"/>
                        <a:pt x="145229" y="105052"/>
                      </a:cubicBezTo>
                      <a:cubicBezTo>
                        <a:pt x="145229" y="105052"/>
                        <a:pt x="143818" y="106363"/>
                        <a:pt x="143818" y="106363"/>
                      </a:cubicBezTo>
                      <a:cubicBezTo>
                        <a:pt x="143818" y="106363"/>
                        <a:pt x="143818" y="106363"/>
                        <a:pt x="139584" y="106363"/>
                      </a:cubicBezTo>
                      <a:cubicBezTo>
                        <a:pt x="139584" y="106363"/>
                        <a:pt x="139584" y="105052"/>
                        <a:pt x="139584" y="105052"/>
                      </a:cubicBezTo>
                      <a:cubicBezTo>
                        <a:pt x="139584" y="105052"/>
                        <a:pt x="139584" y="105052"/>
                        <a:pt x="139584" y="82757"/>
                      </a:cubicBezTo>
                      <a:cubicBezTo>
                        <a:pt x="139584" y="82757"/>
                        <a:pt x="139584" y="82757"/>
                        <a:pt x="135351" y="84069"/>
                      </a:cubicBezTo>
                      <a:cubicBezTo>
                        <a:pt x="135351" y="84069"/>
                        <a:pt x="135351" y="84069"/>
                        <a:pt x="133940" y="84069"/>
                      </a:cubicBezTo>
                      <a:lnTo>
                        <a:pt x="132529" y="81446"/>
                      </a:lnTo>
                      <a:cubicBezTo>
                        <a:pt x="132529" y="80134"/>
                        <a:pt x="132529" y="80134"/>
                        <a:pt x="133940" y="80134"/>
                      </a:cubicBezTo>
                      <a:cubicBezTo>
                        <a:pt x="133940" y="80134"/>
                        <a:pt x="133940" y="80134"/>
                        <a:pt x="139584" y="76200"/>
                      </a:cubicBezTo>
                      <a:close/>
                      <a:moveTo>
                        <a:pt x="118837" y="76200"/>
                      </a:moveTo>
                      <a:cubicBezTo>
                        <a:pt x="118837" y="76200"/>
                        <a:pt x="118837" y="76200"/>
                        <a:pt x="123005" y="76200"/>
                      </a:cubicBezTo>
                      <a:cubicBezTo>
                        <a:pt x="123005" y="76200"/>
                        <a:pt x="123005" y="77511"/>
                        <a:pt x="123005" y="77511"/>
                      </a:cubicBezTo>
                      <a:cubicBezTo>
                        <a:pt x="123005" y="77511"/>
                        <a:pt x="123005" y="77511"/>
                        <a:pt x="123005" y="105052"/>
                      </a:cubicBezTo>
                      <a:cubicBezTo>
                        <a:pt x="123005" y="105052"/>
                        <a:pt x="123005" y="106363"/>
                        <a:pt x="123005" y="106363"/>
                      </a:cubicBezTo>
                      <a:cubicBezTo>
                        <a:pt x="123005" y="106363"/>
                        <a:pt x="123005" y="106363"/>
                        <a:pt x="118837" y="106363"/>
                      </a:cubicBezTo>
                      <a:cubicBezTo>
                        <a:pt x="118837" y="106363"/>
                        <a:pt x="117448" y="105052"/>
                        <a:pt x="117448" y="105052"/>
                      </a:cubicBezTo>
                      <a:cubicBezTo>
                        <a:pt x="117448" y="105052"/>
                        <a:pt x="117448" y="105052"/>
                        <a:pt x="117448" y="82757"/>
                      </a:cubicBezTo>
                      <a:cubicBezTo>
                        <a:pt x="117448" y="82757"/>
                        <a:pt x="117448" y="82757"/>
                        <a:pt x="114670" y="84069"/>
                      </a:cubicBezTo>
                      <a:cubicBezTo>
                        <a:pt x="113281" y="84069"/>
                        <a:pt x="113281" y="84069"/>
                        <a:pt x="113281" y="84069"/>
                      </a:cubicBezTo>
                      <a:cubicBezTo>
                        <a:pt x="113281" y="84069"/>
                        <a:pt x="113281" y="84069"/>
                        <a:pt x="111892" y="81446"/>
                      </a:cubicBezTo>
                      <a:cubicBezTo>
                        <a:pt x="111892" y="80134"/>
                        <a:pt x="111892" y="80134"/>
                        <a:pt x="111892" y="80134"/>
                      </a:cubicBezTo>
                      <a:cubicBezTo>
                        <a:pt x="111892" y="80134"/>
                        <a:pt x="111892" y="80134"/>
                        <a:pt x="118837" y="76200"/>
                      </a:cubicBezTo>
                      <a:close/>
                      <a:moveTo>
                        <a:pt x="97207" y="76200"/>
                      </a:moveTo>
                      <a:cubicBezTo>
                        <a:pt x="97207" y="76200"/>
                        <a:pt x="97207" y="76200"/>
                        <a:pt x="99588" y="76200"/>
                      </a:cubicBezTo>
                      <a:cubicBezTo>
                        <a:pt x="100779" y="76200"/>
                        <a:pt x="100779" y="77511"/>
                        <a:pt x="100779" y="77511"/>
                      </a:cubicBezTo>
                      <a:cubicBezTo>
                        <a:pt x="100779" y="77511"/>
                        <a:pt x="100779" y="77511"/>
                        <a:pt x="100779" y="105052"/>
                      </a:cubicBezTo>
                      <a:cubicBezTo>
                        <a:pt x="100779" y="105052"/>
                        <a:pt x="100779" y="106363"/>
                        <a:pt x="99588" y="106363"/>
                      </a:cubicBezTo>
                      <a:cubicBezTo>
                        <a:pt x="99588" y="106363"/>
                        <a:pt x="99588" y="106363"/>
                        <a:pt x="97207" y="106363"/>
                      </a:cubicBezTo>
                      <a:cubicBezTo>
                        <a:pt x="96016" y="106363"/>
                        <a:pt x="96016" y="105052"/>
                        <a:pt x="96016" y="105052"/>
                      </a:cubicBezTo>
                      <a:cubicBezTo>
                        <a:pt x="96016" y="105052"/>
                        <a:pt x="96016" y="105052"/>
                        <a:pt x="96016" y="82757"/>
                      </a:cubicBezTo>
                      <a:cubicBezTo>
                        <a:pt x="96016" y="82757"/>
                        <a:pt x="96016" y="82757"/>
                        <a:pt x="92444" y="84069"/>
                      </a:cubicBezTo>
                      <a:cubicBezTo>
                        <a:pt x="91254" y="84069"/>
                        <a:pt x="91254" y="84069"/>
                        <a:pt x="91254" y="84069"/>
                      </a:cubicBezTo>
                      <a:cubicBezTo>
                        <a:pt x="91254" y="84069"/>
                        <a:pt x="91254" y="84069"/>
                        <a:pt x="91254" y="81446"/>
                      </a:cubicBezTo>
                      <a:cubicBezTo>
                        <a:pt x="91254" y="80134"/>
                        <a:pt x="91254" y="80134"/>
                        <a:pt x="91254" y="80134"/>
                      </a:cubicBezTo>
                      <a:cubicBezTo>
                        <a:pt x="91254" y="80134"/>
                        <a:pt x="91254" y="80134"/>
                        <a:pt x="97207" y="76200"/>
                      </a:cubicBezTo>
                      <a:close/>
                      <a:moveTo>
                        <a:pt x="201926" y="36513"/>
                      </a:moveTo>
                      <a:cubicBezTo>
                        <a:pt x="200792" y="37812"/>
                        <a:pt x="200792" y="39111"/>
                        <a:pt x="200792" y="40409"/>
                      </a:cubicBezTo>
                      <a:cubicBezTo>
                        <a:pt x="200792" y="46904"/>
                        <a:pt x="203060" y="50801"/>
                        <a:pt x="205328" y="50801"/>
                      </a:cubicBezTo>
                      <a:cubicBezTo>
                        <a:pt x="208730" y="50801"/>
                        <a:pt x="208730" y="44306"/>
                        <a:pt x="208730" y="40409"/>
                      </a:cubicBezTo>
                      <a:cubicBezTo>
                        <a:pt x="208730" y="40409"/>
                        <a:pt x="208730" y="40409"/>
                        <a:pt x="208730" y="39111"/>
                      </a:cubicBezTo>
                      <a:cubicBezTo>
                        <a:pt x="206462" y="37812"/>
                        <a:pt x="204194" y="36513"/>
                        <a:pt x="201926" y="36513"/>
                      </a:cubicBezTo>
                      <a:close/>
                      <a:moveTo>
                        <a:pt x="123005" y="34925"/>
                      </a:moveTo>
                      <a:cubicBezTo>
                        <a:pt x="120737" y="34925"/>
                        <a:pt x="118469" y="36248"/>
                        <a:pt x="116201" y="37571"/>
                      </a:cubicBezTo>
                      <a:cubicBezTo>
                        <a:pt x="116201" y="38894"/>
                        <a:pt x="115067" y="38894"/>
                        <a:pt x="115067" y="38894"/>
                      </a:cubicBezTo>
                      <a:cubicBezTo>
                        <a:pt x="115067" y="38894"/>
                        <a:pt x="115067" y="40216"/>
                        <a:pt x="115067" y="40216"/>
                      </a:cubicBezTo>
                      <a:cubicBezTo>
                        <a:pt x="115067" y="46831"/>
                        <a:pt x="116201" y="50800"/>
                        <a:pt x="119603" y="50800"/>
                      </a:cubicBezTo>
                      <a:cubicBezTo>
                        <a:pt x="123005" y="50800"/>
                        <a:pt x="123005" y="44185"/>
                        <a:pt x="123005" y="40216"/>
                      </a:cubicBezTo>
                      <a:cubicBezTo>
                        <a:pt x="123005" y="38894"/>
                        <a:pt x="123005" y="36248"/>
                        <a:pt x="123005" y="34925"/>
                      </a:cubicBezTo>
                      <a:close/>
                      <a:moveTo>
                        <a:pt x="162011" y="31750"/>
                      </a:moveTo>
                      <a:cubicBezTo>
                        <a:pt x="159290" y="31750"/>
                        <a:pt x="157929" y="35560"/>
                        <a:pt x="157929" y="40640"/>
                      </a:cubicBezTo>
                      <a:cubicBezTo>
                        <a:pt x="157929" y="46990"/>
                        <a:pt x="159290" y="50800"/>
                        <a:pt x="162011" y="50800"/>
                      </a:cubicBezTo>
                      <a:cubicBezTo>
                        <a:pt x="166093" y="50800"/>
                        <a:pt x="167454" y="44450"/>
                        <a:pt x="167454" y="40640"/>
                      </a:cubicBezTo>
                      <a:cubicBezTo>
                        <a:pt x="167454" y="36830"/>
                        <a:pt x="166093" y="31750"/>
                        <a:pt x="162011" y="31750"/>
                      </a:cubicBezTo>
                      <a:close/>
                      <a:moveTo>
                        <a:pt x="144703" y="28575"/>
                      </a:moveTo>
                      <a:cubicBezTo>
                        <a:pt x="144703" y="28575"/>
                        <a:pt x="144703" y="28575"/>
                        <a:pt x="144703" y="55075"/>
                      </a:cubicBezTo>
                      <a:cubicBezTo>
                        <a:pt x="144703" y="55075"/>
                        <a:pt x="143389" y="55075"/>
                        <a:pt x="143389" y="55075"/>
                      </a:cubicBezTo>
                      <a:cubicBezTo>
                        <a:pt x="143389" y="55075"/>
                        <a:pt x="143389" y="55075"/>
                        <a:pt x="139447" y="55075"/>
                      </a:cubicBezTo>
                      <a:cubicBezTo>
                        <a:pt x="139447" y="55075"/>
                        <a:pt x="139447" y="55075"/>
                        <a:pt x="139447" y="32550"/>
                      </a:cubicBezTo>
                      <a:cubicBezTo>
                        <a:pt x="139447" y="32550"/>
                        <a:pt x="139447" y="32550"/>
                        <a:pt x="135504" y="33875"/>
                      </a:cubicBezTo>
                      <a:cubicBezTo>
                        <a:pt x="135504" y="33875"/>
                        <a:pt x="135504" y="33875"/>
                        <a:pt x="134190" y="33875"/>
                      </a:cubicBezTo>
                      <a:cubicBezTo>
                        <a:pt x="134190" y="33875"/>
                        <a:pt x="134190" y="33875"/>
                        <a:pt x="132876" y="31225"/>
                      </a:cubicBezTo>
                      <a:cubicBezTo>
                        <a:pt x="131562" y="31225"/>
                        <a:pt x="130248" y="32550"/>
                        <a:pt x="127619" y="32550"/>
                      </a:cubicBezTo>
                      <a:cubicBezTo>
                        <a:pt x="128934" y="35200"/>
                        <a:pt x="128934" y="37850"/>
                        <a:pt x="128934" y="40500"/>
                      </a:cubicBezTo>
                      <a:cubicBezTo>
                        <a:pt x="128934" y="51100"/>
                        <a:pt x="124991" y="56400"/>
                        <a:pt x="118420" y="56400"/>
                      </a:cubicBezTo>
                      <a:cubicBezTo>
                        <a:pt x="113164" y="56400"/>
                        <a:pt x="109221" y="51100"/>
                        <a:pt x="109221" y="41825"/>
                      </a:cubicBezTo>
                      <a:cubicBezTo>
                        <a:pt x="106593" y="43150"/>
                        <a:pt x="103964" y="44475"/>
                        <a:pt x="101336" y="47125"/>
                      </a:cubicBezTo>
                      <a:cubicBezTo>
                        <a:pt x="101336" y="47125"/>
                        <a:pt x="101336" y="47125"/>
                        <a:pt x="101336" y="55075"/>
                      </a:cubicBezTo>
                      <a:cubicBezTo>
                        <a:pt x="101336" y="55075"/>
                        <a:pt x="101336" y="55075"/>
                        <a:pt x="100022" y="55075"/>
                      </a:cubicBezTo>
                      <a:cubicBezTo>
                        <a:pt x="100022" y="55075"/>
                        <a:pt x="100022" y="55075"/>
                        <a:pt x="97394" y="55075"/>
                      </a:cubicBezTo>
                      <a:cubicBezTo>
                        <a:pt x="96080" y="55075"/>
                        <a:pt x="96080" y="55075"/>
                        <a:pt x="96080" y="55075"/>
                      </a:cubicBezTo>
                      <a:cubicBezTo>
                        <a:pt x="96080" y="55075"/>
                        <a:pt x="96080" y="55075"/>
                        <a:pt x="96080" y="49775"/>
                      </a:cubicBezTo>
                      <a:cubicBezTo>
                        <a:pt x="85566" y="57725"/>
                        <a:pt x="77681" y="65675"/>
                        <a:pt x="72425" y="77600"/>
                      </a:cubicBezTo>
                      <a:cubicBezTo>
                        <a:pt x="73739" y="76275"/>
                        <a:pt x="75053" y="76275"/>
                        <a:pt x="76367" y="76275"/>
                      </a:cubicBezTo>
                      <a:cubicBezTo>
                        <a:pt x="82938" y="76275"/>
                        <a:pt x="86880" y="81575"/>
                        <a:pt x="86880" y="90850"/>
                      </a:cubicBezTo>
                      <a:cubicBezTo>
                        <a:pt x="86880" y="101450"/>
                        <a:pt x="82938" y="106750"/>
                        <a:pt x="76367" y="106750"/>
                      </a:cubicBezTo>
                      <a:cubicBezTo>
                        <a:pt x="71111" y="106750"/>
                        <a:pt x="68482" y="102775"/>
                        <a:pt x="67168" y="97475"/>
                      </a:cubicBezTo>
                      <a:cubicBezTo>
                        <a:pt x="65854" y="106750"/>
                        <a:pt x="69796" y="120000"/>
                        <a:pt x="75053" y="127950"/>
                      </a:cubicBezTo>
                      <a:cubicBezTo>
                        <a:pt x="75053" y="127950"/>
                        <a:pt x="76367" y="127950"/>
                        <a:pt x="76367" y="127950"/>
                      </a:cubicBezTo>
                      <a:cubicBezTo>
                        <a:pt x="76367" y="127950"/>
                        <a:pt x="76367" y="127950"/>
                        <a:pt x="78995" y="127950"/>
                      </a:cubicBezTo>
                      <a:cubicBezTo>
                        <a:pt x="78995" y="127950"/>
                        <a:pt x="80310" y="127950"/>
                        <a:pt x="80310" y="127950"/>
                      </a:cubicBezTo>
                      <a:cubicBezTo>
                        <a:pt x="80310" y="127950"/>
                        <a:pt x="80310" y="127950"/>
                        <a:pt x="80310" y="133250"/>
                      </a:cubicBezTo>
                      <a:cubicBezTo>
                        <a:pt x="82938" y="134575"/>
                        <a:pt x="85566" y="135900"/>
                        <a:pt x="88195" y="135900"/>
                      </a:cubicBezTo>
                      <a:cubicBezTo>
                        <a:pt x="89509" y="130600"/>
                        <a:pt x="93451" y="126625"/>
                        <a:pt x="97394" y="126625"/>
                      </a:cubicBezTo>
                      <a:cubicBezTo>
                        <a:pt x="102650" y="126625"/>
                        <a:pt x="106593" y="130600"/>
                        <a:pt x="107907" y="135900"/>
                      </a:cubicBezTo>
                      <a:cubicBezTo>
                        <a:pt x="110535" y="137225"/>
                        <a:pt x="113164" y="138550"/>
                        <a:pt x="114478" y="145175"/>
                      </a:cubicBezTo>
                      <a:cubicBezTo>
                        <a:pt x="115792" y="147825"/>
                        <a:pt x="115792" y="150475"/>
                        <a:pt x="117106" y="151800"/>
                      </a:cubicBezTo>
                      <a:cubicBezTo>
                        <a:pt x="117106" y="151800"/>
                        <a:pt x="117106" y="151800"/>
                        <a:pt x="117106" y="133250"/>
                      </a:cubicBezTo>
                      <a:cubicBezTo>
                        <a:pt x="117106" y="133250"/>
                        <a:pt x="117106" y="133250"/>
                        <a:pt x="114478" y="134575"/>
                      </a:cubicBezTo>
                      <a:cubicBezTo>
                        <a:pt x="113164" y="135900"/>
                        <a:pt x="113164" y="135900"/>
                        <a:pt x="113164" y="135900"/>
                      </a:cubicBezTo>
                      <a:cubicBezTo>
                        <a:pt x="113164" y="134575"/>
                        <a:pt x="113164" y="134575"/>
                        <a:pt x="113164" y="134575"/>
                      </a:cubicBezTo>
                      <a:cubicBezTo>
                        <a:pt x="113164" y="134575"/>
                        <a:pt x="113164" y="134575"/>
                        <a:pt x="111849" y="131925"/>
                      </a:cubicBezTo>
                      <a:cubicBezTo>
                        <a:pt x="111849" y="131925"/>
                        <a:pt x="111849" y="130600"/>
                        <a:pt x="111849" y="130600"/>
                      </a:cubicBezTo>
                      <a:cubicBezTo>
                        <a:pt x="111849" y="130600"/>
                        <a:pt x="111849" y="130600"/>
                        <a:pt x="118420" y="127950"/>
                      </a:cubicBezTo>
                      <a:cubicBezTo>
                        <a:pt x="118420" y="127950"/>
                        <a:pt x="118420" y="127950"/>
                        <a:pt x="122363" y="127950"/>
                      </a:cubicBezTo>
                      <a:cubicBezTo>
                        <a:pt x="122363" y="127950"/>
                        <a:pt x="122363" y="127950"/>
                        <a:pt x="122363" y="155775"/>
                      </a:cubicBezTo>
                      <a:cubicBezTo>
                        <a:pt x="122363" y="155775"/>
                        <a:pt x="122363" y="157100"/>
                        <a:pt x="122363" y="157100"/>
                      </a:cubicBezTo>
                      <a:cubicBezTo>
                        <a:pt x="122363" y="157100"/>
                        <a:pt x="122363" y="157100"/>
                        <a:pt x="121049" y="157100"/>
                      </a:cubicBezTo>
                      <a:cubicBezTo>
                        <a:pt x="123677" y="159750"/>
                        <a:pt x="128934" y="161075"/>
                        <a:pt x="135504" y="162400"/>
                      </a:cubicBezTo>
                      <a:cubicBezTo>
                        <a:pt x="144703" y="165050"/>
                        <a:pt x="159159" y="151800"/>
                        <a:pt x="161787" y="159750"/>
                      </a:cubicBezTo>
                      <a:cubicBezTo>
                        <a:pt x="164416" y="175650"/>
                        <a:pt x="173615" y="186250"/>
                        <a:pt x="181500" y="191550"/>
                      </a:cubicBezTo>
                      <a:cubicBezTo>
                        <a:pt x="181500" y="191550"/>
                        <a:pt x="181500" y="191550"/>
                        <a:pt x="181500" y="183600"/>
                      </a:cubicBezTo>
                      <a:cubicBezTo>
                        <a:pt x="181500" y="183600"/>
                        <a:pt x="181500" y="183600"/>
                        <a:pt x="178872" y="186250"/>
                      </a:cubicBezTo>
                      <a:cubicBezTo>
                        <a:pt x="177557" y="186250"/>
                        <a:pt x="177557" y="186250"/>
                        <a:pt x="177557" y="186250"/>
                      </a:cubicBezTo>
                      <a:cubicBezTo>
                        <a:pt x="177557" y="186250"/>
                        <a:pt x="177557" y="184925"/>
                        <a:pt x="176243" y="184925"/>
                      </a:cubicBezTo>
                      <a:cubicBezTo>
                        <a:pt x="176243" y="184925"/>
                        <a:pt x="176243" y="184925"/>
                        <a:pt x="176243" y="182275"/>
                      </a:cubicBezTo>
                      <a:cubicBezTo>
                        <a:pt x="176243" y="182275"/>
                        <a:pt x="176243" y="180950"/>
                        <a:pt x="176243" y="180950"/>
                      </a:cubicBezTo>
                      <a:cubicBezTo>
                        <a:pt x="176243" y="180950"/>
                        <a:pt x="176243" y="180950"/>
                        <a:pt x="182814" y="178300"/>
                      </a:cubicBezTo>
                      <a:cubicBezTo>
                        <a:pt x="182814" y="178300"/>
                        <a:pt x="182814" y="178300"/>
                        <a:pt x="186756" y="178300"/>
                      </a:cubicBezTo>
                      <a:cubicBezTo>
                        <a:pt x="186756" y="178300"/>
                        <a:pt x="186756" y="178300"/>
                        <a:pt x="186756" y="194200"/>
                      </a:cubicBezTo>
                      <a:cubicBezTo>
                        <a:pt x="194641" y="196850"/>
                        <a:pt x="201213" y="194200"/>
                        <a:pt x="199898" y="186250"/>
                      </a:cubicBezTo>
                      <a:cubicBezTo>
                        <a:pt x="199898" y="186250"/>
                        <a:pt x="198584" y="186250"/>
                        <a:pt x="198584" y="186250"/>
                      </a:cubicBezTo>
                      <a:cubicBezTo>
                        <a:pt x="198584" y="186250"/>
                        <a:pt x="198584" y="184925"/>
                        <a:pt x="198584" y="184925"/>
                      </a:cubicBezTo>
                      <a:cubicBezTo>
                        <a:pt x="198584" y="184925"/>
                        <a:pt x="198584" y="184925"/>
                        <a:pt x="197270" y="182275"/>
                      </a:cubicBezTo>
                      <a:cubicBezTo>
                        <a:pt x="197270" y="182275"/>
                        <a:pt x="197270" y="180950"/>
                        <a:pt x="198584" y="180950"/>
                      </a:cubicBezTo>
                      <a:cubicBezTo>
                        <a:pt x="198584" y="180950"/>
                        <a:pt x="198584" y="180950"/>
                        <a:pt x="199898" y="180950"/>
                      </a:cubicBezTo>
                      <a:cubicBezTo>
                        <a:pt x="198584" y="167700"/>
                        <a:pt x="199898" y="166375"/>
                        <a:pt x="199898" y="166375"/>
                      </a:cubicBezTo>
                      <a:cubicBezTo>
                        <a:pt x="199898" y="166375"/>
                        <a:pt x="226182" y="169025"/>
                        <a:pt x="234066" y="161075"/>
                      </a:cubicBezTo>
                      <a:cubicBezTo>
                        <a:pt x="238009" y="157100"/>
                        <a:pt x="240637" y="151800"/>
                        <a:pt x="241951" y="146500"/>
                      </a:cubicBezTo>
                      <a:cubicBezTo>
                        <a:pt x="243266" y="145175"/>
                        <a:pt x="244580" y="143850"/>
                        <a:pt x="245894" y="143850"/>
                      </a:cubicBezTo>
                      <a:cubicBezTo>
                        <a:pt x="245894" y="143850"/>
                        <a:pt x="245894" y="143850"/>
                        <a:pt x="245894" y="133250"/>
                      </a:cubicBezTo>
                      <a:cubicBezTo>
                        <a:pt x="245894" y="133250"/>
                        <a:pt x="245894" y="133250"/>
                        <a:pt x="241951" y="134575"/>
                      </a:cubicBezTo>
                      <a:cubicBezTo>
                        <a:pt x="241951" y="135900"/>
                        <a:pt x="241951" y="135900"/>
                        <a:pt x="241951" y="135900"/>
                      </a:cubicBezTo>
                      <a:cubicBezTo>
                        <a:pt x="241951" y="134575"/>
                        <a:pt x="240637" y="134575"/>
                        <a:pt x="240637" y="134575"/>
                      </a:cubicBezTo>
                      <a:cubicBezTo>
                        <a:pt x="240637" y="134575"/>
                        <a:pt x="240637" y="134575"/>
                        <a:pt x="240637" y="131925"/>
                      </a:cubicBezTo>
                      <a:cubicBezTo>
                        <a:pt x="240637" y="131925"/>
                        <a:pt x="240637" y="130600"/>
                        <a:pt x="240637" y="130600"/>
                      </a:cubicBezTo>
                      <a:cubicBezTo>
                        <a:pt x="240637" y="130600"/>
                        <a:pt x="240637" y="130600"/>
                        <a:pt x="247208" y="127950"/>
                      </a:cubicBezTo>
                      <a:cubicBezTo>
                        <a:pt x="247208" y="127950"/>
                        <a:pt x="247208" y="127950"/>
                        <a:pt x="249836" y="127950"/>
                      </a:cubicBezTo>
                      <a:cubicBezTo>
                        <a:pt x="251151" y="127950"/>
                        <a:pt x="251151" y="127950"/>
                        <a:pt x="251151" y="127950"/>
                      </a:cubicBezTo>
                      <a:cubicBezTo>
                        <a:pt x="251151" y="127950"/>
                        <a:pt x="251151" y="127950"/>
                        <a:pt x="251151" y="143850"/>
                      </a:cubicBezTo>
                      <a:cubicBezTo>
                        <a:pt x="251151" y="143850"/>
                        <a:pt x="252465" y="143850"/>
                        <a:pt x="252465" y="143850"/>
                      </a:cubicBezTo>
                      <a:cubicBezTo>
                        <a:pt x="264292" y="137225"/>
                        <a:pt x="262978" y="113375"/>
                        <a:pt x="257721" y="94825"/>
                      </a:cubicBezTo>
                      <a:cubicBezTo>
                        <a:pt x="256407" y="102775"/>
                        <a:pt x="253779" y="106750"/>
                        <a:pt x="247208" y="106750"/>
                      </a:cubicBezTo>
                      <a:cubicBezTo>
                        <a:pt x="241951" y="106750"/>
                        <a:pt x="238009" y="101450"/>
                        <a:pt x="238009" y="92175"/>
                      </a:cubicBezTo>
                      <a:cubicBezTo>
                        <a:pt x="238009" y="81575"/>
                        <a:pt x="241951" y="76275"/>
                        <a:pt x="248522" y="76275"/>
                      </a:cubicBezTo>
                      <a:cubicBezTo>
                        <a:pt x="248522" y="76275"/>
                        <a:pt x="249836" y="76275"/>
                        <a:pt x="249836" y="76275"/>
                      </a:cubicBezTo>
                      <a:cubicBezTo>
                        <a:pt x="244580" y="67000"/>
                        <a:pt x="238009" y="59050"/>
                        <a:pt x="230124" y="52425"/>
                      </a:cubicBezTo>
                      <a:cubicBezTo>
                        <a:pt x="230124" y="52425"/>
                        <a:pt x="230124" y="52425"/>
                        <a:pt x="230124" y="55075"/>
                      </a:cubicBezTo>
                      <a:cubicBezTo>
                        <a:pt x="230124" y="55075"/>
                        <a:pt x="230124" y="55075"/>
                        <a:pt x="228810" y="55075"/>
                      </a:cubicBezTo>
                      <a:cubicBezTo>
                        <a:pt x="228810" y="55075"/>
                        <a:pt x="228810" y="55075"/>
                        <a:pt x="224867" y="55075"/>
                      </a:cubicBezTo>
                      <a:cubicBezTo>
                        <a:pt x="224867" y="55075"/>
                        <a:pt x="224867" y="55075"/>
                        <a:pt x="224867" y="48450"/>
                      </a:cubicBezTo>
                      <a:cubicBezTo>
                        <a:pt x="220925" y="47125"/>
                        <a:pt x="218297" y="44475"/>
                        <a:pt x="215668" y="43150"/>
                      </a:cubicBezTo>
                      <a:cubicBezTo>
                        <a:pt x="214354" y="51100"/>
                        <a:pt x="210412" y="56400"/>
                        <a:pt x="205155" y="56400"/>
                      </a:cubicBezTo>
                      <a:cubicBezTo>
                        <a:pt x="198584" y="56400"/>
                        <a:pt x="194641" y="49775"/>
                        <a:pt x="194641" y="40500"/>
                      </a:cubicBezTo>
                      <a:cubicBezTo>
                        <a:pt x="194641" y="37850"/>
                        <a:pt x="194641" y="36525"/>
                        <a:pt x="195956" y="33875"/>
                      </a:cubicBezTo>
                      <a:cubicBezTo>
                        <a:pt x="193327" y="32550"/>
                        <a:pt x="189385" y="32550"/>
                        <a:pt x="186756" y="31225"/>
                      </a:cubicBezTo>
                      <a:cubicBezTo>
                        <a:pt x="186756" y="31225"/>
                        <a:pt x="186756" y="31225"/>
                        <a:pt x="186756" y="55075"/>
                      </a:cubicBezTo>
                      <a:cubicBezTo>
                        <a:pt x="186756" y="55075"/>
                        <a:pt x="186756" y="55075"/>
                        <a:pt x="182814" y="55075"/>
                      </a:cubicBezTo>
                      <a:cubicBezTo>
                        <a:pt x="181500" y="55075"/>
                        <a:pt x="181500" y="55075"/>
                        <a:pt x="181500" y="55075"/>
                      </a:cubicBezTo>
                      <a:cubicBezTo>
                        <a:pt x="181500" y="55075"/>
                        <a:pt x="181500" y="55075"/>
                        <a:pt x="181500" y="32550"/>
                      </a:cubicBezTo>
                      <a:cubicBezTo>
                        <a:pt x="181500" y="32550"/>
                        <a:pt x="181500" y="32550"/>
                        <a:pt x="178872" y="33875"/>
                      </a:cubicBezTo>
                      <a:cubicBezTo>
                        <a:pt x="177557" y="33875"/>
                        <a:pt x="177557" y="33875"/>
                        <a:pt x="177557" y="33875"/>
                      </a:cubicBezTo>
                      <a:cubicBezTo>
                        <a:pt x="177557" y="33875"/>
                        <a:pt x="177557" y="33875"/>
                        <a:pt x="176243" y="33875"/>
                      </a:cubicBezTo>
                      <a:cubicBezTo>
                        <a:pt x="176243" y="33875"/>
                        <a:pt x="176243" y="33875"/>
                        <a:pt x="176243" y="31225"/>
                      </a:cubicBezTo>
                      <a:cubicBezTo>
                        <a:pt x="176243" y="29900"/>
                        <a:pt x="176243" y="29900"/>
                        <a:pt x="176243" y="29900"/>
                      </a:cubicBezTo>
                      <a:cubicBezTo>
                        <a:pt x="176243" y="29900"/>
                        <a:pt x="176243" y="29900"/>
                        <a:pt x="177557" y="29900"/>
                      </a:cubicBezTo>
                      <a:cubicBezTo>
                        <a:pt x="173615" y="28575"/>
                        <a:pt x="170987" y="28575"/>
                        <a:pt x="168358" y="28575"/>
                      </a:cubicBezTo>
                      <a:cubicBezTo>
                        <a:pt x="170987" y="31225"/>
                        <a:pt x="172301" y="35200"/>
                        <a:pt x="172301" y="40500"/>
                      </a:cubicBezTo>
                      <a:cubicBezTo>
                        <a:pt x="172301" y="51100"/>
                        <a:pt x="168358" y="56400"/>
                        <a:pt x="161787" y="56400"/>
                      </a:cubicBezTo>
                      <a:cubicBezTo>
                        <a:pt x="155217" y="56400"/>
                        <a:pt x="152588" y="49775"/>
                        <a:pt x="151274" y="40500"/>
                      </a:cubicBezTo>
                      <a:cubicBezTo>
                        <a:pt x="151274" y="35200"/>
                        <a:pt x="153903" y="29900"/>
                        <a:pt x="156531" y="28575"/>
                      </a:cubicBezTo>
                      <a:cubicBezTo>
                        <a:pt x="152588" y="28575"/>
                        <a:pt x="148646" y="28575"/>
                        <a:pt x="144703" y="28575"/>
                      </a:cubicBezTo>
                      <a:close/>
                      <a:moveTo>
                        <a:pt x="164533" y="0"/>
                      </a:moveTo>
                      <a:cubicBezTo>
                        <a:pt x="205215" y="0"/>
                        <a:pt x="240648" y="17090"/>
                        <a:pt x="266895" y="48642"/>
                      </a:cubicBezTo>
                      <a:cubicBezTo>
                        <a:pt x="285268" y="72305"/>
                        <a:pt x="294454" y="99914"/>
                        <a:pt x="291829" y="130150"/>
                      </a:cubicBezTo>
                      <a:cubicBezTo>
                        <a:pt x="289205" y="155129"/>
                        <a:pt x="278706" y="181422"/>
                        <a:pt x="269520" y="206400"/>
                      </a:cubicBezTo>
                      <a:cubicBezTo>
                        <a:pt x="253772" y="247154"/>
                        <a:pt x="239336" y="286594"/>
                        <a:pt x="257709" y="324718"/>
                      </a:cubicBezTo>
                      <a:cubicBezTo>
                        <a:pt x="257709" y="327348"/>
                        <a:pt x="257709" y="329977"/>
                        <a:pt x="256396" y="332606"/>
                      </a:cubicBezTo>
                      <a:cubicBezTo>
                        <a:pt x="255084" y="335236"/>
                        <a:pt x="252459" y="336550"/>
                        <a:pt x="249835" y="336550"/>
                      </a:cubicBezTo>
                      <a:cubicBezTo>
                        <a:pt x="249835" y="336550"/>
                        <a:pt x="249835" y="336550"/>
                        <a:pt x="105478" y="336550"/>
                      </a:cubicBezTo>
                      <a:cubicBezTo>
                        <a:pt x="101541" y="336550"/>
                        <a:pt x="98916" y="333921"/>
                        <a:pt x="97604" y="331292"/>
                      </a:cubicBezTo>
                      <a:cubicBezTo>
                        <a:pt x="96292" y="328662"/>
                        <a:pt x="96292" y="327348"/>
                        <a:pt x="96292" y="315516"/>
                      </a:cubicBezTo>
                      <a:cubicBezTo>
                        <a:pt x="96292" y="314201"/>
                        <a:pt x="96292" y="312887"/>
                        <a:pt x="96292" y="312887"/>
                      </a:cubicBezTo>
                      <a:cubicBezTo>
                        <a:pt x="94979" y="294481"/>
                        <a:pt x="87105" y="294481"/>
                        <a:pt x="71357" y="294481"/>
                      </a:cubicBezTo>
                      <a:cubicBezTo>
                        <a:pt x="58234" y="294481"/>
                        <a:pt x="42486" y="294481"/>
                        <a:pt x="31987" y="278706"/>
                      </a:cubicBezTo>
                      <a:cubicBezTo>
                        <a:pt x="24113" y="266874"/>
                        <a:pt x="24113" y="251098"/>
                        <a:pt x="25426" y="236637"/>
                      </a:cubicBezTo>
                      <a:cubicBezTo>
                        <a:pt x="25426" y="224805"/>
                        <a:pt x="25426" y="212973"/>
                        <a:pt x="21489" y="209029"/>
                      </a:cubicBezTo>
                      <a:cubicBezTo>
                        <a:pt x="21489" y="207715"/>
                        <a:pt x="17552" y="206400"/>
                        <a:pt x="16239" y="205085"/>
                      </a:cubicBezTo>
                      <a:cubicBezTo>
                        <a:pt x="10990" y="202456"/>
                        <a:pt x="3116" y="199827"/>
                        <a:pt x="491" y="191939"/>
                      </a:cubicBezTo>
                      <a:cubicBezTo>
                        <a:pt x="-821" y="187995"/>
                        <a:pt x="491" y="182736"/>
                        <a:pt x="4428" y="177478"/>
                      </a:cubicBezTo>
                      <a:cubicBezTo>
                        <a:pt x="17552" y="156443"/>
                        <a:pt x="20176" y="144612"/>
                        <a:pt x="24113" y="126206"/>
                      </a:cubicBezTo>
                      <a:cubicBezTo>
                        <a:pt x="25426" y="118319"/>
                        <a:pt x="26738" y="109116"/>
                        <a:pt x="29363" y="97284"/>
                      </a:cubicBezTo>
                      <a:cubicBezTo>
                        <a:pt x="38549" y="68361"/>
                        <a:pt x="55609" y="43383"/>
                        <a:pt x="81856" y="26293"/>
                      </a:cubicBezTo>
                      <a:cubicBezTo>
                        <a:pt x="105478" y="9202"/>
                        <a:pt x="135662" y="0"/>
                        <a:pt x="16453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377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75BF6C04-500B-44C4-97A1-F5B59C9AF09C}"/>
                </a:ext>
              </a:extLst>
            </p:cNvPr>
            <p:cNvSpPr/>
            <p:nvPr/>
          </p:nvSpPr>
          <p:spPr>
            <a:xfrm>
              <a:off x="7139884" y="4708105"/>
              <a:ext cx="3288944" cy="9325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 defTabSz="914377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 algn="just" defTabSz="914377">
                <a:lnSpc>
                  <a:spcPct val="130000"/>
                </a:lnSpc>
              </a:pP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933FF40D-0F29-44D5-9833-C4EE29ECDE53}"/>
                </a:ext>
              </a:extLst>
            </p:cNvPr>
            <p:cNvSpPr/>
            <p:nvPr/>
          </p:nvSpPr>
          <p:spPr>
            <a:xfrm>
              <a:off x="7139886" y="4428476"/>
              <a:ext cx="261411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800" dirty="0">
                  <a:cs typeface="+mn-ea"/>
                  <a:sym typeface="+mn-lt"/>
                </a:rPr>
                <a:t>Add title text</a:t>
              </a:r>
              <a:endParaRPr lang="zh-CN" altLang="en-US" sz="18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>
            <a:extLst>
              <a:ext uri="{FF2B5EF4-FFF2-40B4-BE49-F238E27FC236}">
                <a16:creationId xmlns:a16="http://schemas.microsoft.com/office/drawing/2014/main" id="{7EDE0E72-CD08-479B-8958-32820186B459}"/>
              </a:ext>
            </a:extLst>
          </p:cNvPr>
          <p:cNvGrpSpPr/>
          <p:nvPr/>
        </p:nvGrpSpPr>
        <p:grpSpPr>
          <a:xfrm>
            <a:off x="478234" y="305388"/>
            <a:ext cx="5591416" cy="839076"/>
            <a:chOff x="793962" y="874920"/>
            <a:chExt cx="5591416" cy="839076"/>
          </a:xfrm>
        </p:grpSpPr>
        <p:sp>
          <p:nvSpPr>
            <p:cNvPr id="26" name="文本框 82">
              <a:extLst>
                <a:ext uri="{FF2B5EF4-FFF2-40B4-BE49-F238E27FC236}">
                  <a16:creationId xmlns:a16="http://schemas.microsoft.com/office/drawing/2014/main" id="{6910BC80-6C2C-446A-80CA-8B5D18310832}"/>
                </a:ext>
              </a:extLst>
            </p:cNvPr>
            <p:cNvSpPr txBox="1"/>
            <p:nvPr/>
          </p:nvSpPr>
          <p:spPr>
            <a:xfrm>
              <a:off x="793962" y="874920"/>
              <a:ext cx="534146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83">
              <a:extLst>
                <a:ext uri="{FF2B5EF4-FFF2-40B4-BE49-F238E27FC236}">
                  <a16:creationId xmlns:a16="http://schemas.microsoft.com/office/drawing/2014/main" id="{FF4A28DE-5675-4886-983A-0587372CC2E2}"/>
                </a:ext>
              </a:extLst>
            </p:cNvPr>
            <p:cNvSpPr txBox="1"/>
            <p:nvPr/>
          </p:nvSpPr>
          <p:spPr>
            <a:xfrm>
              <a:off x="793962" y="1336585"/>
              <a:ext cx="5591416" cy="37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B12FBD5A-43A4-4950-8F40-BCA1B205C1BE}"/>
              </a:ext>
            </a:extLst>
          </p:cNvPr>
          <p:cNvGrpSpPr/>
          <p:nvPr/>
        </p:nvGrpSpPr>
        <p:grpSpPr>
          <a:xfrm>
            <a:off x="1771650" y="1869895"/>
            <a:ext cx="2153019" cy="1983832"/>
            <a:chOff x="2067317" y="1810431"/>
            <a:chExt cx="2488837" cy="2293259"/>
          </a:xfrm>
          <a:effectLst>
            <a:outerShdw blurRad="139700" dist="635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圆角矩形 4">
              <a:extLst>
                <a:ext uri="{FF2B5EF4-FFF2-40B4-BE49-F238E27FC236}">
                  <a16:creationId xmlns:a16="http://schemas.microsoft.com/office/drawing/2014/main" id="{2BA3CB44-26D6-435A-AF9A-B7F41AE09714}"/>
                </a:ext>
              </a:extLst>
            </p:cNvPr>
            <p:cNvSpPr/>
            <p:nvPr/>
          </p:nvSpPr>
          <p:spPr>
            <a:xfrm rot="2700000">
              <a:off x="2262896" y="1810432"/>
              <a:ext cx="2293258" cy="2293258"/>
            </a:xfrm>
            <a:prstGeom prst="roundRect">
              <a:avLst>
                <a:gd name="adj" fmla="val 12083"/>
              </a:avLst>
            </a:prstGeom>
            <a:solidFill>
              <a:schemeClr val="accent1"/>
            </a:solidFill>
            <a:ln w="22225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0" name="圆角矩形 3">
              <a:extLst>
                <a:ext uri="{FF2B5EF4-FFF2-40B4-BE49-F238E27FC236}">
                  <a16:creationId xmlns:a16="http://schemas.microsoft.com/office/drawing/2014/main" id="{E47F8A2F-4582-43B8-9EF3-7A86A8A1278B}"/>
                </a:ext>
              </a:extLst>
            </p:cNvPr>
            <p:cNvSpPr/>
            <p:nvPr/>
          </p:nvSpPr>
          <p:spPr>
            <a:xfrm rot="2700000">
              <a:off x="2067317" y="1810431"/>
              <a:ext cx="2293258" cy="2293258"/>
            </a:xfrm>
            <a:prstGeom prst="roundRect">
              <a:avLst>
                <a:gd name="adj" fmla="val 12083"/>
              </a:avLst>
            </a:prstGeom>
            <a:gradFill>
              <a:gsLst>
                <a:gs pos="100000">
                  <a:srgbClr val="F5F5F5"/>
                </a:gs>
                <a:gs pos="0">
                  <a:schemeClr val="bg1">
                    <a:lumMod val="85000"/>
                  </a:schemeClr>
                </a:gs>
              </a:gsLst>
              <a:lin ang="0" scaled="0"/>
            </a:gradFill>
            <a:ln w="22225">
              <a:solidFill>
                <a:schemeClr val="accent1"/>
              </a:solidFill>
            </a:ln>
            <a:effectLst>
              <a:outerShdw blurRad="63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DBADC74E-7294-4C13-BA05-DA75DC0DDCF8}"/>
              </a:ext>
            </a:extLst>
          </p:cNvPr>
          <p:cNvGrpSpPr/>
          <p:nvPr/>
        </p:nvGrpSpPr>
        <p:grpSpPr>
          <a:xfrm>
            <a:off x="5019491" y="1869895"/>
            <a:ext cx="2153019" cy="1983832"/>
            <a:chOff x="2067317" y="1810431"/>
            <a:chExt cx="2488837" cy="2293259"/>
          </a:xfrm>
          <a:effectLst>
            <a:outerShdw blurRad="139700" dist="635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圆角矩形 7">
              <a:extLst>
                <a:ext uri="{FF2B5EF4-FFF2-40B4-BE49-F238E27FC236}">
                  <a16:creationId xmlns:a16="http://schemas.microsoft.com/office/drawing/2014/main" id="{C5ABA1F0-98AC-4070-9334-12EB3B55D84E}"/>
                </a:ext>
              </a:extLst>
            </p:cNvPr>
            <p:cNvSpPr/>
            <p:nvPr/>
          </p:nvSpPr>
          <p:spPr>
            <a:xfrm rot="2700000">
              <a:off x="2262896" y="1810432"/>
              <a:ext cx="2293258" cy="2293258"/>
            </a:xfrm>
            <a:prstGeom prst="roundRect">
              <a:avLst>
                <a:gd name="adj" fmla="val 12083"/>
              </a:avLst>
            </a:prstGeom>
            <a:solidFill>
              <a:schemeClr val="accent1"/>
            </a:solidFill>
            <a:ln w="22225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3" name="圆角矩形 8">
              <a:extLst>
                <a:ext uri="{FF2B5EF4-FFF2-40B4-BE49-F238E27FC236}">
                  <a16:creationId xmlns:a16="http://schemas.microsoft.com/office/drawing/2014/main" id="{D49DCE0C-7723-49D7-B404-9B00EAA3B91A}"/>
                </a:ext>
              </a:extLst>
            </p:cNvPr>
            <p:cNvSpPr/>
            <p:nvPr/>
          </p:nvSpPr>
          <p:spPr>
            <a:xfrm rot="2700000">
              <a:off x="2067317" y="1810431"/>
              <a:ext cx="2293258" cy="2293258"/>
            </a:xfrm>
            <a:prstGeom prst="roundRect">
              <a:avLst>
                <a:gd name="adj" fmla="val 12083"/>
              </a:avLst>
            </a:prstGeom>
            <a:gradFill>
              <a:gsLst>
                <a:gs pos="100000">
                  <a:srgbClr val="F5F5F5"/>
                </a:gs>
                <a:gs pos="0">
                  <a:schemeClr val="bg1">
                    <a:lumMod val="85000"/>
                  </a:schemeClr>
                </a:gs>
              </a:gsLst>
              <a:lin ang="0" scaled="0"/>
            </a:gradFill>
            <a:ln w="2222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0" scaled="0"/>
              </a:gradFill>
            </a:ln>
            <a:effectLst>
              <a:outerShdw blurRad="63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86BF4AD5-B5F7-415F-94E0-4A2EE4BEEB81}"/>
              </a:ext>
            </a:extLst>
          </p:cNvPr>
          <p:cNvGrpSpPr/>
          <p:nvPr/>
        </p:nvGrpSpPr>
        <p:grpSpPr>
          <a:xfrm>
            <a:off x="8267331" y="1869895"/>
            <a:ext cx="2153019" cy="1983832"/>
            <a:chOff x="2067317" y="1810431"/>
            <a:chExt cx="2488837" cy="2293259"/>
          </a:xfrm>
          <a:effectLst>
            <a:outerShdw blurRad="139700" dist="635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圆角矩形 10">
              <a:extLst>
                <a:ext uri="{FF2B5EF4-FFF2-40B4-BE49-F238E27FC236}">
                  <a16:creationId xmlns:a16="http://schemas.microsoft.com/office/drawing/2014/main" id="{7E78B6FC-96D7-4C96-93D8-F73A8F7CA1C0}"/>
                </a:ext>
              </a:extLst>
            </p:cNvPr>
            <p:cNvSpPr/>
            <p:nvPr/>
          </p:nvSpPr>
          <p:spPr>
            <a:xfrm rot="2700000">
              <a:off x="2262896" y="1810432"/>
              <a:ext cx="2293258" cy="2293258"/>
            </a:xfrm>
            <a:prstGeom prst="roundRect">
              <a:avLst>
                <a:gd name="adj" fmla="val 12083"/>
              </a:avLst>
            </a:prstGeom>
            <a:solidFill>
              <a:schemeClr val="accent1"/>
            </a:solidFill>
            <a:ln w="22225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6" name="圆角矩形 11">
              <a:extLst>
                <a:ext uri="{FF2B5EF4-FFF2-40B4-BE49-F238E27FC236}">
                  <a16:creationId xmlns:a16="http://schemas.microsoft.com/office/drawing/2014/main" id="{71978CDC-9B0A-483F-97C5-FB2F862AC118}"/>
                </a:ext>
              </a:extLst>
            </p:cNvPr>
            <p:cNvSpPr/>
            <p:nvPr/>
          </p:nvSpPr>
          <p:spPr>
            <a:xfrm rot="2700000">
              <a:off x="2067317" y="1810431"/>
              <a:ext cx="2293258" cy="2293258"/>
            </a:xfrm>
            <a:prstGeom prst="roundRect">
              <a:avLst>
                <a:gd name="adj" fmla="val 12083"/>
              </a:avLst>
            </a:prstGeom>
            <a:gradFill>
              <a:gsLst>
                <a:gs pos="100000">
                  <a:srgbClr val="F5F5F5"/>
                </a:gs>
                <a:gs pos="0">
                  <a:schemeClr val="bg1">
                    <a:lumMod val="85000"/>
                  </a:schemeClr>
                </a:gs>
              </a:gsLst>
              <a:lin ang="0" scaled="0"/>
            </a:gradFill>
            <a:ln w="2222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0" scaled="0"/>
              </a:gradFill>
            </a:ln>
            <a:effectLst>
              <a:outerShdw blurRad="63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7" name="文本框 36">
            <a:extLst>
              <a:ext uri="{FF2B5EF4-FFF2-40B4-BE49-F238E27FC236}">
                <a16:creationId xmlns:a16="http://schemas.microsoft.com/office/drawing/2014/main" id="{63269A3F-E6DC-431E-A2CE-FF04E0C31ABD}"/>
              </a:ext>
            </a:extLst>
          </p:cNvPr>
          <p:cNvSpPr txBox="1"/>
          <p:nvPr/>
        </p:nvSpPr>
        <p:spPr>
          <a:xfrm>
            <a:off x="2118752" y="2125809"/>
            <a:ext cx="1442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accent1"/>
                </a:solidFill>
                <a:cs typeface="+mn-ea"/>
                <a:sym typeface="+mn-lt"/>
              </a:rPr>
              <a:t>95</a:t>
            </a:r>
            <a:r>
              <a:rPr lang="en-US" altLang="zh-CN" sz="2400" dirty="0">
                <a:solidFill>
                  <a:schemeClr val="accent1"/>
                </a:solidFill>
                <a:cs typeface="+mn-ea"/>
                <a:sym typeface="+mn-lt"/>
              </a:rPr>
              <a:t>%</a:t>
            </a:r>
            <a:endParaRPr lang="zh-CN" altLang="en-US" sz="4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3AAF5530-8B0D-42AA-96FA-EA1182236E97}"/>
              </a:ext>
            </a:extLst>
          </p:cNvPr>
          <p:cNvSpPr txBox="1"/>
          <p:nvPr/>
        </p:nvSpPr>
        <p:spPr>
          <a:xfrm>
            <a:off x="5274411" y="2125809"/>
            <a:ext cx="1442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accent1"/>
                </a:solidFill>
                <a:cs typeface="+mn-ea"/>
                <a:sym typeface="+mn-lt"/>
              </a:rPr>
              <a:t>76</a:t>
            </a:r>
            <a:r>
              <a:rPr lang="en-US" altLang="zh-CN" sz="2400" dirty="0">
                <a:solidFill>
                  <a:schemeClr val="accent1"/>
                </a:solidFill>
                <a:cs typeface="+mn-ea"/>
                <a:sym typeface="+mn-lt"/>
              </a:rPr>
              <a:t>%</a:t>
            </a:r>
            <a:endParaRPr lang="zh-CN" altLang="en-US" sz="36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A5E0BC07-0C23-414A-8ED8-1D200D8EBDBD}"/>
              </a:ext>
            </a:extLst>
          </p:cNvPr>
          <p:cNvSpPr txBox="1"/>
          <p:nvPr/>
        </p:nvSpPr>
        <p:spPr>
          <a:xfrm>
            <a:off x="8614433" y="2125809"/>
            <a:ext cx="1442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accent1"/>
                </a:solidFill>
                <a:cs typeface="+mn-ea"/>
                <a:sym typeface="+mn-lt"/>
              </a:rPr>
              <a:t>47</a:t>
            </a:r>
            <a:r>
              <a:rPr lang="en-US" altLang="zh-CN" sz="2400" dirty="0">
                <a:solidFill>
                  <a:schemeClr val="accent1"/>
                </a:solidFill>
                <a:cs typeface="+mn-ea"/>
                <a:sym typeface="+mn-lt"/>
              </a:rPr>
              <a:t>%</a:t>
            </a:r>
            <a:endParaRPr lang="zh-CN" altLang="en-US" sz="36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16E51366-1D5E-4F31-BE2A-49E85B0D1935}"/>
              </a:ext>
            </a:extLst>
          </p:cNvPr>
          <p:cNvSpPr txBox="1"/>
          <p:nvPr/>
        </p:nvSpPr>
        <p:spPr>
          <a:xfrm>
            <a:off x="2039579" y="2839784"/>
            <a:ext cx="1521197" cy="738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200" dirty="0">
                <a:solidFill>
                  <a:prstClr val="black">
                    <a:lumMod val="50000"/>
                    <a:lumOff val="50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prstClr val="black">
                  <a:lumMod val="50000"/>
                  <a:lumOff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2D988ED9-B653-497C-B6BB-817229CFC6E6}"/>
              </a:ext>
            </a:extLst>
          </p:cNvPr>
          <p:cNvSpPr txBox="1"/>
          <p:nvPr/>
        </p:nvSpPr>
        <p:spPr>
          <a:xfrm>
            <a:off x="5195238" y="2839784"/>
            <a:ext cx="1521197" cy="738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200" dirty="0">
                <a:solidFill>
                  <a:prstClr val="black">
                    <a:lumMod val="50000"/>
                    <a:lumOff val="50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prstClr val="black">
                  <a:lumMod val="50000"/>
                  <a:lumOff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8CFB6AFD-3D21-4306-8BE8-8847A77A193D}"/>
              </a:ext>
            </a:extLst>
          </p:cNvPr>
          <p:cNvSpPr txBox="1"/>
          <p:nvPr/>
        </p:nvSpPr>
        <p:spPr>
          <a:xfrm>
            <a:off x="8537446" y="2839784"/>
            <a:ext cx="1521197" cy="738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200" dirty="0">
                <a:solidFill>
                  <a:prstClr val="black">
                    <a:lumMod val="50000"/>
                    <a:lumOff val="50000"/>
                  </a:prst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prstClr val="black">
                  <a:lumMod val="50000"/>
                  <a:lumOff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9" name="Text Placeholder 32">
            <a:extLst>
              <a:ext uri="{FF2B5EF4-FFF2-40B4-BE49-F238E27FC236}">
                <a16:creationId xmlns:a16="http://schemas.microsoft.com/office/drawing/2014/main" id="{AD73771B-4662-4D78-B48F-53DBCB884450}"/>
              </a:ext>
            </a:extLst>
          </p:cNvPr>
          <p:cNvSpPr txBox="1">
            <a:spLocks/>
          </p:cNvSpPr>
          <p:nvPr/>
        </p:nvSpPr>
        <p:spPr>
          <a:xfrm>
            <a:off x="1872836" y="5142762"/>
            <a:ext cx="2020956" cy="5213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61" name="Text Placeholder 33">
            <a:extLst>
              <a:ext uri="{FF2B5EF4-FFF2-40B4-BE49-F238E27FC236}">
                <a16:creationId xmlns:a16="http://schemas.microsoft.com/office/drawing/2014/main" id="{7D4D2864-8071-4249-8055-ED81CAA41033}"/>
              </a:ext>
            </a:extLst>
          </p:cNvPr>
          <p:cNvSpPr txBox="1">
            <a:spLocks/>
          </p:cNvSpPr>
          <p:nvPr/>
        </p:nvSpPr>
        <p:spPr>
          <a:xfrm>
            <a:off x="2030969" y="4742622"/>
            <a:ext cx="170469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62" name="Text Placeholder 32">
            <a:extLst>
              <a:ext uri="{FF2B5EF4-FFF2-40B4-BE49-F238E27FC236}">
                <a16:creationId xmlns:a16="http://schemas.microsoft.com/office/drawing/2014/main" id="{78717B19-A7D3-4B5F-8C5D-860AAE5F2F87}"/>
              </a:ext>
            </a:extLst>
          </p:cNvPr>
          <p:cNvSpPr txBox="1">
            <a:spLocks/>
          </p:cNvSpPr>
          <p:nvPr/>
        </p:nvSpPr>
        <p:spPr>
          <a:xfrm>
            <a:off x="5109159" y="5142762"/>
            <a:ext cx="2020956" cy="5213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63" name="Text Placeholder 33">
            <a:extLst>
              <a:ext uri="{FF2B5EF4-FFF2-40B4-BE49-F238E27FC236}">
                <a16:creationId xmlns:a16="http://schemas.microsoft.com/office/drawing/2014/main" id="{E8CB8AA7-7795-47FD-8555-8A9ACB61A6BA}"/>
              </a:ext>
            </a:extLst>
          </p:cNvPr>
          <p:cNvSpPr txBox="1">
            <a:spLocks/>
          </p:cNvSpPr>
          <p:nvPr/>
        </p:nvSpPr>
        <p:spPr>
          <a:xfrm>
            <a:off x="5267292" y="4742622"/>
            <a:ext cx="170469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64" name="Text Placeholder 32">
            <a:extLst>
              <a:ext uri="{FF2B5EF4-FFF2-40B4-BE49-F238E27FC236}">
                <a16:creationId xmlns:a16="http://schemas.microsoft.com/office/drawing/2014/main" id="{09286CDC-E2D8-4773-9E02-FB1E9156E432}"/>
              </a:ext>
            </a:extLst>
          </p:cNvPr>
          <p:cNvSpPr txBox="1">
            <a:spLocks/>
          </p:cNvSpPr>
          <p:nvPr/>
        </p:nvSpPr>
        <p:spPr>
          <a:xfrm>
            <a:off x="8345482" y="5142762"/>
            <a:ext cx="2020956" cy="5213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65" name="Text Placeholder 33">
            <a:extLst>
              <a:ext uri="{FF2B5EF4-FFF2-40B4-BE49-F238E27FC236}">
                <a16:creationId xmlns:a16="http://schemas.microsoft.com/office/drawing/2014/main" id="{09522F41-C2FE-4194-B3FC-6956587A5A10}"/>
              </a:ext>
            </a:extLst>
          </p:cNvPr>
          <p:cNvSpPr txBox="1">
            <a:spLocks/>
          </p:cNvSpPr>
          <p:nvPr/>
        </p:nvSpPr>
        <p:spPr>
          <a:xfrm>
            <a:off x="8503615" y="4742622"/>
            <a:ext cx="170469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6648" y="66395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6" grpId="0"/>
      <p:bldP spid="49" grpId="0"/>
      <p:bldP spid="61" grpId="0"/>
      <p:bldP spid="62" grpId="0"/>
      <p:bldP spid="63" grpId="0"/>
      <p:bldP spid="64" grpId="0"/>
      <p:bldP spid="65" grpId="0"/>
    </p:bldLst>
  </p:timing>
</p:sld>
</file>

<file path=ppt/theme/theme1.xml><?xml version="1.0" encoding="utf-8"?>
<a:theme xmlns:a="http://schemas.openxmlformats.org/drawingml/2006/main" name="www.freeppt7.com">
  <a:themeElements>
    <a:clrScheme name="自定义 101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C00000"/>
      </a:accent2>
      <a:accent3>
        <a:srgbClr val="C00000"/>
      </a:accent3>
      <a:accent4>
        <a:srgbClr val="C00000"/>
      </a:accent4>
      <a:accent5>
        <a:srgbClr val="C00000"/>
      </a:accent5>
      <a:accent6>
        <a:srgbClr val="C00000"/>
      </a:accent6>
      <a:hlink>
        <a:srgbClr val="0563C1"/>
      </a:hlink>
      <a:folHlink>
        <a:srgbClr val="954F72"/>
      </a:folHlink>
    </a:clrScheme>
    <a:fontScheme name="n30zez0a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96">
    <a:dk1>
      <a:srgbClr val="000000"/>
    </a:dk1>
    <a:lt1>
      <a:srgbClr val="FFFFFF"/>
    </a:lt1>
    <a:dk2>
      <a:srgbClr val="768394"/>
    </a:dk2>
    <a:lt2>
      <a:srgbClr val="F0F0F0"/>
    </a:lt2>
    <a:accent1>
      <a:srgbClr val="5893D9"/>
    </a:accent1>
    <a:accent2>
      <a:srgbClr val="003984"/>
    </a:accent2>
    <a:accent3>
      <a:srgbClr val="3B80D4"/>
    </a:accent3>
    <a:accent4>
      <a:srgbClr val="787C87"/>
    </a:accent4>
    <a:accent5>
      <a:srgbClr val="949AA8"/>
    </a:accent5>
    <a:accent6>
      <a:srgbClr val="ACB3C6"/>
    </a:accent6>
    <a:hlink>
      <a:srgbClr val="4276AA"/>
    </a:hlink>
    <a:folHlink>
      <a:srgbClr val="BFBFBF"/>
    </a:folHlink>
  </a:clrScheme>
  <a:fontScheme name="自定义 1">
    <a:majorFont>
      <a:latin typeface="Franklin Gothic Medium"/>
      <a:ea typeface="微软雅黑"/>
      <a:cs typeface=""/>
    </a:majorFont>
    <a:minorFont>
      <a:latin typeface="Microsoft Sans Serif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1432</Words>
  <Application>Microsoft Office PowerPoint</Application>
  <PresentationFormat>宽屏</PresentationFormat>
  <Paragraphs>276</Paragraphs>
  <Slides>25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等线</vt:lpstr>
      <vt:lpstr>微软雅黑</vt:lpstr>
      <vt:lpstr>Arial</vt:lpstr>
      <vt:lpstr>Calibri</vt:lpstr>
      <vt:lpstr>Lato Light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/>
  <cp:keywords>www.freeppt7.com</cp:keywords>
  <dc:description>www.freeppt7.com</dc:description>
  <cp:lastModifiedBy/>
  <cp:revision>1</cp:revision>
  <dcterms:created xsi:type="dcterms:W3CDTF">2022-02-12T01:11:53Z</dcterms:created>
  <dcterms:modified xsi:type="dcterms:W3CDTF">2022-03-11T06:42:45Z</dcterms:modified>
</cp:coreProperties>
</file>