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sldIdLst>
    <p:sldId id="257" r:id="rId3"/>
    <p:sldId id="258" r:id="rId4"/>
    <p:sldId id="260" r:id="rId5"/>
    <p:sldId id="259" r:id="rId6"/>
    <p:sldId id="265" r:id="rId7"/>
    <p:sldId id="266" r:id="rId8"/>
    <p:sldId id="267" r:id="rId9"/>
    <p:sldId id="261" r:id="rId10"/>
    <p:sldId id="268" r:id="rId11"/>
    <p:sldId id="269" r:id="rId12"/>
    <p:sldId id="271" r:id="rId13"/>
    <p:sldId id="275" r:id="rId14"/>
    <p:sldId id="262" r:id="rId15"/>
    <p:sldId id="272" r:id="rId16"/>
    <p:sldId id="274" r:id="rId17"/>
    <p:sldId id="273" r:id="rId18"/>
    <p:sldId id="270" r:id="rId19"/>
    <p:sldId id="277" r:id="rId20"/>
    <p:sldId id="263" r:id="rId21"/>
    <p:sldId id="278" r:id="rId22"/>
    <p:sldId id="276" r:id="rId23"/>
    <p:sldId id="279" r:id="rId24"/>
    <p:sldId id="280" r:id="rId25"/>
    <p:sldId id="281" r:id="rId26"/>
    <p:sldId id="264" r:id="rId2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944"/>
    <a:srgbClr val="B44B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65" d="100"/>
          <a:sy n="65" d="100"/>
        </p:scale>
        <p:origin x="1776"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FE3516-8F0D-4CD0-95E0-9A2560EF9D33}"/>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73C0A004-3C37-4B14-84D9-16FE67A774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83DECD76-67A6-4ABA-B7AE-013A194B6B4F}"/>
              </a:ext>
            </a:extLst>
          </p:cNvPr>
          <p:cNvSpPr>
            <a:spLocks noGrp="1"/>
          </p:cNvSpPr>
          <p:nvPr>
            <p:ph type="dt" sz="half" idx="10"/>
          </p:nvPr>
        </p:nvSpPr>
        <p:spPr/>
        <p:txBody>
          <a:bodyPr/>
          <a:lstStyle/>
          <a:p>
            <a:fld id="{764FA4B6-1599-40BD-BD3F-FAD47FC3693A}" type="datetimeFigureOut">
              <a:rPr lang="zh-CN" altLang="en-US" smtClean="0"/>
              <a:t>2022/3/15</a:t>
            </a:fld>
            <a:endParaRPr lang="zh-CN" altLang="en-US"/>
          </a:p>
        </p:txBody>
      </p:sp>
      <p:sp>
        <p:nvSpPr>
          <p:cNvPr id="5" name="页脚占位符 4">
            <a:extLst>
              <a:ext uri="{FF2B5EF4-FFF2-40B4-BE49-F238E27FC236}">
                <a16:creationId xmlns:a16="http://schemas.microsoft.com/office/drawing/2014/main" id="{FD41F6FC-0E8D-4F44-8720-D95D2EA8B90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4618040-94BB-4189-A5C4-879437440FEC}"/>
              </a:ext>
            </a:extLst>
          </p:cNvPr>
          <p:cNvSpPr>
            <a:spLocks noGrp="1"/>
          </p:cNvSpPr>
          <p:nvPr>
            <p:ph type="sldNum" sz="quarter" idx="12"/>
          </p:nvPr>
        </p:nvSpPr>
        <p:spPr/>
        <p:txBody>
          <a:bodyPr/>
          <a:lstStyle/>
          <a:p>
            <a:fld id="{381B5C4F-E757-41DC-B8B3-05D5F564B77D}" type="slidenum">
              <a:rPr lang="zh-CN" altLang="en-US" smtClean="0"/>
              <a:t>‹#›</a:t>
            </a:fld>
            <a:endParaRPr lang="zh-CN" altLang="en-US"/>
          </a:p>
        </p:txBody>
      </p:sp>
    </p:spTree>
    <p:extLst>
      <p:ext uri="{BB962C8B-B14F-4D97-AF65-F5344CB8AC3E}">
        <p14:creationId xmlns:p14="http://schemas.microsoft.com/office/powerpoint/2010/main" val="628285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8B6CE78-6C24-4089-9F44-9A555BB359C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C5D54BE6-6C7F-42A4-BD68-88B5EFA0E1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5CE440C1-1D13-4914-9EB2-2DE03B53C6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9814616B-412F-482A-82E5-45AA3711EA3D}"/>
              </a:ext>
            </a:extLst>
          </p:cNvPr>
          <p:cNvSpPr>
            <a:spLocks noGrp="1"/>
          </p:cNvSpPr>
          <p:nvPr>
            <p:ph type="dt" sz="half" idx="10"/>
          </p:nvPr>
        </p:nvSpPr>
        <p:spPr/>
        <p:txBody>
          <a:bodyPr/>
          <a:lstStyle/>
          <a:p>
            <a:fld id="{764FA4B6-1599-40BD-BD3F-FAD47FC3693A}" type="datetimeFigureOut">
              <a:rPr lang="zh-CN" altLang="en-US" smtClean="0"/>
              <a:t>2022/3/15</a:t>
            </a:fld>
            <a:endParaRPr lang="zh-CN" altLang="en-US"/>
          </a:p>
        </p:txBody>
      </p:sp>
      <p:sp>
        <p:nvSpPr>
          <p:cNvPr id="6" name="页脚占位符 5">
            <a:extLst>
              <a:ext uri="{FF2B5EF4-FFF2-40B4-BE49-F238E27FC236}">
                <a16:creationId xmlns:a16="http://schemas.microsoft.com/office/drawing/2014/main" id="{E8BC240C-4150-47EE-AF14-6476FAA0B13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DC3EFD2E-0EA4-47F2-B09A-EFEBE7F3F1AF}"/>
              </a:ext>
            </a:extLst>
          </p:cNvPr>
          <p:cNvSpPr>
            <a:spLocks noGrp="1"/>
          </p:cNvSpPr>
          <p:nvPr>
            <p:ph type="sldNum" sz="quarter" idx="12"/>
          </p:nvPr>
        </p:nvSpPr>
        <p:spPr/>
        <p:txBody>
          <a:bodyPr/>
          <a:lstStyle/>
          <a:p>
            <a:fld id="{381B5C4F-E757-41DC-B8B3-05D5F564B77D}" type="slidenum">
              <a:rPr lang="zh-CN" altLang="en-US" smtClean="0"/>
              <a:t>‹#›</a:t>
            </a:fld>
            <a:endParaRPr lang="zh-CN" altLang="en-US"/>
          </a:p>
        </p:txBody>
      </p:sp>
    </p:spTree>
    <p:extLst>
      <p:ext uri="{BB962C8B-B14F-4D97-AF65-F5344CB8AC3E}">
        <p14:creationId xmlns:p14="http://schemas.microsoft.com/office/powerpoint/2010/main" val="2618327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D6CF009-0236-4BCD-AEDE-982456B06D0D}"/>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110D818D-B0F3-483C-AEBF-B75C8C41455E}"/>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5C0CCC4-54F3-4DF5-856B-154A0AB9E31C}"/>
              </a:ext>
            </a:extLst>
          </p:cNvPr>
          <p:cNvSpPr>
            <a:spLocks noGrp="1"/>
          </p:cNvSpPr>
          <p:nvPr>
            <p:ph type="dt" sz="half" idx="10"/>
          </p:nvPr>
        </p:nvSpPr>
        <p:spPr/>
        <p:txBody>
          <a:bodyPr/>
          <a:lstStyle/>
          <a:p>
            <a:fld id="{764FA4B6-1599-40BD-BD3F-FAD47FC3693A}" type="datetimeFigureOut">
              <a:rPr lang="zh-CN" altLang="en-US" smtClean="0"/>
              <a:t>2022/3/15</a:t>
            </a:fld>
            <a:endParaRPr lang="zh-CN" altLang="en-US"/>
          </a:p>
        </p:txBody>
      </p:sp>
      <p:sp>
        <p:nvSpPr>
          <p:cNvPr id="5" name="页脚占位符 4">
            <a:extLst>
              <a:ext uri="{FF2B5EF4-FFF2-40B4-BE49-F238E27FC236}">
                <a16:creationId xmlns:a16="http://schemas.microsoft.com/office/drawing/2014/main" id="{A21E62E0-5DF1-47C5-9A3E-C43E2C1AC6E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16F71B9-E479-4671-AC8E-5BE6FD997E86}"/>
              </a:ext>
            </a:extLst>
          </p:cNvPr>
          <p:cNvSpPr>
            <a:spLocks noGrp="1"/>
          </p:cNvSpPr>
          <p:nvPr>
            <p:ph type="sldNum" sz="quarter" idx="12"/>
          </p:nvPr>
        </p:nvSpPr>
        <p:spPr/>
        <p:txBody>
          <a:bodyPr/>
          <a:lstStyle/>
          <a:p>
            <a:fld id="{381B5C4F-E757-41DC-B8B3-05D5F564B77D}" type="slidenum">
              <a:rPr lang="zh-CN" altLang="en-US" smtClean="0"/>
              <a:t>‹#›</a:t>
            </a:fld>
            <a:endParaRPr lang="zh-CN" altLang="en-US"/>
          </a:p>
        </p:txBody>
      </p:sp>
    </p:spTree>
    <p:extLst>
      <p:ext uri="{BB962C8B-B14F-4D97-AF65-F5344CB8AC3E}">
        <p14:creationId xmlns:p14="http://schemas.microsoft.com/office/powerpoint/2010/main" val="3418547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EA56ABB-6434-4816-B0F8-4EA3315D303A}"/>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F6030B46-38E8-4638-BA77-61D57A0510EB}"/>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749EA92-6E71-4B4E-8B93-87296D80C1C2}"/>
              </a:ext>
            </a:extLst>
          </p:cNvPr>
          <p:cNvSpPr>
            <a:spLocks noGrp="1"/>
          </p:cNvSpPr>
          <p:nvPr>
            <p:ph type="dt" sz="half" idx="10"/>
          </p:nvPr>
        </p:nvSpPr>
        <p:spPr/>
        <p:txBody>
          <a:bodyPr/>
          <a:lstStyle/>
          <a:p>
            <a:fld id="{764FA4B6-1599-40BD-BD3F-FAD47FC3693A}" type="datetimeFigureOut">
              <a:rPr lang="zh-CN" altLang="en-US" smtClean="0"/>
              <a:t>2022/3/15</a:t>
            </a:fld>
            <a:endParaRPr lang="zh-CN" altLang="en-US"/>
          </a:p>
        </p:txBody>
      </p:sp>
      <p:sp>
        <p:nvSpPr>
          <p:cNvPr id="5" name="页脚占位符 4">
            <a:extLst>
              <a:ext uri="{FF2B5EF4-FFF2-40B4-BE49-F238E27FC236}">
                <a16:creationId xmlns:a16="http://schemas.microsoft.com/office/drawing/2014/main" id="{61E1BF27-BBAB-4946-AF3E-4CC48844F26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2E78788-7058-464D-97CE-BFA82661D06E}"/>
              </a:ext>
            </a:extLst>
          </p:cNvPr>
          <p:cNvSpPr>
            <a:spLocks noGrp="1"/>
          </p:cNvSpPr>
          <p:nvPr>
            <p:ph type="sldNum" sz="quarter" idx="12"/>
          </p:nvPr>
        </p:nvSpPr>
        <p:spPr/>
        <p:txBody>
          <a:bodyPr/>
          <a:lstStyle/>
          <a:p>
            <a:fld id="{381B5C4F-E757-41DC-B8B3-05D5F564B77D}" type="slidenum">
              <a:rPr lang="zh-CN" altLang="en-US" smtClean="0"/>
              <a:t>‹#›</a:t>
            </a:fld>
            <a:endParaRPr lang="zh-CN" altLang="en-US"/>
          </a:p>
        </p:txBody>
      </p:sp>
    </p:spTree>
    <p:extLst>
      <p:ext uri="{BB962C8B-B14F-4D97-AF65-F5344CB8AC3E}">
        <p14:creationId xmlns:p14="http://schemas.microsoft.com/office/powerpoint/2010/main" val="17112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2022/3/15</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4602792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2022/3/15</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33417717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1034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D7DBAB-6B18-4D33-A1E6-6C11A98088D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D964E638-CA6E-4993-B94D-BCE8F40BFA95}"/>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D790476-EFCB-420E-A571-C4C7D01D13D2}"/>
              </a:ext>
            </a:extLst>
          </p:cNvPr>
          <p:cNvSpPr>
            <a:spLocks noGrp="1"/>
          </p:cNvSpPr>
          <p:nvPr>
            <p:ph type="dt" sz="half" idx="10"/>
          </p:nvPr>
        </p:nvSpPr>
        <p:spPr/>
        <p:txBody>
          <a:bodyPr/>
          <a:lstStyle/>
          <a:p>
            <a:fld id="{764FA4B6-1599-40BD-BD3F-FAD47FC3693A}" type="datetimeFigureOut">
              <a:rPr lang="zh-CN" altLang="en-US" smtClean="0"/>
              <a:t>2022/3/15</a:t>
            </a:fld>
            <a:endParaRPr lang="zh-CN" altLang="en-US"/>
          </a:p>
        </p:txBody>
      </p:sp>
      <p:sp>
        <p:nvSpPr>
          <p:cNvPr id="5" name="页脚占位符 4">
            <a:extLst>
              <a:ext uri="{FF2B5EF4-FFF2-40B4-BE49-F238E27FC236}">
                <a16:creationId xmlns:a16="http://schemas.microsoft.com/office/drawing/2014/main" id="{4C81E373-33F1-43C7-845F-9552AFF15C5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B4E4F60-F5C3-40A3-B1D1-2B7AADCD3FF4}"/>
              </a:ext>
            </a:extLst>
          </p:cNvPr>
          <p:cNvSpPr>
            <a:spLocks noGrp="1"/>
          </p:cNvSpPr>
          <p:nvPr>
            <p:ph type="sldNum" sz="quarter" idx="12"/>
          </p:nvPr>
        </p:nvSpPr>
        <p:spPr/>
        <p:txBody>
          <a:bodyPr/>
          <a:lstStyle/>
          <a:p>
            <a:fld id="{381B5C4F-E757-41DC-B8B3-05D5F564B77D}" type="slidenum">
              <a:rPr lang="zh-CN" altLang="en-US" smtClean="0"/>
              <a:t>‹#›</a:t>
            </a:fld>
            <a:endParaRPr lang="zh-CN" altLang="en-US"/>
          </a:p>
        </p:txBody>
      </p:sp>
    </p:spTree>
    <p:extLst>
      <p:ext uri="{BB962C8B-B14F-4D97-AF65-F5344CB8AC3E}">
        <p14:creationId xmlns:p14="http://schemas.microsoft.com/office/powerpoint/2010/main" val="48303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5670DC7-4977-478F-BDD6-44634DBB33E0}"/>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B9CFBAD4-FA44-4041-982E-C175F6943D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900DFAC4-322C-4338-B855-90A2F83EE123}"/>
              </a:ext>
            </a:extLst>
          </p:cNvPr>
          <p:cNvSpPr>
            <a:spLocks noGrp="1"/>
          </p:cNvSpPr>
          <p:nvPr>
            <p:ph type="dt" sz="half" idx="10"/>
          </p:nvPr>
        </p:nvSpPr>
        <p:spPr/>
        <p:txBody>
          <a:bodyPr/>
          <a:lstStyle/>
          <a:p>
            <a:fld id="{764FA4B6-1599-40BD-BD3F-FAD47FC3693A}" type="datetimeFigureOut">
              <a:rPr lang="zh-CN" altLang="en-US" smtClean="0"/>
              <a:t>2022/3/15</a:t>
            </a:fld>
            <a:endParaRPr lang="zh-CN" altLang="en-US"/>
          </a:p>
        </p:txBody>
      </p:sp>
      <p:sp>
        <p:nvSpPr>
          <p:cNvPr id="5" name="页脚占位符 4">
            <a:extLst>
              <a:ext uri="{FF2B5EF4-FFF2-40B4-BE49-F238E27FC236}">
                <a16:creationId xmlns:a16="http://schemas.microsoft.com/office/drawing/2014/main" id="{3CED309B-DB80-49B7-8CF6-E7425B4861F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C48003A-2040-4560-8033-9B78576D057A}"/>
              </a:ext>
            </a:extLst>
          </p:cNvPr>
          <p:cNvSpPr>
            <a:spLocks noGrp="1"/>
          </p:cNvSpPr>
          <p:nvPr>
            <p:ph type="sldNum" sz="quarter" idx="12"/>
          </p:nvPr>
        </p:nvSpPr>
        <p:spPr/>
        <p:txBody>
          <a:bodyPr/>
          <a:lstStyle/>
          <a:p>
            <a:fld id="{381B5C4F-E757-41DC-B8B3-05D5F564B77D}" type="slidenum">
              <a:rPr lang="zh-CN" altLang="en-US" smtClean="0"/>
              <a:t>‹#›</a:t>
            </a:fld>
            <a:endParaRPr lang="zh-CN" altLang="en-US"/>
          </a:p>
        </p:txBody>
      </p:sp>
    </p:spTree>
    <p:extLst>
      <p:ext uri="{BB962C8B-B14F-4D97-AF65-F5344CB8AC3E}">
        <p14:creationId xmlns:p14="http://schemas.microsoft.com/office/powerpoint/2010/main" val="3011216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936118C-6503-4E8D-8701-37D450EB256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6ED6195E-FA34-4E17-A997-599656F5CAC7}"/>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C6362659-5F5D-4862-A854-CCF99F90FBF1}"/>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EE3824C6-296A-4E67-841F-340B01D3908E}"/>
              </a:ext>
            </a:extLst>
          </p:cNvPr>
          <p:cNvSpPr>
            <a:spLocks noGrp="1"/>
          </p:cNvSpPr>
          <p:nvPr>
            <p:ph type="dt" sz="half" idx="10"/>
          </p:nvPr>
        </p:nvSpPr>
        <p:spPr/>
        <p:txBody>
          <a:bodyPr/>
          <a:lstStyle/>
          <a:p>
            <a:fld id="{764FA4B6-1599-40BD-BD3F-FAD47FC3693A}" type="datetimeFigureOut">
              <a:rPr lang="zh-CN" altLang="en-US" smtClean="0"/>
              <a:t>2022/3/15</a:t>
            </a:fld>
            <a:endParaRPr lang="zh-CN" altLang="en-US"/>
          </a:p>
        </p:txBody>
      </p:sp>
      <p:sp>
        <p:nvSpPr>
          <p:cNvPr id="6" name="页脚占位符 5">
            <a:extLst>
              <a:ext uri="{FF2B5EF4-FFF2-40B4-BE49-F238E27FC236}">
                <a16:creationId xmlns:a16="http://schemas.microsoft.com/office/drawing/2014/main" id="{4365D52A-FE82-4E85-A7D3-628171EED46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2C9A3E20-4B39-4DD5-85C1-5841C0F46233}"/>
              </a:ext>
            </a:extLst>
          </p:cNvPr>
          <p:cNvSpPr>
            <a:spLocks noGrp="1"/>
          </p:cNvSpPr>
          <p:nvPr>
            <p:ph type="sldNum" sz="quarter" idx="12"/>
          </p:nvPr>
        </p:nvSpPr>
        <p:spPr/>
        <p:txBody>
          <a:bodyPr/>
          <a:lstStyle/>
          <a:p>
            <a:fld id="{381B5C4F-E757-41DC-B8B3-05D5F564B77D}" type="slidenum">
              <a:rPr lang="zh-CN" altLang="en-US" smtClean="0"/>
              <a:t>‹#›</a:t>
            </a:fld>
            <a:endParaRPr lang="zh-CN" altLang="en-US"/>
          </a:p>
        </p:txBody>
      </p:sp>
    </p:spTree>
    <p:extLst>
      <p:ext uri="{BB962C8B-B14F-4D97-AF65-F5344CB8AC3E}">
        <p14:creationId xmlns:p14="http://schemas.microsoft.com/office/powerpoint/2010/main" val="342564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40D793C-E3E3-46D0-81FC-43FB6E20BF5E}"/>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38B35EB5-2675-4F7E-B10B-59AEBA50AC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57B8C8D3-14B5-4101-9F4D-9CD8C187F111}"/>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06551E0F-4714-4829-A0AD-168A34BD2A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62579493-FEAC-4314-A3E3-223AD28FA22E}"/>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5B6B64F6-36B2-4973-A569-D49984A21725}"/>
              </a:ext>
            </a:extLst>
          </p:cNvPr>
          <p:cNvSpPr>
            <a:spLocks noGrp="1"/>
          </p:cNvSpPr>
          <p:nvPr>
            <p:ph type="dt" sz="half" idx="10"/>
          </p:nvPr>
        </p:nvSpPr>
        <p:spPr/>
        <p:txBody>
          <a:bodyPr/>
          <a:lstStyle/>
          <a:p>
            <a:fld id="{764FA4B6-1599-40BD-BD3F-FAD47FC3693A}" type="datetimeFigureOut">
              <a:rPr lang="zh-CN" altLang="en-US" smtClean="0"/>
              <a:t>2022/3/15</a:t>
            </a:fld>
            <a:endParaRPr lang="zh-CN" altLang="en-US"/>
          </a:p>
        </p:txBody>
      </p:sp>
      <p:sp>
        <p:nvSpPr>
          <p:cNvPr id="8" name="页脚占位符 7">
            <a:extLst>
              <a:ext uri="{FF2B5EF4-FFF2-40B4-BE49-F238E27FC236}">
                <a16:creationId xmlns:a16="http://schemas.microsoft.com/office/drawing/2014/main" id="{56F07C80-1B5C-4A1D-8DE7-58B230ED654A}"/>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D77AD15E-C934-4172-9396-EDC4EA342DE8}"/>
              </a:ext>
            </a:extLst>
          </p:cNvPr>
          <p:cNvSpPr>
            <a:spLocks noGrp="1"/>
          </p:cNvSpPr>
          <p:nvPr>
            <p:ph type="sldNum" sz="quarter" idx="12"/>
          </p:nvPr>
        </p:nvSpPr>
        <p:spPr/>
        <p:txBody>
          <a:bodyPr/>
          <a:lstStyle/>
          <a:p>
            <a:fld id="{381B5C4F-E757-41DC-B8B3-05D5F564B77D}" type="slidenum">
              <a:rPr lang="zh-CN" altLang="en-US" smtClean="0"/>
              <a:t>‹#›</a:t>
            </a:fld>
            <a:endParaRPr lang="zh-CN" altLang="en-US"/>
          </a:p>
        </p:txBody>
      </p:sp>
    </p:spTree>
    <p:extLst>
      <p:ext uri="{BB962C8B-B14F-4D97-AF65-F5344CB8AC3E}">
        <p14:creationId xmlns:p14="http://schemas.microsoft.com/office/powerpoint/2010/main" val="2323512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40D793C-E3E3-46D0-81FC-43FB6E20BF5E}"/>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38B35EB5-2675-4F7E-B10B-59AEBA50AC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57B8C8D3-14B5-4101-9F4D-9CD8C187F111}"/>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06551E0F-4714-4829-A0AD-168A34BD2A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62579493-FEAC-4314-A3E3-223AD28FA22E}"/>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5B6B64F6-36B2-4973-A569-D49984A21725}"/>
              </a:ext>
            </a:extLst>
          </p:cNvPr>
          <p:cNvSpPr>
            <a:spLocks noGrp="1"/>
          </p:cNvSpPr>
          <p:nvPr>
            <p:ph type="dt" sz="half" idx="10"/>
          </p:nvPr>
        </p:nvSpPr>
        <p:spPr/>
        <p:txBody>
          <a:bodyPr/>
          <a:lstStyle/>
          <a:p>
            <a:fld id="{764FA4B6-1599-40BD-BD3F-FAD47FC3693A}" type="datetimeFigureOut">
              <a:rPr lang="zh-CN" altLang="en-US" smtClean="0"/>
              <a:t>2022/3/15</a:t>
            </a:fld>
            <a:endParaRPr lang="zh-CN" altLang="en-US"/>
          </a:p>
        </p:txBody>
      </p:sp>
      <p:sp>
        <p:nvSpPr>
          <p:cNvPr id="8" name="页脚占位符 7">
            <a:extLst>
              <a:ext uri="{FF2B5EF4-FFF2-40B4-BE49-F238E27FC236}">
                <a16:creationId xmlns:a16="http://schemas.microsoft.com/office/drawing/2014/main" id="{56F07C80-1B5C-4A1D-8DE7-58B230ED654A}"/>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D77AD15E-C934-4172-9396-EDC4EA342DE8}"/>
              </a:ext>
            </a:extLst>
          </p:cNvPr>
          <p:cNvSpPr>
            <a:spLocks noGrp="1"/>
          </p:cNvSpPr>
          <p:nvPr>
            <p:ph type="sldNum" sz="quarter" idx="12"/>
          </p:nvPr>
        </p:nvSpPr>
        <p:spPr/>
        <p:txBody>
          <a:bodyPr/>
          <a:lstStyle/>
          <a:p>
            <a:fld id="{381B5C4F-E757-41DC-B8B3-05D5F564B77D}" type="slidenum">
              <a:rPr lang="zh-CN" altLang="en-US" smtClean="0"/>
              <a:t>‹#›</a:t>
            </a:fld>
            <a:endParaRPr lang="zh-CN" altLang="en-US"/>
          </a:p>
        </p:txBody>
      </p:sp>
      <p:sp>
        <p:nvSpPr>
          <p:cNvPr id="11" name="TextBox 10"/>
          <p:cNvSpPr txBox="1"/>
          <p:nvPr userDrawn="1"/>
        </p:nvSpPr>
        <p:spPr>
          <a:xfrm>
            <a:off x="543362" y="6739570"/>
            <a:ext cx="1800200"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black"/>
                </a:solidFill>
                <a:effectLst/>
                <a:uLnTx/>
                <a:uFillTx/>
                <a:hlinkClick r:id="rId2"/>
              </a:rPr>
              <a:t>PPT</a:t>
            </a:r>
            <a:r>
              <a:rPr kumimoji="0" lang="zh-CN" altLang="en-US" sz="100" b="0" i="0" u="none" strike="noStrike" kern="0" cap="none" spc="0" normalizeH="0" baseline="0" noProof="0" dirty="0">
                <a:ln>
                  <a:noFill/>
                </a:ln>
                <a:solidFill>
                  <a:prstClr val="black"/>
                </a:solidFill>
                <a:effectLst/>
                <a:uLnTx/>
                <a:uFillTx/>
                <a:hlinkClick r:id="rId2"/>
              </a:rPr>
              <a:t>模板</a:t>
            </a:r>
            <a:r>
              <a:rPr kumimoji="0" lang="zh-CN" altLang="en-US" sz="100" b="0" i="0" u="none" strike="noStrike" kern="0" cap="none" spc="0" normalizeH="0" baseline="0" noProof="0" dirty="0">
                <a:ln>
                  <a:noFill/>
                </a:ln>
                <a:solidFill>
                  <a:prstClr val="black"/>
                </a:solidFill>
                <a:effectLst/>
                <a:uLnTx/>
                <a:uFillTx/>
              </a:rPr>
              <a:t> </a:t>
            </a:r>
            <a:r>
              <a:rPr kumimoji="0" lang="en-US" altLang="zh-CN" sz="100" b="0" i="0" u="none" strike="noStrike" kern="0" cap="none" spc="0" normalizeH="0" baseline="0" noProof="0" dirty="0">
                <a:ln>
                  <a:noFill/>
                </a:ln>
                <a:solidFill>
                  <a:prstClr val="black"/>
                </a:solidFill>
                <a:effectLst/>
                <a:uLnTx/>
                <a:uFillTx/>
              </a:rPr>
              <a:t>http://www.1ppt.com/moban/</a:t>
            </a:r>
            <a:r>
              <a:rPr kumimoji="0" lang="zh-CN" altLang="en-US" sz="100" b="0" i="0" u="none" strike="noStrike" kern="0" cap="none" spc="0" normalizeH="0" baseline="0" noProof="0" dirty="0">
                <a:ln>
                  <a:noFill/>
                </a:ln>
                <a:solidFill>
                  <a:prstClr val="black"/>
                </a:solidFill>
                <a:effectLst/>
                <a:uLnTx/>
                <a:uFillTx/>
              </a:rPr>
              <a:t> </a:t>
            </a:r>
            <a:endParaRPr kumimoji="0" lang="en-US" altLang="zh-CN" sz="100"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1359738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258EFB9-FF1C-4699-B1B9-85AF8F9671A5}"/>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4A381C41-C4A7-4D72-A30A-0FC99B071833}"/>
              </a:ext>
            </a:extLst>
          </p:cNvPr>
          <p:cNvSpPr>
            <a:spLocks noGrp="1"/>
          </p:cNvSpPr>
          <p:nvPr>
            <p:ph type="dt" sz="half" idx="10"/>
          </p:nvPr>
        </p:nvSpPr>
        <p:spPr/>
        <p:txBody>
          <a:bodyPr/>
          <a:lstStyle/>
          <a:p>
            <a:fld id="{764FA4B6-1599-40BD-BD3F-FAD47FC3693A}" type="datetimeFigureOut">
              <a:rPr lang="zh-CN" altLang="en-US" smtClean="0"/>
              <a:t>2022/3/15</a:t>
            </a:fld>
            <a:endParaRPr lang="zh-CN" altLang="en-US"/>
          </a:p>
        </p:txBody>
      </p:sp>
      <p:sp>
        <p:nvSpPr>
          <p:cNvPr id="4" name="页脚占位符 3">
            <a:extLst>
              <a:ext uri="{FF2B5EF4-FFF2-40B4-BE49-F238E27FC236}">
                <a16:creationId xmlns:a16="http://schemas.microsoft.com/office/drawing/2014/main" id="{35807F3C-228E-469F-85B3-D697FE34D918}"/>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C938BE15-0E5B-45CC-8B72-74F9BCA5DE31}"/>
              </a:ext>
            </a:extLst>
          </p:cNvPr>
          <p:cNvSpPr>
            <a:spLocks noGrp="1"/>
          </p:cNvSpPr>
          <p:nvPr>
            <p:ph type="sldNum" sz="quarter" idx="12"/>
          </p:nvPr>
        </p:nvSpPr>
        <p:spPr/>
        <p:txBody>
          <a:bodyPr/>
          <a:lstStyle/>
          <a:p>
            <a:fld id="{381B5C4F-E757-41DC-B8B3-05D5F564B77D}" type="slidenum">
              <a:rPr lang="zh-CN" altLang="en-US" smtClean="0"/>
              <a:t>‹#›</a:t>
            </a:fld>
            <a:endParaRPr lang="zh-CN" altLang="en-US"/>
          </a:p>
        </p:txBody>
      </p:sp>
    </p:spTree>
    <p:extLst>
      <p:ext uri="{BB962C8B-B14F-4D97-AF65-F5344CB8AC3E}">
        <p14:creationId xmlns:p14="http://schemas.microsoft.com/office/powerpoint/2010/main" val="3878081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EDCE5BB4-8D61-4A67-9586-B9AB439440A1}"/>
              </a:ext>
            </a:extLst>
          </p:cNvPr>
          <p:cNvSpPr>
            <a:spLocks noGrp="1"/>
          </p:cNvSpPr>
          <p:nvPr>
            <p:ph type="dt" sz="half" idx="10"/>
          </p:nvPr>
        </p:nvSpPr>
        <p:spPr/>
        <p:txBody>
          <a:bodyPr/>
          <a:lstStyle/>
          <a:p>
            <a:fld id="{764FA4B6-1599-40BD-BD3F-FAD47FC3693A}" type="datetimeFigureOut">
              <a:rPr lang="zh-CN" altLang="en-US" smtClean="0"/>
              <a:t>2022/3/15</a:t>
            </a:fld>
            <a:endParaRPr lang="zh-CN" altLang="en-US"/>
          </a:p>
        </p:txBody>
      </p:sp>
      <p:sp>
        <p:nvSpPr>
          <p:cNvPr id="3" name="页脚占位符 2">
            <a:extLst>
              <a:ext uri="{FF2B5EF4-FFF2-40B4-BE49-F238E27FC236}">
                <a16:creationId xmlns:a16="http://schemas.microsoft.com/office/drawing/2014/main" id="{42DB9636-6ECB-4161-B00F-FF2FA6FF5640}"/>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E5E7BBC8-E8BB-42F5-9AD4-9242A8F2249F}"/>
              </a:ext>
            </a:extLst>
          </p:cNvPr>
          <p:cNvSpPr>
            <a:spLocks noGrp="1"/>
          </p:cNvSpPr>
          <p:nvPr>
            <p:ph type="sldNum" sz="quarter" idx="12"/>
          </p:nvPr>
        </p:nvSpPr>
        <p:spPr/>
        <p:txBody>
          <a:bodyPr/>
          <a:lstStyle/>
          <a:p>
            <a:fld id="{381B5C4F-E757-41DC-B8B3-05D5F564B77D}" type="slidenum">
              <a:rPr lang="zh-CN" altLang="en-US" smtClean="0"/>
              <a:t>‹#›</a:t>
            </a:fld>
            <a:endParaRPr lang="zh-CN" altLang="en-US"/>
          </a:p>
        </p:txBody>
      </p:sp>
    </p:spTree>
    <p:extLst>
      <p:ext uri="{BB962C8B-B14F-4D97-AF65-F5344CB8AC3E}">
        <p14:creationId xmlns:p14="http://schemas.microsoft.com/office/powerpoint/2010/main" val="4037199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D08672-137E-4BB6-99F7-7B536D672FA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408EC1EB-12AA-4F39-928F-21C1150835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A5E165DA-A40D-48E1-BB0C-7B51820E27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E1ED313C-3704-4BF5-AE1C-08F7CCDA6CAF}"/>
              </a:ext>
            </a:extLst>
          </p:cNvPr>
          <p:cNvSpPr>
            <a:spLocks noGrp="1"/>
          </p:cNvSpPr>
          <p:nvPr>
            <p:ph type="dt" sz="half" idx="10"/>
          </p:nvPr>
        </p:nvSpPr>
        <p:spPr/>
        <p:txBody>
          <a:bodyPr/>
          <a:lstStyle/>
          <a:p>
            <a:fld id="{764FA4B6-1599-40BD-BD3F-FAD47FC3693A}" type="datetimeFigureOut">
              <a:rPr lang="zh-CN" altLang="en-US" smtClean="0"/>
              <a:t>2022/3/15</a:t>
            </a:fld>
            <a:endParaRPr lang="zh-CN" altLang="en-US"/>
          </a:p>
        </p:txBody>
      </p:sp>
      <p:sp>
        <p:nvSpPr>
          <p:cNvPr id="6" name="页脚占位符 5">
            <a:extLst>
              <a:ext uri="{FF2B5EF4-FFF2-40B4-BE49-F238E27FC236}">
                <a16:creationId xmlns:a16="http://schemas.microsoft.com/office/drawing/2014/main" id="{F762456A-CBFB-4F91-A6C3-2B4B339BEB2F}"/>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B7B6F60-2529-477B-89F1-DCE39DE90347}"/>
              </a:ext>
            </a:extLst>
          </p:cNvPr>
          <p:cNvSpPr>
            <a:spLocks noGrp="1"/>
          </p:cNvSpPr>
          <p:nvPr>
            <p:ph type="sldNum" sz="quarter" idx="12"/>
          </p:nvPr>
        </p:nvSpPr>
        <p:spPr/>
        <p:txBody>
          <a:bodyPr/>
          <a:lstStyle/>
          <a:p>
            <a:fld id="{381B5C4F-E757-41DC-B8B3-05D5F564B77D}" type="slidenum">
              <a:rPr lang="zh-CN" altLang="en-US" smtClean="0"/>
              <a:t>‹#›</a:t>
            </a:fld>
            <a:endParaRPr lang="zh-CN" altLang="en-US"/>
          </a:p>
        </p:txBody>
      </p:sp>
    </p:spTree>
    <p:extLst>
      <p:ext uri="{BB962C8B-B14F-4D97-AF65-F5344CB8AC3E}">
        <p14:creationId xmlns:p14="http://schemas.microsoft.com/office/powerpoint/2010/main" val="2462452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6F925265-DEA6-4947-92A9-82074D6300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A64E74AB-A11B-4AA9-A96E-EAD1897DFA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70132AE-412B-45E2-B955-6235DF9365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4FA4B6-1599-40BD-BD3F-FAD47FC3693A}" type="datetimeFigureOut">
              <a:rPr lang="zh-CN" altLang="en-US" smtClean="0"/>
              <a:t>2022/3/15</a:t>
            </a:fld>
            <a:endParaRPr lang="zh-CN" altLang="en-US"/>
          </a:p>
        </p:txBody>
      </p:sp>
      <p:sp>
        <p:nvSpPr>
          <p:cNvPr id="5" name="页脚占位符 4">
            <a:extLst>
              <a:ext uri="{FF2B5EF4-FFF2-40B4-BE49-F238E27FC236}">
                <a16:creationId xmlns:a16="http://schemas.microsoft.com/office/drawing/2014/main" id="{B18B6646-DD43-4BC9-9406-F5F4599235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AE1B5987-0184-43FA-B288-B4BE6CD521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1B5C4F-E757-41DC-B8B3-05D5F564B77D}" type="slidenum">
              <a:rPr lang="zh-CN" altLang="en-US" smtClean="0"/>
              <a:t>‹#›</a:t>
            </a:fld>
            <a:endParaRPr lang="zh-CN" altLang="en-US"/>
          </a:p>
        </p:txBody>
      </p:sp>
    </p:spTree>
    <p:extLst>
      <p:ext uri="{BB962C8B-B14F-4D97-AF65-F5344CB8AC3E}">
        <p14:creationId xmlns:p14="http://schemas.microsoft.com/office/powerpoint/2010/main" val="1494824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674795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31" name="组合 30">
            <a:extLst>
              <a:ext uri="{FF2B5EF4-FFF2-40B4-BE49-F238E27FC236}">
                <a16:creationId xmlns:a16="http://schemas.microsoft.com/office/drawing/2014/main" id="{4B75B1A1-C9F0-4CEB-812F-FE6EAB21392F}"/>
              </a:ext>
            </a:extLst>
          </p:cNvPr>
          <p:cNvGrpSpPr/>
          <p:nvPr/>
        </p:nvGrpSpPr>
        <p:grpSpPr>
          <a:xfrm rot="3945906">
            <a:off x="-49062" y="1529512"/>
            <a:ext cx="5817625" cy="9151988"/>
            <a:chOff x="8483994" y="-6222396"/>
            <a:chExt cx="5817625" cy="11611017"/>
          </a:xfrm>
        </p:grpSpPr>
        <p:sp>
          <p:nvSpPr>
            <p:cNvPr id="6" name="矩形 5">
              <a:extLst>
                <a:ext uri="{FF2B5EF4-FFF2-40B4-BE49-F238E27FC236}">
                  <a16:creationId xmlns:a16="http://schemas.microsoft.com/office/drawing/2014/main" id="{7FA0FA9A-9881-4A40-B58D-5005B7BD0A2E}"/>
                </a:ext>
              </a:extLst>
            </p:cNvPr>
            <p:cNvSpPr/>
            <p:nvPr/>
          </p:nvSpPr>
          <p:spPr>
            <a:xfrm rot="16200000">
              <a:off x="7221345" y="-1326980"/>
              <a:ext cx="8929252"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矩形 6">
              <a:extLst>
                <a:ext uri="{FF2B5EF4-FFF2-40B4-BE49-F238E27FC236}">
                  <a16:creationId xmlns:a16="http://schemas.microsoft.com/office/drawing/2014/main" id="{45077840-58DF-444B-9583-3BB484902CB5}"/>
                </a:ext>
              </a:extLst>
            </p:cNvPr>
            <p:cNvSpPr/>
            <p:nvPr/>
          </p:nvSpPr>
          <p:spPr>
            <a:xfrm rot="16200000">
              <a:off x="6521286" y="-869009"/>
              <a:ext cx="9163955"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矩形 7">
              <a:extLst>
                <a:ext uri="{FF2B5EF4-FFF2-40B4-BE49-F238E27FC236}">
                  <a16:creationId xmlns:a16="http://schemas.microsoft.com/office/drawing/2014/main" id="{C2FCB91A-DD82-4E12-8111-508044E4FC01}"/>
                </a:ext>
              </a:extLst>
            </p:cNvPr>
            <p:cNvSpPr/>
            <p:nvPr/>
          </p:nvSpPr>
          <p:spPr>
            <a:xfrm rot="16200000">
              <a:off x="5526772" y="-1519961"/>
              <a:ext cx="9987575"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矩形 8">
              <a:extLst>
                <a:ext uri="{FF2B5EF4-FFF2-40B4-BE49-F238E27FC236}">
                  <a16:creationId xmlns:a16="http://schemas.microsoft.com/office/drawing/2014/main" id="{38386533-F189-42BD-A5F9-D0AAFA5C22B7}"/>
                </a:ext>
              </a:extLst>
            </p:cNvPr>
            <p:cNvSpPr/>
            <p:nvPr/>
          </p:nvSpPr>
          <p:spPr>
            <a:xfrm rot="16200000">
              <a:off x="8944559" y="93556"/>
              <a:ext cx="8972525"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矩形 9">
              <a:extLst>
                <a:ext uri="{FF2B5EF4-FFF2-40B4-BE49-F238E27FC236}">
                  <a16:creationId xmlns:a16="http://schemas.microsoft.com/office/drawing/2014/main" id="{2FC1CB2F-C974-46E3-B485-A799AF999A04}"/>
                </a:ext>
              </a:extLst>
            </p:cNvPr>
            <p:cNvSpPr/>
            <p:nvPr/>
          </p:nvSpPr>
          <p:spPr>
            <a:xfrm rot="16200000">
              <a:off x="7782413" y="-350688"/>
              <a:ext cx="8972522" cy="582706"/>
            </a:xfrm>
            <a:prstGeom prst="rect">
              <a:avLst/>
            </a:prstGeom>
            <a:gradFill flip="none" rotWithShape="1">
              <a:gsLst>
                <a:gs pos="0">
                  <a:srgbClr val="B44B50"/>
                </a:gs>
                <a:gs pos="10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矩形 10">
              <a:extLst>
                <a:ext uri="{FF2B5EF4-FFF2-40B4-BE49-F238E27FC236}">
                  <a16:creationId xmlns:a16="http://schemas.microsoft.com/office/drawing/2014/main" id="{EF9DE502-A4CF-4ACE-9398-430E3E83CA3A}"/>
                </a:ext>
              </a:extLst>
            </p:cNvPr>
            <p:cNvSpPr/>
            <p:nvPr/>
          </p:nvSpPr>
          <p:spPr>
            <a:xfrm rot="16200000">
              <a:off x="5589971" y="-291352"/>
              <a:ext cx="7530353" cy="582706"/>
            </a:xfrm>
            <a:prstGeom prst="rect">
              <a:avLst/>
            </a:prstGeom>
            <a:gradFill flip="none" rotWithShape="1">
              <a:gsLst>
                <a:gs pos="0">
                  <a:srgbClr val="B44B50"/>
                </a:gs>
                <a:gs pos="81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矩形 11">
              <a:extLst>
                <a:ext uri="{FF2B5EF4-FFF2-40B4-BE49-F238E27FC236}">
                  <a16:creationId xmlns:a16="http://schemas.microsoft.com/office/drawing/2014/main" id="{22F77D42-BDC8-41BD-A955-BAAB2F27794E}"/>
                </a:ext>
              </a:extLst>
            </p:cNvPr>
            <p:cNvSpPr/>
            <p:nvPr/>
          </p:nvSpPr>
          <p:spPr>
            <a:xfrm rot="16200000">
              <a:off x="4501645" y="-338938"/>
              <a:ext cx="10872413"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矩形 12">
              <a:extLst>
                <a:ext uri="{FF2B5EF4-FFF2-40B4-BE49-F238E27FC236}">
                  <a16:creationId xmlns:a16="http://schemas.microsoft.com/office/drawing/2014/main" id="{E5414D66-93BF-408A-8449-85EAEA1896F0}"/>
                </a:ext>
              </a:extLst>
            </p:cNvPr>
            <p:cNvSpPr/>
            <p:nvPr/>
          </p:nvSpPr>
          <p:spPr>
            <a:xfrm rot="16200000">
              <a:off x="10245089" y="370395"/>
              <a:ext cx="7530353" cy="582706"/>
            </a:xfrm>
            <a:prstGeom prst="rect">
              <a:avLst/>
            </a:prstGeom>
            <a:gradFill flip="none" rotWithShape="1">
              <a:gsLst>
                <a:gs pos="0">
                  <a:srgbClr val="B44B50"/>
                </a:gs>
                <a:gs pos="10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矩形 13">
              <a:extLst>
                <a:ext uri="{FF2B5EF4-FFF2-40B4-BE49-F238E27FC236}">
                  <a16:creationId xmlns:a16="http://schemas.microsoft.com/office/drawing/2014/main" id="{BEA7B863-4488-4AB1-AA64-237F8B8FAC3F}"/>
                </a:ext>
              </a:extLst>
            </p:cNvPr>
            <p:cNvSpPr/>
            <p:nvPr/>
          </p:nvSpPr>
          <p:spPr>
            <a:xfrm rot="16200000">
              <a:off x="8540943" y="243994"/>
              <a:ext cx="8614349" cy="582706"/>
            </a:xfrm>
            <a:prstGeom prst="rect">
              <a:avLst/>
            </a:prstGeom>
            <a:gradFill flip="none" rotWithShape="1">
              <a:gsLst>
                <a:gs pos="0">
                  <a:srgbClr val="B44B50"/>
                </a:gs>
                <a:gs pos="10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矩形 28">
              <a:extLst>
                <a:ext uri="{FF2B5EF4-FFF2-40B4-BE49-F238E27FC236}">
                  <a16:creationId xmlns:a16="http://schemas.microsoft.com/office/drawing/2014/main" id="{C3079F65-5E4F-4B01-829D-9E9B0B12F612}"/>
                </a:ext>
              </a:extLst>
            </p:cNvPr>
            <p:cNvSpPr/>
            <p:nvPr/>
          </p:nvSpPr>
          <p:spPr>
            <a:xfrm rot="16200000">
              <a:off x="5010170" y="1195773"/>
              <a:ext cx="7530353" cy="582706"/>
            </a:xfrm>
            <a:prstGeom prst="rect">
              <a:avLst/>
            </a:prstGeom>
            <a:gradFill flip="none" rotWithShape="1">
              <a:gsLst>
                <a:gs pos="0">
                  <a:srgbClr val="B44B50"/>
                </a:gs>
                <a:gs pos="89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5" name="文本框 34">
            <a:extLst>
              <a:ext uri="{FF2B5EF4-FFF2-40B4-BE49-F238E27FC236}">
                <a16:creationId xmlns:a16="http://schemas.microsoft.com/office/drawing/2014/main" id="{3367EDA9-BBEB-4F7C-8D88-66D478056C9B}"/>
              </a:ext>
            </a:extLst>
          </p:cNvPr>
          <p:cNvSpPr txBox="1"/>
          <p:nvPr/>
        </p:nvSpPr>
        <p:spPr>
          <a:xfrm>
            <a:off x="3755354" y="1642038"/>
            <a:ext cx="7748126" cy="923330"/>
          </a:xfrm>
          <a:prstGeom prst="rect">
            <a:avLst/>
          </a:prstGeom>
          <a:noFill/>
        </p:spPr>
        <p:txBody>
          <a:bodyPr wrap="square" rtlCol="0">
            <a:spAutoFit/>
          </a:bodyPr>
          <a:lstStyle/>
          <a:p>
            <a:pPr algn="r"/>
            <a:r>
              <a:rPr lang="en-US" altLang="zh-CN" sz="5400" spc="100" dirty="0">
                <a:solidFill>
                  <a:schemeClr val="bg1"/>
                </a:solidFill>
                <a:cs typeface="+mn-ea"/>
                <a:sym typeface="+mn-lt"/>
              </a:rPr>
              <a:t>FREE PPT TEMPLATES</a:t>
            </a:r>
          </a:p>
        </p:txBody>
      </p:sp>
      <p:sp>
        <p:nvSpPr>
          <p:cNvPr id="37" name="文本框 36">
            <a:extLst>
              <a:ext uri="{FF2B5EF4-FFF2-40B4-BE49-F238E27FC236}">
                <a16:creationId xmlns:a16="http://schemas.microsoft.com/office/drawing/2014/main" id="{44848420-51BA-4201-8C53-B0B798005AF3}"/>
              </a:ext>
            </a:extLst>
          </p:cNvPr>
          <p:cNvSpPr txBox="1"/>
          <p:nvPr/>
        </p:nvSpPr>
        <p:spPr>
          <a:xfrm>
            <a:off x="5770175" y="2610359"/>
            <a:ext cx="5651636" cy="369332"/>
          </a:xfrm>
          <a:prstGeom prst="rect">
            <a:avLst/>
          </a:prstGeom>
          <a:noFill/>
        </p:spPr>
        <p:txBody>
          <a:bodyPr wrap="square" rtlCol="0">
            <a:spAutoFit/>
          </a:bodyPr>
          <a:lstStyle/>
          <a:p>
            <a:pPr algn="dist"/>
            <a:r>
              <a:rPr lang="en-US" altLang="zh-CN" dirty="0">
                <a:solidFill>
                  <a:schemeClr val="bg1"/>
                </a:solidFill>
                <a:cs typeface="+mn-ea"/>
                <a:sym typeface="+mn-lt"/>
              </a:rPr>
              <a:t>Insert the Subtitle of Your Presentation</a:t>
            </a:r>
          </a:p>
        </p:txBody>
      </p:sp>
      <p:grpSp>
        <p:nvGrpSpPr>
          <p:cNvPr id="3" name="组合 2">
            <a:extLst>
              <a:ext uri="{FF2B5EF4-FFF2-40B4-BE49-F238E27FC236}">
                <a16:creationId xmlns:a16="http://schemas.microsoft.com/office/drawing/2014/main" id="{CF32B6B1-EC45-49A8-BB3B-82D197C4B6F9}"/>
              </a:ext>
            </a:extLst>
          </p:cNvPr>
          <p:cNvGrpSpPr/>
          <p:nvPr/>
        </p:nvGrpSpPr>
        <p:grpSpPr>
          <a:xfrm>
            <a:off x="8601931" y="3894474"/>
            <a:ext cx="2819880" cy="445101"/>
            <a:chOff x="6997248" y="3526730"/>
            <a:chExt cx="2819880" cy="445101"/>
          </a:xfrm>
        </p:grpSpPr>
        <p:sp>
          <p:nvSpPr>
            <p:cNvPr id="2" name="矩形 1">
              <a:extLst>
                <a:ext uri="{FF2B5EF4-FFF2-40B4-BE49-F238E27FC236}">
                  <a16:creationId xmlns:a16="http://schemas.microsoft.com/office/drawing/2014/main" id="{BF99BFB1-F592-4DF9-9F7A-3ABD29BA16F4}"/>
                </a:ext>
              </a:extLst>
            </p:cNvPr>
            <p:cNvSpPr/>
            <p:nvPr/>
          </p:nvSpPr>
          <p:spPr>
            <a:xfrm>
              <a:off x="6997248" y="3526730"/>
              <a:ext cx="2819880" cy="445101"/>
            </a:xfrm>
            <a:prstGeom prst="rect">
              <a:avLst/>
            </a:prstGeom>
            <a:noFill/>
            <a:ln>
              <a:solidFill>
                <a:schemeClr val="bg1">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文本框 27">
              <a:extLst>
                <a:ext uri="{FF2B5EF4-FFF2-40B4-BE49-F238E27FC236}">
                  <a16:creationId xmlns:a16="http://schemas.microsoft.com/office/drawing/2014/main" id="{5FCF7AC6-04F2-43DE-A9EE-805388814D12}"/>
                </a:ext>
              </a:extLst>
            </p:cNvPr>
            <p:cNvSpPr txBox="1"/>
            <p:nvPr/>
          </p:nvSpPr>
          <p:spPr>
            <a:xfrm>
              <a:off x="7014890" y="3526730"/>
              <a:ext cx="2802238" cy="400110"/>
            </a:xfrm>
            <a:prstGeom prst="rect">
              <a:avLst/>
            </a:prstGeom>
            <a:noFill/>
          </p:spPr>
          <p:txBody>
            <a:bodyPr wrap="square" rtlCol="0">
              <a:spAutoFit/>
            </a:bodyPr>
            <a:lstStyle/>
            <a:p>
              <a:r>
                <a:rPr lang="en-US" altLang="zh-CN" sz="2000" spc="100" dirty="0">
                  <a:solidFill>
                    <a:schemeClr val="bg1">
                      <a:alpha val="70000"/>
                    </a:schemeClr>
                  </a:solidFill>
                  <a:cs typeface="+mn-ea"/>
                  <a:sym typeface="+mn-lt"/>
                </a:rPr>
                <a:t>Report </a:t>
              </a:r>
              <a:r>
                <a:rPr lang="zh-CN" altLang="en-US" sz="2000" spc="100" dirty="0">
                  <a:solidFill>
                    <a:schemeClr val="bg1">
                      <a:alpha val="70000"/>
                    </a:schemeClr>
                  </a:solidFill>
                  <a:cs typeface="+mn-ea"/>
                  <a:sym typeface="+mn-lt"/>
                </a:rPr>
                <a:t>：</a:t>
              </a:r>
              <a:r>
                <a:rPr lang="en-US" altLang="zh-CN" sz="2000" spc="100" dirty="0">
                  <a:solidFill>
                    <a:schemeClr val="bg1">
                      <a:alpha val="70000"/>
                    </a:schemeClr>
                  </a:solidFill>
                  <a:cs typeface="+mn-ea"/>
                  <a:sym typeface="+mn-lt"/>
                </a:rPr>
                <a:t>jpppt.com</a:t>
              </a:r>
            </a:p>
          </p:txBody>
        </p:sp>
      </p:grpSp>
      <p:grpSp>
        <p:nvGrpSpPr>
          <p:cNvPr id="27" name="组合 26">
            <a:extLst>
              <a:ext uri="{FF2B5EF4-FFF2-40B4-BE49-F238E27FC236}">
                <a16:creationId xmlns:a16="http://schemas.microsoft.com/office/drawing/2014/main" id="{67B64794-6D04-44B9-A333-063CD0D21DEB}"/>
              </a:ext>
            </a:extLst>
          </p:cNvPr>
          <p:cNvGrpSpPr/>
          <p:nvPr/>
        </p:nvGrpSpPr>
        <p:grpSpPr>
          <a:xfrm>
            <a:off x="9172006" y="249096"/>
            <a:ext cx="2200144" cy="814741"/>
            <a:chOff x="7178675" y="512890"/>
            <a:chExt cx="2905125" cy="970473"/>
          </a:xfrm>
        </p:grpSpPr>
        <p:sp>
          <p:nvSpPr>
            <p:cNvPr id="38" name="矩形 37">
              <a:extLst>
                <a:ext uri="{FF2B5EF4-FFF2-40B4-BE49-F238E27FC236}">
                  <a16:creationId xmlns:a16="http://schemas.microsoft.com/office/drawing/2014/main" id="{4A4DCE5B-B63C-4E92-9C63-4C29B446445E}"/>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4" name="矩形 3">
              <a:extLst>
                <a:ext uri="{FF2B5EF4-FFF2-40B4-BE49-F238E27FC236}">
                  <a16:creationId xmlns:a16="http://schemas.microsoft.com/office/drawing/2014/main" id="{2328E747-D25E-4A1A-95CB-948DD9FB14E4}"/>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40" name="矩形 39">
              <a:extLst>
                <a:ext uri="{FF2B5EF4-FFF2-40B4-BE49-F238E27FC236}">
                  <a16:creationId xmlns:a16="http://schemas.microsoft.com/office/drawing/2014/main" id="{FC53AE3E-C27E-4315-AF8B-C27A4E9E9282}"/>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41" name="矩形 40">
              <a:extLst>
                <a:ext uri="{FF2B5EF4-FFF2-40B4-BE49-F238E27FC236}">
                  <a16:creationId xmlns:a16="http://schemas.microsoft.com/office/drawing/2014/main" id="{0AD01E04-A2EC-4F4F-88EC-F4A71B9DA026}"/>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42" name="文本框 41">
              <a:extLst>
                <a:ext uri="{FF2B5EF4-FFF2-40B4-BE49-F238E27FC236}">
                  <a16:creationId xmlns:a16="http://schemas.microsoft.com/office/drawing/2014/main" id="{31B2EB59-5D48-4470-805F-021CB045FC1B}"/>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43" name="文本框 42">
              <a:extLst>
                <a:ext uri="{FF2B5EF4-FFF2-40B4-BE49-F238E27FC236}">
                  <a16:creationId xmlns:a16="http://schemas.microsoft.com/office/drawing/2014/main" id="{3E6610AB-7977-455C-8171-7695E7DCFB0F}"/>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39" name="文本框 38">
              <a:extLst>
                <a:ext uri="{FF2B5EF4-FFF2-40B4-BE49-F238E27FC236}">
                  <a16:creationId xmlns:a16="http://schemas.microsoft.com/office/drawing/2014/main" id="{05718A9B-1368-40BE-86BB-BA4AF6CF2E61}"/>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sp>
        <p:nvSpPr>
          <p:cNvPr id="58" name="椭圆 57">
            <a:extLst>
              <a:ext uri="{FF2B5EF4-FFF2-40B4-BE49-F238E27FC236}">
                <a16:creationId xmlns:a16="http://schemas.microsoft.com/office/drawing/2014/main" id="{B8F0C67A-1834-4CB1-90B4-B8FF3886D510}"/>
              </a:ext>
            </a:extLst>
          </p:cNvPr>
          <p:cNvSpPr/>
          <p:nvPr/>
        </p:nvSpPr>
        <p:spPr>
          <a:xfrm>
            <a:off x="-3662193" y="2619197"/>
            <a:ext cx="10242910" cy="10242910"/>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9" name="椭圆 58">
            <a:extLst>
              <a:ext uri="{FF2B5EF4-FFF2-40B4-BE49-F238E27FC236}">
                <a16:creationId xmlns:a16="http://schemas.microsoft.com/office/drawing/2014/main" id="{D494E136-7840-456A-99AA-45DBEE16786E}"/>
              </a:ext>
            </a:extLst>
          </p:cNvPr>
          <p:cNvSpPr/>
          <p:nvPr/>
        </p:nvSpPr>
        <p:spPr>
          <a:xfrm>
            <a:off x="-3308546" y="3078512"/>
            <a:ext cx="9535616" cy="953561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0" name="椭圆 59">
            <a:extLst>
              <a:ext uri="{FF2B5EF4-FFF2-40B4-BE49-F238E27FC236}">
                <a16:creationId xmlns:a16="http://schemas.microsoft.com/office/drawing/2014/main" id="{8571C514-B3C0-4587-BB8F-C77D519ABFE3}"/>
              </a:ext>
            </a:extLst>
          </p:cNvPr>
          <p:cNvSpPr/>
          <p:nvPr/>
        </p:nvSpPr>
        <p:spPr>
          <a:xfrm>
            <a:off x="-2921696" y="3465362"/>
            <a:ext cx="8761916" cy="876191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1" name="椭圆 60">
            <a:extLst>
              <a:ext uri="{FF2B5EF4-FFF2-40B4-BE49-F238E27FC236}">
                <a16:creationId xmlns:a16="http://schemas.microsoft.com/office/drawing/2014/main" id="{22711EE9-1FC3-4C01-AAF5-FE7E25851A90}"/>
              </a:ext>
            </a:extLst>
          </p:cNvPr>
          <p:cNvSpPr/>
          <p:nvPr/>
        </p:nvSpPr>
        <p:spPr>
          <a:xfrm>
            <a:off x="-2510739" y="3876319"/>
            <a:ext cx="7940002" cy="7940002"/>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2" name="椭圆 61">
            <a:extLst>
              <a:ext uri="{FF2B5EF4-FFF2-40B4-BE49-F238E27FC236}">
                <a16:creationId xmlns:a16="http://schemas.microsoft.com/office/drawing/2014/main" id="{089F6407-F726-4405-A2E3-D84352D422DB}"/>
              </a:ext>
            </a:extLst>
          </p:cNvPr>
          <p:cNvSpPr/>
          <p:nvPr/>
        </p:nvSpPr>
        <p:spPr>
          <a:xfrm>
            <a:off x="-1669683" y="4717375"/>
            <a:ext cx="6257891" cy="6257891"/>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3" name="椭圆 62">
            <a:extLst>
              <a:ext uri="{FF2B5EF4-FFF2-40B4-BE49-F238E27FC236}">
                <a16:creationId xmlns:a16="http://schemas.microsoft.com/office/drawing/2014/main" id="{2F0DDE49-7EE1-45D7-A551-FA9C5033D1E0}"/>
              </a:ext>
            </a:extLst>
          </p:cNvPr>
          <p:cNvSpPr/>
          <p:nvPr/>
        </p:nvSpPr>
        <p:spPr>
          <a:xfrm>
            <a:off x="-2091563" y="4295495"/>
            <a:ext cx="7101650" cy="7101650"/>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4" name="椭圆 63">
            <a:extLst>
              <a:ext uri="{FF2B5EF4-FFF2-40B4-BE49-F238E27FC236}">
                <a16:creationId xmlns:a16="http://schemas.microsoft.com/office/drawing/2014/main" id="{41903890-C065-4D23-9208-7652039FD1DA}"/>
              </a:ext>
            </a:extLst>
          </p:cNvPr>
          <p:cNvSpPr/>
          <p:nvPr/>
        </p:nvSpPr>
        <p:spPr>
          <a:xfrm>
            <a:off x="-1214000" y="5173058"/>
            <a:ext cx="5346525" cy="5346525"/>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5" name="椭圆 64">
            <a:extLst>
              <a:ext uri="{FF2B5EF4-FFF2-40B4-BE49-F238E27FC236}">
                <a16:creationId xmlns:a16="http://schemas.microsoft.com/office/drawing/2014/main" id="{C0BB7FD2-FA7B-4D5A-A3A5-FCDCD1D785FA}"/>
              </a:ext>
            </a:extLst>
          </p:cNvPr>
          <p:cNvSpPr/>
          <p:nvPr/>
        </p:nvSpPr>
        <p:spPr>
          <a:xfrm>
            <a:off x="-786777" y="5600281"/>
            <a:ext cx="4492079" cy="4492079"/>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6" name="椭圆 65">
            <a:extLst>
              <a:ext uri="{FF2B5EF4-FFF2-40B4-BE49-F238E27FC236}">
                <a16:creationId xmlns:a16="http://schemas.microsoft.com/office/drawing/2014/main" id="{1B5813CE-0B79-41F1-ABD0-0D766B8BF6CE}"/>
              </a:ext>
            </a:extLst>
          </p:cNvPr>
          <p:cNvSpPr/>
          <p:nvPr/>
        </p:nvSpPr>
        <p:spPr>
          <a:xfrm>
            <a:off x="-368969" y="6018089"/>
            <a:ext cx="3656463" cy="3656463"/>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7" name="椭圆 66">
            <a:extLst>
              <a:ext uri="{FF2B5EF4-FFF2-40B4-BE49-F238E27FC236}">
                <a16:creationId xmlns:a16="http://schemas.microsoft.com/office/drawing/2014/main" id="{926D0D85-9996-47F7-A997-94DBD99AFCC8}"/>
              </a:ext>
            </a:extLst>
          </p:cNvPr>
          <p:cNvSpPr/>
          <p:nvPr/>
        </p:nvSpPr>
        <p:spPr>
          <a:xfrm>
            <a:off x="-1751" y="6385307"/>
            <a:ext cx="2922027" cy="2922027"/>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4" name="图片 43">
            <a:extLst>
              <a:ext uri="{FF2B5EF4-FFF2-40B4-BE49-F238E27FC236}">
                <a16:creationId xmlns:a16="http://schemas.microsoft.com/office/drawing/2014/main" id="{7E4E4FD3-4D1C-4C89-9E76-D6A3E82B7A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
        <p:nvSpPr>
          <p:cNvPr id="45" name="TextBox 3">
            <a:hlinkClick r:id="rId3"/>
            <a:extLst>
              <a:ext uri="{FF2B5EF4-FFF2-40B4-BE49-F238E27FC236}">
                <a16:creationId xmlns:a16="http://schemas.microsoft.com/office/drawing/2014/main" id="{C945797A-D59D-4706-BD83-D359D907E0A7}"/>
              </a:ext>
            </a:extLst>
          </p:cNvPr>
          <p:cNvSpPr txBox="1"/>
          <p:nvPr/>
        </p:nvSpPr>
        <p:spPr>
          <a:xfrm>
            <a:off x="6246285" y="6547949"/>
            <a:ext cx="5169613" cy="246221"/>
          </a:xfrm>
          <a:prstGeom prst="rect">
            <a:avLst/>
          </a:prstGeom>
          <a:noFill/>
        </p:spPr>
        <p:txBody>
          <a:bodyPr wrap="square" rtlCol="0">
            <a:spAutoFit/>
          </a:bodyPr>
          <a:lstStyle/>
          <a:p>
            <a:pPr algn="r"/>
            <a:r>
              <a:rPr lang="en-US" altLang="zh-CN" sz="1000" dirty="0">
                <a:solidFill>
                  <a:schemeClr val="tx2">
                    <a:lumMod val="40000"/>
                    <a:lumOff val="60000"/>
                  </a:schemeClr>
                </a:solidFill>
                <a:cs typeface="Arial" panose="020B0604020202020204" pitchFamily="34" charset="0"/>
                <a:hlinkClick r:id="rId3">
                  <a:extLst>
                    <a:ext uri="{A12FA001-AC4F-418D-AE19-62706E023703}">
                      <ahyp:hlinkClr xmlns:ahyp="http://schemas.microsoft.com/office/drawing/2018/hyperlinkcolor" val="tx"/>
                    </a:ext>
                  </a:extLst>
                </a:hlinkClick>
              </a:rPr>
              <a:t>https://www.freeppt7.com</a:t>
            </a:r>
            <a:endParaRPr lang="ko-KR" altLang="en-US" sz="1000" dirty="0">
              <a:solidFill>
                <a:schemeClr val="tx2">
                  <a:lumMod val="40000"/>
                  <a:lumOff val="60000"/>
                </a:schemeClr>
              </a:solidFill>
              <a:cs typeface="Arial" panose="020B0604020202020204" pitchFamily="34" charset="0"/>
            </a:endParaRPr>
          </a:p>
        </p:txBody>
      </p:sp>
    </p:spTree>
    <p:extLst>
      <p:ext uri="{BB962C8B-B14F-4D97-AF65-F5344CB8AC3E}">
        <p14:creationId xmlns:p14="http://schemas.microsoft.com/office/powerpoint/2010/main" val="3996496090"/>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1000" fill="hold"/>
                                        <p:tgtEl>
                                          <p:spTgt spid="27"/>
                                        </p:tgtEl>
                                        <p:attrNameLst>
                                          <p:attrName>ppt_x</p:attrName>
                                        </p:attrNameLst>
                                      </p:cBhvr>
                                      <p:tavLst>
                                        <p:tav tm="0">
                                          <p:val>
                                            <p:strVal val="1+#ppt_w/2"/>
                                          </p:val>
                                        </p:tav>
                                        <p:tav tm="100000">
                                          <p:val>
                                            <p:strVal val="#ppt_x"/>
                                          </p:val>
                                        </p:tav>
                                      </p:tavLst>
                                    </p:anim>
                                    <p:anim calcmode="lin" valueType="num">
                                      <p:cBhvr additive="base">
                                        <p:cTn id="8" dur="1000" fill="hold"/>
                                        <p:tgtEl>
                                          <p:spTgt spid="27"/>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anim calcmode="lin" valueType="num">
                                      <p:cBhvr additive="base">
                                        <p:cTn id="15" dur="1000" fill="hold"/>
                                        <p:tgtEl>
                                          <p:spTgt spid="35"/>
                                        </p:tgtEl>
                                        <p:attrNameLst>
                                          <p:attrName>ppt_x</p:attrName>
                                        </p:attrNameLst>
                                      </p:cBhvr>
                                      <p:tavLst>
                                        <p:tav tm="0">
                                          <p:val>
                                            <p:strVal val="1+#ppt_w/2"/>
                                          </p:val>
                                        </p:tav>
                                        <p:tav tm="100000">
                                          <p:val>
                                            <p:strVal val="#ppt_x"/>
                                          </p:val>
                                        </p:tav>
                                      </p:tavLst>
                                    </p:anim>
                                    <p:anim calcmode="lin" valueType="num">
                                      <p:cBhvr additive="base">
                                        <p:cTn id="16" dur="1000" fill="hold"/>
                                        <p:tgtEl>
                                          <p:spTgt spid="35"/>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cBhvr additive="base">
                                        <p:cTn id="19" dur="1000" fill="hold"/>
                                        <p:tgtEl>
                                          <p:spTgt spid="37"/>
                                        </p:tgtEl>
                                        <p:attrNameLst>
                                          <p:attrName>ppt_x</p:attrName>
                                        </p:attrNameLst>
                                      </p:cBhvr>
                                      <p:tavLst>
                                        <p:tav tm="0">
                                          <p:val>
                                            <p:strVal val="1+#ppt_w/2"/>
                                          </p:val>
                                        </p:tav>
                                        <p:tav tm="100000">
                                          <p:val>
                                            <p:strVal val="#ppt_x"/>
                                          </p:val>
                                        </p:tav>
                                      </p:tavLst>
                                    </p:anim>
                                    <p:anim calcmode="lin" valueType="num">
                                      <p:cBhvr additive="base">
                                        <p:cTn id="20" dur="1000" fill="hold"/>
                                        <p:tgtEl>
                                          <p:spTgt spid="37"/>
                                        </p:tgtEl>
                                        <p:attrNameLst>
                                          <p:attrName>ppt_y</p:attrName>
                                        </p:attrNameLst>
                                      </p:cBhvr>
                                      <p:tavLst>
                                        <p:tav tm="0">
                                          <p:val>
                                            <p:strVal val="#ppt_y"/>
                                          </p:val>
                                        </p:tav>
                                        <p:tav tm="100000">
                                          <p:val>
                                            <p:strVal val="#ppt_y"/>
                                          </p:val>
                                        </p:tav>
                                      </p:tavLst>
                                    </p:anim>
                                  </p:childTnLst>
                                </p:cTn>
                              </p:par>
                              <p:par>
                                <p:cTn id="21" presetID="22" presetClass="entr" presetSubtype="8" fill="hold" nodeType="with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wipe(left)">
                                      <p:cBhvr>
                                        <p:cTn id="23" dur="2000"/>
                                        <p:tgtEl>
                                          <p:spTgt spid="3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7"/>
                                        </p:tgtEl>
                                        <p:attrNameLst>
                                          <p:attrName>style.visibility</p:attrName>
                                        </p:attrNameLst>
                                      </p:cBhvr>
                                      <p:to>
                                        <p:strVal val="visible"/>
                                      </p:to>
                                    </p:set>
                                    <p:animEffect transition="in" filter="fade">
                                      <p:cBhvr>
                                        <p:cTn id="26" dur="250"/>
                                        <p:tgtEl>
                                          <p:spTgt spid="67"/>
                                        </p:tgtEl>
                                      </p:cBhvr>
                                    </p:animEffect>
                                  </p:childTnLst>
                                </p:cTn>
                              </p:par>
                              <p:par>
                                <p:cTn id="27" presetID="10" presetClass="entr" presetSubtype="0" fill="hold" grpId="0" nodeType="withEffect">
                                  <p:stCondLst>
                                    <p:cond delay="250"/>
                                  </p:stCondLst>
                                  <p:childTnLst>
                                    <p:set>
                                      <p:cBhvr>
                                        <p:cTn id="28" dur="1" fill="hold">
                                          <p:stCondLst>
                                            <p:cond delay="0"/>
                                          </p:stCondLst>
                                        </p:cTn>
                                        <p:tgtEl>
                                          <p:spTgt spid="66"/>
                                        </p:tgtEl>
                                        <p:attrNameLst>
                                          <p:attrName>style.visibility</p:attrName>
                                        </p:attrNameLst>
                                      </p:cBhvr>
                                      <p:to>
                                        <p:strVal val="visible"/>
                                      </p:to>
                                    </p:set>
                                    <p:animEffect transition="in" filter="fade">
                                      <p:cBhvr>
                                        <p:cTn id="29" dur="250"/>
                                        <p:tgtEl>
                                          <p:spTgt spid="66"/>
                                        </p:tgtEl>
                                      </p:cBhvr>
                                    </p:animEffect>
                                  </p:childTnLst>
                                </p:cTn>
                              </p:par>
                              <p:par>
                                <p:cTn id="30" presetID="10" presetClass="entr" presetSubtype="0" fill="hold" grpId="0" nodeType="withEffect">
                                  <p:stCondLst>
                                    <p:cond delay="500"/>
                                  </p:stCondLst>
                                  <p:childTnLst>
                                    <p:set>
                                      <p:cBhvr>
                                        <p:cTn id="31" dur="1" fill="hold">
                                          <p:stCondLst>
                                            <p:cond delay="0"/>
                                          </p:stCondLst>
                                        </p:cTn>
                                        <p:tgtEl>
                                          <p:spTgt spid="65"/>
                                        </p:tgtEl>
                                        <p:attrNameLst>
                                          <p:attrName>style.visibility</p:attrName>
                                        </p:attrNameLst>
                                      </p:cBhvr>
                                      <p:to>
                                        <p:strVal val="visible"/>
                                      </p:to>
                                    </p:set>
                                    <p:animEffect transition="in" filter="fade">
                                      <p:cBhvr>
                                        <p:cTn id="32" dur="250"/>
                                        <p:tgtEl>
                                          <p:spTgt spid="65"/>
                                        </p:tgtEl>
                                      </p:cBhvr>
                                    </p:animEffect>
                                  </p:childTnLst>
                                </p:cTn>
                              </p:par>
                              <p:par>
                                <p:cTn id="33" presetID="10" presetClass="entr" presetSubtype="0" fill="hold" grpId="0" nodeType="withEffect">
                                  <p:stCondLst>
                                    <p:cond delay="750"/>
                                  </p:stCondLst>
                                  <p:childTnLst>
                                    <p:set>
                                      <p:cBhvr>
                                        <p:cTn id="34" dur="1" fill="hold">
                                          <p:stCondLst>
                                            <p:cond delay="0"/>
                                          </p:stCondLst>
                                        </p:cTn>
                                        <p:tgtEl>
                                          <p:spTgt spid="64"/>
                                        </p:tgtEl>
                                        <p:attrNameLst>
                                          <p:attrName>style.visibility</p:attrName>
                                        </p:attrNameLst>
                                      </p:cBhvr>
                                      <p:to>
                                        <p:strVal val="visible"/>
                                      </p:to>
                                    </p:set>
                                    <p:animEffect transition="in" filter="fade">
                                      <p:cBhvr>
                                        <p:cTn id="35" dur="250"/>
                                        <p:tgtEl>
                                          <p:spTgt spid="64"/>
                                        </p:tgtEl>
                                      </p:cBhvr>
                                    </p:animEffect>
                                  </p:childTnLst>
                                </p:cTn>
                              </p:par>
                              <p:par>
                                <p:cTn id="36" presetID="10" presetClass="entr" presetSubtype="0" fill="hold" grpId="0" nodeType="withEffect">
                                  <p:stCondLst>
                                    <p:cond delay="1000"/>
                                  </p:stCondLst>
                                  <p:childTnLst>
                                    <p:set>
                                      <p:cBhvr>
                                        <p:cTn id="37" dur="1" fill="hold">
                                          <p:stCondLst>
                                            <p:cond delay="0"/>
                                          </p:stCondLst>
                                        </p:cTn>
                                        <p:tgtEl>
                                          <p:spTgt spid="62"/>
                                        </p:tgtEl>
                                        <p:attrNameLst>
                                          <p:attrName>style.visibility</p:attrName>
                                        </p:attrNameLst>
                                      </p:cBhvr>
                                      <p:to>
                                        <p:strVal val="visible"/>
                                      </p:to>
                                    </p:set>
                                    <p:animEffect transition="in" filter="fade">
                                      <p:cBhvr>
                                        <p:cTn id="38" dur="250"/>
                                        <p:tgtEl>
                                          <p:spTgt spid="62"/>
                                        </p:tgtEl>
                                      </p:cBhvr>
                                    </p:animEffect>
                                  </p:childTnLst>
                                </p:cTn>
                              </p:par>
                              <p:par>
                                <p:cTn id="39" presetID="10" presetClass="entr" presetSubtype="0" fill="hold" grpId="0" nodeType="withEffect">
                                  <p:stCondLst>
                                    <p:cond delay="1250"/>
                                  </p:stCondLst>
                                  <p:childTnLst>
                                    <p:set>
                                      <p:cBhvr>
                                        <p:cTn id="40" dur="1" fill="hold">
                                          <p:stCondLst>
                                            <p:cond delay="0"/>
                                          </p:stCondLst>
                                        </p:cTn>
                                        <p:tgtEl>
                                          <p:spTgt spid="63"/>
                                        </p:tgtEl>
                                        <p:attrNameLst>
                                          <p:attrName>style.visibility</p:attrName>
                                        </p:attrNameLst>
                                      </p:cBhvr>
                                      <p:to>
                                        <p:strVal val="visible"/>
                                      </p:to>
                                    </p:set>
                                    <p:animEffect transition="in" filter="fade">
                                      <p:cBhvr>
                                        <p:cTn id="41" dur="250"/>
                                        <p:tgtEl>
                                          <p:spTgt spid="63"/>
                                        </p:tgtEl>
                                      </p:cBhvr>
                                    </p:animEffect>
                                  </p:childTnLst>
                                </p:cTn>
                              </p:par>
                              <p:par>
                                <p:cTn id="42" presetID="10" presetClass="entr" presetSubtype="0" fill="hold" grpId="0" nodeType="withEffect">
                                  <p:stCondLst>
                                    <p:cond delay="1500"/>
                                  </p:stCondLst>
                                  <p:childTnLst>
                                    <p:set>
                                      <p:cBhvr>
                                        <p:cTn id="43" dur="1" fill="hold">
                                          <p:stCondLst>
                                            <p:cond delay="0"/>
                                          </p:stCondLst>
                                        </p:cTn>
                                        <p:tgtEl>
                                          <p:spTgt spid="61"/>
                                        </p:tgtEl>
                                        <p:attrNameLst>
                                          <p:attrName>style.visibility</p:attrName>
                                        </p:attrNameLst>
                                      </p:cBhvr>
                                      <p:to>
                                        <p:strVal val="visible"/>
                                      </p:to>
                                    </p:set>
                                    <p:animEffect transition="in" filter="fade">
                                      <p:cBhvr>
                                        <p:cTn id="44" dur="250"/>
                                        <p:tgtEl>
                                          <p:spTgt spid="61"/>
                                        </p:tgtEl>
                                      </p:cBhvr>
                                    </p:animEffect>
                                  </p:childTnLst>
                                </p:cTn>
                              </p:par>
                              <p:par>
                                <p:cTn id="45" presetID="10" presetClass="entr" presetSubtype="0" fill="hold" grpId="0" nodeType="withEffect">
                                  <p:stCondLst>
                                    <p:cond delay="1750"/>
                                  </p:stCondLst>
                                  <p:childTnLst>
                                    <p:set>
                                      <p:cBhvr>
                                        <p:cTn id="46" dur="1" fill="hold">
                                          <p:stCondLst>
                                            <p:cond delay="0"/>
                                          </p:stCondLst>
                                        </p:cTn>
                                        <p:tgtEl>
                                          <p:spTgt spid="60"/>
                                        </p:tgtEl>
                                        <p:attrNameLst>
                                          <p:attrName>style.visibility</p:attrName>
                                        </p:attrNameLst>
                                      </p:cBhvr>
                                      <p:to>
                                        <p:strVal val="visible"/>
                                      </p:to>
                                    </p:set>
                                    <p:animEffect transition="in" filter="fade">
                                      <p:cBhvr>
                                        <p:cTn id="47" dur="250"/>
                                        <p:tgtEl>
                                          <p:spTgt spid="60"/>
                                        </p:tgtEl>
                                      </p:cBhvr>
                                    </p:animEffect>
                                  </p:childTnLst>
                                </p:cTn>
                              </p:par>
                              <p:par>
                                <p:cTn id="48" presetID="10" presetClass="entr" presetSubtype="0" fill="hold" grpId="0" nodeType="withEffect">
                                  <p:stCondLst>
                                    <p:cond delay="2000"/>
                                  </p:stCondLst>
                                  <p:childTnLst>
                                    <p:set>
                                      <p:cBhvr>
                                        <p:cTn id="49" dur="1" fill="hold">
                                          <p:stCondLst>
                                            <p:cond delay="0"/>
                                          </p:stCondLst>
                                        </p:cTn>
                                        <p:tgtEl>
                                          <p:spTgt spid="59"/>
                                        </p:tgtEl>
                                        <p:attrNameLst>
                                          <p:attrName>style.visibility</p:attrName>
                                        </p:attrNameLst>
                                      </p:cBhvr>
                                      <p:to>
                                        <p:strVal val="visible"/>
                                      </p:to>
                                    </p:set>
                                    <p:animEffect transition="in" filter="fade">
                                      <p:cBhvr>
                                        <p:cTn id="50" dur="250"/>
                                        <p:tgtEl>
                                          <p:spTgt spid="59"/>
                                        </p:tgtEl>
                                      </p:cBhvr>
                                    </p:animEffect>
                                  </p:childTnLst>
                                </p:cTn>
                              </p:par>
                              <p:par>
                                <p:cTn id="51" presetID="10" presetClass="entr" presetSubtype="0" fill="hold" grpId="0" nodeType="withEffect">
                                  <p:stCondLst>
                                    <p:cond delay="2250"/>
                                  </p:stCondLst>
                                  <p:childTnLst>
                                    <p:set>
                                      <p:cBhvr>
                                        <p:cTn id="52" dur="1" fill="hold">
                                          <p:stCondLst>
                                            <p:cond delay="0"/>
                                          </p:stCondLst>
                                        </p:cTn>
                                        <p:tgtEl>
                                          <p:spTgt spid="58"/>
                                        </p:tgtEl>
                                        <p:attrNameLst>
                                          <p:attrName>style.visibility</p:attrName>
                                        </p:attrNameLst>
                                      </p:cBhvr>
                                      <p:to>
                                        <p:strVal val="visible"/>
                                      </p:to>
                                    </p:set>
                                    <p:animEffect transition="in" filter="fade">
                                      <p:cBhvr>
                                        <p:cTn id="53" dur="250"/>
                                        <p:tgtEl>
                                          <p:spTgt spid="58"/>
                                        </p:tgtEl>
                                      </p:cBhvr>
                                    </p:animEffect>
                                  </p:childTnLst>
                                </p:cTn>
                              </p:par>
                              <p:par>
                                <p:cTn id="54" presetID="2" presetClass="entr" presetSubtype="8" fill="hold" nodeType="withEffect">
                                  <p:stCondLst>
                                    <p:cond delay="0"/>
                                  </p:stCondLst>
                                  <p:childTnLst>
                                    <p:set>
                                      <p:cBhvr>
                                        <p:cTn id="55" dur="1" fill="hold">
                                          <p:stCondLst>
                                            <p:cond delay="0"/>
                                          </p:stCondLst>
                                        </p:cTn>
                                        <p:tgtEl>
                                          <p:spTgt spid="44"/>
                                        </p:tgtEl>
                                        <p:attrNameLst>
                                          <p:attrName>style.visibility</p:attrName>
                                        </p:attrNameLst>
                                      </p:cBhvr>
                                      <p:to>
                                        <p:strVal val="visible"/>
                                      </p:to>
                                    </p:set>
                                    <p:anim calcmode="lin" valueType="num">
                                      <p:cBhvr additive="base">
                                        <p:cTn id="56" dur="1000" fill="hold"/>
                                        <p:tgtEl>
                                          <p:spTgt spid="44"/>
                                        </p:tgtEl>
                                        <p:attrNameLst>
                                          <p:attrName>ppt_x</p:attrName>
                                        </p:attrNameLst>
                                      </p:cBhvr>
                                      <p:tavLst>
                                        <p:tav tm="0">
                                          <p:val>
                                            <p:strVal val="0-#ppt_w/2"/>
                                          </p:val>
                                        </p:tav>
                                        <p:tav tm="100000">
                                          <p:val>
                                            <p:strVal val="#ppt_x"/>
                                          </p:val>
                                        </p:tav>
                                      </p:tavLst>
                                    </p:anim>
                                    <p:anim calcmode="lin" valueType="num">
                                      <p:cBhvr additive="base">
                                        <p:cTn id="57" dur="1000" fill="hold"/>
                                        <p:tgtEl>
                                          <p:spTgt spid="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7" grpId="0"/>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72" name="组合 71">
            <a:extLst>
              <a:ext uri="{FF2B5EF4-FFF2-40B4-BE49-F238E27FC236}">
                <a16:creationId xmlns:a16="http://schemas.microsoft.com/office/drawing/2014/main" id="{4F70856F-61C5-42E7-A895-885E5F89E594}"/>
              </a:ext>
            </a:extLst>
          </p:cNvPr>
          <p:cNvGrpSpPr/>
          <p:nvPr/>
        </p:nvGrpSpPr>
        <p:grpSpPr>
          <a:xfrm>
            <a:off x="9455689" y="249096"/>
            <a:ext cx="2200144" cy="814741"/>
            <a:chOff x="7178675" y="512890"/>
            <a:chExt cx="2905125" cy="970473"/>
          </a:xfrm>
        </p:grpSpPr>
        <p:sp>
          <p:nvSpPr>
            <p:cNvPr id="73" name="矩形 72">
              <a:extLst>
                <a:ext uri="{FF2B5EF4-FFF2-40B4-BE49-F238E27FC236}">
                  <a16:creationId xmlns:a16="http://schemas.microsoft.com/office/drawing/2014/main" id="{89BDB780-D878-4715-A418-BA52E0A30238}"/>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4" name="矩形 73">
              <a:extLst>
                <a:ext uri="{FF2B5EF4-FFF2-40B4-BE49-F238E27FC236}">
                  <a16:creationId xmlns:a16="http://schemas.microsoft.com/office/drawing/2014/main" id="{0F461359-8C41-4CD4-BD07-CAB23C436689}"/>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5" name="矩形 74">
              <a:extLst>
                <a:ext uri="{FF2B5EF4-FFF2-40B4-BE49-F238E27FC236}">
                  <a16:creationId xmlns:a16="http://schemas.microsoft.com/office/drawing/2014/main" id="{71D36BB6-50D2-4410-B8D0-573D8ABD3BA3}"/>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6" name="矩形 75">
              <a:extLst>
                <a:ext uri="{FF2B5EF4-FFF2-40B4-BE49-F238E27FC236}">
                  <a16:creationId xmlns:a16="http://schemas.microsoft.com/office/drawing/2014/main" id="{96597888-9C33-46D8-8590-03BBFAEA3957}"/>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7" name="文本框 76">
              <a:extLst>
                <a:ext uri="{FF2B5EF4-FFF2-40B4-BE49-F238E27FC236}">
                  <a16:creationId xmlns:a16="http://schemas.microsoft.com/office/drawing/2014/main" id="{85F83211-35B4-4DB0-9F88-2175A9F5890A}"/>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8" name="文本框 77">
              <a:extLst>
                <a:ext uri="{FF2B5EF4-FFF2-40B4-BE49-F238E27FC236}">
                  <a16:creationId xmlns:a16="http://schemas.microsoft.com/office/drawing/2014/main" id="{1BD33DD2-34F5-4294-83B7-4B484F11BEFF}"/>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9" name="文本框 78">
              <a:extLst>
                <a:ext uri="{FF2B5EF4-FFF2-40B4-BE49-F238E27FC236}">
                  <a16:creationId xmlns:a16="http://schemas.microsoft.com/office/drawing/2014/main" id="{FA383460-02D5-4049-A1BD-12C2CB1845EA}"/>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pic>
        <p:nvPicPr>
          <p:cNvPr id="95" name="图片 94">
            <a:extLst>
              <a:ext uri="{FF2B5EF4-FFF2-40B4-BE49-F238E27FC236}">
                <a16:creationId xmlns:a16="http://schemas.microsoft.com/office/drawing/2014/main" id="{57A49797-AA7E-4FC0-83A9-466DED297A70}"/>
              </a:ext>
            </a:extLst>
          </p:cNvPr>
          <p:cNvPicPr>
            <a:picLocks noChangeAspect="1"/>
          </p:cNvPicPr>
          <p:nvPr/>
        </p:nvPicPr>
        <p:blipFill>
          <a:blip r:embed="rId2">
            <a:extLst>
              <a:ext uri="{28A0092B-C50C-407E-A947-70E740481C1C}">
                <a14:useLocalDpi xmlns:a14="http://schemas.microsoft.com/office/drawing/2010/main" val="0"/>
              </a:ext>
            </a:extLst>
          </a:blip>
          <a:srcRect r="31734" b="30968"/>
          <a:stretch>
            <a:fillRect/>
          </a:stretch>
        </p:blipFill>
        <p:spPr>
          <a:xfrm>
            <a:off x="8350610" y="3701588"/>
            <a:ext cx="3841390" cy="3156413"/>
          </a:xfrm>
          <a:custGeom>
            <a:avLst/>
            <a:gdLst>
              <a:gd name="connsiteX0" fmla="*/ 0 w 3841390"/>
              <a:gd name="connsiteY0" fmla="*/ 0 h 3156413"/>
              <a:gd name="connsiteX1" fmla="*/ 3841390 w 3841390"/>
              <a:gd name="connsiteY1" fmla="*/ 0 h 3156413"/>
              <a:gd name="connsiteX2" fmla="*/ 3841390 w 3841390"/>
              <a:gd name="connsiteY2" fmla="*/ 3156413 h 3156413"/>
              <a:gd name="connsiteX3" fmla="*/ 734124 w 3841390"/>
              <a:gd name="connsiteY3" fmla="*/ 3156413 h 3156413"/>
              <a:gd name="connsiteX4" fmla="*/ 0 w 3841390"/>
              <a:gd name="connsiteY4" fmla="*/ 3156413 h 3156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1390" h="3156413">
                <a:moveTo>
                  <a:pt x="0" y="0"/>
                </a:moveTo>
                <a:lnTo>
                  <a:pt x="3841390" y="0"/>
                </a:lnTo>
                <a:lnTo>
                  <a:pt x="3841390" y="3156413"/>
                </a:lnTo>
                <a:lnTo>
                  <a:pt x="734124" y="3156413"/>
                </a:lnTo>
                <a:lnTo>
                  <a:pt x="0" y="3156413"/>
                </a:lnTo>
                <a:close/>
              </a:path>
            </a:pathLst>
          </a:custGeom>
        </p:spPr>
      </p:pic>
      <p:grpSp>
        <p:nvGrpSpPr>
          <p:cNvPr id="12" name="组合 11">
            <a:extLst>
              <a:ext uri="{FF2B5EF4-FFF2-40B4-BE49-F238E27FC236}">
                <a16:creationId xmlns:a16="http://schemas.microsoft.com/office/drawing/2014/main" id="{AB58320E-5E16-4962-A76D-0CB719AA75E5}"/>
              </a:ext>
            </a:extLst>
          </p:cNvPr>
          <p:cNvGrpSpPr/>
          <p:nvPr/>
        </p:nvGrpSpPr>
        <p:grpSpPr>
          <a:xfrm>
            <a:off x="1287176" y="1890147"/>
            <a:ext cx="3518739" cy="3518739"/>
            <a:chOff x="911493" y="2245429"/>
            <a:chExt cx="3894490" cy="3894490"/>
          </a:xfrm>
          <a:solidFill>
            <a:schemeClr val="bg1"/>
          </a:solidFill>
        </p:grpSpPr>
        <p:sp>
          <p:nvSpPr>
            <p:cNvPr id="13" name="空心弧 12">
              <a:extLst>
                <a:ext uri="{FF2B5EF4-FFF2-40B4-BE49-F238E27FC236}">
                  <a16:creationId xmlns:a16="http://schemas.microsoft.com/office/drawing/2014/main" id="{59D2EAC1-1A29-4678-A494-FA1BE46A0606}"/>
                </a:ext>
              </a:extLst>
            </p:cNvPr>
            <p:cNvSpPr/>
            <p:nvPr/>
          </p:nvSpPr>
          <p:spPr>
            <a:xfrm rot="10800000">
              <a:off x="911493" y="2245429"/>
              <a:ext cx="3894490" cy="3894490"/>
            </a:xfrm>
            <a:prstGeom prst="blockArc">
              <a:avLst>
                <a:gd name="adj1" fmla="val 8058931"/>
                <a:gd name="adj2" fmla="val 4295171"/>
                <a:gd name="adj3" fmla="val 62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4" name="空心弧 13">
              <a:extLst>
                <a:ext uri="{FF2B5EF4-FFF2-40B4-BE49-F238E27FC236}">
                  <a16:creationId xmlns:a16="http://schemas.microsoft.com/office/drawing/2014/main" id="{ED8F98D3-22F3-42D6-A5E8-2E09AF70F8DD}"/>
                </a:ext>
              </a:extLst>
            </p:cNvPr>
            <p:cNvSpPr/>
            <p:nvPr/>
          </p:nvSpPr>
          <p:spPr>
            <a:xfrm rot="10800000">
              <a:off x="1636901" y="2970838"/>
              <a:ext cx="2443673" cy="2443673"/>
            </a:xfrm>
            <a:prstGeom prst="blockArc">
              <a:avLst>
                <a:gd name="adj1" fmla="val 15110210"/>
                <a:gd name="adj2" fmla="val 4295171"/>
                <a:gd name="adj3" fmla="val 62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5" name="空心弧 14">
              <a:extLst>
                <a:ext uri="{FF2B5EF4-FFF2-40B4-BE49-F238E27FC236}">
                  <a16:creationId xmlns:a16="http://schemas.microsoft.com/office/drawing/2014/main" id="{DCB649AC-F2A2-4068-8CC3-A18B6F0D66C8}"/>
                </a:ext>
              </a:extLst>
            </p:cNvPr>
            <p:cNvSpPr/>
            <p:nvPr/>
          </p:nvSpPr>
          <p:spPr>
            <a:xfrm rot="10800000">
              <a:off x="1460009" y="2793945"/>
              <a:ext cx="2797458" cy="2797458"/>
            </a:xfrm>
            <a:prstGeom prst="blockArc">
              <a:avLst>
                <a:gd name="adj1" fmla="val 13221609"/>
                <a:gd name="adj2" fmla="val 4295171"/>
                <a:gd name="adj3" fmla="val 62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6" name="空心弧 15">
              <a:extLst>
                <a:ext uri="{FF2B5EF4-FFF2-40B4-BE49-F238E27FC236}">
                  <a16:creationId xmlns:a16="http://schemas.microsoft.com/office/drawing/2014/main" id="{F30CEC03-8AE1-40FE-966A-4FCFAC932520}"/>
                </a:ext>
              </a:extLst>
            </p:cNvPr>
            <p:cNvSpPr/>
            <p:nvPr/>
          </p:nvSpPr>
          <p:spPr>
            <a:xfrm rot="10800000">
              <a:off x="1281940" y="2615876"/>
              <a:ext cx="3153596" cy="3153596"/>
            </a:xfrm>
            <a:prstGeom prst="blockArc">
              <a:avLst>
                <a:gd name="adj1" fmla="val 10271665"/>
                <a:gd name="adj2" fmla="val 4295171"/>
                <a:gd name="adj3" fmla="val 62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7" name="空心弧 16">
              <a:extLst>
                <a:ext uri="{FF2B5EF4-FFF2-40B4-BE49-F238E27FC236}">
                  <a16:creationId xmlns:a16="http://schemas.microsoft.com/office/drawing/2014/main" id="{C9409CAE-9B01-4BC9-92B3-6A7D2995B8AE}"/>
                </a:ext>
              </a:extLst>
            </p:cNvPr>
            <p:cNvSpPr/>
            <p:nvPr/>
          </p:nvSpPr>
          <p:spPr>
            <a:xfrm rot="10800000">
              <a:off x="1093723" y="2427660"/>
              <a:ext cx="3530029" cy="3530029"/>
            </a:xfrm>
            <a:prstGeom prst="blockArc">
              <a:avLst>
                <a:gd name="adj1" fmla="val 9106367"/>
                <a:gd name="adj2" fmla="val 4295171"/>
                <a:gd name="adj3" fmla="val 62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grpSp>
      <p:sp>
        <p:nvSpPr>
          <p:cNvPr id="18" name="文本框 17">
            <a:extLst>
              <a:ext uri="{FF2B5EF4-FFF2-40B4-BE49-F238E27FC236}">
                <a16:creationId xmlns:a16="http://schemas.microsoft.com/office/drawing/2014/main" id="{27297D25-75A2-4070-B795-4AC9B29FA733}"/>
              </a:ext>
            </a:extLst>
          </p:cNvPr>
          <p:cNvSpPr txBox="1"/>
          <p:nvPr/>
        </p:nvSpPr>
        <p:spPr>
          <a:xfrm>
            <a:off x="2359456" y="3301449"/>
            <a:ext cx="1814215" cy="1100558"/>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19" name="文本框 18">
            <a:extLst>
              <a:ext uri="{FF2B5EF4-FFF2-40B4-BE49-F238E27FC236}">
                <a16:creationId xmlns:a16="http://schemas.microsoft.com/office/drawing/2014/main" id="{E1A3984B-624A-45F6-81F4-E2A0DBA4E81C}"/>
              </a:ext>
            </a:extLst>
          </p:cNvPr>
          <p:cNvSpPr txBox="1"/>
          <p:nvPr/>
        </p:nvSpPr>
        <p:spPr>
          <a:xfrm>
            <a:off x="2335163" y="2958007"/>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20" name="文本框 19">
            <a:extLst>
              <a:ext uri="{FF2B5EF4-FFF2-40B4-BE49-F238E27FC236}">
                <a16:creationId xmlns:a16="http://schemas.microsoft.com/office/drawing/2014/main" id="{8031E2C6-8A8B-43E2-AE39-1337293391B6}"/>
              </a:ext>
            </a:extLst>
          </p:cNvPr>
          <p:cNvSpPr txBox="1"/>
          <p:nvPr/>
        </p:nvSpPr>
        <p:spPr>
          <a:xfrm>
            <a:off x="6428580" y="2377350"/>
            <a:ext cx="3456097" cy="690189"/>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21" name="文本框 20">
            <a:extLst>
              <a:ext uri="{FF2B5EF4-FFF2-40B4-BE49-F238E27FC236}">
                <a16:creationId xmlns:a16="http://schemas.microsoft.com/office/drawing/2014/main" id="{8E752B76-4AC4-4054-A30D-FF99372C9A52}"/>
              </a:ext>
            </a:extLst>
          </p:cNvPr>
          <p:cNvSpPr txBox="1"/>
          <p:nvPr/>
        </p:nvSpPr>
        <p:spPr>
          <a:xfrm>
            <a:off x="6404287" y="2033908"/>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22" name="文本框 21">
            <a:extLst>
              <a:ext uri="{FF2B5EF4-FFF2-40B4-BE49-F238E27FC236}">
                <a16:creationId xmlns:a16="http://schemas.microsoft.com/office/drawing/2014/main" id="{5B03AEF3-04E2-42DB-AA67-F6F7BAB3EE67}"/>
              </a:ext>
            </a:extLst>
          </p:cNvPr>
          <p:cNvSpPr txBox="1"/>
          <p:nvPr/>
        </p:nvSpPr>
        <p:spPr>
          <a:xfrm>
            <a:off x="6428579" y="3649517"/>
            <a:ext cx="3456097" cy="690189"/>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23" name="文本框 22">
            <a:extLst>
              <a:ext uri="{FF2B5EF4-FFF2-40B4-BE49-F238E27FC236}">
                <a16:creationId xmlns:a16="http://schemas.microsoft.com/office/drawing/2014/main" id="{0C72492C-BF17-4F08-B3F2-640467068E52}"/>
              </a:ext>
            </a:extLst>
          </p:cNvPr>
          <p:cNvSpPr txBox="1"/>
          <p:nvPr/>
        </p:nvSpPr>
        <p:spPr>
          <a:xfrm>
            <a:off x="6404286" y="3306075"/>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24" name="文本框 23">
            <a:extLst>
              <a:ext uri="{FF2B5EF4-FFF2-40B4-BE49-F238E27FC236}">
                <a16:creationId xmlns:a16="http://schemas.microsoft.com/office/drawing/2014/main" id="{82E6A31C-54BD-45AF-8380-73067FA77B73}"/>
              </a:ext>
            </a:extLst>
          </p:cNvPr>
          <p:cNvSpPr txBox="1"/>
          <p:nvPr/>
        </p:nvSpPr>
        <p:spPr>
          <a:xfrm>
            <a:off x="6428578" y="4921684"/>
            <a:ext cx="3456097" cy="690189"/>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25" name="文本框 24">
            <a:extLst>
              <a:ext uri="{FF2B5EF4-FFF2-40B4-BE49-F238E27FC236}">
                <a16:creationId xmlns:a16="http://schemas.microsoft.com/office/drawing/2014/main" id="{2E2DD18D-3C44-4DDB-989A-AD5BF44D85A2}"/>
              </a:ext>
            </a:extLst>
          </p:cNvPr>
          <p:cNvSpPr txBox="1"/>
          <p:nvPr/>
        </p:nvSpPr>
        <p:spPr>
          <a:xfrm>
            <a:off x="6404285" y="4578242"/>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pic>
        <p:nvPicPr>
          <p:cNvPr id="26" name="图片 25">
            <a:extLst>
              <a:ext uri="{FF2B5EF4-FFF2-40B4-BE49-F238E27FC236}">
                <a16:creationId xmlns:a16="http://schemas.microsoft.com/office/drawing/2014/main" id="{7E4E4FD3-4D1C-4C89-9E76-D6A3E82B7A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
        <p:nvSpPr>
          <p:cNvPr id="28" name="TextBox 27"/>
          <p:cNvSpPr txBox="1"/>
          <p:nvPr/>
        </p:nvSpPr>
        <p:spPr>
          <a:xfrm>
            <a:off x="142394" y="6602869"/>
            <a:ext cx="1800200"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black"/>
                </a:solidFill>
                <a:effectLst/>
                <a:uLnTx/>
                <a:uFillTx/>
              </a:rPr>
              <a:t>PPT</a:t>
            </a:r>
            <a:r>
              <a:rPr kumimoji="0" lang="zh-CN" altLang="en-US" sz="100" b="0" i="0" u="none" strike="noStrike" kern="0" cap="none" spc="0" normalizeH="0" baseline="0" noProof="0" dirty="0">
                <a:ln>
                  <a:noFill/>
                </a:ln>
                <a:solidFill>
                  <a:prstClr val="black"/>
                </a:solidFill>
                <a:effectLst/>
                <a:uLnTx/>
                <a:uFillTx/>
              </a:rPr>
              <a:t>模板 </a:t>
            </a:r>
            <a:r>
              <a:rPr kumimoji="0" lang="en-US" altLang="zh-CN" sz="100" b="0" i="0" u="none" strike="noStrike" kern="0" cap="none" spc="0" normalizeH="0" baseline="0" noProof="0" dirty="0">
                <a:ln>
                  <a:noFill/>
                </a:ln>
                <a:solidFill>
                  <a:prstClr val="black"/>
                </a:solidFill>
                <a:effectLst/>
                <a:uLnTx/>
                <a:uFillTx/>
              </a:rPr>
              <a:t>http://www.1ppt.com/moban/</a:t>
            </a:r>
            <a:r>
              <a:rPr kumimoji="0" lang="zh-CN" altLang="en-US" sz="100" b="0" i="0" u="none" strike="noStrike" kern="0" cap="none" spc="0" normalizeH="0" baseline="0" noProof="0" dirty="0">
                <a:ln>
                  <a:noFill/>
                </a:ln>
                <a:solidFill>
                  <a:prstClr val="black"/>
                </a:solidFill>
                <a:effectLst/>
                <a:uLnTx/>
                <a:uFillTx/>
              </a:rPr>
              <a:t> </a:t>
            </a:r>
            <a:endParaRPr kumimoji="0" lang="en-US" altLang="zh-CN" sz="100"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1133492259"/>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1+#ppt_w/2"/>
                                          </p:val>
                                        </p:tav>
                                        <p:tav tm="100000">
                                          <p:val>
                                            <p:strVal val="#ppt_x"/>
                                          </p:val>
                                        </p:tav>
                                      </p:tavLst>
                                    </p:anim>
                                    <p:anim calcmode="lin" valueType="num">
                                      <p:cBhvr additive="base">
                                        <p:cTn id="8" dur="1000" fill="hold"/>
                                        <p:tgtEl>
                                          <p:spTgt spid="72"/>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500"/>
                                        <p:tgtEl>
                                          <p:spTgt spid="18"/>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9"/>
                                        </p:tgtEl>
                                        <p:attrNameLst>
                                          <p:attrName>style.visibility</p:attrName>
                                        </p:attrNameLst>
                                      </p:cBhvr>
                                      <p:to>
                                        <p:strVal val="visible"/>
                                      </p:to>
                                    </p:set>
                                    <p:animEffect transition="in" filter="fade">
                                      <p:cBhvr>
                                        <p:cTn id="14" dur="500"/>
                                        <p:tgtEl>
                                          <p:spTgt spid="19"/>
                                        </p:tgtEl>
                                      </p:cBhvr>
                                    </p:animEffect>
                                  </p:childTnLst>
                                </p:cTn>
                              </p:par>
                              <p:par>
                                <p:cTn id="15" presetID="2" presetClass="entr" presetSubtype="2"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additive="base">
                                        <p:cTn id="17" dur="1000" fill="hold"/>
                                        <p:tgtEl>
                                          <p:spTgt spid="20"/>
                                        </p:tgtEl>
                                        <p:attrNameLst>
                                          <p:attrName>ppt_x</p:attrName>
                                        </p:attrNameLst>
                                      </p:cBhvr>
                                      <p:tavLst>
                                        <p:tav tm="0">
                                          <p:val>
                                            <p:strVal val="1+#ppt_w/2"/>
                                          </p:val>
                                        </p:tav>
                                        <p:tav tm="100000">
                                          <p:val>
                                            <p:strVal val="#ppt_x"/>
                                          </p:val>
                                        </p:tav>
                                      </p:tavLst>
                                    </p:anim>
                                    <p:anim calcmode="lin" valueType="num">
                                      <p:cBhvr additive="base">
                                        <p:cTn id="18" dur="1000" fill="hold"/>
                                        <p:tgtEl>
                                          <p:spTgt spid="20"/>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anim calcmode="lin" valueType="num">
                                      <p:cBhvr additive="base">
                                        <p:cTn id="21" dur="1000" fill="hold"/>
                                        <p:tgtEl>
                                          <p:spTgt spid="21"/>
                                        </p:tgtEl>
                                        <p:attrNameLst>
                                          <p:attrName>ppt_x</p:attrName>
                                        </p:attrNameLst>
                                      </p:cBhvr>
                                      <p:tavLst>
                                        <p:tav tm="0">
                                          <p:val>
                                            <p:strVal val="1+#ppt_w/2"/>
                                          </p:val>
                                        </p:tav>
                                        <p:tav tm="100000">
                                          <p:val>
                                            <p:strVal val="#ppt_x"/>
                                          </p:val>
                                        </p:tav>
                                      </p:tavLst>
                                    </p:anim>
                                    <p:anim calcmode="lin" valueType="num">
                                      <p:cBhvr additive="base">
                                        <p:cTn id="22" dur="1000" fill="hold"/>
                                        <p:tgtEl>
                                          <p:spTgt spid="21"/>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additive="base">
                                        <p:cTn id="25" dur="1000" fill="hold"/>
                                        <p:tgtEl>
                                          <p:spTgt spid="22"/>
                                        </p:tgtEl>
                                        <p:attrNameLst>
                                          <p:attrName>ppt_x</p:attrName>
                                        </p:attrNameLst>
                                      </p:cBhvr>
                                      <p:tavLst>
                                        <p:tav tm="0">
                                          <p:val>
                                            <p:strVal val="1+#ppt_w/2"/>
                                          </p:val>
                                        </p:tav>
                                        <p:tav tm="100000">
                                          <p:val>
                                            <p:strVal val="#ppt_x"/>
                                          </p:val>
                                        </p:tav>
                                      </p:tavLst>
                                    </p:anim>
                                    <p:anim calcmode="lin" valueType="num">
                                      <p:cBhvr additive="base">
                                        <p:cTn id="26" dur="1000" fill="hold"/>
                                        <p:tgtEl>
                                          <p:spTgt spid="22"/>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additive="base">
                                        <p:cTn id="29" dur="1000" fill="hold"/>
                                        <p:tgtEl>
                                          <p:spTgt spid="23"/>
                                        </p:tgtEl>
                                        <p:attrNameLst>
                                          <p:attrName>ppt_x</p:attrName>
                                        </p:attrNameLst>
                                      </p:cBhvr>
                                      <p:tavLst>
                                        <p:tav tm="0">
                                          <p:val>
                                            <p:strVal val="1+#ppt_w/2"/>
                                          </p:val>
                                        </p:tav>
                                        <p:tav tm="100000">
                                          <p:val>
                                            <p:strVal val="#ppt_x"/>
                                          </p:val>
                                        </p:tav>
                                      </p:tavLst>
                                    </p:anim>
                                    <p:anim calcmode="lin" valueType="num">
                                      <p:cBhvr additive="base">
                                        <p:cTn id="30" dur="1000" fill="hold"/>
                                        <p:tgtEl>
                                          <p:spTgt spid="23"/>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24"/>
                                        </p:tgtEl>
                                        <p:attrNameLst>
                                          <p:attrName>style.visibility</p:attrName>
                                        </p:attrNameLst>
                                      </p:cBhvr>
                                      <p:to>
                                        <p:strVal val="visible"/>
                                      </p:to>
                                    </p:set>
                                    <p:anim calcmode="lin" valueType="num">
                                      <p:cBhvr additive="base">
                                        <p:cTn id="33" dur="1000" fill="hold"/>
                                        <p:tgtEl>
                                          <p:spTgt spid="24"/>
                                        </p:tgtEl>
                                        <p:attrNameLst>
                                          <p:attrName>ppt_x</p:attrName>
                                        </p:attrNameLst>
                                      </p:cBhvr>
                                      <p:tavLst>
                                        <p:tav tm="0">
                                          <p:val>
                                            <p:strVal val="1+#ppt_w/2"/>
                                          </p:val>
                                        </p:tav>
                                        <p:tav tm="100000">
                                          <p:val>
                                            <p:strVal val="#ppt_x"/>
                                          </p:val>
                                        </p:tav>
                                      </p:tavLst>
                                    </p:anim>
                                    <p:anim calcmode="lin" valueType="num">
                                      <p:cBhvr additive="base">
                                        <p:cTn id="34" dur="1000" fill="hold"/>
                                        <p:tgtEl>
                                          <p:spTgt spid="24"/>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additive="base">
                                        <p:cTn id="37" dur="1000" fill="hold"/>
                                        <p:tgtEl>
                                          <p:spTgt spid="25"/>
                                        </p:tgtEl>
                                        <p:attrNameLst>
                                          <p:attrName>ppt_x</p:attrName>
                                        </p:attrNameLst>
                                      </p:cBhvr>
                                      <p:tavLst>
                                        <p:tav tm="0">
                                          <p:val>
                                            <p:strVal val="1+#ppt_w/2"/>
                                          </p:val>
                                        </p:tav>
                                        <p:tav tm="100000">
                                          <p:val>
                                            <p:strVal val="#ppt_x"/>
                                          </p:val>
                                        </p:tav>
                                      </p:tavLst>
                                    </p:anim>
                                    <p:anim calcmode="lin" valueType="num">
                                      <p:cBhvr additive="base">
                                        <p:cTn id="38" dur="1000" fill="hold"/>
                                        <p:tgtEl>
                                          <p:spTgt spid="25"/>
                                        </p:tgtEl>
                                        <p:attrNameLst>
                                          <p:attrName>ppt_y</p:attrName>
                                        </p:attrNameLst>
                                      </p:cBhvr>
                                      <p:tavLst>
                                        <p:tav tm="0">
                                          <p:val>
                                            <p:strVal val="#ppt_y"/>
                                          </p:val>
                                        </p:tav>
                                        <p:tav tm="100000">
                                          <p:val>
                                            <p:strVal val="#ppt_y"/>
                                          </p:val>
                                        </p:tav>
                                      </p:tavLst>
                                    </p:anim>
                                  </p:childTnLst>
                                </p:cTn>
                              </p:par>
                              <p:par>
                                <p:cTn id="39" presetID="10" presetClass="entr" presetSubtype="0" fill="hold" nodeType="with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500"/>
                                        <p:tgtEl>
                                          <p:spTgt spid="12"/>
                                        </p:tgtEl>
                                      </p:cBhvr>
                                    </p:animEffect>
                                  </p:childTnLst>
                                </p:cTn>
                              </p:par>
                              <p:par>
                                <p:cTn id="42" presetID="2" presetClass="entr" presetSubtype="8" fill="hold" nodeType="withEffect">
                                  <p:stCondLst>
                                    <p:cond delay="0"/>
                                  </p:stCondLst>
                                  <p:childTnLst>
                                    <p:set>
                                      <p:cBhvr>
                                        <p:cTn id="43" dur="1" fill="hold">
                                          <p:stCondLst>
                                            <p:cond delay="0"/>
                                          </p:stCondLst>
                                        </p:cTn>
                                        <p:tgtEl>
                                          <p:spTgt spid="26"/>
                                        </p:tgtEl>
                                        <p:attrNameLst>
                                          <p:attrName>style.visibility</p:attrName>
                                        </p:attrNameLst>
                                      </p:cBhvr>
                                      <p:to>
                                        <p:strVal val="visible"/>
                                      </p:to>
                                    </p:set>
                                    <p:anim calcmode="lin" valueType="num">
                                      <p:cBhvr additive="base">
                                        <p:cTn id="44" dur="1000" fill="hold"/>
                                        <p:tgtEl>
                                          <p:spTgt spid="26"/>
                                        </p:tgtEl>
                                        <p:attrNameLst>
                                          <p:attrName>ppt_x</p:attrName>
                                        </p:attrNameLst>
                                      </p:cBhvr>
                                      <p:tavLst>
                                        <p:tav tm="0">
                                          <p:val>
                                            <p:strVal val="0-#ppt_w/2"/>
                                          </p:val>
                                        </p:tav>
                                        <p:tav tm="100000">
                                          <p:val>
                                            <p:strVal val="#ppt_x"/>
                                          </p:val>
                                        </p:tav>
                                      </p:tavLst>
                                    </p:anim>
                                    <p:anim calcmode="lin" valueType="num">
                                      <p:cBhvr additive="base">
                                        <p:cTn id="45" dur="1000" fill="hold"/>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1" grpId="0"/>
      <p:bldP spid="22" grpId="0"/>
      <p:bldP spid="23" grpId="0"/>
      <p:bldP spid="24" grpId="0"/>
      <p:bldP spid="2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72" name="组合 71">
            <a:extLst>
              <a:ext uri="{FF2B5EF4-FFF2-40B4-BE49-F238E27FC236}">
                <a16:creationId xmlns:a16="http://schemas.microsoft.com/office/drawing/2014/main" id="{4F70856F-61C5-42E7-A895-885E5F89E594}"/>
              </a:ext>
            </a:extLst>
          </p:cNvPr>
          <p:cNvGrpSpPr/>
          <p:nvPr/>
        </p:nvGrpSpPr>
        <p:grpSpPr>
          <a:xfrm>
            <a:off x="9455689" y="249096"/>
            <a:ext cx="2200144" cy="814741"/>
            <a:chOff x="7178675" y="512890"/>
            <a:chExt cx="2905125" cy="970473"/>
          </a:xfrm>
        </p:grpSpPr>
        <p:sp>
          <p:nvSpPr>
            <p:cNvPr id="73" name="矩形 72">
              <a:extLst>
                <a:ext uri="{FF2B5EF4-FFF2-40B4-BE49-F238E27FC236}">
                  <a16:creationId xmlns:a16="http://schemas.microsoft.com/office/drawing/2014/main" id="{89BDB780-D878-4715-A418-BA52E0A30238}"/>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4" name="矩形 73">
              <a:extLst>
                <a:ext uri="{FF2B5EF4-FFF2-40B4-BE49-F238E27FC236}">
                  <a16:creationId xmlns:a16="http://schemas.microsoft.com/office/drawing/2014/main" id="{0F461359-8C41-4CD4-BD07-CAB23C436689}"/>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5" name="矩形 74">
              <a:extLst>
                <a:ext uri="{FF2B5EF4-FFF2-40B4-BE49-F238E27FC236}">
                  <a16:creationId xmlns:a16="http://schemas.microsoft.com/office/drawing/2014/main" id="{71D36BB6-50D2-4410-B8D0-573D8ABD3BA3}"/>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6" name="矩形 75">
              <a:extLst>
                <a:ext uri="{FF2B5EF4-FFF2-40B4-BE49-F238E27FC236}">
                  <a16:creationId xmlns:a16="http://schemas.microsoft.com/office/drawing/2014/main" id="{96597888-9C33-46D8-8590-03BBFAEA3957}"/>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7" name="文本框 76">
              <a:extLst>
                <a:ext uri="{FF2B5EF4-FFF2-40B4-BE49-F238E27FC236}">
                  <a16:creationId xmlns:a16="http://schemas.microsoft.com/office/drawing/2014/main" id="{85F83211-35B4-4DB0-9F88-2175A9F5890A}"/>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8" name="文本框 77">
              <a:extLst>
                <a:ext uri="{FF2B5EF4-FFF2-40B4-BE49-F238E27FC236}">
                  <a16:creationId xmlns:a16="http://schemas.microsoft.com/office/drawing/2014/main" id="{1BD33DD2-34F5-4294-83B7-4B484F11BEFF}"/>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9" name="文本框 78">
              <a:extLst>
                <a:ext uri="{FF2B5EF4-FFF2-40B4-BE49-F238E27FC236}">
                  <a16:creationId xmlns:a16="http://schemas.microsoft.com/office/drawing/2014/main" id="{FA383460-02D5-4049-A1BD-12C2CB1845EA}"/>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pic>
        <p:nvPicPr>
          <p:cNvPr id="95" name="图片 94">
            <a:extLst>
              <a:ext uri="{FF2B5EF4-FFF2-40B4-BE49-F238E27FC236}">
                <a16:creationId xmlns:a16="http://schemas.microsoft.com/office/drawing/2014/main" id="{57A49797-AA7E-4FC0-83A9-466DED297A70}"/>
              </a:ext>
            </a:extLst>
          </p:cNvPr>
          <p:cNvPicPr>
            <a:picLocks noChangeAspect="1"/>
          </p:cNvPicPr>
          <p:nvPr/>
        </p:nvPicPr>
        <p:blipFill>
          <a:blip r:embed="rId2">
            <a:extLst>
              <a:ext uri="{28A0092B-C50C-407E-A947-70E740481C1C}">
                <a14:useLocalDpi xmlns:a14="http://schemas.microsoft.com/office/drawing/2010/main" val="0"/>
              </a:ext>
            </a:extLst>
          </a:blip>
          <a:srcRect r="31734" b="30968"/>
          <a:stretch>
            <a:fillRect/>
          </a:stretch>
        </p:blipFill>
        <p:spPr>
          <a:xfrm>
            <a:off x="8350610" y="3701588"/>
            <a:ext cx="3841390" cy="3156413"/>
          </a:xfrm>
          <a:custGeom>
            <a:avLst/>
            <a:gdLst>
              <a:gd name="connsiteX0" fmla="*/ 0 w 3841390"/>
              <a:gd name="connsiteY0" fmla="*/ 0 h 3156413"/>
              <a:gd name="connsiteX1" fmla="*/ 3841390 w 3841390"/>
              <a:gd name="connsiteY1" fmla="*/ 0 h 3156413"/>
              <a:gd name="connsiteX2" fmla="*/ 3841390 w 3841390"/>
              <a:gd name="connsiteY2" fmla="*/ 3156413 h 3156413"/>
              <a:gd name="connsiteX3" fmla="*/ 734124 w 3841390"/>
              <a:gd name="connsiteY3" fmla="*/ 3156413 h 3156413"/>
              <a:gd name="connsiteX4" fmla="*/ 0 w 3841390"/>
              <a:gd name="connsiteY4" fmla="*/ 3156413 h 3156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1390" h="3156413">
                <a:moveTo>
                  <a:pt x="0" y="0"/>
                </a:moveTo>
                <a:lnTo>
                  <a:pt x="3841390" y="0"/>
                </a:lnTo>
                <a:lnTo>
                  <a:pt x="3841390" y="3156413"/>
                </a:lnTo>
                <a:lnTo>
                  <a:pt x="734124" y="3156413"/>
                </a:lnTo>
                <a:lnTo>
                  <a:pt x="0" y="3156413"/>
                </a:lnTo>
                <a:close/>
              </a:path>
            </a:pathLst>
          </a:custGeom>
        </p:spPr>
      </p:pic>
      <p:sp>
        <p:nvSpPr>
          <p:cNvPr id="12" name="文本框 11">
            <a:extLst>
              <a:ext uri="{FF2B5EF4-FFF2-40B4-BE49-F238E27FC236}">
                <a16:creationId xmlns:a16="http://schemas.microsoft.com/office/drawing/2014/main" id="{D35A77F6-3F14-4EA2-B4C3-5F5D94EE90F4}"/>
              </a:ext>
            </a:extLst>
          </p:cNvPr>
          <p:cNvSpPr txBox="1"/>
          <p:nvPr/>
        </p:nvSpPr>
        <p:spPr>
          <a:xfrm>
            <a:off x="1208052" y="3139134"/>
            <a:ext cx="1520972" cy="1118255"/>
          </a:xfrm>
          <a:prstGeom prst="rect">
            <a:avLst/>
          </a:prstGeom>
          <a:noFill/>
        </p:spPr>
        <p:txBody>
          <a:bodyPr wrap="square" rtlCol="0">
            <a:spAutoFit/>
          </a:bodyPr>
          <a:lstStyle/>
          <a:p>
            <a:pPr algn="just">
              <a:lnSpc>
                <a:spcPts val="1600"/>
              </a:lnSpc>
            </a:pPr>
            <a:r>
              <a:rPr lang="en-US" altLang="zh-CN" sz="900" spc="100" dirty="0">
                <a:solidFill>
                  <a:schemeClr val="bg1"/>
                </a:solidFill>
                <a:cs typeface="+mn-ea"/>
                <a:sym typeface="+mn-lt"/>
              </a:rPr>
              <a:t>Please enter the font and title you think is appropriate in the box, and change your color.</a:t>
            </a:r>
            <a:endParaRPr lang="zh-CN" altLang="en-US" sz="900" spc="100" dirty="0">
              <a:solidFill>
                <a:schemeClr val="bg1"/>
              </a:solidFill>
              <a:cs typeface="+mn-ea"/>
              <a:sym typeface="+mn-lt"/>
            </a:endParaRPr>
          </a:p>
        </p:txBody>
      </p:sp>
      <p:cxnSp>
        <p:nvCxnSpPr>
          <p:cNvPr id="13" name="直接连接符 12">
            <a:extLst>
              <a:ext uri="{FF2B5EF4-FFF2-40B4-BE49-F238E27FC236}">
                <a16:creationId xmlns:a16="http://schemas.microsoft.com/office/drawing/2014/main" id="{E11A1170-742A-479A-BB22-1CD45BD9B509}"/>
              </a:ext>
            </a:extLst>
          </p:cNvPr>
          <p:cNvCxnSpPr/>
          <p:nvPr/>
        </p:nvCxnSpPr>
        <p:spPr>
          <a:xfrm>
            <a:off x="1821712" y="3031183"/>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文本框 13">
            <a:extLst>
              <a:ext uri="{FF2B5EF4-FFF2-40B4-BE49-F238E27FC236}">
                <a16:creationId xmlns:a16="http://schemas.microsoft.com/office/drawing/2014/main" id="{7B7C110F-1F5D-406E-BFF6-9B0AA5CF3BE4}"/>
              </a:ext>
            </a:extLst>
          </p:cNvPr>
          <p:cNvSpPr txBox="1"/>
          <p:nvPr/>
        </p:nvSpPr>
        <p:spPr>
          <a:xfrm>
            <a:off x="3364043" y="3139134"/>
            <a:ext cx="1520972" cy="1094402"/>
          </a:xfrm>
          <a:prstGeom prst="rect">
            <a:avLst/>
          </a:prstGeom>
          <a:noFill/>
        </p:spPr>
        <p:txBody>
          <a:bodyPr wrap="square" rtlCol="0">
            <a:spAutoFit/>
          </a:bodyPr>
          <a:lstStyle>
            <a:defPPr>
              <a:defRPr lang="zh-CN"/>
            </a:defPPr>
            <a:lvl1pPr algn="just">
              <a:lnSpc>
                <a:spcPts val="1600"/>
              </a:lnSpc>
              <a:defRPr sz="9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cxnSp>
        <p:nvCxnSpPr>
          <p:cNvPr id="15" name="直接连接符 14">
            <a:extLst>
              <a:ext uri="{FF2B5EF4-FFF2-40B4-BE49-F238E27FC236}">
                <a16:creationId xmlns:a16="http://schemas.microsoft.com/office/drawing/2014/main" id="{F43382D1-27F5-493B-8533-80E577240F9D}"/>
              </a:ext>
            </a:extLst>
          </p:cNvPr>
          <p:cNvCxnSpPr/>
          <p:nvPr/>
        </p:nvCxnSpPr>
        <p:spPr>
          <a:xfrm>
            <a:off x="3977703" y="3031183"/>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文本框 15">
            <a:extLst>
              <a:ext uri="{FF2B5EF4-FFF2-40B4-BE49-F238E27FC236}">
                <a16:creationId xmlns:a16="http://schemas.microsoft.com/office/drawing/2014/main" id="{84694C68-D1BB-430F-AD1A-510FFD9F31FA}"/>
              </a:ext>
            </a:extLst>
          </p:cNvPr>
          <p:cNvSpPr txBox="1"/>
          <p:nvPr/>
        </p:nvSpPr>
        <p:spPr>
          <a:xfrm>
            <a:off x="1208052" y="4723293"/>
            <a:ext cx="1520972" cy="1094402"/>
          </a:xfrm>
          <a:prstGeom prst="rect">
            <a:avLst/>
          </a:prstGeom>
          <a:noFill/>
        </p:spPr>
        <p:txBody>
          <a:bodyPr wrap="square" rtlCol="0">
            <a:spAutoFit/>
          </a:bodyPr>
          <a:lstStyle>
            <a:defPPr>
              <a:defRPr lang="zh-CN"/>
            </a:defPPr>
            <a:lvl1pPr algn="just">
              <a:lnSpc>
                <a:spcPts val="1600"/>
              </a:lnSpc>
              <a:defRPr sz="9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cxnSp>
        <p:nvCxnSpPr>
          <p:cNvPr id="17" name="直接连接符 16">
            <a:extLst>
              <a:ext uri="{FF2B5EF4-FFF2-40B4-BE49-F238E27FC236}">
                <a16:creationId xmlns:a16="http://schemas.microsoft.com/office/drawing/2014/main" id="{78C8BD10-60E4-40AF-9A8B-711EEB8ACF2D}"/>
              </a:ext>
            </a:extLst>
          </p:cNvPr>
          <p:cNvCxnSpPr/>
          <p:nvPr/>
        </p:nvCxnSpPr>
        <p:spPr>
          <a:xfrm>
            <a:off x="1821712" y="4615342"/>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文本框 17">
            <a:extLst>
              <a:ext uri="{FF2B5EF4-FFF2-40B4-BE49-F238E27FC236}">
                <a16:creationId xmlns:a16="http://schemas.microsoft.com/office/drawing/2014/main" id="{3BEB2B80-98D3-4C4B-BEC4-4A2C2E6FA3A1}"/>
              </a:ext>
            </a:extLst>
          </p:cNvPr>
          <p:cNvSpPr txBox="1"/>
          <p:nvPr/>
        </p:nvSpPr>
        <p:spPr>
          <a:xfrm>
            <a:off x="3364043" y="4723293"/>
            <a:ext cx="1520972" cy="1094402"/>
          </a:xfrm>
          <a:prstGeom prst="rect">
            <a:avLst/>
          </a:prstGeom>
          <a:noFill/>
        </p:spPr>
        <p:txBody>
          <a:bodyPr wrap="square" rtlCol="0">
            <a:spAutoFit/>
          </a:bodyPr>
          <a:lstStyle>
            <a:defPPr>
              <a:defRPr lang="zh-CN"/>
            </a:defPPr>
            <a:lvl1pPr algn="just">
              <a:lnSpc>
                <a:spcPts val="1600"/>
              </a:lnSpc>
              <a:defRPr sz="9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cxnSp>
        <p:nvCxnSpPr>
          <p:cNvPr id="19" name="直接连接符 18">
            <a:extLst>
              <a:ext uri="{FF2B5EF4-FFF2-40B4-BE49-F238E27FC236}">
                <a16:creationId xmlns:a16="http://schemas.microsoft.com/office/drawing/2014/main" id="{278577AC-4059-4617-BBE3-A9C787AA3638}"/>
              </a:ext>
            </a:extLst>
          </p:cNvPr>
          <p:cNvCxnSpPr/>
          <p:nvPr/>
        </p:nvCxnSpPr>
        <p:spPr>
          <a:xfrm>
            <a:off x="3977703" y="4615342"/>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0" name="文本框 19">
            <a:extLst>
              <a:ext uri="{FF2B5EF4-FFF2-40B4-BE49-F238E27FC236}">
                <a16:creationId xmlns:a16="http://schemas.microsoft.com/office/drawing/2014/main" id="{DA4624B0-758C-436F-AF2B-C03A2E7DE57F}"/>
              </a:ext>
            </a:extLst>
          </p:cNvPr>
          <p:cNvSpPr txBox="1"/>
          <p:nvPr/>
        </p:nvSpPr>
        <p:spPr>
          <a:xfrm>
            <a:off x="7184455" y="3139134"/>
            <a:ext cx="1520972" cy="1094402"/>
          </a:xfrm>
          <a:prstGeom prst="rect">
            <a:avLst/>
          </a:prstGeom>
          <a:noFill/>
        </p:spPr>
        <p:txBody>
          <a:bodyPr wrap="square" rtlCol="0">
            <a:spAutoFit/>
          </a:bodyPr>
          <a:lstStyle>
            <a:defPPr>
              <a:defRPr lang="zh-CN"/>
            </a:defPPr>
            <a:lvl1pPr algn="just">
              <a:lnSpc>
                <a:spcPts val="1600"/>
              </a:lnSpc>
              <a:defRPr sz="9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cxnSp>
        <p:nvCxnSpPr>
          <p:cNvPr id="21" name="直接连接符 20">
            <a:extLst>
              <a:ext uri="{FF2B5EF4-FFF2-40B4-BE49-F238E27FC236}">
                <a16:creationId xmlns:a16="http://schemas.microsoft.com/office/drawing/2014/main" id="{912E073D-ADFA-42BD-9AE1-E286C203E269}"/>
              </a:ext>
            </a:extLst>
          </p:cNvPr>
          <p:cNvCxnSpPr/>
          <p:nvPr/>
        </p:nvCxnSpPr>
        <p:spPr>
          <a:xfrm>
            <a:off x="7798115" y="3031183"/>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文本框 21">
            <a:extLst>
              <a:ext uri="{FF2B5EF4-FFF2-40B4-BE49-F238E27FC236}">
                <a16:creationId xmlns:a16="http://schemas.microsoft.com/office/drawing/2014/main" id="{34A028CF-C6CE-4471-BF15-08967419A87F}"/>
              </a:ext>
            </a:extLst>
          </p:cNvPr>
          <p:cNvSpPr txBox="1"/>
          <p:nvPr/>
        </p:nvSpPr>
        <p:spPr>
          <a:xfrm>
            <a:off x="9340446" y="3139134"/>
            <a:ext cx="1520972" cy="1094402"/>
          </a:xfrm>
          <a:prstGeom prst="rect">
            <a:avLst/>
          </a:prstGeom>
          <a:noFill/>
        </p:spPr>
        <p:txBody>
          <a:bodyPr wrap="square" rtlCol="0">
            <a:spAutoFit/>
          </a:bodyPr>
          <a:lstStyle>
            <a:defPPr>
              <a:defRPr lang="zh-CN"/>
            </a:defPPr>
            <a:lvl1pPr algn="just">
              <a:lnSpc>
                <a:spcPts val="1600"/>
              </a:lnSpc>
              <a:defRPr sz="9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cxnSp>
        <p:nvCxnSpPr>
          <p:cNvPr id="23" name="直接连接符 22">
            <a:extLst>
              <a:ext uri="{FF2B5EF4-FFF2-40B4-BE49-F238E27FC236}">
                <a16:creationId xmlns:a16="http://schemas.microsoft.com/office/drawing/2014/main" id="{5AC50A43-9267-4399-AB27-3D0CC6C439C2}"/>
              </a:ext>
            </a:extLst>
          </p:cNvPr>
          <p:cNvCxnSpPr/>
          <p:nvPr/>
        </p:nvCxnSpPr>
        <p:spPr>
          <a:xfrm>
            <a:off x="9954106" y="3031183"/>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文本框 23">
            <a:extLst>
              <a:ext uri="{FF2B5EF4-FFF2-40B4-BE49-F238E27FC236}">
                <a16:creationId xmlns:a16="http://schemas.microsoft.com/office/drawing/2014/main" id="{4EBF2292-2F7F-4081-8768-7E3474494C85}"/>
              </a:ext>
            </a:extLst>
          </p:cNvPr>
          <p:cNvSpPr txBox="1"/>
          <p:nvPr/>
        </p:nvSpPr>
        <p:spPr>
          <a:xfrm>
            <a:off x="7184455" y="4723293"/>
            <a:ext cx="1520972" cy="1094402"/>
          </a:xfrm>
          <a:prstGeom prst="rect">
            <a:avLst/>
          </a:prstGeom>
          <a:noFill/>
        </p:spPr>
        <p:txBody>
          <a:bodyPr wrap="square" rtlCol="0">
            <a:spAutoFit/>
          </a:bodyPr>
          <a:lstStyle>
            <a:defPPr>
              <a:defRPr lang="zh-CN"/>
            </a:defPPr>
            <a:lvl1pPr algn="just">
              <a:lnSpc>
                <a:spcPts val="1600"/>
              </a:lnSpc>
              <a:defRPr sz="9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cxnSp>
        <p:nvCxnSpPr>
          <p:cNvPr id="25" name="直接连接符 24">
            <a:extLst>
              <a:ext uri="{FF2B5EF4-FFF2-40B4-BE49-F238E27FC236}">
                <a16:creationId xmlns:a16="http://schemas.microsoft.com/office/drawing/2014/main" id="{950B0D2B-277E-42CA-8D30-6AE98973CF2A}"/>
              </a:ext>
            </a:extLst>
          </p:cNvPr>
          <p:cNvCxnSpPr/>
          <p:nvPr/>
        </p:nvCxnSpPr>
        <p:spPr>
          <a:xfrm>
            <a:off x="7798115" y="4615342"/>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文本框 25">
            <a:extLst>
              <a:ext uri="{FF2B5EF4-FFF2-40B4-BE49-F238E27FC236}">
                <a16:creationId xmlns:a16="http://schemas.microsoft.com/office/drawing/2014/main" id="{8A8F2E1D-338D-4913-819A-6465808B71EF}"/>
              </a:ext>
            </a:extLst>
          </p:cNvPr>
          <p:cNvSpPr txBox="1"/>
          <p:nvPr/>
        </p:nvSpPr>
        <p:spPr>
          <a:xfrm>
            <a:off x="9340446" y="4723293"/>
            <a:ext cx="1520972" cy="1094402"/>
          </a:xfrm>
          <a:prstGeom prst="rect">
            <a:avLst/>
          </a:prstGeom>
          <a:noFill/>
        </p:spPr>
        <p:txBody>
          <a:bodyPr wrap="square" rtlCol="0">
            <a:spAutoFit/>
          </a:bodyPr>
          <a:lstStyle>
            <a:defPPr>
              <a:defRPr lang="zh-CN"/>
            </a:defPPr>
            <a:lvl1pPr algn="just">
              <a:lnSpc>
                <a:spcPts val="1600"/>
              </a:lnSpc>
              <a:defRPr sz="9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cxnSp>
        <p:nvCxnSpPr>
          <p:cNvPr id="27" name="直接连接符 26">
            <a:extLst>
              <a:ext uri="{FF2B5EF4-FFF2-40B4-BE49-F238E27FC236}">
                <a16:creationId xmlns:a16="http://schemas.microsoft.com/office/drawing/2014/main" id="{B116728B-F250-4D0E-ABBB-FEE5AC206A0F}"/>
              </a:ext>
            </a:extLst>
          </p:cNvPr>
          <p:cNvCxnSpPr/>
          <p:nvPr/>
        </p:nvCxnSpPr>
        <p:spPr>
          <a:xfrm>
            <a:off x="9954106" y="4615342"/>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文本框 27">
            <a:extLst>
              <a:ext uri="{FF2B5EF4-FFF2-40B4-BE49-F238E27FC236}">
                <a16:creationId xmlns:a16="http://schemas.microsoft.com/office/drawing/2014/main" id="{13FD864B-62FA-4317-ABB1-208778B9638F}"/>
              </a:ext>
            </a:extLst>
          </p:cNvPr>
          <p:cNvSpPr txBox="1"/>
          <p:nvPr/>
        </p:nvSpPr>
        <p:spPr>
          <a:xfrm>
            <a:off x="1968538" y="2081638"/>
            <a:ext cx="2018155" cy="461665"/>
          </a:xfrm>
          <a:prstGeom prst="rect">
            <a:avLst/>
          </a:prstGeom>
          <a:noFill/>
        </p:spPr>
        <p:txBody>
          <a:bodyPr wrap="square" rtlCol="0">
            <a:spAutoFit/>
          </a:bodyPr>
          <a:lstStyle/>
          <a:p>
            <a:pPr algn="dist"/>
            <a:r>
              <a:rPr lang="en-US" altLang="zh-CN" sz="2400" dirty="0">
                <a:solidFill>
                  <a:schemeClr val="bg1"/>
                </a:solidFill>
                <a:cs typeface="+mn-ea"/>
                <a:sym typeface="+mn-lt"/>
              </a:rPr>
              <a:t>HEADLINE</a:t>
            </a:r>
            <a:endParaRPr lang="zh-CN" altLang="en-US" sz="2400" dirty="0">
              <a:solidFill>
                <a:schemeClr val="bg1"/>
              </a:solidFill>
              <a:cs typeface="+mn-ea"/>
              <a:sym typeface="+mn-lt"/>
            </a:endParaRPr>
          </a:p>
        </p:txBody>
      </p:sp>
      <p:sp>
        <p:nvSpPr>
          <p:cNvPr id="29" name="文本框 28">
            <a:extLst>
              <a:ext uri="{FF2B5EF4-FFF2-40B4-BE49-F238E27FC236}">
                <a16:creationId xmlns:a16="http://schemas.microsoft.com/office/drawing/2014/main" id="{3C2303B1-B5AB-4C02-904A-BCA20BE4A050}"/>
              </a:ext>
            </a:extLst>
          </p:cNvPr>
          <p:cNvSpPr txBox="1"/>
          <p:nvPr/>
        </p:nvSpPr>
        <p:spPr>
          <a:xfrm>
            <a:off x="7932794" y="2081638"/>
            <a:ext cx="2018155" cy="461665"/>
          </a:xfrm>
          <a:prstGeom prst="rect">
            <a:avLst/>
          </a:prstGeom>
          <a:noFill/>
        </p:spPr>
        <p:txBody>
          <a:bodyPr wrap="square" rtlCol="0">
            <a:spAutoFit/>
          </a:bodyPr>
          <a:lstStyle/>
          <a:p>
            <a:pPr algn="dist"/>
            <a:r>
              <a:rPr lang="en-US" altLang="zh-CN" sz="2400" dirty="0">
                <a:solidFill>
                  <a:schemeClr val="bg1"/>
                </a:solidFill>
                <a:cs typeface="+mn-ea"/>
                <a:sym typeface="+mn-lt"/>
              </a:rPr>
              <a:t>HEADLINE</a:t>
            </a:r>
            <a:endParaRPr lang="zh-CN" altLang="en-US" sz="2400" dirty="0">
              <a:solidFill>
                <a:schemeClr val="bg1"/>
              </a:solidFill>
              <a:cs typeface="+mn-ea"/>
              <a:sym typeface="+mn-lt"/>
            </a:endParaRPr>
          </a:p>
        </p:txBody>
      </p:sp>
      <p:pic>
        <p:nvPicPr>
          <p:cNvPr id="30" name="图片 29">
            <a:extLst>
              <a:ext uri="{FF2B5EF4-FFF2-40B4-BE49-F238E27FC236}">
                <a16:creationId xmlns:a16="http://schemas.microsoft.com/office/drawing/2014/main" id="{7E4E4FD3-4D1C-4C89-9E76-D6A3E82B7A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Tree>
    <p:extLst>
      <p:ext uri="{BB962C8B-B14F-4D97-AF65-F5344CB8AC3E}">
        <p14:creationId xmlns:p14="http://schemas.microsoft.com/office/powerpoint/2010/main" val="1455492020"/>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1+#ppt_w/2"/>
                                          </p:val>
                                        </p:tav>
                                        <p:tav tm="100000">
                                          <p:val>
                                            <p:strVal val="#ppt_x"/>
                                          </p:val>
                                        </p:tav>
                                      </p:tavLst>
                                    </p:anim>
                                    <p:anim calcmode="lin" valueType="num">
                                      <p:cBhvr additive="base">
                                        <p:cTn id="8" dur="1000" fill="hold"/>
                                        <p:tgtEl>
                                          <p:spTgt spid="72"/>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0-#ppt_w/2"/>
                                          </p:val>
                                        </p:tav>
                                        <p:tav tm="100000">
                                          <p:val>
                                            <p:strVal val="#ppt_x"/>
                                          </p:val>
                                        </p:tav>
                                      </p:tavLst>
                                    </p:anim>
                                    <p:anim calcmode="lin" valueType="num">
                                      <p:cBhvr additive="base">
                                        <p:cTn id="12" dur="1000" fill="hold"/>
                                        <p:tgtEl>
                                          <p:spTgt spid="12"/>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1000" fill="hold"/>
                                        <p:tgtEl>
                                          <p:spTgt spid="14"/>
                                        </p:tgtEl>
                                        <p:attrNameLst>
                                          <p:attrName>ppt_x</p:attrName>
                                        </p:attrNameLst>
                                      </p:cBhvr>
                                      <p:tavLst>
                                        <p:tav tm="0">
                                          <p:val>
                                            <p:strVal val="0-#ppt_w/2"/>
                                          </p:val>
                                        </p:tav>
                                        <p:tav tm="100000">
                                          <p:val>
                                            <p:strVal val="#ppt_x"/>
                                          </p:val>
                                        </p:tav>
                                      </p:tavLst>
                                    </p:anim>
                                    <p:anim calcmode="lin" valueType="num">
                                      <p:cBhvr additive="base">
                                        <p:cTn id="16" dur="1000" fill="hold"/>
                                        <p:tgtEl>
                                          <p:spTgt spid="14"/>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0-#ppt_w/2"/>
                                          </p:val>
                                        </p:tav>
                                        <p:tav tm="100000">
                                          <p:val>
                                            <p:strVal val="#ppt_x"/>
                                          </p:val>
                                        </p:tav>
                                      </p:tavLst>
                                    </p:anim>
                                    <p:anim calcmode="lin" valueType="num">
                                      <p:cBhvr additive="base">
                                        <p:cTn id="20" dur="1000" fill="hold"/>
                                        <p:tgtEl>
                                          <p:spTgt spid="16"/>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1000" fill="hold"/>
                                        <p:tgtEl>
                                          <p:spTgt spid="18"/>
                                        </p:tgtEl>
                                        <p:attrNameLst>
                                          <p:attrName>ppt_x</p:attrName>
                                        </p:attrNameLst>
                                      </p:cBhvr>
                                      <p:tavLst>
                                        <p:tav tm="0">
                                          <p:val>
                                            <p:strVal val="0-#ppt_w/2"/>
                                          </p:val>
                                        </p:tav>
                                        <p:tav tm="100000">
                                          <p:val>
                                            <p:strVal val="#ppt_x"/>
                                          </p:val>
                                        </p:tav>
                                      </p:tavLst>
                                    </p:anim>
                                    <p:anim calcmode="lin" valueType="num">
                                      <p:cBhvr additive="base">
                                        <p:cTn id="24" dur="1000" fill="hold"/>
                                        <p:tgtEl>
                                          <p:spTgt spid="18"/>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1000" fill="hold"/>
                                        <p:tgtEl>
                                          <p:spTgt spid="20"/>
                                        </p:tgtEl>
                                        <p:attrNameLst>
                                          <p:attrName>ppt_x</p:attrName>
                                        </p:attrNameLst>
                                      </p:cBhvr>
                                      <p:tavLst>
                                        <p:tav tm="0">
                                          <p:val>
                                            <p:strVal val="0-#ppt_w/2"/>
                                          </p:val>
                                        </p:tav>
                                        <p:tav tm="100000">
                                          <p:val>
                                            <p:strVal val="#ppt_x"/>
                                          </p:val>
                                        </p:tav>
                                      </p:tavLst>
                                    </p:anim>
                                    <p:anim calcmode="lin" valueType="num">
                                      <p:cBhvr additive="base">
                                        <p:cTn id="28" dur="1000" fill="hold"/>
                                        <p:tgtEl>
                                          <p:spTgt spid="20"/>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1000" fill="hold"/>
                                        <p:tgtEl>
                                          <p:spTgt spid="22"/>
                                        </p:tgtEl>
                                        <p:attrNameLst>
                                          <p:attrName>ppt_x</p:attrName>
                                        </p:attrNameLst>
                                      </p:cBhvr>
                                      <p:tavLst>
                                        <p:tav tm="0">
                                          <p:val>
                                            <p:strVal val="0-#ppt_w/2"/>
                                          </p:val>
                                        </p:tav>
                                        <p:tav tm="100000">
                                          <p:val>
                                            <p:strVal val="#ppt_x"/>
                                          </p:val>
                                        </p:tav>
                                      </p:tavLst>
                                    </p:anim>
                                    <p:anim calcmode="lin" valueType="num">
                                      <p:cBhvr additive="base">
                                        <p:cTn id="32" dur="1000" fill="hold"/>
                                        <p:tgtEl>
                                          <p:spTgt spid="22"/>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anim calcmode="lin" valueType="num">
                                      <p:cBhvr additive="base">
                                        <p:cTn id="35" dur="1000" fill="hold"/>
                                        <p:tgtEl>
                                          <p:spTgt spid="24"/>
                                        </p:tgtEl>
                                        <p:attrNameLst>
                                          <p:attrName>ppt_x</p:attrName>
                                        </p:attrNameLst>
                                      </p:cBhvr>
                                      <p:tavLst>
                                        <p:tav tm="0">
                                          <p:val>
                                            <p:strVal val="0-#ppt_w/2"/>
                                          </p:val>
                                        </p:tav>
                                        <p:tav tm="100000">
                                          <p:val>
                                            <p:strVal val="#ppt_x"/>
                                          </p:val>
                                        </p:tav>
                                      </p:tavLst>
                                    </p:anim>
                                    <p:anim calcmode="lin" valueType="num">
                                      <p:cBhvr additive="base">
                                        <p:cTn id="36" dur="1000" fill="hold"/>
                                        <p:tgtEl>
                                          <p:spTgt spid="24"/>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anim calcmode="lin" valueType="num">
                                      <p:cBhvr additive="base">
                                        <p:cTn id="39" dur="1000" fill="hold"/>
                                        <p:tgtEl>
                                          <p:spTgt spid="26"/>
                                        </p:tgtEl>
                                        <p:attrNameLst>
                                          <p:attrName>ppt_x</p:attrName>
                                        </p:attrNameLst>
                                      </p:cBhvr>
                                      <p:tavLst>
                                        <p:tav tm="0">
                                          <p:val>
                                            <p:strVal val="0-#ppt_w/2"/>
                                          </p:val>
                                        </p:tav>
                                        <p:tav tm="100000">
                                          <p:val>
                                            <p:strVal val="#ppt_x"/>
                                          </p:val>
                                        </p:tav>
                                      </p:tavLst>
                                    </p:anim>
                                    <p:anim calcmode="lin" valueType="num">
                                      <p:cBhvr additive="base">
                                        <p:cTn id="40" dur="1000" fill="hold"/>
                                        <p:tgtEl>
                                          <p:spTgt spid="26"/>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additive="base">
                                        <p:cTn id="43" dur="1000" fill="hold"/>
                                        <p:tgtEl>
                                          <p:spTgt spid="28"/>
                                        </p:tgtEl>
                                        <p:attrNameLst>
                                          <p:attrName>ppt_x</p:attrName>
                                        </p:attrNameLst>
                                      </p:cBhvr>
                                      <p:tavLst>
                                        <p:tav tm="0">
                                          <p:val>
                                            <p:strVal val="0-#ppt_w/2"/>
                                          </p:val>
                                        </p:tav>
                                        <p:tav tm="100000">
                                          <p:val>
                                            <p:strVal val="#ppt_x"/>
                                          </p:val>
                                        </p:tav>
                                      </p:tavLst>
                                    </p:anim>
                                    <p:anim calcmode="lin" valueType="num">
                                      <p:cBhvr additive="base">
                                        <p:cTn id="44" dur="1000" fill="hold"/>
                                        <p:tgtEl>
                                          <p:spTgt spid="28"/>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anim calcmode="lin" valueType="num">
                                      <p:cBhvr additive="base">
                                        <p:cTn id="47" dur="1000" fill="hold"/>
                                        <p:tgtEl>
                                          <p:spTgt spid="29"/>
                                        </p:tgtEl>
                                        <p:attrNameLst>
                                          <p:attrName>ppt_x</p:attrName>
                                        </p:attrNameLst>
                                      </p:cBhvr>
                                      <p:tavLst>
                                        <p:tav tm="0">
                                          <p:val>
                                            <p:strVal val="0-#ppt_w/2"/>
                                          </p:val>
                                        </p:tav>
                                        <p:tav tm="100000">
                                          <p:val>
                                            <p:strVal val="#ppt_x"/>
                                          </p:val>
                                        </p:tav>
                                      </p:tavLst>
                                    </p:anim>
                                    <p:anim calcmode="lin" valueType="num">
                                      <p:cBhvr additive="base">
                                        <p:cTn id="48" dur="1000" fill="hold"/>
                                        <p:tgtEl>
                                          <p:spTgt spid="29"/>
                                        </p:tgtEl>
                                        <p:attrNameLst>
                                          <p:attrName>ppt_y</p:attrName>
                                        </p:attrNameLst>
                                      </p:cBhvr>
                                      <p:tavLst>
                                        <p:tav tm="0">
                                          <p:val>
                                            <p:strVal val="#ppt_y"/>
                                          </p:val>
                                        </p:tav>
                                        <p:tav tm="100000">
                                          <p:val>
                                            <p:strVal val="#ppt_y"/>
                                          </p:val>
                                        </p:tav>
                                      </p:tavLst>
                                    </p:anim>
                                  </p:childTnLst>
                                </p:cTn>
                              </p:par>
                              <p:par>
                                <p:cTn id="49" presetID="2" presetClass="entr" presetSubtype="8" fill="hold" nodeType="with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1000" fill="hold"/>
                                        <p:tgtEl>
                                          <p:spTgt spid="13"/>
                                        </p:tgtEl>
                                        <p:attrNameLst>
                                          <p:attrName>ppt_x</p:attrName>
                                        </p:attrNameLst>
                                      </p:cBhvr>
                                      <p:tavLst>
                                        <p:tav tm="0">
                                          <p:val>
                                            <p:strVal val="0-#ppt_w/2"/>
                                          </p:val>
                                        </p:tav>
                                        <p:tav tm="100000">
                                          <p:val>
                                            <p:strVal val="#ppt_x"/>
                                          </p:val>
                                        </p:tav>
                                      </p:tavLst>
                                    </p:anim>
                                    <p:anim calcmode="lin" valueType="num">
                                      <p:cBhvr additive="base">
                                        <p:cTn id="52" dur="1000" fill="hold"/>
                                        <p:tgtEl>
                                          <p:spTgt spid="13"/>
                                        </p:tgtEl>
                                        <p:attrNameLst>
                                          <p:attrName>ppt_y</p:attrName>
                                        </p:attrNameLst>
                                      </p:cBhvr>
                                      <p:tavLst>
                                        <p:tav tm="0">
                                          <p:val>
                                            <p:strVal val="#ppt_y"/>
                                          </p:val>
                                        </p:tav>
                                        <p:tav tm="100000">
                                          <p:val>
                                            <p:strVal val="#ppt_y"/>
                                          </p:val>
                                        </p:tav>
                                      </p:tavLst>
                                    </p:anim>
                                  </p:childTnLst>
                                </p:cTn>
                              </p:par>
                              <p:par>
                                <p:cTn id="53" presetID="2" presetClass="entr" presetSubtype="8" fill="hold" nodeType="with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additive="base">
                                        <p:cTn id="55" dur="1000" fill="hold"/>
                                        <p:tgtEl>
                                          <p:spTgt spid="15"/>
                                        </p:tgtEl>
                                        <p:attrNameLst>
                                          <p:attrName>ppt_x</p:attrName>
                                        </p:attrNameLst>
                                      </p:cBhvr>
                                      <p:tavLst>
                                        <p:tav tm="0">
                                          <p:val>
                                            <p:strVal val="0-#ppt_w/2"/>
                                          </p:val>
                                        </p:tav>
                                        <p:tav tm="100000">
                                          <p:val>
                                            <p:strVal val="#ppt_x"/>
                                          </p:val>
                                        </p:tav>
                                      </p:tavLst>
                                    </p:anim>
                                    <p:anim calcmode="lin" valueType="num">
                                      <p:cBhvr additive="base">
                                        <p:cTn id="56" dur="1000" fill="hold"/>
                                        <p:tgtEl>
                                          <p:spTgt spid="15"/>
                                        </p:tgtEl>
                                        <p:attrNameLst>
                                          <p:attrName>ppt_y</p:attrName>
                                        </p:attrNameLst>
                                      </p:cBhvr>
                                      <p:tavLst>
                                        <p:tav tm="0">
                                          <p:val>
                                            <p:strVal val="#ppt_y"/>
                                          </p:val>
                                        </p:tav>
                                        <p:tav tm="100000">
                                          <p:val>
                                            <p:strVal val="#ppt_y"/>
                                          </p:val>
                                        </p:tav>
                                      </p:tavLst>
                                    </p:anim>
                                  </p:childTnLst>
                                </p:cTn>
                              </p:par>
                              <p:par>
                                <p:cTn id="57" presetID="2" presetClass="entr" presetSubtype="8" fill="hold" nodeType="with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additive="base">
                                        <p:cTn id="59" dur="1000" fill="hold"/>
                                        <p:tgtEl>
                                          <p:spTgt spid="17"/>
                                        </p:tgtEl>
                                        <p:attrNameLst>
                                          <p:attrName>ppt_x</p:attrName>
                                        </p:attrNameLst>
                                      </p:cBhvr>
                                      <p:tavLst>
                                        <p:tav tm="0">
                                          <p:val>
                                            <p:strVal val="0-#ppt_w/2"/>
                                          </p:val>
                                        </p:tav>
                                        <p:tav tm="100000">
                                          <p:val>
                                            <p:strVal val="#ppt_x"/>
                                          </p:val>
                                        </p:tav>
                                      </p:tavLst>
                                    </p:anim>
                                    <p:anim calcmode="lin" valueType="num">
                                      <p:cBhvr additive="base">
                                        <p:cTn id="60" dur="1000" fill="hold"/>
                                        <p:tgtEl>
                                          <p:spTgt spid="17"/>
                                        </p:tgtEl>
                                        <p:attrNameLst>
                                          <p:attrName>ppt_y</p:attrName>
                                        </p:attrNameLst>
                                      </p:cBhvr>
                                      <p:tavLst>
                                        <p:tav tm="0">
                                          <p:val>
                                            <p:strVal val="#ppt_y"/>
                                          </p:val>
                                        </p:tav>
                                        <p:tav tm="100000">
                                          <p:val>
                                            <p:strVal val="#ppt_y"/>
                                          </p:val>
                                        </p:tav>
                                      </p:tavLst>
                                    </p:anim>
                                  </p:childTnLst>
                                </p:cTn>
                              </p:par>
                              <p:par>
                                <p:cTn id="61" presetID="2" presetClass="entr" presetSubtype="8" fill="hold" nodeType="withEffect">
                                  <p:stCondLst>
                                    <p:cond delay="0"/>
                                  </p:stCondLst>
                                  <p:childTnLst>
                                    <p:set>
                                      <p:cBhvr>
                                        <p:cTn id="62" dur="1" fill="hold">
                                          <p:stCondLst>
                                            <p:cond delay="0"/>
                                          </p:stCondLst>
                                        </p:cTn>
                                        <p:tgtEl>
                                          <p:spTgt spid="19"/>
                                        </p:tgtEl>
                                        <p:attrNameLst>
                                          <p:attrName>style.visibility</p:attrName>
                                        </p:attrNameLst>
                                      </p:cBhvr>
                                      <p:to>
                                        <p:strVal val="visible"/>
                                      </p:to>
                                    </p:set>
                                    <p:anim calcmode="lin" valueType="num">
                                      <p:cBhvr additive="base">
                                        <p:cTn id="63" dur="1000" fill="hold"/>
                                        <p:tgtEl>
                                          <p:spTgt spid="19"/>
                                        </p:tgtEl>
                                        <p:attrNameLst>
                                          <p:attrName>ppt_x</p:attrName>
                                        </p:attrNameLst>
                                      </p:cBhvr>
                                      <p:tavLst>
                                        <p:tav tm="0">
                                          <p:val>
                                            <p:strVal val="0-#ppt_w/2"/>
                                          </p:val>
                                        </p:tav>
                                        <p:tav tm="100000">
                                          <p:val>
                                            <p:strVal val="#ppt_x"/>
                                          </p:val>
                                        </p:tav>
                                      </p:tavLst>
                                    </p:anim>
                                    <p:anim calcmode="lin" valueType="num">
                                      <p:cBhvr additive="base">
                                        <p:cTn id="64" dur="1000" fill="hold"/>
                                        <p:tgtEl>
                                          <p:spTgt spid="19"/>
                                        </p:tgtEl>
                                        <p:attrNameLst>
                                          <p:attrName>ppt_y</p:attrName>
                                        </p:attrNameLst>
                                      </p:cBhvr>
                                      <p:tavLst>
                                        <p:tav tm="0">
                                          <p:val>
                                            <p:strVal val="#ppt_y"/>
                                          </p:val>
                                        </p:tav>
                                        <p:tav tm="100000">
                                          <p:val>
                                            <p:strVal val="#ppt_y"/>
                                          </p:val>
                                        </p:tav>
                                      </p:tavLst>
                                    </p:anim>
                                  </p:childTnLst>
                                </p:cTn>
                              </p:par>
                              <p:par>
                                <p:cTn id="65" presetID="2" presetClass="entr" presetSubtype="8" fill="hold" nodeType="with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additive="base">
                                        <p:cTn id="67" dur="1000" fill="hold"/>
                                        <p:tgtEl>
                                          <p:spTgt spid="21"/>
                                        </p:tgtEl>
                                        <p:attrNameLst>
                                          <p:attrName>ppt_x</p:attrName>
                                        </p:attrNameLst>
                                      </p:cBhvr>
                                      <p:tavLst>
                                        <p:tav tm="0">
                                          <p:val>
                                            <p:strVal val="0-#ppt_w/2"/>
                                          </p:val>
                                        </p:tav>
                                        <p:tav tm="100000">
                                          <p:val>
                                            <p:strVal val="#ppt_x"/>
                                          </p:val>
                                        </p:tav>
                                      </p:tavLst>
                                    </p:anim>
                                    <p:anim calcmode="lin" valueType="num">
                                      <p:cBhvr additive="base">
                                        <p:cTn id="68" dur="1000" fill="hold"/>
                                        <p:tgtEl>
                                          <p:spTgt spid="21"/>
                                        </p:tgtEl>
                                        <p:attrNameLst>
                                          <p:attrName>ppt_y</p:attrName>
                                        </p:attrNameLst>
                                      </p:cBhvr>
                                      <p:tavLst>
                                        <p:tav tm="0">
                                          <p:val>
                                            <p:strVal val="#ppt_y"/>
                                          </p:val>
                                        </p:tav>
                                        <p:tav tm="100000">
                                          <p:val>
                                            <p:strVal val="#ppt_y"/>
                                          </p:val>
                                        </p:tav>
                                      </p:tavLst>
                                    </p:anim>
                                  </p:childTnLst>
                                </p:cTn>
                              </p:par>
                              <p:par>
                                <p:cTn id="69" presetID="2" presetClass="entr" presetSubtype="8" fill="hold" nodeType="withEffect">
                                  <p:stCondLst>
                                    <p:cond delay="0"/>
                                  </p:stCondLst>
                                  <p:childTnLst>
                                    <p:set>
                                      <p:cBhvr>
                                        <p:cTn id="70" dur="1" fill="hold">
                                          <p:stCondLst>
                                            <p:cond delay="0"/>
                                          </p:stCondLst>
                                        </p:cTn>
                                        <p:tgtEl>
                                          <p:spTgt spid="23"/>
                                        </p:tgtEl>
                                        <p:attrNameLst>
                                          <p:attrName>style.visibility</p:attrName>
                                        </p:attrNameLst>
                                      </p:cBhvr>
                                      <p:to>
                                        <p:strVal val="visible"/>
                                      </p:to>
                                    </p:set>
                                    <p:anim calcmode="lin" valueType="num">
                                      <p:cBhvr additive="base">
                                        <p:cTn id="71" dur="1000" fill="hold"/>
                                        <p:tgtEl>
                                          <p:spTgt spid="23"/>
                                        </p:tgtEl>
                                        <p:attrNameLst>
                                          <p:attrName>ppt_x</p:attrName>
                                        </p:attrNameLst>
                                      </p:cBhvr>
                                      <p:tavLst>
                                        <p:tav tm="0">
                                          <p:val>
                                            <p:strVal val="0-#ppt_w/2"/>
                                          </p:val>
                                        </p:tav>
                                        <p:tav tm="100000">
                                          <p:val>
                                            <p:strVal val="#ppt_x"/>
                                          </p:val>
                                        </p:tav>
                                      </p:tavLst>
                                    </p:anim>
                                    <p:anim calcmode="lin" valueType="num">
                                      <p:cBhvr additive="base">
                                        <p:cTn id="72" dur="1000" fill="hold"/>
                                        <p:tgtEl>
                                          <p:spTgt spid="23"/>
                                        </p:tgtEl>
                                        <p:attrNameLst>
                                          <p:attrName>ppt_y</p:attrName>
                                        </p:attrNameLst>
                                      </p:cBhvr>
                                      <p:tavLst>
                                        <p:tav tm="0">
                                          <p:val>
                                            <p:strVal val="#ppt_y"/>
                                          </p:val>
                                        </p:tav>
                                        <p:tav tm="100000">
                                          <p:val>
                                            <p:strVal val="#ppt_y"/>
                                          </p:val>
                                        </p:tav>
                                      </p:tavLst>
                                    </p:anim>
                                  </p:childTnLst>
                                </p:cTn>
                              </p:par>
                              <p:par>
                                <p:cTn id="73" presetID="2" presetClass="entr" presetSubtype="8" fill="hold" nodeType="withEffect">
                                  <p:stCondLst>
                                    <p:cond delay="0"/>
                                  </p:stCondLst>
                                  <p:childTnLst>
                                    <p:set>
                                      <p:cBhvr>
                                        <p:cTn id="74" dur="1" fill="hold">
                                          <p:stCondLst>
                                            <p:cond delay="0"/>
                                          </p:stCondLst>
                                        </p:cTn>
                                        <p:tgtEl>
                                          <p:spTgt spid="25"/>
                                        </p:tgtEl>
                                        <p:attrNameLst>
                                          <p:attrName>style.visibility</p:attrName>
                                        </p:attrNameLst>
                                      </p:cBhvr>
                                      <p:to>
                                        <p:strVal val="visible"/>
                                      </p:to>
                                    </p:set>
                                    <p:anim calcmode="lin" valueType="num">
                                      <p:cBhvr additive="base">
                                        <p:cTn id="75" dur="1000" fill="hold"/>
                                        <p:tgtEl>
                                          <p:spTgt spid="25"/>
                                        </p:tgtEl>
                                        <p:attrNameLst>
                                          <p:attrName>ppt_x</p:attrName>
                                        </p:attrNameLst>
                                      </p:cBhvr>
                                      <p:tavLst>
                                        <p:tav tm="0">
                                          <p:val>
                                            <p:strVal val="0-#ppt_w/2"/>
                                          </p:val>
                                        </p:tav>
                                        <p:tav tm="100000">
                                          <p:val>
                                            <p:strVal val="#ppt_x"/>
                                          </p:val>
                                        </p:tav>
                                      </p:tavLst>
                                    </p:anim>
                                    <p:anim calcmode="lin" valueType="num">
                                      <p:cBhvr additive="base">
                                        <p:cTn id="76" dur="1000" fill="hold"/>
                                        <p:tgtEl>
                                          <p:spTgt spid="25"/>
                                        </p:tgtEl>
                                        <p:attrNameLst>
                                          <p:attrName>ppt_y</p:attrName>
                                        </p:attrNameLst>
                                      </p:cBhvr>
                                      <p:tavLst>
                                        <p:tav tm="0">
                                          <p:val>
                                            <p:strVal val="#ppt_y"/>
                                          </p:val>
                                        </p:tav>
                                        <p:tav tm="100000">
                                          <p:val>
                                            <p:strVal val="#ppt_y"/>
                                          </p:val>
                                        </p:tav>
                                      </p:tavLst>
                                    </p:anim>
                                  </p:childTnLst>
                                </p:cTn>
                              </p:par>
                              <p:par>
                                <p:cTn id="77" presetID="2" presetClass="entr" presetSubtype="8" fill="hold" nodeType="with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additive="base">
                                        <p:cTn id="79" dur="1000" fill="hold"/>
                                        <p:tgtEl>
                                          <p:spTgt spid="27"/>
                                        </p:tgtEl>
                                        <p:attrNameLst>
                                          <p:attrName>ppt_x</p:attrName>
                                        </p:attrNameLst>
                                      </p:cBhvr>
                                      <p:tavLst>
                                        <p:tav tm="0">
                                          <p:val>
                                            <p:strVal val="0-#ppt_w/2"/>
                                          </p:val>
                                        </p:tav>
                                        <p:tav tm="100000">
                                          <p:val>
                                            <p:strVal val="#ppt_x"/>
                                          </p:val>
                                        </p:tav>
                                      </p:tavLst>
                                    </p:anim>
                                    <p:anim calcmode="lin" valueType="num">
                                      <p:cBhvr additive="base">
                                        <p:cTn id="80" dur="1000" fill="hold"/>
                                        <p:tgtEl>
                                          <p:spTgt spid="27"/>
                                        </p:tgtEl>
                                        <p:attrNameLst>
                                          <p:attrName>ppt_y</p:attrName>
                                        </p:attrNameLst>
                                      </p:cBhvr>
                                      <p:tavLst>
                                        <p:tav tm="0">
                                          <p:val>
                                            <p:strVal val="#ppt_y"/>
                                          </p:val>
                                        </p:tav>
                                        <p:tav tm="100000">
                                          <p:val>
                                            <p:strVal val="#ppt_y"/>
                                          </p:val>
                                        </p:tav>
                                      </p:tavLst>
                                    </p:anim>
                                  </p:childTnLst>
                                </p:cTn>
                              </p:par>
                              <p:par>
                                <p:cTn id="81" presetID="2" presetClass="entr" presetSubtype="8" fill="hold" nodeType="withEffect">
                                  <p:stCondLst>
                                    <p:cond delay="0"/>
                                  </p:stCondLst>
                                  <p:childTnLst>
                                    <p:set>
                                      <p:cBhvr>
                                        <p:cTn id="82" dur="1" fill="hold">
                                          <p:stCondLst>
                                            <p:cond delay="0"/>
                                          </p:stCondLst>
                                        </p:cTn>
                                        <p:tgtEl>
                                          <p:spTgt spid="30"/>
                                        </p:tgtEl>
                                        <p:attrNameLst>
                                          <p:attrName>style.visibility</p:attrName>
                                        </p:attrNameLst>
                                      </p:cBhvr>
                                      <p:to>
                                        <p:strVal val="visible"/>
                                      </p:to>
                                    </p:set>
                                    <p:anim calcmode="lin" valueType="num">
                                      <p:cBhvr additive="base">
                                        <p:cTn id="83" dur="1000" fill="hold"/>
                                        <p:tgtEl>
                                          <p:spTgt spid="30"/>
                                        </p:tgtEl>
                                        <p:attrNameLst>
                                          <p:attrName>ppt_x</p:attrName>
                                        </p:attrNameLst>
                                      </p:cBhvr>
                                      <p:tavLst>
                                        <p:tav tm="0">
                                          <p:val>
                                            <p:strVal val="0-#ppt_w/2"/>
                                          </p:val>
                                        </p:tav>
                                        <p:tav tm="100000">
                                          <p:val>
                                            <p:strVal val="#ppt_x"/>
                                          </p:val>
                                        </p:tav>
                                      </p:tavLst>
                                    </p:anim>
                                    <p:anim calcmode="lin" valueType="num">
                                      <p:cBhvr additive="base">
                                        <p:cTn id="84" dur="1000" fill="hold"/>
                                        <p:tgtEl>
                                          <p:spTgt spid="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6" grpId="0"/>
      <p:bldP spid="18" grpId="0"/>
      <p:bldP spid="20" grpId="0"/>
      <p:bldP spid="22" grpId="0"/>
      <p:bldP spid="24" grpId="0"/>
      <p:bldP spid="26" grpId="0"/>
      <p:bldP spid="28" grpId="0"/>
      <p:bldP spid="29"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72" name="组合 71">
            <a:extLst>
              <a:ext uri="{FF2B5EF4-FFF2-40B4-BE49-F238E27FC236}">
                <a16:creationId xmlns:a16="http://schemas.microsoft.com/office/drawing/2014/main" id="{4F70856F-61C5-42E7-A895-885E5F89E594}"/>
              </a:ext>
            </a:extLst>
          </p:cNvPr>
          <p:cNvGrpSpPr/>
          <p:nvPr/>
        </p:nvGrpSpPr>
        <p:grpSpPr>
          <a:xfrm>
            <a:off x="9455689" y="249096"/>
            <a:ext cx="2200144" cy="814741"/>
            <a:chOff x="7178675" y="512890"/>
            <a:chExt cx="2905125" cy="970473"/>
          </a:xfrm>
        </p:grpSpPr>
        <p:sp>
          <p:nvSpPr>
            <p:cNvPr id="73" name="矩形 72">
              <a:extLst>
                <a:ext uri="{FF2B5EF4-FFF2-40B4-BE49-F238E27FC236}">
                  <a16:creationId xmlns:a16="http://schemas.microsoft.com/office/drawing/2014/main" id="{89BDB780-D878-4715-A418-BA52E0A30238}"/>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4" name="矩形 73">
              <a:extLst>
                <a:ext uri="{FF2B5EF4-FFF2-40B4-BE49-F238E27FC236}">
                  <a16:creationId xmlns:a16="http://schemas.microsoft.com/office/drawing/2014/main" id="{0F461359-8C41-4CD4-BD07-CAB23C436689}"/>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5" name="矩形 74">
              <a:extLst>
                <a:ext uri="{FF2B5EF4-FFF2-40B4-BE49-F238E27FC236}">
                  <a16:creationId xmlns:a16="http://schemas.microsoft.com/office/drawing/2014/main" id="{71D36BB6-50D2-4410-B8D0-573D8ABD3BA3}"/>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6" name="矩形 75">
              <a:extLst>
                <a:ext uri="{FF2B5EF4-FFF2-40B4-BE49-F238E27FC236}">
                  <a16:creationId xmlns:a16="http://schemas.microsoft.com/office/drawing/2014/main" id="{96597888-9C33-46D8-8590-03BBFAEA3957}"/>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7" name="文本框 76">
              <a:extLst>
                <a:ext uri="{FF2B5EF4-FFF2-40B4-BE49-F238E27FC236}">
                  <a16:creationId xmlns:a16="http://schemas.microsoft.com/office/drawing/2014/main" id="{85F83211-35B4-4DB0-9F88-2175A9F5890A}"/>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8" name="文本框 77">
              <a:extLst>
                <a:ext uri="{FF2B5EF4-FFF2-40B4-BE49-F238E27FC236}">
                  <a16:creationId xmlns:a16="http://schemas.microsoft.com/office/drawing/2014/main" id="{1BD33DD2-34F5-4294-83B7-4B484F11BEFF}"/>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9" name="文本框 78">
              <a:extLst>
                <a:ext uri="{FF2B5EF4-FFF2-40B4-BE49-F238E27FC236}">
                  <a16:creationId xmlns:a16="http://schemas.microsoft.com/office/drawing/2014/main" id="{FA383460-02D5-4049-A1BD-12C2CB1845EA}"/>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pic>
        <p:nvPicPr>
          <p:cNvPr id="95" name="图片 94">
            <a:extLst>
              <a:ext uri="{FF2B5EF4-FFF2-40B4-BE49-F238E27FC236}">
                <a16:creationId xmlns:a16="http://schemas.microsoft.com/office/drawing/2014/main" id="{57A49797-AA7E-4FC0-83A9-466DED297A70}"/>
              </a:ext>
            </a:extLst>
          </p:cNvPr>
          <p:cNvPicPr>
            <a:picLocks noChangeAspect="1"/>
          </p:cNvPicPr>
          <p:nvPr/>
        </p:nvPicPr>
        <p:blipFill>
          <a:blip r:embed="rId2">
            <a:extLst>
              <a:ext uri="{28A0092B-C50C-407E-A947-70E740481C1C}">
                <a14:useLocalDpi xmlns:a14="http://schemas.microsoft.com/office/drawing/2010/main" val="0"/>
              </a:ext>
            </a:extLst>
          </a:blip>
          <a:srcRect r="31734" b="30968"/>
          <a:stretch>
            <a:fillRect/>
          </a:stretch>
        </p:blipFill>
        <p:spPr>
          <a:xfrm>
            <a:off x="8350610" y="3701588"/>
            <a:ext cx="3841390" cy="3156413"/>
          </a:xfrm>
          <a:custGeom>
            <a:avLst/>
            <a:gdLst>
              <a:gd name="connsiteX0" fmla="*/ 0 w 3841390"/>
              <a:gd name="connsiteY0" fmla="*/ 0 h 3156413"/>
              <a:gd name="connsiteX1" fmla="*/ 3841390 w 3841390"/>
              <a:gd name="connsiteY1" fmla="*/ 0 h 3156413"/>
              <a:gd name="connsiteX2" fmla="*/ 3841390 w 3841390"/>
              <a:gd name="connsiteY2" fmla="*/ 3156413 h 3156413"/>
              <a:gd name="connsiteX3" fmla="*/ 734124 w 3841390"/>
              <a:gd name="connsiteY3" fmla="*/ 3156413 h 3156413"/>
              <a:gd name="connsiteX4" fmla="*/ 0 w 3841390"/>
              <a:gd name="connsiteY4" fmla="*/ 3156413 h 3156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1390" h="3156413">
                <a:moveTo>
                  <a:pt x="0" y="0"/>
                </a:moveTo>
                <a:lnTo>
                  <a:pt x="3841390" y="0"/>
                </a:lnTo>
                <a:lnTo>
                  <a:pt x="3841390" y="3156413"/>
                </a:lnTo>
                <a:lnTo>
                  <a:pt x="734124" y="3156413"/>
                </a:lnTo>
                <a:lnTo>
                  <a:pt x="0" y="3156413"/>
                </a:lnTo>
                <a:close/>
              </a:path>
            </a:pathLst>
          </a:custGeom>
        </p:spPr>
      </p:pic>
      <p:grpSp>
        <p:nvGrpSpPr>
          <p:cNvPr id="3" name="组合 2">
            <a:extLst>
              <a:ext uri="{FF2B5EF4-FFF2-40B4-BE49-F238E27FC236}">
                <a16:creationId xmlns:a16="http://schemas.microsoft.com/office/drawing/2014/main" id="{48B48597-C349-4264-90BF-8FCC355AA462}"/>
              </a:ext>
            </a:extLst>
          </p:cNvPr>
          <p:cNvGrpSpPr/>
          <p:nvPr/>
        </p:nvGrpSpPr>
        <p:grpSpPr>
          <a:xfrm>
            <a:off x="1316291" y="2010470"/>
            <a:ext cx="2018156" cy="3172786"/>
            <a:chOff x="1434824" y="2010470"/>
            <a:chExt cx="2018156" cy="3172786"/>
          </a:xfrm>
        </p:grpSpPr>
        <p:grpSp>
          <p:nvGrpSpPr>
            <p:cNvPr id="12" name="组合 11">
              <a:extLst>
                <a:ext uri="{FF2B5EF4-FFF2-40B4-BE49-F238E27FC236}">
                  <a16:creationId xmlns:a16="http://schemas.microsoft.com/office/drawing/2014/main" id="{397C1A58-20F5-4112-A8F5-04D5E7606185}"/>
                </a:ext>
              </a:extLst>
            </p:cNvPr>
            <p:cNvGrpSpPr/>
            <p:nvPr/>
          </p:nvGrpSpPr>
          <p:grpSpPr>
            <a:xfrm>
              <a:off x="1434824" y="2010470"/>
              <a:ext cx="2018155" cy="3172786"/>
              <a:chOff x="81157" y="2225954"/>
              <a:chExt cx="4208709" cy="6616604"/>
            </a:xfrm>
          </p:grpSpPr>
          <p:grpSp>
            <p:nvGrpSpPr>
              <p:cNvPr id="13" name="组合 12">
                <a:extLst>
                  <a:ext uri="{FF2B5EF4-FFF2-40B4-BE49-F238E27FC236}">
                    <a16:creationId xmlns:a16="http://schemas.microsoft.com/office/drawing/2014/main" id="{0B896C92-6F81-47C3-9419-FC33452BEDF4}"/>
                  </a:ext>
                </a:extLst>
              </p:cNvPr>
              <p:cNvGrpSpPr/>
              <p:nvPr/>
            </p:nvGrpSpPr>
            <p:grpSpPr>
              <a:xfrm>
                <a:off x="81157" y="2225954"/>
                <a:ext cx="4208709" cy="6616604"/>
                <a:chOff x="72013" y="2709194"/>
                <a:chExt cx="4208709" cy="6616604"/>
              </a:xfrm>
            </p:grpSpPr>
            <p:sp>
              <p:nvSpPr>
                <p:cNvPr id="22" name="Google Shape;450;p21">
                  <a:extLst>
                    <a:ext uri="{FF2B5EF4-FFF2-40B4-BE49-F238E27FC236}">
                      <a16:creationId xmlns:a16="http://schemas.microsoft.com/office/drawing/2014/main" id="{301574AB-5B7A-4A66-B92B-80AD3A9AF0D6}"/>
                    </a:ext>
                  </a:extLst>
                </p:cNvPr>
                <p:cNvSpPr/>
                <p:nvPr/>
              </p:nvSpPr>
              <p:spPr>
                <a:xfrm>
                  <a:off x="72013" y="3317894"/>
                  <a:ext cx="4208709" cy="6007904"/>
                </a:xfrm>
                <a:prstGeom prst="roundRect">
                  <a:avLst>
                    <a:gd name="adj" fmla="val 18451"/>
                  </a:avLst>
                </a:prstGeom>
                <a:solidFill>
                  <a:srgbClr val="FFFFFF">
                    <a:alpha val="37000"/>
                  </a:srgbClr>
                </a:solidFill>
                <a:ln w="9525" cap="flat" cmpd="sng">
                  <a:no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grpSp>
              <p:nvGrpSpPr>
                <p:cNvPr id="23" name="组合 22">
                  <a:extLst>
                    <a:ext uri="{FF2B5EF4-FFF2-40B4-BE49-F238E27FC236}">
                      <a16:creationId xmlns:a16="http://schemas.microsoft.com/office/drawing/2014/main" id="{DAC751C9-5AC6-4A60-B243-D03183394898}"/>
                    </a:ext>
                  </a:extLst>
                </p:cNvPr>
                <p:cNvGrpSpPr/>
                <p:nvPr/>
              </p:nvGrpSpPr>
              <p:grpSpPr>
                <a:xfrm>
                  <a:off x="1320586" y="2709194"/>
                  <a:ext cx="1533407" cy="1457900"/>
                  <a:chOff x="1081777" y="2234663"/>
                  <a:chExt cx="1986437" cy="1888622"/>
                </a:xfrm>
              </p:grpSpPr>
              <p:sp>
                <p:nvSpPr>
                  <p:cNvPr id="24" name="Google Shape;451;p21">
                    <a:extLst>
                      <a:ext uri="{FF2B5EF4-FFF2-40B4-BE49-F238E27FC236}">
                        <a16:creationId xmlns:a16="http://schemas.microsoft.com/office/drawing/2014/main" id="{4821F080-A2F0-4DB4-80FD-70AAC1DC25D5}"/>
                      </a:ext>
                    </a:extLst>
                  </p:cNvPr>
                  <p:cNvSpPr/>
                  <p:nvPr/>
                </p:nvSpPr>
                <p:spPr>
                  <a:xfrm>
                    <a:off x="1179651" y="2234663"/>
                    <a:ext cx="1888563" cy="1888622"/>
                  </a:xfrm>
                  <a:custGeom>
                    <a:avLst/>
                    <a:gdLst/>
                    <a:ahLst/>
                    <a:cxnLst/>
                    <a:rect l="l" t="t" r="r" b="b"/>
                    <a:pathLst>
                      <a:path w="32147" h="32148" extrusionOk="0">
                        <a:moveTo>
                          <a:pt x="16073" y="1"/>
                        </a:moveTo>
                        <a:cubicBezTo>
                          <a:pt x="7204" y="1"/>
                          <a:pt x="0" y="7205"/>
                          <a:pt x="0" y="16074"/>
                        </a:cubicBezTo>
                        <a:cubicBezTo>
                          <a:pt x="0" y="24943"/>
                          <a:pt x="7204" y="32147"/>
                          <a:pt x="16073" y="32147"/>
                        </a:cubicBezTo>
                        <a:cubicBezTo>
                          <a:pt x="24942" y="32147"/>
                          <a:pt x="32146" y="24943"/>
                          <a:pt x="32146" y="16074"/>
                        </a:cubicBezTo>
                        <a:cubicBezTo>
                          <a:pt x="32146" y="7205"/>
                          <a:pt x="24942" y="1"/>
                          <a:pt x="16073" y="1"/>
                        </a:cubicBezTo>
                        <a:close/>
                      </a:path>
                    </a:pathLst>
                  </a:custGeom>
                  <a:solidFill>
                    <a:schemeClr val="bg1"/>
                  </a:solidFill>
                  <a:ln w="9525" cap="flat" cmpd="sng">
                    <a:no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sp>
                <p:nvSpPr>
                  <p:cNvPr id="25" name="Google Shape;452;p21">
                    <a:extLst>
                      <a:ext uri="{FF2B5EF4-FFF2-40B4-BE49-F238E27FC236}">
                        <a16:creationId xmlns:a16="http://schemas.microsoft.com/office/drawing/2014/main" id="{1D58BF2F-F41D-416B-ACC6-9D10D86D5C50}"/>
                      </a:ext>
                    </a:extLst>
                  </p:cNvPr>
                  <p:cNvSpPr/>
                  <p:nvPr/>
                </p:nvSpPr>
                <p:spPr>
                  <a:xfrm>
                    <a:off x="1081777" y="2488218"/>
                    <a:ext cx="1732798" cy="1633872"/>
                  </a:xfrm>
                  <a:custGeom>
                    <a:avLst/>
                    <a:gdLst/>
                    <a:ahLst/>
                    <a:cxnLst/>
                    <a:rect l="l" t="t" r="r" b="b"/>
                    <a:pathLst>
                      <a:path w="29497" h="27813" extrusionOk="0">
                        <a:moveTo>
                          <a:pt x="6797" y="0"/>
                        </a:moveTo>
                        <a:lnTo>
                          <a:pt x="6797" y="0"/>
                        </a:lnTo>
                        <a:cubicBezTo>
                          <a:pt x="171" y="6219"/>
                          <a:pt x="1" y="16685"/>
                          <a:pt x="6423" y="23108"/>
                        </a:cubicBezTo>
                        <a:cubicBezTo>
                          <a:pt x="9564" y="26248"/>
                          <a:pt x="13671" y="27812"/>
                          <a:pt x="17772" y="27812"/>
                        </a:cubicBezTo>
                        <a:cubicBezTo>
                          <a:pt x="22057" y="27812"/>
                          <a:pt x="26336" y="26104"/>
                          <a:pt x="29497" y="22700"/>
                        </a:cubicBezTo>
                        <a:lnTo>
                          <a:pt x="29497" y="22700"/>
                        </a:lnTo>
                        <a:cubicBezTo>
                          <a:pt x="26403" y="25610"/>
                          <a:pt x="22455" y="27056"/>
                          <a:pt x="18513" y="27056"/>
                        </a:cubicBezTo>
                        <a:cubicBezTo>
                          <a:pt x="14400" y="27056"/>
                          <a:pt x="10294" y="25483"/>
                          <a:pt x="7171" y="22360"/>
                        </a:cubicBezTo>
                        <a:cubicBezTo>
                          <a:pt x="1054" y="16209"/>
                          <a:pt x="884" y="6355"/>
                          <a:pt x="6797" y="0"/>
                        </a:cubicBezTo>
                        <a:close/>
                      </a:path>
                    </a:pathLst>
                  </a:custGeom>
                  <a:solidFill>
                    <a:srgbClr val="04738C">
                      <a:alpha val="11980"/>
                    </a:srgbClr>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sp>
                <p:nvSpPr>
                  <p:cNvPr id="26" name="Google Shape;453;p21">
                    <a:extLst>
                      <a:ext uri="{FF2B5EF4-FFF2-40B4-BE49-F238E27FC236}">
                        <a16:creationId xmlns:a16="http://schemas.microsoft.com/office/drawing/2014/main" id="{2D4E8813-0EA2-40E8-94FF-7BB8EC58C81B}"/>
                      </a:ext>
                    </a:extLst>
                  </p:cNvPr>
                  <p:cNvSpPr/>
                  <p:nvPr/>
                </p:nvSpPr>
                <p:spPr>
                  <a:xfrm>
                    <a:off x="1413892" y="2487024"/>
                    <a:ext cx="1400683" cy="1400684"/>
                  </a:xfrm>
                  <a:custGeom>
                    <a:avLst/>
                    <a:gdLst/>
                    <a:ahLst/>
                    <a:cxnLst/>
                    <a:rect l="l" t="t" r="r" b="b"/>
                    <a:pathLst>
                      <a:path w="21443" h="21443" extrusionOk="0">
                        <a:moveTo>
                          <a:pt x="10704" y="1"/>
                        </a:moveTo>
                        <a:cubicBezTo>
                          <a:pt x="4791" y="1"/>
                          <a:pt x="0" y="4792"/>
                          <a:pt x="0" y="10705"/>
                        </a:cubicBezTo>
                        <a:cubicBezTo>
                          <a:pt x="0" y="16618"/>
                          <a:pt x="4791" y="21443"/>
                          <a:pt x="10704" y="21443"/>
                        </a:cubicBezTo>
                        <a:cubicBezTo>
                          <a:pt x="16617" y="21443"/>
                          <a:pt x="21442" y="16618"/>
                          <a:pt x="21442" y="10705"/>
                        </a:cubicBezTo>
                        <a:cubicBezTo>
                          <a:pt x="21442" y="4792"/>
                          <a:pt x="16617" y="1"/>
                          <a:pt x="10704" y="1"/>
                        </a:cubicBezTo>
                        <a:close/>
                      </a:path>
                    </a:pathLst>
                  </a:custGeom>
                  <a:solidFill>
                    <a:schemeClr val="bg1"/>
                  </a:solidFill>
                  <a:ln w="9525" cap="flat" cmpd="sng">
                    <a:no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sp>
                <p:nvSpPr>
                  <p:cNvPr id="27" name="Google Shape;453;p21">
                    <a:extLst>
                      <a:ext uri="{FF2B5EF4-FFF2-40B4-BE49-F238E27FC236}">
                        <a16:creationId xmlns:a16="http://schemas.microsoft.com/office/drawing/2014/main" id="{3E360B2A-AA26-4427-B309-3760FD458BA7}"/>
                      </a:ext>
                    </a:extLst>
                  </p:cNvPr>
                  <p:cNvSpPr/>
                  <p:nvPr/>
                </p:nvSpPr>
                <p:spPr>
                  <a:xfrm>
                    <a:off x="1413820" y="2478633"/>
                    <a:ext cx="1400683" cy="1400684"/>
                  </a:xfrm>
                  <a:custGeom>
                    <a:avLst/>
                    <a:gdLst/>
                    <a:ahLst/>
                    <a:cxnLst/>
                    <a:rect l="l" t="t" r="r" b="b"/>
                    <a:pathLst>
                      <a:path w="21443" h="21443" extrusionOk="0">
                        <a:moveTo>
                          <a:pt x="10704" y="1"/>
                        </a:moveTo>
                        <a:cubicBezTo>
                          <a:pt x="4791" y="1"/>
                          <a:pt x="0" y="4792"/>
                          <a:pt x="0" y="10705"/>
                        </a:cubicBezTo>
                        <a:cubicBezTo>
                          <a:pt x="0" y="16618"/>
                          <a:pt x="4791" y="21443"/>
                          <a:pt x="10704" y="21443"/>
                        </a:cubicBezTo>
                        <a:cubicBezTo>
                          <a:pt x="16617" y="21443"/>
                          <a:pt x="21442" y="16618"/>
                          <a:pt x="21442" y="10705"/>
                        </a:cubicBezTo>
                        <a:cubicBezTo>
                          <a:pt x="21442" y="4792"/>
                          <a:pt x="16617" y="1"/>
                          <a:pt x="10704" y="1"/>
                        </a:cubicBezTo>
                        <a:close/>
                      </a:path>
                    </a:pathLst>
                  </a:custGeom>
                  <a:solidFill>
                    <a:srgbClr val="000944"/>
                  </a:solidFill>
                  <a:ln w="9525" cap="flat" cmpd="sng">
                    <a:no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grpSp>
          </p:grpSp>
          <p:grpSp>
            <p:nvGrpSpPr>
              <p:cNvPr id="17" name="Google Shape;1002;p32">
                <a:extLst>
                  <a:ext uri="{FF2B5EF4-FFF2-40B4-BE49-F238E27FC236}">
                    <a16:creationId xmlns:a16="http://schemas.microsoft.com/office/drawing/2014/main" id="{045D2C4F-626E-4236-A6CA-1756941AC1BF}"/>
                  </a:ext>
                </a:extLst>
              </p:cNvPr>
              <p:cNvGrpSpPr/>
              <p:nvPr/>
            </p:nvGrpSpPr>
            <p:grpSpPr>
              <a:xfrm>
                <a:off x="1919833" y="2622114"/>
                <a:ext cx="498315" cy="582582"/>
                <a:chOff x="-48338634" y="2099327"/>
                <a:chExt cx="562326" cy="657418"/>
              </a:xfrm>
              <a:solidFill>
                <a:srgbClr val="1CAAC2"/>
              </a:solidFill>
            </p:grpSpPr>
            <p:sp>
              <p:nvSpPr>
                <p:cNvPr id="19" name="Google Shape;1003;p32">
                  <a:extLst>
                    <a:ext uri="{FF2B5EF4-FFF2-40B4-BE49-F238E27FC236}">
                      <a16:creationId xmlns:a16="http://schemas.microsoft.com/office/drawing/2014/main" id="{1211E68C-0035-4721-9050-53DA5E2EBB86}"/>
                    </a:ext>
                  </a:extLst>
                </p:cNvPr>
                <p:cNvSpPr/>
                <p:nvPr/>
              </p:nvSpPr>
              <p:spPr>
                <a:xfrm>
                  <a:off x="-48338634" y="2099327"/>
                  <a:ext cx="562326" cy="657418"/>
                </a:xfrm>
                <a:custGeom>
                  <a:avLst/>
                  <a:gdLst/>
                  <a:ahLst/>
                  <a:cxnLst/>
                  <a:rect l="l" t="t" r="r" b="b"/>
                  <a:pathLst>
                    <a:path w="10272" h="12009" extrusionOk="0">
                      <a:moveTo>
                        <a:pt x="4507" y="679"/>
                      </a:moveTo>
                      <a:cubicBezTo>
                        <a:pt x="4774" y="679"/>
                        <a:pt x="5048" y="706"/>
                        <a:pt x="5325" y="762"/>
                      </a:cubicBezTo>
                      <a:cubicBezTo>
                        <a:pt x="6774" y="1077"/>
                        <a:pt x="7940" y="2274"/>
                        <a:pt x="8255" y="3723"/>
                      </a:cubicBezTo>
                      <a:cubicBezTo>
                        <a:pt x="8381" y="4227"/>
                        <a:pt x="8381" y="4763"/>
                        <a:pt x="8318" y="5267"/>
                      </a:cubicBezTo>
                      <a:cubicBezTo>
                        <a:pt x="8318" y="5330"/>
                        <a:pt x="8318" y="5424"/>
                        <a:pt x="8350" y="5487"/>
                      </a:cubicBezTo>
                      <a:lnTo>
                        <a:pt x="9263" y="7220"/>
                      </a:lnTo>
                      <a:cubicBezTo>
                        <a:pt x="9389" y="7441"/>
                        <a:pt x="9232" y="7756"/>
                        <a:pt x="8980" y="7756"/>
                      </a:cubicBezTo>
                      <a:lnTo>
                        <a:pt x="8034" y="7756"/>
                      </a:lnTo>
                      <a:cubicBezTo>
                        <a:pt x="7845" y="7756"/>
                        <a:pt x="7688" y="7913"/>
                        <a:pt x="7688" y="8102"/>
                      </a:cubicBezTo>
                      <a:lnTo>
                        <a:pt x="7688" y="9867"/>
                      </a:lnTo>
                      <a:lnTo>
                        <a:pt x="5892" y="9867"/>
                      </a:lnTo>
                      <a:cubicBezTo>
                        <a:pt x="5703" y="9867"/>
                        <a:pt x="5546" y="10024"/>
                        <a:pt x="5546" y="10213"/>
                      </a:cubicBezTo>
                      <a:lnTo>
                        <a:pt x="5546" y="11284"/>
                      </a:lnTo>
                      <a:lnTo>
                        <a:pt x="2049" y="11284"/>
                      </a:lnTo>
                      <a:lnTo>
                        <a:pt x="2049" y="7693"/>
                      </a:lnTo>
                      <a:cubicBezTo>
                        <a:pt x="2049" y="7598"/>
                        <a:pt x="2017" y="7504"/>
                        <a:pt x="1923" y="7441"/>
                      </a:cubicBezTo>
                      <a:cubicBezTo>
                        <a:pt x="1103" y="6685"/>
                        <a:pt x="631" y="5645"/>
                        <a:pt x="631" y="4542"/>
                      </a:cubicBezTo>
                      <a:cubicBezTo>
                        <a:pt x="631" y="2387"/>
                        <a:pt x="2372" y="679"/>
                        <a:pt x="4507" y="679"/>
                      </a:cubicBezTo>
                      <a:close/>
                      <a:moveTo>
                        <a:pt x="4570" y="0"/>
                      </a:moveTo>
                      <a:cubicBezTo>
                        <a:pt x="2059" y="0"/>
                        <a:pt x="1" y="1999"/>
                        <a:pt x="1" y="4542"/>
                      </a:cubicBezTo>
                      <a:cubicBezTo>
                        <a:pt x="1" y="5802"/>
                        <a:pt x="505" y="7000"/>
                        <a:pt x="1418" y="7850"/>
                      </a:cubicBezTo>
                      <a:lnTo>
                        <a:pt x="1418" y="11631"/>
                      </a:lnTo>
                      <a:cubicBezTo>
                        <a:pt x="1418" y="11851"/>
                        <a:pt x="1576" y="12009"/>
                        <a:pt x="1765" y="12009"/>
                      </a:cubicBezTo>
                      <a:lnTo>
                        <a:pt x="5987" y="12009"/>
                      </a:lnTo>
                      <a:cubicBezTo>
                        <a:pt x="6176" y="12009"/>
                        <a:pt x="6333" y="11851"/>
                        <a:pt x="6333" y="11631"/>
                      </a:cubicBezTo>
                      <a:lnTo>
                        <a:pt x="6333" y="10591"/>
                      </a:lnTo>
                      <a:lnTo>
                        <a:pt x="8097" y="10591"/>
                      </a:lnTo>
                      <a:cubicBezTo>
                        <a:pt x="8287" y="10591"/>
                        <a:pt x="8444" y="10434"/>
                        <a:pt x="8444" y="10213"/>
                      </a:cubicBezTo>
                      <a:lnTo>
                        <a:pt x="8444" y="8449"/>
                      </a:lnTo>
                      <a:lnTo>
                        <a:pt x="9043" y="8449"/>
                      </a:lnTo>
                      <a:cubicBezTo>
                        <a:pt x="9799" y="8417"/>
                        <a:pt x="10271" y="7598"/>
                        <a:pt x="9925" y="6874"/>
                      </a:cubicBezTo>
                      <a:lnTo>
                        <a:pt x="9043" y="5267"/>
                      </a:lnTo>
                      <a:cubicBezTo>
                        <a:pt x="9137" y="4700"/>
                        <a:pt x="9137" y="4164"/>
                        <a:pt x="9011" y="3597"/>
                      </a:cubicBezTo>
                      <a:cubicBezTo>
                        <a:pt x="8665" y="1864"/>
                        <a:pt x="7247" y="510"/>
                        <a:pt x="5546" y="100"/>
                      </a:cubicBezTo>
                      <a:cubicBezTo>
                        <a:pt x="5215" y="33"/>
                        <a:pt x="4889" y="0"/>
                        <a:pt x="4570" y="0"/>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20" name="Google Shape;1004;p32">
                  <a:extLst>
                    <a:ext uri="{FF2B5EF4-FFF2-40B4-BE49-F238E27FC236}">
                      <a16:creationId xmlns:a16="http://schemas.microsoft.com/office/drawing/2014/main" id="{E87362E6-AAD7-4C49-8FAA-17FF7787532F}"/>
                    </a:ext>
                  </a:extLst>
                </p:cNvPr>
                <p:cNvSpPr/>
                <p:nvPr/>
              </p:nvSpPr>
              <p:spPr>
                <a:xfrm>
                  <a:off x="-48249756" y="2183147"/>
                  <a:ext cx="315653" cy="307058"/>
                </a:xfrm>
                <a:custGeom>
                  <a:avLst/>
                  <a:gdLst/>
                  <a:ahLst/>
                  <a:cxnLst/>
                  <a:rect l="l" t="t" r="r" b="b"/>
                  <a:pathLst>
                    <a:path w="5766" h="5609" extrusionOk="0">
                      <a:moveTo>
                        <a:pt x="3214" y="757"/>
                      </a:moveTo>
                      <a:lnTo>
                        <a:pt x="3214" y="883"/>
                      </a:lnTo>
                      <a:cubicBezTo>
                        <a:pt x="3214" y="1040"/>
                        <a:pt x="3277" y="1135"/>
                        <a:pt x="3435" y="1198"/>
                      </a:cubicBezTo>
                      <a:cubicBezTo>
                        <a:pt x="3624" y="1261"/>
                        <a:pt x="3844" y="1387"/>
                        <a:pt x="4002" y="1513"/>
                      </a:cubicBezTo>
                      <a:cubicBezTo>
                        <a:pt x="4061" y="1553"/>
                        <a:pt x="4146" y="1593"/>
                        <a:pt x="4233" y="1593"/>
                      </a:cubicBezTo>
                      <a:cubicBezTo>
                        <a:pt x="4283" y="1593"/>
                        <a:pt x="4333" y="1579"/>
                        <a:pt x="4380" y="1545"/>
                      </a:cubicBezTo>
                      <a:lnTo>
                        <a:pt x="4506" y="1482"/>
                      </a:lnTo>
                      <a:lnTo>
                        <a:pt x="4852" y="2049"/>
                      </a:lnTo>
                      <a:lnTo>
                        <a:pt x="4726" y="2143"/>
                      </a:lnTo>
                      <a:cubicBezTo>
                        <a:pt x="4632" y="2206"/>
                        <a:pt x="4537" y="2364"/>
                        <a:pt x="4569" y="2490"/>
                      </a:cubicBezTo>
                      <a:cubicBezTo>
                        <a:pt x="4632" y="2710"/>
                        <a:pt x="4632" y="2899"/>
                        <a:pt x="4569" y="3120"/>
                      </a:cubicBezTo>
                      <a:cubicBezTo>
                        <a:pt x="4537" y="3277"/>
                        <a:pt x="4632" y="3403"/>
                        <a:pt x="4726" y="3466"/>
                      </a:cubicBezTo>
                      <a:lnTo>
                        <a:pt x="4852" y="3561"/>
                      </a:lnTo>
                      <a:lnTo>
                        <a:pt x="4506" y="4159"/>
                      </a:lnTo>
                      <a:lnTo>
                        <a:pt x="4380" y="4065"/>
                      </a:lnTo>
                      <a:cubicBezTo>
                        <a:pt x="4323" y="4037"/>
                        <a:pt x="4260" y="4021"/>
                        <a:pt x="4199" y="4021"/>
                      </a:cubicBezTo>
                      <a:cubicBezTo>
                        <a:pt x="4125" y="4021"/>
                        <a:pt x="4054" y="4044"/>
                        <a:pt x="4002" y="4096"/>
                      </a:cubicBezTo>
                      <a:cubicBezTo>
                        <a:pt x="3844" y="4254"/>
                        <a:pt x="3624" y="4348"/>
                        <a:pt x="3435" y="4411"/>
                      </a:cubicBezTo>
                      <a:cubicBezTo>
                        <a:pt x="3277" y="4475"/>
                        <a:pt x="3214" y="4632"/>
                        <a:pt x="3214" y="4727"/>
                      </a:cubicBezTo>
                      <a:lnTo>
                        <a:pt x="3214" y="4853"/>
                      </a:lnTo>
                      <a:lnTo>
                        <a:pt x="2489" y="4853"/>
                      </a:lnTo>
                      <a:lnTo>
                        <a:pt x="2489" y="4727"/>
                      </a:lnTo>
                      <a:cubicBezTo>
                        <a:pt x="2489" y="4569"/>
                        <a:pt x="2426" y="4475"/>
                        <a:pt x="2269" y="4411"/>
                      </a:cubicBezTo>
                      <a:cubicBezTo>
                        <a:pt x="2048" y="4348"/>
                        <a:pt x="1859" y="4222"/>
                        <a:pt x="1702" y="4096"/>
                      </a:cubicBezTo>
                      <a:cubicBezTo>
                        <a:pt x="1622" y="4057"/>
                        <a:pt x="1530" y="4017"/>
                        <a:pt x="1449" y="4017"/>
                      </a:cubicBezTo>
                      <a:cubicBezTo>
                        <a:pt x="1402" y="4017"/>
                        <a:pt x="1358" y="4030"/>
                        <a:pt x="1324" y="4065"/>
                      </a:cubicBezTo>
                      <a:lnTo>
                        <a:pt x="1198" y="4159"/>
                      </a:lnTo>
                      <a:lnTo>
                        <a:pt x="851" y="3561"/>
                      </a:lnTo>
                      <a:lnTo>
                        <a:pt x="946" y="3466"/>
                      </a:lnTo>
                      <a:cubicBezTo>
                        <a:pt x="1072" y="3403"/>
                        <a:pt x="1166" y="3246"/>
                        <a:pt x="1103" y="3120"/>
                      </a:cubicBezTo>
                      <a:cubicBezTo>
                        <a:pt x="1072" y="2899"/>
                        <a:pt x="1072" y="2710"/>
                        <a:pt x="1103" y="2490"/>
                      </a:cubicBezTo>
                      <a:cubicBezTo>
                        <a:pt x="1166" y="2332"/>
                        <a:pt x="1072" y="2206"/>
                        <a:pt x="946" y="2143"/>
                      </a:cubicBezTo>
                      <a:lnTo>
                        <a:pt x="851" y="2049"/>
                      </a:lnTo>
                      <a:lnTo>
                        <a:pt x="1198" y="1482"/>
                      </a:lnTo>
                      <a:lnTo>
                        <a:pt x="1324" y="1545"/>
                      </a:lnTo>
                      <a:cubicBezTo>
                        <a:pt x="1366" y="1573"/>
                        <a:pt x="1421" y="1588"/>
                        <a:pt x="1481" y="1588"/>
                      </a:cubicBezTo>
                      <a:cubicBezTo>
                        <a:pt x="1553" y="1588"/>
                        <a:pt x="1632" y="1565"/>
                        <a:pt x="1702" y="1513"/>
                      </a:cubicBezTo>
                      <a:cubicBezTo>
                        <a:pt x="1859" y="1356"/>
                        <a:pt x="2048" y="1261"/>
                        <a:pt x="2269" y="1198"/>
                      </a:cubicBezTo>
                      <a:cubicBezTo>
                        <a:pt x="2426" y="1135"/>
                        <a:pt x="2489" y="977"/>
                        <a:pt x="2489" y="883"/>
                      </a:cubicBezTo>
                      <a:lnTo>
                        <a:pt x="2489" y="757"/>
                      </a:lnTo>
                      <a:close/>
                      <a:moveTo>
                        <a:pt x="2174" y="1"/>
                      </a:moveTo>
                      <a:cubicBezTo>
                        <a:pt x="1985" y="1"/>
                        <a:pt x="1828" y="158"/>
                        <a:pt x="1828" y="379"/>
                      </a:cubicBezTo>
                      <a:lnTo>
                        <a:pt x="1828" y="599"/>
                      </a:lnTo>
                      <a:cubicBezTo>
                        <a:pt x="1702" y="631"/>
                        <a:pt x="1576" y="725"/>
                        <a:pt x="1513" y="788"/>
                      </a:cubicBezTo>
                      <a:lnTo>
                        <a:pt x="1324" y="694"/>
                      </a:lnTo>
                      <a:cubicBezTo>
                        <a:pt x="1265" y="658"/>
                        <a:pt x="1192" y="641"/>
                        <a:pt x="1122" y="641"/>
                      </a:cubicBezTo>
                      <a:cubicBezTo>
                        <a:pt x="1004" y="641"/>
                        <a:pt x="890" y="690"/>
                        <a:pt x="851" y="788"/>
                      </a:cubicBezTo>
                      <a:lnTo>
                        <a:pt x="126" y="2017"/>
                      </a:lnTo>
                      <a:cubicBezTo>
                        <a:pt x="63" y="2175"/>
                        <a:pt x="95" y="2427"/>
                        <a:pt x="253" y="2490"/>
                      </a:cubicBezTo>
                      <a:lnTo>
                        <a:pt x="442" y="2616"/>
                      </a:lnTo>
                      <a:lnTo>
                        <a:pt x="442" y="2994"/>
                      </a:lnTo>
                      <a:lnTo>
                        <a:pt x="253" y="3120"/>
                      </a:lnTo>
                      <a:cubicBezTo>
                        <a:pt x="95" y="3214"/>
                        <a:pt x="0" y="3435"/>
                        <a:pt x="126" y="3592"/>
                      </a:cubicBezTo>
                      <a:lnTo>
                        <a:pt x="851" y="4821"/>
                      </a:lnTo>
                      <a:cubicBezTo>
                        <a:pt x="894" y="4928"/>
                        <a:pt x="1024" y="4991"/>
                        <a:pt x="1152" y="4991"/>
                      </a:cubicBezTo>
                      <a:cubicBezTo>
                        <a:pt x="1213" y="4991"/>
                        <a:pt x="1273" y="4977"/>
                        <a:pt x="1324" y="4947"/>
                      </a:cubicBezTo>
                      <a:lnTo>
                        <a:pt x="1513" y="4821"/>
                      </a:lnTo>
                      <a:cubicBezTo>
                        <a:pt x="1639" y="4884"/>
                        <a:pt x="1733" y="4979"/>
                        <a:pt x="1828" y="5010"/>
                      </a:cubicBezTo>
                      <a:lnTo>
                        <a:pt x="1828" y="5262"/>
                      </a:lnTo>
                      <a:cubicBezTo>
                        <a:pt x="1828" y="5451"/>
                        <a:pt x="1985" y="5609"/>
                        <a:pt x="2174" y="5609"/>
                      </a:cubicBezTo>
                      <a:lnTo>
                        <a:pt x="3592" y="5609"/>
                      </a:lnTo>
                      <a:cubicBezTo>
                        <a:pt x="3781" y="5609"/>
                        <a:pt x="3939" y="5451"/>
                        <a:pt x="3939" y="5262"/>
                      </a:cubicBezTo>
                      <a:lnTo>
                        <a:pt x="3939" y="5010"/>
                      </a:lnTo>
                      <a:cubicBezTo>
                        <a:pt x="4065" y="4979"/>
                        <a:pt x="4191" y="4884"/>
                        <a:pt x="4254" y="4821"/>
                      </a:cubicBezTo>
                      <a:lnTo>
                        <a:pt x="4474" y="4947"/>
                      </a:lnTo>
                      <a:cubicBezTo>
                        <a:pt x="4524" y="4967"/>
                        <a:pt x="4580" y="4978"/>
                        <a:pt x="4637" y="4978"/>
                      </a:cubicBezTo>
                      <a:cubicBezTo>
                        <a:pt x="4759" y="4978"/>
                        <a:pt x="4882" y="4929"/>
                        <a:pt x="4947" y="4821"/>
                      </a:cubicBezTo>
                      <a:lnTo>
                        <a:pt x="5640" y="3592"/>
                      </a:lnTo>
                      <a:cubicBezTo>
                        <a:pt x="5734" y="3435"/>
                        <a:pt x="5671" y="3214"/>
                        <a:pt x="5514" y="3120"/>
                      </a:cubicBezTo>
                      <a:lnTo>
                        <a:pt x="5325" y="2994"/>
                      </a:lnTo>
                      <a:lnTo>
                        <a:pt x="5325" y="2616"/>
                      </a:lnTo>
                      <a:lnTo>
                        <a:pt x="5514" y="2490"/>
                      </a:lnTo>
                      <a:cubicBezTo>
                        <a:pt x="5671" y="2427"/>
                        <a:pt x="5766" y="2206"/>
                        <a:pt x="5640" y="2017"/>
                      </a:cubicBezTo>
                      <a:lnTo>
                        <a:pt x="4947" y="788"/>
                      </a:lnTo>
                      <a:cubicBezTo>
                        <a:pt x="4887" y="689"/>
                        <a:pt x="4777" y="627"/>
                        <a:pt x="4664" y="627"/>
                      </a:cubicBezTo>
                      <a:cubicBezTo>
                        <a:pt x="4598" y="627"/>
                        <a:pt x="4532" y="648"/>
                        <a:pt x="4474" y="694"/>
                      </a:cubicBezTo>
                      <a:lnTo>
                        <a:pt x="4254" y="788"/>
                      </a:lnTo>
                      <a:cubicBezTo>
                        <a:pt x="4159" y="725"/>
                        <a:pt x="4033" y="631"/>
                        <a:pt x="3939" y="599"/>
                      </a:cubicBezTo>
                      <a:lnTo>
                        <a:pt x="3939" y="379"/>
                      </a:lnTo>
                      <a:cubicBezTo>
                        <a:pt x="3939" y="158"/>
                        <a:pt x="3781" y="1"/>
                        <a:pt x="3592"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21" name="Google Shape;1005;p32">
                  <a:extLst>
                    <a:ext uri="{FF2B5EF4-FFF2-40B4-BE49-F238E27FC236}">
                      <a16:creationId xmlns:a16="http://schemas.microsoft.com/office/drawing/2014/main" id="{E9940779-DF01-4C53-BC21-1634ED5E652F}"/>
                    </a:ext>
                  </a:extLst>
                </p:cNvPr>
                <p:cNvSpPr/>
                <p:nvPr/>
              </p:nvSpPr>
              <p:spPr>
                <a:xfrm>
                  <a:off x="-48154389" y="2278866"/>
                  <a:ext cx="115562" cy="115617"/>
                </a:xfrm>
                <a:custGeom>
                  <a:avLst/>
                  <a:gdLst/>
                  <a:ahLst/>
                  <a:cxnLst/>
                  <a:rect l="l" t="t" r="r" b="b"/>
                  <a:pathLst>
                    <a:path w="2111" h="2112" extrusionOk="0">
                      <a:moveTo>
                        <a:pt x="1040" y="662"/>
                      </a:moveTo>
                      <a:cubicBezTo>
                        <a:pt x="1260" y="662"/>
                        <a:pt x="1418" y="820"/>
                        <a:pt x="1418" y="1009"/>
                      </a:cubicBezTo>
                      <a:cubicBezTo>
                        <a:pt x="1418" y="1198"/>
                        <a:pt x="1260" y="1355"/>
                        <a:pt x="1040" y="1355"/>
                      </a:cubicBezTo>
                      <a:cubicBezTo>
                        <a:pt x="851" y="1355"/>
                        <a:pt x="693" y="1198"/>
                        <a:pt x="693" y="1009"/>
                      </a:cubicBezTo>
                      <a:cubicBezTo>
                        <a:pt x="693" y="820"/>
                        <a:pt x="851" y="662"/>
                        <a:pt x="1040" y="662"/>
                      </a:cubicBezTo>
                      <a:close/>
                      <a:moveTo>
                        <a:pt x="1040" y="1"/>
                      </a:moveTo>
                      <a:cubicBezTo>
                        <a:pt x="473" y="1"/>
                        <a:pt x="0" y="473"/>
                        <a:pt x="0" y="1040"/>
                      </a:cubicBezTo>
                      <a:cubicBezTo>
                        <a:pt x="0" y="1639"/>
                        <a:pt x="473" y="2111"/>
                        <a:pt x="1040" y="2111"/>
                      </a:cubicBezTo>
                      <a:cubicBezTo>
                        <a:pt x="1639" y="2111"/>
                        <a:pt x="2111" y="1639"/>
                        <a:pt x="2111" y="1040"/>
                      </a:cubicBezTo>
                      <a:cubicBezTo>
                        <a:pt x="2111" y="473"/>
                        <a:pt x="1639" y="1"/>
                        <a:pt x="1040"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grpSp>
        <p:sp>
          <p:nvSpPr>
            <p:cNvPr id="93" name="文本框 92">
              <a:extLst>
                <a:ext uri="{FF2B5EF4-FFF2-40B4-BE49-F238E27FC236}">
                  <a16:creationId xmlns:a16="http://schemas.microsoft.com/office/drawing/2014/main" id="{C20D54FD-42AC-499B-A793-A45C35972D49}"/>
                </a:ext>
              </a:extLst>
            </p:cNvPr>
            <p:cNvSpPr txBox="1"/>
            <p:nvPr/>
          </p:nvSpPr>
          <p:spPr>
            <a:xfrm>
              <a:off x="1434825" y="2984353"/>
              <a:ext cx="2018155" cy="400110"/>
            </a:xfrm>
            <a:prstGeom prst="rect">
              <a:avLst/>
            </a:prstGeom>
            <a:noFill/>
          </p:spPr>
          <p:txBody>
            <a:bodyPr wrap="square" rtlCol="0">
              <a:spAutoFit/>
            </a:bodyPr>
            <a:lstStyle/>
            <a:p>
              <a:pPr algn="ctr"/>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94" name="文本框 93">
              <a:extLst>
                <a:ext uri="{FF2B5EF4-FFF2-40B4-BE49-F238E27FC236}">
                  <a16:creationId xmlns:a16="http://schemas.microsoft.com/office/drawing/2014/main" id="{EB275D02-1DBE-41E7-8154-CACC239BD6F1}"/>
                </a:ext>
              </a:extLst>
            </p:cNvPr>
            <p:cNvSpPr txBox="1"/>
            <p:nvPr/>
          </p:nvSpPr>
          <p:spPr>
            <a:xfrm>
              <a:off x="1683416" y="3596863"/>
              <a:ext cx="1520972" cy="1510926"/>
            </a:xfrm>
            <a:prstGeom prst="rect">
              <a:avLst/>
            </a:prstGeom>
            <a:noFill/>
          </p:spPr>
          <p:txBody>
            <a:bodyPr wrap="square" rtlCol="0">
              <a:spAutoFit/>
            </a:bodyPr>
            <a:lstStyle/>
            <a:p>
              <a:pPr algn="ctr">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grpSp>
      <p:grpSp>
        <p:nvGrpSpPr>
          <p:cNvPr id="141" name="组合 140">
            <a:extLst>
              <a:ext uri="{FF2B5EF4-FFF2-40B4-BE49-F238E27FC236}">
                <a16:creationId xmlns:a16="http://schemas.microsoft.com/office/drawing/2014/main" id="{2F2A4AEA-C3D4-4083-8625-7082B86DA73D}"/>
              </a:ext>
            </a:extLst>
          </p:cNvPr>
          <p:cNvGrpSpPr/>
          <p:nvPr/>
        </p:nvGrpSpPr>
        <p:grpSpPr>
          <a:xfrm>
            <a:off x="3877881" y="2007871"/>
            <a:ext cx="2018156" cy="3172786"/>
            <a:chOff x="1434824" y="2010470"/>
            <a:chExt cx="2018156" cy="3172786"/>
          </a:xfrm>
        </p:grpSpPr>
        <p:grpSp>
          <p:nvGrpSpPr>
            <p:cNvPr id="142" name="组合 141">
              <a:extLst>
                <a:ext uri="{FF2B5EF4-FFF2-40B4-BE49-F238E27FC236}">
                  <a16:creationId xmlns:a16="http://schemas.microsoft.com/office/drawing/2014/main" id="{ABA20784-E86C-4296-A576-996BD455513A}"/>
                </a:ext>
              </a:extLst>
            </p:cNvPr>
            <p:cNvGrpSpPr/>
            <p:nvPr/>
          </p:nvGrpSpPr>
          <p:grpSpPr>
            <a:xfrm>
              <a:off x="1434824" y="2010470"/>
              <a:ext cx="2018155" cy="3172786"/>
              <a:chOff x="81157" y="2225954"/>
              <a:chExt cx="4208709" cy="6616604"/>
            </a:xfrm>
          </p:grpSpPr>
          <p:grpSp>
            <p:nvGrpSpPr>
              <p:cNvPr id="145" name="组合 144">
                <a:extLst>
                  <a:ext uri="{FF2B5EF4-FFF2-40B4-BE49-F238E27FC236}">
                    <a16:creationId xmlns:a16="http://schemas.microsoft.com/office/drawing/2014/main" id="{51E49333-DFA4-47A5-BB71-873355DC65F2}"/>
                  </a:ext>
                </a:extLst>
              </p:cNvPr>
              <p:cNvGrpSpPr/>
              <p:nvPr/>
            </p:nvGrpSpPr>
            <p:grpSpPr>
              <a:xfrm>
                <a:off x="81157" y="2225954"/>
                <a:ext cx="4208709" cy="6616604"/>
                <a:chOff x="72013" y="2709194"/>
                <a:chExt cx="4208709" cy="6616604"/>
              </a:xfrm>
            </p:grpSpPr>
            <p:sp>
              <p:nvSpPr>
                <p:cNvPr id="150" name="Google Shape;450;p21">
                  <a:extLst>
                    <a:ext uri="{FF2B5EF4-FFF2-40B4-BE49-F238E27FC236}">
                      <a16:creationId xmlns:a16="http://schemas.microsoft.com/office/drawing/2014/main" id="{8E626C91-F725-40F9-9A36-B0F1F1D8CA97}"/>
                    </a:ext>
                  </a:extLst>
                </p:cNvPr>
                <p:cNvSpPr/>
                <p:nvPr/>
              </p:nvSpPr>
              <p:spPr>
                <a:xfrm>
                  <a:off x="72013" y="3317894"/>
                  <a:ext cx="4208709" cy="6007904"/>
                </a:xfrm>
                <a:prstGeom prst="roundRect">
                  <a:avLst>
                    <a:gd name="adj" fmla="val 18451"/>
                  </a:avLst>
                </a:prstGeom>
                <a:solidFill>
                  <a:srgbClr val="FFFFFF">
                    <a:alpha val="37000"/>
                  </a:srgbClr>
                </a:solidFill>
                <a:ln w="9525" cap="flat" cmpd="sng">
                  <a:no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grpSp>
              <p:nvGrpSpPr>
                <p:cNvPr id="151" name="组合 150">
                  <a:extLst>
                    <a:ext uri="{FF2B5EF4-FFF2-40B4-BE49-F238E27FC236}">
                      <a16:creationId xmlns:a16="http://schemas.microsoft.com/office/drawing/2014/main" id="{B4F3FDA8-AA80-4CA4-B84A-15DA98049F27}"/>
                    </a:ext>
                  </a:extLst>
                </p:cNvPr>
                <p:cNvGrpSpPr/>
                <p:nvPr/>
              </p:nvGrpSpPr>
              <p:grpSpPr>
                <a:xfrm>
                  <a:off x="1320586" y="2709194"/>
                  <a:ext cx="1533407" cy="1457900"/>
                  <a:chOff x="1081777" y="2234663"/>
                  <a:chExt cx="1986437" cy="1888622"/>
                </a:xfrm>
              </p:grpSpPr>
              <p:sp>
                <p:nvSpPr>
                  <p:cNvPr id="152" name="Google Shape;451;p21">
                    <a:extLst>
                      <a:ext uri="{FF2B5EF4-FFF2-40B4-BE49-F238E27FC236}">
                        <a16:creationId xmlns:a16="http://schemas.microsoft.com/office/drawing/2014/main" id="{945BCD4B-AB3D-4A44-9AA9-6856A2AA6B6E}"/>
                      </a:ext>
                    </a:extLst>
                  </p:cNvPr>
                  <p:cNvSpPr/>
                  <p:nvPr/>
                </p:nvSpPr>
                <p:spPr>
                  <a:xfrm>
                    <a:off x="1179651" y="2234663"/>
                    <a:ext cx="1888563" cy="1888622"/>
                  </a:xfrm>
                  <a:custGeom>
                    <a:avLst/>
                    <a:gdLst/>
                    <a:ahLst/>
                    <a:cxnLst/>
                    <a:rect l="l" t="t" r="r" b="b"/>
                    <a:pathLst>
                      <a:path w="32147" h="32148" extrusionOk="0">
                        <a:moveTo>
                          <a:pt x="16073" y="1"/>
                        </a:moveTo>
                        <a:cubicBezTo>
                          <a:pt x="7204" y="1"/>
                          <a:pt x="0" y="7205"/>
                          <a:pt x="0" y="16074"/>
                        </a:cubicBezTo>
                        <a:cubicBezTo>
                          <a:pt x="0" y="24943"/>
                          <a:pt x="7204" y="32147"/>
                          <a:pt x="16073" y="32147"/>
                        </a:cubicBezTo>
                        <a:cubicBezTo>
                          <a:pt x="24942" y="32147"/>
                          <a:pt x="32146" y="24943"/>
                          <a:pt x="32146" y="16074"/>
                        </a:cubicBezTo>
                        <a:cubicBezTo>
                          <a:pt x="32146" y="7205"/>
                          <a:pt x="24942" y="1"/>
                          <a:pt x="16073" y="1"/>
                        </a:cubicBezTo>
                        <a:close/>
                      </a:path>
                    </a:pathLst>
                  </a:custGeom>
                  <a:solidFill>
                    <a:schemeClr val="bg1"/>
                  </a:solidFill>
                  <a:ln w="9525" cap="flat" cmpd="sng">
                    <a:no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sp>
                <p:nvSpPr>
                  <p:cNvPr id="153" name="Google Shape;452;p21">
                    <a:extLst>
                      <a:ext uri="{FF2B5EF4-FFF2-40B4-BE49-F238E27FC236}">
                        <a16:creationId xmlns:a16="http://schemas.microsoft.com/office/drawing/2014/main" id="{78FC6EBB-D9BD-48C1-80E2-E8156355A96B}"/>
                      </a:ext>
                    </a:extLst>
                  </p:cNvPr>
                  <p:cNvSpPr/>
                  <p:nvPr/>
                </p:nvSpPr>
                <p:spPr>
                  <a:xfrm>
                    <a:off x="1081777" y="2488218"/>
                    <a:ext cx="1732798" cy="1633872"/>
                  </a:xfrm>
                  <a:custGeom>
                    <a:avLst/>
                    <a:gdLst/>
                    <a:ahLst/>
                    <a:cxnLst/>
                    <a:rect l="l" t="t" r="r" b="b"/>
                    <a:pathLst>
                      <a:path w="29497" h="27813" extrusionOk="0">
                        <a:moveTo>
                          <a:pt x="6797" y="0"/>
                        </a:moveTo>
                        <a:lnTo>
                          <a:pt x="6797" y="0"/>
                        </a:lnTo>
                        <a:cubicBezTo>
                          <a:pt x="171" y="6219"/>
                          <a:pt x="1" y="16685"/>
                          <a:pt x="6423" y="23108"/>
                        </a:cubicBezTo>
                        <a:cubicBezTo>
                          <a:pt x="9564" y="26248"/>
                          <a:pt x="13671" y="27812"/>
                          <a:pt x="17772" y="27812"/>
                        </a:cubicBezTo>
                        <a:cubicBezTo>
                          <a:pt x="22057" y="27812"/>
                          <a:pt x="26336" y="26104"/>
                          <a:pt x="29497" y="22700"/>
                        </a:cubicBezTo>
                        <a:lnTo>
                          <a:pt x="29497" y="22700"/>
                        </a:lnTo>
                        <a:cubicBezTo>
                          <a:pt x="26403" y="25610"/>
                          <a:pt x="22455" y="27056"/>
                          <a:pt x="18513" y="27056"/>
                        </a:cubicBezTo>
                        <a:cubicBezTo>
                          <a:pt x="14400" y="27056"/>
                          <a:pt x="10294" y="25483"/>
                          <a:pt x="7171" y="22360"/>
                        </a:cubicBezTo>
                        <a:cubicBezTo>
                          <a:pt x="1054" y="16209"/>
                          <a:pt x="884" y="6355"/>
                          <a:pt x="6797" y="0"/>
                        </a:cubicBezTo>
                        <a:close/>
                      </a:path>
                    </a:pathLst>
                  </a:custGeom>
                  <a:solidFill>
                    <a:srgbClr val="04738C">
                      <a:alpha val="11980"/>
                    </a:srgbClr>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sp>
                <p:nvSpPr>
                  <p:cNvPr id="154" name="Google Shape;453;p21">
                    <a:extLst>
                      <a:ext uri="{FF2B5EF4-FFF2-40B4-BE49-F238E27FC236}">
                        <a16:creationId xmlns:a16="http://schemas.microsoft.com/office/drawing/2014/main" id="{8E6E6CB1-A4D3-4F43-9CDA-2DD7902951C3}"/>
                      </a:ext>
                    </a:extLst>
                  </p:cNvPr>
                  <p:cNvSpPr/>
                  <p:nvPr/>
                </p:nvSpPr>
                <p:spPr>
                  <a:xfrm>
                    <a:off x="1413892" y="2487024"/>
                    <a:ext cx="1400683" cy="1400684"/>
                  </a:xfrm>
                  <a:custGeom>
                    <a:avLst/>
                    <a:gdLst/>
                    <a:ahLst/>
                    <a:cxnLst/>
                    <a:rect l="l" t="t" r="r" b="b"/>
                    <a:pathLst>
                      <a:path w="21443" h="21443" extrusionOk="0">
                        <a:moveTo>
                          <a:pt x="10704" y="1"/>
                        </a:moveTo>
                        <a:cubicBezTo>
                          <a:pt x="4791" y="1"/>
                          <a:pt x="0" y="4792"/>
                          <a:pt x="0" y="10705"/>
                        </a:cubicBezTo>
                        <a:cubicBezTo>
                          <a:pt x="0" y="16618"/>
                          <a:pt x="4791" y="21443"/>
                          <a:pt x="10704" y="21443"/>
                        </a:cubicBezTo>
                        <a:cubicBezTo>
                          <a:pt x="16617" y="21443"/>
                          <a:pt x="21442" y="16618"/>
                          <a:pt x="21442" y="10705"/>
                        </a:cubicBezTo>
                        <a:cubicBezTo>
                          <a:pt x="21442" y="4792"/>
                          <a:pt x="16617" y="1"/>
                          <a:pt x="10704" y="1"/>
                        </a:cubicBezTo>
                        <a:close/>
                      </a:path>
                    </a:pathLst>
                  </a:custGeom>
                  <a:solidFill>
                    <a:schemeClr val="bg1"/>
                  </a:solidFill>
                  <a:ln w="9525" cap="flat" cmpd="sng">
                    <a:no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sp>
                <p:nvSpPr>
                  <p:cNvPr id="155" name="Google Shape;453;p21">
                    <a:extLst>
                      <a:ext uri="{FF2B5EF4-FFF2-40B4-BE49-F238E27FC236}">
                        <a16:creationId xmlns:a16="http://schemas.microsoft.com/office/drawing/2014/main" id="{A6148590-12D7-48BB-944A-E37BB11DC3C6}"/>
                      </a:ext>
                    </a:extLst>
                  </p:cNvPr>
                  <p:cNvSpPr/>
                  <p:nvPr/>
                </p:nvSpPr>
                <p:spPr>
                  <a:xfrm>
                    <a:off x="1413820" y="2478633"/>
                    <a:ext cx="1400683" cy="1400684"/>
                  </a:xfrm>
                  <a:custGeom>
                    <a:avLst/>
                    <a:gdLst/>
                    <a:ahLst/>
                    <a:cxnLst/>
                    <a:rect l="l" t="t" r="r" b="b"/>
                    <a:pathLst>
                      <a:path w="21443" h="21443" extrusionOk="0">
                        <a:moveTo>
                          <a:pt x="10704" y="1"/>
                        </a:moveTo>
                        <a:cubicBezTo>
                          <a:pt x="4791" y="1"/>
                          <a:pt x="0" y="4792"/>
                          <a:pt x="0" y="10705"/>
                        </a:cubicBezTo>
                        <a:cubicBezTo>
                          <a:pt x="0" y="16618"/>
                          <a:pt x="4791" y="21443"/>
                          <a:pt x="10704" y="21443"/>
                        </a:cubicBezTo>
                        <a:cubicBezTo>
                          <a:pt x="16617" y="21443"/>
                          <a:pt x="21442" y="16618"/>
                          <a:pt x="21442" y="10705"/>
                        </a:cubicBezTo>
                        <a:cubicBezTo>
                          <a:pt x="21442" y="4792"/>
                          <a:pt x="16617" y="1"/>
                          <a:pt x="10704" y="1"/>
                        </a:cubicBezTo>
                        <a:close/>
                      </a:path>
                    </a:pathLst>
                  </a:custGeom>
                  <a:solidFill>
                    <a:srgbClr val="000944"/>
                  </a:solidFill>
                  <a:ln w="9525" cap="flat" cmpd="sng">
                    <a:no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grpSp>
          </p:grpSp>
          <p:grpSp>
            <p:nvGrpSpPr>
              <p:cNvPr id="146" name="Google Shape;1002;p32">
                <a:extLst>
                  <a:ext uri="{FF2B5EF4-FFF2-40B4-BE49-F238E27FC236}">
                    <a16:creationId xmlns:a16="http://schemas.microsoft.com/office/drawing/2014/main" id="{D7E8EC50-D0D9-413F-94F6-C9384D1A78D7}"/>
                  </a:ext>
                </a:extLst>
              </p:cNvPr>
              <p:cNvGrpSpPr/>
              <p:nvPr/>
            </p:nvGrpSpPr>
            <p:grpSpPr>
              <a:xfrm>
                <a:off x="1919833" y="2622114"/>
                <a:ext cx="498315" cy="582582"/>
                <a:chOff x="-48338634" y="2099327"/>
                <a:chExt cx="562326" cy="657418"/>
              </a:xfrm>
              <a:solidFill>
                <a:srgbClr val="1CAAC2"/>
              </a:solidFill>
            </p:grpSpPr>
            <p:sp>
              <p:nvSpPr>
                <p:cNvPr id="147" name="Google Shape;1003;p32">
                  <a:extLst>
                    <a:ext uri="{FF2B5EF4-FFF2-40B4-BE49-F238E27FC236}">
                      <a16:creationId xmlns:a16="http://schemas.microsoft.com/office/drawing/2014/main" id="{4431F380-4B9E-4988-A84A-319BBE85ADF0}"/>
                    </a:ext>
                  </a:extLst>
                </p:cNvPr>
                <p:cNvSpPr/>
                <p:nvPr/>
              </p:nvSpPr>
              <p:spPr>
                <a:xfrm>
                  <a:off x="-48338634" y="2099327"/>
                  <a:ext cx="562326" cy="657418"/>
                </a:xfrm>
                <a:custGeom>
                  <a:avLst/>
                  <a:gdLst/>
                  <a:ahLst/>
                  <a:cxnLst/>
                  <a:rect l="l" t="t" r="r" b="b"/>
                  <a:pathLst>
                    <a:path w="10272" h="12009" extrusionOk="0">
                      <a:moveTo>
                        <a:pt x="4507" y="679"/>
                      </a:moveTo>
                      <a:cubicBezTo>
                        <a:pt x="4774" y="679"/>
                        <a:pt x="5048" y="706"/>
                        <a:pt x="5325" y="762"/>
                      </a:cubicBezTo>
                      <a:cubicBezTo>
                        <a:pt x="6774" y="1077"/>
                        <a:pt x="7940" y="2274"/>
                        <a:pt x="8255" y="3723"/>
                      </a:cubicBezTo>
                      <a:cubicBezTo>
                        <a:pt x="8381" y="4227"/>
                        <a:pt x="8381" y="4763"/>
                        <a:pt x="8318" y="5267"/>
                      </a:cubicBezTo>
                      <a:cubicBezTo>
                        <a:pt x="8318" y="5330"/>
                        <a:pt x="8318" y="5424"/>
                        <a:pt x="8350" y="5487"/>
                      </a:cubicBezTo>
                      <a:lnTo>
                        <a:pt x="9263" y="7220"/>
                      </a:lnTo>
                      <a:cubicBezTo>
                        <a:pt x="9389" y="7441"/>
                        <a:pt x="9232" y="7756"/>
                        <a:pt x="8980" y="7756"/>
                      </a:cubicBezTo>
                      <a:lnTo>
                        <a:pt x="8034" y="7756"/>
                      </a:lnTo>
                      <a:cubicBezTo>
                        <a:pt x="7845" y="7756"/>
                        <a:pt x="7688" y="7913"/>
                        <a:pt x="7688" y="8102"/>
                      </a:cubicBezTo>
                      <a:lnTo>
                        <a:pt x="7688" y="9867"/>
                      </a:lnTo>
                      <a:lnTo>
                        <a:pt x="5892" y="9867"/>
                      </a:lnTo>
                      <a:cubicBezTo>
                        <a:pt x="5703" y="9867"/>
                        <a:pt x="5546" y="10024"/>
                        <a:pt x="5546" y="10213"/>
                      </a:cubicBezTo>
                      <a:lnTo>
                        <a:pt x="5546" y="11284"/>
                      </a:lnTo>
                      <a:lnTo>
                        <a:pt x="2049" y="11284"/>
                      </a:lnTo>
                      <a:lnTo>
                        <a:pt x="2049" y="7693"/>
                      </a:lnTo>
                      <a:cubicBezTo>
                        <a:pt x="2049" y="7598"/>
                        <a:pt x="2017" y="7504"/>
                        <a:pt x="1923" y="7441"/>
                      </a:cubicBezTo>
                      <a:cubicBezTo>
                        <a:pt x="1103" y="6685"/>
                        <a:pt x="631" y="5645"/>
                        <a:pt x="631" y="4542"/>
                      </a:cubicBezTo>
                      <a:cubicBezTo>
                        <a:pt x="631" y="2387"/>
                        <a:pt x="2372" y="679"/>
                        <a:pt x="4507" y="679"/>
                      </a:cubicBezTo>
                      <a:close/>
                      <a:moveTo>
                        <a:pt x="4570" y="0"/>
                      </a:moveTo>
                      <a:cubicBezTo>
                        <a:pt x="2059" y="0"/>
                        <a:pt x="1" y="1999"/>
                        <a:pt x="1" y="4542"/>
                      </a:cubicBezTo>
                      <a:cubicBezTo>
                        <a:pt x="1" y="5802"/>
                        <a:pt x="505" y="7000"/>
                        <a:pt x="1418" y="7850"/>
                      </a:cubicBezTo>
                      <a:lnTo>
                        <a:pt x="1418" y="11631"/>
                      </a:lnTo>
                      <a:cubicBezTo>
                        <a:pt x="1418" y="11851"/>
                        <a:pt x="1576" y="12009"/>
                        <a:pt x="1765" y="12009"/>
                      </a:cubicBezTo>
                      <a:lnTo>
                        <a:pt x="5987" y="12009"/>
                      </a:lnTo>
                      <a:cubicBezTo>
                        <a:pt x="6176" y="12009"/>
                        <a:pt x="6333" y="11851"/>
                        <a:pt x="6333" y="11631"/>
                      </a:cubicBezTo>
                      <a:lnTo>
                        <a:pt x="6333" y="10591"/>
                      </a:lnTo>
                      <a:lnTo>
                        <a:pt x="8097" y="10591"/>
                      </a:lnTo>
                      <a:cubicBezTo>
                        <a:pt x="8287" y="10591"/>
                        <a:pt x="8444" y="10434"/>
                        <a:pt x="8444" y="10213"/>
                      </a:cubicBezTo>
                      <a:lnTo>
                        <a:pt x="8444" y="8449"/>
                      </a:lnTo>
                      <a:lnTo>
                        <a:pt x="9043" y="8449"/>
                      </a:lnTo>
                      <a:cubicBezTo>
                        <a:pt x="9799" y="8417"/>
                        <a:pt x="10271" y="7598"/>
                        <a:pt x="9925" y="6874"/>
                      </a:cubicBezTo>
                      <a:lnTo>
                        <a:pt x="9043" y="5267"/>
                      </a:lnTo>
                      <a:cubicBezTo>
                        <a:pt x="9137" y="4700"/>
                        <a:pt x="9137" y="4164"/>
                        <a:pt x="9011" y="3597"/>
                      </a:cubicBezTo>
                      <a:cubicBezTo>
                        <a:pt x="8665" y="1864"/>
                        <a:pt x="7247" y="510"/>
                        <a:pt x="5546" y="100"/>
                      </a:cubicBezTo>
                      <a:cubicBezTo>
                        <a:pt x="5215" y="33"/>
                        <a:pt x="4889" y="0"/>
                        <a:pt x="4570" y="0"/>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48" name="Google Shape;1004;p32">
                  <a:extLst>
                    <a:ext uri="{FF2B5EF4-FFF2-40B4-BE49-F238E27FC236}">
                      <a16:creationId xmlns:a16="http://schemas.microsoft.com/office/drawing/2014/main" id="{ED79A261-E26B-43D5-B149-F2739DBD0721}"/>
                    </a:ext>
                  </a:extLst>
                </p:cNvPr>
                <p:cNvSpPr/>
                <p:nvPr/>
              </p:nvSpPr>
              <p:spPr>
                <a:xfrm>
                  <a:off x="-48249756" y="2183147"/>
                  <a:ext cx="315653" cy="307058"/>
                </a:xfrm>
                <a:custGeom>
                  <a:avLst/>
                  <a:gdLst/>
                  <a:ahLst/>
                  <a:cxnLst/>
                  <a:rect l="l" t="t" r="r" b="b"/>
                  <a:pathLst>
                    <a:path w="5766" h="5609" extrusionOk="0">
                      <a:moveTo>
                        <a:pt x="3214" y="757"/>
                      </a:moveTo>
                      <a:lnTo>
                        <a:pt x="3214" y="883"/>
                      </a:lnTo>
                      <a:cubicBezTo>
                        <a:pt x="3214" y="1040"/>
                        <a:pt x="3277" y="1135"/>
                        <a:pt x="3435" y="1198"/>
                      </a:cubicBezTo>
                      <a:cubicBezTo>
                        <a:pt x="3624" y="1261"/>
                        <a:pt x="3844" y="1387"/>
                        <a:pt x="4002" y="1513"/>
                      </a:cubicBezTo>
                      <a:cubicBezTo>
                        <a:pt x="4061" y="1553"/>
                        <a:pt x="4146" y="1593"/>
                        <a:pt x="4233" y="1593"/>
                      </a:cubicBezTo>
                      <a:cubicBezTo>
                        <a:pt x="4283" y="1593"/>
                        <a:pt x="4333" y="1579"/>
                        <a:pt x="4380" y="1545"/>
                      </a:cubicBezTo>
                      <a:lnTo>
                        <a:pt x="4506" y="1482"/>
                      </a:lnTo>
                      <a:lnTo>
                        <a:pt x="4852" y="2049"/>
                      </a:lnTo>
                      <a:lnTo>
                        <a:pt x="4726" y="2143"/>
                      </a:lnTo>
                      <a:cubicBezTo>
                        <a:pt x="4632" y="2206"/>
                        <a:pt x="4537" y="2364"/>
                        <a:pt x="4569" y="2490"/>
                      </a:cubicBezTo>
                      <a:cubicBezTo>
                        <a:pt x="4632" y="2710"/>
                        <a:pt x="4632" y="2899"/>
                        <a:pt x="4569" y="3120"/>
                      </a:cubicBezTo>
                      <a:cubicBezTo>
                        <a:pt x="4537" y="3277"/>
                        <a:pt x="4632" y="3403"/>
                        <a:pt x="4726" y="3466"/>
                      </a:cubicBezTo>
                      <a:lnTo>
                        <a:pt x="4852" y="3561"/>
                      </a:lnTo>
                      <a:lnTo>
                        <a:pt x="4506" y="4159"/>
                      </a:lnTo>
                      <a:lnTo>
                        <a:pt x="4380" y="4065"/>
                      </a:lnTo>
                      <a:cubicBezTo>
                        <a:pt x="4323" y="4037"/>
                        <a:pt x="4260" y="4021"/>
                        <a:pt x="4199" y="4021"/>
                      </a:cubicBezTo>
                      <a:cubicBezTo>
                        <a:pt x="4125" y="4021"/>
                        <a:pt x="4054" y="4044"/>
                        <a:pt x="4002" y="4096"/>
                      </a:cubicBezTo>
                      <a:cubicBezTo>
                        <a:pt x="3844" y="4254"/>
                        <a:pt x="3624" y="4348"/>
                        <a:pt x="3435" y="4411"/>
                      </a:cubicBezTo>
                      <a:cubicBezTo>
                        <a:pt x="3277" y="4475"/>
                        <a:pt x="3214" y="4632"/>
                        <a:pt x="3214" y="4727"/>
                      </a:cubicBezTo>
                      <a:lnTo>
                        <a:pt x="3214" y="4853"/>
                      </a:lnTo>
                      <a:lnTo>
                        <a:pt x="2489" y="4853"/>
                      </a:lnTo>
                      <a:lnTo>
                        <a:pt x="2489" y="4727"/>
                      </a:lnTo>
                      <a:cubicBezTo>
                        <a:pt x="2489" y="4569"/>
                        <a:pt x="2426" y="4475"/>
                        <a:pt x="2269" y="4411"/>
                      </a:cubicBezTo>
                      <a:cubicBezTo>
                        <a:pt x="2048" y="4348"/>
                        <a:pt x="1859" y="4222"/>
                        <a:pt x="1702" y="4096"/>
                      </a:cubicBezTo>
                      <a:cubicBezTo>
                        <a:pt x="1622" y="4057"/>
                        <a:pt x="1530" y="4017"/>
                        <a:pt x="1449" y="4017"/>
                      </a:cubicBezTo>
                      <a:cubicBezTo>
                        <a:pt x="1402" y="4017"/>
                        <a:pt x="1358" y="4030"/>
                        <a:pt x="1324" y="4065"/>
                      </a:cubicBezTo>
                      <a:lnTo>
                        <a:pt x="1198" y="4159"/>
                      </a:lnTo>
                      <a:lnTo>
                        <a:pt x="851" y="3561"/>
                      </a:lnTo>
                      <a:lnTo>
                        <a:pt x="946" y="3466"/>
                      </a:lnTo>
                      <a:cubicBezTo>
                        <a:pt x="1072" y="3403"/>
                        <a:pt x="1166" y="3246"/>
                        <a:pt x="1103" y="3120"/>
                      </a:cubicBezTo>
                      <a:cubicBezTo>
                        <a:pt x="1072" y="2899"/>
                        <a:pt x="1072" y="2710"/>
                        <a:pt x="1103" y="2490"/>
                      </a:cubicBezTo>
                      <a:cubicBezTo>
                        <a:pt x="1166" y="2332"/>
                        <a:pt x="1072" y="2206"/>
                        <a:pt x="946" y="2143"/>
                      </a:cubicBezTo>
                      <a:lnTo>
                        <a:pt x="851" y="2049"/>
                      </a:lnTo>
                      <a:lnTo>
                        <a:pt x="1198" y="1482"/>
                      </a:lnTo>
                      <a:lnTo>
                        <a:pt x="1324" y="1545"/>
                      </a:lnTo>
                      <a:cubicBezTo>
                        <a:pt x="1366" y="1573"/>
                        <a:pt x="1421" y="1588"/>
                        <a:pt x="1481" y="1588"/>
                      </a:cubicBezTo>
                      <a:cubicBezTo>
                        <a:pt x="1553" y="1588"/>
                        <a:pt x="1632" y="1565"/>
                        <a:pt x="1702" y="1513"/>
                      </a:cubicBezTo>
                      <a:cubicBezTo>
                        <a:pt x="1859" y="1356"/>
                        <a:pt x="2048" y="1261"/>
                        <a:pt x="2269" y="1198"/>
                      </a:cubicBezTo>
                      <a:cubicBezTo>
                        <a:pt x="2426" y="1135"/>
                        <a:pt x="2489" y="977"/>
                        <a:pt x="2489" y="883"/>
                      </a:cubicBezTo>
                      <a:lnTo>
                        <a:pt x="2489" y="757"/>
                      </a:lnTo>
                      <a:close/>
                      <a:moveTo>
                        <a:pt x="2174" y="1"/>
                      </a:moveTo>
                      <a:cubicBezTo>
                        <a:pt x="1985" y="1"/>
                        <a:pt x="1828" y="158"/>
                        <a:pt x="1828" y="379"/>
                      </a:cubicBezTo>
                      <a:lnTo>
                        <a:pt x="1828" y="599"/>
                      </a:lnTo>
                      <a:cubicBezTo>
                        <a:pt x="1702" y="631"/>
                        <a:pt x="1576" y="725"/>
                        <a:pt x="1513" y="788"/>
                      </a:cubicBezTo>
                      <a:lnTo>
                        <a:pt x="1324" y="694"/>
                      </a:lnTo>
                      <a:cubicBezTo>
                        <a:pt x="1265" y="658"/>
                        <a:pt x="1192" y="641"/>
                        <a:pt x="1122" y="641"/>
                      </a:cubicBezTo>
                      <a:cubicBezTo>
                        <a:pt x="1004" y="641"/>
                        <a:pt x="890" y="690"/>
                        <a:pt x="851" y="788"/>
                      </a:cubicBezTo>
                      <a:lnTo>
                        <a:pt x="126" y="2017"/>
                      </a:lnTo>
                      <a:cubicBezTo>
                        <a:pt x="63" y="2175"/>
                        <a:pt x="95" y="2427"/>
                        <a:pt x="253" y="2490"/>
                      </a:cubicBezTo>
                      <a:lnTo>
                        <a:pt x="442" y="2616"/>
                      </a:lnTo>
                      <a:lnTo>
                        <a:pt x="442" y="2994"/>
                      </a:lnTo>
                      <a:lnTo>
                        <a:pt x="253" y="3120"/>
                      </a:lnTo>
                      <a:cubicBezTo>
                        <a:pt x="95" y="3214"/>
                        <a:pt x="0" y="3435"/>
                        <a:pt x="126" y="3592"/>
                      </a:cubicBezTo>
                      <a:lnTo>
                        <a:pt x="851" y="4821"/>
                      </a:lnTo>
                      <a:cubicBezTo>
                        <a:pt x="894" y="4928"/>
                        <a:pt x="1024" y="4991"/>
                        <a:pt x="1152" y="4991"/>
                      </a:cubicBezTo>
                      <a:cubicBezTo>
                        <a:pt x="1213" y="4991"/>
                        <a:pt x="1273" y="4977"/>
                        <a:pt x="1324" y="4947"/>
                      </a:cubicBezTo>
                      <a:lnTo>
                        <a:pt x="1513" y="4821"/>
                      </a:lnTo>
                      <a:cubicBezTo>
                        <a:pt x="1639" y="4884"/>
                        <a:pt x="1733" y="4979"/>
                        <a:pt x="1828" y="5010"/>
                      </a:cubicBezTo>
                      <a:lnTo>
                        <a:pt x="1828" y="5262"/>
                      </a:lnTo>
                      <a:cubicBezTo>
                        <a:pt x="1828" y="5451"/>
                        <a:pt x="1985" y="5609"/>
                        <a:pt x="2174" y="5609"/>
                      </a:cubicBezTo>
                      <a:lnTo>
                        <a:pt x="3592" y="5609"/>
                      </a:lnTo>
                      <a:cubicBezTo>
                        <a:pt x="3781" y="5609"/>
                        <a:pt x="3939" y="5451"/>
                        <a:pt x="3939" y="5262"/>
                      </a:cubicBezTo>
                      <a:lnTo>
                        <a:pt x="3939" y="5010"/>
                      </a:lnTo>
                      <a:cubicBezTo>
                        <a:pt x="4065" y="4979"/>
                        <a:pt x="4191" y="4884"/>
                        <a:pt x="4254" y="4821"/>
                      </a:cubicBezTo>
                      <a:lnTo>
                        <a:pt x="4474" y="4947"/>
                      </a:lnTo>
                      <a:cubicBezTo>
                        <a:pt x="4524" y="4967"/>
                        <a:pt x="4580" y="4978"/>
                        <a:pt x="4637" y="4978"/>
                      </a:cubicBezTo>
                      <a:cubicBezTo>
                        <a:pt x="4759" y="4978"/>
                        <a:pt x="4882" y="4929"/>
                        <a:pt x="4947" y="4821"/>
                      </a:cubicBezTo>
                      <a:lnTo>
                        <a:pt x="5640" y="3592"/>
                      </a:lnTo>
                      <a:cubicBezTo>
                        <a:pt x="5734" y="3435"/>
                        <a:pt x="5671" y="3214"/>
                        <a:pt x="5514" y="3120"/>
                      </a:cubicBezTo>
                      <a:lnTo>
                        <a:pt x="5325" y="2994"/>
                      </a:lnTo>
                      <a:lnTo>
                        <a:pt x="5325" y="2616"/>
                      </a:lnTo>
                      <a:lnTo>
                        <a:pt x="5514" y="2490"/>
                      </a:lnTo>
                      <a:cubicBezTo>
                        <a:pt x="5671" y="2427"/>
                        <a:pt x="5766" y="2206"/>
                        <a:pt x="5640" y="2017"/>
                      </a:cubicBezTo>
                      <a:lnTo>
                        <a:pt x="4947" y="788"/>
                      </a:lnTo>
                      <a:cubicBezTo>
                        <a:pt x="4887" y="689"/>
                        <a:pt x="4777" y="627"/>
                        <a:pt x="4664" y="627"/>
                      </a:cubicBezTo>
                      <a:cubicBezTo>
                        <a:pt x="4598" y="627"/>
                        <a:pt x="4532" y="648"/>
                        <a:pt x="4474" y="694"/>
                      </a:cubicBezTo>
                      <a:lnTo>
                        <a:pt x="4254" y="788"/>
                      </a:lnTo>
                      <a:cubicBezTo>
                        <a:pt x="4159" y="725"/>
                        <a:pt x="4033" y="631"/>
                        <a:pt x="3939" y="599"/>
                      </a:cubicBezTo>
                      <a:lnTo>
                        <a:pt x="3939" y="379"/>
                      </a:lnTo>
                      <a:cubicBezTo>
                        <a:pt x="3939" y="158"/>
                        <a:pt x="3781" y="1"/>
                        <a:pt x="3592"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49" name="Google Shape;1005;p32">
                  <a:extLst>
                    <a:ext uri="{FF2B5EF4-FFF2-40B4-BE49-F238E27FC236}">
                      <a16:creationId xmlns:a16="http://schemas.microsoft.com/office/drawing/2014/main" id="{4C3D169B-482C-4C09-B27A-61F7B490FBAE}"/>
                    </a:ext>
                  </a:extLst>
                </p:cNvPr>
                <p:cNvSpPr/>
                <p:nvPr/>
              </p:nvSpPr>
              <p:spPr>
                <a:xfrm>
                  <a:off x="-48154389" y="2278866"/>
                  <a:ext cx="115562" cy="115617"/>
                </a:xfrm>
                <a:custGeom>
                  <a:avLst/>
                  <a:gdLst/>
                  <a:ahLst/>
                  <a:cxnLst/>
                  <a:rect l="l" t="t" r="r" b="b"/>
                  <a:pathLst>
                    <a:path w="2111" h="2112" extrusionOk="0">
                      <a:moveTo>
                        <a:pt x="1040" y="662"/>
                      </a:moveTo>
                      <a:cubicBezTo>
                        <a:pt x="1260" y="662"/>
                        <a:pt x="1418" y="820"/>
                        <a:pt x="1418" y="1009"/>
                      </a:cubicBezTo>
                      <a:cubicBezTo>
                        <a:pt x="1418" y="1198"/>
                        <a:pt x="1260" y="1355"/>
                        <a:pt x="1040" y="1355"/>
                      </a:cubicBezTo>
                      <a:cubicBezTo>
                        <a:pt x="851" y="1355"/>
                        <a:pt x="693" y="1198"/>
                        <a:pt x="693" y="1009"/>
                      </a:cubicBezTo>
                      <a:cubicBezTo>
                        <a:pt x="693" y="820"/>
                        <a:pt x="851" y="662"/>
                        <a:pt x="1040" y="662"/>
                      </a:cubicBezTo>
                      <a:close/>
                      <a:moveTo>
                        <a:pt x="1040" y="1"/>
                      </a:moveTo>
                      <a:cubicBezTo>
                        <a:pt x="473" y="1"/>
                        <a:pt x="0" y="473"/>
                        <a:pt x="0" y="1040"/>
                      </a:cubicBezTo>
                      <a:cubicBezTo>
                        <a:pt x="0" y="1639"/>
                        <a:pt x="473" y="2111"/>
                        <a:pt x="1040" y="2111"/>
                      </a:cubicBezTo>
                      <a:cubicBezTo>
                        <a:pt x="1639" y="2111"/>
                        <a:pt x="2111" y="1639"/>
                        <a:pt x="2111" y="1040"/>
                      </a:cubicBezTo>
                      <a:cubicBezTo>
                        <a:pt x="2111" y="473"/>
                        <a:pt x="1639" y="1"/>
                        <a:pt x="1040"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grpSp>
        <p:sp>
          <p:nvSpPr>
            <p:cNvPr id="143" name="文本框 142">
              <a:extLst>
                <a:ext uri="{FF2B5EF4-FFF2-40B4-BE49-F238E27FC236}">
                  <a16:creationId xmlns:a16="http://schemas.microsoft.com/office/drawing/2014/main" id="{973A22FA-4248-4018-850B-2E60A0585AE7}"/>
                </a:ext>
              </a:extLst>
            </p:cNvPr>
            <p:cNvSpPr txBox="1"/>
            <p:nvPr/>
          </p:nvSpPr>
          <p:spPr>
            <a:xfrm>
              <a:off x="1434825" y="2984353"/>
              <a:ext cx="2018155" cy="400110"/>
            </a:xfrm>
            <a:prstGeom prst="rect">
              <a:avLst/>
            </a:prstGeom>
            <a:noFill/>
          </p:spPr>
          <p:txBody>
            <a:bodyPr wrap="square" rtlCol="0">
              <a:spAutoFit/>
            </a:bodyPr>
            <a:lstStyle/>
            <a:p>
              <a:pPr algn="ctr"/>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144" name="文本框 143">
              <a:extLst>
                <a:ext uri="{FF2B5EF4-FFF2-40B4-BE49-F238E27FC236}">
                  <a16:creationId xmlns:a16="http://schemas.microsoft.com/office/drawing/2014/main" id="{E45FCA27-9816-438D-810F-18B41D2E5417}"/>
                </a:ext>
              </a:extLst>
            </p:cNvPr>
            <p:cNvSpPr txBox="1"/>
            <p:nvPr/>
          </p:nvSpPr>
          <p:spPr>
            <a:xfrm>
              <a:off x="1683416" y="3596863"/>
              <a:ext cx="1520972" cy="1510926"/>
            </a:xfrm>
            <a:prstGeom prst="rect">
              <a:avLst/>
            </a:prstGeom>
            <a:noFill/>
          </p:spPr>
          <p:txBody>
            <a:bodyPr wrap="square" rtlCol="0">
              <a:spAutoFit/>
            </a:bodyPr>
            <a:lstStyle/>
            <a:p>
              <a:pPr algn="ctr">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grpSp>
      <p:grpSp>
        <p:nvGrpSpPr>
          <p:cNvPr id="156" name="组合 155">
            <a:extLst>
              <a:ext uri="{FF2B5EF4-FFF2-40B4-BE49-F238E27FC236}">
                <a16:creationId xmlns:a16="http://schemas.microsoft.com/office/drawing/2014/main" id="{AA39ADF0-D7FE-4584-9F75-E6BEB0402810}"/>
              </a:ext>
            </a:extLst>
          </p:cNvPr>
          <p:cNvGrpSpPr/>
          <p:nvPr/>
        </p:nvGrpSpPr>
        <p:grpSpPr>
          <a:xfrm>
            <a:off x="6439471" y="2005272"/>
            <a:ext cx="2018156" cy="3172786"/>
            <a:chOff x="1434824" y="2010470"/>
            <a:chExt cx="2018156" cy="3172786"/>
          </a:xfrm>
        </p:grpSpPr>
        <p:grpSp>
          <p:nvGrpSpPr>
            <p:cNvPr id="157" name="组合 156">
              <a:extLst>
                <a:ext uri="{FF2B5EF4-FFF2-40B4-BE49-F238E27FC236}">
                  <a16:creationId xmlns:a16="http://schemas.microsoft.com/office/drawing/2014/main" id="{D21EE40A-229A-482E-A596-1445986CC67B}"/>
                </a:ext>
              </a:extLst>
            </p:cNvPr>
            <p:cNvGrpSpPr/>
            <p:nvPr/>
          </p:nvGrpSpPr>
          <p:grpSpPr>
            <a:xfrm>
              <a:off x="1434824" y="2010470"/>
              <a:ext cx="2018155" cy="3172786"/>
              <a:chOff x="81157" y="2225954"/>
              <a:chExt cx="4208709" cy="6616604"/>
            </a:xfrm>
          </p:grpSpPr>
          <p:grpSp>
            <p:nvGrpSpPr>
              <p:cNvPr id="160" name="组合 159">
                <a:extLst>
                  <a:ext uri="{FF2B5EF4-FFF2-40B4-BE49-F238E27FC236}">
                    <a16:creationId xmlns:a16="http://schemas.microsoft.com/office/drawing/2014/main" id="{E3B660FE-6B5A-4AB5-BA2C-A3DC5A440945}"/>
                  </a:ext>
                </a:extLst>
              </p:cNvPr>
              <p:cNvGrpSpPr/>
              <p:nvPr/>
            </p:nvGrpSpPr>
            <p:grpSpPr>
              <a:xfrm>
                <a:off x="81157" y="2225954"/>
                <a:ext cx="4208709" cy="6616604"/>
                <a:chOff x="72013" y="2709194"/>
                <a:chExt cx="4208709" cy="6616604"/>
              </a:xfrm>
            </p:grpSpPr>
            <p:sp>
              <p:nvSpPr>
                <p:cNvPr id="165" name="Google Shape;450;p21">
                  <a:extLst>
                    <a:ext uri="{FF2B5EF4-FFF2-40B4-BE49-F238E27FC236}">
                      <a16:creationId xmlns:a16="http://schemas.microsoft.com/office/drawing/2014/main" id="{9F744401-1D58-43D8-B59D-835257A2A066}"/>
                    </a:ext>
                  </a:extLst>
                </p:cNvPr>
                <p:cNvSpPr/>
                <p:nvPr/>
              </p:nvSpPr>
              <p:spPr>
                <a:xfrm>
                  <a:off x="72013" y="3317894"/>
                  <a:ext cx="4208709" cy="6007904"/>
                </a:xfrm>
                <a:prstGeom prst="roundRect">
                  <a:avLst>
                    <a:gd name="adj" fmla="val 18451"/>
                  </a:avLst>
                </a:prstGeom>
                <a:solidFill>
                  <a:srgbClr val="FFFFFF">
                    <a:alpha val="37000"/>
                  </a:srgbClr>
                </a:solidFill>
                <a:ln w="9525" cap="flat" cmpd="sng">
                  <a:no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grpSp>
              <p:nvGrpSpPr>
                <p:cNvPr id="166" name="组合 165">
                  <a:extLst>
                    <a:ext uri="{FF2B5EF4-FFF2-40B4-BE49-F238E27FC236}">
                      <a16:creationId xmlns:a16="http://schemas.microsoft.com/office/drawing/2014/main" id="{9FED99DD-B263-4DB1-A0D6-615A02E3D980}"/>
                    </a:ext>
                  </a:extLst>
                </p:cNvPr>
                <p:cNvGrpSpPr/>
                <p:nvPr/>
              </p:nvGrpSpPr>
              <p:grpSpPr>
                <a:xfrm>
                  <a:off x="1320586" y="2709194"/>
                  <a:ext cx="1533407" cy="1457900"/>
                  <a:chOff x="1081777" y="2234663"/>
                  <a:chExt cx="1986437" cy="1888622"/>
                </a:xfrm>
              </p:grpSpPr>
              <p:sp>
                <p:nvSpPr>
                  <p:cNvPr id="167" name="Google Shape;451;p21">
                    <a:extLst>
                      <a:ext uri="{FF2B5EF4-FFF2-40B4-BE49-F238E27FC236}">
                        <a16:creationId xmlns:a16="http://schemas.microsoft.com/office/drawing/2014/main" id="{415FFE4E-1F0E-4AAC-8F06-9415D0251F59}"/>
                      </a:ext>
                    </a:extLst>
                  </p:cNvPr>
                  <p:cNvSpPr/>
                  <p:nvPr/>
                </p:nvSpPr>
                <p:spPr>
                  <a:xfrm>
                    <a:off x="1179651" y="2234663"/>
                    <a:ext cx="1888563" cy="1888622"/>
                  </a:xfrm>
                  <a:custGeom>
                    <a:avLst/>
                    <a:gdLst/>
                    <a:ahLst/>
                    <a:cxnLst/>
                    <a:rect l="l" t="t" r="r" b="b"/>
                    <a:pathLst>
                      <a:path w="32147" h="32148" extrusionOk="0">
                        <a:moveTo>
                          <a:pt x="16073" y="1"/>
                        </a:moveTo>
                        <a:cubicBezTo>
                          <a:pt x="7204" y="1"/>
                          <a:pt x="0" y="7205"/>
                          <a:pt x="0" y="16074"/>
                        </a:cubicBezTo>
                        <a:cubicBezTo>
                          <a:pt x="0" y="24943"/>
                          <a:pt x="7204" y="32147"/>
                          <a:pt x="16073" y="32147"/>
                        </a:cubicBezTo>
                        <a:cubicBezTo>
                          <a:pt x="24942" y="32147"/>
                          <a:pt x="32146" y="24943"/>
                          <a:pt x="32146" y="16074"/>
                        </a:cubicBezTo>
                        <a:cubicBezTo>
                          <a:pt x="32146" y="7205"/>
                          <a:pt x="24942" y="1"/>
                          <a:pt x="16073" y="1"/>
                        </a:cubicBezTo>
                        <a:close/>
                      </a:path>
                    </a:pathLst>
                  </a:custGeom>
                  <a:solidFill>
                    <a:schemeClr val="bg1"/>
                  </a:solidFill>
                  <a:ln w="9525" cap="flat" cmpd="sng">
                    <a:no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sp>
                <p:nvSpPr>
                  <p:cNvPr id="168" name="Google Shape;452;p21">
                    <a:extLst>
                      <a:ext uri="{FF2B5EF4-FFF2-40B4-BE49-F238E27FC236}">
                        <a16:creationId xmlns:a16="http://schemas.microsoft.com/office/drawing/2014/main" id="{5262137F-974A-4268-8A2E-0C1739CEAE70}"/>
                      </a:ext>
                    </a:extLst>
                  </p:cNvPr>
                  <p:cNvSpPr/>
                  <p:nvPr/>
                </p:nvSpPr>
                <p:spPr>
                  <a:xfrm>
                    <a:off x="1081777" y="2488218"/>
                    <a:ext cx="1732798" cy="1633872"/>
                  </a:xfrm>
                  <a:custGeom>
                    <a:avLst/>
                    <a:gdLst/>
                    <a:ahLst/>
                    <a:cxnLst/>
                    <a:rect l="l" t="t" r="r" b="b"/>
                    <a:pathLst>
                      <a:path w="29497" h="27813" extrusionOk="0">
                        <a:moveTo>
                          <a:pt x="6797" y="0"/>
                        </a:moveTo>
                        <a:lnTo>
                          <a:pt x="6797" y="0"/>
                        </a:lnTo>
                        <a:cubicBezTo>
                          <a:pt x="171" y="6219"/>
                          <a:pt x="1" y="16685"/>
                          <a:pt x="6423" y="23108"/>
                        </a:cubicBezTo>
                        <a:cubicBezTo>
                          <a:pt x="9564" y="26248"/>
                          <a:pt x="13671" y="27812"/>
                          <a:pt x="17772" y="27812"/>
                        </a:cubicBezTo>
                        <a:cubicBezTo>
                          <a:pt x="22057" y="27812"/>
                          <a:pt x="26336" y="26104"/>
                          <a:pt x="29497" y="22700"/>
                        </a:cubicBezTo>
                        <a:lnTo>
                          <a:pt x="29497" y="22700"/>
                        </a:lnTo>
                        <a:cubicBezTo>
                          <a:pt x="26403" y="25610"/>
                          <a:pt x="22455" y="27056"/>
                          <a:pt x="18513" y="27056"/>
                        </a:cubicBezTo>
                        <a:cubicBezTo>
                          <a:pt x="14400" y="27056"/>
                          <a:pt x="10294" y="25483"/>
                          <a:pt x="7171" y="22360"/>
                        </a:cubicBezTo>
                        <a:cubicBezTo>
                          <a:pt x="1054" y="16209"/>
                          <a:pt x="884" y="6355"/>
                          <a:pt x="6797" y="0"/>
                        </a:cubicBezTo>
                        <a:close/>
                      </a:path>
                    </a:pathLst>
                  </a:custGeom>
                  <a:solidFill>
                    <a:srgbClr val="04738C">
                      <a:alpha val="11980"/>
                    </a:srgbClr>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sp>
                <p:nvSpPr>
                  <p:cNvPr id="169" name="Google Shape;453;p21">
                    <a:extLst>
                      <a:ext uri="{FF2B5EF4-FFF2-40B4-BE49-F238E27FC236}">
                        <a16:creationId xmlns:a16="http://schemas.microsoft.com/office/drawing/2014/main" id="{95ACD5BD-AB00-409E-A5B6-131CE0425204}"/>
                      </a:ext>
                    </a:extLst>
                  </p:cNvPr>
                  <p:cNvSpPr/>
                  <p:nvPr/>
                </p:nvSpPr>
                <p:spPr>
                  <a:xfrm>
                    <a:off x="1413892" y="2487024"/>
                    <a:ext cx="1400683" cy="1400684"/>
                  </a:xfrm>
                  <a:custGeom>
                    <a:avLst/>
                    <a:gdLst/>
                    <a:ahLst/>
                    <a:cxnLst/>
                    <a:rect l="l" t="t" r="r" b="b"/>
                    <a:pathLst>
                      <a:path w="21443" h="21443" extrusionOk="0">
                        <a:moveTo>
                          <a:pt x="10704" y="1"/>
                        </a:moveTo>
                        <a:cubicBezTo>
                          <a:pt x="4791" y="1"/>
                          <a:pt x="0" y="4792"/>
                          <a:pt x="0" y="10705"/>
                        </a:cubicBezTo>
                        <a:cubicBezTo>
                          <a:pt x="0" y="16618"/>
                          <a:pt x="4791" y="21443"/>
                          <a:pt x="10704" y="21443"/>
                        </a:cubicBezTo>
                        <a:cubicBezTo>
                          <a:pt x="16617" y="21443"/>
                          <a:pt x="21442" y="16618"/>
                          <a:pt x="21442" y="10705"/>
                        </a:cubicBezTo>
                        <a:cubicBezTo>
                          <a:pt x="21442" y="4792"/>
                          <a:pt x="16617" y="1"/>
                          <a:pt x="10704" y="1"/>
                        </a:cubicBezTo>
                        <a:close/>
                      </a:path>
                    </a:pathLst>
                  </a:custGeom>
                  <a:solidFill>
                    <a:schemeClr val="bg1"/>
                  </a:solidFill>
                  <a:ln w="9525" cap="flat" cmpd="sng">
                    <a:no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sp>
                <p:nvSpPr>
                  <p:cNvPr id="170" name="Google Shape;453;p21">
                    <a:extLst>
                      <a:ext uri="{FF2B5EF4-FFF2-40B4-BE49-F238E27FC236}">
                        <a16:creationId xmlns:a16="http://schemas.microsoft.com/office/drawing/2014/main" id="{003C9291-934D-446A-9F35-F876D5B0434D}"/>
                      </a:ext>
                    </a:extLst>
                  </p:cNvPr>
                  <p:cNvSpPr/>
                  <p:nvPr/>
                </p:nvSpPr>
                <p:spPr>
                  <a:xfrm>
                    <a:off x="1413820" y="2478633"/>
                    <a:ext cx="1400683" cy="1400684"/>
                  </a:xfrm>
                  <a:custGeom>
                    <a:avLst/>
                    <a:gdLst/>
                    <a:ahLst/>
                    <a:cxnLst/>
                    <a:rect l="l" t="t" r="r" b="b"/>
                    <a:pathLst>
                      <a:path w="21443" h="21443" extrusionOk="0">
                        <a:moveTo>
                          <a:pt x="10704" y="1"/>
                        </a:moveTo>
                        <a:cubicBezTo>
                          <a:pt x="4791" y="1"/>
                          <a:pt x="0" y="4792"/>
                          <a:pt x="0" y="10705"/>
                        </a:cubicBezTo>
                        <a:cubicBezTo>
                          <a:pt x="0" y="16618"/>
                          <a:pt x="4791" y="21443"/>
                          <a:pt x="10704" y="21443"/>
                        </a:cubicBezTo>
                        <a:cubicBezTo>
                          <a:pt x="16617" y="21443"/>
                          <a:pt x="21442" y="16618"/>
                          <a:pt x="21442" y="10705"/>
                        </a:cubicBezTo>
                        <a:cubicBezTo>
                          <a:pt x="21442" y="4792"/>
                          <a:pt x="16617" y="1"/>
                          <a:pt x="10704" y="1"/>
                        </a:cubicBezTo>
                        <a:close/>
                      </a:path>
                    </a:pathLst>
                  </a:custGeom>
                  <a:solidFill>
                    <a:srgbClr val="000944"/>
                  </a:solidFill>
                  <a:ln w="9525" cap="flat" cmpd="sng">
                    <a:no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grpSp>
          </p:grpSp>
          <p:grpSp>
            <p:nvGrpSpPr>
              <p:cNvPr id="161" name="Google Shape;1002;p32">
                <a:extLst>
                  <a:ext uri="{FF2B5EF4-FFF2-40B4-BE49-F238E27FC236}">
                    <a16:creationId xmlns:a16="http://schemas.microsoft.com/office/drawing/2014/main" id="{AFA1CD81-D204-43FA-B7D4-A13030BD2E82}"/>
                  </a:ext>
                </a:extLst>
              </p:cNvPr>
              <p:cNvGrpSpPr/>
              <p:nvPr/>
            </p:nvGrpSpPr>
            <p:grpSpPr>
              <a:xfrm>
                <a:off x="1919833" y="2622114"/>
                <a:ext cx="498315" cy="582582"/>
                <a:chOff x="-48338634" y="2099327"/>
                <a:chExt cx="562326" cy="657418"/>
              </a:xfrm>
              <a:solidFill>
                <a:srgbClr val="1CAAC2"/>
              </a:solidFill>
            </p:grpSpPr>
            <p:sp>
              <p:nvSpPr>
                <p:cNvPr id="162" name="Google Shape;1003;p32">
                  <a:extLst>
                    <a:ext uri="{FF2B5EF4-FFF2-40B4-BE49-F238E27FC236}">
                      <a16:creationId xmlns:a16="http://schemas.microsoft.com/office/drawing/2014/main" id="{7DDDD0D5-0613-42B5-BC7D-1E2FE37D2F5B}"/>
                    </a:ext>
                  </a:extLst>
                </p:cNvPr>
                <p:cNvSpPr/>
                <p:nvPr/>
              </p:nvSpPr>
              <p:spPr>
                <a:xfrm>
                  <a:off x="-48338634" y="2099327"/>
                  <a:ext cx="562326" cy="657418"/>
                </a:xfrm>
                <a:custGeom>
                  <a:avLst/>
                  <a:gdLst/>
                  <a:ahLst/>
                  <a:cxnLst/>
                  <a:rect l="l" t="t" r="r" b="b"/>
                  <a:pathLst>
                    <a:path w="10272" h="12009" extrusionOk="0">
                      <a:moveTo>
                        <a:pt x="4507" y="679"/>
                      </a:moveTo>
                      <a:cubicBezTo>
                        <a:pt x="4774" y="679"/>
                        <a:pt x="5048" y="706"/>
                        <a:pt x="5325" y="762"/>
                      </a:cubicBezTo>
                      <a:cubicBezTo>
                        <a:pt x="6774" y="1077"/>
                        <a:pt x="7940" y="2274"/>
                        <a:pt x="8255" y="3723"/>
                      </a:cubicBezTo>
                      <a:cubicBezTo>
                        <a:pt x="8381" y="4227"/>
                        <a:pt x="8381" y="4763"/>
                        <a:pt x="8318" y="5267"/>
                      </a:cubicBezTo>
                      <a:cubicBezTo>
                        <a:pt x="8318" y="5330"/>
                        <a:pt x="8318" y="5424"/>
                        <a:pt x="8350" y="5487"/>
                      </a:cubicBezTo>
                      <a:lnTo>
                        <a:pt x="9263" y="7220"/>
                      </a:lnTo>
                      <a:cubicBezTo>
                        <a:pt x="9389" y="7441"/>
                        <a:pt x="9232" y="7756"/>
                        <a:pt x="8980" y="7756"/>
                      </a:cubicBezTo>
                      <a:lnTo>
                        <a:pt x="8034" y="7756"/>
                      </a:lnTo>
                      <a:cubicBezTo>
                        <a:pt x="7845" y="7756"/>
                        <a:pt x="7688" y="7913"/>
                        <a:pt x="7688" y="8102"/>
                      </a:cubicBezTo>
                      <a:lnTo>
                        <a:pt x="7688" y="9867"/>
                      </a:lnTo>
                      <a:lnTo>
                        <a:pt x="5892" y="9867"/>
                      </a:lnTo>
                      <a:cubicBezTo>
                        <a:pt x="5703" y="9867"/>
                        <a:pt x="5546" y="10024"/>
                        <a:pt x="5546" y="10213"/>
                      </a:cubicBezTo>
                      <a:lnTo>
                        <a:pt x="5546" y="11284"/>
                      </a:lnTo>
                      <a:lnTo>
                        <a:pt x="2049" y="11284"/>
                      </a:lnTo>
                      <a:lnTo>
                        <a:pt x="2049" y="7693"/>
                      </a:lnTo>
                      <a:cubicBezTo>
                        <a:pt x="2049" y="7598"/>
                        <a:pt x="2017" y="7504"/>
                        <a:pt x="1923" y="7441"/>
                      </a:cubicBezTo>
                      <a:cubicBezTo>
                        <a:pt x="1103" y="6685"/>
                        <a:pt x="631" y="5645"/>
                        <a:pt x="631" y="4542"/>
                      </a:cubicBezTo>
                      <a:cubicBezTo>
                        <a:pt x="631" y="2387"/>
                        <a:pt x="2372" y="679"/>
                        <a:pt x="4507" y="679"/>
                      </a:cubicBezTo>
                      <a:close/>
                      <a:moveTo>
                        <a:pt x="4570" y="0"/>
                      </a:moveTo>
                      <a:cubicBezTo>
                        <a:pt x="2059" y="0"/>
                        <a:pt x="1" y="1999"/>
                        <a:pt x="1" y="4542"/>
                      </a:cubicBezTo>
                      <a:cubicBezTo>
                        <a:pt x="1" y="5802"/>
                        <a:pt x="505" y="7000"/>
                        <a:pt x="1418" y="7850"/>
                      </a:cubicBezTo>
                      <a:lnTo>
                        <a:pt x="1418" y="11631"/>
                      </a:lnTo>
                      <a:cubicBezTo>
                        <a:pt x="1418" y="11851"/>
                        <a:pt x="1576" y="12009"/>
                        <a:pt x="1765" y="12009"/>
                      </a:cubicBezTo>
                      <a:lnTo>
                        <a:pt x="5987" y="12009"/>
                      </a:lnTo>
                      <a:cubicBezTo>
                        <a:pt x="6176" y="12009"/>
                        <a:pt x="6333" y="11851"/>
                        <a:pt x="6333" y="11631"/>
                      </a:cubicBezTo>
                      <a:lnTo>
                        <a:pt x="6333" y="10591"/>
                      </a:lnTo>
                      <a:lnTo>
                        <a:pt x="8097" y="10591"/>
                      </a:lnTo>
                      <a:cubicBezTo>
                        <a:pt x="8287" y="10591"/>
                        <a:pt x="8444" y="10434"/>
                        <a:pt x="8444" y="10213"/>
                      </a:cubicBezTo>
                      <a:lnTo>
                        <a:pt x="8444" y="8449"/>
                      </a:lnTo>
                      <a:lnTo>
                        <a:pt x="9043" y="8449"/>
                      </a:lnTo>
                      <a:cubicBezTo>
                        <a:pt x="9799" y="8417"/>
                        <a:pt x="10271" y="7598"/>
                        <a:pt x="9925" y="6874"/>
                      </a:cubicBezTo>
                      <a:lnTo>
                        <a:pt x="9043" y="5267"/>
                      </a:lnTo>
                      <a:cubicBezTo>
                        <a:pt x="9137" y="4700"/>
                        <a:pt x="9137" y="4164"/>
                        <a:pt x="9011" y="3597"/>
                      </a:cubicBezTo>
                      <a:cubicBezTo>
                        <a:pt x="8665" y="1864"/>
                        <a:pt x="7247" y="510"/>
                        <a:pt x="5546" y="100"/>
                      </a:cubicBezTo>
                      <a:cubicBezTo>
                        <a:pt x="5215" y="33"/>
                        <a:pt x="4889" y="0"/>
                        <a:pt x="4570" y="0"/>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63" name="Google Shape;1004;p32">
                  <a:extLst>
                    <a:ext uri="{FF2B5EF4-FFF2-40B4-BE49-F238E27FC236}">
                      <a16:creationId xmlns:a16="http://schemas.microsoft.com/office/drawing/2014/main" id="{CF804F6A-657F-4B9C-BA45-EA948955B3E7}"/>
                    </a:ext>
                  </a:extLst>
                </p:cNvPr>
                <p:cNvSpPr/>
                <p:nvPr/>
              </p:nvSpPr>
              <p:spPr>
                <a:xfrm>
                  <a:off x="-48249756" y="2183147"/>
                  <a:ext cx="315653" cy="307058"/>
                </a:xfrm>
                <a:custGeom>
                  <a:avLst/>
                  <a:gdLst/>
                  <a:ahLst/>
                  <a:cxnLst/>
                  <a:rect l="l" t="t" r="r" b="b"/>
                  <a:pathLst>
                    <a:path w="5766" h="5609" extrusionOk="0">
                      <a:moveTo>
                        <a:pt x="3214" y="757"/>
                      </a:moveTo>
                      <a:lnTo>
                        <a:pt x="3214" y="883"/>
                      </a:lnTo>
                      <a:cubicBezTo>
                        <a:pt x="3214" y="1040"/>
                        <a:pt x="3277" y="1135"/>
                        <a:pt x="3435" y="1198"/>
                      </a:cubicBezTo>
                      <a:cubicBezTo>
                        <a:pt x="3624" y="1261"/>
                        <a:pt x="3844" y="1387"/>
                        <a:pt x="4002" y="1513"/>
                      </a:cubicBezTo>
                      <a:cubicBezTo>
                        <a:pt x="4061" y="1553"/>
                        <a:pt x="4146" y="1593"/>
                        <a:pt x="4233" y="1593"/>
                      </a:cubicBezTo>
                      <a:cubicBezTo>
                        <a:pt x="4283" y="1593"/>
                        <a:pt x="4333" y="1579"/>
                        <a:pt x="4380" y="1545"/>
                      </a:cubicBezTo>
                      <a:lnTo>
                        <a:pt x="4506" y="1482"/>
                      </a:lnTo>
                      <a:lnTo>
                        <a:pt x="4852" y="2049"/>
                      </a:lnTo>
                      <a:lnTo>
                        <a:pt x="4726" y="2143"/>
                      </a:lnTo>
                      <a:cubicBezTo>
                        <a:pt x="4632" y="2206"/>
                        <a:pt x="4537" y="2364"/>
                        <a:pt x="4569" y="2490"/>
                      </a:cubicBezTo>
                      <a:cubicBezTo>
                        <a:pt x="4632" y="2710"/>
                        <a:pt x="4632" y="2899"/>
                        <a:pt x="4569" y="3120"/>
                      </a:cubicBezTo>
                      <a:cubicBezTo>
                        <a:pt x="4537" y="3277"/>
                        <a:pt x="4632" y="3403"/>
                        <a:pt x="4726" y="3466"/>
                      </a:cubicBezTo>
                      <a:lnTo>
                        <a:pt x="4852" y="3561"/>
                      </a:lnTo>
                      <a:lnTo>
                        <a:pt x="4506" y="4159"/>
                      </a:lnTo>
                      <a:lnTo>
                        <a:pt x="4380" y="4065"/>
                      </a:lnTo>
                      <a:cubicBezTo>
                        <a:pt x="4323" y="4037"/>
                        <a:pt x="4260" y="4021"/>
                        <a:pt x="4199" y="4021"/>
                      </a:cubicBezTo>
                      <a:cubicBezTo>
                        <a:pt x="4125" y="4021"/>
                        <a:pt x="4054" y="4044"/>
                        <a:pt x="4002" y="4096"/>
                      </a:cubicBezTo>
                      <a:cubicBezTo>
                        <a:pt x="3844" y="4254"/>
                        <a:pt x="3624" y="4348"/>
                        <a:pt x="3435" y="4411"/>
                      </a:cubicBezTo>
                      <a:cubicBezTo>
                        <a:pt x="3277" y="4475"/>
                        <a:pt x="3214" y="4632"/>
                        <a:pt x="3214" y="4727"/>
                      </a:cubicBezTo>
                      <a:lnTo>
                        <a:pt x="3214" y="4853"/>
                      </a:lnTo>
                      <a:lnTo>
                        <a:pt x="2489" y="4853"/>
                      </a:lnTo>
                      <a:lnTo>
                        <a:pt x="2489" y="4727"/>
                      </a:lnTo>
                      <a:cubicBezTo>
                        <a:pt x="2489" y="4569"/>
                        <a:pt x="2426" y="4475"/>
                        <a:pt x="2269" y="4411"/>
                      </a:cubicBezTo>
                      <a:cubicBezTo>
                        <a:pt x="2048" y="4348"/>
                        <a:pt x="1859" y="4222"/>
                        <a:pt x="1702" y="4096"/>
                      </a:cubicBezTo>
                      <a:cubicBezTo>
                        <a:pt x="1622" y="4057"/>
                        <a:pt x="1530" y="4017"/>
                        <a:pt x="1449" y="4017"/>
                      </a:cubicBezTo>
                      <a:cubicBezTo>
                        <a:pt x="1402" y="4017"/>
                        <a:pt x="1358" y="4030"/>
                        <a:pt x="1324" y="4065"/>
                      </a:cubicBezTo>
                      <a:lnTo>
                        <a:pt x="1198" y="4159"/>
                      </a:lnTo>
                      <a:lnTo>
                        <a:pt x="851" y="3561"/>
                      </a:lnTo>
                      <a:lnTo>
                        <a:pt x="946" y="3466"/>
                      </a:lnTo>
                      <a:cubicBezTo>
                        <a:pt x="1072" y="3403"/>
                        <a:pt x="1166" y="3246"/>
                        <a:pt x="1103" y="3120"/>
                      </a:cubicBezTo>
                      <a:cubicBezTo>
                        <a:pt x="1072" y="2899"/>
                        <a:pt x="1072" y="2710"/>
                        <a:pt x="1103" y="2490"/>
                      </a:cubicBezTo>
                      <a:cubicBezTo>
                        <a:pt x="1166" y="2332"/>
                        <a:pt x="1072" y="2206"/>
                        <a:pt x="946" y="2143"/>
                      </a:cubicBezTo>
                      <a:lnTo>
                        <a:pt x="851" y="2049"/>
                      </a:lnTo>
                      <a:lnTo>
                        <a:pt x="1198" y="1482"/>
                      </a:lnTo>
                      <a:lnTo>
                        <a:pt x="1324" y="1545"/>
                      </a:lnTo>
                      <a:cubicBezTo>
                        <a:pt x="1366" y="1573"/>
                        <a:pt x="1421" y="1588"/>
                        <a:pt x="1481" y="1588"/>
                      </a:cubicBezTo>
                      <a:cubicBezTo>
                        <a:pt x="1553" y="1588"/>
                        <a:pt x="1632" y="1565"/>
                        <a:pt x="1702" y="1513"/>
                      </a:cubicBezTo>
                      <a:cubicBezTo>
                        <a:pt x="1859" y="1356"/>
                        <a:pt x="2048" y="1261"/>
                        <a:pt x="2269" y="1198"/>
                      </a:cubicBezTo>
                      <a:cubicBezTo>
                        <a:pt x="2426" y="1135"/>
                        <a:pt x="2489" y="977"/>
                        <a:pt x="2489" y="883"/>
                      </a:cubicBezTo>
                      <a:lnTo>
                        <a:pt x="2489" y="757"/>
                      </a:lnTo>
                      <a:close/>
                      <a:moveTo>
                        <a:pt x="2174" y="1"/>
                      </a:moveTo>
                      <a:cubicBezTo>
                        <a:pt x="1985" y="1"/>
                        <a:pt x="1828" y="158"/>
                        <a:pt x="1828" y="379"/>
                      </a:cubicBezTo>
                      <a:lnTo>
                        <a:pt x="1828" y="599"/>
                      </a:lnTo>
                      <a:cubicBezTo>
                        <a:pt x="1702" y="631"/>
                        <a:pt x="1576" y="725"/>
                        <a:pt x="1513" y="788"/>
                      </a:cubicBezTo>
                      <a:lnTo>
                        <a:pt x="1324" y="694"/>
                      </a:lnTo>
                      <a:cubicBezTo>
                        <a:pt x="1265" y="658"/>
                        <a:pt x="1192" y="641"/>
                        <a:pt x="1122" y="641"/>
                      </a:cubicBezTo>
                      <a:cubicBezTo>
                        <a:pt x="1004" y="641"/>
                        <a:pt x="890" y="690"/>
                        <a:pt x="851" y="788"/>
                      </a:cubicBezTo>
                      <a:lnTo>
                        <a:pt x="126" y="2017"/>
                      </a:lnTo>
                      <a:cubicBezTo>
                        <a:pt x="63" y="2175"/>
                        <a:pt x="95" y="2427"/>
                        <a:pt x="253" y="2490"/>
                      </a:cubicBezTo>
                      <a:lnTo>
                        <a:pt x="442" y="2616"/>
                      </a:lnTo>
                      <a:lnTo>
                        <a:pt x="442" y="2994"/>
                      </a:lnTo>
                      <a:lnTo>
                        <a:pt x="253" y="3120"/>
                      </a:lnTo>
                      <a:cubicBezTo>
                        <a:pt x="95" y="3214"/>
                        <a:pt x="0" y="3435"/>
                        <a:pt x="126" y="3592"/>
                      </a:cubicBezTo>
                      <a:lnTo>
                        <a:pt x="851" y="4821"/>
                      </a:lnTo>
                      <a:cubicBezTo>
                        <a:pt x="894" y="4928"/>
                        <a:pt x="1024" y="4991"/>
                        <a:pt x="1152" y="4991"/>
                      </a:cubicBezTo>
                      <a:cubicBezTo>
                        <a:pt x="1213" y="4991"/>
                        <a:pt x="1273" y="4977"/>
                        <a:pt x="1324" y="4947"/>
                      </a:cubicBezTo>
                      <a:lnTo>
                        <a:pt x="1513" y="4821"/>
                      </a:lnTo>
                      <a:cubicBezTo>
                        <a:pt x="1639" y="4884"/>
                        <a:pt x="1733" y="4979"/>
                        <a:pt x="1828" y="5010"/>
                      </a:cubicBezTo>
                      <a:lnTo>
                        <a:pt x="1828" y="5262"/>
                      </a:lnTo>
                      <a:cubicBezTo>
                        <a:pt x="1828" y="5451"/>
                        <a:pt x="1985" y="5609"/>
                        <a:pt x="2174" y="5609"/>
                      </a:cubicBezTo>
                      <a:lnTo>
                        <a:pt x="3592" y="5609"/>
                      </a:lnTo>
                      <a:cubicBezTo>
                        <a:pt x="3781" y="5609"/>
                        <a:pt x="3939" y="5451"/>
                        <a:pt x="3939" y="5262"/>
                      </a:cubicBezTo>
                      <a:lnTo>
                        <a:pt x="3939" y="5010"/>
                      </a:lnTo>
                      <a:cubicBezTo>
                        <a:pt x="4065" y="4979"/>
                        <a:pt x="4191" y="4884"/>
                        <a:pt x="4254" y="4821"/>
                      </a:cubicBezTo>
                      <a:lnTo>
                        <a:pt x="4474" y="4947"/>
                      </a:lnTo>
                      <a:cubicBezTo>
                        <a:pt x="4524" y="4967"/>
                        <a:pt x="4580" y="4978"/>
                        <a:pt x="4637" y="4978"/>
                      </a:cubicBezTo>
                      <a:cubicBezTo>
                        <a:pt x="4759" y="4978"/>
                        <a:pt x="4882" y="4929"/>
                        <a:pt x="4947" y="4821"/>
                      </a:cubicBezTo>
                      <a:lnTo>
                        <a:pt x="5640" y="3592"/>
                      </a:lnTo>
                      <a:cubicBezTo>
                        <a:pt x="5734" y="3435"/>
                        <a:pt x="5671" y="3214"/>
                        <a:pt x="5514" y="3120"/>
                      </a:cubicBezTo>
                      <a:lnTo>
                        <a:pt x="5325" y="2994"/>
                      </a:lnTo>
                      <a:lnTo>
                        <a:pt x="5325" y="2616"/>
                      </a:lnTo>
                      <a:lnTo>
                        <a:pt x="5514" y="2490"/>
                      </a:lnTo>
                      <a:cubicBezTo>
                        <a:pt x="5671" y="2427"/>
                        <a:pt x="5766" y="2206"/>
                        <a:pt x="5640" y="2017"/>
                      </a:cubicBezTo>
                      <a:lnTo>
                        <a:pt x="4947" y="788"/>
                      </a:lnTo>
                      <a:cubicBezTo>
                        <a:pt x="4887" y="689"/>
                        <a:pt x="4777" y="627"/>
                        <a:pt x="4664" y="627"/>
                      </a:cubicBezTo>
                      <a:cubicBezTo>
                        <a:pt x="4598" y="627"/>
                        <a:pt x="4532" y="648"/>
                        <a:pt x="4474" y="694"/>
                      </a:cubicBezTo>
                      <a:lnTo>
                        <a:pt x="4254" y="788"/>
                      </a:lnTo>
                      <a:cubicBezTo>
                        <a:pt x="4159" y="725"/>
                        <a:pt x="4033" y="631"/>
                        <a:pt x="3939" y="599"/>
                      </a:cubicBezTo>
                      <a:lnTo>
                        <a:pt x="3939" y="379"/>
                      </a:lnTo>
                      <a:cubicBezTo>
                        <a:pt x="3939" y="158"/>
                        <a:pt x="3781" y="1"/>
                        <a:pt x="3592"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64" name="Google Shape;1005;p32">
                  <a:extLst>
                    <a:ext uri="{FF2B5EF4-FFF2-40B4-BE49-F238E27FC236}">
                      <a16:creationId xmlns:a16="http://schemas.microsoft.com/office/drawing/2014/main" id="{3EC9A2B1-9DFC-4068-AAF3-1F863021D2AE}"/>
                    </a:ext>
                  </a:extLst>
                </p:cNvPr>
                <p:cNvSpPr/>
                <p:nvPr/>
              </p:nvSpPr>
              <p:spPr>
                <a:xfrm>
                  <a:off x="-48154389" y="2278866"/>
                  <a:ext cx="115562" cy="115617"/>
                </a:xfrm>
                <a:custGeom>
                  <a:avLst/>
                  <a:gdLst/>
                  <a:ahLst/>
                  <a:cxnLst/>
                  <a:rect l="l" t="t" r="r" b="b"/>
                  <a:pathLst>
                    <a:path w="2111" h="2112" extrusionOk="0">
                      <a:moveTo>
                        <a:pt x="1040" y="662"/>
                      </a:moveTo>
                      <a:cubicBezTo>
                        <a:pt x="1260" y="662"/>
                        <a:pt x="1418" y="820"/>
                        <a:pt x="1418" y="1009"/>
                      </a:cubicBezTo>
                      <a:cubicBezTo>
                        <a:pt x="1418" y="1198"/>
                        <a:pt x="1260" y="1355"/>
                        <a:pt x="1040" y="1355"/>
                      </a:cubicBezTo>
                      <a:cubicBezTo>
                        <a:pt x="851" y="1355"/>
                        <a:pt x="693" y="1198"/>
                        <a:pt x="693" y="1009"/>
                      </a:cubicBezTo>
                      <a:cubicBezTo>
                        <a:pt x="693" y="820"/>
                        <a:pt x="851" y="662"/>
                        <a:pt x="1040" y="662"/>
                      </a:cubicBezTo>
                      <a:close/>
                      <a:moveTo>
                        <a:pt x="1040" y="1"/>
                      </a:moveTo>
                      <a:cubicBezTo>
                        <a:pt x="473" y="1"/>
                        <a:pt x="0" y="473"/>
                        <a:pt x="0" y="1040"/>
                      </a:cubicBezTo>
                      <a:cubicBezTo>
                        <a:pt x="0" y="1639"/>
                        <a:pt x="473" y="2111"/>
                        <a:pt x="1040" y="2111"/>
                      </a:cubicBezTo>
                      <a:cubicBezTo>
                        <a:pt x="1639" y="2111"/>
                        <a:pt x="2111" y="1639"/>
                        <a:pt x="2111" y="1040"/>
                      </a:cubicBezTo>
                      <a:cubicBezTo>
                        <a:pt x="2111" y="473"/>
                        <a:pt x="1639" y="1"/>
                        <a:pt x="1040"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grpSp>
        <p:sp>
          <p:nvSpPr>
            <p:cNvPr id="158" name="文本框 157">
              <a:extLst>
                <a:ext uri="{FF2B5EF4-FFF2-40B4-BE49-F238E27FC236}">
                  <a16:creationId xmlns:a16="http://schemas.microsoft.com/office/drawing/2014/main" id="{DB47258D-E7F3-41C9-94CE-C6C4FCF9EB97}"/>
                </a:ext>
              </a:extLst>
            </p:cNvPr>
            <p:cNvSpPr txBox="1"/>
            <p:nvPr/>
          </p:nvSpPr>
          <p:spPr>
            <a:xfrm>
              <a:off x="1434825" y="2984353"/>
              <a:ext cx="2018155" cy="400110"/>
            </a:xfrm>
            <a:prstGeom prst="rect">
              <a:avLst/>
            </a:prstGeom>
            <a:noFill/>
          </p:spPr>
          <p:txBody>
            <a:bodyPr wrap="square" rtlCol="0">
              <a:spAutoFit/>
            </a:bodyPr>
            <a:lstStyle/>
            <a:p>
              <a:pPr algn="ctr"/>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159" name="文本框 158">
              <a:extLst>
                <a:ext uri="{FF2B5EF4-FFF2-40B4-BE49-F238E27FC236}">
                  <a16:creationId xmlns:a16="http://schemas.microsoft.com/office/drawing/2014/main" id="{182886E5-9724-4D6C-9EC4-F77F21FD6FF8}"/>
                </a:ext>
              </a:extLst>
            </p:cNvPr>
            <p:cNvSpPr txBox="1"/>
            <p:nvPr/>
          </p:nvSpPr>
          <p:spPr>
            <a:xfrm>
              <a:off x="1683416" y="3596863"/>
              <a:ext cx="1520972" cy="1510926"/>
            </a:xfrm>
            <a:prstGeom prst="rect">
              <a:avLst/>
            </a:prstGeom>
            <a:noFill/>
          </p:spPr>
          <p:txBody>
            <a:bodyPr wrap="square" rtlCol="0">
              <a:spAutoFit/>
            </a:bodyPr>
            <a:lstStyle/>
            <a:p>
              <a:pPr algn="ctr">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grpSp>
      <p:grpSp>
        <p:nvGrpSpPr>
          <p:cNvPr id="171" name="组合 170">
            <a:extLst>
              <a:ext uri="{FF2B5EF4-FFF2-40B4-BE49-F238E27FC236}">
                <a16:creationId xmlns:a16="http://schemas.microsoft.com/office/drawing/2014/main" id="{36D64900-8ACE-4D4D-872F-8D610AD5FAC4}"/>
              </a:ext>
            </a:extLst>
          </p:cNvPr>
          <p:cNvGrpSpPr/>
          <p:nvPr/>
        </p:nvGrpSpPr>
        <p:grpSpPr>
          <a:xfrm>
            <a:off x="9001061" y="2002673"/>
            <a:ext cx="2018156" cy="3172786"/>
            <a:chOff x="1434824" y="2010470"/>
            <a:chExt cx="2018156" cy="3172786"/>
          </a:xfrm>
        </p:grpSpPr>
        <p:grpSp>
          <p:nvGrpSpPr>
            <p:cNvPr id="172" name="组合 171">
              <a:extLst>
                <a:ext uri="{FF2B5EF4-FFF2-40B4-BE49-F238E27FC236}">
                  <a16:creationId xmlns:a16="http://schemas.microsoft.com/office/drawing/2014/main" id="{CDEDA5C7-7A38-44D1-9AC5-A672AEF4BBDC}"/>
                </a:ext>
              </a:extLst>
            </p:cNvPr>
            <p:cNvGrpSpPr/>
            <p:nvPr/>
          </p:nvGrpSpPr>
          <p:grpSpPr>
            <a:xfrm>
              <a:off x="1434824" y="2010470"/>
              <a:ext cx="2018155" cy="3172786"/>
              <a:chOff x="81157" y="2225954"/>
              <a:chExt cx="4208709" cy="6616604"/>
            </a:xfrm>
          </p:grpSpPr>
          <p:grpSp>
            <p:nvGrpSpPr>
              <p:cNvPr id="175" name="组合 174">
                <a:extLst>
                  <a:ext uri="{FF2B5EF4-FFF2-40B4-BE49-F238E27FC236}">
                    <a16:creationId xmlns:a16="http://schemas.microsoft.com/office/drawing/2014/main" id="{A24AFFCF-3B07-4974-8520-86059A3EE1DA}"/>
                  </a:ext>
                </a:extLst>
              </p:cNvPr>
              <p:cNvGrpSpPr/>
              <p:nvPr/>
            </p:nvGrpSpPr>
            <p:grpSpPr>
              <a:xfrm>
                <a:off x="81157" y="2225954"/>
                <a:ext cx="4208709" cy="6616604"/>
                <a:chOff x="72013" y="2709194"/>
                <a:chExt cx="4208709" cy="6616604"/>
              </a:xfrm>
            </p:grpSpPr>
            <p:sp>
              <p:nvSpPr>
                <p:cNvPr id="180" name="Google Shape;450;p21">
                  <a:extLst>
                    <a:ext uri="{FF2B5EF4-FFF2-40B4-BE49-F238E27FC236}">
                      <a16:creationId xmlns:a16="http://schemas.microsoft.com/office/drawing/2014/main" id="{30714EB6-9CB6-454A-BFB8-C8EEE75C4997}"/>
                    </a:ext>
                  </a:extLst>
                </p:cNvPr>
                <p:cNvSpPr/>
                <p:nvPr/>
              </p:nvSpPr>
              <p:spPr>
                <a:xfrm>
                  <a:off x="72013" y="3317894"/>
                  <a:ext cx="4208709" cy="6007904"/>
                </a:xfrm>
                <a:prstGeom prst="roundRect">
                  <a:avLst>
                    <a:gd name="adj" fmla="val 18451"/>
                  </a:avLst>
                </a:prstGeom>
                <a:solidFill>
                  <a:srgbClr val="FFFFFF">
                    <a:alpha val="37000"/>
                  </a:srgbClr>
                </a:solidFill>
                <a:ln w="9525" cap="flat" cmpd="sng">
                  <a:no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grpSp>
              <p:nvGrpSpPr>
                <p:cNvPr id="181" name="组合 180">
                  <a:extLst>
                    <a:ext uri="{FF2B5EF4-FFF2-40B4-BE49-F238E27FC236}">
                      <a16:creationId xmlns:a16="http://schemas.microsoft.com/office/drawing/2014/main" id="{DC22B58D-37F9-4CC4-ADDF-9FFAE54F82B6}"/>
                    </a:ext>
                  </a:extLst>
                </p:cNvPr>
                <p:cNvGrpSpPr/>
                <p:nvPr/>
              </p:nvGrpSpPr>
              <p:grpSpPr>
                <a:xfrm>
                  <a:off x="1320586" y="2709194"/>
                  <a:ext cx="1533407" cy="1457900"/>
                  <a:chOff x="1081777" y="2234663"/>
                  <a:chExt cx="1986437" cy="1888622"/>
                </a:xfrm>
              </p:grpSpPr>
              <p:sp>
                <p:nvSpPr>
                  <p:cNvPr id="182" name="Google Shape;451;p21">
                    <a:extLst>
                      <a:ext uri="{FF2B5EF4-FFF2-40B4-BE49-F238E27FC236}">
                        <a16:creationId xmlns:a16="http://schemas.microsoft.com/office/drawing/2014/main" id="{3322AF58-A74E-4ACF-A473-E4DEA8E3CF89}"/>
                      </a:ext>
                    </a:extLst>
                  </p:cNvPr>
                  <p:cNvSpPr/>
                  <p:nvPr/>
                </p:nvSpPr>
                <p:spPr>
                  <a:xfrm>
                    <a:off x="1179651" y="2234663"/>
                    <a:ext cx="1888563" cy="1888622"/>
                  </a:xfrm>
                  <a:custGeom>
                    <a:avLst/>
                    <a:gdLst/>
                    <a:ahLst/>
                    <a:cxnLst/>
                    <a:rect l="l" t="t" r="r" b="b"/>
                    <a:pathLst>
                      <a:path w="32147" h="32148" extrusionOk="0">
                        <a:moveTo>
                          <a:pt x="16073" y="1"/>
                        </a:moveTo>
                        <a:cubicBezTo>
                          <a:pt x="7204" y="1"/>
                          <a:pt x="0" y="7205"/>
                          <a:pt x="0" y="16074"/>
                        </a:cubicBezTo>
                        <a:cubicBezTo>
                          <a:pt x="0" y="24943"/>
                          <a:pt x="7204" y="32147"/>
                          <a:pt x="16073" y="32147"/>
                        </a:cubicBezTo>
                        <a:cubicBezTo>
                          <a:pt x="24942" y="32147"/>
                          <a:pt x="32146" y="24943"/>
                          <a:pt x="32146" y="16074"/>
                        </a:cubicBezTo>
                        <a:cubicBezTo>
                          <a:pt x="32146" y="7205"/>
                          <a:pt x="24942" y="1"/>
                          <a:pt x="16073" y="1"/>
                        </a:cubicBezTo>
                        <a:close/>
                      </a:path>
                    </a:pathLst>
                  </a:custGeom>
                  <a:solidFill>
                    <a:schemeClr val="bg1"/>
                  </a:solidFill>
                  <a:ln w="9525" cap="flat" cmpd="sng">
                    <a:no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sp>
                <p:nvSpPr>
                  <p:cNvPr id="183" name="Google Shape;452;p21">
                    <a:extLst>
                      <a:ext uri="{FF2B5EF4-FFF2-40B4-BE49-F238E27FC236}">
                        <a16:creationId xmlns:a16="http://schemas.microsoft.com/office/drawing/2014/main" id="{D8A8868C-214E-42F6-8F21-CB6A5691BCC6}"/>
                      </a:ext>
                    </a:extLst>
                  </p:cNvPr>
                  <p:cNvSpPr/>
                  <p:nvPr/>
                </p:nvSpPr>
                <p:spPr>
                  <a:xfrm>
                    <a:off x="1081777" y="2488218"/>
                    <a:ext cx="1732798" cy="1633872"/>
                  </a:xfrm>
                  <a:custGeom>
                    <a:avLst/>
                    <a:gdLst/>
                    <a:ahLst/>
                    <a:cxnLst/>
                    <a:rect l="l" t="t" r="r" b="b"/>
                    <a:pathLst>
                      <a:path w="29497" h="27813" extrusionOk="0">
                        <a:moveTo>
                          <a:pt x="6797" y="0"/>
                        </a:moveTo>
                        <a:lnTo>
                          <a:pt x="6797" y="0"/>
                        </a:lnTo>
                        <a:cubicBezTo>
                          <a:pt x="171" y="6219"/>
                          <a:pt x="1" y="16685"/>
                          <a:pt x="6423" y="23108"/>
                        </a:cubicBezTo>
                        <a:cubicBezTo>
                          <a:pt x="9564" y="26248"/>
                          <a:pt x="13671" y="27812"/>
                          <a:pt x="17772" y="27812"/>
                        </a:cubicBezTo>
                        <a:cubicBezTo>
                          <a:pt x="22057" y="27812"/>
                          <a:pt x="26336" y="26104"/>
                          <a:pt x="29497" y="22700"/>
                        </a:cubicBezTo>
                        <a:lnTo>
                          <a:pt x="29497" y="22700"/>
                        </a:lnTo>
                        <a:cubicBezTo>
                          <a:pt x="26403" y="25610"/>
                          <a:pt x="22455" y="27056"/>
                          <a:pt x="18513" y="27056"/>
                        </a:cubicBezTo>
                        <a:cubicBezTo>
                          <a:pt x="14400" y="27056"/>
                          <a:pt x="10294" y="25483"/>
                          <a:pt x="7171" y="22360"/>
                        </a:cubicBezTo>
                        <a:cubicBezTo>
                          <a:pt x="1054" y="16209"/>
                          <a:pt x="884" y="6355"/>
                          <a:pt x="6797" y="0"/>
                        </a:cubicBezTo>
                        <a:close/>
                      </a:path>
                    </a:pathLst>
                  </a:custGeom>
                  <a:solidFill>
                    <a:srgbClr val="04738C">
                      <a:alpha val="11980"/>
                    </a:srgbClr>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sp>
                <p:nvSpPr>
                  <p:cNvPr id="184" name="Google Shape;453;p21">
                    <a:extLst>
                      <a:ext uri="{FF2B5EF4-FFF2-40B4-BE49-F238E27FC236}">
                        <a16:creationId xmlns:a16="http://schemas.microsoft.com/office/drawing/2014/main" id="{13F9736B-2B4D-43AA-AA88-23962E53C5BD}"/>
                      </a:ext>
                    </a:extLst>
                  </p:cNvPr>
                  <p:cNvSpPr/>
                  <p:nvPr/>
                </p:nvSpPr>
                <p:spPr>
                  <a:xfrm>
                    <a:off x="1413892" y="2487024"/>
                    <a:ext cx="1400683" cy="1400684"/>
                  </a:xfrm>
                  <a:custGeom>
                    <a:avLst/>
                    <a:gdLst/>
                    <a:ahLst/>
                    <a:cxnLst/>
                    <a:rect l="l" t="t" r="r" b="b"/>
                    <a:pathLst>
                      <a:path w="21443" h="21443" extrusionOk="0">
                        <a:moveTo>
                          <a:pt x="10704" y="1"/>
                        </a:moveTo>
                        <a:cubicBezTo>
                          <a:pt x="4791" y="1"/>
                          <a:pt x="0" y="4792"/>
                          <a:pt x="0" y="10705"/>
                        </a:cubicBezTo>
                        <a:cubicBezTo>
                          <a:pt x="0" y="16618"/>
                          <a:pt x="4791" y="21443"/>
                          <a:pt x="10704" y="21443"/>
                        </a:cubicBezTo>
                        <a:cubicBezTo>
                          <a:pt x="16617" y="21443"/>
                          <a:pt x="21442" y="16618"/>
                          <a:pt x="21442" y="10705"/>
                        </a:cubicBezTo>
                        <a:cubicBezTo>
                          <a:pt x="21442" y="4792"/>
                          <a:pt x="16617" y="1"/>
                          <a:pt x="10704" y="1"/>
                        </a:cubicBezTo>
                        <a:close/>
                      </a:path>
                    </a:pathLst>
                  </a:custGeom>
                  <a:solidFill>
                    <a:schemeClr val="bg1"/>
                  </a:solidFill>
                  <a:ln w="9525" cap="flat" cmpd="sng">
                    <a:no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sp>
                <p:nvSpPr>
                  <p:cNvPr id="185" name="Google Shape;453;p21">
                    <a:extLst>
                      <a:ext uri="{FF2B5EF4-FFF2-40B4-BE49-F238E27FC236}">
                        <a16:creationId xmlns:a16="http://schemas.microsoft.com/office/drawing/2014/main" id="{511057B0-0597-4E85-B677-240B09D1BBA8}"/>
                      </a:ext>
                    </a:extLst>
                  </p:cNvPr>
                  <p:cNvSpPr/>
                  <p:nvPr/>
                </p:nvSpPr>
                <p:spPr>
                  <a:xfrm>
                    <a:off x="1413820" y="2478633"/>
                    <a:ext cx="1400683" cy="1400684"/>
                  </a:xfrm>
                  <a:custGeom>
                    <a:avLst/>
                    <a:gdLst/>
                    <a:ahLst/>
                    <a:cxnLst/>
                    <a:rect l="l" t="t" r="r" b="b"/>
                    <a:pathLst>
                      <a:path w="21443" h="21443" extrusionOk="0">
                        <a:moveTo>
                          <a:pt x="10704" y="1"/>
                        </a:moveTo>
                        <a:cubicBezTo>
                          <a:pt x="4791" y="1"/>
                          <a:pt x="0" y="4792"/>
                          <a:pt x="0" y="10705"/>
                        </a:cubicBezTo>
                        <a:cubicBezTo>
                          <a:pt x="0" y="16618"/>
                          <a:pt x="4791" y="21443"/>
                          <a:pt x="10704" y="21443"/>
                        </a:cubicBezTo>
                        <a:cubicBezTo>
                          <a:pt x="16617" y="21443"/>
                          <a:pt x="21442" y="16618"/>
                          <a:pt x="21442" y="10705"/>
                        </a:cubicBezTo>
                        <a:cubicBezTo>
                          <a:pt x="21442" y="4792"/>
                          <a:pt x="16617" y="1"/>
                          <a:pt x="10704" y="1"/>
                        </a:cubicBezTo>
                        <a:close/>
                      </a:path>
                    </a:pathLst>
                  </a:custGeom>
                  <a:solidFill>
                    <a:srgbClr val="000944"/>
                  </a:solidFill>
                  <a:ln w="9525" cap="flat" cmpd="sng">
                    <a:no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grpSp>
          </p:grpSp>
          <p:grpSp>
            <p:nvGrpSpPr>
              <p:cNvPr id="176" name="Google Shape;1002;p32">
                <a:extLst>
                  <a:ext uri="{FF2B5EF4-FFF2-40B4-BE49-F238E27FC236}">
                    <a16:creationId xmlns:a16="http://schemas.microsoft.com/office/drawing/2014/main" id="{415236BB-098B-4F7A-BF2B-1A50439E81E8}"/>
                  </a:ext>
                </a:extLst>
              </p:cNvPr>
              <p:cNvGrpSpPr/>
              <p:nvPr/>
            </p:nvGrpSpPr>
            <p:grpSpPr>
              <a:xfrm>
                <a:off x="1919833" y="2622114"/>
                <a:ext cx="498315" cy="582582"/>
                <a:chOff x="-48338634" y="2099327"/>
                <a:chExt cx="562326" cy="657418"/>
              </a:xfrm>
              <a:solidFill>
                <a:srgbClr val="1CAAC2"/>
              </a:solidFill>
            </p:grpSpPr>
            <p:sp>
              <p:nvSpPr>
                <p:cNvPr id="177" name="Google Shape;1003;p32">
                  <a:extLst>
                    <a:ext uri="{FF2B5EF4-FFF2-40B4-BE49-F238E27FC236}">
                      <a16:creationId xmlns:a16="http://schemas.microsoft.com/office/drawing/2014/main" id="{0BCABC46-603C-4CAE-B624-106B856691E1}"/>
                    </a:ext>
                  </a:extLst>
                </p:cNvPr>
                <p:cNvSpPr/>
                <p:nvPr/>
              </p:nvSpPr>
              <p:spPr>
                <a:xfrm>
                  <a:off x="-48338634" y="2099327"/>
                  <a:ext cx="562326" cy="657418"/>
                </a:xfrm>
                <a:custGeom>
                  <a:avLst/>
                  <a:gdLst/>
                  <a:ahLst/>
                  <a:cxnLst/>
                  <a:rect l="l" t="t" r="r" b="b"/>
                  <a:pathLst>
                    <a:path w="10272" h="12009" extrusionOk="0">
                      <a:moveTo>
                        <a:pt x="4507" y="679"/>
                      </a:moveTo>
                      <a:cubicBezTo>
                        <a:pt x="4774" y="679"/>
                        <a:pt x="5048" y="706"/>
                        <a:pt x="5325" y="762"/>
                      </a:cubicBezTo>
                      <a:cubicBezTo>
                        <a:pt x="6774" y="1077"/>
                        <a:pt x="7940" y="2274"/>
                        <a:pt x="8255" y="3723"/>
                      </a:cubicBezTo>
                      <a:cubicBezTo>
                        <a:pt x="8381" y="4227"/>
                        <a:pt x="8381" y="4763"/>
                        <a:pt x="8318" y="5267"/>
                      </a:cubicBezTo>
                      <a:cubicBezTo>
                        <a:pt x="8318" y="5330"/>
                        <a:pt x="8318" y="5424"/>
                        <a:pt x="8350" y="5487"/>
                      </a:cubicBezTo>
                      <a:lnTo>
                        <a:pt x="9263" y="7220"/>
                      </a:lnTo>
                      <a:cubicBezTo>
                        <a:pt x="9389" y="7441"/>
                        <a:pt x="9232" y="7756"/>
                        <a:pt x="8980" y="7756"/>
                      </a:cubicBezTo>
                      <a:lnTo>
                        <a:pt x="8034" y="7756"/>
                      </a:lnTo>
                      <a:cubicBezTo>
                        <a:pt x="7845" y="7756"/>
                        <a:pt x="7688" y="7913"/>
                        <a:pt x="7688" y="8102"/>
                      </a:cubicBezTo>
                      <a:lnTo>
                        <a:pt x="7688" y="9867"/>
                      </a:lnTo>
                      <a:lnTo>
                        <a:pt x="5892" y="9867"/>
                      </a:lnTo>
                      <a:cubicBezTo>
                        <a:pt x="5703" y="9867"/>
                        <a:pt x="5546" y="10024"/>
                        <a:pt x="5546" y="10213"/>
                      </a:cubicBezTo>
                      <a:lnTo>
                        <a:pt x="5546" y="11284"/>
                      </a:lnTo>
                      <a:lnTo>
                        <a:pt x="2049" y="11284"/>
                      </a:lnTo>
                      <a:lnTo>
                        <a:pt x="2049" y="7693"/>
                      </a:lnTo>
                      <a:cubicBezTo>
                        <a:pt x="2049" y="7598"/>
                        <a:pt x="2017" y="7504"/>
                        <a:pt x="1923" y="7441"/>
                      </a:cubicBezTo>
                      <a:cubicBezTo>
                        <a:pt x="1103" y="6685"/>
                        <a:pt x="631" y="5645"/>
                        <a:pt x="631" y="4542"/>
                      </a:cubicBezTo>
                      <a:cubicBezTo>
                        <a:pt x="631" y="2387"/>
                        <a:pt x="2372" y="679"/>
                        <a:pt x="4507" y="679"/>
                      </a:cubicBezTo>
                      <a:close/>
                      <a:moveTo>
                        <a:pt x="4570" y="0"/>
                      </a:moveTo>
                      <a:cubicBezTo>
                        <a:pt x="2059" y="0"/>
                        <a:pt x="1" y="1999"/>
                        <a:pt x="1" y="4542"/>
                      </a:cubicBezTo>
                      <a:cubicBezTo>
                        <a:pt x="1" y="5802"/>
                        <a:pt x="505" y="7000"/>
                        <a:pt x="1418" y="7850"/>
                      </a:cubicBezTo>
                      <a:lnTo>
                        <a:pt x="1418" y="11631"/>
                      </a:lnTo>
                      <a:cubicBezTo>
                        <a:pt x="1418" y="11851"/>
                        <a:pt x="1576" y="12009"/>
                        <a:pt x="1765" y="12009"/>
                      </a:cubicBezTo>
                      <a:lnTo>
                        <a:pt x="5987" y="12009"/>
                      </a:lnTo>
                      <a:cubicBezTo>
                        <a:pt x="6176" y="12009"/>
                        <a:pt x="6333" y="11851"/>
                        <a:pt x="6333" y="11631"/>
                      </a:cubicBezTo>
                      <a:lnTo>
                        <a:pt x="6333" y="10591"/>
                      </a:lnTo>
                      <a:lnTo>
                        <a:pt x="8097" y="10591"/>
                      </a:lnTo>
                      <a:cubicBezTo>
                        <a:pt x="8287" y="10591"/>
                        <a:pt x="8444" y="10434"/>
                        <a:pt x="8444" y="10213"/>
                      </a:cubicBezTo>
                      <a:lnTo>
                        <a:pt x="8444" y="8449"/>
                      </a:lnTo>
                      <a:lnTo>
                        <a:pt x="9043" y="8449"/>
                      </a:lnTo>
                      <a:cubicBezTo>
                        <a:pt x="9799" y="8417"/>
                        <a:pt x="10271" y="7598"/>
                        <a:pt x="9925" y="6874"/>
                      </a:cubicBezTo>
                      <a:lnTo>
                        <a:pt x="9043" y="5267"/>
                      </a:lnTo>
                      <a:cubicBezTo>
                        <a:pt x="9137" y="4700"/>
                        <a:pt x="9137" y="4164"/>
                        <a:pt x="9011" y="3597"/>
                      </a:cubicBezTo>
                      <a:cubicBezTo>
                        <a:pt x="8665" y="1864"/>
                        <a:pt x="7247" y="510"/>
                        <a:pt x="5546" y="100"/>
                      </a:cubicBezTo>
                      <a:cubicBezTo>
                        <a:pt x="5215" y="33"/>
                        <a:pt x="4889" y="0"/>
                        <a:pt x="4570" y="0"/>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78" name="Google Shape;1004;p32">
                  <a:extLst>
                    <a:ext uri="{FF2B5EF4-FFF2-40B4-BE49-F238E27FC236}">
                      <a16:creationId xmlns:a16="http://schemas.microsoft.com/office/drawing/2014/main" id="{AC23F8DD-FD12-485A-B8BA-C616ADB27AAA}"/>
                    </a:ext>
                  </a:extLst>
                </p:cNvPr>
                <p:cNvSpPr/>
                <p:nvPr/>
              </p:nvSpPr>
              <p:spPr>
                <a:xfrm>
                  <a:off x="-48249756" y="2183147"/>
                  <a:ext cx="315653" cy="307058"/>
                </a:xfrm>
                <a:custGeom>
                  <a:avLst/>
                  <a:gdLst/>
                  <a:ahLst/>
                  <a:cxnLst/>
                  <a:rect l="l" t="t" r="r" b="b"/>
                  <a:pathLst>
                    <a:path w="5766" h="5609" extrusionOk="0">
                      <a:moveTo>
                        <a:pt x="3214" y="757"/>
                      </a:moveTo>
                      <a:lnTo>
                        <a:pt x="3214" y="883"/>
                      </a:lnTo>
                      <a:cubicBezTo>
                        <a:pt x="3214" y="1040"/>
                        <a:pt x="3277" y="1135"/>
                        <a:pt x="3435" y="1198"/>
                      </a:cubicBezTo>
                      <a:cubicBezTo>
                        <a:pt x="3624" y="1261"/>
                        <a:pt x="3844" y="1387"/>
                        <a:pt x="4002" y="1513"/>
                      </a:cubicBezTo>
                      <a:cubicBezTo>
                        <a:pt x="4061" y="1553"/>
                        <a:pt x="4146" y="1593"/>
                        <a:pt x="4233" y="1593"/>
                      </a:cubicBezTo>
                      <a:cubicBezTo>
                        <a:pt x="4283" y="1593"/>
                        <a:pt x="4333" y="1579"/>
                        <a:pt x="4380" y="1545"/>
                      </a:cubicBezTo>
                      <a:lnTo>
                        <a:pt x="4506" y="1482"/>
                      </a:lnTo>
                      <a:lnTo>
                        <a:pt x="4852" y="2049"/>
                      </a:lnTo>
                      <a:lnTo>
                        <a:pt x="4726" y="2143"/>
                      </a:lnTo>
                      <a:cubicBezTo>
                        <a:pt x="4632" y="2206"/>
                        <a:pt x="4537" y="2364"/>
                        <a:pt x="4569" y="2490"/>
                      </a:cubicBezTo>
                      <a:cubicBezTo>
                        <a:pt x="4632" y="2710"/>
                        <a:pt x="4632" y="2899"/>
                        <a:pt x="4569" y="3120"/>
                      </a:cubicBezTo>
                      <a:cubicBezTo>
                        <a:pt x="4537" y="3277"/>
                        <a:pt x="4632" y="3403"/>
                        <a:pt x="4726" y="3466"/>
                      </a:cubicBezTo>
                      <a:lnTo>
                        <a:pt x="4852" y="3561"/>
                      </a:lnTo>
                      <a:lnTo>
                        <a:pt x="4506" y="4159"/>
                      </a:lnTo>
                      <a:lnTo>
                        <a:pt x="4380" y="4065"/>
                      </a:lnTo>
                      <a:cubicBezTo>
                        <a:pt x="4323" y="4037"/>
                        <a:pt x="4260" y="4021"/>
                        <a:pt x="4199" y="4021"/>
                      </a:cubicBezTo>
                      <a:cubicBezTo>
                        <a:pt x="4125" y="4021"/>
                        <a:pt x="4054" y="4044"/>
                        <a:pt x="4002" y="4096"/>
                      </a:cubicBezTo>
                      <a:cubicBezTo>
                        <a:pt x="3844" y="4254"/>
                        <a:pt x="3624" y="4348"/>
                        <a:pt x="3435" y="4411"/>
                      </a:cubicBezTo>
                      <a:cubicBezTo>
                        <a:pt x="3277" y="4475"/>
                        <a:pt x="3214" y="4632"/>
                        <a:pt x="3214" y="4727"/>
                      </a:cubicBezTo>
                      <a:lnTo>
                        <a:pt x="3214" y="4853"/>
                      </a:lnTo>
                      <a:lnTo>
                        <a:pt x="2489" y="4853"/>
                      </a:lnTo>
                      <a:lnTo>
                        <a:pt x="2489" y="4727"/>
                      </a:lnTo>
                      <a:cubicBezTo>
                        <a:pt x="2489" y="4569"/>
                        <a:pt x="2426" y="4475"/>
                        <a:pt x="2269" y="4411"/>
                      </a:cubicBezTo>
                      <a:cubicBezTo>
                        <a:pt x="2048" y="4348"/>
                        <a:pt x="1859" y="4222"/>
                        <a:pt x="1702" y="4096"/>
                      </a:cubicBezTo>
                      <a:cubicBezTo>
                        <a:pt x="1622" y="4057"/>
                        <a:pt x="1530" y="4017"/>
                        <a:pt x="1449" y="4017"/>
                      </a:cubicBezTo>
                      <a:cubicBezTo>
                        <a:pt x="1402" y="4017"/>
                        <a:pt x="1358" y="4030"/>
                        <a:pt x="1324" y="4065"/>
                      </a:cubicBezTo>
                      <a:lnTo>
                        <a:pt x="1198" y="4159"/>
                      </a:lnTo>
                      <a:lnTo>
                        <a:pt x="851" y="3561"/>
                      </a:lnTo>
                      <a:lnTo>
                        <a:pt x="946" y="3466"/>
                      </a:lnTo>
                      <a:cubicBezTo>
                        <a:pt x="1072" y="3403"/>
                        <a:pt x="1166" y="3246"/>
                        <a:pt x="1103" y="3120"/>
                      </a:cubicBezTo>
                      <a:cubicBezTo>
                        <a:pt x="1072" y="2899"/>
                        <a:pt x="1072" y="2710"/>
                        <a:pt x="1103" y="2490"/>
                      </a:cubicBezTo>
                      <a:cubicBezTo>
                        <a:pt x="1166" y="2332"/>
                        <a:pt x="1072" y="2206"/>
                        <a:pt x="946" y="2143"/>
                      </a:cubicBezTo>
                      <a:lnTo>
                        <a:pt x="851" y="2049"/>
                      </a:lnTo>
                      <a:lnTo>
                        <a:pt x="1198" y="1482"/>
                      </a:lnTo>
                      <a:lnTo>
                        <a:pt x="1324" y="1545"/>
                      </a:lnTo>
                      <a:cubicBezTo>
                        <a:pt x="1366" y="1573"/>
                        <a:pt x="1421" y="1588"/>
                        <a:pt x="1481" y="1588"/>
                      </a:cubicBezTo>
                      <a:cubicBezTo>
                        <a:pt x="1553" y="1588"/>
                        <a:pt x="1632" y="1565"/>
                        <a:pt x="1702" y="1513"/>
                      </a:cubicBezTo>
                      <a:cubicBezTo>
                        <a:pt x="1859" y="1356"/>
                        <a:pt x="2048" y="1261"/>
                        <a:pt x="2269" y="1198"/>
                      </a:cubicBezTo>
                      <a:cubicBezTo>
                        <a:pt x="2426" y="1135"/>
                        <a:pt x="2489" y="977"/>
                        <a:pt x="2489" y="883"/>
                      </a:cubicBezTo>
                      <a:lnTo>
                        <a:pt x="2489" y="757"/>
                      </a:lnTo>
                      <a:close/>
                      <a:moveTo>
                        <a:pt x="2174" y="1"/>
                      </a:moveTo>
                      <a:cubicBezTo>
                        <a:pt x="1985" y="1"/>
                        <a:pt x="1828" y="158"/>
                        <a:pt x="1828" y="379"/>
                      </a:cubicBezTo>
                      <a:lnTo>
                        <a:pt x="1828" y="599"/>
                      </a:lnTo>
                      <a:cubicBezTo>
                        <a:pt x="1702" y="631"/>
                        <a:pt x="1576" y="725"/>
                        <a:pt x="1513" y="788"/>
                      </a:cubicBezTo>
                      <a:lnTo>
                        <a:pt x="1324" y="694"/>
                      </a:lnTo>
                      <a:cubicBezTo>
                        <a:pt x="1265" y="658"/>
                        <a:pt x="1192" y="641"/>
                        <a:pt x="1122" y="641"/>
                      </a:cubicBezTo>
                      <a:cubicBezTo>
                        <a:pt x="1004" y="641"/>
                        <a:pt x="890" y="690"/>
                        <a:pt x="851" y="788"/>
                      </a:cubicBezTo>
                      <a:lnTo>
                        <a:pt x="126" y="2017"/>
                      </a:lnTo>
                      <a:cubicBezTo>
                        <a:pt x="63" y="2175"/>
                        <a:pt x="95" y="2427"/>
                        <a:pt x="253" y="2490"/>
                      </a:cubicBezTo>
                      <a:lnTo>
                        <a:pt x="442" y="2616"/>
                      </a:lnTo>
                      <a:lnTo>
                        <a:pt x="442" y="2994"/>
                      </a:lnTo>
                      <a:lnTo>
                        <a:pt x="253" y="3120"/>
                      </a:lnTo>
                      <a:cubicBezTo>
                        <a:pt x="95" y="3214"/>
                        <a:pt x="0" y="3435"/>
                        <a:pt x="126" y="3592"/>
                      </a:cubicBezTo>
                      <a:lnTo>
                        <a:pt x="851" y="4821"/>
                      </a:lnTo>
                      <a:cubicBezTo>
                        <a:pt x="894" y="4928"/>
                        <a:pt x="1024" y="4991"/>
                        <a:pt x="1152" y="4991"/>
                      </a:cubicBezTo>
                      <a:cubicBezTo>
                        <a:pt x="1213" y="4991"/>
                        <a:pt x="1273" y="4977"/>
                        <a:pt x="1324" y="4947"/>
                      </a:cubicBezTo>
                      <a:lnTo>
                        <a:pt x="1513" y="4821"/>
                      </a:lnTo>
                      <a:cubicBezTo>
                        <a:pt x="1639" y="4884"/>
                        <a:pt x="1733" y="4979"/>
                        <a:pt x="1828" y="5010"/>
                      </a:cubicBezTo>
                      <a:lnTo>
                        <a:pt x="1828" y="5262"/>
                      </a:lnTo>
                      <a:cubicBezTo>
                        <a:pt x="1828" y="5451"/>
                        <a:pt x="1985" y="5609"/>
                        <a:pt x="2174" y="5609"/>
                      </a:cubicBezTo>
                      <a:lnTo>
                        <a:pt x="3592" y="5609"/>
                      </a:lnTo>
                      <a:cubicBezTo>
                        <a:pt x="3781" y="5609"/>
                        <a:pt x="3939" y="5451"/>
                        <a:pt x="3939" y="5262"/>
                      </a:cubicBezTo>
                      <a:lnTo>
                        <a:pt x="3939" y="5010"/>
                      </a:lnTo>
                      <a:cubicBezTo>
                        <a:pt x="4065" y="4979"/>
                        <a:pt x="4191" y="4884"/>
                        <a:pt x="4254" y="4821"/>
                      </a:cubicBezTo>
                      <a:lnTo>
                        <a:pt x="4474" y="4947"/>
                      </a:lnTo>
                      <a:cubicBezTo>
                        <a:pt x="4524" y="4967"/>
                        <a:pt x="4580" y="4978"/>
                        <a:pt x="4637" y="4978"/>
                      </a:cubicBezTo>
                      <a:cubicBezTo>
                        <a:pt x="4759" y="4978"/>
                        <a:pt x="4882" y="4929"/>
                        <a:pt x="4947" y="4821"/>
                      </a:cubicBezTo>
                      <a:lnTo>
                        <a:pt x="5640" y="3592"/>
                      </a:lnTo>
                      <a:cubicBezTo>
                        <a:pt x="5734" y="3435"/>
                        <a:pt x="5671" y="3214"/>
                        <a:pt x="5514" y="3120"/>
                      </a:cubicBezTo>
                      <a:lnTo>
                        <a:pt x="5325" y="2994"/>
                      </a:lnTo>
                      <a:lnTo>
                        <a:pt x="5325" y="2616"/>
                      </a:lnTo>
                      <a:lnTo>
                        <a:pt x="5514" y="2490"/>
                      </a:lnTo>
                      <a:cubicBezTo>
                        <a:pt x="5671" y="2427"/>
                        <a:pt x="5766" y="2206"/>
                        <a:pt x="5640" y="2017"/>
                      </a:cubicBezTo>
                      <a:lnTo>
                        <a:pt x="4947" y="788"/>
                      </a:lnTo>
                      <a:cubicBezTo>
                        <a:pt x="4887" y="689"/>
                        <a:pt x="4777" y="627"/>
                        <a:pt x="4664" y="627"/>
                      </a:cubicBezTo>
                      <a:cubicBezTo>
                        <a:pt x="4598" y="627"/>
                        <a:pt x="4532" y="648"/>
                        <a:pt x="4474" y="694"/>
                      </a:cubicBezTo>
                      <a:lnTo>
                        <a:pt x="4254" y="788"/>
                      </a:lnTo>
                      <a:cubicBezTo>
                        <a:pt x="4159" y="725"/>
                        <a:pt x="4033" y="631"/>
                        <a:pt x="3939" y="599"/>
                      </a:cubicBezTo>
                      <a:lnTo>
                        <a:pt x="3939" y="379"/>
                      </a:lnTo>
                      <a:cubicBezTo>
                        <a:pt x="3939" y="158"/>
                        <a:pt x="3781" y="1"/>
                        <a:pt x="3592"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79" name="Google Shape;1005;p32">
                  <a:extLst>
                    <a:ext uri="{FF2B5EF4-FFF2-40B4-BE49-F238E27FC236}">
                      <a16:creationId xmlns:a16="http://schemas.microsoft.com/office/drawing/2014/main" id="{9E45EDE1-A926-49FE-B5C7-73F11D2C6CD9}"/>
                    </a:ext>
                  </a:extLst>
                </p:cNvPr>
                <p:cNvSpPr/>
                <p:nvPr/>
              </p:nvSpPr>
              <p:spPr>
                <a:xfrm>
                  <a:off x="-48154389" y="2278866"/>
                  <a:ext cx="115562" cy="115617"/>
                </a:xfrm>
                <a:custGeom>
                  <a:avLst/>
                  <a:gdLst/>
                  <a:ahLst/>
                  <a:cxnLst/>
                  <a:rect l="l" t="t" r="r" b="b"/>
                  <a:pathLst>
                    <a:path w="2111" h="2112" extrusionOk="0">
                      <a:moveTo>
                        <a:pt x="1040" y="662"/>
                      </a:moveTo>
                      <a:cubicBezTo>
                        <a:pt x="1260" y="662"/>
                        <a:pt x="1418" y="820"/>
                        <a:pt x="1418" y="1009"/>
                      </a:cubicBezTo>
                      <a:cubicBezTo>
                        <a:pt x="1418" y="1198"/>
                        <a:pt x="1260" y="1355"/>
                        <a:pt x="1040" y="1355"/>
                      </a:cubicBezTo>
                      <a:cubicBezTo>
                        <a:pt x="851" y="1355"/>
                        <a:pt x="693" y="1198"/>
                        <a:pt x="693" y="1009"/>
                      </a:cubicBezTo>
                      <a:cubicBezTo>
                        <a:pt x="693" y="820"/>
                        <a:pt x="851" y="662"/>
                        <a:pt x="1040" y="662"/>
                      </a:cubicBezTo>
                      <a:close/>
                      <a:moveTo>
                        <a:pt x="1040" y="1"/>
                      </a:moveTo>
                      <a:cubicBezTo>
                        <a:pt x="473" y="1"/>
                        <a:pt x="0" y="473"/>
                        <a:pt x="0" y="1040"/>
                      </a:cubicBezTo>
                      <a:cubicBezTo>
                        <a:pt x="0" y="1639"/>
                        <a:pt x="473" y="2111"/>
                        <a:pt x="1040" y="2111"/>
                      </a:cubicBezTo>
                      <a:cubicBezTo>
                        <a:pt x="1639" y="2111"/>
                        <a:pt x="2111" y="1639"/>
                        <a:pt x="2111" y="1040"/>
                      </a:cubicBezTo>
                      <a:cubicBezTo>
                        <a:pt x="2111" y="473"/>
                        <a:pt x="1639" y="1"/>
                        <a:pt x="1040"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grpSp>
        <p:sp>
          <p:nvSpPr>
            <p:cNvPr id="173" name="文本框 172">
              <a:extLst>
                <a:ext uri="{FF2B5EF4-FFF2-40B4-BE49-F238E27FC236}">
                  <a16:creationId xmlns:a16="http://schemas.microsoft.com/office/drawing/2014/main" id="{FEC93192-9D05-48B9-A1B9-E5F154A91690}"/>
                </a:ext>
              </a:extLst>
            </p:cNvPr>
            <p:cNvSpPr txBox="1"/>
            <p:nvPr/>
          </p:nvSpPr>
          <p:spPr>
            <a:xfrm>
              <a:off x="1434825" y="2984353"/>
              <a:ext cx="2018155" cy="400110"/>
            </a:xfrm>
            <a:prstGeom prst="rect">
              <a:avLst/>
            </a:prstGeom>
            <a:noFill/>
          </p:spPr>
          <p:txBody>
            <a:bodyPr wrap="square" rtlCol="0">
              <a:spAutoFit/>
            </a:bodyPr>
            <a:lstStyle/>
            <a:p>
              <a:pPr algn="ctr"/>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174" name="文本框 173">
              <a:extLst>
                <a:ext uri="{FF2B5EF4-FFF2-40B4-BE49-F238E27FC236}">
                  <a16:creationId xmlns:a16="http://schemas.microsoft.com/office/drawing/2014/main" id="{3F38E59D-CE8A-4878-9207-3673B9120241}"/>
                </a:ext>
              </a:extLst>
            </p:cNvPr>
            <p:cNvSpPr txBox="1"/>
            <p:nvPr/>
          </p:nvSpPr>
          <p:spPr>
            <a:xfrm>
              <a:off x="1683416" y="3596863"/>
              <a:ext cx="1520972" cy="1510926"/>
            </a:xfrm>
            <a:prstGeom prst="rect">
              <a:avLst/>
            </a:prstGeom>
            <a:noFill/>
          </p:spPr>
          <p:txBody>
            <a:bodyPr wrap="square" rtlCol="0">
              <a:spAutoFit/>
            </a:bodyPr>
            <a:lstStyle/>
            <a:p>
              <a:pPr algn="ctr">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grpSp>
      <p:pic>
        <p:nvPicPr>
          <p:cNvPr id="80" name="图片 79">
            <a:extLst>
              <a:ext uri="{FF2B5EF4-FFF2-40B4-BE49-F238E27FC236}">
                <a16:creationId xmlns:a16="http://schemas.microsoft.com/office/drawing/2014/main" id="{7E4E4FD3-4D1C-4C89-9E76-D6A3E82B7A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Tree>
    <p:extLst>
      <p:ext uri="{BB962C8B-B14F-4D97-AF65-F5344CB8AC3E}">
        <p14:creationId xmlns:p14="http://schemas.microsoft.com/office/powerpoint/2010/main" val="1478938160"/>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1+#ppt_w/2"/>
                                          </p:val>
                                        </p:tav>
                                        <p:tav tm="100000">
                                          <p:val>
                                            <p:strVal val="#ppt_x"/>
                                          </p:val>
                                        </p:tav>
                                      </p:tavLst>
                                    </p:anim>
                                    <p:anim calcmode="lin" valueType="num">
                                      <p:cBhvr additive="base">
                                        <p:cTn id="8" dur="1000" fill="hold"/>
                                        <p:tgtEl>
                                          <p:spTgt spid="72"/>
                                        </p:tgtEl>
                                        <p:attrNameLst>
                                          <p:attrName>ppt_y</p:attrName>
                                        </p:attrNameLst>
                                      </p:cBhvr>
                                      <p:tavLst>
                                        <p:tav tm="0">
                                          <p:val>
                                            <p:strVal val="#ppt_y"/>
                                          </p:val>
                                        </p:tav>
                                        <p:tav tm="100000">
                                          <p:val>
                                            <p:strVal val="#ppt_y"/>
                                          </p:val>
                                        </p:tav>
                                      </p:tavLst>
                                    </p:anim>
                                  </p:childTnLst>
                                </p:cTn>
                              </p:par>
                              <p:par>
                                <p:cTn id="9" presetID="42" presetClass="entr" presetSubtype="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141"/>
                                        </p:tgtEl>
                                        <p:attrNameLst>
                                          <p:attrName>style.visibility</p:attrName>
                                        </p:attrNameLst>
                                      </p:cBhvr>
                                      <p:to>
                                        <p:strVal val="visible"/>
                                      </p:to>
                                    </p:set>
                                    <p:animEffect transition="in" filter="fade">
                                      <p:cBhvr>
                                        <p:cTn id="16" dur="1000"/>
                                        <p:tgtEl>
                                          <p:spTgt spid="141"/>
                                        </p:tgtEl>
                                      </p:cBhvr>
                                    </p:animEffect>
                                    <p:anim calcmode="lin" valueType="num">
                                      <p:cBhvr>
                                        <p:cTn id="17" dur="1000" fill="hold"/>
                                        <p:tgtEl>
                                          <p:spTgt spid="141"/>
                                        </p:tgtEl>
                                        <p:attrNameLst>
                                          <p:attrName>ppt_x</p:attrName>
                                        </p:attrNameLst>
                                      </p:cBhvr>
                                      <p:tavLst>
                                        <p:tav tm="0">
                                          <p:val>
                                            <p:strVal val="#ppt_x"/>
                                          </p:val>
                                        </p:tav>
                                        <p:tav tm="100000">
                                          <p:val>
                                            <p:strVal val="#ppt_x"/>
                                          </p:val>
                                        </p:tav>
                                      </p:tavLst>
                                    </p:anim>
                                    <p:anim calcmode="lin" valueType="num">
                                      <p:cBhvr>
                                        <p:cTn id="18" dur="1000" fill="hold"/>
                                        <p:tgtEl>
                                          <p:spTgt spid="141"/>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156"/>
                                        </p:tgtEl>
                                        <p:attrNameLst>
                                          <p:attrName>style.visibility</p:attrName>
                                        </p:attrNameLst>
                                      </p:cBhvr>
                                      <p:to>
                                        <p:strVal val="visible"/>
                                      </p:to>
                                    </p:set>
                                    <p:animEffect transition="in" filter="fade">
                                      <p:cBhvr>
                                        <p:cTn id="21" dur="1000"/>
                                        <p:tgtEl>
                                          <p:spTgt spid="156"/>
                                        </p:tgtEl>
                                      </p:cBhvr>
                                    </p:animEffect>
                                    <p:anim calcmode="lin" valueType="num">
                                      <p:cBhvr>
                                        <p:cTn id="22" dur="1000" fill="hold"/>
                                        <p:tgtEl>
                                          <p:spTgt spid="156"/>
                                        </p:tgtEl>
                                        <p:attrNameLst>
                                          <p:attrName>ppt_x</p:attrName>
                                        </p:attrNameLst>
                                      </p:cBhvr>
                                      <p:tavLst>
                                        <p:tav tm="0">
                                          <p:val>
                                            <p:strVal val="#ppt_x"/>
                                          </p:val>
                                        </p:tav>
                                        <p:tav tm="100000">
                                          <p:val>
                                            <p:strVal val="#ppt_x"/>
                                          </p:val>
                                        </p:tav>
                                      </p:tavLst>
                                    </p:anim>
                                    <p:anim calcmode="lin" valueType="num">
                                      <p:cBhvr>
                                        <p:cTn id="23" dur="1000" fill="hold"/>
                                        <p:tgtEl>
                                          <p:spTgt spid="156"/>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171"/>
                                        </p:tgtEl>
                                        <p:attrNameLst>
                                          <p:attrName>style.visibility</p:attrName>
                                        </p:attrNameLst>
                                      </p:cBhvr>
                                      <p:to>
                                        <p:strVal val="visible"/>
                                      </p:to>
                                    </p:set>
                                    <p:animEffect transition="in" filter="fade">
                                      <p:cBhvr>
                                        <p:cTn id="26" dur="1000"/>
                                        <p:tgtEl>
                                          <p:spTgt spid="171"/>
                                        </p:tgtEl>
                                      </p:cBhvr>
                                    </p:animEffect>
                                    <p:anim calcmode="lin" valueType="num">
                                      <p:cBhvr>
                                        <p:cTn id="27" dur="1000" fill="hold"/>
                                        <p:tgtEl>
                                          <p:spTgt spid="171"/>
                                        </p:tgtEl>
                                        <p:attrNameLst>
                                          <p:attrName>ppt_x</p:attrName>
                                        </p:attrNameLst>
                                      </p:cBhvr>
                                      <p:tavLst>
                                        <p:tav tm="0">
                                          <p:val>
                                            <p:strVal val="#ppt_x"/>
                                          </p:val>
                                        </p:tav>
                                        <p:tav tm="100000">
                                          <p:val>
                                            <p:strVal val="#ppt_x"/>
                                          </p:val>
                                        </p:tav>
                                      </p:tavLst>
                                    </p:anim>
                                    <p:anim calcmode="lin" valueType="num">
                                      <p:cBhvr>
                                        <p:cTn id="28" dur="1000" fill="hold"/>
                                        <p:tgtEl>
                                          <p:spTgt spid="171"/>
                                        </p:tgtEl>
                                        <p:attrNameLst>
                                          <p:attrName>ppt_y</p:attrName>
                                        </p:attrNameLst>
                                      </p:cBhvr>
                                      <p:tavLst>
                                        <p:tav tm="0">
                                          <p:val>
                                            <p:strVal val="#ppt_y+.1"/>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80"/>
                                        </p:tgtEl>
                                        <p:attrNameLst>
                                          <p:attrName>style.visibility</p:attrName>
                                        </p:attrNameLst>
                                      </p:cBhvr>
                                      <p:to>
                                        <p:strVal val="visible"/>
                                      </p:to>
                                    </p:set>
                                    <p:anim calcmode="lin" valueType="num">
                                      <p:cBhvr additive="base">
                                        <p:cTn id="31" dur="1000" fill="hold"/>
                                        <p:tgtEl>
                                          <p:spTgt spid="80"/>
                                        </p:tgtEl>
                                        <p:attrNameLst>
                                          <p:attrName>ppt_x</p:attrName>
                                        </p:attrNameLst>
                                      </p:cBhvr>
                                      <p:tavLst>
                                        <p:tav tm="0">
                                          <p:val>
                                            <p:strVal val="0-#ppt_w/2"/>
                                          </p:val>
                                        </p:tav>
                                        <p:tav tm="100000">
                                          <p:val>
                                            <p:strVal val="#ppt_x"/>
                                          </p:val>
                                        </p:tav>
                                      </p:tavLst>
                                    </p:anim>
                                    <p:anim calcmode="lin" valueType="num">
                                      <p:cBhvr additive="base">
                                        <p:cTn id="32" dur="1000" fill="hold"/>
                                        <p:tgtEl>
                                          <p:spTgt spid="8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31" name="组合 30">
            <a:extLst>
              <a:ext uri="{FF2B5EF4-FFF2-40B4-BE49-F238E27FC236}">
                <a16:creationId xmlns:a16="http://schemas.microsoft.com/office/drawing/2014/main" id="{4B75B1A1-C9F0-4CEB-812F-FE6EAB21392F}"/>
              </a:ext>
            </a:extLst>
          </p:cNvPr>
          <p:cNvGrpSpPr/>
          <p:nvPr/>
        </p:nvGrpSpPr>
        <p:grpSpPr>
          <a:xfrm rot="17654094" flipH="1">
            <a:off x="6609136" y="1412782"/>
            <a:ext cx="5817625" cy="9151988"/>
            <a:chOff x="8483994" y="-6222396"/>
            <a:chExt cx="5817625" cy="11611017"/>
          </a:xfrm>
        </p:grpSpPr>
        <p:sp>
          <p:nvSpPr>
            <p:cNvPr id="6" name="矩形 5">
              <a:extLst>
                <a:ext uri="{FF2B5EF4-FFF2-40B4-BE49-F238E27FC236}">
                  <a16:creationId xmlns:a16="http://schemas.microsoft.com/office/drawing/2014/main" id="{7FA0FA9A-9881-4A40-B58D-5005B7BD0A2E}"/>
                </a:ext>
              </a:extLst>
            </p:cNvPr>
            <p:cNvSpPr/>
            <p:nvPr/>
          </p:nvSpPr>
          <p:spPr>
            <a:xfrm rot="16200000">
              <a:off x="7221345" y="-1326980"/>
              <a:ext cx="8929252"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矩形 6">
              <a:extLst>
                <a:ext uri="{FF2B5EF4-FFF2-40B4-BE49-F238E27FC236}">
                  <a16:creationId xmlns:a16="http://schemas.microsoft.com/office/drawing/2014/main" id="{45077840-58DF-444B-9583-3BB484902CB5}"/>
                </a:ext>
              </a:extLst>
            </p:cNvPr>
            <p:cNvSpPr/>
            <p:nvPr/>
          </p:nvSpPr>
          <p:spPr>
            <a:xfrm rot="16200000">
              <a:off x="6521286" y="-869009"/>
              <a:ext cx="9163955"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矩形 7">
              <a:extLst>
                <a:ext uri="{FF2B5EF4-FFF2-40B4-BE49-F238E27FC236}">
                  <a16:creationId xmlns:a16="http://schemas.microsoft.com/office/drawing/2014/main" id="{C2FCB91A-DD82-4E12-8111-508044E4FC01}"/>
                </a:ext>
              </a:extLst>
            </p:cNvPr>
            <p:cNvSpPr/>
            <p:nvPr/>
          </p:nvSpPr>
          <p:spPr>
            <a:xfrm rot="16200000">
              <a:off x="5526772" y="-1519961"/>
              <a:ext cx="9987575"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矩形 8">
              <a:extLst>
                <a:ext uri="{FF2B5EF4-FFF2-40B4-BE49-F238E27FC236}">
                  <a16:creationId xmlns:a16="http://schemas.microsoft.com/office/drawing/2014/main" id="{38386533-F189-42BD-A5F9-D0AAFA5C22B7}"/>
                </a:ext>
              </a:extLst>
            </p:cNvPr>
            <p:cNvSpPr/>
            <p:nvPr/>
          </p:nvSpPr>
          <p:spPr>
            <a:xfrm rot="16200000">
              <a:off x="8944559" y="93556"/>
              <a:ext cx="8972525"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矩形 9">
              <a:extLst>
                <a:ext uri="{FF2B5EF4-FFF2-40B4-BE49-F238E27FC236}">
                  <a16:creationId xmlns:a16="http://schemas.microsoft.com/office/drawing/2014/main" id="{2FC1CB2F-C974-46E3-B485-A799AF999A04}"/>
                </a:ext>
              </a:extLst>
            </p:cNvPr>
            <p:cNvSpPr/>
            <p:nvPr/>
          </p:nvSpPr>
          <p:spPr>
            <a:xfrm rot="16200000">
              <a:off x="7782413" y="-350688"/>
              <a:ext cx="8972522" cy="582706"/>
            </a:xfrm>
            <a:prstGeom prst="rect">
              <a:avLst/>
            </a:prstGeom>
            <a:gradFill flip="none" rotWithShape="1">
              <a:gsLst>
                <a:gs pos="0">
                  <a:srgbClr val="B44B50"/>
                </a:gs>
                <a:gs pos="10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矩形 10">
              <a:extLst>
                <a:ext uri="{FF2B5EF4-FFF2-40B4-BE49-F238E27FC236}">
                  <a16:creationId xmlns:a16="http://schemas.microsoft.com/office/drawing/2014/main" id="{EF9DE502-A4CF-4ACE-9398-430E3E83CA3A}"/>
                </a:ext>
              </a:extLst>
            </p:cNvPr>
            <p:cNvSpPr/>
            <p:nvPr/>
          </p:nvSpPr>
          <p:spPr>
            <a:xfrm rot="16200000">
              <a:off x="5589971" y="-291352"/>
              <a:ext cx="7530353" cy="582706"/>
            </a:xfrm>
            <a:prstGeom prst="rect">
              <a:avLst/>
            </a:prstGeom>
            <a:gradFill flip="none" rotWithShape="1">
              <a:gsLst>
                <a:gs pos="0">
                  <a:srgbClr val="B44B50"/>
                </a:gs>
                <a:gs pos="81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矩形 11">
              <a:extLst>
                <a:ext uri="{FF2B5EF4-FFF2-40B4-BE49-F238E27FC236}">
                  <a16:creationId xmlns:a16="http://schemas.microsoft.com/office/drawing/2014/main" id="{22F77D42-BDC8-41BD-A955-BAAB2F27794E}"/>
                </a:ext>
              </a:extLst>
            </p:cNvPr>
            <p:cNvSpPr/>
            <p:nvPr/>
          </p:nvSpPr>
          <p:spPr>
            <a:xfrm rot="16200000">
              <a:off x="4501645" y="-338938"/>
              <a:ext cx="10872413"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矩形 12">
              <a:extLst>
                <a:ext uri="{FF2B5EF4-FFF2-40B4-BE49-F238E27FC236}">
                  <a16:creationId xmlns:a16="http://schemas.microsoft.com/office/drawing/2014/main" id="{E5414D66-93BF-408A-8449-85EAEA1896F0}"/>
                </a:ext>
              </a:extLst>
            </p:cNvPr>
            <p:cNvSpPr/>
            <p:nvPr/>
          </p:nvSpPr>
          <p:spPr>
            <a:xfrm rot="16200000">
              <a:off x="10245089" y="370395"/>
              <a:ext cx="7530353" cy="582706"/>
            </a:xfrm>
            <a:prstGeom prst="rect">
              <a:avLst/>
            </a:prstGeom>
            <a:gradFill flip="none" rotWithShape="1">
              <a:gsLst>
                <a:gs pos="0">
                  <a:srgbClr val="B44B50"/>
                </a:gs>
                <a:gs pos="10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矩形 13">
              <a:extLst>
                <a:ext uri="{FF2B5EF4-FFF2-40B4-BE49-F238E27FC236}">
                  <a16:creationId xmlns:a16="http://schemas.microsoft.com/office/drawing/2014/main" id="{BEA7B863-4488-4AB1-AA64-237F8B8FAC3F}"/>
                </a:ext>
              </a:extLst>
            </p:cNvPr>
            <p:cNvSpPr/>
            <p:nvPr/>
          </p:nvSpPr>
          <p:spPr>
            <a:xfrm rot="16200000">
              <a:off x="8540943" y="243994"/>
              <a:ext cx="8614349" cy="582706"/>
            </a:xfrm>
            <a:prstGeom prst="rect">
              <a:avLst/>
            </a:prstGeom>
            <a:gradFill flip="none" rotWithShape="1">
              <a:gsLst>
                <a:gs pos="0">
                  <a:srgbClr val="B44B50"/>
                </a:gs>
                <a:gs pos="10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矩形 28">
              <a:extLst>
                <a:ext uri="{FF2B5EF4-FFF2-40B4-BE49-F238E27FC236}">
                  <a16:creationId xmlns:a16="http://schemas.microsoft.com/office/drawing/2014/main" id="{C3079F65-5E4F-4B01-829D-9E9B0B12F612}"/>
                </a:ext>
              </a:extLst>
            </p:cNvPr>
            <p:cNvSpPr/>
            <p:nvPr/>
          </p:nvSpPr>
          <p:spPr>
            <a:xfrm rot="16200000">
              <a:off x="5010170" y="1195773"/>
              <a:ext cx="7530353" cy="582706"/>
            </a:xfrm>
            <a:prstGeom prst="rect">
              <a:avLst/>
            </a:prstGeom>
            <a:gradFill flip="none" rotWithShape="1">
              <a:gsLst>
                <a:gs pos="0">
                  <a:srgbClr val="B44B50"/>
                </a:gs>
                <a:gs pos="89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45" name="椭圆 44">
            <a:extLst>
              <a:ext uri="{FF2B5EF4-FFF2-40B4-BE49-F238E27FC236}">
                <a16:creationId xmlns:a16="http://schemas.microsoft.com/office/drawing/2014/main" id="{72C90E02-E71C-44C2-8566-22E7CD880587}"/>
              </a:ext>
            </a:extLst>
          </p:cNvPr>
          <p:cNvSpPr/>
          <p:nvPr/>
        </p:nvSpPr>
        <p:spPr>
          <a:xfrm>
            <a:off x="5685637" y="2619197"/>
            <a:ext cx="10242910" cy="10242910"/>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6" name="椭圆 45">
            <a:extLst>
              <a:ext uri="{FF2B5EF4-FFF2-40B4-BE49-F238E27FC236}">
                <a16:creationId xmlns:a16="http://schemas.microsoft.com/office/drawing/2014/main" id="{E207DE06-776E-417C-A86A-E1B204B214F1}"/>
              </a:ext>
            </a:extLst>
          </p:cNvPr>
          <p:cNvSpPr/>
          <p:nvPr/>
        </p:nvSpPr>
        <p:spPr>
          <a:xfrm>
            <a:off x="6039284" y="3078512"/>
            <a:ext cx="9535616" cy="953561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7" name="椭圆 46">
            <a:extLst>
              <a:ext uri="{FF2B5EF4-FFF2-40B4-BE49-F238E27FC236}">
                <a16:creationId xmlns:a16="http://schemas.microsoft.com/office/drawing/2014/main" id="{23B855F9-5A41-4E90-9402-5B9C2FE7D1AD}"/>
              </a:ext>
            </a:extLst>
          </p:cNvPr>
          <p:cNvSpPr/>
          <p:nvPr/>
        </p:nvSpPr>
        <p:spPr>
          <a:xfrm>
            <a:off x="6426134" y="3465362"/>
            <a:ext cx="8761916" cy="876191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8" name="椭圆 47">
            <a:extLst>
              <a:ext uri="{FF2B5EF4-FFF2-40B4-BE49-F238E27FC236}">
                <a16:creationId xmlns:a16="http://schemas.microsoft.com/office/drawing/2014/main" id="{CF31E094-137E-4077-90B6-EA3B00C02B2A}"/>
              </a:ext>
            </a:extLst>
          </p:cNvPr>
          <p:cNvSpPr/>
          <p:nvPr/>
        </p:nvSpPr>
        <p:spPr>
          <a:xfrm>
            <a:off x="6837091" y="3876319"/>
            <a:ext cx="7940002" cy="7940002"/>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9" name="椭圆 48">
            <a:extLst>
              <a:ext uri="{FF2B5EF4-FFF2-40B4-BE49-F238E27FC236}">
                <a16:creationId xmlns:a16="http://schemas.microsoft.com/office/drawing/2014/main" id="{C7D96300-C4CA-4841-B960-0EF7DC2B317D}"/>
              </a:ext>
            </a:extLst>
          </p:cNvPr>
          <p:cNvSpPr/>
          <p:nvPr/>
        </p:nvSpPr>
        <p:spPr>
          <a:xfrm>
            <a:off x="7678147" y="4717375"/>
            <a:ext cx="6257891" cy="6257891"/>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0" name="椭圆 49">
            <a:extLst>
              <a:ext uri="{FF2B5EF4-FFF2-40B4-BE49-F238E27FC236}">
                <a16:creationId xmlns:a16="http://schemas.microsoft.com/office/drawing/2014/main" id="{15DEE1E4-8656-406F-BAD6-61DD69902252}"/>
              </a:ext>
            </a:extLst>
          </p:cNvPr>
          <p:cNvSpPr/>
          <p:nvPr/>
        </p:nvSpPr>
        <p:spPr>
          <a:xfrm>
            <a:off x="7256267" y="4295495"/>
            <a:ext cx="7101650" cy="7101650"/>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1" name="椭圆 50">
            <a:extLst>
              <a:ext uri="{FF2B5EF4-FFF2-40B4-BE49-F238E27FC236}">
                <a16:creationId xmlns:a16="http://schemas.microsoft.com/office/drawing/2014/main" id="{A15A7A3D-24C8-4E88-9148-4D9428548DB4}"/>
              </a:ext>
            </a:extLst>
          </p:cNvPr>
          <p:cNvSpPr/>
          <p:nvPr/>
        </p:nvSpPr>
        <p:spPr>
          <a:xfrm>
            <a:off x="8133830" y="5173058"/>
            <a:ext cx="5346525" cy="5346525"/>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2" name="椭圆 51">
            <a:extLst>
              <a:ext uri="{FF2B5EF4-FFF2-40B4-BE49-F238E27FC236}">
                <a16:creationId xmlns:a16="http://schemas.microsoft.com/office/drawing/2014/main" id="{F7F0BDD2-ADFC-4B4A-ACDE-337DC5F0D296}"/>
              </a:ext>
            </a:extLst>
          </p:cNvPr>
          <p:cNvSpPr/>
          <p:nvPr/>
        </p:nvSpPr>
        <p:spPr>
          <a:xfrm>
            <a:off x="8561053" y="5600281"/>
            <a:ext cx="4492079" cy="4492079"/>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3" name="椭圆 52">
            <a:extLst>
              <a:ext uri="{FF2B5EF4-FFF2-40B4-BE49-F238E27FC236}">
                <a16:creationId xmlns:a16="http://schemas.microsoft.com/office/drawing/2014/main" id="{5252D66E-C213-4E71-B178-B3D425BB6BFF}"/>
              </a:ext>
            </a:extLst>
          </p:cNvPr>
          <p:cNvSpPr/>
          <p:nvPr/>
        </p:nvSpPr>
        <p:spPr>
          <a:xfrm>
            <a:off x="8978861" y="6018089"/>
            <a:ext cx="3656463" cy="3656463"/>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4" name="椭圆 53">
            <a:extLst>
              <a:ext uri="{FF2B5EF4-FFF2-40B4-BE49-F238E27FC236}">
                <a16:creationId xmlns:a16="http://schemas.microsoft.com/office/drawing/2014/main" id="{9B580701-4993-490B-9841-648B83DFA426}"/>
              </a:ext>
            </a:extLst>
          </p:cNvPr>
          <p:cNvSpPr/>
          <p:nvPr/>
        </p:nvSpPr>
        <p:spPr>
          <a:xfrm>
            <a:off x="9346079" y="6385307"/>
            <a:ext cx="2922027" cy="2922027"/>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5" name="文本框 54">
            <a:extLst>
              <a:ext uri="{FF2B5EF4-FFF2-40B4-BE49-F238E27FC236}">
                <a16:creationId xmlns:a16="http://schemas.microsoft.com/office/drawing/2014/main" id="{6FDA4E5E-87C4-44A8-820A-2DA0EA8BB302}"/>
              </a:ext>
            </a:extLst>
          </p:cNvPr>
          <p:cNvSpPr txBox="1"/>
          <p:nvPr/>
        </p:nvSpPr>
        <p:spPr>
          <a:xfrm>
            <a:off x="424441" y="2203818"/>
            <a:ext cx="3001078" cy="646331"/>
          </a:xfrm>
          <a:prstGeom prst="rect">
            <a:avLst/>
          </a:prstGeom>
          <a:noFill/>
        </p:spPr>
        <p:txBody>
          <a:bodyPr wrap="none" rtlCol="0">
            <a:spAutoFit/>
          </a:bodyPr>
          <a:lstStyle/>
          <a:p>
            <a:pPr algn="just"/>
            <a:r>
              <a:rPr lang="en-US" altLang="zh-CN" sz="3600" spc="100" dirty="0">
                <a:solidFill>
                  <a:schemeClr val="bg1"/>
                </a:solidFill>
                <a:cs typeface="+mn-ea"/>
                <a:sym typeface="+mn-lt"/>
              </a:rPr>
              <a:t>PART THREE</a:t>
            </a:r>
          </a:p>
        </p:txBody>
      </p:sp>
      <p:sp>
        <p:nvSpPr>
          <p:cNvPr id="56" name="文本框 55">
            <a:extLst>
              <a:ext uri="{FF2B5EF4-FFF2-40B4-BE49-F238E27FC236}">
                <a16:creationId xmlns:a16="http://schemas.microsoft.com/office/drawing/2014/main" id="{65B4C710-1561-4D16-BFFC-5688EEB05649}"/>
              </a:ext>
            </a:extLst>
          </p:cNvPr>
          <p:cNvSpPr txBox="1"/>
          <p:nvPr/>
        </p:nvSpPr>
        <p:spPr>
          <a:xfrm>
            <a:off x="587595" y="2926357"/>
            <a:ext cx="6160485" cy="830997"/>
          </a:xfrm>
          <a:prstGeom prst="rect">
            <a:avLst/>
          </a:prstGeom>
          <a:noFill/>
        </p:spPr>
        <p:txBody>
          <a:bodyPr wrap="square" rtlCol="0">
            <a:spAutoFit/>
          </a:bodyPr>
          <a:lstStyle/>
          <a:p>
            <a:pPr algn="dist"/>
            <a:r>
              <a:rPr lang="en-US" altLang="zh-CN" sz="4800" dirty="0">
                <a:solidFill>
                  <a:schemeClr val="bg1"/>
                </a:solidFill>
                <a:cs typeface="+mn-ea"/>
                <a:sym typeface="+mn-lt"/>
              </a:rPr>
              <a:t>ENTER YOUR TITLE</a:t>
            </a:r>
            <a:endParaRPr lang="zh-CN" altLang="en-US" sz="4800" dirty="0">
              <a:solidFill>
                <a:schemeClr val="bg1"/>
              </a:solidFill>
              <a:cs typeface="+mn-ea"/>
              <a:sym typeface="+mn-lt"/>
            </a:endParaRPr>
          </a:p>
        </p:txBody>
      </p:sp>
      <p:sp>
        <p:nvSpPr>
          <p:cNvPr id="57" name="文本框 56">
            <a:extLst>
              <a:ext uri="{FF2B5EF4-FFF2-40B4-BE49-F238E27FC236}">
                <a16:creationId xmlns:a16="http://schemas.microsoft.com/office/drawing/2014/main" id="{2FD7EE6D-A131-4C0C-A5E8-8129F4A42507}"/>
              </a:ext>
            </a:extLst>
          </p:cNvPr>
          <p:cNvSpPr txBox="1"/>
          <p:nvPr/>
        </p:nvSpPr>
        <p:spPr>
          <a:xfrm>
            <a:off x="587595" y="3865891"/>
            <a:ext cx="5350502" cy="937051"/>
          </a:xfrm>
          <a:prstGeom prst="rect">
            <a:avLst/>
          </a:prstGeom>
          <a:noFill/>
        </p:spPr>
        <p:txBody>
          <a:bodyPr wrap="square">
            <a:spAutoFit/>
          </a:bodyPr>
          <a:lstStyle/>
          <a:p>
            <a:pPr algn="just">
              <a:lnSpc>
                <a:spcPts val="2300"/>
              </a:lnSpc>
            </a:pPr>
            <a:r>
              <a:rPr lang="zh-CN" altLang="en-US" sz="1100" spc="200" dirty="0">
                <a:solidFill>
                  <a:schemeClr val="bg1"/>
                </a:solidFill>
                <a:cs typeface="+mn-ea"/>
                <a:sym typeface="+mn-lt"/>
              </a:rPr>
              <a:t>Work report refers to a comprehensive and systematic general inspection and evaluation of the work that has been done in a certain period of time</a:t>
            </a:r>
          </a:p>
        </p:txBody>
      </p:sp>
      <p:grpSp>
        <p:nvGrpSpPr>
          <p:cNvPr id="58" name="组合 57">
            <a:extLst>
              <a:ext uri="{FF2B5EF4-FFF2-40B4-BE49-F238E27FC236}">
                <a16:creationId xmlns:a16="http://schemas.microsoft.com/office/drawing/2014/main" id="{B150B4E9-C64E-463B-BFDB-FB8441015DDE}"/>
              </a:ext>
            </a:extLst>
          </p:cNvPr>
          <p:cNvGrpSpPr/>
          <p:nvPr/>
        </p:nvGrpSpPr>
        <p:grpSpPr>
          <a:xfrm>
            <a:off x="9172006" y="249096"/>
            <a:ext cx="2200144" cy="814741"/>
            <a:chOff x="7178675" y="512890"/>
            <a:chExt cx="2905125" cy="970473"/>
          </a:xfrm>
        </p:grpSpPr>
        <p:sp>
          <p:nvSpPr>
            <p:cNvPr id="59" name="矩形 58">
              <a:extLst>
                <a:ext uri="{FF2B5EF4-FFF2-40B4-BE49-F238E27FC236}">
                  <a16:creationId xmlns:a16="http://schemas.microsoft.com/office/drawing/2014/main" id="{88E80777-329F-4209-B9F7-FABA25B817F6}"/>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60" name="矩形 59">
              <a:extLst>
                <a:ext uri="{FF2B5EF4-FFF2-40B4-BE49-F238E27FC236}">
                  <a16:creationId xmlns:a16="http://schemas.microsoft.com/office/drawing/2014/main" id="{33EF0F51-B2F3-41B7-B38C-FF09C2C6E9A1}"/>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61" name="矩形 60">
              <a:extLst>
                <a:ext uri="{FF2B5EF4-FFF2-40B4-BE49-F238E27FC236}">
                  <a16:creationId xmlns:a16="http://schemas.microsoft.com/office/drawing/2014/main" id="{3E88B090-F3E6-4394-850B-4D0D390A9593}"/>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62" name="矩形 61">
              <a:extLst>
                <a:ext uri="{FF2B5EF4-FFF2-40B4-BE49-F238E27FC236}">
                  <a16:creationId xmlns:a16="http://schemas.microsoft.com/office/drawing/2014/main" id="{434FD7BA-BEA0-4228-A1B3-AB52954962CB}"/>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63" name="文本框 62">
              <a:extLst>
                <a:ext uri="{FF2B5EF4-FFF2-40B4-BE49-F238E27FC236}">
                  <a16:creationId xmlns:a16="http://schemas.microsoft.com/office/drawing/2014/main" id="{135871C2-032F-4729-9F63-EB823006727D}"/>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64" name="文本框 63">
              <a:extLst>
                <a:ext uri="{FF2B5EF4-FFF2-40B4-BE49-F238E27FC236}">
                  <a16:creationId xmlns:a16="http://schemas.microsoft.com/office/drawing/2014/main" id="{2591ACEC-9658-4FE7-BEE1-F09424B243A5}"/>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65" name="文本框 64">
              <a:extLst>
                <a:ext uri="{FF2B5EF4-FFF2-40B4-BE49-F238E27FC236}">
                  <a16:creationId xmlns:a16="http://schemas.microsoft.com/office/drawing/2014/main" id="{EC4EF193-E4D0-4EAD-AB92-C5892EC2C7E0}"/>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pic>
        <p:nvPicPr>
          <p:cNvPr id="35" name="图片 34">
            <a:extLst>
              <a:ext uri="{FF2B5EF4-FFF2-40B4-BE49-F238E27FC236}">
                <a16:creationId xmlns:a16="http://schemas.microsoft.com/office/drawing/2014/main" id="{7E4E4FD3-4D1C-4C89-9E76-D6A3E82B7A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Tree>
    <p:extLst>
      <p:ext uri="{BB962C8B-B14F-4D97-AF65-F5344CB8AC3E}">
        <p14:creationId xmlns:p14="http://schemas.microsoft.com/office/powerpoint/2010/main" val="383350653"/>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1000" fill="hold"/>
                                        <p:tgtEl>
                                          <p:spTgt spid="58"/>
                                        </p:tgtEl>
                                        <p:attrNameLst>
                                          <p:attrName>ppt_x</p:attrName>
                                        </p:attrNameLst>
                                      </p:cBhvr>
                                      <p:tavLst>
                                        <p:tav tm="0">
                                          <p:val>
                                            <p:strVal val="1+#ppt_w/2"/>
                                          </p:val>
                                        </p:tav>
                                        <p:tav tm="100000">
                                          <p:val>
                                            <p:strVal val="#ppt_x"/>
                                          </p:val>
                                        </p:tav>
                                      </p:tavLst>
                                    </p:anim>
                                    <p:anim calcmode="lin" valueType="num">
                                      <p:cBhvr additive="base">
                                        <p:cTn id="8" dur="1000" fill="hold"/>
                                        <p:tgtEl>
                                          <p:spTgt spid="58"/>
                                        </p:tgtEl>
                                        <p:attrNameLst>
                                          <p:attrName>ppt_y</p:attrName>
                                        </p:attrNameLst>
                                      </p:cBhvr>
                                      <p:tavLst>
                                        <p:tav tm="0">
                                          <p:val>
                                            <p:strVal val="#ppt_y"/>
                                          </p:val>
                                        </p:tav>
                                        <p:tav tm="100000">
                                          <p:val>
                                            <p:strVal val="#ppt_y"/>
                                          </p:val>
                                        </p:tav>
                                      </p:tavLst>
                                    </p:anim>
                                  </p:childTnLst>
                                </p:cTn>
                              </p:par>
                              <p:par>
                                <p:cTn id="9" presetID="2" presetClass="entr" presetSubtype="8" decel="100000" fill="hold" grpId="0" nodeType="withEffect">
                                  <p:stCondLst>
                                    <p:cond delay="0"/>
                                  </p:stCondLst>
                                  <p:childTnLst>
                                    <p:set>
                                      <p:cBhvr>
                                        <p:cTn id="10" dur="1" fill="hold">
                                          <p:stCondLst>
                                            <p:cond delay="0"/>
                                          </p:stCondLst>
                                        </p:cTn>
                                        <p:tgtEl>
                                          <p:spTgt spid="55"/>
                                        </p:tgtEl>
                                        <p:attrNameLst>
                                          <p:attrName>style.visibility</p:attrName>
                                        </p:attrNameLst>
                                      </p:cBhvr>
                                      <p:to>
                                        <p:strVal val="visible"/>
                                      </p:to>
                                    </p:set>
                                    <p:anim calcmode="lin" valueType="num">
                                      <p:cBhvr additive="base">
                                        <p:cTn id="11" dur="1000" fill="hold"/>
                                        <p:tgtEl>
                                          <p:spTgt spid="55"/>
                                        </p:tgtEl>
                                        <p:attrNameLst>
                                          <p:attrName>ppt_x</p:attrName>
                                        </p:attrNameLst>
                                      </p:cBhvr>
                                      <p:tavLst>
                                        <p:tav tm="0">
                                          <p:val>
                                            <p:strVal val="0-#ppt_w/2"/>
                                          </p:val>
                                        </p:tav>
                                        <p:tav tm="100000">
                                          <p:val>
                                            <p:strVal val="#ppt_x"/>
                                          </p:val>
                                        </p:tav>
                                      </p:tavLst>
                                    </p:anim>
                                    <p:anim calcmode="lin" valueType="num">
                                      <p:cBhvr additive="base">
                                        <p:cTn id="12" dur="1000" fill="hold"/>
                                        <p:tgtEl>
                                          <p:spTgt spid="55"/>
                                        </p:tgtEl>
                                        <p:attrNameLst>
                                          <p:attrName>ppt_y</p:attrName>
                                        </p:attrNameLst>
                                      </p:cBhvr>
                                      <p:tavLst>
                                        <p:tav tm="0">
                                          <p:val>
                                            <p:strVal val="#ppt_y"/>
                                          </p:val>
                                        </p:tav>
                                        <p:tav tm="100000">
                                          <p:val>
                                            <p:strVal val="#ppt_y"/>
                                          </p:val>
                                        </p:tav>
                                      </p:tavLst>
                                    </p:anim>
                                  </p:childTnLst>
                                </p:cTn>
                              </p:par>
                              <p:par>
                                <p:cTn id="13" presetID="2" presetClass="entr" presetSubtype="8" decel="100000" fill="hold" grpId="0" nodeType="withEffect">
                                  <p:stCondLst>
                                    <p:cond delay="0"/>
                                  </p:stCondLst>
                                  <p:childTnLst>
                                    <p:set>
                                      <p:cBhvr>
                                        <p:cTn id="14" dur="1" fill="hold">
                                          <p:stCondLst>
                                            <p:cond delay="0"/>
                                          </p:stCondLst>
                                        </p:cTn>
                                        <p:tgtEl>
                                          <p:spTgt spid="56"/>
                                        </p:tgtEl>
                                        <p:attrNameLst>
                                          <p:attrName>style.visibility</p:attrName>
                                        </p:attrNameLst>
                                      </p:cBhvr>
                                      <p:to>
                                        <p:strVal val="visible"/>
                                      </p:to>
                                    </p:set>
                                    <p:anim calcmode="lin" valueType="num">
                                      <p:cBhvr additive="base">
                                        <p:cTn id="15" dur="1000" fill="hold"/>
                                        <p:tgtEl>
                                          <p:spTgt spid="56"/>
                                        </p:tgtEl>
                                        <p:attrNameLst>
                                          <p:attrName>ppt_x</p:attrName>
                                        </p:attrNameLst>
                                      </p:cBhvr>
                                      <p:tavLst>
                                        <p:tav tm="0">
                                          <p:val>
                                            <p:strVal val="0-#ppt_w/2"/>
                                          </p:val>
                                        </p:tav>
                                        <p:tav tm="100000">
                                          <p:val>
                                            <p:strVal val="#ppt_x"/>
                                          </p:val>
                                        </p:tav>
                                      </p:tavLst>
                                    </p:anim>
                                    <p:anim calcmode="lin" valueType="num">
                                      <p:cBhvr additive="base">
                                        <p:cTn id="16" dur="1000" fill="hold"/>
                                        <p:tgtEl>
                                          <p:spTgt spid="56"/>
                                        </p:tgtEl>
                                        <p:attrNameLst>
                                          <p:attrName>ppt_y</p:attrName>
                                        </p:attrNameLst>
                                      </p:cBhvr>
                                      <p:tavLst>
                                        <p:tav tm="0">
                                          <p:val>
                                            <p:strVal val="#ppt_y"/>
                                          </p:val>
                                        </p:tav>
                                        <p:tav tm="100000">
                                          <p:val>
                                            <p:strVal val="#ppt_y"/>
                                          </p:val>
                                        </p:tav>
                                      </p:tavLst>
                                    </p:anim>
                                  </p:childTnLst>
                                </p:cTn>
                              </p:par>
                              <p:par>
                                <p:cTn id="17" presetID="2" presetClass="entr" presetSubtype="8" decel="100000" fill="hold" grpId="0" nodeType="withEffect">
                                  <p:stCondLst>
                                    <p:cond delay="0"/>
                                  </p:stCondLst>
                                  <p:childTnLst>
                                    <p:set>
                                      <p:cBhvr>
                                        <p:cTn id="18" dur="1" fill="hold">
                                          <p:stCondLst>
                                            <p:cond delay="0"/>
                                          </p:stCondLst>
                                        </p:cTn>
                                        <p:tgtEl>
                                          <p:spTgt spid="57"/>
                                        </p:tgtEl>
                                        <p:attrNameLst>
                                          <p:attrName>style.visibility</p:attrName>
                                        </p:attrNameLst>
                                      </p:cBhvr>
                                      <p:to>
                                        <p:strVal val="visible"/>
                                      </p:to>
                                    </p:set>
                                    <p:anim calcmode="lin" valueType="num">
                                      <p:cBhvr additive="base">
                                        <p:cTn id="19" dur="1000" fill="hold"/>
                                        <p:tgtEl>
                                          <p:spTgt spid="57"/>
                                        </p:tgtEl>
                                        <p:attrNameLst>
                                          <p:attrName>ppt_x</p:attrName>
                                        </p:attrNameLst>
                                      </p:cBhvr>
                                      <p:tavLst>
                                        <p:tav tm="0">
                                          <p:val>
                                            <p:strVal val="0-#ppt_w/2"/>
                                          </p:val>
                                        </p:tav>
                                        <p:tav tm="100000">
                                          <p:val>
                                            <p:strVal val="#ppt_x"/>
                                          </p:val>
                                        </p:tav>
                                      </p:tavLst>
                                    </p:anim>
                                    <p:anim calcmode="lin" valueType="num">
                                      <p:cBhvr additive="base">
                                        <p:cTn id="20" dur="1000" fill="hold"/>
                                        <p:tgtEl>
                                          <p:spTgt spid="57"/>
                                        </p:tgtEl>
                                        <p:attrNameLst>
                                          <p:attrName>ppt_y</p:attrName>
                                        </p:attrNameLst>
                                      </p:cBhvr>
                                      <p:tavLst>
                                        <p:tav tm="0">
                                          <p:val>
                                            <p:strVal val="#ppt_y"/>
                                          </p:val>
                                        </p:tav>
                                        <p:tav tm="100000">
                                          <p:val>
                                            <p:strVal val="#ppt_y"/>
                                          </p:val>
                                        </p:tav>
                                      </p:tavLst>
                                    </p:anim>
                                  </p:childTnLst>
                                </p:cTn>
                              </p:par>
                              <p:par>
                                <p:cTn id="21" presetID="22" presetClass="entr" presetSubtype="2" fill="hold" nodeType="with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wipe(right)">
                                      <p:cBhvr>
                                        <p:cTn id="23" dur="2000"/>
                                        <p:tgtEl>
                                          <p:spTgt spid="3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4"/>
                                        </p:tgtEl>
                                        <p:attrNameLst>
                                          <p:attrName>style.visibility</p:attrName>
                                        </p:attrNameLst>
                                      </p:cBhvr>
                                      <p:to>
                                        <p:strVal val="visible"/>
                                      </p:to>
                                    </p:set>
                                    <p:animEffect transition="in" filter="fade">
                                      <p:cBhvr>
                                        <p:cTn id="26" dur="250"/>
                                        <p:tgtEl>
                                          <p:spTgt spid="54"/>
                                        </p:tgtEl>
                                      </p:cBhvr>
                                    </p:animEffect>
                                  </p:childTnLst>
                                </p:cTn>
                              </p:par>
                              <p:par>
                                <p:cTn id="27" presetID="10" presetClass="entr" presetSubtype="0" fill="hold" grpId="0" nodeType="withEffect">
                                  <p:stCondLst>
                                    <p:cond delay="250"/>
                                  </p:stCondLst>
                                  <p:childTnLst>
                                    <p:set>
                                      <p:cBhvr>
                                        <p:cTn id="28" dur="1" fill="hold">
                                          <p:stCondLst>
                                            <p:cond delay="0"/>
                                          </p:stCondLst>
                                        </p:cTn>
                                        <p:tgtEl>
                                          <p:spTgt spid="53"/>
                                        </p:tgtEl>
                                        <p:attrNameLst>
                                          <p:attrName>style.visibility</p:attrName>
                                        </p:attrNameLst>
                                      </p:cBhvr>
                                      <p:to>
                                        <p:strVal val="visible"/>
                                      </p:to>
                                    </p:set>
                                    <p:animEffect transition="in" filter="fade">
                                      <p:cBhvr>
                                        <p:cTn id="29" dur="250"/>
                                        <p:tgtEl>
                                          <p:spTgt spid="53"/>
                                        </p:tgtEl>
                                      </p:cBhvr>
                                    </p:animEffect>
                                  </p:childTnLst>
                                </p:cTn>
                              </p:par>
                              <p:par>
                                <p:cTn id="30" presetID="10" presetClass="entr" presetSubtype="0" fill="hold" grpId="0" nodeType="withEffect">
                                  <p:stCondLst>
                                    <p:cond delay="500"/>
                                  </p:stCondLst>
                                  <p:childTnLst>
                                    <p:set>
                                      <p:cBhvr>
                                        <p:cTn id="31" dur="1" fill="hold">
                                          <p:stCondLst>
                                            <p:cond delay="0"/>
                                          </p:stCondLst>
                                        </p:cTn>
                                        <p:tgtEl>
                                          <p:spTgt spid="52"/>
                                        </p:tgtEl>
                                        <p:attrNameLst>
                                          <p:attrName>style.visibility</p:attrName>
                                        </p:attrNameLst>
                                      </p:cBhvr>
                                      <p:to>
                                        <p:strVal val="visible"/>
                                      </p:to>
                                    </p:set>
                                    <p:animEffect transition="in" filter="fade">
                                      <p:cBhvr>
                                        <p:cTn id="32" dur="250"/>
                                        <p:tgtEl>
                                          <p:spTgt spid="52"/>
                                        </p:tgtEl>
                                      </p:cBhvr>
                                    </p:animEffect>
                                  </p:childTnLst>
                                </p:cTn>
                              </p:par>
                              <p:par>
                                <p:cTn id="33" presetID="10" presetClass="entr" presetSubtype="0" fill="hold" grpId="0" nodeType="withEffect">
                                  <p:stCondLst>
                                    <p:cond delay="750"/>
                                  </p:stCondLst>
                                  <p:childTnLst>
                                    <p:set>
                                      <p:cBhvr>
                                        <p:cTn id="34" dur="1" fill="hold">
                                          <p:stCondLst>
                                            <p:cond delay="0"/>
                                          </p:stCondLst>
                                        </p:cTn>
                                        <p:tgtEl>
                                          <p:spTgt spid="51"/>
                                        </p:tgtEl>
                                        <p:attrNameLst>
                                          <p:attrName>style.visibility</p:attrName>
                                        </p:attrNameLst>
                                      </p:cBhvr>
                                      <p:to>
                                        <p:strVal val="visible"/>
                                      </p:to>
                                    </p:set>
                                    <p:animEffect transition="in" filter="fade">
                                      <p:cBhvr>
                                        <p:cTn id="35" dur="250"/>
                                        <p:tgtEl>
                                          <p:spTgt spid="51"/>
                                        </p:tgtEl>
                                      </p:cBhvr>
                                    </p:animEffect>
                                  </p:childTnLst>
                                </p:cTn>
                              </p:par>
                              <p:par>
                                <p:cTn id="36" presetID="10" presetClass="entr" presetSubtype="0" fill="hold" grpId="0" nodeType="withEffect">
                                  <p:stCondLst>
                                    <p:cond delay="1000"/>
                                  </p:stCondLst>
                                  <p:childTnLst>
                                    <p:set>
                                      <p:cBhvr>
                                        <p:cTn id="37" dur="1" fill="hold">
                                          <p:stCondLst>
                                            <p:cond delay="0"/>
                                          </p:stCondLst>
                                        </p:cTn>
                                        <p:tgtEl>
                                          <p:spTgt spid="49"/>
                                        </p:tgtEl>
                                        <p:attrNameLst>
                                          <p:attrName>style.visibility</p:attrName>
                                        </p:attrNameLst>
                                      </p:cBhvr>
                                      <p:to>
                                        <p:strVal val="visible"/>
                                      </p:to>
                                    </p:set>
                                    <p:animEffect transition="in" filter="fade">
                                      <p:cBhvr>
                                        <p:cTn id="38" dur="250"/>
                                        <p:tgtEl>
                                          <p:spTgt spid="49"/>
                                        </p:tgtEl>
                                      </p:cBhvr>
                                    </p:animEffect>
                                  </p:childTnLst>
                                </p:cTn>
                              </p:par>
                              <p:par>
                                <p:cTn id="39" presetID="10" presetClass="entr" presetSubtype="0" fill="hold" grpId="0" nodeType="withEffect">
                                  <p:stCondLst>
                                    <p:cond delay="1250"/>
                                  </p:stCondLst>
                                  <p:childTnLst>
                                    <p:set>
                                      <p:cBhvr>
                                        <p:cTn id="40" dur="1" fill="hold">
                                          <p:stCondLst>
                                            <p:cond delay="0"/>
                                          </p:stCondLst>
                                        </p:cTn>
                                        <p:tgtEl>
                                          <p:spTgt spid="50"/>
                                        </p:tgtEl>
                                        <p:attrNameLst>
                                          <p:attrName>style.visibility</p:attrName>
                                        </p:attrNameLst>
                                      </p:cBhvr>
                                      <p:to>
                                        <p:strVal val="visible"/>
                                      </p:to>
                                    </p:set>
                                    <p:animEffect transition="in" filter="fade">
                                      <p:cBhvr>
                                        <p:cTn id="41" dur="250"/>
                                        <p:tgtEl>
                                          <p:spTgt spid="50"/>
                                        </p:tgtEl>
                                      </p:cBhvr>
                                    </p:animEffect>
                                  </p:childTnLst>
                                </p:cTn>
                              </p:par>
                              <p:par>
                                <p:cTn id="42" presetID="10" presetClass="entr" presetSubtype="0" fill="hold" grpId="0" nodeType="withEffect">
                                  <p:stCondLst>
                                    <p:cond delay="1500"/>
                                  </p:stCondLst>
                                  <p:childTnLst>
                                    <p:set>
                                      <p:cBhvr>
                                        <p:cTn id="43" dur="1" fill="hold">
                                          <p:stCondLst>
                                            <p:cond delay="0"/>
                                          </p:stCondLst>
                                        </p:cTn>
                                        <p:tgtEl>
                                          <p:spTgt spid="48"/>
                                        </p:tgtEl>
                                        <p:attrNameLst>
                                          <p:attrName>style.visibility</p:attrName>
                                        </p:attrNameLst>
                                      </p:cBhvr>
                                      <p:to>
                                        <p:strVal val="visible"/>
                                      </p:to>
                                    </p:set>
                                    <p:animEffect transition="in" filter="fade">
                                      <p:cBhvr>
                                        <p:cTn id="44" dur="250"/>
                                        <p:tgtEl>
                                          <p:spTgt spid="48"/>
                                        </p:tgtEl>
                                      </p:cBhvr>
                                    </p:animEffect>
                                  </p:childTnLst>
                                </p:cTn>
                              </p:par>
                              <p:par>
                                <p:cTn id="45" presetID="10" presetClass="entr" presetSubtype="0" fill="hold" grpId="0" nodeType="withEffect">
                                  <p:stCondLst>
                                    <p:cond delay="1750"/>
                                  </p:stCondLst>
                                  <p:childTnLst>
                                    <p:set>
                                      <p:cBhvr>
                                        <p:cTn id="46" dur="1" fill="hold">
                                          <p:stCondLst>
                                            <p:cond delay="0"/>
                                          </p:stCondLst>
                                        </p:cTn>
                                        <p:tgtEl>
                                          <p:spTgt spid="47"/>
                                        </p:tgtEl>
                                        <p:attrNameLst>
                                          <p:attrName>style.visibility</p:attrName>
                                        </p:attrNameLst>
                                      </p:cBhvr>
                                      <p:to>
                                        <p:strVal val="visible"/>
                                      </p:to>
                                    </p:set>
                                    <p:animEffect transition="in" filter="fade">
                                      <p:cBhvr>
                                        <p:cTn id="47" dur="250"/>
                                        <p:tgtEl>
                                          <p:spTgt spid="47"/>
                                        </p:tgtEl>
                                      </p:cBhvr>
                                    </p:animEffect>
                                  </p:childTnLst>
                                </p:cTn>
                              </p:par>
                              <p:par>
                                <p:cTn id="48" presetID="10" presetClass="entr" presetSubtype="0" fill="hold" grpId="0" nodeType="withEffect">
                                  <p:stCondLst>
                                    <p:cond delay="2000"/>
                                  </p:stCondLst>
                                  <p:childTnLst>
                                    <p:set>
                                      <p:cBhvr>
                                        <p:cTn id="49" dur="1" fill="hold">
                                          <p:stCondLst>
                                            <p:cond delay="0"/>
                                          </p:stCondLst>
                                        </p:cTn>
                                        <p:tgtEl>
                                          <p:spTgt spid="46"/>
                                        </p:tgtEl>
                                        <p:attrNameLst>
                                          <p:attrName>style.visibility</p:attrName>
                                        </p:attrNameLst>
                                      </p:cBhvr>
                                      <p:to>
                                        <p:strVal val="visible"/>
                                      </p:to>
                                    </p:set>
                                    <p:animEffect transition="in" filter="fade">
                                      <p:cBhvr>
                                        <p:cTn id="50" dur="250"/>
                                        <p:tgtEl>
                                          <p:spTgt spid="46"/>
                                        </p:tgtEl>
                                      </p:cBhvr>
                                    </p:animEffect>
                                  </p:childTnLst>
                                </p:cTn>
                              </p:par>
                              <p:par>
                                <p:cTn id="51" presetID="10" presetClass="entr" presetSubtype="0" fill="hold" grpId="0" nodeType="withEffect">
                                  <p:stCondLst>
                                    <p:cond delay="225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250"/>
                                        <p:tgtEl>
                                          <p:spTgt spid="45"/>
                                        </p:tgtEl>
                                      </p:cBhvr>
                                    </p:animEffect>
                                  </p:childTnLst>
                                </p:cTn>
                              </p:par>
                              <p:par>
                                <p:cTn id="54" presetID="2" presetClass="entr" presetSubtype="8" fill="hold" nodeType="with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additive="base">
                                        <p:cTn id="56" dur="1000" fill="hold"/>
                                        <p:tgtEl>
                                          <p:spTgt spid="35"/>
                                        </p:tgtEl>
                                        <p:attrNameLst>
                                          <p:attrName>ppt_x</p:attrName>
                                        </p:attrNameLst>
                                      </p:cBhvr>
                                      <p:tavLst>
                                        <p:tav tm="0">
                                          <p:val>
                                            <p:strVal val="0-#ppt_w/2"/>
                                          </p:val>
                                        </p:tav>
                                        <p:tav tm="100000">
                                          <p:val>
                                            <p:strVal val="#ppt_x"/>
                                          </p:val>
                                        </p:tav>
                                      </p:tavLst>
                                    </p:anim>
                                    <p:anim calcmode="lin" valueType="num">
                                      <p:cBhvr additive="base">
                                        <p:cTn id="57" dur="1000" fill="hold"/>
                                        <p:tgtEl>
                                          <p:spTgt spid="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p:bldP spid="56" grpId="0"/>
      <p:bldP spid="57"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72" name="组合 71">
            <a:extLst>
              <a:ext uri="{FF2B5EF4-FFF2-40B4-BE49-F238E27FC236}">
                <a16:creationId xmlns:a16="http://schemas.microsoft.com/office/drawing/2014/main" id="{4F70856F-61C5-42E7-A895-885E5F89E594}"/>
              </a:ext>
            </a:extLst>
          </p:cNvPr>
          <p:cNvGrpSpPr/>
          <p:nvPr/>
        </p:nvGrpSpPr>
        <p:grpSpPr>
          <a:xfrm>
            <a:off x="9455689" y="249096"/>
            <a:ext cx="2200144" cy="814741"/>
            <a:chOff x="7178675" y="512890"/>
            <a:chExt cx="2905125" cy="970473"/>
          </a:xfrm>
        </p:grpSpPr>
        <p:sp>
          <p:nvSpPr>
            <p:cNvPr id="73" name="矩形 72">
              <a:extLst>
                <a:ext uri="{FF2B5EF4-FFF2-40B4-BE49-F238E27FC236}">
                  <a16:creationId xmlns:a16="http://schemas.microsoft.com/office/drawing/2014/main" id="{89BDB780-D878-4715-A418-BA52E0A30238}"/>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4" name="矩形 73">
              <a:extLst>
                <a:ext uri="{FF2B5EF4-FFF2-40B4-BE49-F238E27FC236}">
                  <a16:creationId xmlns:a16="http://schemas.microsoft.com/office/drawing/2014/main" id="{0F461359-8C41-4CD4-BD07-CAB23C436689}"/>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5" name="矩形 74">
              <a:extLst>
                <a:ext uri="{FF2B5EF4-FFF2-40B4-BE49-F238E27FC236}">
                  <a16:creationId xmlns:a16="http://schemas.microsoft.com/office/drawing/2014/main" id="{71D36BB6-50D2-4410-B8D0-573D8ABD3BA3}"/>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6" name="矩形 75">
              <a:extLst>
                <a:ext uri="{FF2B5EF4-FFF2-40B4-BE49-F238E27FC236}">
                  <a16:creationId xmlns:a16="http://schemas.microsoft.com/office/drawing/2014/main" id="{96597888-9C33-46D8-8590-03BBFAEA3957}"/>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7" name="文本框 76">
              <a:extLst>
                <a:ext uri="{FF2B5EF4-FFF2-40B4-BE49-F238E27FC236}">
                  <a16:creationId xmlns:a16="http://schemas.microsoft.com/office/drawing/2014/main" id="{85F83211-35B4-4DB0-9F88-2175A9F5890A}"/>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8" name="文本框 77">
              <a:extLst>
                <a:ext uri="{FF2B5EF4-FFF2-40B4-BE49-F238E27FC236}">
                  <a16:creationId xmlns:a16="http://schemas.microsoft.com/office/drawing/2014/main" id="{1BD33DD2-34F5-4294-83B7-4B484F11BEFF}"/>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9" name="文本框 78">
              <a:extLst>
                <a:ext uri="{FF2B5EF4-FFF2-40B4-BE49-F238E27FC236}">
                  <a16:creationId xmlns:a16="http://schemas.microsoft.com/office/drawing/2014/main" id="{FA383460-02D5-4049-A1BD-12C2CB1845EA}"/>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pic>
        <p:nvPicPr>
          <p:cNvPr id="95" name="图片 94">
            <a:extLst>
              <a:ext uri="{FF2B5EF4-FFF2-40B4-BE49-F238E27FC236}">
                <a16:creationId xmlns:a16="http://schemas.microsoft.com/office/drawing/2014/main" id="{57A49797-AA7E-4FC0-83A9-466DED297A70}"/>
              </a:ext>
            </a:extLst>
          </p:cNvPr>
          <p:cNvPicPr>
            <a:picLocks noChangeAspect="1"/>
          </p:cNvPicPr>
          <p:nvPr/>
        </p:nvPicPr>
        <p:blipFill>
          <a:blip r:embed="rId2">
            <a:extLst>
              <a:ext uri="{28A0092B-C50C-407E-A947-70E740481C1C}">
                <a14:useLocalDpi xmlns:a14="http://schemas.microsoft.com/office/drawing/2010/main" val="0"/>
              </a:ext>
            </a:extLst>
          </a:blip>
          <a:srcRect r="31734" b="30968"/>
          <a:stretch>
            <a:fillRect/>
          </a:stretch>
        </p:blipFill>
        <p:spPr>
          <a:xfrm>
            <a:off x="8350610" y="3701588"/>
            <a:ext cx="3841390" cy="3156413"/>
          </a:xfrm>
          <a:custGeom>
            <a:avLst/>
            <a:gdLst>
              <a:gd name="connsiteX0" fmla="*/ 0 w 3841390"/>
              <a:gd name="connsiteY0" fmla="*/ 0 h 3156413"/>
              <a:gd name="connsiteX1" fmla="*/ 3841390 w 3841390"/>
              <a:gd name="connsiteY1" fmla="*/ 0 h 3156413"/>
              <a:gd name="connsiteX2" fmla="*/ 3841390 w 3841390"/>
              <a:gd name="connsiteY2" fmla="*/ 3156413 h 3156413"/>
              <a:gd name="connsiteX3" fmla="*/ 734124 w 3841390"/>
              <a:gd name="connsiteY3" fmla="*/ 3156413 h 3156413"/>
              <a:gd name="connsiteX4" fmla="*/ 0 w 3841390"/>
              <a:gd name="connsiteY4" fmla="*/ 3156413 h 3156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1390" h="3156413">
                <a:moveTo>
                  <a:pt x="0" y="0"/>
                </a:moveTo>
                <a:lnTo>
                  <a:pt x="3841390" y="0"/>
                </a:lnTo>
                <a:lnTo>
                  <a:pt x="3841390" y="3156413"/>
                </a:lnTo>
                <a:lnTo>
                  <a:pt x="734124" y="3156413"/>
                </a:lnTo>
                <a:lnTo>
                  <a:pt x="0" y="3156413"/>
                </a:lnTo>
                <a:close/>
              </a:path>
            </a:pathLst>
          </a:custGeom>
        </p:spPr>
      </p:pic>
      <p:grpSp>
        <p:nvGrpSpPr>
          <p:cNvPr id="12" name="组合 11">
            <a:extLst>
              <a:ext uri="{FF2B5EF4-FFF2-40B4-BE49-F238E27FC236}">
                <a16:creationId xmlns:a16="http://schemas.microsoft.com/office/drawing/2014/main" id="{34DEF864-0DC6-4B79-8E20-1B0AA69E7991}"/>
              </a:ext>
            </a:extLst>
          </p:cNvPr>
          <p:cNvGrpSpPr/>
          <p:nvPr/>
        </p:nvGrpSpPr>
        <p:grpSpPr>
          <a:xfrm>
            <a:off x="6223914" y="2290625"/>
            <a:ext cx="4788989" cy="2818664"/>
            <a:chOff x="488734" y="2466623"/>
            <a:chExt cx="6305235" cy="3382801"/>
          </a:xfrm>
        </p:grpSpPr>
        <p:grpSp>
          <p:nvGrpSpPr>
            <p:cNvPr id="13" name="组合 12">
              <a:extLst>
                <a:ext uri="{FF2B5EF4-FFF2-40B4-BE49-F238E27FC236}">
                  <a16:creationId xmlns:a16="http://schemas.microsoft.com/office/drawing/2014/main" id="{6A0CF5B5-9234-4917-8586-C0FE2E49834F}"/>
                </a:ext>
              </a:extLst>
            </p:cNvPr>
            <p:cNvGrpSpPr/>
            <p:nvPr/>
          </p:nvGrpSpPr>
          <p:grpSpPr>
            <a:xfrm>
              <a:off x="980310" y="2629950"/>
              <a:ext cx="5813659" cy="2791322"/>
              <a:chOff x="1491916" y="2436804"/>
              <a:chExt cx="4456497" cy="2318076"/>
            </a:xfrm>
          </p:grpSpPr>
          <p:cxnSp>
            <p:nvCxnSpPr>
              <p:cNvPr id="30" name="直接连接符 29">
                <a:extLst>
                  <a:ext uri="{FF2B5EF4-FFF2-40B4-BE49-F238E27FC236}">
                    <a16:creationId xmlns:a16="http://schemas.microsoft.com/office/drawing/2014/main" id="{EAD921DC-6416-4697-8A60-79069FB60859}"/>
                  </a:ext>
                </a:extLst>
              </p:cNvPr>
              <p:cNvCxnSpPr>
                <a:cxnSpLocks/>
              </p:cNvCxnSpPr>
              <p:nvPr/>
            </p:nvCxnSpPr>
            <p:spPr>
              <a:xfrm>
                <a:off x="1491916" y="4754880"/>
                <a:ext cx="4456497" cy="0"/>
              </a:xfrm>
              <a:prstGeom prst="line">
                <a:avLst/>
              </a:prstGeom>
              <a:ln w="12700">
                <a:solidFill>
                  <a:schemeClr val="bg2">
                    <a:lumMod val="90000"/>
                    <a:alpha val="38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a:extLst>
                  <a:ext uri="{FF2B5EF4-FFF2-40B4-BE49-F238E27FC236}">
                    <a16:creationId xmlns:a16="http://schemas.microsoft.com/office/drawing/2014/main" id="{99915B7C-9ADF-4989-BE17-8D77F733B074}"/>
                  </a:ext>
                </a:extLst>
              </p:cNvPr>
              <p:cNvCxnSpPr>
                <a:cxnSpLocks/>
              </p:cNvCxnSpPr>
              <p:nvPr/>
            </p:nvCxnSpPr>
            <p:spPr>
              <a:xfrm>
                <a:off x="1491916" y="4291264"/>
                <a:ext cx="4456497" cy="0"/>
              </a:xfrm>
              <a:prstGeom prst="line">
                <a:avLst/>
              </a:prstGeom>
              <a:ln w="12700">
                <a:solidFill>
                  <a:schemeClr val="bg2">
                    <a:lumMod val="90000"/>
                    <a:alpha val="38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a:extLst>
                  <a:ext uri="{FF2B5EF4-FFF2-40B4-BE49-F238E27FC236}">
                    <a16:creationId xmlns:a16="http://schemas.microsoft.com/office/drawing/2014/main" id="{6A05F45B-2167-4BCB-80ED-0285A2F21891}"/>
                  </a:ext>
                </a:extLst>
              </p:cNvPr>
              <p:cNvCxnSpPr>
                <a:cxnSpLocks/>
              </p:cNvCxnSpPr>
              <p:nvPr/>
            </p:nvCxnSpPr>
            <p:spPr>
              <a:xfrm>
                <a:off x="1491916" y="3827648"/>
                <a:ext cx="4456497" cy="0"/>
              </a:xfrm>
              <a:prstGeom prst="line">
                <a:avLst/>
              </a:prstGeom>
              <a:ln w="12700">
                <a:solidFill>
                  <a:schemeClr val="bg2">
                    <a:lumMod val="90000"/>
                    <a:alpha val="38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a:extLst>
                  <a:ext uri="{FF2B5EF4-FFF2-40B4-BE49-F238E27FC236}">
                    <a16:creationId xmlns:a16="http://schemas.microsoft.com/office/drawing/2014/main" id="{BCB8C36F-2669-45A2-836D-718CAB18A8CE}"/>
                  </a:ext>
                </a:extLst>
              </p:cNvPr>
              <p:cNvCxnSpPr>
                <a:cxnSpLocks/>
              </p:cNvCxnSpPr>
              <p:nvPr/>
            </p:nvCxnSpPr>
            <p:spPr>
              <a:xfrm>
                <a:off x="1491916" y="3364032"/>
                <a:ext cx="4456497" cy="0"/>
              </a:xfrm>
              <a:prstGeom prst="line">
                <a:avLst/>
              </a:prstGeom>
              <a:ln w="12700">
                <a:solidFill>
                  <a:schemeClr val="bg2">
                    <a:lumMod val="90000"/>
                    <a:alpha val="38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a:extLst>
                  <a:ext uri="{FF2B5EF4-FFF2-40B4-BE49-F238E27FC236}">
                    <a16:creationId xmlns:a16="http://schemas.microsoft.com/office/drawing/2014/main" id="{F39DA436-2181-497D-A576-B2F1494AAF56}"/>
                  </a:ext>
                </a:extLst>
              </p:cNvPr>
              <p:cNvCxnSpPr>
                <a:cxnSpLocks/>
              </p:cNvCxnSpPr>
              <p:nvPr/>
            </p:nvCxnSpPr>
            <p:spPr>
              <a:xfrm>
                <a:off x="1491916" y="2900416"/>
                <a:ext cx="4456497" cy="0"/>
              </a:xfrm>
              <a:prstGeom prst="line">
                <a:avLst/>
              </a:prstGeom>
              <a:ln w="12700">
                <a:solidFill>
                  <a:schemeClr val="bg2">
                    <a:lumMod val="90000"/>
                    <a:alpha val="38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a:extLst>
                  <a:ext uri="{FF2B5EF4-FFF2-40B4-BE49-F238E27FC236}">
                    <a16:creationId xmlns:a16="http://schemas.microsoft.com/office/drawing/2014/main" id="{8392FAB5-122B-454F-ACCB-30C84C8F2D2B}"/>
                  </a:ext>
                </a:extLst>
              </p:cNvPr>
              <p:cNvCxnSpPr>
                <a:cxnSpLocks/>
              </p:cNvCxnSpPr>
              <p:nvPr/>
            </p:nvCxnSpPr>
            <p:spPr>
              <a:xfrm>
                <a:off x="1491916" y="2436804"/>
                <a:ext cx="0" cy="2318076"/>
              </a:xfrm>
              <a:prstGeom prst="line">
                <a:avLst/>
              </a:prstGeom>
              <a:ln w="12700">
                <a:solidFill>
                  <a:schemeClr val="bg2">
                    <a:lumMod val="90000"/>
                    <a:alpha val="38000"/>
                  </a:schemeClr>
                </a:solidFill>
              </a:ln>
            </p:spPr>
            <p:style>
              <a:lnRef idx="1">
                <a:schemeClr val="accent1"/>
              </a:lnRef>
              <a:fillRef idx="0">
                <a:schemeClr val="accent1"/>
              </a:fillRef>
              <a:effectRef idx="0">
                <a:schemeClr val="accent1"/>
              </a:effectRef>
              <a:fontRef idx="minor">
                <a:schemeClr val="tx1"/>
              </a:fontRef>
            </p:style>
          </p:cxnSp>
        </p:grpSp>
        <p:sp>
          <p:nvSpPr>
            <p:cNvPr id="14" name="文本框 13">
              <a:extLst>
                <a:ext uri="{FF2B5EF4-FFF2-40B4-BE49-F238E27FC236}">
                  <a16:creationId xmlns:a16="http://schemas.microsoft.com/office/drawing/2014/main" id="{C944659A-2938-4707-9D11-61ED62423C8D}"/>
                </a:ext>
              </a:extLst>
            </p:cNvPr>
            <p:cNvSpPr txBox="1"/>
            <p:nvPr/>
          </p:nvSpPr>
          <p:spPr>
            <a:xfrm>
              <a:off x="488734" y="4539905"/>
              <a:ext cx="545205" cy="404083"/>
            </a:xfrm>
            <a:prstGeom prst="rect">
              <a:avLst/>
            </a:prstGeom>
            <a:noFill/>
          </p:spPr>
          <p:txBody>
            <a:bodyPr wrap="square" rtlCol="0">
              <a:spAutoFit/>
            </a:bodyPr>
            <a:lstStyle/>
            <a:p>
              <a:pPr>
                <a:lnSpc>
                  <a:spcPct val="150000"/>
                </a:lnSpc>
              </a:pPr>
              <a:r>
                <a:rPr lang="en-US" altLang="zh-CN" sz="1200" dirty="0">
                  <a:solidFill>
                    <a:schemeClr val="bg1"/>
                  </a:solidFill>
                  <a:cs typeface="+mn-ea"/>
                  <a:sym typeface="+mn-lt"/>
                </a:rPr>
                <a:t>1.0</a:t>
              </a:r>
              <a:endParaRPr lang="zh-CN" altLang="en-US" sz="1200" dirty="0">
                <a:solidFill>
                  <a:schemeClr val="bg1"/>
                </a:solidFill>
                <a:cs typeface="+mn-ea"/>
                <a:sym typeface="+mn-lt"/>
              </a:endParaRPr>
            </a:p>
          </p:txBody>
        </p:sp>
        <p:sp>
          <p:nvSpPr>
            <p:cNvPr id="15" name="文本框 14">
              <a:extLst>
                <a:ext uri="{FF2B5EF4-FFF2-40B4-BE49-F238E27FC236}">
                  <a16:creationId xmlns:a16="http://schemas.microsoft.com/office/drawing/2014/main" id="{310E2DD9-0943-4C21-B969-213CC91F5AD1}"/>
                </a:ext>
              </a:extLst>
            </p:cNvPr>
            <p:cNvSpPr txBox="1"/>
            <p:nvPr/>
          </p:nvSpPr>
          <p:spPr>
            <a:xfrm>
              <a:off x="1193730" y="5492538"/>
              <a:ext cx="788893" cy="332439"/>
            </a:xfrm>
            <a:prstGeom prst="rect">
              <a:avLst/>
            </a:prstGeom>
            <a:noFill/>
          </p:spPr>
          <p:txBody>
            <a:bodyPr wrap="square" rtlCol="0">
              <a:spAutoFit/>
            </a:bodyPr>
            <a:lstStyle/>
            <a:p>
              <a:pPr algn="dist"/>
              <a:r>
                <a:rPr lang="en-US" altLang="zh-CN" sz="1200" dirty="0">
                  <a:solidFill>
                    <a:schemeClr val="bg1"/>
                  </a:solidFill>
                  <a:cs typeface="+mn-ea"/>
                  <a:sym typeface="+mn-lt"/>
                </a:rPr>
                <a:t>TITLE</a:t>
              </a:r>
              <a:endParaRPr lang="zh-CN" altLang="en-US" sz="1200" dirty="0">
                <a:solidFill>
                  <a:schemeClr val="bg1"/>
                </a:solidFill>
                <a:cs typeface="+mn-ea"/>
                <a:sym typeface="+mn-lt"/>
              </a:endParaRPr>
            </a:p>
          </p:txBody>
        </p:sp>
        <p:sp>
          <p:nvSpPr>
            <p:cNvPr id="16" name="文本框 15">
              <a:extLst>
                <a:ext uri="{FF2B5EF4-FFF2-40B4-BE49-F238E27FC236}">
                  <a16:creationId xmlns:a16="http://schemas.microsoft.com/office/drawing/2014/main" id="{FDF7B9FA-55A4-428C-8F1D-47A1D8303E20}"/>
                </a:ext>
              </a:extLst>
            </p:cNvPr>
            <p:cNvSpPr txBox="1"/>
            <p:nvPr/>
          </p:nvSpPr>
          <p:spPr>
            <a:xfrm>
              <a:off x="498358" y="3848811"/>
              <a:ext cx="545205" cy="404082"/>
            </a:xfrm>
            <a:prstGeom prst="rect">
              <a:avLst/>
            </a:prstGeom>
            <a:noFill/>
          </p:spPr>
          <p:txBody>
            <a:bodyPr wrap="square" rtlCol="0">
              <a:spAutoFit/>
            </a:bodyPr>
            <a:lstStyle/>
            <a:p>
              <a:pPr>
                <a:lnSpc>
                  <a:spcPct val="150000"/>
                </a:lnSpc>
              </a:pPr>
              <a:r>
                <a:rPr lang="en-US" altLang="zh-CN" sz="1200" dirty="0">
                  <a:solidFill>
                    <a:schemeClr val="bg1"/>
                  </a:solidFill>
                  <a:cs typeface="+mn-ea"/>
                  <a:sym typeface="+mn-lt"/>
                </a:rPr>
                <a:t>1.5</a:t>
              </a:r>
              <a:endParaRPr lang="zh-CN" altLang="en-US" sz="1200" dirty="0">
                <a:solidFill>
                  <a:schemeClr val="bg1"/>
                </a:solidFill>
                <a:cs typeface="+mn-ea"/>
                <a:sym typeface="+mn-lt"/>
              </a:endParaRPr>
            </a:p>
          </p:txBody>
        </p:sp>
        <p:sp>
          <p:nvSpPr>
            <p:cNvPr id="17" name="文本框 16">
              <a:extLst>
                <a:ext uri="{FF2B5EF4-FFF2-40B4-BE49-F238E27FC236}">
                  <a16:creationId xmlns:a16="http://schemas.microsoft.com/office/drawing/2014/main" id="{C2261CF6-F314-4102-BD07-E3AE0865AD93}"/>
                </a:ext>
              </a:extLst>
            </p:cNvPr>
            <p:cNvSpPr txBox="1"/>
            <p:nvPr/>
          </p:nvSpPr>
          <p:spPr>
            <a:xfrm>
              <a:off x="507983" y="3157717"/>
              <a:ext cx="545205" cy="404082"/>
            </a:xfrm>
            <a:prstGeom prst="rect">
              <a:avLst/>
            </a:prstGeom>
            <a:noFill/>
          </p:spPr>
          <p:txBody>
            <a:bodyPr wrap="square" rtlCol="0">
              <a:spAutoFit/>
            </a:bodyPr>
            <a:lstStyle/>
            <a:p>
              <a:pPr>
                <a:lnSpc>
                  <a:spcPct val="150000"/>
                </a:lnSpc>
              </a:pPr>
              <a:r>
                <a:rPr lang="en-US" altLang="zh-CN" sz="1200" dirty="0">
                  <a:solidFill>
                    <a:schemeClr val="bg1"/>
                  </a:solidFill>
                  <a:cs typeface="+mn-ea"/>
                  <a:sym typeface="+mn-lt"/>
                </a:rPr>
                <a:t>2.0</a:t>
              </a:r>
              <a:endParaRPr lang="zh-CN" altLang="en-US" sz="1200" dirty="0">
                <a:solidFill>
                  <a:schemeClr val="bg1"/>
                </a:solidFill>
                <a:cs typeface="+mn-ea"/>
                <a:sym typeface="+mn-lt"/>
              </a:endParaRPr>
            </a:p>
          </p:txBody>
        </p:sp>
        <p:sp>
          <p:nvSpPr>
            <p:cNvPr id="18" name="文本框 17">
              <a:extLst>
                <a:ext uri="{FF2B5EF4-FFF2-40B4-BE49-F238E27FC236}">
                  <a16:creationId xmlns:a16="http://schemas.microsoft.com/office/drawing/2014/main" id="{CD4949A6-E508-42D1-A1A8-7C6E0891FA23}"/>
                </a:ext>
              </a:extLst>
            </p:cNvPr>
            <p:cNvSpPr txBox="1"/>
            <p:nvPr/>
          </p:nvSpPr>
          <p:spPr>
            <a:xfrm>
              <a:off x="517609" y="2466623"/>
              <a:ext cx="545205" cy="404082"/>
            </a:xfrm>
            <a:prstGeom prst="rect">
              <a:avLst/>
            </a:prstGeom>
            <a:noFill/>
          </p:spPr>
          <p:txBody>
            <a:bodyPr wrap="square" rtlCol="0">
              <a:spAutoFit/>
            </a:bodyPr>
            <a:lstStyle/>
            <a:p>
              <a:pPr>
                <a:lnSpc>
                  <a:spcPct val="150000"/>
                </a:lnSpc>
              </a:pPr>
              <a:r>
                <a:rPr lang="en-US" altLang="zh-CN" sz="1200" dirty="0">
                  <a:solidFill>
                    <a:schemeClr val="bg1"/>
                  </a:solidFill>
                  <a:cs typeface="+mn-ea"/>
                  <a:sym typeface="+mn-lt"/>
                </a:rPr>
                <a:t>2.5</a:t>
              </a:r>
              <a:endParaRPr lang="zh-CN" altLang="en-US" sz="1200" dirty="0">
                <a:solidFill>
                  <a:schemeClr val="bg1"/>
                </a:solidFill>
                <a:cs typeface="+mn-ea"/>
                <a:sym typeface="+mn-lt"/>
              </a:endParaRPr>
            </a:p>
          </p:txBody>
        </p:sp>
        <p:grpSp>
          <p:nvGrpSpPr>
            <p:cNvPr id="19" name="组合 18">
              <a:extLst>
                <a:ext uri="{FF2B5EF4-FFF2-40B4-BE49-F238E27FC236}">
                  <a16:creationId xmlns:a16="http://schemas.microsoft.com/office/drawing/2014/main" id="{54250F2C-EDD0-4CF0-B71A-10675888D2BF}"/>
                </a:ext>
              </a:extLst>
            </p:cNvPr>
            <p:cNvGrpSpPr/>
            <p:nvPr/>
          </p:nvGrpSpPr>
          <p:grpSpPr>
            <a:xfrm>
              <a:off x="1305965" y="3077985"/>
              <a:ext cx="5004337" cy="1536655"/>
              <a:chOff x="1326683" y="3268241"/>
              <a:chExt cx="5004337" cy="1536655"/>
            </a:xfrm>
          </p:grpSpPr>
          <p:cxnSp>
            <p:nvCxnSpPr>
              <p:cNvPr id="27" name="直接连接符 26">
                <a:extLst>
                  <a:ext uri="{FF2B5EF4-FFF2-40B4-BE49-F238E27FC236}">
                    <a16:creationId xmlns:a16="http://schemas.microsoft.com/office/drawing/2014/main" id="{C85A2A9D-3F1E-414F-AD15-546FB409125E}"/>
                  </a:ext>
                </a:extLst>
              </p:cNvPr>
              <p:cNvCxnSpPr>
                <a:cxnSpLocks/>
              </p:cNvCxnSpPr>
              <p:nvPr/>
            </p:nvCxnSpPr>
            <p:spPr>
              <a:xfrm flipV="1">
                <a:off x="1326683" y="3268241"/>
                <a:ext cx="1002631" cy="147541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8" name="直接连接符 27">
                <a:extLst>
                  <a:ext uri="{FF2B5EF4-FFF2-40B4-BE49-F238E27FC236}">
                    <a16:creationId xmlns:a16="http://schemas.microsoft.com/office/drawing/2014/main" id="{AFECFD21-0E30-4F9B-96E7-594AAA8FDE55}"/>
                  </a:ext>
                </a:extLst>
              </p:cNvPr>
              <p:cNvCxnSpPr>
                <a:cxnSpLocks/>
              </p:cNvCxnSpPr>
              <p:nvPr/>
            </p:nvCxnSpPr>
            <p:spPr>
              <a:xfrm flipH="1" flipV="1">
                <a:off x="2329314" y="3268241"/>
                <a:ext cx="2252311" cy="1536655"/>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直接连接符 28">
                <a:extLst>
                  <a:ext uri="{FF2B5EF4-FFF2-40B4-BE49-F238E27FC236}">
                    <a16:creationId xmlns:a16="http://schemas.microsoft.com/office/drawing/2014/main" id="{9BAF92AF-0060-4FC3-B4F0-C958964C18F4}"/>
                  </a:ext>
                </a:extLst>
              </p:cNvPr>
              <p:cNvCxnSpPr>
                <a:cxnSpLocks/>
              </p:cNvCxnSpPr>
              <p:nvPr/>
            </p:nvCxnSpPr>
            <p:spPr>
              <a:xfrm flipV="1">
                <a:off x="4581625" y="3801312"/>
                <a:ext cx="1749395" cy="992905"/>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0" name="组合 19">
              <a:extLst>
                <a:ext uri="{FF2B5EF4-FFF2-40B4-BE49-F238E27FC236}">
                  <a16:creationId xmlns:a16="http://schemas.microsoft.com/office/drawing/2014/main" id="{07836114-704D-4A07-A854-AD89D43200F5}"/>
                </a:ext>
              </a:extLst>
            </p:cNvPr>
            <p:cNvGrpSpPr/>
            <p:nvPr/>
          </p:nvGrpSpPr>
          <p:grpSpPr>
            <a:xfrm>
              <a:off x="1305965" y="3129498"/>
              <a:ext cx="4855140" cy="1099899"/>
              <a:chOff x="1326683" y="3319754"/>
              <a:chExt cx="4855140" cy="1099899"/>
            </a:xfrm>
          </p:grpSpPr>
          <p:cxnSp>
            <p:nvCxnSpPr>
              <p:cNvPr id="25" name="直接连接符 24">
                <a:extLst>
                  <a:ext uri="{FF2B5EF4-FFF2-40B4-BE49-F238E27FC236}">
                    <a16:creationId xmlns:a16="http://schemas.microsoft.com/office/drawing/2014/main" id="{ACAE7830-1930-42FB-AF0F-1F17FF89AC77}"/>
                  </a:ext>
                </a:extLst>
              </p:cNvPr>
              <p:cNvCxnSpPr>
                <a:cxnSpLocks/>
              </p:cNvCxnSpPr>
              <p:nvPr/>
            </p:nvCxnSpPr>
            <p:spPr>
              <a:xfrm flipV="1">
                <a:off x="2974206" y="3319754"/>
                <a:ext cx="3207617" cy="1094686"/>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C080B0EC-D562-4D17-94DF-332921A16722}"/>
                  </a:ext>
                </a:extLst>
              </p:cNvPr>
              <p:cNvCxnSpPr>
                <a:cxnSpLocks/>
              </p:cNvCxnSpPr>
              <p:nvPr/>
            </p:nvCxnSpPr>
            <p:spPr>
              <a:xfrm flipH="1" flipV="1">
                <a:off x="1326683" y="3867097"/>
                <a:ext cx="1654054" cy="552556"/>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文本框 20">
              <a:extLst>
                <a:ext uri="{FF2B5EF4-FFF2-40B4-BE49-F238E27FC236}">
                  <a16:creationId xmlns:a16="http://schemas.microsoft.com/office/drawing/2014/main" id="{4585E787-63C0-41D8-8E3F-4670FCB35F15}"/>
                </a:ext>
              </a:extLst>
            </p:cNvPr>
            <p:cNvSpPr txBox="1"/>
            <p:nvPr/>
          </p:nvSpPr>
          <p:spPr>
            <a:xfrm>
              <a:off x="2308594" y="5498649"/>
              <a:ext cx="788893" cy="332439"/>
            </a:xfrm>
            <a:prstGeom prst="rect">
              <a:avLst/>
            </a:prstGeom>
            <a:noFill/>
          </p:spPr>
          <p:txBody>
            <a:bodyPr wrap="square" rtlCol="0">
              <a:spAutoFit/>
            </a:bodyPr>
            <a:lstStyle/>
            <a:p>
              <a:pPr algn="dist"/>
              <a:r>
                <a:rPr lang="en-US" altLang="zh-CN" sz="1200" dirty="0">
                  <a:solidFill>
                    <a:schemeClr val="bg1"/>
                  </a:solidFill>
                  <a:cs typeface="+mn-ea"/>
                  <a:sym typeface="+mn-lt"/>
                </a:rPr>
                <a:t>TITLE</a:t>
              </a:r>
              <a:endParaRPr lang="zh-CN" altLang="en-US" sz="1200" dirty="0">
                <a:solidFill>
                  <a:schemeClr val="bg1"/>
                </a:solidFill>
                <a:cs typeface="+mn-ea"/>
                <a:sym typeface="+mn-lt"/>
              </a:endParaRPr>
            </a:p>
          </p:txBody>
        </p:sp>
        <p:sp>
          <p:nvSpPr>
            <p:cNvPr id="22" name="文本框 21">
              <a:extLst>
                <a:ext uri="{FF2B5EF4-FFF2-40B4-BE49-F238E27FC236}">
                  <a16:creationId xmlns:a16="http://schemas.microsoft.com/office/drawing/2014/main" id="{C581D992-762A-43CF-9FAC-75B6C4FBDD42}"/>
                </a:ext>
              </a:extLst>
            </p:cNvPr>
            <p:cNvSpPr txBox="1"/>
            <p:nvPr/>
          </p:nvSpPr>
          <p:spPr>
            <a:xfrm>
              <a:off x="3423460" y="5504761"/>
              <a:ext cx="788893" cy="332439"/>
            </a:xfrm>
            <a:prstGeom prst="rect">
              <a:avLst/>
            </a:prstGeom>
            <a:noFill/>
          </p:spPr>
          <p:txBody>
            <a:bodyPr wrap="square" rtlCol="0">
              <a:spAutoFit/>
            </a:bodyPr>
            <a:lstStyle/>
            <a:p>
              <a:pPr algn="dist"/>
              <a:r>
                <a:rPr lang="en-US" altLang="zh-CN" sz="1200" dirty="0">
                  <a:solidFill>
                    <a:schemeClr val="bg1"/>
                  </a:solidFill>
                  <a:cs typeface="+mn-ea"/>
                  <a:sym typeface="+mn-lt"/>
                </a:rPr>
                <a:t>TITLE</a:t>
              </a:r>
              <a:endParaRPr lang="zh-CN" altLang="en-US" sz="1200" dirty="0">
                <a:solidFill>
                  <a:schemeClr val="bg1"/>
                </a:solidFill>
                <a:cs typeface="+mn-ea"/>
                <a:sym typeface="+mn-lt"/>
              </a:endParaRPr>
            </a:p>
          </p:txBody>
        </p:sp>
        <p:sp>
          <p:nvSpPr>
            <p:cNvPr id="23" name="文本框 22">
              <a:extLst>
                <a:ext uri="{FF2B5EF4-FFF2-40B4-BE49-F238E27FC236}">
                  <a16:creationId xmlns:a16="http://schemas.microsoft.com/office/drawing/2014/main" id="{AE16018C-E6EC-4E3B-A17B-ACB2B9CCF59E}"/>
                </a:ext>
              </a:extLst>
            </p:cNvPr>
            <p:cNvSpPr txBox="1"/>
            <p:nvPr/>
          </p:nvSpPr>
          <p:spPr>
            <a:xfrm>
              <a:off x="4538324" y="5510873"/>
              <a:ext cx="788893" cy="332439"/>
            </a:xfrm>
            <a:prstGeom prst="rect">
              <a:avLst/>
            </a:prstGeom>
            <a:noFill/>
          </p:spPr>
          <p:txBody>
            <a:bodyPr wrap="square" rtlCol="0">
              <a:spAutoFit/>
            </a:bodyPr>
            <a:lstStyle/>
            <a:p>
              <a:pPr algn="dist"/>
              <a:r>
                <a:rPr lang="en-US" altLang="zh-CN" sz="1200" dirty="0">
                  <a:solidFill>
                    <a:schemeClr val="bg1"/>
                  </a:solidFill>
                  <a:cs typeface="+mn-ea"/>
                  <a:sym typeface="+mn-lt"/>
                </a:rPr>
                <a:t>TITLE</a:t>
              </a:r>
              <a:endParaRPr lang="zh-CN" altLang="en-US" sz="1200" dirty="0">
                <a:solidFill>
                  <a:schemeClr val="bg1"/>
                </a:solidFill>
                <a:cs typeface="+mn-ea"/>
                <a:sym typeface="+mn-lt"/>
              </a:endParaRPr>
            </a:p>
          </p:txBody>
        </p:sp>
        <p:sp>
          <p:nvSpPr>
            <p:cNvPr id="24" name="文本框 23">
              <a:extLst>
                <a:ext uri="{FF2B5EF4-FFF2-40B4-BE49-F238E27FC236}">
                  <a16:creationId xmlns:a16="http://schemas.microsoft.com/office/drawing/2014/main" id="{8E2D41DF-4A6C-41BB-9485-CF5FD9688CAE}"/>
                </a:ext>
              </a:extLst>
            </p:cNvPr>
            <p:cNvSpPr txBox="1"/>
            <p:nvPr/>
          </p:nvSpPr>
          <p:spPr>
            <a:xfrm>
              <a:off x="5653188" y="5516985"/>
              <a:ext cx="788893" cy="332439"/>
            </a:xfrm>
            <a:prstGeom prst="rect">
              <a:avLst/>
            </a:prstGeom>
            <a:noFill/>
          </p:spPr>
          <p:txBody>
            <a:bodyPr wrap="square" rtlCol="0">
              <a:spAutoFit/>
            </a:bodyPr>
            <a:lstStyle/>
            <a:p>
              <a:pPr algn="dist"/>
              <a:r>
                <a:rPr lang="en-US" altLang="zh-CN" sz="1200" dirty="0">
                  <a:solidFill>
                    <a:schemeClr val="bg1"/>
                  </a:solidFill>
                  <a:cs typeface="+mn-ea"/>
                  <a:sym typeface="+mn-lt"/>
                </a:rPr>
                <a:t>TITLE</a:t>
              </a:r>
              <a:endParaRPr lang="zh-CN" altLang="en-US" sz="1200" dirty="0">
                <a:solidFill>
                  <a:schemeClr val="bg1"/>
                </a:solidFill>
                <a:cs typeface="+mn-ea"/>
                <a:sym typeface="+mn-lt"/>
              </a:endParaRPr>
            </a:p>
          </p:txBody>
        </p:sp>
      </p:grpSp>
      <p:sp>
        <p:nvSpPr>
          <p:cNvPr id="36" name="文本框 35">
            <a:extLst>
              <a:ext uri="{FF2B5EF4-FFF2-40B4-BE49-F238E27FC236}">
                <a16:creationId xmlns:a16="http://schemas.microsoft.com/office/drawing/2014/main" id="{13233375-423F-40CD-BB60-EAE74079C9FC}"/>
              </a:ext>
            </a:extLst>
          </p:cNvPr>
          <p:cNvSpPr txBox="1"/>
          <p:nvPr/>
        </p:nvSpPr>
        <p:spPr>
          <a:xfrm>
            <a:off x="1389052" y="2601001"/>
            <a:ext cx="3456097" cy="690189"/>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37" name="文本框 36">
            <a:extLst>
              <a:ext uri="{FF2B5EF4-FFF2-40B4-BE49-F238E27FC236}">
                <a16:creationId xmlns:a16="http://schemas.microsoft.com/office/drawing/2014/main" id="{BFE960F0-AD4F-4C2A-879F-B21CC9F7E0A9}"/>
              </a:ext>
            </a:extLst>
          </p:cNvPr>
          <p:cNvSpPr txBox="1"/>
          <p:nvPr/>
        </p:nvSpPr>
        <p:spPr>
          <a:xfrm>
            <a:off x="1364759" y="2257559"/>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38" name="文本框 37">
            <a:extLst>
              <a:ext uri="{FF2B5EF4-FFF2-40B4-BE49-F238E27FC236}">
                <a16:creationId xmlns:a16="http://schemas.microsoft.com/office/drawing/2014/main" id="{EC49D760-86DD-4E33-8437-7BFBA18F6516}"/>
              </a:ext>
            </a:extLst>
          </p:cNvPr>
          <p:cNvSpPr txBox="1"/>
          <p:nvPr/>
        </p:nvSpPr>
        <p:spPr>
          <a:xfrm>
            <a:off x="1299838" y="3911746"/>
            <a:ext cx="1520972" cy="1510926"/>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39" name="文本框 38">
            <a:extLst>
              <a:ext uri="{FF2B5EF4-FFF2-40B4-BE49-F238E27FC236}">
                <a16:creationId xmlns:a16="http://schemas.microsoft.com/office/drawing/2014/main" id="{B8DD543F-DD0C-4865-B8A0-1299217A031A}"/>
              </a:ext>
            </a:extLst>
          </p:cNvPr>
          <p:cNvSpPr txBox="1"/>
          <p:nvPr/>
        </p:nvSpPr>
        <p:spPr>
          <a:xfrm>
            <a:off x="3368282" y="3911746"/>
            <a:ext cx="1520972" cy="1510926"/>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cxnSp>
        <p:nvCxnSpPr>
          <p:cNvPr id="40" name="直接连接符 39">
            <a:extLst>
              <a:ext uri="{FF2B5EF4-FFF2-40B4-BE49-F238E27FC236}">
                <a16:creationId xmlns:a16="http://schemas.microsoft.com/office/drawing/2014/main" id="{529BE4EF-9243-4310-82DA-D48C81B03BEE}"/>
              </a:ext>
            </a:extLst>
          </p:cNvPr>
          <p:cNvCxnSpPr/>
          <p:nvPr/>
        </p:nvCxnSpPr>
        <p:spPr>
          <a:xfrm>
            <a:off x="1913498" y="3803795"/>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1" name="直接连接符 40">
            <a:extLst>
              <a:ext uri="{FF2B5EF4-FFF2-40B4-BE49-F238E27FC236}">
                <a16:creationId xmlns:a16="http://schemas.microsoft.com/office/drawing/2014/main" id="{759D3C07-2E00-4985-9397-DFEFD0B8D11C}"/>
              </a:ext>
            </a:extLst>
          </p:cNvPr>
          <p:cNvCxnSpPr/>
          <p:nvPr/>
        </p:nvCxnSpPr>
        <p:spPr>
          <a:xfrm>
            <a:off x="3952753" y="3803795"/>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42" name="图片 41">
            <a:extLst>
              <a:ext uri="{FF2B5EF4-FFF2-40B4-BE49-F238E27FC236}">
                <a16:creationId xmlns:a16="http://schemas.microsoft.com/office/drawing/2014/main" id="{7E4E4FD3-4D1C-4C89-9E76-D6A3E82B7A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Tree>
    <p:extLst>
      <p:ext uri="{BB962C8B-B14F-4D97-AF65-F5344CB8AC3E}">
        <p14:creationId xmlns:p14="http://schemas.microsoft.com/office/powerpoint/2010/main" val="1779491229"/>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1+#ppt_w/2"/>
                                          </p:val>
                                        </p:tav>
                                        <p:tav tm="100000">
                                          <p:val>
                                            <p:strVal val="#ppt_x"/>
                                          </p:val>
                                        </p:tav>
                                      </p:tavLst>
                                    </p:anim>
                                    <p:anim calcmode="lin" valueType="num">
                                      <p:cBhvr additive="base">
                                        <p:cTn id="8" dur="1000" fill="hold"/>
                                        <p:tgtEl>
                                          <p:spTgt spid="72"/>
                                        </p:tgtEl>
                                        <p:attrNameLst>
                                          <p:attrName>ppt_y</p:attrName>
                                        </p:attrNameLst>
                                      </p:cBhvr>
                                      <p:tavLst>
                                        <p:tav tm="0">
                                          <p:val>
                                            <p:strVal val="#ppt_y"/>
                                          </p:val>
                                        </p:tav>
                                        <p:tav tm="100000">
                                          <p:val>
                                            <p:strVal val="#ppt_y"/>
                                          </p:val>
                                        </p:tav>
                                      </p:tavLst>
                                    </p:anim>
                                  </p:childTnLst>
                                </p:cTn>
                              </p:par>
                              <p:par>
                                <p:cTn id="9" presetID="22" presetClass="entr" presetSubtype="8" fill="hold" nodeType="withEffect">
                                  <p:stCondLst>
                                    <p:cond delay="75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par>
                                <p:cTn id="12" presetID="2" presetClass="entr" presetSubtype="2" fill="hold" grpId="0" nodeType="withEffect">
                                  <p:stCondLst>
                                    <p:cond delay="0"/>
                                  </p:stCondLst>
                                  <p:childTnLst>
                                    <p:set>
                                      <p:cBhvr>
                                        <p:cTn id="13" dur="1" fill="hold">
                                          <p:stCondLst>
                                            <p:cond delay="0"/>
                                          </p:stCondLst>
                                        </p:cTn>
                                        <p:tgtEl>
                                          <p:spTgt spid="36"/>
                                        </p:tgtEl>
                                        <p:attrNameLst>
                                          <p:attrName>style.visibility</p:attrName>
                                        </p:attrNameLst>
                                      </p:cBhvr>
                                      <p:to>
                                        <p:strVal val="visible"/>
                                      </p:to>
                                    </p:set>
                                    <p:anim calcmode="lin" valueType="num">
                                      <p:cBhvr additive="base">
                                        <p:cTn id="14" dur="1000" fill="hold"/>
                                        <p:tgtEl>
                                          <p:spTgt spid="36"/>
                                        </p:tgtEl>
                                        <p:attrNameLst>
                                          <p:attrName>ppt_x</p:attrName>
                                        </p:attrNameLst>
                                      </p:cBhvr>
                                      <p:tavLst>
                                        <p:tav tm="0">
                                          <p:val>
                                            <p:strVal val="1+#ppt_w/2"/>
                                          </p:val>
                                        </p:tav>
                                        <p:tav tm="100000">
                                          <p:val>
                                            <p:strVal val="#ppt_x"/>
                                          </p:val>
                                        </p:tav>
                                      </p:tavLst>
                                    </p:anim>
                                    <p:anim calcmode="lin" valueType="num">
                                      <p:cBhvr additive="base">
                                        <p:cTn id="15" dur="1000" fill="hold"/>
                                        <p:tgtEl>
                                          <p:spTgt spid="36"/>
                                        </p:tgtEl>
                                        <p:attrNameLst>
                                          <p:attrName>ppt_y</p:attrName>
                                        </p:attrNameLst>
                                      </p:cBhvr>
                                      <p:tavLst>
                                        <p:tav tm="0">
                                          <p:val>
                                            <p:strVal val="#ppt_y"/>
                                          </p:val>
                                        </p:tav>
                                        <p:tav tm="100000">
                                          <p:val>
                                            <p:strVal val="#ppt_y"/>
                                          </p:val>
                                        </p:tav>
                                      </p:tavLst>
                                    </p:anim>
                                  </p:childTnLst>
                                </p:cTn>
                              </p:par>
                              <p:par>
                                <p:cTn id="16" presetID="2" presetClass="entr" presetSubtype="2" fill="hold" grpId="0" nodeType="withEffect">
                                  <p:stCondLst>
                                    <p:cond delay="0"/>
                                  </p:stCondLst>
                                  <p:childTnLst>
                                    <p:set>
                                      <p:cBhvr>
                                        <p:cTn id="17" dur="1" fill="hold">
                                          <p:stCondLst>
                                            <p:cond delay="0"/>
                                          </p:stCondLst>
                                        </p:cTn>
                                        <p:tgtEl>
                                          <p:spTgt spid="37"/>
                                        </p:tgtEl>
                                        <p:attrNameLst>
                                          <p:attrName>style.visibility</p:attrName>
                                        </p:attrNameLst>
                                      </p:cBhvr>
                                      <p:to>
                                        <p:strVal val="visible"/>
                                      </p:to>
                                    </p:set>
                                    <p:anim calcmode="lin" valueType="num">
                                      <p:cBhvr additive="base">
                                        <p:cTn id="18" dur="1000" fill="hold"/>
                                        <p:tgtEl>
                                          <p:spTgt spid="37"/>
                                        </p:tgtEl>
                                        <p:attrNameLst>
                                          <p:attrName>ppt_x</p:attrName>
                                        </p:attrNameLst>
                                      </p:cBhvr>
                                      <p:tavLst>
                                        <p:tav tm="0">
                                          <p:val>
                                            <p:strVal val="1+#ppt_w/2"/>
                                          </p:val>
                                        </p:tav>
                                        <p:tav tm="100000">
                                          <p:val>
                                            <p:strVal val="#ppt_x"/>
                                          </p:val>
                                        </p:tav>
                                      </p:tavLst>
                                    </p:anim>
                                    <p:anim calcmode="lin" valueType="num">
                                      <p:cBhvr additive="base">
                                        <p:cTn id="19" dur="1000" fill="hold"/>
                                        <p:tgtEl>
                                          <p:spTgt spid="37"/>
                                        </p:tgtEl>
                                        <p:attrNameLst>
                                          <p:attrName>ppt_y</p:attrName>
                                        </p:attrNameLst>
                                      </p:cBhvr>
                                      <p:tavLst>
                                        <p:tav tm="0">
                                          <p:val>
                                            <p:strVal val="#ppt_y"/>
                                          </p:val>
                                        </p:tav>
                                        <p:tav tm="100000">
                                          <p:val>
                                            <p:strVal val="#ppt_y"/>
                                          </p:val>
                                        </p:tav>
                                      </p:tavLst>
                                    </p:anim>
                                  </p:childTnLst>
                                </p:cTn>
                              </p:par>
                              <p:par>
                                <p:cTn id="20" presetID="2" presetClass="entr" presetSubtype="8" fill="hold" grpId="0" nodeType="withEffect">
                                  <p:stCondLst>
                                    <p:cond delay="0"/>
                                  </p:stCondLst>
                                  <p:childTnLst>
                                    <p:set>
                                      <p:cBhvr>
                                        <p:cTn id="21" dur="1" fill="hold">
                                          <p:stCondLst>
                                            <p:cond delay="0"/>
                                          </p:stCondLst>
                                        </p:cTn>
                                        <p:tgtEl>
                                          <p:spTgt spid="38"/>
                                        </p:tgtEl>
                                        <p:attrNameLst>
                                          <p:attrName>style.visibility</p:attrName>
                                        </p:attrNameLst>
                                      </p:cBhvr>
                                      <p:to>
                                        <p:strVal val="visible"/>
                                      </p:to>
                                    </p:set>
                                    <p:anim calcmode="lin" valueType="num">
                                      <p:cBhvr additive="base">
                                        <p:cTn id="22" dur="1000" fill="hold"/>
                                        <p:tgtEl>
                                          <p:spTgt spid="38"/>
                                        </p:tgtEl>
                                        <p:attrNameLst>
                                          <p:attrName>ppt_x</p:attrName>
                                        </p:attrNameLst>
                                      </p:cBhvr>
                                      <p:tavLst>
                                        <p:tav tm="0">
                                          <p:val>
                                            <p:strVal val="0-#ppt_w/2"/>
                                          </p:val>
                                        </p:tav>
                                        <p:tav tm="100000">
                                          <p:val>
                                            <p:strVal val="#ppt_x"/>
                                          </p:val>
                                        </p:tav>
                                      </p:tavLst>
                                    </p:anim>
                                    <p:anim calcmode="lin" valueType="num">
                                      <p:cBhvr additive="base">
                                        <p:cTn id="23" dur="1000" fill="hold"/>
                                        <p:tgtEl>
                                          <p:spTgt spid="38"/>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39"/>
                                        </p:tgtEl>
                                        <p:attrNameLst>
                                          <p:attrName>style.visibility</p:attrName>
                                        </p:attrNameLst>
                                      </p:cBhvr>
                                      <p:to>
                                        <p:strVal val="visible"/>
                                      </p:to>
                                    </p:set>
                                    <p:anim calcmode="lin" valueType="num">
                                      <p:cBhvr additive="base">
                                        <p:cTn id="26" dur="1000" fill="hold"/>
                                        <p:tgtEl>
                                          <p:spTgt spid="39"/>
                                        </p:tgtEl>
                                        <p:attrNameLst>
                                          <p:attrName>ppt_x</p:attrName>
                                        </p:attrNameLst>
                                      </p:cBhvr>
                                      <p:tavLst>
                                        <p:tav tm="0">
                                          <p:val>
                                            <p:strVal val="0-#ppt_w/2"/>
                                          </p:val>
                                        </p:tav>
                                        <p:tav tm="100000">
                                          <p:val>
                                            <p:strVal val="#ppt_x"/>
                                          </p:val>
                                        </p:tav>
                                      </p:tavLst>
                                    </p:anim>
                                    <p:anim calcmode="lin" valueType="num">
                                      <p:cBhvr additive="base">
                                        <p:cTn id="27" dur="1000" fill="hold"/>
                                        <p:tgtEl>
                                          <p:spTgt spid="39"/>
                                        </p:tgtEl>
                                        <p:attrNameLst>
                                          <p:attrName>ppt_y</p:attrName>
                                        </p:attrNameLst>
                                      </p:cBhvr>
                                      <p:tavLst>
                                        <p:tav tm="0">
                                          <p:val>
                                            <p:strVal val="#ppt_y"/>
                                          </p:val>
                                        </p:tav>
                                        <p:tav tm="100000">
                                          <p:val>
                                            <p:strVal val="#ppt_y"/>
                                          </p:val>
                                        </p:tav>
                                      </p:tavLst>
                                    </p:anim>
                                  </p:childTnLst>
                                </p:cTn>
                              </p:par>
                              <p:par>
                                <p:cTn id="28" presetID="2" presetClass="entr" presetSubtype="8" fill="hold" nodeType="withEffect">
                                  <p:stCondLst>
                                    <p:cond delay="0"/>
                                  </p:stCondLst>
                                  <p:childTnLst>
                                    <p:set>
                                      <p:cBhvr>
                                        <p:cTn id="29" dur="1" fill="hold">
                                          <p:stCondLst>
                                            <p:cond delay="0"/>
                                          </p:stCondLst>
                                        </p:cTn>
                                        <p:tgtEl>
                                          <p:spTgt spid="40"/>
                                        </p:tgtEl>
                                        <p:attrNameLst>
                                          <p:attrName>style.visibility</p:attrName>
                                        </p:attrNameLst>
                                      </p:cBhvr>
                                      <p:to>
                                        <p:strVal val="visible"/>
                                      </p:to>
                                    </p:set>
                                    <p:anim calcmode="lin" valueType="num">
                                      <p:cBhvr additive="base">
                                        <p:cTn id="30" dur="1000" fill="hold"/>
                                        <p:tgtEl>
                                          <p:spTgt spid="40"/>
                                        </p:tgtEl>
                                        <p:attrNameLst>
                                          <p:attrName>ppt_x</p:attrName>
                                        </p:attrNameLst>
                                      </p:cBhvr>
                                      <p:tavLst>
                                        <p:tav tm="0">
                                          <p:val>
                                            <p:strVal val="0-#ppt_w/2"/>
                                          </p:val>
                                        </p:tav>
                                        <p:tav tm="100000">
                                          <p:val>
                                            <p:strVal val="#ppt_x"/>
                                          </p:val>
                                        </p:tav>
                                      </p:tavLst>
                                    </p:anim>
                                    <p:anim calcmode="lin" valueType="num">
                                      <p:cBhvr additive="base">
                                        <p:cTn id="31" dur="1000" fill="hold"/>
                                        <p:tgtEl>
                                          <p:spTgt spid="40"/>
                                        </p:tgtEl>
                                        <p:attrNameLst>
                                          <p:attrName>ppt_y</p:attrName>
                                        </p:attrNameLst>
                                      </p:cBhvr>
                                      <p:tavLst>
                                        <p:tav tm="0">
                                          <p:val>
                                            <p:strVal val="#ppt_y"/>
                                          </p:val>
                                        </p:tav>
                                        <p:tav tm="100000">
                                          <p:val>
                                            <p:strVal val="#ppt_y"/>
                                          </p:val>
                                        </p:tav>
                                      </p:tavLst>
                                    </p:anim>
                                  </p:childTnLst>
                                </p:cTn>
                              </p:par>
                              <p:par>
                                <p:cTn id="32" presetID="2" presetClass="entr" presetSubtype="8" fill="hold" nodeType="withEffect">
                                  <p:stCondLst>
                                    <p:cond delay="0"/>
                                  </p:stCondLst>
                                  <p:childTnLst>
                                    <p:set>
                                      <p:cBhvr>
                                        <p:cTn id="33" dur="1" fill="hold">
                                          <p:stCondLst>
                                            <p:cond delay="0"/>
                                          </p:stCondLst>
                                        </p:cTn>
                                        <p:tgtEl>
                                          <p:spTgt spid="41"/>
                                        </p:tgtEl>
                                        <p:attrNameLst>
                                          <p:attrName>style.visibility</p:attrName>
                                        </p:attrNameLst>
                                      </p:cBhvr>
                                      <p:to>
                                        <p:strVal val="visible"/>
                                      </p:to>
                                    </p:set>
                                    <p:anim calcmode="lin" valueType="num">
                                      <p:cBhvr additive="base">
                                        <p:cTn id="34" dur="1000" fill="hold"/>
                                        <p:tgtEl>
                                          <p:spTgt spid="41"/>
                                        </p:tgtEl>
                                        <p:attrNameLst>
                                          <p:attrName>ppt_x</p:attrName>
                                        </p:attrNameLst>
                                      </p:cBhvr>
                                      <p:tavLst>
                                        <p:tav tm="0">
                                          <p:val>
                                            <p:strVal val="0-#ppt_w/2"/>
                                          </p:val>
                                        </p:tav>
                                        <p:tav tm="100000">
                                          <p:val>
                                            <p:strVal val="#ppt_x"/>
                                          </p:val>
                                        </p:tav>
                                      </p:tavLst>
                                    </p:anim>
                                    <p:anim calcmode="lin" valueType="num">
                                      <p:cBhvr additive="base">
                                        <p:cTn id="35" dur="1000" fill="hold"/>
                                        <p:tgtEl>
                                          <p:spTgt spid="41"/>
                                        </p:tgtEl>
                                        <p:attrNameLst>
                                          <p:attrName>ppt_y</p:attrName>
                                        </p:attrNameLst>
                                      </p:cBhvr>
                                      <p:tavLst>
                                        <p:tav tm="0">
                                          <p:val>
                                            <p:strVal val="#ppt_y"/>
                                          </p:val>
                                        </p:tav>
                                        <p:tav tm="100000">
                                          <p:val>
                                            <p:strVal val="#ppt_y"/>
                                          </p:val>
                                        </p:tav>
                                      </p:tavLst>
                                    </p:anim>
                                  </p:childTnLst>
                                </p:cTn>
                              </p:par>
                              <p:par>
                                <p:cTn id="36" presetID="2" presetClass="entr" presetSubtype="8" fill="hold" nodeType="withEffect">
                                  <p:stCondLst>
                                    <p:cond delay="0"/>
                                  </p:stCondLst>
                                  <p:childTnLst>
                                    <p:set>
                                      <p:cBhvr>
                                        <p:cTn id="37" dur="1" fill="hold">
                                          <p:stCondLst>
                                            <p:cond delay="0"/>
                                          </p:stCondLst>
                                        </p:cTn>
                                        <p:tgtEl>
                                          <p:spTgt spid="42"/>
                                        </p:tgtEl>
                                        <p:attrNameLst>
                                          <p:attrName>style.visibility</p:attrName>
                                        </p:attrNameLst>
                                      </p:cBhvr>
                                      <p:to>
                                        <p:strVal val="visible"/>
                                      </p:to>
                                    </p:set>
                                    <p:anim calcmode="lin" valueType="num">
                                      <p:cBhvr additive="base">
                                        <p:cTn id="38" dur="1000" fill="hold"/>
                                        <p:tgtEl>
                                          <p:spTgt spid="42"/>
                                        </p:tgtEl>
                                        <p:attrNameLst>
                                          <p:attrName>ppt_x</p:attrName>
                                        </p:attrNameLst>
                                      </p:cBhvr>
                                      <p:tavLst>
                                        <p:tav tm="0">
                                          <p:val>
                                            <p:strVal val="0-#ppt_w/2"/>
                                          </p:val>
                                        </p:tav>
                                        <p:tav tm="100000">
                                          <p:val>
                                            <p:strVal val="#ppt_x"/>
                                          </p:val>
                                        </p:tav>
                                      </p:tavLst>
                                    </p:anim>
                                    <p:anim calcmode="lin" valueType="num">
                                      <p:cBhvr additive="base">
                                        <p:cTn id="39" dur="1000" fill="hold"/>
                                        <p:tgtEl>
                                          <p:spTgt spid="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P spid="39"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72" name="组合 71">
            <a:extLst>
              <a:ext uri="{FF2B5EF4-FFF2-40B4-BE49-F238E27FC236}">
                <a16:creationId xmlns:a16="http://schemas.microsoft.com/office/drawing/2014/main" id="{4F70856F-61C5-42E7-A895-885E5F89E594}"/>
              </a:ext>
            </a:extLst>
          </p:cNvPr>
          <p:cNvGrpSpPr/>
          <p:nvPr/>
        </p:nvGrpSpPr>
        <p:grpSpPr>
          <a:xfrm>
            <a:off x="9455689" y="249096"/>
            <a:ext cx="2200144" cy="814741"/>
            <a:chOff x="7178675" y="512890"/>
            <a:chExt cx="2905125" cy="970473"/>
          </a:xfrm>
        </p:grpSpPr>
        <p:sp>
          <p:nvSpPr>
            <p:cNvPr id="73" name="矩形 72">
              <a:extLst>
                <a:ext uri="{FF2B5EF4-FFF2-40B4-BE49-F238E27FC236}">
                  <a16:creationId xmlns:a16="http://schemas.microsoft.com/office/drawing/2014/main" id="{89BDB780-D878-4715-A418-BA52E0A30238}"/>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4" name="矩形 73">
              <a:extLst>
                <a:ext uri="{FF2B5EF4-FFF2-40B4-BE49-F238E27FC236}">
                  <a16:creationId xmlns:a16="http://schemas.microsoft.com/office/drawing/2014/main" id="{0F461359-8C41-4CD4-BD07-CAB23C436689}"/>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5" name="矩形 74">
              <a:extLst>
                <a:ext uri="{FF2B5EF4-FFF2-40B4-BE49-F238E27FC236}">
                  <a16:creationId xmlns:a16="http://schemas.microsoft.com/office/drawing/2014/main" id="{71D36BB6-50D2-4410-B8D0-573D8ABD3BA3}"/>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6" name="矩形 75">
              <a:extLst>
                <a:ext uri="{FF2B5EF4-FFF2-40B4-BE49-F238E27FC236}">
                  <a16:creationId xmlns:a16="http://schemas.microsoft.com/office/drawing/2014/main" id="{96597888-9C33-46D8-8590-03BBFAEA3957}"/>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7" name="文本框 76">
              <a:extLst>
                <a:ext uri="{FF2B5EF4-FFF2-40B4-BE49-F238E27FC236}">
                  <a16:creationId xmlns:a16="http://schemas.microsoft.com/office/drawing/2014/main" id="{85F83211-35B4-4DB0-9F88-2175A9F5890A}"/>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8" name="文本框 77">
              <a:extLst>
                <a:ext uri="{FF2B5EF4-FFF2-40B4-BE49-F238E27FC236}">
                  <a16:creationId xmlns:a16="http://schemas.microsoft.com/office/drawing/2014/main" id="{1BD33DD2-34F5-4294-83B7-4B484F11BEFF}"/>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9" name="文本框 78">
              <a:extLst>
                <a:ext uri="{FF2B5EF4-FFF2-40B4-BE49-F238E27FC236}">
                  <a16:creationId xmlns:a16="http://schemas.microsoft.com/office/drawing/2014/main" id="{FA383460-02D5-4049-A1BD-12C2CB1845EA}"/>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pic>
        <p:nvPicPr>
          <p:cNvPr id="95" name="图片 94">
            <a:extLst>
              <a:ext uri="{FF2B5EF4-FFF2-40B4-BE49-F238E27FC236}">
                <a16:creationId xmlns:a16="http://schemas.microsoft.com/office/drawing/2014/main" id="{57A49797-AA7E-4FC0-83A9-466DED297A70}"/>
              </a:ext>
            </a:extLst>
          </p:cNvPr>
          <p:cNvPicPr>
            <a:picLocks noChangeAspect="1"/>
          </p:cNvPicPr>
          <p:nvPr/>
        </p:nvPicPr>
        <p:blipFill>
          <a:blip r:embed="rId2">
            <a:extLst>
              <a:ext uri="{28A0092B-C50C-407E-A947-70E740481C1C}">
                <a14:useLocalDpi xmlns:a14="http://schemas.microsoft.com/office/drawing/2010/main" val="0"/>
              </a:ext>
            </a:extLst>
          </a:blip>
          <a:srcRect r="31734" b="30968"/>
          <a:stretch>
            <a:fillRect/>
          </a:stretch>
        </p:blipFill>
        <p:spPr>
          <a:xfrm>
            <a:off x="8350610" y="3701588"/>
            <a:ext cx="3841390" cy="3156413"/>
          </a:xfrm>
          <a:custGeom>
            <a:avLst/>
            <a:gdLst>
              <a:gd name="connsiteX0" fmla="*/ 0 w 3841390"/>
              <a:gd name="connsiteY0" fmla="*/ 0 h 3156413"/>
              <a:gd name="connsiteX1" fmla="*/ 3841390 w 3841390"/>
              <a:gd name="connsiteY1" fmla="*/ 0 h 3156413"/>
              <a:gd name="connsiteX2" fmla="*/ 3841390 w 3841390"/>
              <a:gd name="connsiteY2" fmla="*/ 3156413 h 3156413"/>
              <a:gd name="connsiteX3" fmla="*/ 734124 w 3841390"/>
              <a:gd name="connsiteY3" fmla="*/ 3156413 h 3156413"/>
              <a:gd name="connsiteX4" fmla="*/ 0 w 3841390"/>
              <a:gd name="connsiteY4" fmla="*/ 3156413 h 3156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1390" h="3156413">
                <a:moveTo>
                  <a:pt x="0" y="0"/>
                </a:moveTo>
                <a:lnTo>
                  <a:pt x="3841390" y="0"/>
                </a:lnTo>
                <a:lnTo>
                  <a:pt x="3841390" y="3156413"/>
                </a:lnTo>
                <a:lnTo>
                  <a:pt x="734124" y="3156413"/>
                </a:lnTo>
                <a:lnTo>
                  <a:pt x="0" y="3156413"/>
                </a:lnTo>
                <a:close/>
              </a:path>
            </a:pathLst>
          </a:custGeom>
        </p:spPr>
      </p:pic>
      <p:cxnSp>
        <p:nvCxnSpPr>
          <p:cNvPr id="12" name="直接连接符 11">
            <a:extLst>
              <a:ext uri="{FF2B5EF4-FFF2-40B4-BE49-F238E27FC236}">
                <a16:creationId xmlns:a16="http://schemas.microsoft.com/office/drawing/2014/main" id="{44007345-BA34-4996-973B-3DDA555C570D}"/>
              </a:ext>
            </a:extLst>
          </p:cNvPr>
          <p:cNvCxnSpPr/>
          <p:nvPr/>
        </p:nvCxnSpPr>
        <p:spPr>
          <a:xfrm>
            <a:off x="1835167" y="2346036"/>
            <a:ext cx="0" cy="451196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菱形 12">
            <a:extLst>
              <a:ext uri="{FF2B5EF4-FFF2-40B4-BE49-F238E27FC236}">
                <a16:creationId xmlns:a16="http://schemas.microsoft.com/office/drawing/2014/main" id="{2B73981C-A215-4D12-9931-4B130FE70AC1}"/>
              </a:ext>
            </a:extLst>
          </p:cNvPr>
          <p:cNvSpPr/>
          <p:nvPr/>
        </p:nvSpPr>
        <p:spPr>
          <a:xfrm>
            <a:off x="1481183" y="2119442"/>
            <a:ext cx="707967" cy="707967"/>
          </a:xfrm>
          <a:prstGeom prst="diamond">
            <a:avLst/>
          </a:prstGeom>
          <a:solidFill>
            <a:schemeClr val="bg1"/>
          </a:solidFill>
          <a:ln>
            <a:solidFill>
              <a:schemeClr val="bg1"/>
            </a:solidFill>
          </a:ln>
          <a:effectLst>
            <a:outerShdw blurRad="38100" dist="25400" sx="101000" sy="101000" algn="ctr"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菱形 13">
            <a:extLst>
              <a:ext uri="{FF2B5EF4-FFF2-40B4-BE49-F238E27FC236}">
                <a16:creationId xmlns:a16="http://schemas.microsoft.com/office/drawing/2014/main" id="{D850549C-577A-4AE6-93D1-D08A767D6E7F}"/>
              </a:ext>
            </a:extLst>
          </p:cNvPr>
          <p:cNvSpPr/>
          <p:nvPr/>
        </p:nvSpPr>
        <p:spPr>
          <a:xfrm>
            <a:off x="1481183" y="3452667"/>
            <a:ext cx="707967" cy="707967"/>
          </a:xfrm>
          <a:prstGeom prst="diamond">
            <a:avLst/>
          </a:prstGeom>
          <a:solidFill>
            <a:schemeClr val="bg1"/>
          </a:solidFill>
          <a:ln>
            <a:solidFill>
              <a:schemeClr val="bg1"/>
            </a:solidFill>
          </a:ln>
          <a:effectLst>
            <a:outerShdw blurRad="38100" dist="25400" sx="101000" sy="101000" algn="ctr"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菱形 14">
            <a:extLst>
              <a:ext uri="{FF2B5EF4-FFF2-40B4-BE49-F238E27FC236}">
                <a16:creationId xmlns:a16="http://schemas.microsoft.com/office/drawing/2014/main" id="{CE632648-CB9C-4192-B344-C195574AD1AB}"/>
              </a:ext>
            </a:extLst>
          </p:cNvPr>
          <p:cNvSpPr/>
          <p:nvPr/>
        </p:nvSpPr>
        <p:spPr>
          <a:xfrm>
            <a:off x="1481183" y="4785892"/>
            <a:ext cx="707967" cy="707967"/>
          </a:xfrm>
          <a:prstGeom prst="diamond">
            <a:avLst/>
          </a:prstGeom>
          <a:solidFill>
            <a:schemeClr val="bg1"/>
          </a:solidFill>
          <a:ln>
            <a:solidFill>
              <a:schemeClr val="bg1"/>
            </a:solidFill>
          </a:ln>
          <a:effectLst>
            <a:outerShdw blurRad="38100" dist="25400" sx="101000" sy="101000" algn="ctr"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6" name="Google Shape;1002;p32">
            <a:extLst>
              <a:ext uri="{FF2B5EF4-FFF2-40B4-BE49-F238E27FC236}">
                <a16:creationId xmlns:a16="http://schemas.microsoft.com/office/drawing/2014/main" id="{58201542-ED98-4E91-8D1D-2101D1422AB8}"/>
              </a:ext>
            </a:extLst>
          </p:cNvPr>
          <p:cNvGrpSpPr/>
          <p:nvPr/>
        </p:nvGrpSpPr>
        <p:grpSpPr>
          <a:xfrm>
            <a:off x="1717403" y="2334762"/>
            <a:ext cx="235527" cy="254781"/>
            <a:chOff x="-48237000" y="2342650"/>
            <a:chExt cx="256800" cy="300225"/>
          </a:xfrm>
          <a:solidFill>
            <a:srgbClr val="000944"/>
          </a:solidFill>
        </p:grpSpPr>
        <p:sp>
          <p:nvSpPr>
            <p:cNvPr id="17" name="Google Shape;1003;p32">
              <a:extLst>
                <a:ext uri="{FF2B5EF4-FFF2-40B4-BE49-F238E27FC236}">
                  <a16:creationId xmlns:a16="http://schemas.microsoft.com/office/drawing/2014/main" id="{96687280-2BE0-4550-9485-DA6ED4EC7D52}"/>
                </a:ext>
              </a:extLst>
            </p:cNvPr>
            <p:cNvSpPr/>
            <p:nvPr/>
          </p:nvSpPr>
          <p:spPr>
            <a:xfrm>
              <a:off x="-48237000" y="2342650"/>
              <a:ext cx="256800" cy="300225"/>
            </a:xfrm>
            <a:custGeom>
              <a:avLst/>
              <a:gdLst/>
              <a:ahLst/>
              <a:cxnLst/>
              <a:rect l="l" t="t" r="r" b="b"/>
              <a:pathLst>
                <a:path w="10272" h="12009" extrusionOk="0">
                  <a:moveTo>
                    <a:pt x="4507" y="679"/>
                  </a:moveTo>
                  <a:cubicBezTo>
                    <a:pt x="4774" y="679"/>
                    <a:pt x="5048" y="706"/>
                    <a:pt x="5325" y="762"/>
                  </a:cubicBezTo>
                  <a:cubicBezTo>
                    <a:pt x="6774" y="1077"/>
                    <a:pt x="7940" y="2274"/>
                    <a:pt x="8255" y="3723"/>
                  </a:cubicBezTo>
                  <a:cubicBezTo>
                    <a:pt x="8381" y="4227"/>
                    <a:pt x="8381" y="4763"/>
                    <a:pt x="8318" y="5267"/>
                  </a:cubicBezTo>
                  <a:cubicBezTo>
                    <a:pt x="8318" y="5330"/>
                    <a:pt x="8318" y="5424"/>
                    <a:pt x="8350" y="5487"/>
                  </a:cubicBezTo>
                  <a:lnTo>
                    <a:pt x="9263" y="7220"/>
                  </a:lnTo>
                  <a:cubicBezTo>
                    <a:pt x="9389" y="7441"/>
                    <a:pt x="9232" y="7756"/>
                    <a:pt x="8980" y="7756"/>
                  </a:cubicBezTo>
                  <a:lnTo>
                    <a:pt x="8034" y="7756"/>
                  </a:lnTo>
                  <a:cubicBezTo>
                    <a:pt x="7845" y="7756"/>
                    <a:pt x="7688" y="7913"/>
                    <a:pt x="7688" y="8102"/>
                  </a:cubicBezTo>
                  <a:lnTo>
                    <a:pt x="7688" y="9867"/>
                  </a:lnTo>
                  <a:lnTo>
                    <a:pt x="5892" y="9867"/>
                  </a:lnTo>
                  <a:cubicBezTo>
                    <a:pt x="5703" y="9867"/>
                    <a:pt x="5546" y="10024"/>
                    <a:pt x="5546" y="10213"/>
                  </a:cubicBezTo>
                  <a:lnTo>
                    <a:pt x="5546" y="11284"/>
                  </a:lnTo>
                  <a:lnTo>
                    <a:pt x="2049" y="11284"/>
                  </a:lnTo>
                  <a:lnTo>
                    <a:pt x="2049" y="7693"/>
                  </a:lnTo>
                  <a:cubicBezTo>
                    <a:pt x="2049" y="7598"/>
                    <a:pt x="2017" y="7504"/>
                    <a:pt x="1923" y="7441"/>
                  </a:cubicBezTo>
                  <a:cubicBezTo>
                    <a:pt x="1103" y="6685"/>
                    <a:pt x="631" y="5645"/>
                    <a:pt x="631" y="4542"/>
                  </a:cubicBezTo>
                  <a:cubicBezTo>
                    <a:pt x="631" y="2387"/>
                    <a:pt x="2372" y="679"/>
                    <a:pt x="4507" y="679"/>
                  </a:cubicBezTo>
                  <a:close/>
                  <a:moveTo>
                    <a:pt x="4570" y="0"/>
                  </a:moveTo>
                  <a:cubicBezTo>
                    <a:pt x="2059" y="0"/>
                    <a:pt x="1" y="1999"/>
                    <a:pt x="1" y="4542"/>
                  </a:cubicBezTo>
                  <a:cubicBezTo>
                    <a:pt x="1" y="5802"/>
                    <a:pt x="505" y="7000"/>
                    <a:pt x="1418" y="7850"/>
                  </a:cubicBezTo>
                  <a:lnTo>
                    <a:pt x="1418" y="11631"/>
                  </a:lnTo>
                  <a:cubicBezTo>
                    <a:pt x="1418" y="11851"/>
                    <a:pt x="1576" y="12009"/>
                    <a:pt x="1765" y="12009"/>
                  </a:cubicBezTo>
                  <a:lnTo>
                    <a:pt x="5987" y="12009"/>
                  </a:lnTo>
                  <a:cubicBezTo>
                    <a:pt x="6176" y="12009"/>
                    <a:pt x="6333" y="11851"/>
                    <a:pt x="6333" y="11631"/>
                  </a:cubicBezTo>
                  <a:lnTo>
                    <a:pt x="6333" y="10591"/>
                  </a:lnTo>
                  <a:lnTo>
                    <a:pt x="8097" y="10591"/>
                  </a:lnTo>
                  <a:cubicBezTo>
                    <a:pt x="8287" y="10591"/>
                    <a:pt x="8444" y="10434"/>
                    <a:pt x="8444" y="10213"/>
                  </a:cubicBezTo>
                  <a:lnTo>
                    <a:pt x="8444" y="8449"/>
                  </a:lnTo>
                  <a:lnTo>
                    <a:pt x="9043" y="8449"/>
                  </a:lnTo>
                  <a:cubicBezTo>
                    <a:pt x="9799" y="8417"/>
                    <a:pt x="10271" y="7598"/>
                    <a:pt x="9925" y="6874"/>
                  </a:cubicBezTo>
                  <a:lnTo>
                    <a:pt x="9043" y="5267"/>
                  </a:lnTo>
                  <a:cubicBezTo>
                    <a:pt x="9137" y="4700"/>
                    <a:pt x="9137" y="4164"/>
                    <a:pt x="9011" y="3597"/>
                  </a:cubicBezTo>
                  <a:cubicBezTo>
                    <a:pt x="8665" y="1864"/>
                    <a:pt x="7247" y="510"/>
                    <a:pt x="5546" y="100"/>
                  </a:cubicBezTo>
                  <a:cubicBezTo>
                    <a:pt x="5215" y="33"/>
                    <a:pt x="4889" y="0"/>
                    <a:pt x="4570"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8" name="Google Shape;1004;p32">
              <a:extLst>
                <a:ext uri="{FF2B5EF4-FFF2-40B4-BE49-F238E27FC236}">
                  <a16:creationId xmlns:a16="http://schemas.microsoft.com/office/drawing/2014/main" id="{D490B61D-A777-4A92-A991-17C16637DB4F}"/>
                </a:ext>
              </a:extLst>
            </p:cNvPr>
            <p:cNvSpPr/>
            <p:nvPr/>
          </p:nvSpPr>
          <p:spPr>
            <a:xfrm>
              <a:off x="-48195250" y="2377425"/>
              <a:ext cx="144150" cy="140225"/>
            </a:xfrm>
            <a:custGeom>
              <a:avLst/>
              <a:gdLst/>
              <a:ahLst/>
              <a:cxnLst/>
              <a:rect l="l" t="t" r="r" b="b"/>
              <a:pathLst>
                <a:path w="5766" h="5609" extrusionOk="0">
                  <a:moveTo>
                    <a:pt x="3214" y="757"/>
                  </a:moveTo>
                  <a:lnTo>
                    <a:pt x="3214" y="883"/>
                  </a:lnTo>
                  <a:cubicBezTo>
                    <a:pt x="3214" y="1040"/>
                    <a:pt x="3277" y="1135"/>
                    <a:pt x="3435" y="1198"/>
                  </a:cubicBezTo>
                  <a:cubicBezTo>
                    <a:pt x="3624" y="1261"/>
                    <a:pt x="3844" y="1387"/>
                    <a:pt x="4002" y="1513"/>
                  </a:cubicBezTo>
                  <a:cubicBezTo>
                    <a:pt x="4061" y="1553"/>
                    <a:pt x="4146" y="1593"/>
                    <a:pt x="4233" y="1593"/>
                  </a:cubicBezTo>
                  <a:cubicBezTo>
                    <a:pt x="4283" y="1593"/>
                    <a:pt x="4333" y="1579"/>
                    <a:pt x="4380" y="1545"/>
                  </a:cubicBezTo>
                  <a:lnTo>
                    <a:pt x="4506" y="1482"/>
                  </a:lnTo>
                  <a:lnTo>
                    <a:pt x="4852" y="2049"/>
                  </a:lnTo>
                  <a:lnTo>
                    <a:pt x="4726" y="2143"/>
                  </a:lnTo>
                  <a:cubicBezTo>
                    <a:pt x="4632" y="2206"/>
                    <a:pt x="4537" y="2364"/>
                    <a:pt x="4569" y="2490"/>
                  </a:cubicBezTo>
                  <a:cubicBezTo>
                    <a:pt x="4632" y="2710"/>
                    <a:pt x="4632" y="2899"/>
                    <a:pt x="4569" y="3120"/>
                  </a:cubicBezTo>
                  <a:cubicBezTo>
                    <a:pt x="4537" y="3277"/>
                    <a:pt x="4632" y="3403"/>
                    <a:pt x="4726" y="3466"/>
                  </a:cubicBezTo>
                  <a:lnTo>
                    <a:pt x="4852" y="3561"/>
                  </a:lnTo>
                  <a:lnTo>
                    <a:pt x="4506" y="4159"/>
                  </a:lnTo>
                  <a:lnTo>
                    <a:pt x="4380" y="4065"/>
                  </a:lnTo>
                  <a:cubicBezTo>
                    <a:pt x="4323" y="4037"/>
                    <a:pt x="4260" y="4021"/>
                    <a:pt x="4199" y="4021"/>
                  </a:cubicBezTo>
                  <a:cubicBezTo>
                    <a:pt x="4125" y="4021"/>
                    <a:pt x="4054" y="4044"/>
                    <a:pt x="4002" y="4096"/>
                  </a:cubicBezTo>
                  <a:cubicBezTo>
                    <a:pt x="3844" y="4254"/>
                    <a:pt x="3624" y="4348"/>
                    <a:pt x="3435" y="4411"/>
                  </a:cubicBezTo>
                  <a:cubicBezTo>
                    <a:pt x="3277" y="4475"/>
                    <a:pt x="3214" y="4632"/>
                    <a:pt x="3214" y="4727"/>
                  </a:cubicBezTo>
                  <a:lnTo>
                    <a:pt x="3214" y="4853"/>
                  </a:lnTo>
                  <a:lnTo>
                    <a:pt x="2489" y="4853"/>
                  </a:lnTo>
                  <a:lnTo>
                    <a:pt x="2489" y="4727"/>
                  </a:lnTo>
                  <a:cubicBezTo>
                    <a:pt x="2489" y="4569"/>
                    <a:pt x="2426" y="4475"/>
                    <a:pt x="2269" y="4411"/>
                  </a:cubicBezTo>
                  <a:cubicBezTo>
                    <a:pt x="2048" y="4348"/>
                    <a:pt x="1859" y="4222"/>
                    <a:pt x="1702" y="4096"/>
                  </a:cubicBezTo>
                  <a:cubicBezTo>
                    <a:pt x="1622" y="4057"/>
                    <a:pt x="1530" y="4017"/>
                    <a:pt x="1449" y="4017"/>
                  </a:cubicBezTo>
                  <a:cubicBezTo>
                    <a:pt x="1402" y="4017"/>
                    <a:pt x="1358" y="4030"/>
                    <a:pt x="1324" y="4065"/>
                  </a:cubicBezTo>
                  <a:lnTo>
                    <a:pt x="1198" y="4159"/>
                  </a:lnTo>
                  <a:lnTo>
                    <a:pt x="851" y="3561"/>
                  </a:lnTo>
                  <a:lnTo>
                    <a:pt x="946" y="3466"/>
                  </a:lnTo>
                  <a:cubicBezTo>
                    <a:pt x="1072" y="3403"/>
                    <a:pt x="1166" y="3246"/>
                    <a:pt x="1103" y="3120"/>
                  </a:cubicBezTo>
                  <a:cubicBezTo>
                    <a:pt x="1072" y="2899"/>
                    <a:pt x="1072" y="2710"/>
                    <a:pt x="1103" y="2490"/>
                  </a:cubicBezTo>
                  <a:cubicBezTo>
                    <a:pt x="1166" y="2332"/>
                    <a:pt x="1072" y="2206"/>
                    <a:pt x="946" y="2143"/>
                  </a:cubicBezTo>
                  <a:lnTo>
                    <a:pt x="851" y="2049"/>
                  </a:lnTo>
                  <a:lnTo>
                    <a:pt x="1198" y="1482"/>
                  </a:lnTo>
                  <a:lnTo>
                    <a:pt x="1324" y="1545"/>
                  </a:lnTo>
                  <a:cubicBezTo>
                    <a:pt x="1366" y="1573"/>
                    <a:pt x="1421" y="1588"/>
                    <a:pt x="1481" y="1588"/>
                  </a:cubicBezTo>
                  <a:cubicBezTo>
                    <a:pt x="1553" y="1588"/>
                    <a:pt x="1632" y="1565"/>
                    <a:pt x="1702" y="1513"/>
                  </a:cubicBezTo>
                  <a:cubicBezTo>
                    <a:pt x="1859" y="1356"/>
                    <a:pt x="2048" y="1261"/>
                    <a:pt x="2269" y="1198"/>
                  </a:cubicBezTo>
                  <a:cubicBezTo>
                    <a:pt x="2426" y="1135"/>
                    <a:pt x="2489" y="977"/>
                    <a:pt x="2489" y="883"/>
                  </a:cubicBezTo>
                  <a:lnTo>
                    <a:pt x="2489" y="757"/>
                  </a:lnTo>
                  <a:close/>
                  <a:moveTo>
                    <a:pt x="2174" y="1"/>
                  </a:moveTo>
                  <a:cubicBezTo>
                    <a:pt x="1985" y="1"/>
                    <a:pt x="1828" y="158"/>
                    <a:pt x="1828" y="379"/>
                  </a:cubicBezTo>
                  <a:lnTo>
                    <a:pt x="1828" y="599"/>
                  </a:lnTo>
                  <a:cubicBezTo>
                    <a:pt x="1702" y="631"/>
                    <a:pt x="1576" y="725"/>
                    <a:pt x="1513" y="788"/>
                  </a:cubicBezTo>
                  <a:lnTo>
                    <a:pt x="1324" y="694"/>
                  </a:lnTo>
                  <a:cubicBezTo>
                    <a:pt x="1265" y="658"/>
                    <a:pt x="1192" y="641"/>
                    <a:pt x="1122" y="641"/>
                  </a:cubicBezTo>
                  <a:cubicBezTo>
                    <a:pt x="1004" y="641"/>
                    <a:pt x="890" y="690"/>
                    <a:pt x="851" y="788"/>
                  </a:cubicBezTo>
                  <a:lnTo>
                    <a:pt x="126" y="2017"/>
                  </a:lnTo>
                  <a:cubicBezTo>
                    <a:pt x="63" y="2175"/>
                    <a:pt x="95" y="2427"/>
                    <a:pt x="253" y="2490"/>
                  </a:cubicBezTo>
                  <a:lnTo>
                    <a:pt x="442" y="2616"/>
                  </a:lnTo>
                  <a:lnTo>
                    <a:pt x="442" y="2994"/>
                  </a:lnTo>
                  <a:lnTo>
                    <a:pt x="253" y="3120"/>
                  </a:lnTo>
                  <a:cubicBezTo>
                    <a:pt x="95" y="3214"/>
                    <a:pt x="0" y="3435"/>
                    <a:pt x="126" y="3592"/>
                  </a:cubicBezTo>
                  <a:lnTo>
                    <a:pt x="851" y="4821"/>
                  </a:lnTo>
                  <a:cubicBezTo>
                    <a:pt x="894" y="4928"/>
                    <a:pt x="1024" y="4991"/>
                    <a:pt x="1152" y="4991"/>
                  </a:cubicBezTo>
                  <a:cubicBezTo>
                    <a:pt x="1213" y="4991"/>
                    <a:pt x="1273" y="4977"/>
                    <a:pt x="1324" y="4947"/>
                  </a:cubicBezTo>
                  <a:lnTo>
                    <a:pt x="1513" y="4821"/>
                  </a:lnTo>
                  <a:cubicBezTo>
                    <a:pt x="1639" y="4884"/>
                    <a:pt x="1733" y="4979"/>
                    <a:pt x="1828" y="5010"/>
                  </a:cubicBezTo>
                  <a:lnTo>
                    <a:pt x="1828" y="5262"/>
                  </a:lnTo>
                  <a:cubicBezTo>
                    <a:pt x="1828" y="5451"/>
                    <a:pt x="1985" y="5609"/>
                    <a:pt x="2174" y="5609"/>
                  </a:cubicBezTo>
                  <a:lnTo>
                    <a:pt x="3592" y="5609"/>
                  </a:lnTo>
                  <a:cubicBezTo>
                    <a:pt x="3781" y="5609"/>
                    <a:pt x="3939" y="5451"/>
                    <a:pt x="3939" y="5262"/>
                  </a:cubicBezTo>
                  <a:lnTo>
                    <a:pt x="3939" y="5010"/>
                  </a:lnTo>
                  <a:cubicBezTo>
                    <a:pt x="4065" y="4979"/>
                    <a:pt x="4191" y="4884"/>
                    <a:pt x="4254" y="4821"/>
                  </a:cubicBezTo>
                  <a:lnTo>
                    <a:pt x="4474" y="4947"/>
                  </a:lnTo>
                  <a:cubicBezTo>
                    <a:pt x="4524" y="4967"/>
                    <a:pt x="4580" y="4978"/>
                    <a:pt x="4637" y="4978"/>
                  </a:cubicBezTo>
                  <a:cubicBezTo>
                    <a:pt x="4759" y="4978"/>
                    <a:pt x="4882" y="4929"/>
                    <a:pt x="4947" y="4821"/>
                  </a:cubicBezTo>
                  <a:lnTo>
                    <a:pt x="5640" y="3592"/>
                  </a:lnTo>
                  <a:cubicBezTo>
                    <a:pt x="5734" y="3435"/>
                    <a:pt x="5671" y="3214"/>
                    <a:pt x="5514" y="3120"/>
                  </a:cubicBezTo>
                  <a:lnTo>
                    <a:pt x="5325" y="2994"/>
                  </a:lnTo>
                  <a:lnTo>
                    <a:pt x="5325" y="2616"/>
                  </a:lnTo>
                  <a:lnTo>
                    <a:pt x="5514" y="2490"/>
                  </a:lnTo>
                  <a:cubicBezTo>
                    <a:pt x="5671" y="2427"/>
                    <a:pt x="5766" y="2206"/>
                    <a:pt x="5640" y="2017"/>
                  </a:cubicBezTo>
                  <a:lnTo>
                    <a:pt x="4947" y="788"/>
                  </a:lnTo>
                  <a:cubicBezTo>
                    <a:pt x="4887" y="689"/>
                    <a:pt x="4777" y="627"/>
                    <a:pt x="4664" y="627"/>
                  </a:cubicBezTo>
                  <a:cubicBezTo>
                    <a:pt x="4598" y="627"/>
                    <a:pt x="4532" y="648"/>
                    <a:pt x="4474" y="694"/>
                  </a:cubicBezTo>
                  <a:lnTo>
                    <a:pt x="4254" y="788"/>
                  </a:lnTo>
                  <a:cubicBezTo>
                    <a:pt x="4159" y="725"/>
                    <a:pt x="4033" y="631"/>
                    <a:pt x="3939" y="599"/>
                  </a:cubicBezTo>
                  <a:lnTo>
                    <a:pt x="3939" y="379"/>
                  </a:lnTo>
                  <a:cubicBezTo>
                    <a:pt x="3939" y="158"/>
                    <a:pt x="3781" y="1"/>
                    <a:pt x="3592"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9" name="Google Shape;1005;p32">
              <a:extLst>
                <a:ext uri="{FF2B5EF4-FFF2-40B4-BE49-F238E27FC236}">
                  <a16:creationId xmlns:a16="http://schemas.microsoft.com/office/drawing/2014/main" id="{EAD4A827-5D3E-465E-AAC5-941679C16E3B}"/>
                </a:ext>
              </a:extLst>
            </p:cNvPr>
            <p:cNvSpPr/>
            <p:nvPr/>
          </p:nvSpPr>
          <p:spPr>
            <a:xfrm>
              <a:off x="-48150350" y="2422325"/>
              <a:ext cx="52775" cy="52800"/>
            </a:xfrm>
            <a:custGeom>
              <a:avLst/>
              <a:gdLst/>
              <a:ahLst/>
              <a:cxnLst/>
              <a:rect l="l" t="t" r="r" b="b"/>
              <a:pathLst>
                <a:path w="2111" h="2112" extrusionOk="0">
                  <a:moveTo>
                    <a:pt x="1040" y="662"/>
                  </a:moveTo>
                  <a:cubicBezTo>
                    <a:pt x="1260" y="662"/>
                    <a:pt x="1418" y="820"/>
                    <a:pt x="1418" y="1009"/>
                  </a:cubicBezTo>
                  <a:cubicBezTo>
                    <a:pt x="1418" y="1198"/>
                    <a:pt x="1260" y="1355"/>
                    <a:pt x="1040" y="1355"/>
                  </a:cubicBezTo>
                  <a:cubicBezTo>
                    <a:pt x="851" y="1355"/>
                    <a:pt x="693" y="1198"/>
                    <a:pt x="693" y="1009"/>
                  </a:cubicBezTo>
                  <a:cubicBezTo>
                    <a:pt x="693" y="820"/>
                    <a:pt x="851" y="662"/>
                    <a:pt x="1040" y="662"/>
                  </a:cubicBezTo>
                  <a:close/>
                  <a:moveTo>
                    <a:pt x="1040" y="1"/>
                  </a:moveTo>
                  <a:cubicBezTo>
                    <a:pt x="473" y="1"/>
                    <a:pt x="0" y="473"/>
                    <a:pt x="0" y="1040"/>
                  </a:cubicBezTo>
                  <a:cubicBezTo>
                    <a:pt x="0" y="1639"/>
                    <a:pt x="473" y="2111"/>
                    <a:pt x="1040" y="2111"/>
                  </a:cubicBezTo>
                  <a:cubicBezTo>
                    <a:pt x="1639" y="2111"/>
                    <a:pt x="2111" y="1639"/>
                    <a:pt x="2111" y="1040"/>
                  </a:cubicBezTo>
                  <a:cubicBezTo>
                    <a:pt x="2111" y="473"/>
                    <a:pt x="1639" y="1"/>
                    <a:pt x="1040"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sp>
        <p:nvSpPr>
          <p:cNvPr id="20" name="Google Shape;973;p32">
            <a:extLst>
              <a:ext uri="{FF2B5EF4-FFF2-40B4-BE49-F238E27FC236}">
                <a16:creationId xmlns:a16="http://schemas.microsoft.com/office/drawing/2014/main" id="{DEC341B6-2958-4A62-B692-E4052ECC951A}"/>
              </a:ext>
            </a:extLst>
          </p:cNvPr>
          <p:cNvSpPr/>
          <p:nvPr/>
        </p:nvSpPr>
        <p:spPr>
          <a:xfrm>
            <a:off x="1717403" y="3674308"/>
            <a:ext cx="269927" cy="248460"/>
          </a:xfrm>
          <a:custGeom>
            <a:avLst/>
            <a:gdLst/>
            <a:ahLst/>
            <a:cxnLst/>
            <a:rect l="l" t="t" r="r" b="b"/>
            <a:pathLst>
              <a:path w="11909" h="11847" extrusionOk="0">
                <a:moveTo>
                  <a:pt x="3560" y="2647"/>
                </a:moveTo>
                <a:lnTo>
                  <a:pt x="3560" y="3561"/>
                </a:lnTo>
                <a:lnTo>
                  <a:pt x="2615" y="3561"/>
                </a:lnTo>
                <a:lnTo>
                  <a:pt x="3560" y="2647"/>
                </a:lnTo>
                <a:close/>
                <a:moveTo>
                  <a:pt x="6616" y="4222"/>
                </a:moveTo>
                <a:cubicBezTo>
                  <a:pt x="7971" y="4285"/>
                  <a:pt x="9074" y="5325"/>
                  <a:pt x="9074" y="6680"/>
                </a:cubicBezTo>
                <a:cubicBezTo>
                  <a:pt x="9074" y="8003"/>
                  <a:pt x="7971" y="9106"/>
                  <a:pt x="6616" y="9106"/>
                </a:cubicBezTo>
                <a:cubicBezTo>
                  <a:pt x="5293" y="9106"/>
                  <a:pt x="4190" y="8003"/>
                  <a:pt x="4190" y="6680"/>
                </a:cubicBezTo>
                <a:cubicBezTo>
                  <a:pt x="4190" y="5325"/>
                  <a:pt x="5293" y="4222"/>
                  <a:pt x="6616" y="4222"/>
                </a:cubicBezTo>
                <a:close/>
                <a:moveTo>
                  <a:pt x="7687" y="757"/>
                </a:moveTo>
                <a:lnTo>
                  <a:pt x="7687" y="1513"/>
                </a:lnTo>
                <a:lnTo>
                  <a:pt x="3875" y="1513"/>
                </a:lnTo>
                <a:cubicBezTo>
                  <a:pt x="3781" y="1513"/>
                  <a:pt x="3655" y="1544"/>
                  <a:pt x="3623" y="1639"/>
                </a:cubicBezTo>
                <a:lnTo>
                  <a:pt x="1512" y="3718"/>
                </a:lnTo>
                <a:cubicBezTo>
                  <a:pt x="1418" y="3813"/>
                  <a:pt x="1386" y="3876"/>
                  <a:pt x="1386" y="3939"/>
                </a:cubicBezTo>
                <a:lnTo>
                  <a:pt x="1386" y="9862"/>
                </a:lnTo>
                <a:lnTo>
                  <a:pt x="662" y="9862"/>
                </a:lnTo>
                <a:lnTo>
                  <a:pt x="662" y="757"/>
                </a:lnTo>
                <a:close/>
                <a:moveTo>
                  <a:pt x="8380" y="2175"/>
                </a:moveTo>
                <a:lnTo>
                  <a:pt x="8380" y="4128"/>
                </a:lnTo>
                <a:cubicBezTo>
                  <a:pt x="7876" y="3813"/>
                  <a:pt x="7278" y="3592"/>
                  <a:pt x="6648" y="3592"/>
                </a:cubicBezTo>
                <a:cubicBezTo>
                  <a:pt x="4915" y="3592"/>
                  <a:pt x="3560" y="5010"/>
                  <a:pt x="3560" y="6711"/>
                </a:cubicBezTo>
                <a:cubicBezTo>
                  <a:pt x="3560" y="8444"/>
                  <a:pt x="4946" y="9830"/>
                  <a:pt x="6648" y="9830"/>
                </a:cubicBezTo>
                <a:cubicBezTo>
                  <a:pt x="7120" y="9830"/>
                  <a:pt x="7593" y="9704"/>
                  <a:pt x="8002" y="9515"/>
                </a:cubicBezTo>
                <a:lnTo>
                  <a:pt x="8380" y="9893"/>
                </a:lnTo>
                <a:lnTo>
                  <a:pt x="8380" y="10492"/>
                </a:lnTo>
                <a:lnTo>
                  <a:pt x="2079" y="10492"/>
                </a:lnTo>
                <a:lnTo>
                  <a:pt x="2079" y="4285"/>
                </a:lnTo>
                <a:lnTo>
                  <a:pt x="3875" y="4285"/>
                </a:lnTo>
                <a:cubicBezTo>
                  <a:pt x="4064" y="4285"/>
                  <a:pt x="4222" y="4128"/>
                  <a:pt x="4222" y="3907"/>
                </a:cubicBezTo>
                <a:lnTo>
                  <a:pt x="4222" y="2175"/>
                </a:lnTo>
                <a:close/>
                <a:moveTo>
                  <a:pt x="9074" y="8633"/>
                </a:moveTo>
                <a:lnTo>
                  <a:pt x="11027" y="10618"/>
                </a:lnTo>
                <a:cubicBezTo>
                  <a:pt x="11153" y="10744"/>
                  <a:pt x="11153" y="10964"/>
                  <a:pt x="11027" y="11090"/>
                </a:cubicBezTo>
                <a:cubicBezTo>
                  <a:pt x="10964" y="11153"/>
                  <a:pt x="10877" y="11185"/>
                  <a:pt x="10791" y="11185"/>
                </a:cubicBezTo>
                <a:cubicBezTo>
                  <a:pt x="10704" y="11185"/>
                  <a:pt x="10617" y="11153"/>
                  <a:pt x="10554" y="11090"/>
                </a:cubicBezTo>
                <a:lnTo>
                  <a:pt x="8601" y="9106"/>
                </a:lnTo>
                <a:cubicBezTo>
                  <a:pt x="8790" y="9011"/>
                  <a:pt x="8948" y="8791"/>
                  <a:pt x="9074" y="8633"/>
                </a:cubicBezTo>
                <a:close/>
                <a:moveTo>
                  <a:pt x="347" y="1"/>
                </a:moveTo>
                <a:cubicBezTo>
                  <a:pt x="158" y="1"/>
                  <a:pt x="0" y="190"/>
                  <a:pt x="0" y="379"/>
                </a:cubicBezTo>
                <a:lnTo>
                  <a:pt x="0" y="10145"/>
                </a:lnTo>
                <a:cubicBezTo>
                  <a:pt x="0" y="10334"/>
                  <a:pt x="158" y="10492"/>
                  <a:pt x="347" y="10492"/>
                </a:cubicBezTo>
                <a:lnTo>
                  <a:pt x="1386" y="10492"/>
                </a:lnTo>
                <a:lnTo>
                  <a:pt x="1386" y="10838"/>
                </a:lnTo>
                <a:cubicBezTo>
                  <a:pt x="1386" y="11059"/>
                  <a:pt x="1544" y="11216"/>
                  <a:pt x="1733" y="11216"/>
                </a:cubicBezTo>
                <a:lnTo>
                  <a:pt x="8695" y="11216"/>
                </a:lnTo>
                <a:cubicBezTo>
                  <a:pt x="8916" y="11216"/>
                  <a:pt x="9074" y="11059"/>
                  <a:pt x="9074" y="10838"/>
                </a:cubicBezTo>
                <a:lnTo>
                  <a:pt x="9074" y="10586"/>
                </a:lnTo>
                <a:lnTo>
                  <a:pt x="10050" y="11563"/>
                </a:lnTo>
                <a:cubicBezTo>
                  <a:pt x="10239" y="11752"/>
                  <a:pt x="10507" y="11847"/>
                  <a:pt x="10775" y="11847"/>
                </a:cubicBezTo>
                <a:cubicBezTo>
                  <a:pt x="11043" y="11847"/>
                  <a:pt x="11310" y="11752"/>
                  <a:pt x="11499" y="11563"/>
                </a:cubicBezTo>
                <a:cubicBezTo>
                  <a:pt x="11909" y="11153"/>
                  <a:pt x="11909" y="10492"/>
                  <a:pt x="11499" y="10114"/>
                </a:cubicBezTo>
                <a:lnTo>
                  <a:pt x="9420" y="8003"/>
                </a:lnTo>
                <a:cubicBezTo>
                  <a:pt x="9609" y="7625"/>
                  <a:pt x="9735" y="7152"/>
                  <a:pt x="9735" y="6680"/>
                </a:cubicBezTo>
                <a:cubicBezTo>
                  <a:pt x="9735" y="5924"/>
                  <a:pt x="9452" y="5262"/>
                  <a:pt x="9011" y="4695"/>
                </a:cubicBezTo>
                <a:lnTo>
                  <a:pt x="9011" y="1828"/>
                </a:lnTo>
                <a:cubicBezTo>
                  <a:pt x="9011" y="1639"/>
                  <a:pt x="8853" y="1481"/>
                  <a:pt x="8664" y="1481"/>
                </a:cubicBezTo>
                <a:lnTo>
                  <a:pt x="8317" y="1481"/>
                </a:lnTo>
                <a:lnTo>
                  <a:pt x="8317" y="379"/>
                </a:lnTo>
                <a:cubicBezTo>
                  <a:pt x="8317" y="190"/>
                  <a:pt x="8160" y="1"/>
                  <a:pt x="7971" y="1"/>
                </a:cubicBezTo>
                <a:close/>
              </a:path>
            </a:pathLst>
          </a:custGeom>
          <a:solidFill>
            <a:srgbClr val="00094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nvGrpSpPr>
          <p:cNvPr id="21" name="Google Shape;982;p32">
            <a:extLst>
              <a:ext uri="{FF2B5EF4-FFF2-40B4-BE49-F238E27FC236}">
                <a16:creationId xmlns:a16="http://schemas.microsoft.com/office/drawing/2014/main" id="{A22D07C2-CEA4-4581-B0AA-F57BE993C5FC}"/>
              </a:ext>
            </a:extLst>
          </p:cNvPr>
          <p:cNvGrpSpPr/>
          <p:nvPr/>
        </p:nvGrpSpPr>
        <p:grpSpPr>
          <a:xfrm>
            <a:off x="1717403" y="5017811"/>
            <a:ext cx="273886" cy="251375"/>
            <a:chOff x="-31166825" y="1939525"/>
            <a:chExt cx="293800" cy="291425"/>
          </a:xfrm>
          <a:solidFill>
            <a:srgbClr val="000944"/>
          </a:solidFill>
        </p:grpSpPr>
        <p:sp>
          <p:nvSpPr>
            <p:cNvPr id="22" name="Google Shape;983;p32">
              <a:extLst>
                <a:ext uri="{FF2B5EF4-FFF2-40B4-BE49-F238E27FC236}">
                  <a16:creationId xmlns:a16="http://schemas.microsoft.com/office/drawing/2014/main" id="{030A5981-53B2-40D7-B710-EC39E78D7B48}"/>
                </a:ext>
              </a:extLst>
            </p:cNvPr>
            <p:cNvSpPr/>
            <p:nvPr/>
          </p:nvSpPr>
          <p:spPr>
            <a:xfrm>
              <a:off x="-31166825" y="1939525"/>
              <a:ext cx="224500" cy="291425"/>
            </a:xfrm>
            <a:custGeom>
              <a:avLst/>
              <a:gdLst/>
              <a:ahLst/>
              <a:cxnLst/>
              <a:rect l="l" t="t" r="r" b="b"/>
              <a:pathLst>
                <a:path w="8980" h="11657" extrusionOk="0">
                  <a:moveTo>
                    <a:pt x="5892" y="662"/>
                  </a:moveTo>
                  <a:cubicBezTo>
                    <a:pt x="6081" y="662"/>
                    <a:pt x="6239" y="819"/>
                    <a:pt x="6239" y="1040"/>
                  </a:cubicBezTo>
                  <a:lnTo>
                    <a:pt x="6239" y="1386"/>
                  </a:lnTo>
                  <a:lnTo>
                    <a:pt x="2805" y="1386"/>
                  </a:lnTo>
                  <a:lnTo>
                    <a:pt x="2805" y="1040"/>
                  </a:lnTo>
                  <a:cubicBezTo>
                    <a:pt x="2805" y="819"/>
                    <a:pt x="2962" y="662"/>
                    <a:pt x="3120" y="662"/>
                  </a:cubicBezTo>
                  <a:close/>
                  <a:moveTo>
                    <a:pt x="8035" y="1323"/>
                  </a:moveTo>
                  <a:cubicBezTo>
                    <a:pt x="8255" y="1323"/>
                    <a:pt x="8413" y="1512"/>
                    <a:pt x="8413" y="1701"/>
                  </a:cubicBezTo>
                  <a:lnTo>
                    <a:pt x="8413" y="10617"/>
                  </a:lnTo>
                  <a:cubicBezTo>
                    <a:pt x="8413" y="10838"/>
                    <a:pt x="8255" y="10995"/>
                    <a:pt x="8035" y="10995"/>
                  </a:cubicBezTo>
                  <a:lnTo>
                    <a:pt x="1166" y="10995"/>
                  </a:lnTo>
                  <a:cubicBezTo>
                    <a:pt x="946" y="10995"/>
                    <a:pt x="788" y="10838"/>
                    <a:pt x="788" y="10617"/>
                  </a:cubicBezTo>
                  <a:lnTo>
                    <a:pt x="788" y="1701"/>
                  </a:lnTo>
                  <a:lnTo>
                    <a:pt x="757" y="1701"/>
                  </a:lnTo>
                  <a:cubicBezTo>
                    <a:pt x="757" y="1512"/>
                    <a:pt x="914" y="1323"/>
                    <a:pt x="1103" y="1323"/>
                  </a:cubicBezTo>
                  <a:lnTo>
                    <a:pt x="2143" y="1323"/>
                  </a:lnTo>
                  <a:lnTo>
                    <a:pt x="2143" y="1701"/>
                  </a:lnTo>
                  <a:cubicBezTo>
                    <a:pt x="2143" y="1890"/>
                    <a:pt x="2301" y="2048"/>
                    <a:pt x="2490" y="2048"/>
                  </a:cubicBezTo>
                  <a:lnTo>
                    <a:pt x="6617" y="2048"/>
                  </a:lnTo>
                  <a:cubicBezTo>
                    <a:pt x="6837" y="2048"/>
                    <a:pt x="6995" y="1890"/>
                    <a:pt x="6995" y="1701"/>
                  </a:cubicBezTo>
                  <a:lnTo>
                    <a:pt x="6995" y="1323"/>
                  </a:lnTo>
                  <a:close/>
                  <a:moveTo>
                    <a:pt x="3120" y="0"/>
                  </a:moveTo>
                  <a:cubicBezTo>
                    <a:pt x="2679" y="0"/>
                    <a:pt x="2301" y="284"/>
                    <a:pt x="2143" y="662"/>
                  </a:cubicBezTo>
                  <a:lnTo>
                    <a:pt x="1040" y="662"/>
                  </a:lnTo>
                  <a:cubicBezTo>
                    <a:pt x="473" y="662"/>
                    <a:pt x="1" y="1134"/>
                    <a:pt x="1" y="1701"/>
                  </a:cubicBezTo>
                  <a:lnTo>
                    <a:pt x="1" y="10649"/>
                  </a:lnTo>
                  <a:cubicBezTo>
                    <a:pt x="64" y="11216"/>
                    <a:pt x="536" y="11657"/>
                    <a:pt x="1072" y="11657"/>
                  </a:cubicBezTo>
                  <a:lnTo>
                    <a:pt x="7971" y="11657"/>
                  </a:lnTo>
                  <a:cubicBezTo>
                    <a:pt x="8507" y="11657"/>
                    <a:pt x="8980" y="11184"/>
                    <a:pt x="8980" y="10649"/>
                  </a:cubicBezTo>
                  <a:lnTo>
                    <a:pt x="8980" y="1701"/>
                  </a:lnTo>
                  <a:cubicBezTo>
                    <a:pt x="8980" y="1134"/>
                    <a:pt x="8507" y="662"/>
                    <a:pt x="7971" y="662"/>
                  </a:cubicBezTo>
                  <a:lnTo>
                    <a:pt x="6869" y="662"/>
                  </a:lnTo>
                  <a:cubicBezTo>
                    <a:pt x="6711" y="284"/>
                    <a:pt x="6365" y="0"/>
                    <a:pt x="5892"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23" name="Google Shape;984;p32">
              <a:extLst>
                <a:ext uri="{FF2B5EF4-FFF2-40B4-BE49-F238E27FC236}">
                  <a16:creationId xmlns:a16="http://schemas.microsoft.com/office/drawing/2014/main" id="{AA7259CC-A0D7-4A5A-8B70-863275EDC0AB}"/>
                </a:ext>
              </a:extLst>
            </p:cNvPr>
            <p:cNvSpPr/>
            <p:nvPr/>
          </p:nvSpPr>
          <p:spPr>
            <a:xfrm>
              <a:off x="-31131375" y="2145075"/>
              <a:ext cx="52800" cy="52800"/>
            </a:xfrm>
            <a:custGeom>
              <a:avLst/>
              <a:gdLst/>
              <a:ahLst/>
              <a:cxnLst/>
              <a:rect l="l" t="t" r="r" b="b"/>
              <a:pathLst>
                <a:path w="2112" h="2112" extrusionOk="0">
                  <a:moveTo>
                    <a:pt x="1355" y="726"/>
                  </a:moveTo>
                  <a:lnTo>
                    <a:pt x="1355" y="1387"/>
                  </a:lnTo>
                  <a:lnTo>
                    <a:pt x="694" y="1387"/>
                  </a:lnTo>
                  <a:lnTo>
                    <a:pt x="694" y="726"/>
                  </a:lnTo>
                  <a:close/>
                  <a:moveTo>
                    <a:pt x="379" y="1"/>
                  </a:moveTo>
                  <a:cubicBezTo>
                    <a:pt x="158" y="1"/>
                    <a:pt x="0" y="158"/>
                    <a:pt x="0" y="379"/>
                  </a:cubicBezTo>
                  <a:lnTo>
                    <a:pt x="0" y="1734"/>
                  </a:lnTo>
                  <a:cubicBezTo>
                    <a:pt x="0" y="1954"/>
                    <a:pt x="158" y="2112"/>
                    <a:pt x="379" y="2112"/>
                  </a:cubicBezTo>
                  <a:lnTo>
                    <a:pt x="1733" y="2112"/>
                  </a:lnTo>
                  <a:cubicBezTo>
                    <a:pt x="1954" y="2112"/>
                    <a:pt x="2111" y="1954"/>
                    <a:pt x="2111" y="1734"/>
                  </a:cubicBezTo>
                  <a:lnTo>
                    <a:pt x="2111" y="379"/>
                  </a:lnTo>
                  <a:cubicBezTo>
                    <a:pt x="2111" y="158"/>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24" name="Google Shape;985;p32">
              <a:extLst>
                <a:ext uri="{FF2B5EF4-FFF2-40B4-BE49-F238E27FC236}">
                  <a16:creationId xmlns:a16="http://schemas.microsoft.com/office/drawing/2014/main" id="{344AAD72-AD86-4B97-988A-5E2623B2E05A}"/>
                </a:ext>
              </a:extLst>
            </p:cNvPr>
            <p:cNvSpPr/>
            <p:nvPr/>
          </p:nvSpPr>
          <p:spPr>
            <a:xfrm>
              <a:off x="-31131375" y="2076550"/>
              <a:ext cx="52800" cy="52025"/>
            </a:xfrm>
            <a:custGeom>
              <a:avLst/>
              <a:gdLst/>
              <a:ahLst/>
              <a:cxnLst/>
              <a:rect l="l" t="t" r="r" b="b"/>
              <a:pathLst>
                <a:path w="2112" h="2081" extrusionOk="0">
                  <a:moveTo>
                    <a:pt x="1355" y="694"/>
                  </a:moveTo>
                  <a:lnTo>
                    <a:pt x="1355" y="1356"/>
                  </a:lnTo>
                  <a:lnTo>
                    <a:pt x="694" y="1356"/>
                  </a:lnTo>
                  <a:lnTo>
                    <a:pt x="694" y="694"/>
                  </a:lnTo>
                  <a:close/>
                  <a:moveTo>
                    <a:pt x="379" y="1"/>
                  </a:moveTo>
                  <a:cubicBezTo>
                    <a:pt x="158" y="1"/>
                    <a:pt x="0" y="159"/>
                    <a:pt x="0" y="348"/>
                  </a:cubicBezTo>
                  <a:lnTo>
                    <a:pt x="0" y="1734"/>
                  </a:lnTo>
                  <a:cubicBezTo>
                    <a:pt x="0" y="1923"/>
                    <a:pt x="158" y="2080"/>
                    <a:pt x="379" y="2080"/>
                  </a:cubicBezTo>
                  <a:lnTo>
                    <a:pt x="1733" y="2080"/>
                  </a:lnTo>
                  <a:cubicBezTo>
                    <a:pt x="1954" y="2080"/>
                    <a:pt x="2111" y="1923"/>
                    <a:pt x="2111" y="1734"/>
                  </a:cubicBezTo>
                  <a:lnTo>
                    <a:pt x="2111" y="348"/>
                  </a:lnTo>
                  <a:cubicBezTo>
                    <a:pt x="2111" y="159"/>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25" name="Google Shape;986;p32">
              <a:extLst>
                <a:ext uri="{FF2B5EF4-FFF2-40B4-BE49-F238E27FC236}">
                  <a16:creationId xmlns:a16="http://schemas.microsoft.com/office/drawing/2014/main" id="{7CAD7C68-3A10-46C9-9E82-13796574B8CB}"/>
                </a:ext>
              </a:extLst>
            </p:cNvPr>
            <p:cNvSpPr/>
            <p:nvPr/>
          </p:nvSpPr>
          <p:spPr>
            <a:xfrm>
              <a:off x="-31131375" y="2007250"/>
              <a:ext cx="52800" cy="52800"/>
            </a:xfrm>
            <a:custGeom>
              <a:avLst/>
              <a:gdLst/>
              <a:ahLst/>
              <a:cxnLst/>
              <a:rect l="l" t="t" r="r" b="b"/>
              <a:pathLst>
                <a:path w="2112" h="2112" extrusionOk="0">
                  <a:moveTo>
                    <a:pt x="1355" y="725"/>
                  </a:moveTo>
                  <a:lnTo>
                    <a:pt x="1355" y="1387"/>
                  </a:lnTo>
                  <a:lnTo>
                    <a:pt x="694" y="1387"/>
                  </a:lnTo>
                  <a:lnTo>
                    <a:pt x="694" y="725"/>
                  </a:lnTo>
                  <a:close/>
                  <a:moveTo>
                    <a:pt x="379" y="1"/>
                  </a:moveTo>
                  <a:cubicBezTo>
                    <a:pt x="158" y="1"/>
                    <a:pt x="0" y="158"/>
                    <a:pt x="0" y="379"/>
                  </a:cubicBezTo>
                  <a:lnTo>
                    <a:pt x="0" y="1733"/>
                  </a:lnTo>
                  <a:cubicBezTo>
                    <a:pt x="0" y="1954"/>
                    <a:pt x="158" y="2111"/>
                    <a:pt x="379" y="2111"/>
                  </a:cubicBezTo>
                  <a:lnTo>
                    <a:pt x="1733" y="2111"/>
                  </a:lnTo>
                  <a:cubicBezTo>
                    <a:pt x="1954" y="2111"/>
                    <a:pt x="2111" y="1954"/>
                    <a:pt x="2111" y="1733"/>
                  </a:cubicBezTo>
                  <a:lnTo>
                    <a:pt x="2111" y="379"/>
                  </a:lnTo>
                  <a:cubicBezTo>
                    <a:pt x="2111" y="158"/>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26" name="Google Shape;987;p32">
              <a:extLst>
                <a:ext uri="{FF2B5EF4-FFF2-40B4-BE49-F238E27FC236}">
                  <a16:creationId xmlns:a16="http://schemas.microsoft.com/office/drawing/2014/main" id="{8ED8A008-400A-4D15-967E-87571556A9D4}"/>
                </a:ext>
              </a:extLst>
            </p:cNvPr>
            <p:cNvSpPr/>
            <p:nvPr/>
          </p:nvSpPr>
          <p:spPr>
            <a:xfrm>
              <a:off x="-31062075" y="2007250"/>
              <a:ext cx="85875" cy="18150"/>
            </a:xfrm>
            <a:custGeom>
              <a:avLst/>
              <a:gdLst/>
              <a:ahLst/>
              <a:cxnLst/>
              <a:rect l="l" t="t" r="r" b="b"/>
              <a:pathLst>
                <a:path w="3435" h="726" extrusionOk="0">
                  <a:moveTo>
                    <a:pt x="347" y="1"/>
                  </a:moveTo>
                  <a:cubicBezTo>
                    <a:pt x="158" y="1"/>
                    <a:pt x="1" y="158"/>
                    <a:pt x="1" y="379"/>
                  </a:cubicBezTo>
                  <a:cubicBezTo>
                    <a:pt x="1" y="568"/>
                    <a:pt x="158" y="725"/>
                    <a:pt x="347" y="725"/>
                  </a:cubicBezTo>
                  <a:lnTo>
                    <a:pt x="3057" y="725"/>
                  </a:lnTo>
                  <a:cubicBezTo>
                    <a:pt x="3277" y="725"/>
                    <a:pt x="3435" y="568"/>
                    <a:pt x="3435" y="379"/>
                  </a:cubicBezTo>
                  <a:cubicBezTo>
                    <a:pt x="3435" y="158"/>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27" name="Google Shape;988;p32">
              <a:extLst>
                <a:ext uri="{FF2B5EF4-FFF2-40B4-BE49-F238E27FC236}">
                  <a16:creationId xmlns:a16="http://schemas.microsoft.com/office/drawing/2014/main" id="{31A36820-3D6C-418D-9848-BAA1AC635723}"/>
                </a:ext>
              </a:extLst>
            </p:cNvPr>
            <p:cNvSpPr/>
            <p:nvPr/>
          </p:nvSpPr>
          <p:spPr>
            <a:xfrm>
              <a:off x="-31062075" y="2041900"/>
              <a:ext cx="52025" cy="18150"/>
            </a:xfrm>
            <a:custGeom>
              <a:avLst/>
              <a:gdLst/>
              <a:ahLst/>
              <a:cxnLst/>
              <a:rect l="l" t="t" r="r" b="b"/>
              <a:pathLst>
                <a:path w="2081" h="726" extrusionOk="0">
                  <a:moveTo>
                    <a:pt x="347" y="1"/>
                  </a:moveTo>
                  <a:cubicBezTo>
                    <a:pt x="158" y="1"/>
                    <a:pt x="1" y="158"/>
                    <a:pt x="1" y="347"/>
                  </a:cubicBezTo>
                  <a:cubicBezTo>
                    <a:pt x="1" y="568"/>
                    <a:pt x="158" y="725"/>
                    <a:pt x="347" y="725"/>
                  </a:cubicBezTo>
                  <a:lnTo>
                    <a:pt x="1734" y="725"/>
                  </a:lnTo>
                  <a:cubicBezTo>
                    <a:pt x="1923" y="725"/>
                    <a:pt x="2080" y="568"/>
                    <a:pt x="2080" y="347"/>
                  </a:cubicBezTo>
                  <a:cubicBezTo>
                    <a:pt x="2080" y="158"/>
                    <a:pt x="1923" y="1"/>
                    <a:pt x="173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28" name="Google Shape;989;p32">
              <a:extLst>
                <a:ext uri="{FF2B5EF4-FFF2-40B4-BE49-F238E27FC236}">
                  <a16:creationId xmlns:a16="http://schemas.microsoft.com/office/drawing/2014/main" id="{695BBFA9-0D95-43B5-A9CF-F92C8045E7B2}"/>
                </a:ext>
              </a:extLst>
            </p:cNvPr>
            <p:cNvSpPr/>
            <p:nvPr/>
          </p:nvSpPr>
          <p:spPr>
            <a:xfrm>
              <a:off x="-31062075" y="2076550"/>
              <a:ext cx="85875" cy="17375"/>
            </a:xfrm>
            <a:custGeom>
              <a:avLst/>
              <a:gdLst/>
              <a:ahLst/>
              <a:cxnLst/>
              <a:rect l="l" t="t" r="r" b="b"/>
              <a:pathLst>
                <a:path w="3435" h="695" extrusionOk="0">
                  <a:moveTo>
                    <a:pt x="347" y="1"/>
                  </a:moveTo>
                  <a:cubicBezTo>
                    <a:pt x="158" y="1"/>
                    <a:pt x="1" y="159"/>
                    <a:pt x="1" y="348"/>
                  </a:cubicBezTo>
                  <a:cubicBezTo>
                    <a:pt x="1" y="537"/>
                    <a:pt x="158" y="694"/>
                    <a:pt x="347" y="694"/>
                  </a:cubicBezTo>
                  <a:lnTo>
                    <a:pt x="3057" y="694"/>
                  </a:lnTo>
                  <a:cubicBezTo>
                    <a:pt x="3277" y="694"/>
                    <a:pt x="3435" y="537"/>
                    <a:pt x="3435" y="348"/>
                  </a:cubicBezTo>
                  <a:cubicBezTo>
                    <a:pt x="3435" y="159"/>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29" name="Google Shape;990;p32">
              <a:extLst>
                <a:ext uri="{FF2B5EF4-FFF2-40B4-BE49-F238E27FC236}">
                  <a16:creationId xmlns:a16="http://schemas.microsoft.com/office/drawing/2014/main" id="{DF051200-6B93-4D35-AD9E-B041D21B1765}"/>
                </a:ext>
              </a:extLst>
            </p:cNvPr>
            <p:cNvSpPr/>
            <p:nvPr/>
          </p:nvSpPr>
          <p:spPr>
            <a:xfrm>
              <a:off x="-31062075" y="2110425"/>
              <a:ext cx="52025" cy="18150"/>
            </a:xfrm>
            <a:custGeom>
              <a:avLst/>
              <a:gdLst/>
              <a:ahLst/>
              <a:cxnLst/>
              <a:rect l="l" t="t" r="r" b="b"/>
              <a:pathLst>
                <a:path w="2081" h="726" extrusionOk="0">
                  <a:moveTo>
                    <a:pt x="347" y="1"/>
                  </a:moveTo>
                  <a:cubicBezTo>
                    <a:pt x="158" y="1"/>
                    <a:pt x="1" y="190"/>
                    <a:pt x="1" y="379"/>
                  </a:cubicBezTo>
                  <a:cubicBezTo>
                    <a:pt x="1" y="568"/>
                    <a:pt x="158" y="725"/>
                    <a:pt x="347" y="725"/>
                  </a:cubicBezTo>
                  <a:lnTo>
                    <a:pt x="1734" y="725"/>
                  </a:lnTo>
                  <a:cubicBezTo>
                    <a:pt x="1923" y="725"/>
                    <a:pt x="2080" y="568"/>
                    <a:pt x="2080" y="379"/>
                  </a:cubicBezTo>
                  <a:cubicBezTo>
                    <a:pt x="2080" y="190"/>
                    <a:pt x="1923" y="1"/>
                    <a:pt x="173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30" name="Google Shape;991;p32">
              <a:extLst>
                <a:ext uri="{FF2B5EF4-FFF2-40B4-BE49-F238E27FC236}">
                  <a16:creationId xmlns:a16="http://schemas.microsoft.com/office/drawing/2014/main" id="{F3A99B62-D074-4CAE-9315-6D81A9CD2B23}"/>
                </a:ext>
              </a:extLst>
            </p:cNvPr>
            <p:cNvSpPr/>
            <p:nvPr/>
          </p:nvSpPr>
          <p:spPr>
            <a:xfrm>
              <a:off x="-31062075" y="2145075"/>
              <a:ext cx="85875" cy="18150"/>
            </a:xfrm>
            <a:custGeom>
              <a:avLst/>
              <a:gdLst/>
              <a:ahLst/>
              <a:cxnLst/>
              <a:rect l="l" t="t" r="r" b="b"/>
              <a:pathLst>
                <a:path w="3435" h="726" extrusionOk="0">
                  <a:moveTo>
                    <a:pt x="347" y="1"/>
                  </a:moveTo>
                  <a:cubicBezTo>
                    <a:pt x="158" y="1"/>
                    <a:pt x="1" y="158"/>
                    <a:pt x="1" y="379"/>
                  </a:cubicBezTo>
                  <a:cubicBezTo>
                    <a:pt x="1" y="568"/>
                    <a:pt x="158" y="726"/>
                    <a:pt x="347" y="726"/>
                  </a:cubicBezTo>
                  <a:lnTo>
                    <a:pt x="3057" y="726"/>
                  </a:lnTo>
                  <a:cubicBezTo>
                    <a:pt x="3277" y="726"/>
                    <a:pt x="3435" y="568"/>
                    <a:pt x="3435" y="379"/>
                  </a:cubicBezTo>
                  <a:cubicBezTo>
                    <a:pt x="3435" y="158"/>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31" name="Google Shape;992;p32">
              <a:extLst>
                <a:ext uri="{FF2B5EF4-FFF2-40B4-BE49-F238E27FC236}">
                  <a16:creationId xmlns:a16="http://schemas.microsoft.com/office/drawing/2014/main" id="{C3749A9E-939D-4480-89E4-37B7C5AB84B2}"/>
                </a:ext>
              </a:extLst>
            </p:cNvPr>
            <p:cNvSpPr/>
            <p:nvPr/>
          </p:nvSpPr>
          <p:spPr>
            <a:xfrm>
              <a:off x="-31062075" y="2179750"/>
              <a:ext cx="52025" cy="18125"/>
            </a:xfrm>
            <a:custGeom>
              <a:avLst/>
              <a:gdLst/>
              <a:ahLst/>
              <a:cxnLst/>
              <a:rect l="l" t="t" r="r" b="b"/>
              <a:pathLst>
                <a:path w="2081" h="725" extrusionOk="0">
                  <a:moveTo>
                    <a:pt x="347" y="0"/>
                  </a:moveTo>
                  <a:cubicBezTo>
                    <a:pt x="158" y="0"/>
                    <a:pt x="1" y="158"/>
                    <a:pt x="1" y="347"/>
                  </a:cubicBezTo>
                  <a:cubicBezTo>
                    <a:pt x="1" y="567"/>
                    <a:pt x="158" y="725"/>
                    <a:pt x="347" y="725"/>
                  </a:cubicBezTo>
                  <a:lnTo>
                    <a:pt x="1734" y="725"/>
                  </a:lnTo>
                  <a:cubicBezTo>
                    <a:pt x="1923" y="725"/>
                    <a:pt x="2080" y="567"/>
                    <a:pt x="2080" y="347"/>
                  </a:cubicBezTo>
                  <a:cubicBezTo>
                    <a:pt x="2080" y="158"/>
                    <a:pt x="1923" y="0"/>
                    <a:pt x="1734"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32" name="Google Shape;993;p32">
              <a:extLst>
                <a:ext uri="{FF2B5EF4-FFF2-40B4-BE49-F238E27FC236}">
                  <a16:creationId xmlns:a16="http://schemas.microsoft.com/office/drawing/2014/main" id="{62F82DDF-2DE8-4C7E-A580-53D6CBF9684E}"/>
                </a:ext>
              </a:extLst>
            </p:cNvPr>
            <p:cNvSpPr/>
            <p:nvPr/>
          </p:nvSpPr>
          <p:spPr>
            <a:xfrm>
              <a:off x="-30924225" y="1974175"/>
              <a:ext cx="51200" cy="240250"/>
            </a:xfrm>
            <a:custGeom>
              <a:avLst/>
              <a:gdLst/>
              <a:ahLst/>
              <a:cxnLst/>
              <a:rect l="l" t="t" r="r" b="b"/>
              <a:pathLst>
                <a:path w="2048" h="9610" extrusionOk="0">
                  <a:moveTo>
                    <a:pt x="1008" y="662"/>
                  </a:moveTo>
                  <a:cubicBezTo>
                    <a:pt x="1229" y="662"/>
                    <a:pt x="1386" y="819"/>
                    <a:pt x="1386" y="1009"/>
                  </a:cubicBezTo>
                  <a:lnTo>
                    <a:pt x="1386" y="2080"/>
                  </a:lnTo>
                  <a:lnTo>
                    <a:pt x="725" y="2080"/>
                  </a:lnTo>
                  <a:lnTo>
                    <a:pt x="725" y="1009"/>
                  </a:lnTo>
                  <a:lnTo>
                    <a:pt x="662" y="1009"/>
                  </a:lnTo>
                  <a:cubicBezTo>
                    <a:pt x="662" y="819"/>
                    <a:pt x="819" y="662"/>
                    <a:pt x="1008" y="662"/>
                  </a:cubicBezTo>
                  <a:close/>
                  <a:moveTo>
                    <a:pt x="1323" y="2741"/>
                  </a:moveTo>
                  <a:lnTo>
                    <a:pt x="1323" y="6900"/>
                  </a:lnTo>
                  <a:lnTo>
                    <a:pt x="662" y="6900"/>
                  </a:lnTo>
                  <a:lnTo>
                    <a:pt x="662" y="2741"/>
                  </a:lnTo>
                  <a:close/>
                  <a:moveTo>
                    <a:pt x="1260" y="7562"/>
                  </a:moveTo>
                  <a:lnTo>
                    <a:pt x="1008" y="8192"/>
                  </a:lnTo>
                  <a:lnTo>
                    <a:pt x="819" y="7562"/>
                  </a:lnTo>
                  <a:close/>
                  <a:moveTo>
                    <a:pt x="1008" y="0"/>
                  </a:moveTo>
                  <a:cubicBezTo>
                    <a:pt x="473" y="0"/>
                    <a:pt x="0" y="473"/>
                    <a:pt x="0" y="1009"/>
                  </a:cubicBezTo>
                  <a:lnTo>
                    <a:pt x="0" y="7215"/>
                  </a:lnTo>
                  <a:lnTo>
                    <a:pt x="0" y="7309"/>
                  </a:lnTo>
                  <a:lnTo>
                    <a:pt x="662" y="9357"/>
                  </a:lnTo>
                  <a:cubicBezTo>
                    <a:pt x="693" y="9515"/>
                    <a:pt x="819" y="9609"/>
                    <a:pt x="977" y="9609"/>
                  </a:cubicBezTo>
                  <a:cubicBezTo>
                    <a:pt x="1134" y="9609"/>
                    <a:pt x="1260" y="9515"/>
                    <a:pt x="1292" y="9357"/>
                  </a:cubicBezTo>
                  <a:lnTo>
                    <a:pt x="1954" y="7309"/>
                  </a:lnTo>
                  <a:lnTo>
                    <a:pt x="1954" y="7215"/>
                  </a:lnTo>
                  <a:lnTo>
                    <a:pt x="1954" y="1009"/>
                  </a:lnTo>
                  <a:cubicBezTo>
                    <a:pt x="2048" y="441"/>
                    <a:pt x="1576" y="0"/>
                    <a:pt x="1008"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sp>
        <p:nvSpPr>
          <p:cNvPr id="33" name="文本框 32">
            <a:extLst>
              <a:ext uri="{FF2B5EF4-FFF2-40B4-BE49-F238E27FC236}">
                <a16:creationId xmlns:a16="http://schemas.microsoft.com/office/drawing/2014/main" id="{FC2F1B81-0F85-4469-A1D3-DB3D9201F15E}"/>
              </a:ext>
            </a:extLst>
          </p:cNvPr>
          <p:cNvSpPr txBox="1"/>
          <p:nvPr/>
        </p:nvSpPr>
        <p:spPr>
          <a:xfrm>
            <a:off x="4322450" y="2422471"/>
            <a:ext cx="6802741" cy="577787"/>
          </a:xfrm>
          <a:prstGeom prst="rect">
            <a:avLst/>
          </a:prstGeom>
          <a:noFill/>
        </p:spPr>
        <p:txBody>
          <a:bodyPr wrap="square" rtlCol="0">
            <a:spAutoFit/>
          </a:bodyPr>
          <a:lstStyle/>
          <a:p>
            <a:pPr algn="just">
              <a:lnSpc>
                <a:spcPts val="2000"/>
              </a:lnSpc>
            </a:pPr>
            <a:r>
              <a:rPr lang="en-US" altLang="zh-CN" sz="1200" spc="100" dirty="0">
                <a:solidFill>
                  <a:schemeClr val="bg1"/>
                </a:solidFill>
                <a:cs typeface="+mn-ea"/>
                <a:sym typeface="+mn-lt"/>
              </a:rPr>
              <a:t>Please enter the font and title you think is appropriate in the box, and change your color.</a:t>
            </a:r>
            <a:endParaRPr lang="zh-CN" altLang="en-US" sz="1200" spc="100" dirty="0">
              <a:solidFill>
                <a:schemeClr val="bg1"/>
              </a:solidFill>
              <a:cs typeface="+mn-ea"/>
              <a:sym typeface="+mn-lt"/>
            </a:endParaRPr>
          </a:p>
        </p:txBody>
      </p:sp>
      <p:sp>
        <p:nvSpPr>
          <p:cNvPr id="34" name="文本框 33">
            <a:extLst>
              <a:ext uri="{FF2B5EF4-FFF2-40B4-BE49-F238E27FC236}">
                <a16:creationId xmlns:a16="http://schemas.microsoft.com/office/drawing/2014/main" id="{130E102F-9AB6-4F77-A656-DB30CEF54A82}"/>
              </a:ext>
            </a:extLst>
          </p:cNvPr>
          <p:cNvSpPr txBox="1"/>
          <p:nvPr/>
        </p:nvSpPr>
        <p:spPr>
          <a:xfrm>
            <a:off x="4322449" y="2064843"/>
            <a:ext cx="2018155" cy="461665"/>
          </a:xfrm>
          <a:prstGeom prst="rect">
            <a:avLst/>
          </a:prstGeom>
          <a:noFill/>
        </p:spPr>
        <p:txBody>
          <a:bodyPr wrap="square" rtlCol="0">
            <a:spAutoFit/>
          </a:bodyPr>
          <a:lstStyle/>
          <a:p>
            <a:pPr algn="just"/>
            <a:r>
              <a:rPr lang="en-US" altLang="zh-CN" sz="2400" dirty="0">
                <a:solidFill>
                  <a:schemeClr val="bg1"/>
                </a:solidFill>
                <a:cs typeface="+mn-ea"/>
                <a:sym typeface="+mn-lt"/>
              </a:rPr>
              <a:t>HEADLINE</a:t>
            </a:r>
            <a:endParaRPr lang="zh-CN" altLang="en-US" sz="2400" dirty="0">
              <a:solidFill>
                <a:schemeClr val="bg1"/>
              </a:solidFill>
              <a:cs typeface="+mn-ea"/>
              <a:sym typeface="+mn-lt"/>
            </a:endParaRPr>
          </a:p>
        </p:txBody>
      </p:sp>
      <p:sp>
        <p:nvSpPr>
          <p:cNvPr id="35" name="文本框 34">
            <a:extLst>
              <a:ext uri="{FF2B5EF4-FFF2-40B4-BE49-F238E27FC236}">
                <a16:creationId xmlns:a16="http://schemas.microsoft.com/office/drawing/2014/main" id="{CE289B7A-6E3F-4BEF-8A29-D6F1EA8B14D6}"/>
              </a:ext>
            </a:extLst>
          </p:cNvPr>
          <p:cNvSpPr txBox="1"/>
          <p:nvPr/>
        </p:nvSpPr>
        <p:spPr>
          <a:xfrm>
            <a:off x="2661257" y="2095385"/>
            <a:ext cx="1009078" cy="733534"/>
          </a:xfrm>
          <a:prstGeom prst="rect">
            <a:avLst/>
          </a:prstGeom>
          <a:noFill/>
        </p:spPr>
        <p:txBody>
          <a:bodyPr wrap="square" rtlCol="0">
            <a:spAutoFit/>
          </a:bodyPr>
          <a:lstStyle/>
          <a:p>
            <a:pPr algn="just">
              <a:lnSpc>
                <a:spcPts val="2500"/>
              </a:lnSpc>
            </a:pPr>
            <a:r>
              <a:rPr lang="en-US" altLang="zh-CN" dirty="0">
                <a:solidFill>
                  <a:schemeClr val="bg1"/>
                </a:solidFill>
                <a:cs typeface="+mn-ea"/>
                <a:sym typeface="+mn-lt"/>
              </a:rPr>
              <a:t>THE</a:t>
            </a:r>
            <a:r>
              <a:rPr lang="en-US" altLang="zh-CN" sz="2800" dirty="0">
                <a:solidFill>
                  <a:schemeClr val="bg1"/>
                </a:solidFill>
                <a:cs typeface="+mn-ea"/>
                <a:sym typeface="+mn-lt"/>
              </a:rPr>
              <a:t> </a:t>
            </a:r>
          </a:p>
          <a:p>
            <a:pPr algn="just">
              <a:lnSpc>
                <a:spcPts val="2500"/>
              </a:lnSpc>
            </a:pPr>
            <a:r>
              <a:rPr lang="en-US" altLang="zh-CN" sz="2800" dirty="0">
                <a:solidFill>
                  <a:schemeClr val="bg1"/>
                </a:solidFill>
                <a:cs typeface="+mn-ea"/>
                <a:sym typeface="+mn-lt"/>
              </a:rPr>
              <a:t>ONE</a:t>
            </a:r>
            <a:endParaRPr lang="zh-CN" altLang="en-US" sz="2800" dirty="0">
              <a:solidFill>
                <a:schemeClr val="bg1"/>
              </a:solidFill>
              <a:cs typeface="+mn-ea"/>
              <a:sym typeface="+mn-lt"/>
            </a:endParaRPr>
          </a:p>
        </p:txBody>
      </p:sp>
      <p:sp>
        <p:nvSpPr>
          <p:cNvPr id="36" name="文本框 35">
            <a:extLst>
              <a:ext uri="{FF2B5EF4-FFF2-40B4-BE49-F238E27FC236}">
                <a16:creationId xmlns:a16="http://schemas.microsoft.com/office/drawing/2014/main" id="{C6243EC1-9887-4A5F-92E1-21712B3CC657}"/>
              </a:ext>
            </a:extLst>
          </p:cNvPr>
          <p:cNvSpPr txBox="1"/>
          <p:nvPr/>
        </p:nvSpPr>
        <p:spPr>
          <a:xfrm>
            <a:off x="2656874" y="3439883"/>
            <a:ext cx="1233799" cy="733534"/>
          </a:xfrm>
          <a:prstGeom prst="rect">
            <a:avLst/>
          </a:prstGeom>
          <a:noFill/>
        </p:spPr>
        <p:txBody>
          <a:bodyPr wrap="square" rtlCol="0">
            <a:spAutoFit/>
          </a:bodyPr>
          <a:lstStyle/>
          <a:p>
            <a:pPr algn="just">
              <a:lnSpc>
                <a:spcPts val="2500"/>
              </a:lnSpc>
            </a:pPr>
            <a:r>
              <a:rPr lang="en-US" altLang="zh-CN" dirty="0">
                <a:solidFill>
                  <a:schemeClr val="bg1"/>
                </a:solidFill>
                <a:cs typeface="+mn-ea"/>
                <a:sym typeface="+mn-lt"/>
              </a:rPr>
              <a:t>THE</a:t>
            </a:r>
            <a:r>
              <a:rPr lang="en-US" altLang="zh-CN" sz="2800" dirty="0">
                <a:solidFill>
                  <a:schemeClr val="bg1"/>
                </a:solidFill>
                <a:cs typeface="+mn-ea"/>
                <a:sym typeface="+mn-lt"/>
              </a:rPr>
              <a:t> </a:t>
            </a:r>
          </a:p>
          <a:p>
            <a:pPr algn="just">
              <a:lnSpc>
                <a:spcPts val="2500"/>
              </a:lnSpc>
            </a:pPr>
            <a:r>
              <a:rPr lang="en-US" altLang="zh-CN" sz="2800" dirty="0">
                <a:solidFill>
                  <a:schemeClr val="bg1"/>
                </a:solidFill>
                <a:cs typeface="+mn-ea"/>
                <a:sym typeface="+mn-lt"/>
              </a:rPr>
              <a:t>TWO</a:t>
            </a:r>
            <a:endParaRPr lang="zh-CN" altLang="en-US" sz="2800" dirty="0">
              <a:solidFill>
                <a:schemeClr val="bg1"/>
              </a:solidFill>
              <a:cs typeface="+mn-ea"/>
              <a:sym typeface="+mn-lt"/>
            </a:endParaRPr>
          </a:p>
        </p:txBody>
      </p:sp>
      <p:sp>
        <p:nvSpPr>
          <p:cNvPr id="37" name="文本框 36">
            <a:extLst>
              <a:ext uri="{FF2B5EF4-FFF2-40B4-BE49-F238E27FC236}">
                <a16:creationId xmlns:a16="http://schemas.microsoft.com/office/drawing/2014/main" id="{A6FE9C7B-6539-4A12-881B-A5B7ACF310CE}"/>
              </a:ext>
            </a:extLst>
          </p:cNvPr>
          <p:cNvSpPr txBox="1"/>
          <p:nvPr/>
        </p:nvSpPr>
        <p:spPr>
          <a:xfrm>
            <a:off x="2652491" y="4769238"/>
            <a:ext cx="1520591" cy="733534"/>
          </a:xfrm>
          <a:prstGeom prst="rect">
            <a:avLst/>
          </a:prstGeom>
          <a:noFill/>
        </p:spPr>
        <p:txBody>
          <a:bodyPr wrap="square" rtlCol="0">
            <a:spAutoFit/>
          </a:bodyPr>
          <a:lstStyle/>
          <a:p>
            <a:pPr algn="just">
              <a:lnSpc>
                <a:spcPts val="2500"/>
              </a:lnSpc>
            </a:pPr>
            <a:r>
              <a:rPr lang="en-US" altLang="zh-CN" dirty="0">
                <a:solidFill>
                  <a:schemeClr val="bg1"/>
                </a:solidFill>
                <a:cs typeface="+mn-ea"/>
                <a:sym typeface="+mn-lt"/>
              </a:rPr>
              <a:t>THE</a:t>
            </a:r>
            <a:r>
              <a:rPr lang="en-US" altLang="zh-CN" sz="2800" dirty="0">
                <a:solidFill>
                  <a:schemeClr val="bg1"/>
                </a:solidFill>
                <a:cs typeface="+mn-ea"/>
                <a:sym typeface="+mn-lt"/>
              </a:rPr>
              <a:t> </a:t>
            </a:r>
          </a:p>
          <a:p>
            <a:pPr algn="just">
              <a:lnSpc>
                <a:spcPts val="2500"/>
              </a:lnSpc>
            </a:pPr>
            <a:r>
              <a:rPr lang="en-US" altLang="zh-CN" sz="2800" dirty="0">
                <a:solidFill>
                  <a:schemeClr val="bg1"/>
                </a:solidFill>
                <a:cs typeface="+mn-ea"/>
                <a:sym typeface="+mn-lt"/>
              </a:rPr>
              <a:t>THREE</a:t>
            </a:r>
            <a:endParaRPr lang="zh-CN" altLang="en-US" sz="2800" dirty="0">
              <a:solidFill>
                <a:schemeClr val="bg1"/>
              </a:solidFill>
              <a:cs typeface="+mn-ea"/>
              <a:sym typeface="+mn-lt"/>
            </a:endParaRPr>
          </a:p>
        </p:txBody>
      </p:sp>
      <p:sp>
        <p:nvSpPr>
          <p:cNvPr id="38" name="文本框 37">
            <a:extLst>
              <a:ext uri="{FF2B5EF4-FFF2-40B4-BE49-F238E27FC236}">
                <a16:creationId xmlns:a16="http://schemas.microsoft.com/office/drawing/2014/main" id="{A772E898-344F-4DB8-8432-0C4E92A058BC}"/>
              </a:ext>
            </a:extLst>
          </p:cNvPr>
          <p:cNvSpPr txBox="1"/>
          <p:nvPr/>
        </p:nvSpPr>
        <p:spPr>
          <a:xfrm>
            <a:off x="4322450" y="3810295"/>
            <a:ext cx="6802741" cy="577787"/>
          </a:xfrm>
          <a:prstGeom prst="rect">
            <a:avLst/>
          </a:prstGeom>
          <a:noFill/>
        </p:spPr>
        <p:txBody>
          <a:bodyPr wrap="square" rtlCol="0">
            <a:spAutoFit/>
          </a:bodyPr>
          <a:lstStyle/>
          <a:p>
            <a:pPr algn="just">
              <a:lnSpc>
                <a:spcPts val="2000"/>
              </a:lnSpc>
            </a:pPr>
            <a:r>
              <a:rPr lang="en-US" altLang="zh-CN" sz="1200" spc="100" dirty="0">
                <a:solidFill>
                  <a:schemeClr val="bg1"/>
                </a:solidFill>
                <a:cs typeface="+mn-ea"/>
                <a:sym typeface="+mn-lt"/>
              </a:rPr>
              <a:t>Please enter the font and title you think is appropriate in the box, and change your color.</a:t>
            </a:r>
            <a:endParaRPr lang="zh-CN" altLang="en-US" sz="1200" spc="100" dirty="0">
              <a:solidFill>
                <a:schemeClr val="bg1"/>
              </a:solidFill>
              <a:cs typeface="+mn-ea"/>
              <a:sym typeface="+mn-lt"/>
            </a:endParaRPr>
          </a:p>
        </p:txBody>
      </p:sp>
      <p:sp>
        <p:nvSpPr>
          <p:cNvPr id="39" name="文本框 38">
            <a:extLst>
              <a:ext uri="{FF2B5EF4-FFF2-40B4-BE49-F238E27FC236}">
                <a16:creationId xmlns:a16="http://schemas.microsoft.com/office/drawing/2014/main" id="{BB729C7B-AB15-41FD-B817-02DB58DDD53E}"/>
              </a:ext>
            </a:extLst>
          </p:cNvPr>
          <p:cNvSpPr txBox="1"/>
          <p:nvPr/>
        </p:nvSpPr>
        <p:spPr>
          <a:xfrm>
            <a:off x="4322449" y="3452667"/>
            <a:ext cx="2018155" cy="461665"/>
          </a:xfrm>
          <a:prstGeom prst="rect">
            <a:avLst/>
          </a:prstGeom>
          <a:noFill/>
        </p:spPr>
        <p:txBody>
          <a:bodyPr wrap="square" rtlCol="0">
            <a:spAutoFit/>
          </a:bodyPr>
          <a:lstStyle/>
          <a:p>
            <a:pPr algn="just"/>
            <a:r>
              <a:rPr lang="en-US" altLang="zh-CN" sz="2400" dirty="0">
                <a:solidFill>
                  <a:schemeClr val="bg1"/>
                </a:solidFill>
                <a:cs typeface="+mn-ea"/>
                <a:sym typeface="+mn-lt"/>
              </a:rPr>
              <a:t>HEADLINE</a:t>
            </a:r>
            <a:endParaRPr lang="zh-CN" altLang="en-US" sz="2400" dirty="0">
              <a:solidFill>
                <a:schemeClr val="bg1"/>
              </a:solidFill>
              <a:cs typeface="+mn-ea"/>
              <a:sym typeface="+mn-lt"/>
            </a:endParaRPr>
          </a:p>
        </p:txBody>
      </p:sp>
      <p:sp>
        <p:nvSpPr>
          <p:cNvPr id="40" name="文本框 39">
            <a:extLst>
              <a:ext uri="{FF2B5EF4-FFF2-40B4-BE49-F238E27FC236}">
                <a16:creationId xmlns:a16="http://schemas.microsoft.com/office/drawing/2014/main" id="{BA1EFFD2-ADC0-4560-917C-BFA1AF969FA0}"/>
              </a:ext>
            </a:extLst>
          </p:cNvPr>
          <p:cNvSpPr txBox="1"/>
          <p:nvPr/>
        </p:nvSpPr>
        <p:spPr>
          <a:xfrm>
            <a:off x="4322450" y="5198119"/>
            <a:ext cx="6802741" cy="577787"/>
          </a:xfrm>
          <a:prstGeom prst="rect">
            <a:avLst/>
          </a:prstGeom>
          <a:noFill/>
        </p:spPr>
        <p:txBody>
          <a:bodyPr wrap="square" rtlCol="0">
            <a:spAutoFit/>
          </a:bodyPr>
          <a:lstStyle/>
          <a:p>
            <a:pPr algn="just">
              <a:lnSpc>
                <a:spcPts val="2000"/>
              </a:lnSpc>
            </a:pPr>
            <a:r>
              <a:rPr lang="en-US" altLang="zh-CN" sz="1200" spc="100" dirty="0">
                <a:solidFill>
                  <a:schemeClr val="bg1"/>
                </a:solidFill>
                <a:cs typeface="+mn-ea"/>
                <a:sym typeface="+mn-lt"/>
              </a:rPr>
              <a:t>Please enter the font and title you think is appropriate in the box, and change your color.</a:t>
            </a:r>
            <a:endParaRPr lang="zh-CN" altLang="en-US" sz="1200" spc="100" dirty="0">
              <a:solidFill>
                <a:schemeClr val="bg1"/>
              </a:solidFill>
              <a:cs typeface="+mn-ea"/>
              <a:sym typeface="+mn-lt"/>
            </a:endParaRPr>
          </a:p>
        </p:txBody>
      </p:sp>
      <p:sp>
        <p:nvSpPr>
          <p:cNvPr id="41" name="文本框 40">
            <a:extLst>
              <a:ext uri="{FF2B5EF4-FFF2-40B4-BE49-F238E27FC236}">
                <a16:creationId xmlns:a16="http://schemas.microsoft.com/office/drawing/2014/main" id="{221B3383-7F0E-46E6-A438-FCD882D83772}"/>
              </a:ext>
            </a:extLst>
          </p:cNvPr>
          <p:cNvSpPr txBox="1"/>
          <p:nvPr/>
        </p:nvSpPr>
        <p:spPr>
          <a:xfrm>
            <a:off x="4322449" y="4840491"/>
            <a:ext cx="2018155" cy="461665"/>
          </a:xfrm>
          <a:prstGeom prst="rect">
            <a:avLst/>
          </a:prstGeom>
          <a:noFill/>
        </p:spPr>
        <p:txBody>
          <a:bodyPr wrap="square" rtlCol="0">
            <a:spAutoFit/>
          </a:bodyPr>
          <a:lstStyle/>
          <a:p>
            <a:pPr algn="just"/>
            <a:r>
              <a:rPr lang="en-US" altLang="zh-CN" sz="2400" dirty="0">
                <a:solidFill>
                  <a:schemeClr val="bg1"/>
                </a:solidFill>
                <a:cs typeface="+mn-ea"/>
                <a:sym typeface="+mn-lt"/>
              </a:rPr>
              <a:t>HEADLINE</a:t>
            </a:r>
            <a:endParaRPr lang="zh-CN" altLang="en-US" sz="2400" dirty="0">
              <a:solidFill>
                <a:schemeClr val="bg1"/>
              </a:solidFill>
              <a:cs typeface="+mn-ea"/>
              <a:sym typeface="+mn-lt"/>
            </a:endParaRPr>
          </a:p>
        </p:txBody>
      </p:sp>
      <p:pic>
        <p:nvPicPr>
          <p:cNvPr id="42" name="图片 41">
            <a:extLst>
              <a:ext uri="{FF2B5EF4-FFF2-40B4-BE49-F238E27FC236}">
                <a16:creationId xmlns:a16="http://schemas.microsoft.com/office/drawing/2014/main" id="{7E4E4FD3-4D1C-4C89-9E76-D6A3E82B7A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Tree>
    <p:extLst>
      <p:ext uri="{BB962C8B-B14F-4D97-AF65-F5344CB8AC3E}">
        <p14:creationId xmlns:p14="http://schemas.microsoft.com/office/powerpoint/2010/main" val="1697299168"/>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1+#ppt_w/2"/>
                                          </p:val>
                                        </p:tav>
                                        <p:tav tm="100000">
                                          <p:val>
                                            <p:strVal val="#ppt_x"/>
                                          </p:val>
                                        </p:tav>
                                      </p:tavLst>
                                    </p:anim>
                                    <p:anim calcmode="lin" valueType="num">
                                      <p:cBhvr additive="base">
                                        <p:cTn id="8" dur="1000" fill="hold"/>
                                        <p:tgtEl>
                                          <p:spTgt spid="72"/>
                                        </p:tgtEl>
                                        <p:attrNameLst>
                                          <p:attrName>ppt_y</p:attrName>
                                        </p:attrNameLst>
                                      </p:cBhvr>
                                      <p:tavLst>
                                        <p:tav tm="0">
                                          <p:val>
                                            <p:strVal val="#ppt_y"/>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1000" fill="hold"/>
                                        <p:tgtEl>
                                          <p:spTgt spid="16"/>
                                        </p:tgtEl>
                                        <p:attrNameLst>
                                          <p:attrName>ppt_x</p:attrName>
                                        </p:attrNameLst>
                                      </p:cBhvr>
                                      <p:tavLst>
                                        <p:tav tm="0">
                                          <p:val>
                                            <p:strVal val="#ppt_x"/>
                                          </p:val>
                                        </p:tav>
                                        <p:tav tm="100000">
                                          <p:val>
                                            <p:strVal val="#ppt_x"/>
                                          </p:val>
                                        </p:tav>
                                      </p:tavLst>
                                    </p:anim>
                                    <p:anim calcmode="lin" valueType="num">
                                      <p:cBhvr additive="base">
                                        <p:cTn id="16" dur="1000" fill="hold"/>
                                        <p:tgtEl>
                                          <p:spTgt spid="1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1000" fill="hold"/>
                                        <p:tgtEl>
                                          <p:spTgt spid="20"/>
                                        </p:tgtEl>
                                        <p:attrNameLst>
                                          <p:attrName>ppt_x</p:attrName>
                                        </p:attrNameLst>
                                      </p:cBhvr>
                                      <p:tavLst>
                                        <p:tav tm="0">
                                          <p:val>
                                            <p:strVal val="#ppt_x"/>
                                          </p:val>
                                        </p:tav>
                                        <p:tav tm="100000">
                                          <p:val>
                                            <p:strVal val="#ppt_x"/>
                                          </p:val>
                                        </p:tav>
                                      </p:tavLst>
                                    </p:anim>
                                    <p:anim calcmode="lin" valueType="num">
                                      <p:cBhvr additive="base">
                                        <p:cTn id="20" dur="1000" fill="hold"/>
                                        <p:tgtEl>
                                          <p:spTgt spid="20"/>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1000" fill="hold"/>
                                        <p:tgtEl>
                                          <p:spTgt spid="21"/>
                                        </p:tgtEl>
                                        <p:attrNameLst>
                                          <p:attrName>ppt_x</p:attrName>
                                        </p:attrNameLst>
                                      </p:cBhvr>
                                      <p:tavLst>
                                        <p:tav tm="0">
                                          <p:val>
                                            <p:strVal val="#ppt_x"/>
                                          </p:val>
                                        </p:tav>
                                        <p:tav tm="100000">
                                          <p:val>
                                            <p:strVal val="#ppt_x"/>
                                          </p:val>
                                        </p:tav>
                                      </p:tavLst>
                                    </p:anim>
                                    <p:anim calcmode="lin" valueType="num">
                                      <p:cBhvr additive="base">
                                        <p:cTn id="24" dur="1000" fill="hold"/>
                                        <p:tgtEl>
                                          <p:spTgt spid="2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anim calcmode="lin" valueType="num">
                                      <p:cBhvr additive="base">
                                        <p:cTn id="27" dur="1000" fill="hold"/>
                                        <p:tgtEl>
                                          <p:spTgt spid="33"/>
                                        </p:tgtEl>
                                        <p:attrNameLst>
                                          <p:attrName>ppt_x</p:attrName>
                                        </p:attrNameLst>
                                      </p:cBhvr>
                                      <p:tavLst>
                                        <p:tav tm="0">
                                          <p:val>
                                            <p:strVal val="#ppt_x"/>
                                          </p:val>
                                        </p:tav>
                                        <p:tav tm="100000">
                                          <p:val>
                                            <p:strVal val="#ppt_x"/>
                                          </p:val>
                                        </p:tav>
                                      </p:tavLst>
                                    </p:anim>
                                    <p:anim calcmode="lin" valueType="num">
                                      <p:cBhvr additive="base">
                                        <p:cTn id="28" dur="1000" fill="hold"/>
                                        <p:tgtEl>
                                          <p:spTgt spid="33"/>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4"/>
                                        </p:tgtEl>
                                        <p:attrNameLst>
                                          <p:attrName>style.visibility</p:attrName>
                                        </p:attrNameLst>
                                      </p:cBhvr>
                                      <p:to>
                                        <p:strVal val="visible"/>
                                      </p:to>
                                    </p:set>
                                    <p:anim calcmode="lin" valueType="num">
                                      <p:cBhvr additive="base">
                                        <p:cTn id="31" dur="1000" fill="hold"/>
                                        <p:tgtEl>
                                          <p:spTgt spid="34"/>
                                        </p:tgtEl>
                                        <p:attrNameLst>
                                          <p:attrName>ppt_x</p:attrName>
                                        </p:attrNameLst>
                                      </p:cBhvr>
                                      <p:tavLst>
                                        <p:tav tm="0">
                                          <p:val>
                                            <p:strVal val="#ppt_x"/>
                                          </p:val>
                                        </p:tav>
                                        <p:tav tm="100000">
                                          <p:val>
                                            <p:strVal val="#ppt_x"/>
                                          </p:val>
                                        </p:tav>
                                      </p:tavLst>
                                    </p:anim>
                                    <p:anim calcmode="lin" valueType="num">
                                      <p:cBhvr additive="base">
                                        <p:cTn id="32" dur="1000" fill="hold"/>
                                        <p:tgtEl>
                                          <p:spTgt spid="34"/>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5"/>
                                        </p:tgtEl>
                                        <p:attrNameLst>
                                          <p:attrName>style.visibility</p:attrName>
                                        </p:attrNameLst>
                                      </p:cBhvr>
                                      <p:to>
                                        <p:strVal val="visible"/>
                                      </p:to>
                                    </p:set>
                                    <p:anim calcmode="lin" valueType="num">
                                      <p:cBhvr additive="base">
                                        <p:cTn id="35" dur="1000" fill="hold"/>
                                        <p:tgtEl>
                                          <p:spTgt spid="35"/>
                                        </p:tgtEl>
                                        <p:attrNameLst>
                                          <p:attrName>ppt_x</p:attrName>
                                        </p:attrNameLst>
                                      </p:cBhvr>
                                      <p:tavLst>
                                        <p:tav tm="0">
                                          <p:val>
                                            <p:strVal val="#ppt_x"/>
                                          </p:val>
                                        </p:tav>
                                        <p:tav tm="100000">
                                          <p:val>
                                            <p:strVal val="#ppt_x"/>
                                          </p:val>
                                        </p:tav>
                                      </p:tavLst>
                                    </p:anim>
                                    <p:anim calcmode="lin" valueType="num">
                                      <p:cBhvr additive="base">
                                        <p:cTn id="36" dur="1000" fill="hold"/>
                                        <p:tgtEl>
                                          <p:spTgt spid="35"/>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6"/>
                                        </p:tgtEl>
                                        <p:attrNameLst>
                                          <p:attrName>style.visibility</p:attrName>
                                        </p:attrNameLst>
                                      </p:cBhvr>
                                      <p:to>
                                        <p:strVal val="visible"/>
                                      </p:to>
                                    </p:set>
                                    <p:anim calcmode="lin" valueType="num">
                                      <p:cBhvr additive="base">
                                        <p:cTn id="39" dur="1000" fill="hold"/>
                                        <p:tgtEl>
                                          <p:spTgt spid="36"/>
                                        </p:tgtEl>
                                        <p:attrNameLst>
                                          <p:attrName>ppt_x</p:attrName>
                                        </p:attrNameLst>
                                      </p:cBhvr>
                                      <p:tavLst>
                                        <p:tav tm="0">
                                          <p:val>
                                            <p:strVal val="#ppt_x"/>
                                          </p:val>
                                        </p:tav>
                                        <p:tav tm="100000">
                                          <p:val>
                                            <p:strVal val="#ppt_x"/>
                                          </p:val>
                                        </p:tav>
                                      </p:tavLst>
                                    </p:anim>
                                    <p:anim calcmode="lin" valueType="num">
                                      <p:cBhvr additive="base">
                                        <p:cTn id="40" dur="1000" fill="hold"/>
                                        <p:tgtEl>
                                          <p:spTgt spid="36"/>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7"/>
                                        </p:tgtEl>
                                        <p:attrNameLst>
                                          <p:attrName>style.visibility</p:attrName>
                                        </p:attrNameLst>
                                      </p:cBhvr>
                                      <p:to>
                                        <p:strVal val="visible"/>
                                      </p:to>
                                    </p:set>
                                    <p:anim calcmode="lin" valueType="num">
                                      <p:cBhvr additive="base">
                                        <p:cTn id="43" dur="1000" fill="hold"/>
                                        <p:tgtEl>
                                          <p:spTgt spid="37"/>
                                        </p:tgtEl>
                                        <p:attrNameLst>
                                          <p:attrName>ppt_x</p:attrName>
                                        </p:attrNameLst>
                                      </p:cBhvr>
                                      <p:tavLst>
                                        <p:tav tm="0">
                                          <p:val>
                                            <p:strVal val="#ppt_x"/>
                                          </p:val>
                                        </p:tav>
                                        <p:tav tm="100000">
                                          <p:val>
                                            <p:strVal val="#ppt_x"/>
                                          </p:val>
                                        </p:tav>
                                      </p:tavLst>
                                    </p:anim>
                                    <p:anim calcmode="lin" valueType="num">
                                      <p:cBhvr additive="base">
                                        <p:cTn id="44" dur="1000" fill="hold"/>
                                        <p:tgtEl>
                                          <p:spTgt spid="37"/>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anim calcmode="lin" valueType="num">
                                      <p:cBhvr additive="base">
                                        <p:cTn id="47" dur="1000" fill="hold"/>
                                        <p:tgtEl>
                                          <p:spTgt spid="38"/>
                                        </p:tgtEl>
                                        <p:attrNameLst>
                                          <p:attrName>ppt_x</p:attrName>
                                        </p:attrNameLst>
                                      </p:cBhvr>
                                      <p:tavLst>
                                        <p:tav tm="0">
                                          <p:val>
                                            <p:strVal val="#ppt_x"/>
                                          </p:val>
                                        </p:tav>
                                        <p:tav tm="100000">
                                          <p:val>
                                            <p:strVal val="#ppt_x"/>
                                          </p:val>
                                        </p:tav>
                                      </p:tavLst>
                                    </p:anim>
                                    <p:anim calcmode="lin" valueType="num">
                                      <p:cBhvr additive="base">
                                        <p:cTn id="48" dur="1000" fill="hold"/>
                                        <p:tgtEl>
                                          <p:spTgt spid="38"/>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9"/>
                                        </p:tgtEl>
                                        <p:attrNameLst>
                                          <p:attrName>style.visibility</p:attrName>
                                        </p:attrNameLst>
                                      </p:cBhvr>
                                      <p:to>
                                        <p:strVal val="visible"/>
                                      </p:to>
                                    </p:set>
                                    <p:anim calcmode="lin" valueType="num">
                                      <p:cBhvr additive="base">
                                        <p:cTn id="51" dur="1000" fill="hold"/>
                                        <p:tgtEl>
                                          <p:spTgt spid="39"/>
                                        </p:tgtEl>
                                        <p:attrNameLst>
                                          <p:attrName>ppt_x</p:attrName>
                                        </p:attrNameLst>
                                      </p:cBhvr>
                                      <p:tavLst>
                                        <p:tav tm="0">
                                          <p:val>
                                            <p:strVal val="#ppt_x"/>
                                          </p:val>
                                        </p:tav>
                                        <p:tav tm="100000">
                                          <p:val>
                                            <p:strVal val="#ppt_x"/>
                                          </p:val>
                                        </p:tav>
                                      </p:tavLst>
                                    </p:anim>
                                    <p:anim calcmode="lin" valueType="num">
                                      <p:cBhvr additive="base">
                                        <p:cTn id="52" dur="1000" fill="hold"/>
                                        <p:tgtEl>
                                          <p:spTgt spid="39"/>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additive="base">
                                        <p:cTn id="55" dur="1000" fill="hold"/>
                                        <p:tgtEl>
                                          <p:spTgt spid="40"/>
                                        </p:tgtEl>
                                        <p:attrNameLst>
                                          <p:attrName>ppt_x</p:attrName>
                                        </p:attrNameLst>
                                      </p:cBhvr>
                                      <p:tavLst>
                                        <p:tav tm="0">
                                          <p:val>
                                            <p:strVal val="#ppt_x"/>
                                          </p:val>
                                        </p:tav>
                                        <p:tav tm="100000">
                                          <p:val>
                                            <p:strVal val="#ppt_x"/>
                                          </p:val>
                                        </p:tav>
                                      </p:tavLst>
                                    </p:anim>
                                    <p:anim calcmode="lin" valueType="num">
                                      <p:cBhvr additive="base">
                                        <p:cTn id="56" dur="1000" fill="hold"/>
                                        <p:tgtEl>
                                          <p:spTgt spid="40"/>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41"/>
                                        </p:tgtEl>
                                        <p:attrNameLst>
                                          <p:attrName>style.visibility</p:attrName>
                                        </p:attrNameLst>
                                      </p:cBhvr>
                                      <p:to>
                                        <p:strVal val="visible"/>
                                      </p:to>
                                    </p:set>
                                    <p:anim calcmode="lin" valueType="num">
                                      <p:cBhvr additive="base">
                                        <p:cTn id="59" dur="1000" fill="hold"/>
                                        <p:tgtEl>
                                          <p:spTgt spid="41"/>
                                        </p:tgtEl>
                                        <p:attrNameLst>
                                          <p:attrName>ppt_x</p:attrName>
                                        </p:attrNameLst>
                                      </p:cBhvr>
                                      <p:tavLst>
                                        <p:tav tm="0">
                                          <p:val>
                                            <p:strVal val="#ppt_x"/>
                                          </p:val>
                                        </p:tav>
                                        <p:tav tm="100000">
                                          <p:val>
                                            <p:strVal val="#ppt_x"/>
                                          </p:val>
                                        </p:tav>
                                      </p:tavLst>
                                    </p:anim>
                                    <p:anim calcmode="lin" valueType="num">
                                      <p:cBhvr additive="base">
                                        <p:cTn id="60" dur="1000" fill="hold"/>
                                        <p:tgtEl>
                                          <p:spTgt spid="41"/>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3"/>
                                        </p:tgtEl>
                                        <p:attrNameLst>
                                          <p:attrName>style.visibility</p:attrName>
                                        </p:attrNameLst>
                                      </p:cBhvr>
                                      <p:to>
                                        <p:strVal val="visible"/>
                                      </p:to>
                                    </p:set>
                                    <p:anim calcmode="lin" valueType="num">
                                      <p:cBhvr additive="base">
                                        <p:cTn id="63" dur="1000" fill="hold"/>
                                        <p:tgtEl>
                                          <p:spTgt spid="13"/>
                                        </p:tgtEl>
                                        <p:attrNameLst>
                                          <p:attrName>ppt_x</p:attrName>
                                        </p:attrNameLst>
                                      </p:cBhvr>
                                      <p:tavLst>
                                        <p:tav tm="0">
                                          <p:val>
                                            <p:strVal val="#ppt_x"/>
                                          </p:val>
                                        </p:tav>
                                        <p:tav tm="100000">
                                          <p:val>
                                            <p:strVal val="#ppt_x"/>
                                          </p:val>
                                        </p:tav>
                                      </p:tavLst>
                                    </p:anim>
                                    <p:anim calcmode="lin" valueType="num">
                                      <p:cBhvr additive="base">
                                        <p:cTn id="64" dur="1000" fill="hold"/>
                                        <p:tgtEl>
                                          <p:spTgt spid="13"/>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additive="base">
                                        <p:cTn id="67" dur="1000" fill="hold"/>
                                        <p:tgtEl>
                                          <p:spTgt spid="14"/>
                                        </p:tgtEl>
                                        <p:attrNameLst>
                                          <p:attrName>ppt_x</p:attrName>
                                        </p:attrNameLst>
                                      </p:cBhvr>
                                      <p:tavLst>
                                        <p:tav tm="0">
                                          <p:val>
                                            <p:strVal val="#ppt_x"/>
                                          </p:val>
                                        </p:tav>
                                        <p:tav tm="100000">
                                          <p:val>
                                            <p:strVal val="#ppt_x"/>
                                          </p:val>
                                        </p:tav>
                                      </p:tavLst>
                                    </p:anim>
                                    <p:anim calcmode="lin" valueType="num">
                                      <p:cBhvr additive="base">
                                        <p:cTn id="68" dur="1000" fill="hold"/>
                                        <p:tgtEl>
                                          <p:spTgt spid="14"/>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5"/>
                                        </p:tgtEl>
                                        <p:attrNameLst>
                                          <p:attrName>style.visibility</p:attrName>
                                        </p:attrNameLst>
                                      </p:cBhvr>
                                      <p:to>
                                        <p:strVal val="visible"/>
                                      </p:to>
                                    </p:set>
                                    <p:anim calcmode="lin" valueType="num">
                                      <p:cBhvr additive="base">
                                        <p:cTn id="71" dur="1000" fill="hold"/>
                                        <p:tgtEl>
                                          <p:spTgt spid="15"/>
                                        </p:tgtEl>
                                        <p:attrNameLst>
                                          <p:attrName>ppt_x</p:attrName>
                                        </p:attrNameLst>
                                      </p:cBhvr>
                                      <p:tavLst>
                                        <p:tav tm="0">
                                          <p:val>
                                            <p:strVal val="#ppt_x"/>
                                          </p:val>
                                        </p:tav>
                                        <p:tav tm="100000">
                                          <p:val>
                                            <p:strVal val="#ppt_x"/>
                                          </p:val>
                                        </p:tav>
                                      </p:tavLst>
                                    </p:anim>
                                    <p:anim calcmode="lin" valueType="num">
                                      <p:cBhvr additive="base">
                                        <p:cTn id="72" dur="1000" fill="hold"/>
                                        <p:tgtEl>
                                          <p:spTgt spid="15"/>
                                        </p:tgtEl>
                                        <p:attrNameLst>
                                          <p:attrName>ppt_y</p:attrName>
                                        </p:attrNameLst>
                                      </p:cBhvr>
                                      <p:tavLst>
                                        <p:tav tm="0">
                                          <p:val>
                                            <p:strVal val="1+#ppt_h/2"/>
                                          </p:val>
                                        </p:tav>
                                        <p:tav tm="100000">
                                          <p:val>
                                            <p:strVal val="#ppt_y"/>
                                          </p:val>
                                        </p:tav>
                                      </p:tavLst>
                                    </p:anim>
                                  </p:childTnLst>
                                </p:cTn>
                              </p:par>
                              <p:par>
                                <p:cTn id="73" presetID="2" presetClass="entr" presetSubtype="8" fill="hold" nodeType="withEffect">
                                  <p:stCondLst>
                                    <p:cond delay="0"/>
                                  </p:stCondLst>
                                  <p:childTnLst>
                                    <p:set>
                                      <p:cBhvr>
                                        <p:cTn id="74" dur="1" fill="hold">
                                          <p:stCondLst>
                                            <p:cond delay="0"/>
                                          </p:stCondLst>
                                        </p:cTn>
                                        <p:tgtEl>
                                          <p:spTgt spid="42"/>
                                        </p:tgtEl>
                                        <p:attrNameLst>
                                          <p:attrName>style.visibility</p:attrName>
                                        </p:attrNameLst>
                                      </p:cBhvr>
                                      <p:to>
                                        <p:strVal val="visible"/>
                                      </p:to>
                                    </p:set>
                                    <p:anim calcmode="lin" valueType="num">
                                      <p:cBhvr additive="base">
                                        <p:cTn id="75" dur="1000" fill="hold"/>
                                        <p:tgtEl>
                                          <p:spTgt spid="42"/>
                                        </p:tgtEl>
                                        <p:attrNameLst>
                                          <p:attrName>ppt_x</p:attrName>
                                        </p:attrNameLst>
                                      </p:cBhvr>
                                      <p:tavLst>
                                        <p:tav tm="0">
                                          <p:val>
                                            <p:strVal val="0-#ppt_w/2"/>
                                          </p:val>
                                        </p:tav>
                                        <p:tav tm="100000">
                                          <p:val>
                                            <p:strVal val="#ppt_x"/>
                                          </p:val>
                                        </p:tav>
                                      </p:tavLst>
                                    </p:anim>
                                    <p:anim calcmode="lin" valueType="num">
                                      <p:cBhvr additive="base">
                                        <p:cTn id="76" dur="1000" fill="hold"/>
                                        <p:tgtEl>
                                          <p:spTgt spid="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20" grpId="0" animBg="1"/>
      <p:bldP spid="33" grpId="0"/>
      <p:bldP spid="34" grpId="0"/>
      <p:bldP spid="35" grpId="0"/>
      <p:bldP spid="36" grpId="0"/>
      <p:bldP spid="37" grpId="0"/>
      <p:bldP spid="38" grpId="0"/>
      <p:bldP spid="39" grpId="0"/>
      <p:bldP spid="40" grpId="0"/>
      <p:bldP spid="41"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72" name="组合 71">
            <a:extLst>
              <a:ext uri="{FF2B5EF4-FFF2-40B4-BE49-F238E27FC236}">
                <a16:creationId xmlns:a16="http://schemas.microsoft.com/office/drawing/2014/main" id="{4F70856F-61C5-42E7-A895-885E5F89E594}"/>
              </a:ext>
            </a:extLst>
          </p:cNvPr>
          <p:cNvGrpSpPr/>
          <p:nvPr/>
        </p:nvGrpSpPr>
        <p:grpSpPr>
          <a:xfrm>
            <a:off x="9455689" y="249096"/>
            <a:ext cx="2200144" cy="814741"/>
            <a:chOff x="7178675" y="512890"/>
            <a:chExt cx="2905125" cy="970473"/>
          </a:xfrm>
        </p:grpSpPr>
        <p:sp>
          <p:nvSpPr>
            <p:cNvPr id="73" name="矩形 72">
              <a:extLst>
                <a:ext uri="{FF2B5EF4-FFF2-40B4-BE49-F238E27FC236}">
                  <a16:creationId xmlns:a16="http://schemas.microsoft.com/office/drawing/2014/main" id="{89BDB780-D878-4715-A418-BA52E0A30238}"/>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4" name="矩形 73">
              <a:extLst>
                <a:ext uri="{FF2B5EF4-FFF2-40B4-BE49-F238E27FC236}">
                  <a16:creationId xmlns:a16="http://schemas.microsoft.com/office/drawing/2014/main" id="{0F461359-8C41-4CD4-BD07-CAB23C436689}"/>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5" name="矩形 74">
              <a:extLst>
                <a:ext uri="{FF2B5EF4-FFF2-40B4-BE49-F238E27FC236}">
                  <a16:creationId xmlns:a16="http://schemas.microsoft.com/office/drawing/2014/main" id="{71D36BB6-50D2-4410-B8D0-573D8ABD3BA3}"/>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6" name="矩形 75">
              <a:extLst>
                <a:ext uri="{FF2B5EF4-FFF2-40B4-BE49-F238E27FC236}">
                  <a16:creationId xmlns:a16="http://schemas.microsoft.com/office/drawing/2014/main" id="{96597888-9C33-46D8-8590-03BBFAEA3957}"/>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7" name="文本框 76">
              <a:extLst>
                <a:ext uri="{FF2B5EF4-FFF2-40B4-BE49-F238E27FC236}">
                  <a16:creationId xmlns:a16="http://schemas.microsoft.com/office/drawing/2014/main" id="{85F83211-35B4-4DB0-9F88-2175A9F5890A}"/>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8" name="文本框 77">
              <a:extLst>
                <a:ext uri="{FF2B5EF4-FFF2-40B4-BE49-F238E27FC236}">
                  <a16:creationId xmlns:a16="http://schemas.microsoft.com/office/drawing/2014/main" id="{1BD33DD2-34F5-4294-83B7-4B484F11BEFF}"/>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9" name="文本框 78">
              <a:extLst>
                <a:ext uri="{FF2B5EF4-FFF2-40B4-BE49-F238E27FC236}">
                  <a16:creationId xmlns:a16="http://schemas.microsoft.com/office/drawing/2014/main" id="{FA383460-02D5-4049-A1BD-12C2CB1845EA}"/>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pic>
        <p:nvPicPr>
          <p:cNvPr id="95" name="图片 94">
            <a:extLst>
              <a:ext uri="{FF2B5EF4-FFF2-40B4-BE49-F238E27FC236}">
                <a16:creationId xmlns:a16="http://schemas.microsoft.com/office/drawing/2014/main" id="{57A49797-AA7E-4FC0-83A9-466DED297A70}"/>
              </a:ext>
            </a:extLst>
          </p:cNvPr>
          <p:cNvPicPr>
            <a:picLocks noChangeAspect="1"/>
          </p:cNvPicPr>
          <p:nvPr/>
        </p:nvPicPr>
        <p:blipFill>
          <a:blip r:embed="rId2">
            <a:extLst>
              <a:ext uri="{28A0092B-C50C-407E-A947-70E740481C1C}">
                <a14:useLocalDpi xmlns:a14="http://schemas.microsoft.com/office/drawing/2010/main" val="0"/>
              </a:ext>
            </a:extLst>
          </a:blip>
          <a:srcRect r="31734" b="30968"/>
          <a:stretch>
            <a:fillRect/>
          </a:stretch>
        </p:blipFill>
        <p:spPr>
          <a:xfrm>
            <a:off x="8350610" y="3701588"/>
            <a:ext cx="3841390" cy="3156413"/>
          </a:xfrm>
          <a:custGeom>
            <a:avLst/>
            <a:gdLst>
              <a:gd name="connsiteX0" fmla="*/ 0 w 3841390"/>
              <a:gd name="connsiteY0" fmla="*/ 0 h 3156413"/>
              <a:gd name="connsiteX1" fmla="*/ 3841390 w 3841390"/>
              <a:gd name="connsiteY1" fmla="*/ 0 h 3156413"/>
              <a:gd name="connsiteX2" fmla="*/ 3841390 w 3841390"/>
              <a:gd name="connsiteY2" fmla="*/ 3156413 h 3156413"/>
              <a:gd name="connsiteX3" fmla="*/ 734124 w 3841390"/>
              <a:gd name="connsiteY3" fmla="*/ 3156413 h 3156413"/>
              <a:gd name="connsiteX4" fmla="*/ 0 w 3841390"/>
              <a:gd name="connsiteY4" fmla="*/ 3156413 h 3156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1390" h="3156413">
                <a:moveTo>
                  <a:pt x="0" y="0"/>
                </a:moveTo>
                <a:lnTo>
                  <a:pt x="3841390" y="0"/>
                </a:lnTo>
                <a:lnTo>
                  <a:pt x="3841390" y="3156413"/>
                </a:lnTo>
                <a:lnTo>
                  <a:pt x="734124" y="3156413"/>
                </a:lnTo>
                <a:lnTo>
                  <a:pt x="0" y="3156413"/>
                </a:lnTo>
                <a:close/>
              </a:path>
            </a:pathLst>
          </a:custGeom>
        </p:spPr>
      </p:pic>
      <p:sp>
        <p:nvSpPr>
          <p:cNvPr id="12" name="Freeform 6">
            <a:extLst>
              <a:ext uri="{FF2B5EF4-FFF2-40B4-BE49-F238E27FC236}">
                <a16:creationId xmlns:a16="http://schemas.microsoft.com/office/drawing/2014/main" id="{07E88EFF-302B-41F6-A742-65F438BA504B}"/>
              </a:ext>
            </a:extLst>
          </p:cNvPr>
          <p:cNvSpPr>
            <a:spLocks noEditPoints="1"/>
          </p:cNvSpPr>
          <p:nvPr/>
        </p:nvSpPr>
        <p:spPr bwMode="auto">
          <a:xfrm>
            <a:off x="1222077" y="2385079"/>
            <a:ext cx="135000" cy="135000"/>
          </a:xfrm>
          <a:prstGeom prst="ellipse">
            <a:avLst/>
          </a:prstGeom>
          <a:solidFill>
            <a:schemeClr val="bg1"/>
          </a:solidFill>
          <a:ln>
            <a:noFill/>
          </a:ln>
        </p:spPr>
        <p:txBody>
          <a:bodyPr vert="horz" wrap="square" lIns="68580" tIns="34290" rIns="68580" bIns="34290" numCol="1" anchor="t" anchorCtr="0" compatLnSpc="1">
            <a:prstTxWarp prst="textNoShape">
              <a:avLst/>
            </a:prstTxWarp>
          </a:bodyPr>
          <a:lstStyle/>
          <a:p>
            <a:endParaRPr lang="id-ID" dirty="0">
              <a:solidFill>
                <a:schemeClr val="bg1"/>
              </a:solidFill>
              <a:cs typeface="+mn-ea"/>
              <a:sym typeface="+mn-lt"/>
            </a:endParaRPr>
          </a:p>
        </p:txBody>
      </p:sp>
      <p:sp>
        <p:nvSpPr>
          <p:cNvPr id="13" name="Freeform 11">
            <a:extLst>
              <a:ext uri="{FF2B5EF4-FFF2-40B4-BE49-F238E27FC236}">
                <a16:creationId xmlns:a16="http://schemas.microsoft.com/office/drawing/2014/main" id="{0BB85390-2CF4-442D-8EBF-F136EEECD26F}"/>
              </a:ext>
            </a:extLst>
          </p:cNvPr>
          <p:cNvSpPr>
            <a:spLocks noEditPoints="1"/>
          </p:cNvSpPr>
          <p:nvPr/>
        </p:nvSpPr>
        <p:spPr bwMode="auto">
          <a:xfrm>
            <a:off x="6521549" y="2385079"/>
            <a:ext cx="135000" cy="135000"/>
          </a:xfrm>
          <a:prstGeom prst="ellipse">
            <a:avLst/>
          </a:prstGeom>
          <a:solidFill>
            <a:schemeClr val="bg1"/>
          </a:solidFill>
          <a:ln>
            <a:noFill/>
          </a:ln>
        </p:spPr>
        <p:txBody>
          <a:bodyPr vert="horz" wrap="square" lIns="68580" tIns="34290" rIns="68580" bIns="34290" numCol="1" anchor="t" anchorCtr="0" compatLnSpc="1">
            <a:prstTxWarp prst="textNoShape">
              <a:avLst/>
            </a:prstTxWarp>
          </a:bodyPr>
          <a:lstStyle/>
          <a:p>
            <a:endParaRPr lang="id-ID" dirty="0">
              <a:solidFill>
                <a:schemeClr val="bg1"/>
              </a:solidFill>
              <a:cs typeface="+mn-ea"/>
              <a:sym typeface="+mn-lt"/>
            </a:endParaRPr>
          </a:p>
        </p:txBody>
      </p:sp>
      <p:grpSp>
        <p:nvGrpSpPr>
          <p:cNvPr id="14" name="组合 13">
            <a:extLst>
              <a:ext uri="{FF2B5EF4-FFF2-40B4-BE49-F238E27FC236}">
                <a16:creationId xmlns:a16="http://schemas.microsoft.com/office/drawing/2014/main" id="{6A6B1435-702E-4F9E-9B23-56F97D19F8F1}"/>
              </a:ext>
            </a:extLst>
          </p:cNvPr>
          <p:cNvGrpSpPr/>
          <p:nvPr/>
        </p:nvGrpSpPr>
        <p:grpSpPr>
          <a:xfrm>
            <a:off x="1684874" y="3874558"/>
            <a:ext cx="3731351" cy="1430614"/>
            <a:chOff x="2585410" y="4001922"/>
            <a:chExt cx="2489594" cy="1430614"/>
          </a:xfrm>
        </p:grpSpPr>
        <p:sp>
          <p:nvSpPr>
            <p:cNvPr id="15" name="Rectangle 11">
              <a:extLst>
                <a:ext uri="{FF2B5EF4-FFF2-40B4-BE49-F238E27FC236}">
                  <a16:creationId xmlns:a16="http://schemas.microsoft.com/office/drawing/2014/main" id="{349A7D35-9757-4FFA-AEBE-11A0867F1083}"/>
                </a:ext>
              </a:extLst>
            </p:cNvPr>
            <p:cNvSpPr/>
            <p:nvPr/>
          </p:nvSpPr>
          <p:spPr>
            <a:xfrm>
              <a:off x="2596555" y="4009157"/>
              <a:ext cx="2478449" cy="200815"/>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solidFill>
                  <a:schemeClr val="bg1"/>
                </a:solidFill>
                <a:cs typeface="+mn-ea"/>
                <a:sym typeface="+mn-lt"/>
              </a:endParaRPr>
            </a:p>
          </p:txBody>
        </p:sp>
        <p:sp>
          <p:nvSpPr>
            <p:cNvPr id="16" name="Rectangle 12">
              <a:extLst>
                <a:ext uri="{FF2B5EF4-FFF2-40B4-BE49-F238E27FC236}">
                  <a16:creationId xmlns:a16="http://schemas.microsoft.com/office/drawing/2014/main" id="{60B8933F-261E-41F2-BB1E-A86BC0F4C85C}"/>
                </a:ext>
              </a:extLst>
            </p:cNvPr>
            <p:cNvSpPr/>
            <p:nvPr/>
          </p:nvSpPr>
          <p:spPr>
            <a:xfrm>
              <a:off x="2596556" y="4040147"/>
              <a:ext cx="1239224" cy="1485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solidFill>
                  <a:schemeClr val="bg1"/>
                </a:solidFill>
                <a:cs typeface="+mn-ea"/>
                <a:sym typeface="+mn-lt"/>
              </a:endParaRPr>
            </a:p>
          </p:txBody>
        </p:sp>
        <p:sp>
          <p:nvSpPr>
            <p:cNvPr id="17" name="Content Placeholder 2">
              <a:extLst>
                <a:ext uri="{FF2B5EF4-FFF2-40B4-BE49-F238E27FC236}">
                  <a16:creationId xmlns:a16="http://schemas.microsoft.com/office/drawing/2014/main" id="{12BFB7EE-D54F-4AEB-B19B-18788B687CF6}"/>
                </a:ext>
              </a:extLst>
            </p:cNvPr>
            <p:cNvSpPr txBox="1">
              <a:spLocks/>
            </p:cNvSpPr>
            <p:nvPr/>
          </p:nvSpPr>
          <p:spPr>
            <a:xfrm>
              <a:off x="2585410" y="4001922"/>
              <a:ext cx="352281" cy="196208"/>
            </a:xfrm>
            <a:prstGeom prst="rect">
              <a:avLst/>
            </a:prstGeom>
            <a:noFill/>
          </p:spPr>
          <p:txBody>
            <a:bodyPr vert="horz" lIns="68580" tIns="34290" rIns="68580" bIns="34290" rtlCol="0">
              <a:sp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 b="1" dirty="0">
                  <a:solidFill>
                    <a:schemeClr val="bg1"/>
                  </a:solidFill>
                  <a:cs typeface="+mn-ea"/>
                  <a:sym typeface="+mn-lt"/>
                </a:rPr>
                <a:t>50%</a:t>
              </a:r>
            </a:p>
          </p:txBody>
        </p:sp>
        <p:sp>
          <p:nvSpPr>
            <p:cNvPr id="18" name="Rectangle 16">
              <a:extLst>
                <a:ext uri="{FF2B5EF4-FFF2-40B4-BE49-F238E27FC236}">
                  <a16:creationId xmlns:a16="http://schemas.microsoft.com/office/drawing/2014/main" id="{376D58D9-5861-437C-A722-7DB1843917DC}"/>
                </a:ext>
              </a:extLst>
            </p:cNvPr>
            <p:cNvSpPr/>
            <p:nvPr/>
          </p:nvSpPr>
          <p:spPr>
            <a:xfrm>
              <a:off x="2596555" y="4308011"/>
              <a:ext cx="2478449" cy="200815"/>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solidFill>
                  <a:schemeClr val="bg1"/>
                </a:solidFill>
                <a:cs typeface="+mn-ea"/>
                <a:sym typeface="+mn-lt"/>
              </a:endParaRPr>
            </a:p>
          </p:txBody>
        </p:sp>
        <p:sp>
          <p:nvSpPr>
            <p:cNvPr id="19" name="Rectangle 17">
              <a:extLst>
                <a:ext uri="{FF2B5EF4-FFF2-40B4-BE49-F238E27FC236}">
                  <a16:creationId xmlns:a16="http://schemas.microsoft.com/office/drawing/2014/main" id="{69266AF4-0520-4E7C-AF50-AFFE030DAC26}"/>
                </a:ext>
              </a:extLst>
            </p:cNvPr>
            <p:cNvSpPr/>
            <p:nvPr/>
          </p:nvSpPr>
          <p:spPr>
            <a:xfrm>
              <a:off x="2596555" y="4339001"/>
              <a:ext cx="1457912" cy="1485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solidFill>
                  <a:schemeClr val="bg1"/>
                </a:solidFill>
                <a:cs typeface="+mn-ea"/>
                <a:sym typeface="+mn-lt"/>
              </a:endParaRPr>
            </a:p>
          </p:txBody>
        </p:sp>
        <p:sp>
          <p:nvSpPr>
            <p:cNvPr id="20" name="Content Placeholder 2">
              <a:extLst>
                <a:ext uri="{FF2B5EF4-FFF2-40B4-BE49-F238E27FC236}">
                  <a16:creationId xmlns:a16="http://schemas.microsoft.com/office/drawing/2014/main" id="{BD41B7F8-4A37-482D-90C7-32D9C51EB753}"/>
                </a:ext>
              </a:extLst>
            </p:cNvPr>
            <p:cNvSpPr txBox="1">
              <a:spLocks/>
            </p:cNvSpPr>
            <p:nvPr/>
          </p:nvSpPr>
          <p:spPr>
            <a:xfrm>
              <a:off x="2585410" y="4300777"/>
              <a:ext cx="352281" cy="196208"/>
            </a:xfrm>
            <a:prstGeom prst="rect">
              <a:avLst/>
            </a:prstGeom>
            <a:noFill/>
          </p:spPr>
          <p:txBody>
            <a:bodyPr vert="horz" lIns="68580" tIns="34290" rIns="68580" bIns="34290" rtlCol="0">
              <a:sp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 b="1" dirty="0">
                  <a:solidFill>
                    <a:schemeClr val="bg1"/>
                  </a:solidFill>
                  <a:cs typeface="+mn-ea"/>
                  <a:sym typeface="+mn-lt"/>
                </a:rPr>
                <a:t>62%</a:t>
              </a:r>
            </a:p>
          </p:txBody>
        </p:sp>
        <p:sp>
          <p:nvSpPr>
            <p:cNvPr id="21" name="Rectangle 20">
              <a:extLst>
                <a:ext uri="{FF2B5EF4-FFF2-40B4-BE49-F238E27FC236}">
                  <a16:creationId xmlns:a16="http://schemas.microsoft.com/office/drawing/2014/main" id="{AD5FC46F-58E0-470D-88A2-97E600E1D28C}"/>
                </a:ext>
              </a:extLst>
            </p:cNvPr>
            <p:cNvSpPr/>
            <p:nvPr/>
          </p:nvSpPr>
          <p:spPr>
            <a:xfrm>
              <a:off x="2596555" y="4623898"/>
              <a:ext cx="2478449" cy="200815"/>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solidFill>
                  <a:schemeClr val="bg1"/>
                </a:solidFill>
                <a:cs typeface="+mn-ea"/>
                <a:sym typeface="+mn-lt"/>
              </a:endParaRPr>
            </a:p>
          </p:txBody>
        </p:sp>
        <p:sp>
          <p:nvSpPr>
            <p:cNvPr id="22" name="Rectangle 21">
              <a:extLst>
                <a:ext uri="{FF2B5EF4-FFF2-40B4-BE49-F238E27FC236}">
                  <a16:creationId xmlns:a16="http://schemas.microsoft.com/office/drawing/2014/main" id="{01D90390-3A38-4ABC-9CCC-8D6A19F532BF}"/>
                </a:ext>
              </a:extLst>
            </p:cNvPr>
            <p:cNvSpPr/>
            <p:nvPr/>
          </p:nvSpPr>
          <p:spPr>
            <a:xfrm>
              <a:off x="2596556" y="4654888"/>
              <a:ext cx="619612" cy="1485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solidFill>
                  <a:schemeClr val="bg1"/>
                </a:solidFill>
                <a:cs typeface="+mn-ea"/>
                <a:sym typeface="+mn-lt"/>
              </a:endParaRPr>
            </a:p>
          </p:txBody>
        </p:sp>
        <p:sp>
          <p:nvSpPr>
            <p:cNvPr id="23" name="Content Placeholder 2">
              <a:extLst>
                <a:ext uri="{FF2B5EF4-FFF2-40B4-BE49-F238E27FC236}">
                  <a16:creationId xmlns:a16="http://schemas.microsoft.com/office/drawing/2014/main" id="{2783DCD1-60C1-49BB-AD4A-5EDFE47A0004}"/>
                </a:ext>
              </a:extLst>
            </p:cNvPr>
            <p:cNvSpPr txBox="1">
              <a:spLocks/>
            </p:cNvSpPr>
            <p:nvPr/>
          </p:nvSpPr>
          <p:spPr>
            <a:xfrm>
              <a:off x="2585410" y="4616663"/>
              <a:ext cx="352281" cy="196208"/>
            </a:xfrm>
            <a:prstGeom prst="rect">
              <a:avLst/>
            </a:prstGeom>
            <a:noFill/>
          </p:spPr>
          <p:txBody>
            <a:bodyPr vert="horz" lIns="68580" tIns="34290" rIns="68580" bIns="34290" rtlCol="0">
              <a:sp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 b="1" dirty="0">
                  <a:solidFill>
                    <a:schemeClr val="bg1"/>
                  </a:solidFill>
                  <a:cs typeface="+mn-ea"/>
                  <a:sym typeface="+mn-lt"/>
                </a:rPr>
                <a:t>25%</a:t>
              </a:r>
            </a:p>
          </p:txBody>
        </p:sp>
        <p:sp>
          <p:nvSpPr>
            <p:cNvPr id="24" name="Rectangle 27">
              <a:extLst>
                <a:ext uri="{FF2B5EF4-FFF2-40B4-BE49-F238E27FC236}">
                  <a16:creationId xmlns:a16="http://schemas.microsoft.com/office/drawing/2014/main" id="{181A099F-73C1-4B13-981C-D1987830857B}"/>
                </a:ext>
              </a:extLst>
            </p:cNvPr>
            <p:cNvSpPr/>
            <p:nvPr/>
          </p:nvSpPr>
          <p:spPr>
            <a:xfrm>
              <a:off x="2596555" y="4927810"/>
              <a:ext cx="2478449" cy="200815"/>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solidFill>
                  <a:schemeClr val="bg1"/>
                </a:solidFill>
                <a:cs typeface="+mn-ea"/>
                <a:sym typeface="+mn-lt"/>
              </a:endParaRPr>
            </a:p>
          </p:txBody>
        </p:sp>
        <p:sp>
          <p:nvSpPr>
            <p:cNvPr id="25" name="Rectangle 28">
              <a:extLst>
                <a:ext uri="{FF2B5EF4-FFF2-40B4-BE49-F238E27FC236}">
                  <a16:creationId xmlns:a16="http://schemas.microsoft.com/office/drawing/2014/main" id="{F2BDCCDE-562A-4014-9047-05BC3207CE52}"/>
                </a:ext>
              </a:extLst>
            </p:cNvPr>
            <p:cNvSpPr/>
            <p:nvPr/>
          </p:nvSpPr>
          <p:spPr>
            <a:xfrm>
              <a:off x="2596556" y="4958800"/>
              <a:ext cx="1846687" cy="1485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solidFill>
                  <a:schemeClr val="bg1"/>
                </a:solidFill>
                <a:cs typeface="+mn-ea"/>
                <a:sym typeface="+mn-lt"/>
              </a:endParaRPr>
            </a:p>
          </p:txBody>
        </p:sp>
        <p:sp>
          <p:nvSpPr>
            <p:cNvPr id="26" name="Content Placeholder 2">
              <a:extLst>
                <a:ext uri="{FF2B5EF4-FFF2-40B4-BE49-F238E27FC236}">
                  <a16:creationId xmlns:a16="http://schemas.microsoft.com/office/drawing/2014/main" id="{B8D6F5CC-FE95-419D-B369-4637702467F1}"/>
                </a:ext>
              </a:extLst>
            </p:cNvPr>
            <p:cNvSpPr txBox="1">
              <a:spLocks/>
            </p:cNvSpPr>
            <p:nvPr/>
          </p:nvSpPr>
          <p:spPr>
            <a:xfrm>
              <a:off x="2585410" y="4920575"/>
              <a:ext cx="352281" cy="196208"/>
            </a:xfrm>
            <a:prstGeom prst="rect">
              <a:avLst/>
            </a:prstGeom>
            <a:noFill/>
          </p:spPr>
          <p:txBody>
            <a:bodyPr vert="horz" lIns="68580" tIns="34290" rIns="68580" bIns="34290" rtlCol="0">
              <a:sp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 b="1" dirty="0">
                  <a:solidFill>
                    <a:schemeClr val="bg1"/>
                  </a:solidFill>
                  <a:cs typeface="+mn-ea"/>
                  <a:sym typeface="+mn-lt"/>
                </a:rPr>
                <a:t>75%</a:t>
              </a:r>
            </a:p>
          </p:txBody>
        </p:sp>
        <p:sp>
          <p:nvSpPr>
            <p:cNvPr id="27" name="Rectangle 31">
              <a:extLst>
                <a:ext uri="{FF2B5EF4-FFF2-40B4-BE49-F238E27FC236}">
                  <a16:creationId xmlns:a16="http://schemas.microsoft.com/office/drawing/2014/main" id="{13FC4F38-1599-4B1D-B86B-15264544FE9E}"/>
                </a:ext>
              </a:extLst>
            </p:cNvPr>
            <p:cNvSpPr/>
            <p:nvPr/>
          </p:nvSpPr>
          <p:spPr>
            <a:xfrm>
              <a:off x="2596555" y="5231721"/>
              <a:ext cx="2478449" cy="200815"/>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solidFill>
                  <a:schemeClr val="bg1"/>
                </a:solidFill>
                <a:cs typeface="+mn-ea"/>
                <a:sym typeface="+mn-lt"/>
              </a:endParaRPr>
            </a:p>
          </p:txBody>
        </p:sp>
        <p:sp>
          <p:nvSpPr>
            <p:cNvPr id="28" name="Rectangle 32">
              <a:extLst>
                <a:ext uri="{FF2B5EF4-FFF2-40B4-BE49-F238E27FC236}">
                  <a16:creationId xmlns:a16="http://schemas.microsoft.com/office/drawing/2014/main" id="{826C3585-7914-448C-BF5C-29CDBD71537D}"/>
                </a:ext>
              </a:extLst>
            </p:cNvPr>
            <p:cNvSpPr/>
            <p:nvPr/>
          </p:nvSpPr>
          <p:spPr>
            <a:xfrm>
              <a:off x="2596555" y="5262711"/>
              <a:ext cx="1020537" cy="1485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solidFill>
                  <a:schemeClr val="bg1"/>
                </a:solidFill>
                <a:cs typeface="+mn-ea"/>
                <a:sym typeface="+mn-lt"/>
              </a:endParaRPr>
            </a:p>
          </p:txBody>
        </p:sp>
        <p:sp>
          <p:nvSpPr>
            <p:cNvPr id="29" name="Content Placeholder 2">
              <a:extLst>
                <a:ext uri="{FF2B5EF4-FFF2-40B4-BE49-F238E27FC236}">
                  <a16:creationId xmlns:a16="http://schemas.microsoft.com/office/drawing/2014/main" id="{87C34B99-2A99-4136-808F-2B3F23202508}"/>
                </a:ext>
              </a:extLst>
            </p:cNvPr>
            <p:cNvSpPr txBox="1">
              <a:spLocks/>
            </p:cNvSpPr>
            <p:nvPr/>
          </p:nvSpPr>
          <p:spPr>
            <a:xfrm>
              <a:off x="2585410" y="5225311"/>
              <a:ext cx="352281" cy="196208"/>
            </a:xfrm>
            <a:prstGeom prst="rect">
              <a:avLst/>
            </a:prstGeom>
            <a:noFill/>
          </p:spPr>
          <p:txBody>
            <a:bodyPr vert="horz" lIns="68580" tIns="34290" rIns="68580" bIns="34290" rtlCol="0">
              <a:sp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 b="1" dirty="0">
                  <a:solidFill>
                    <a:schemeClr val="bg1"/>
                  </a:solidFill>
                  <a:cs typeface="+mn-ea"/>
                  <a:sym typeface="+mn-lt"/>
                </a:rPr>
                <a:t>45%</a:t>
              </a:r>
            </a:p>
          </p:txBody>
        </p:sp>
      </p:grpSp>
      <p:grpSp>
        <p:nvGrpSpPr>
          <p:cNvPr id="30" name="组合 29">
            <a:extLst>
              <a:ext uri="{FF2B5EF4-FFF2-40B4-BE49-F238E27FC236}">
                <a16:creationId xmlns:a16="http://schemas.microsoft.com/office/drawing/2014/main" id="{D1351C64-B5FE-46BC-B0BB-7C1D41C3C432}"/>
              </a:ext>
            </a:extLst>
          </p:cNvPr>
          <p:cNvGrpSpPr/>
          <p:nvPr/>
        </p:nvGrpSpPr>
        <p:grpSpPr>
          <a:xfrm>
            <a:off x="6984688" y="3874558"/>
            <a:ext cx="3731351" cy="1430614"/>
            <a:chOff x="6634667" y="4001922"/>
            <a:chExt cx="2489594" cy="1430614"/>
          </a:xfrm>
        </p:grpSpPr>
        <p:sp>
          <p:nvSpPr>
            <p:cNvPr id="31" name="Rectangle 37">
              <a:extLst>
                <a:ext uri="{FF2B5EF4-FFF2-40B4-BE49-F238E27FC236}">
                  <a16:creationId xmlns:a16="http://schemas.microsoft.com/office/drawing/2014/main" id="{64E56885-D545-4686-AE94-7DDCB7F5F3FA}"/>
                </a:ext>
              </a:extLst>
            </p:cNvPr>
            <p:cNvSpPr/>
            <p:nvPr/>
          </p:nvSpPr>
          <p:spPr>
            <a:xfrm>
              <a:off x="6645812" y="4009157"/>
              <a:ext cx="2478449" cy="200815"/>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solidFill>
                  <a:schemeClr val="bg1"/>
                </a:solidFill>
                <a:cs typeface="+mn-ea"/>
                <a:sym typeface="+mn-lt"/>
              </a:endParaRPr>
            </a:p>
          </p:txBody>
        </p:sp>
        <p:sp>
          <p:nvSpPr>
            <p:cNvPr id="32" name="Rectangle 38">
              <a:extLst>
                <a:ext uri="{FF2B5EF4-FFF2-40B4-BE49-F238E27FC236}">
                  <a16:creationId xmlns:a16="http://schemas.microsoft.com/office/drawing/2014/main" id="{672926C8-C413-4296-963C-D9784AC52D95}"/>
                </a:ext>
              </a:extLst>
            </p:cNvPr>
            <p:cNvSpPr/>
            <p:nvPr/>
          </p:nvSpPr>
          <p:spPr>
            <a:xfrm>
              <a:off x="6645812" y="4033059"/>
              <a:ext cx="1239224" cy="1556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solidFill>
                  <a:schemeClr val="bg1"/>
                </a:solidFill>
                <a:cs typeface="+mn-ea"/>
                <a:sym typeface="+mn-lt"/>
              </a:endParaRPr>
            </a:p>
          </p:txBody>
        </p:sp>
        <p:sp>
          <p:nvSpPr>
            <p:cNvPr id="33" name="Content Placeholder 2">
              <a:extLst>
                <a:ext uri="{FF2B5EF4-FFF2-40B4-BE49-F238E27FC236}">
                  <a16:creationId xmlns:a16="http://schemas.microsoft.com/office/drawing/2014/main" id="{E839DF01-D733-4479-8348-7238BDFC0026}"/>
                </a:ext>
              </a:extLst>
            </p:cNvPr>
            <p:cNvSpPr txBox="1">
              <a:spLocks/>
            </p:cNvSpPr>
            <p:nvPr/>
          </p:nvSpPr>
          <p:spPr>
            <a:xfrm>
              <a:off x="6634667" y="4001922"/>
              <a:ext cx="352281" cy="196208"/>
            </a:xfrm>
            <a:prstGeom prst="rect">
              <a:avLst/>
            </a:prstGeom>
            <a:noFill/>
          </p:spPr>
          <p:txBody>
            <a:bodyPr vert="horz" lIns="68580" tIns="34290" rIns="68580" bIns="34290" rtlCol="0">
              <a:sp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 b="1" dirty="0">
                  <a:solidFill>
                    <a:schemeClr val="bg1"/>
                  </a:solidFill>
                  <a:cs typeface="+mn-ea"/>
                  <a:sym typeface="+mn-lt"/>
                </a:rPr>
                <a:t>50%</a:t>
              </a:r>
            </a:p>
          </p:txBody>
        </p:sp>
        <p:sp>
          <p:nvSpPr>
            <p:cNvPr id="34" name="Rectangle 43">
              <a:extLst>
                <a:ext uri="{FF2B5EF4-FFF2-40B4-BE49-F238E27FC236}">
                  <a16:creationId xmlns:a16="http://schemas.microsoft.com/office/drawing/2014/main" id="{680B304A-1E68-4719-BA81-DB56B5FFA5E8}"/>
                </a:ext>
              </a:extLst>
            </p:cNvPr>
            <p:cNvSpPr/>
            <p:nvPr/>
          </p:nvSpPr>
          <p:spPr>
            <a:xfrm>
              <a:off x="6645812" y="4308011"/>
              <a:ext cx="2478449" cy="200815"/>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solidFill>
                  <a:schemeClr val="bg1"/>
                </a:solidFill>
                <a:cs typeface="+mn-ea"/>
                <a:sym typeface="+mn-lt"/>
              </a:endParaRPr>
            </a:p>
          </p:txBody>
        </p:sp>
        <p:sp>
          <p:nvSpPr>
            <p:cNvPr id="35" name="Rectangle 44">
              <a:extLst>
                <a:ext uri="{FF2B5EF4-FFF2-40B4-BE49-F238E27FC236}">
                  <a16:creationId xmlns:a16="http://schemas.microsoft.com/office/drawing/2014/main" id="{817D0468-0341-4B50-AD4C-889AA1FD744D}"/>
                </a:ext>
              </a:extLst>
            </p:cNvPr>
            <p:cNvSpPr/>
            <p:nvPr/>
          </p:nvSpPr>
          <p:spPr>
            <a:xfrm>
              <a:off x="6645812" y="4331913"/>
              <a:ext cx="1457912" cy="1556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solidFill>
                  <a:schemeClr val="bg1"/>
                </a:solidFill>
                <a:cs typeface="+mn-ea"/>
                <a:sym typeface="+mn-lt"/>
              </a:endParaRPr>
            </a:p>
          </p:txBody>
        </p:sp>
        <p:sp>
          <p:nvSpPr>
            <p:cNvPr id="36" name="Content Placeholder 2">
              <a:extLst>
                <a:ext uri="{FF2B5EF4-FFF2-40B4-BE49-F238E27FC236}">
                  <a16:creationId xmlns:a16="http://schemas.microsoft.com/office/drawing/2014/main" id="{8A62B13C-DB11-4BAE-BB2E-4AA7A6A22161}"/>
                </a:ext>
              </a:extLst>
            </p:cNvPr>
            <p:cNvSpPr txBox="1">
              <a:spLocks/>
            </p:cNvSpPr>
            <p:nvPr/>
          </p:nvSpPr>
          <p:spPr>
            <a:xfrm>
              <a:off x="6634667" y="4300777"/>
              <a:ext cx="352281" cy="196208"/>
            </a:xfrm>
            <a:prstGeom prst="rect">
              <a:avLst/>
            </a:prstGeom>
            <a:noFill/>
          </p:spPr>
          <p:txBody>
            <a:bodyPr vert="horz" lIns="68580" tIns="34290" rIns="68580" bIns="34290" rtlCol="0">
              <a:sp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 b="1" dirty="0">
                  <a:solidFill>
                    <a:schemeClr val="bg1"/>
                  </a:solidFill>
                  <a:cs typeface="+mn-ea"/>
                  <a:sym typeface="+mn-lt"/>
                </a:rPr>
                <a:t>62%</a:t>
              </a:r>
            </a:p>
          </p:txBody>
        </p:sp>
        <p:sp>
          <p:nvSpPr>
            <p:cNvPr id="37" name="Rectangle 47">
              <a:extLst>
                <a:ext uri="{FF2B5EF4-FFF2-40B4-BE49-F238E27FC236}">
                  <a16:creationId xmlns:a16="http://schemas.microsoft.com/office/drawing/2014/main" id="{157B5DD1-D015-493E-B810-93FE0D39F033}"/>
                </a:ext>
              </a:extLst>
            </p:cNvPr>
            <p:cNvSpPr/>
            <p:nvPr/>
          </p:nvSpPr>
          <p:spPr>
            <a:xfrm>
              <a:off x="6645812" y="4623898"/>
              <a:ext cx="2478449" cy="200815"/>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solidFill>
                  <a:schemeClr val="bg1"/>
                </a:solidFill>
                <a:cs typeface="+mn-ea"/>
                <a:sym typeface="+mn-lt"/>
              </a:endParaRPr>
            </a:p>
          </p:txBody>
        </p:sp>
        <p:sp>
          <p:nvSpPr>
            <p:cNvPr id="38" name="Rectangle 48">
              <a:extLst>
                <a:ext uri="{FF2B5EF4-FFF2-40B4-BE49-F238E27FC236}">
                  <a16:creationId xmlns:a16="http://schemas.microsoft.com/office/drawing/2014/main" id="{4758FA52-B209-49AB-95C8-CFBE285AEE49}"/>
                </a:ext>
              </a:extLst>
            </p:cNvPr>
            <p:cNvSpPr/>
            <p:nvPr/>
          </p:nvSpPr>
          <p:spPr>
            <a:xfrm>
              <a:off x="6645812" y="4647800"/>
              <a:ext cx="619612" cy="1556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solidFill>
                  <a:schemeClr val="bg1"/>
                </a:solidFill>
                <a:cs typeface="+mn-ea"/>
                <a:sym typeface="+mn-lt"/>
              </a:endParaRPr>
            </a:p>
          </p:txBody>
        </p:sp>
        <p:sp>
          <p:nvSpPr>
            <p:cNvPr id="39" name="Content Placeholder 2">
              <a:extLst>
                <a:ext uri="{FF2B5EF4-FFF2-40B4-BE49-F238E27FC236}">
                  <a16:creationId xmlns:a16="http://schemas.microsoft.com/office/drawing/2014/main" id="{6289C5D3-B501-458E-8EB4-B716BDABD0EA}"/>
                </a:ext>
              </a:extLst>
            </p:cNvPr>
            <p:cNvSpPr txBox="1">
              <a:spLocks/>
            </p:cNvSpPr>
            <p:nvPr/>
          </p:nvSpPr>
          <p:spPr>
            <a:xfrm>
              <a:off x="6634667" y="4616663"/>
              <a:ext cx="352281" cy="196208"/>
            </a:xfrm>
            <a:prstGeom prst="rect">
              <a:avLst/>
            </a:prstGeom>
            <a:noFill/>
          </p:spPr>
          <p:txBody>
            <a:bodyPr vert="horz" lIns="68580" tIns="34290" rIns="68580" bIns="34290" rtlCol="0">
              <a:sp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 b="1" dirty="0">
                  <a:solidFill>
                    <a:schemeClr val="bg1"/>
                  </a:solidFill>
                  <a:cs typeface="+mn-ea"/>
                  <a:sym typeface="+mn-lt"/>
                </a:rPr>
                <a:t>25%</a:t>
              </a:r>
            </a:p>
          </p:txBody>
        </p:sp>
        <p:sp>
          <p:nvSpPr>
            <p:cNvPr id="40" name="Rectangle 54">
              <a:extLst>
                <a:ext uri="{FF2B5EF4-FFF2-40B4-BE49-F238E27FC236}">
                  <a16:creationId xmlns:a16="http://schemas.microsoft.com/office/drawing/2014/main" id="{02F626A6-A0CF-473B-8BD8-E6341E1D9E0E}"/>
                </a:ext>
              </a:extLst>
            </p:cNvPr>
            <p:cNvSpPr/>
            <p:nvPr/>
          </p:nvSpPr>
          <p:spPr>
            <a:xfrm>
              <a:off x="6645812" y="4927810"/>
              <a:ext cx="2478449" cy="200815"/>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solidFill>
                  <a:schemeClr val="bg1"/>
                </a:solidFill>
                <a:cs typeface="+mn-ea"/>
                <a:sym typeface="+mn-lt"/>
              </a:endParaRPr>
            </a:p>
          </p:txBody>
        </p:sp>
        <p:sp>
          <p:nvSpPr>
            <p:cNvPr id="41" name="Rectangle 55">
              <a:extLst>
                <a:ext uri="{FF2B5EF4-FFF2-40B4-BE49-F238E27FC236}">
                  <a16:creationId xmlns:a16="http://schemas.microsoft.com/office/drawing/2014/main" id="{DB6B3256-8C07-496D-A9C7-BE1E999683AD}"/>
                </a:ext>
              </a:extLst>
            </p:cNvPr>
            <p:cNvSpPr/>
            <p:nvPr/>
          </p:nvSpPr>
          <p:spPr>
            <a:xfrm>
              <a:off x="6645812" y="4951712"/>
              <a:ext cx="1846687" cy="1556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solidFill>
                  <a:schemeClr val="bg1"/>
                </a:solidFill>
                <a:cs typeface="+mn-ea"/>
                <a:sym typeface="+mn-lt"/>
              </a:endParaRPr>
            </a:p>
          </p:txBody>
        </p:sp>
        <p:sp>
          <p:nvSpPr>
            <p:cNvPr id="42" name="Content Placeholder 2">
              <a:extLst>
                <a:ext uri="{FF2B5EF4-FFF2-40B4-BE49-F238E27FC236}">
                  <a16:creationId xmlns:a16="http://schemas.microsoft.com/office/drawing/2014/main" id="{E62620BA-3991-48B7-8387-D87CE125802A}"/>
                </a:ext>
              </a:extLst>
            </p:cNvPr>
            <p:cNvSpPr txBox="1">
              <a:spLocks/>
            </p:cNvSpPr>
            <p:nvPr/>
          </p:nvSpPr>
          <p:spPr>
            <a:xfrm>
              <a:off x="6634667" y="4920575"/>
              <a:ext cx="352281" cy="196208"/>
            </a:xfrm>
            <a:prstGeom prst="rect">
              <a:avLst/>
            </a:prstGeom>
            <a:noFill/>
          </p:spPr>
          <p:txBody>
            <a:bodyPr vert="horz" lIns="68580" tIns="34290" rIns="68580" bIns="34290" rtlCol="0">
              <a:sp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 b="1" dirty="0">
                  <a:solidFill>
                    <a:schemeClr val="bg1"/>
                  </a:solidFill>
                  <a:cs typeface="+mn-ea"/>
                  <a:sym typeface="+mn-lt"/>
                </a:rPr>
                <a:t>75%</a:t>
              </a:r>
            </a:p>
          </p:txBody>
        </p:sp>
        <p:sp>
          <p:nvSpPr>
            <p:cNvPr id="43" name="Rectangle 58">
              <a:extLst>
                <a:ext uri="{FF2B5EF4-FFF2-40B4-BE49-F238E27FC236}">
                  <a16:creationId xmlns:a16="http://schemas.microsoft.com/office/drawing/2014/main" id="{0EEBB9DF-30CF-422B-9E75-3E030E251A6C}"/>
                </a:ext>
              </a:extLst>
            </p:cNvPr>
            <p:cNvSpPr/>
            <p:nvPr/>
          </p:nvSpPr>
          <p:spPr>
            <a:xfrm>
              <a:off x="6645812" y="5231721"/>
              <a:ext cx="2478449" cy="200815"/>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solidFill>
                  <a:schemeClr val="bg1"/>
                </a:solidFill>
                <a:cs typeface="+mn-ea"/>
                <a:sym typeface="+mn-lt"/>
              </a:endParaRPr>
            </a:p>
          </p:txBody>
        </p:sp>
        <p:sp>
          <p:nvSpPr>
            <p:cNvPr id="44" name="Rectangle 59">
              <a:extLst>
                <a:ext uri="{FF2B5EF4-FFF2-40B4-BE49-F238E27FC236}">
                  <a16:creationId xmlns:a16="http://schemas.microsoft.com/office/drawing/2014/main" id="{10986D59-BC1E-409C-9241-DD49CD77271A}"/>
                </a:ext>
              </a:extLst>
            </p:cNvPr>
            <p:cNvSpPr/>
            <p:nvPr/>
          </p:nvSpPr>
          <p:spPr>
            <a:xfrm>
              <a:off x="6645812" y="5255623"/>
              <a:ext cx="1020537" cy="1556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solidFill>
                  <a:schemeClr val="bg1"/>
                </a:solidFill>
                <a:cs typeface="+mn-ea"/>
                <a:sym typeface="+mn-lt"/>
              </a:endParaRPr>
            </a:p>
          </p:txBody>
        </p:sp>
        <p:sp>
          <p:nvSpPr>
            <p:cNvPr id="45" name="Content Placeholder 2">
              <a:extLst>
                <a:ext uri="{FF2B5EF4-FFF2-40B4-BE49-F238E27FC236}">
                  <a16:creationId xmlns:a16="http://schemas.microsoft.com/office/drawing/2014/main" id="{241F408F-1EF1-48F4-96A0-1EF0679B8913}"/>
                </a:ext>
              </a:extLst>
            </p:cNvPr>
            <p:cNvSpPr txBox="1">
              <a:spLocks/>
            </p:cNvSpPr>
            <p:nvPr/>
          </p:nvSpPr>
          <p:spPr>
            <a:xfrm>
              <a:off x="6634667" y="5225311"/>
              <a:ext cx="352281" cy="196208"/>
            </a:xfrm>
            <a:prstGeom prst="rect">
              <a:avLst/>
            </a:prstGeom>
            <a:noFill/>
          </p:spPr>
          <p:txBody>
            <a:bodyPr vert="horz" lIns="68580" tIns="34290" rIns="68580" bIns="34290" rtlCol="0">
              <a:sp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 b="1" dirty="0">
                  <a:solidFill>
                    <a:schemeClr val="bg1"/>
                  </a:solidFill>
                  <a:cs typeface="+mn-ea"/>
                  <a:sym typeface="+mn-lt"/>
                </a:rPr>
                <a:t>45%</a:t>
              </a:r>
            </a:p>
          </p:txBody>
        </p:sp>
      </p:grpSp>
      <p:cxnSp>
        <p:nvCxnSpPr>
          <p:cNvPr id="46" name="Straight Connector 64">
            <a:extLst>
              <a:ext uri="{FF2B5EF4-FFF2-40B4-BE49-F238E27FC236}">
                <a16:creationId xmlns:a16="http://schemas.microsoft.com/office/drawing/2014/main" id="{A99787AC-184F-419B-9888-E448B922A209}"/>
              </a:ext>
            </a:extLst>
          </p:cNvPr>
          <p:cNvCxnSpPr>
            <a:cxnSpLocks/>
          </p:cNvCxnSpPr>
          <p:nvPr/>
        </p:nvCxnSpPr>
        <p:spPr>
          <a:xfrm>
            <a:off x="5888038" y="2275526"/>
            <a:ext cx="0" cy="3193940"/>
          </a:xfrm>
          <a:prstGeom prst="line">
            <a:avLst/>
          </a:prstGeom>
          <a:ln w="12700">
            <a:solidFill>
              <a:schemeClr val="bg1"/>
            </a:solidFill>
            <a:prstDash val="dash"/>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49" name="组合 48">
            <a:extLst>
              <a:ext uri="{FF2B5EF4-FFF2-40B4-BE49-F238E27FC236}">
                <a16:creationId xmlns:a16="http://schemas.microsoft.com/office/drawing/2014/main" id="{04143A3C-95C9-4B19-A49B-B8F4FE812278}"/>
              </a:ext>
            </a:extLst>
          </p:cNvPr>
          <p:cNvGrpSpPr/>
          <p:nvPr/>
        </p:nvGrpSpPr>
        <p:grpSpPr>
          <a:xfrm>
            <a:off x="6431868" y="2827389"/>
            <a:ext cx="475087" cy="475087"/>
            <a:chOff x="6081846" y="3191456"/>
            <a:chExt cx="475087" cy="475087"/>
          </a:xfrm>
          <a:solidFill>
            <a:srgbClr val="000944"/>
          </a:solidFill>
        </p:grpSpPr>
        <p:sp>
          <p:nvSpPr>
            <p:cNvPr id="50" name="椭圆 49">
              <a:extLst>
                <a:ext uri="{FF2B5EF4-FFF2-40B4-BE49-F238E27FC236}">
                  <a16:creationId xmlns:a16="http://schemas.microsoft.com/office/drawing/2014/main" id="{576FD950-7348-44CA-9658-06F4C594A282}"/>
                </a:ext>
              </a:extLst>
            </p:cNvPr>
            <p:cNvSpPr/>
            <p:nvPr/>
          </p:nvSpPr>
          <p:spPr>
            <a:xfrm>
              <a:off x="6081846" y="3191456"/>
              <a:ext cx="475087" cy="475087"/>
            </a:xfrm>
            <a:prstGeom prst="ellipse">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51" name="Google Shape;1002;p32">
              <a:extLst>
                <a:ext uri="{FF2B5EF4-FFF2-40B4-BE49-F238E27FC236}">
                  <a16:creationId xmlns:a16="http://schemas.microsoft.com/office/drawing/2014/main" id="{9FC4D89C-1F5D-4FBF-8BB8-70FC678025D9}"/>
                </a:ext>
              </a:extLst>
            </p:cNvPr>
            <p:cNvGrpSpPr/>
            <p:nvPr/>
          </p:nvGrpSpPr>
          <p:grpSpPr>
            <a:xfrm>
              <a:off x="6213241" y="3296403"/>
              <a:ext cx="212296" cy="248196"/>
              <a:chOff x="-48237000" y="2342650"/>
              <a:chExt cx="256800" cy="300225"/>
            </a:xfrm>
            <a:grpFill/>
          </p:grpSpPr>
          <p:sp>
            <p:nvSpPr>
              <p:cNvPr id="52" name="Google Shape;1003;p32">
                <a:extLst>
                  <a:ext uri="{FF2B5EF4-FFF2-40B4-BE49-F238E27FC236}">
                    <a16:creationId xmlns:a16="http://schemas.microsoft.com/office/drawing/2014/main" id="{0459E55A-70D6-4C7E-83ED-602151281227}"/>
                  </a:ext>
                </a:extLst>
              </p:cNvPr>
              <p:cNvSpPr/>
              <p:nvPr/>
            </p:nvSpPr>
            <p:spPr>
              <a:xfrm>
                <a:off x="-48237000" y="2342650"/>
                <a:ext cx="256800" cy="300225"/>
              </a:xfrm>
              <a:custGeom>
                <a:avLst/>
                <a:gdLst/>
                <a:ahLst/>
                <a:cxnLst/>
                <a:rect l="l" t="t" r="r" b="b"/>
                <a:pathLst>
                  <a:path w="10272" h="12009" extrusionOk="0">
                    <a:moveTo>
                      <a:pt x="4507" y="679"/>
                    </a:moveTo>
                    <a:cubicBezTo>
                      <a:pt x="4774" y="679"/>
                      <a:pt x="5048" y="706"/>
                      <a:pt x="5325" y="762"/>
                    </a:cubicBezTo>
                    <a:cubicBezTo>
                      <a:pt x="6774" y="1077"/>
                      <a:pt x="7940" y="2274"/>
                      <a:pt x="8255" y="3723"/>
                    </a:cubicBezTo>
                    <a:cubicBezTo>
                      <a:pt x="8381" y="4227"/>
                      <a:pt x="8381" y="4763"/>
                      <a:pt x="8318" y="5267"/>
                    </a:cubicBezTo>
                    <a:cubicBezTo>
                      <a:pt x="8318" y="5330"/>
                      <a:pt x="8318" y="5424"/>
                      <a:pt x="8350" y="5487"/>
                    </a:cubicBezTo>
                    <a:lnTo>
                      <a:pt x="9263" y="7220"/>
                    </a:lnTo>
                    <a:cubicBezTo>
                      <a:pt x="9389" y="7441"/>
                      <a:pt x="9232" y="7756"/>
                      <a:pt x="8980" y="7756"/>
                    </a:cubicBezTo>
                    <a:lnTo>
                      <a:pt x="8034" y="7756"/>
                    </a:lnTo>
                    <a:cubicBezTo>
                      <a:pt x="7845" y="7756"/>
                      <a:pt x="7688" y="7913"/>
                      <a:pt x="7688" y="8102"/>
                    </a:cubicBezTo>
                    <a:lnTo>
                      <a:pt x="7688" y="9867"/>
                    </a:lnTo>
                    <a:lnTo>
                      <a:pt x="5892" y="9867"/>
                    </a:lnTo>
                    <a:cubicBezTo>
                      <a:pt x="5703" y="9867"/>
                      <a:pt x="5546" y="10024"/>
                      <a:pt x="5546" y="10213"/>
                    </a:cubicBezTo>
                    <a:lnTo>
                      <a:pt x="5546" y="11284"/>
                    </a:lnTo>
                    <a:lnTo>
                      <a:pt x="2049" y="11284"/>
                    </a:lnTo>
                    <a:lnTo>
                      <a:pt x="2049" y="7693"/>
                    </a:lnTo>
                    <a:cubicBezTo>
                      <a:pt x="2049" y="7598"/>
                      <a:pt x="2017" y="7504"/>
                      <a:pt x="1923" y="7441"/>
                    </a:cubicBezTo>
                    <a:cubicBezTo>
                      <a:pt x="1103" y="6685"/>
                      <a:pt x="631" y="5645"/>
                      <a:pt x="631" y="4542"/>
                    </a:cubicBezTo>
                    <a:cubicBezTo>
                      <a:pt x="631" y="2387"/>
                      <a:pt x="2372" y="679"/>
                      <a:pt x="4507" y="679"/>
                    </a:cubicBezTo>
                    <a:close/>
                    <a:moveTo>
                      <a:pt x="4570" y="0"/>
                    </a:moveTo>
                    <a:cubicBezTo>
                      <a:pt x="2059" y="0"/>
                      <a:pt x="1" y="1999"/>
                      <a:pt x="1" y="4542"/>
                    </a:cubicBezTo>
                    <a:cubicBezTo>
                      <a:pt x="1" y="5802"/>
                      <a:pt x="505" y="7000"/>
                      <a:pt x="1418" y="7850"/>
                    </a:cubicBezTo>
                    <a:lnTo>
                      <a:pt x="1418" y="11631"/>
                    </a:lnTo>
                    <a:cubicBezTo>
                      <a:pt x="1418" y="11851"/>
                      <a:pt x="1576" y="12009"/>
                      <a:pt x="1765" y="12009"/>
                    </a:cubicBezTo>
                    <a:lnTo>
                      <a:pt x="5987" y="12009"/>
                    </a:lnTo>
                    <a:cubicBezTo>
                      <a:pt x="6176" y="12009"/>
                      <a:pt x="6333" y="11851"/>
                      <a:pt x="6333" y="11631"/>
                    </a:cubicBezTo>
                    <a:lnTo>
                      <a:pt x="6333" y="10591"/>
                    </a:lnTo>
                    <a:lnTo>
                      <a:pt x="8097" y="10591"/>
                    </a:lnTo>
                    <a:cubicBezTo>
                      <a:pt x="8287" y="10591"/>
                      <a:pt x="8444" y="10434"/>
                      <a:pt x="8444" y="10213"/>
                    </a:cubicBezTo>
                    <a:lnTo>
                      <a:pt x="8444" y="8449"/>
                    </a:lnTo>
                    <a:lnTo>
                      <a:pt x="9043" y="8449"/>
                    </a:lnTo>
                    <a:cubicBezTo>
                      <a:pt x="9799" y="8417"/>
                      <a:pt x="10271" y="7598"/>
                      <a:pt x="9925" y="6874"/>
                    </a:cubicBezTo>
                    <a:lnTo>
                      <a:pt x="9043" y="5267"/>
                    </a:lnTo>
                    <a:cubicBezTo>
                      <a:pt x="9137" y="4700"/>
                      <a:pt x="9137" y="4164"/>
                      <a:pt x="9011" y="3597"/>
                    </a:cubicBezTo>
                    <a:cubicBezTo>
                      <a:pt x="8665" y="1864"/>
                      <a:pt x="7247" y="510"/>
                      <a:pt x="5546" y="100"/>
                    </a:cubicBezTo>
                    <a:cubicBezTo>
                      <a:pt x="5215" y="33"/>
                      <a:pt x="4889" y="0"/>
                      <a:pt x="4570"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53" name="Google Shape;1004;p32">
                <a:extLst>
                  <a:ext uri="{FF2B5EF4-FFF2-40B4-BE49-F238E27FC236}">
                    <a16:creationId xmlns:a16="http://schemas.microsoft.com/office/drawing/2014/main" id="{9CB6458F-5212-4CAA-BD9A-4943F062709E}"/>
                  </a:ext>
                </a:extLst>
              </p:cNvPr>
              <p:cNvSpPr/>
              <p:nvPr/>
            </p:nvSpPr>
            <p:spPr>
              <a:xfrm>
                <a:off x="-48195250" y="2377425"/>
                <a:ext cx="144150" cy="140225"/>
              </a:xfrm>
              <a:custGeom>
                <a:avLst/>
                <a:gdLst/>
                <a:ahLst/>
                <a:cxnLst/>
                <a:rect l="l" t="t" r="r" b="b"/>
                <a:pathLst>
                  <a:path w="5766" h="5609" extrusionOk="0">
                    <a:moveTo>
                      <a:pt x="3214" y="757"/>
                    </a:moveTo>
                    <a:lnTo>
                      <a:pt x="3214" y="883"/>
                    </a:lnTo>
                    <a:cubicBezTo>
                      <a:pt x="3214" y="1040"/>
                      <a:pt x="3277" y="1135"/>
                      <a:pt x="3435" y="1198"/>
                    </a:cubicBezTo>
                    <a:cubicBezTo>
                      <a:pt x="3624" y="1261"/>
                      <a:pt x="3844" y="1387"/>
                      <a:pt x="4002" y="1513"/>
                    </a:cubicBezTo>
                    <a:cubicBezTo>
                      <a:pt x="4061" y="1553"/>
                      <a:pt x="4146" y="1593"/>
                      <a:pt x="4233" y="1593"/>
                    </a:cubicBezTo>
                    <a:cubicBezTo>
                      <a:pt x="4283" y="1593"/>
                      <a:pt x="4333" y="1579"/>
                      <a:pt x="4380" y="1545"/>
                    </a:cubicBezTo>
                    <a:lnTo>
                      <a:pt x="4506" y="1482"/>
                    </a:lnTo>
                    <a:lnTo>
                      <a:pt x="4852" y="2049"/>
                    </a:lnTo>
                    <a:lnTo>
                      <a:pt x="4726" y="2143"/>
                    </a:lnTo>
                    <a:cubicBezTo>
                      <a:pt x="4632" y="2206"/>
                      <a:pt x="4537" y="2364"/>
                      <a:pt x="4569" y="2490"/>
                    </a:cubicBezTo>
                    <a:cubicBezTo>
                      <a:pt x="4632" y="2710"/>
                      <a:pt x="4632" y="2899"/>
                      <a:pt x="4569" y="3120"/>
                    </a:cubicBezTo>
                    <a:cubicBezTo>
                      <a:pt x="4537" y="3277"/>
                      <a:pt x="4632" y="3403"/>
                      <a:pt x="4726" y="3466"/>
                    </a:cubicBezTo>
                    <a:lnTo>
                      <a:pt x="4852" y="3561"/>
                    </a:lnTo>
                    <a:lnTo>
                      <a:pt x="4506" y="4159"/>
                    </a:lnTo>
                    <a:lnTo>
                      <a:pt x="4380" y="4065"/>
                    </a:lnTo>
                    <a:cubicBezTo>
                      <a:pt x="4323" y="4037"/>
                      <a:pt x="4260" y="4021"/>
                      <a:pt x="4199" y="4021"/>
                    </a:cubicBezTo>
                    <a:cubicBezTo>
                      <a:pt x="4125" y="4021"/>
                      <a:pt x="4054" y="4044"/>
                      <a:pt x="4002" y="4096"/>
                    </a:cubicBezTo>
                    <a:cubicBezTo>
                      <a:pt x="3844" y="4254"/>
                      <a:pt x="3624" y="4348"/>
                      <a:pt x="3435" y="4411"/>
                    </a:cubicBezTo>
                    <a:cubicBezTo>
                      <a:pt x="3277" y="4475"/>
                      <a:pt x="3214" y="4632"/>
                      <a:pt x="3214" y="4727"/>
                    </a:cubicBezTo>
                    <a:lnTo>
                      <a:pt x="3214" y="4853"/>
                    </a:lnTo>
                    <a:lnTo>
                      <a:pt x="2489" y="4853"/>
                    </a:lnTo>
                    <a:lnTo>
                      <a:pt x="2489" y="4727"/>
                    </a:lnTo>
                    <a:cubicBezTo>
                      <a:pt x="2489" y="4569"/>
                      <a:pt x="2426" y="4475"/>
                      <a:pt x="2269" y="4411"/>
                    </a:cubicBezTo>
                    <a:cubicBezTo>
                      <a:pt x="2048" y="4348"/>
                      <a:pt x="1859" y="4222"/>
                      <a:pt x="1702" y="4096"/>
                    </a:cubicBezTo>
                    <a:cubicBezTo>
                      <a:pt x="1622" y="4057"/>
                      <a:pt x="1530" y="4017"/>
                      <a:pt x="1449" y="4017"/>
                    </a:cubicBezTo>
                    <a:cubicBezTo>
                      <a:pt x="1402" y="4017"/>
                      <a:pt x="1358" y="4030"/>
                      <a:pt x="1324" y="4065"/>
                    </a:cubicBezTo>
                    <a:lnTo>
                      <a:pt x="1198" y="4159"/>
                    </a:lnTo>
                    <a:lnTo>
                      <a:pt x="851" y="3561"/>
                    </a:lnTo>
                    <a:lnTo>
                      <a:pt x="946" y="3466"/>
                    </a:lnTo>
                    <a:cubicBezTo>
                      <a:pt x="1072" y="3403"/>
                      <a:pt x="1166" y="3246"/>
                      <a:pt x="1103" y="3120"/>
                    </a:cubicBezTo>
                    <a:cubicBezTo>
                      <a:pt x="1072" y="2899"/>
                      <a:pt x="1072" y="2710"/>
                      <a:pt x="1103" y="2490"/>
                    </a:cubicBezTo>
                    <a:cubicBezTo>
                      <a:pt x="1166" y="2332"/>
                      <a:pt x="1072" y="2206"/>
                      <a:pt x="946" y="2143"/>
                    </a:cubicBezTo>
                    <a:lnTo>
                      <a:pt x="851" y="2049"/>
                    </a:lnTo>
                    <a:lnTo>
                      <a:pt x="1198" y="1482"/>
                    </a:lnTo>
                    <a:lnTo>
                      <a:pt x="1324" y="1545"/>
                    </a:lnTo>
                    <a:cubicBezTo>
                      <a:pt x="1366" y="1573"/>
                      <a:pt x="1421" y="1588"/>
                      <a:pt x="1481" y="1588"/>
                    </a:cubicBezTo>
                    <a:cubicBezTo>
                      <a:pt x="1553" y="1588"/>
                      <a:pt x="1632" y="1565"/>
                      <a:pt x="1702" y="1513"/>
                    </a:cubicBezTo>
                    <a:cubicBezTo>
                      <a:pt x="1859" y="1356"/>
                      <a:pt x="2048" y="1261"/>
                      <a:pt x="2269" y="1198"/>
                    </a:cubicBezTo>
                    <a:cubicBezTo>
                      <a:pt x="2426" y="1135"/>
                      <a:pt x="2489" y="977"/>
                      <a:pt x="2489" y="883"/>
                    </a:cubicBezTo>
                    <a:lnTo>
                      <a:pt x="2489" y="757"/>
                    </a:lnTo>
                    <a:close/>
                    <a:moveTo>
                      <a:pt x="2174" y="1"/>
                    </a:moveTo>
                    <a:cubicBezTo>
                      <a:pt x="1985" y="1"/>
                      <a:pt x="1828" y="158"/>
                      <a:pt x="1828" y="379"/>
                    </a:cubicBezTo>
                    <a:lnTo>
                      <a:pt x="1828" y="599"/>
                    </a:lnTo>
                    <a:cubicBezTo>
                      <a:pt x="1702" y="631"/>
                      <a:pt x="1576" y="725"/>
                      <a:pt x="1513" y="788"/>
                    </a:cubicBezTo>
                    <a:lnTo>
                      <a:pt x="1324" y="694"/>
                    </a:lnTo>
                    <a:cubicBezTo>
                      <a:pt x="1265" y="658"/>
                      <a:pt x="1192" y="641"/>
                      <a:pt x="1122" y="641"/>
                    </a:cubicBezTo>
                    <a:cubicBezTo>
                      <a:pt x="1004" y="641"/>
                      <a:pt x="890" y="690"/>
                      <a:pt x="851" y="788"/>
                    </a:cubicBezTo>
                    <a:lnTo>
                      <a:pt x="126" y="2017"/>
                    </a:lnTo>
                    <a:cubicBezTo>
                      <a:pt x="63" y="2175"/>
                      <a:pt x="95" y="2427"/>
                      <a:pt x="253" y="2490"/>
                    </a:cubicBezTo>
                    <a:lnTo>
                      <a:pt x="442" y="2616"/>
                    </a:lnTo>
                    <a:lnTo>
                      <a:pt x="442" y="2994"/>
                    </a:lnTo>
                    <a:lnTo>
                      <a:pt x="253" y="3120"/>
                    </a:lnTo>
                    <a:cubicBezTo>
                      <a:pt x="95" y="3214"/>
                      <a:pt x="0" y="3435"/>
                      <a:pt x="126" y="3592"/>
                    </a:cubicBezTo>
                    <a:lnTo>
                      <a:pt x="851" y="4821"/>
                    </a:lnTo>
                    <a:cubicBezTo>
                      <a:pt x="894" y="4928"/>
                      <a:pt x="1024" y="4991"/>
                      <a:pt x="1152" y="4991"/>
                    </a:cubicBezTo>
                    <a:cubicBezTo>
                      <a:pt x="1213" y="4991"/>
                      <a:pt x="1273" y="4977"/>
                      <a:pt x="1324" y="4947"/>
                    </a:cubicBezTo>
                    <a:lnTo>
                      <a:pt x="1513" y="4821"/>
                    </a:lnTo>
                    <a:cubicBezTo>
                      <a:pt x="1639" y="4884"/>
                      <a:pt x="1733" y="4979"/>
                      <a:pt x="1828" y="5010"/>
                    </a:cubicBezTo>
                    <a:lnTo>
                      <a:pt x="1828" y="5262"/>
                    </a:lnTo>
                    <a:cubicBezTo>
                      <a:pt x="1828" y="5451"/>
                      <a:pt x="1985" y="5609"/>
                      <a:pt x="2174" y="5609"/>
                    </a:cubicBezTo>
                    <a:lnTo>
                      <a:pt x="3592" y="5609"/>
                    </a:lnTo>
                    <a:cubicBezTo>
                      <a:pt x="3781" y="5609"/>
                      <a:pt x="3939" y="5451"/>
                      <a:pt x="3939" y="5262"/>
                    </a:cubicBezTo>
                    <a:lnTo>
                      <a:pt x="3939" y="5010"/>
                    </a:lnTo>
                    <a:cubicBezTo>
                      <a:pt x="4065" y="4979"/>
                      <a:pt x="4191" y="4884"/>
                      <a:pt x="4254" y="4821"/>
                    </a:cubicBezTo>
                    <a:lnTo>
                      <a:pt x="4474" y="4947"/>
                    </a:lnTo>
                    <a:cubicBezTo>
                      <a:pt x="4524" y="4967"/>
                      <a:pt x="4580" y="4978"/>
                      <a:pt x="4637" y="4978"/>
                    </a:cubicBezTo>
                    <a:cubicBezTo>
                      <a:pt x="4759" y="4978"/>
                      <a:pt x="4882" y="4929"/>
                      <a:pt x="4947" y="4821"/>
                    </a:cubicBezTo>
                    <a:lnTo>
                      <a:pt x="5640" y="3592"/>
                    </a:lnTo>
                    <a:cubicBezTo>
                      <a:pt x="5734" y="3435"/>
                      <a:pt x="5671" y="3214"/>
                      <a:pt x="5514" y="3120"/>
                    </a:cubicBezTo>
                    <a:lnTo>
                      <a:pt x="5325" y="2994"/>
                    </a:lnTo>
                    <a:lnTo>
                      <a:pt x="5325" y="2616"/>
                    </a:lnTo>
                    <a:lnTo>
                      <a:pt x="5514" y="2490"/>
                    </a:lnTo>
                    <a:cubicBezTo>
                      <a:pt x="5671" y="2427"/>
                      <a:pt x="5766" y="2206"/>
                      <a:pt x="5640" y="2017"/>
                    </a:cubicBezTo>
                    <a:lnTo>
                      <a:pt x="4947" y="788"/>
                    </a:lnTo>
                    <a:cubicBezTo>
                      <a:pt x="4887" y="689"/>
                      <a:pt x="4777" y="627"/>
                      <a:pt x="4664" y="627"/>
                    </a:cubicBezTo>
                    <a:cubicBezTo>
                      <a:pt x="4598" y="627"/>
                      <a:pt x="4532" y="648"/>
                      <a:pt x="4474" y="694"/>
                    </a:cubicBezTo>
                    <a:lnTo>
                      <a:pt x="4254" y="788"/>
                    </a:lnTo>
                    <a:cubicBezTo>
                      <a:pt x="4159" y="725"/>
                      <a:pt x="4033" y="631"/>
                      <a:pt x="3939" y="599"/>
                    </a:cubicBezTo>
                    <a:lnTo>
                      <a:pt x="3939" y="379"/>
                    </a:lnTo>
                    <a:cubicBezTo>
                      <a:pt x="3939" y="158"/>
                      <a:pt x="3781" y="1"/>
                      <a:pt x="3592"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54" name="Google Shape;1005;p32">
                <a:extLst>
                  <a:ext uri="{FF2B5EF4-FFF2-40B4-BE49-F238E27FC236}">
                    <a16:creationId xmlns:a16="http://schemas.microsoft.com/office/drawing/2014/main" id="{7343B6E8-9E70-450F-AFB0-9714E613A7DA}"/>
                  </a:ext>
                </a:extLst>
              </p:cNvPr>
              <p:cNvSpPr/>
              <p:nvPr/>
            </p:nvSpPr>
            <p:spPr>
              <a:xfrm>
                <a:off x="-48150350" y="2422325"/>
                <a:ext cx="52775" cy="52800"/>
              </a:xfrm>
              <a:custGeom>
                <a:avLst/>
                <a:gdLst/>
                <a:ahLst/>
                <a:cxnLst/>
                <a:rect l="l" t="t" r="r" b="b"/>
                <a:pathLst>
                  <a:path w="2111" h="2112" extrusionOk="0">
                    <a:moveTo>
                      <a:pt x="1040" y="662"/>
                    </a:moveTo>
                    <a:cubicBezTo>
                      <a:pt x="1260" y="662"/>
                      <a:pt x="1418" y="820"/>
                      <a:pt x="1418" y="1009"/>
                    </a:cubicBezTo>
                    <a:cubicBezTo>
                      <a:pt x="1418" y="1198"/>
                      <a:pt x="1260" y="1355"/>
                      <a:pt x="1040" y="1355"/>
                    </a:cubicBezTo>
                    <a:cubicBezTo>
                      <a:pt x="851" y="1355"/>
                      <a:pt x="693" y="1198"/>
                      <a:pt x="693" y="1009"/>
                    </a:cubicBezTo>
                    <a:cubicBezTo>
                      <a:pt x="693" y="820"/>
                      <a:pt x="851" y="662"/>
                      <a:pt x="1040" y="662"/>
                    </a:cubicBezTo>
                    <a:close/>
                    <a:moveTo>
                      <a:pt x="1040" y="1"/>
                    </a:moveTo>
                    <a:cubicBezTo>
                      <a:pt x="473" y="1"/>
                      <a:pt x="0" y="473"/>
                      <a:pt x="0" y="1040"/>
                    </a:cubicBezTo>
                    <a:cubicBezTo>
                      <a:pt x="0" y="1639"/>
                      <a:pt x="473" y="2111"/>
                      <a:pt x="1040" y="2111"/>
                    </a:cubicBezTo>
                    <a:cubicBezTo>
                      <a:pt x="1639" y="2111"/>
                      <a:pt x="2111" y="1639"/>
                      <a:pt x="2111" y="1040"/>
                    </a:cubicBezTo>
                    <a:cubicBezTo>
                      <a:pt x="2111" y="473"/>
                      <a:pt x="1639" y="1"/>
                      <a:pt x="1040"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grpSp>
      </p:grpSp>
      <p:grpSp>
        <p:nvGrpSpPr>
          <p:cNvPr id="55" name="组合 54">
            <a:extLst>
              <a:ext uri="{FF2B5EF4-FFF2-40B4-BE49-F238E27FC236}">
                <a16:creationId xmlns:a16="http://schemas.microsoft.com/office/drawing/2014/main" id="{A2AD494A-9347-4CE3-A684-8A51005FD975}"/>
              </a:ext>
            </a:extLst>
          </p:cNvPr>
          <p:cNvGrpSpPr/>
          <p:nvPr/>
        </p:nvGrpSpPr>
        <p:grpSpPr>
          <a:xfrm>
            <a:off x="1199621" y="2827389"/>
            <a:ext cx="475087" cy="475087"/>
            <a:chOff x="2601236" y="7237804"/>
            <a:chExt cx="475087" cy="475087"/>
          </a:xfrm>
          <a:solidFill>
            <a:srgbClr val="000944"/>
          </a:solidFill>
        </p:grpSpPr>
        <p:sp>
          <p:nvSpPr>
            <p:cNvPr id="56" name="椭圆 55">
              <a:extLst>
                <a:ext uri="{FF2B5EF4-FFF2-40B4-BE49-F238E27FC236}">
                  <a16:creationId xmlns:a16="http://schemas.microsoft.com/office/drawing/2014/main" id="{64ACE26D-AF34-4FF7-BCB1-F0B3AAC43998}"/>
                </a:ext>
              </a:extLst>
            </p:cNvPr>
            <p:cNvSpPr/>
            <p:nvPr/>
          </p:nvSpPr>
          <p:spPr>
            <a:xfrm>
              <a:off x="2601236" y="7237804"/>
              <a:ext cx="475087" cy="475087"/>
            </a:xfrm>
            <a:prstGeom prst="ellipse">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cs typeface="+mn-ea"/>
                <a:sym typeface="+mn-lt"/>
              </a:endParaRPr>
            </a:p>
          </p:txBody>
        </p:sp>
        <p:grpSp>
          <p:nvGrpSpPr>
            <p:cNvPr id="57" name="Google Shape;982;p32">
              <a:extLst>
                <a:ext uri="{FF2B5EF4-FFF2-40B4-BE49-F238E27FC236}">
                  <a16:creationId xmlns:a16="http://schemas.microsoft.com/office/drawing/2014/main" id="{AD2F0864-40EC-42B6-92E6-9A7FFB2B78B4}"/>
                </a:ext>
              </a:extLst>
            </p:cNvPr>
            <p:cNvGrpSpPr/>
            <p:nvPr/>
          </p:nvGrpSpPr>
          <p:grpSpPr>
            <a:xfrm>
              <a:off x="2728904" y="7360210"/>
              <a:ext cx="246872" cy="244878"/>
              <a:chOff x="-31166825" y="1939525"/>
              <a:chExt cx="293800" cy="291425"/>
            </a:xfrm>
            <a:grpFill/>
          </p:grpSpPr>
          <p:sp>
            <p:nvSpPr>
              <p:cNvPr id="58" name="Google Shape;983;p32">
                <a:extLst>
                  <a:ext uri="{FF2B5EF4-FFF2-40B4-BE49-F238E27FC236}">
                    <a16:creationId xmlns:a16="http://schemas.microsoft.com/office/drawing/2014/main" id="{5147C6B8-F75E-4787-AF72-9E36E2EA5CD7}"/>
                  </a:ext>
                </a:extLst>
              </p:cNvPr>
              <p:cNvSpPr/>
              <p:nvPr/>
            </p:nvSpPr>
            <p:spPr>
              <a:xfrm>
                <a:off x="-31166825" y="1939525"/>
                <a:ext cx="224500" cy="291425"/>
              </a:xfrm>
              <a:custGeom>
                <a:avLst/>
                <a:gdLst/>
                <a:ahLst/>
                <a:cxnLst/>
                <a:rect l="l" t="t" r="r" b="b"/>
                <a:pathLst>
                  <a:path w="8980" h="11657" extrusionOk="0">
                    <a:moveTo>
                      <a:pt x="5892" y="662"/>
                    </a:moveTo>
                    <a:cubicBezTo>
                      <a:pt x="6081" y="662"/>
                      <a:pt x="6239" y="819"/>
                      <a:pt x="6239" y="1040"/>
                    </a:cubicBezTo>
                    <a:lnTo>
                      <a:pt x="6239" y="1386"/>
                    </a:lnTo>
                    <a:lnTo>
                      <a:pt x="2805" y="1386"/>
                    </a:lnTo>
                    <a:lnTo>
                      <a:pt x="2805" y="1040"/>
                    </a:lnTo>
                    <a:cubicBezTo>
                      <a:pt x="2805" y="819"/>
                      <a:pt x="2962" y="662"/>
                      <a:pt x="3120" y="662"/>
                    </a:cubicBezTo>
                    <a:close/>
                    <a:moveTo>
                      <a:pt x="8035" y="1323"/>
                    </a:moveTo>
                    <a:cubicBezTo>
                      <a:pt x="8255" y="1323"/>
                      <a:pt x="8413" y="1512"/>
                      <a:pt x="8413" y="1701"/>
                    </a:cubicBezTo>
                    <a:lnTo>
                      <a:pt x="8413" y="10617"/>
                    </a:lnTo>
                    <a:cubicBezTo>
                      <a:pt x="8413" y="10838"/>
                      <a:pt x="8255" y="10995"/>
                      <a:pt x="8035" y="10995"/>
                    </a:cubicBezTo>
                    <a:lnTo>
                      <a:pt x="1166" y="10995"/>
                    </a:lnTo>
                    <a:cubicBezTo>
                      <a:pt x="946" y="10995"/>
                      <a:pt x="788" y="10838"/>
                      <a:pt x="788" y="10617"/>
                    </a:cubicBezTo>
                    <a:lnTo>
                      <a:pt x="788" y="1701"/>
                    </a:lnTo>
                    <a:lnTo>
                      <a:pt x="757" y="1701"/>
                    </a:lnTo>
                    <a:cubicBezTo>
                      <a:pt x="757" y="1512"/>
                      <a:pt x="914" y="1323"/>
                      <a:pt x="1103" y="1323"/>
                    </a:cubicBezTo>
                    <a:lnTo>
                      <a:pt x="2143" y="1323"/>
                    </a:lnTo>
                    <a:lnTo>
                      <a:pt x="2143" y="1701"/>
                    </a:lnTo>
                    <a:cubicBezTo>
                      <a:pt x="2143" y="1890"/>
                      <a:pt x="2301" y="2048"/>
                      <a:pt x="2490" y="2048"/>
                    </a:cubicBezTo>
                    <a:lnTo>
                      <a:pt x="6617" y="2048"/>
                    </a:lnTo>
                    <a:cubicBezTo>
                      <a:pt x="6837" y="2048"/>
                      <a:pt x="6995" y="1890"/>
                      <a:pt x="6995" y="1701"/>
                    </a:cubicBezTo>
                    <a:lnTo>
                      <a:pt x="6995" y="1323"/>
                    </a:lnTo>
                    <a:close/>
                    <a:moveTo>
                      <a:pt x="3120" y="0"/>
                    </a:moveTo>
                    <a:cubicBezTo>
                      <a:pt x="2679" y="0"/>
                      <a:pt x="2301" y="284"/>
                      <a:pt x="2143" y="662"/>
                    </a:cubicBezTo>
                    <a:lnTo>
                      <a:pt x="1040" y="662"/>
                    </a:lnTo>
                    <a:cubicBezTo>
                      <a:pt x="473" y="662"/>
                      <a:pt x="1" y="1134"/>
                      <a:pt x="1" y="1701"/>
                    </a:cubicBezTo>
                    <a:lnTo>
                      <a:pt x="1" y="10649"/>
                    </a:lnTo>
                    <a:cubicBezTo>
                      <a:pt x="64" y="11216"/>
                      <a:pt x="536" y="11657"/>
                      <a:pt x="1072" y="11657"/>
                    </a:cubicBezTo>
                    <a:lnTo>
                      <a:pt x="7971" y="11657"/>
                    </a:lnTo>
                    <a:cubicBezTo>
                      <a:pt x="8507" y="11657"/>
                      <a:pt x="8980" y="11184"/>
                      <a:pt x="8980" y="10649"/>
                    </a:cubicBezTo>
                    <a:lnTo>
                      <a:pt x="8980" y="1701"/>
                    </a:lnTo>
                    <a:cubicBezTo>
                      <a:pt x="8980" y="1134"/>
                      <a:pt x="8507" y="662"/>
                      <a:pt x="7971" y="662"/>
                    </a:cubicBezTo>
                    <a:lnTo>
                      <a:pt x="6869" y="662"/>
                    </a:lnTo>
                    <a:cubicBezTo>
                      <a:pt x="6711" y="284"/>
                      <a:pt x="6365" y="0"/>
                      <a:pt x="5892"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59" name="Google Shape;984;p32">
                <a:extLst>
                  <a:ext uri="{FF2B5EF4-FFF2-40B4-BE49-F238E27FC236}">
                    <a16:creationId xmlns:a16="http://schemas.microsoft.com/office/drawing/2014/main" id="{7E899A94-1E4E-46D1-BCC9-E6159E91CF3E}"/>
                  </a:ext>
                </a:extLst>
              </p:cNvPr>
              <p:cNvSpPr/>
              <p:nvPr/>
            </p:nvSpPr>
            <p:spPr>
              <a:xfrm>
                <a:off x="-31131375" y="2145075"/>
                <a:ext cx="52800" cy="52800"/>
              </a:xfrm>
              <a:custGeom>
                <a:avLst/>
                <a:gdLst/>
                <a:ahLst/>
                <a:cxnLst/>
                <a:rect l="l" t="t" r="r" b="b"/>
                <a:pathLst>
                  <a:path w="2112" h="2112" extrusionOk="0">
                    <a:moveTo>
                      <a:pt x="1355" y="726"/>
                    </a:moveTo>
                    <a:lnTo>
                      <a:pt x="1355" y="1387"/>
                    </a:lnTo>
                    <a:lnTo>
                      <a:pt x="694" y="1387"/>
                    </a:lnTo>
                    <a:lnTo>
                      <a:pt x="694" y="726"/>
                    </a:lnTo>
                    <a:close/>
                    <a:moveTo>
                      <a:pt x="379" y="1"/>
                    </a:moveTo>
                    <a:cubicBezTo>
                      <a:pt x="158" y="1"/>
                      <a:pt x="0" y="158"/>
                      <a:pt x="0" y="379"/>
                    </a:cubicBezTo>
                    <a:lnTo>
                      <a:pt x="0" y="1734"/>
                    </a:lnTo>
                    <a:cubicBezTo>
                      <a:pt x="0" y="1954"/>
                      <a:pt x="158" y="2112"/>
                      <a:pt x="379" y="2112"/>
                    </a:cubicBezTo>
                    <a:lnTo>
                      <a:pt x="1733" y="2112"/>
                    </a:lnTo>
                    <a:cubicBezTo>
                      <a:pt x="1954" y="2112"/>
                      <a:pt x="2111" y="1954"/>
                      <a:pt x="2111" y="1734"/>
                    </a:cubicBezTo>
                    <a:lnTo>
                      <a:pt x="2111" y="379"/>
                    </a:lnTo>
                    <a:cubicBezTo>
                      <a:pt x="2111" y="158"/>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0" name="Google Shape;985;p32">
                <a:extLst>
                  <a:ext uri="{FF2B5EF4-FFF2-40B4-BE49-F238E27FC236}">
                    <a16:creationId xmlns:a16="http://schemas.microsoft.com/office/drawing/2014/main" id="{57C5E1B6-4686-4FA2-AFD6-FBA35F254E4D}"/>
                  </a:ext>
                </a:extLst>
              </p:cNvPr>
              <p:cNvSpPr/>
              <p:nvPr/>
            </p:nvSpPr>
            <p:spPr>
              <a:xfrm>
                <a:off x="-31131375" y="2076550"/>
                <a:ext cx="52800" cy="52025"/>
              </a:xfrm>
              <a:custGeom>
                <a:avLst/>
                <a:gdLst/>
                <a:ahLst/>
                <a:cxnLst/>
                <a:rect l="l" t="t" r="r" b="b"/>
                <a:pathLst>
                  <a:path w="2112" h="2081" extrusionOk="0">
                    <a:moveTo>
                      <a:pt x="1355" y="694"/>
                    </a:moveTo>
                    <a:lnTo>
                      <a:pt x="1355" y="1356"/>
                    </a:lnTo>
                    <a:lnTo>
                      <a:pt x="694" y="1356"/>
                    </a:lnTo>
                    <a:lnTo>
                      <a:pt x="694" y="694"/>
                    </a:lnTo>
                    <a:close/>
                    <a:moveTo>
                      <a:pt x="379" y="1"/>
                    </a:moveTo>
                    <a:cubicBezTo>
                      <a:pt x="158" y="1"/>
                      <a:pt x="0" y="159"/>
                      <a:pt x="0" y="348"/>
                    </a:cubicBezTo>
                    <a:lnTo>
                      <a:pt x="0" y="1734"/>
                    </a:lnTo>
                    <a:cubicBezTo>
                      <a:pt x="0" y="1923"/>
                      <a:pt x="158" y="2080"/>
                      <a:pt x="379" y="2080"/>
                    </a:cubicBezTo>
                    <a:lnTo>
                      <a:pt x="1733" y="2080"/>
                    </a:lnTo>
                    <a:cubicBezTo>
                      <a:pt x="1954" y="2080"/>
                      <a:pt x="2111" y="1923"/>
                      <a:pt x="2111" y="1734"/>
                    </a:cubicBezTo>
                    <a:lnTo>
                      <a:pt x="2111" y="348"/>
                    </a:lnTo>
                    <a:cubicBezTo>
                      <a:pt x="2111" y="159"/>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1" name="Google Shape;986;p32">
                <a:extLst>
                  <a:ext uri="{FF2B5EF4-FFF2-40B4-BE49-F238E27FC236}">
                    <a16:creationId xmlns:a16="http://schemas.microsoft.com/office/drawing/2014/main" id="{471C429A-113B-49C0-A4A1-F59AF6C3E582}"/>
                  </a:ext>
                </a:extLst>
              </p:cNvPr>
              <p:cNvSpPr/>
              <p:nvPr/>
            </p:nvSpPr>
            <p:spPr>
              <a:xfrm>
                <a:off x="-31131375" y="2007250"/>
                <a:ext cx="52800" cy="52800"/>
              </a:xfrm>
              <a:custGeom>
                <a:avLst/>
                <a:gdLst/>
                <a:ahLst/>
                <a:cxnLst/>
                <a:rect l="l" t="t" r="r" b="b"/>
                <a:pathLst>
                  <a:path w="2112" h="2112" extrusionOk="0">
                    <a:moveTo>
                      <a:pt x="1355" y="725"/>
                    </a:moveTo>
                    <a:lnTo>
                      <a:pt x="1355" y="1387"/>
                    </a:lnTo>
                    <a:lnTo>
                      <a:pt x="694" y="1387"/>
                    </a:lnTo>
                    <a:lnTo>
                      <a:pt x="694" y="725"/>
                    </a:lnTo>
                    <a:close/>
                    <a:moveTo>
                      <a:pt x="379" y="1"/>
                    </a:moveTo>
                    <a:cubicBezTo>
                      <a:pt x="158" y="1"/>
                      <a:pt x="0" y="158"/>
                      <a:pt x="0" y="379"/>
                    </a:cubicBezTo>
                    <a:lnTo>
                      <a:pt x="0" y="1733"/>
                    </a:lnTo>
                    <a:cubicBezTo>
                      <a:pt x="0" y="1954"/>
                      <a:pt x="158" y="2111"/>
                      <a:pt x="379" y="2111"/>
                    </a:cubicBezTo>
                    <a:lnTo>
                      <a:pt x="1733" y="2111"/>
                    </a:lnTo>
                    <a:cubicBezTo>
                      <a:pt x="1954" y="2111"/>
                      <a:pt x="2111" y="1954"/>
                      <a:pt x="2111" y="1733"/>
                    </a:cubicBezTo>
                    <a:lnTo>
                      <a:pt x="2111" y="379"/>
                    </a:lnTo>
                    <a:cubicBezTo>
                      <a:pt x="2111" y="158"/>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2" name="Google Shape;987;p32">
                <a:extLst>
                  <a:ext uri="{FF2B5EF4-FFF2-40B4-BE49-F238E27FC236}">
                    <a16:creationId xmlns:a16="http://schemas.microsoft.com/office/drawing/2014/main" id="{E6C8F607-CB06-49E3-9A0A-55255E431638}"/>
                  </a:ext>
                </a:extLst>
              </p:cNvPr>
              <p:cNvSpPr/>
              <p:nvPr/>
            </p:nvSpPr>
            <p:spPr>
              <a:xfrm>
                <a:off x="-31062075" y="2007250"/>
                <a:ext cx="85875" cy="18150"/>
              </a:xfrm>
              <a:custGeom>
                <a:avLst/>
                <a:gdLst/>
                <a:ahLst/>
                <a:cxnLst/>
                <a:rect l="l" t="t" r="r" b="b"/>
                <a:pathLst>
                  <a:path w="3435" h="726" extrusionOk="0">
                    <a:moveTo>
                      <a:pt x="347" y="1"/>
                    </a:moveTo>
                    <a:cubicBezTo>
                      <a:pt x="158" y="1"/>
                      <a:pt x="1" y="158"/>
                      <a:pt x="1" y="379"/>
                    </a:cubicBezTo>
                    <a:cubicBezTo>
                      <a:pt x="1" y="568"/>
                      <a:pt x="158" y="725"/>
                      <a:pt x="347" y="725"/>
                    </a:cubicBezTo>
                    <a:lnTo>
                      <a:pt x="3057" y="725"/>
                    </a:lnTo>
                    <a:cubicBezTo>
                      <a:pt x="3277" y="725"/>
                      <a:pt x="3435" y="568"/>
                      <a:pt x="3435" y="379"/>
                    </a:cubicBezTo>
                    <a:cubicBezTo>
                      <a:pt x="3435" y="158"/>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3" name="Google Shape;988;p32">
                <a:extLst>
                  <a:ext uri="{FF2B5EF4-FFF2-40B4-BE49-F238E27FC236}">
                    <a16:creationId xmlns:a16="http://schemas.microsoft.com/office/drawing/2014/main" id="{6CCEC71B-95FF-41CB-8208-E9D2C5AD1FBE}"/>
                  </a:ext>
                </a:extLst>
              </p:cNvPr>
              <p:cNvSpPr/>
              <p:nvPr/>
            </p:nvSpPr>
            <p:spPr>
              <a:xfrm>
                <a:off x="-31062075" y="2041900"/>
                <a:ext cx="52025" cy="18150"/>
              </a:xfrm>
              <a:custGeom>
                <a:avLst/>
                <a:gdLst/>
                <a:ahLst/>
                <a:cxnLst/>
                <a:rect l="l" t="t" r="r" b="b"/>
                <a:pathLst>
                  <a:path w="2081" h="726" extrusionOk="0">
                    <a:moveTo>
                      <a:pt x="347" y="1"/>
                    </a:moveTo>
                    <a:cubicBezTo>
                      <a:pt x="158" y="1"/>
                      <a:pt x="1" y="158"/>
                      <a:pt x="1" y="347"/>
                    </a:cubicBezTo>
                    <a:cubicBezTo>
                      <a:pt x="1" y="568"/>
                      <a:pt x="158" y="725"/>
                      <a:pt x="347" y="725"/>
                    </a:cubicBezTo>
                    <a:lnTo>
                      <a:pt x="1734" y="725"/>
                    </a:lnTo>
                    <a:cubicBezTo>
                      <a:pt x="1923" y="725"/>
                      <a:pt x="2080" y="568"/>
                      <a:pt x="2080" y="347"/>
                    </a:cubicBezTo>
                    <a:cubicBezTo>
                      <a:pt x="2080" y="158"/>
                      <a:pt x="1923" y="1"/>
                      <a:pt x="173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4" name="Google Shape;989;p32">
                <a:extLst>
                  <a:ext uri="{FF2B5EF4-FFF2-40B4-BE49-F238E27FC236}">
                    <a16:creationId xmlns:a16="http://schemas.microsoft.com/office/drawing/2014/main" id="{3AED93C1-1E04-4E4F-8655-A6E4CA13894B}"/>
                  </a:ext>
                </a:extLst>
              </p:cNvPr>
              <p:cNvSpPr/>
              <p:nvPr/>
            </p:nvSpPr>
            <p:spPr>
              <a:xfrm>
                <a:off x="-31062075" y="2076550"/>
                <a:ext cx="85875" cy="17375"/>
              </a:xfrm>
              <a:custGeom>
                <a:avLst/>
                <a:gdLst/>
                <a:ahLst/>
                <a:cxnLst/>
                <a:rect l="l" t="t" r="r" b="b"/>
                <a:pathLst>
                  <a:path w="3435" h="695" extrusionOk="0">
                    <a:moveTo>
                      <a:pt x="347" y="1"/>
                    </a:moveTo>
                    <a:cubicBezTo>
                      <a:pt x="158" y="1"/>
                      <a:pt x="1" y="159"/>
                      <a:pt x="1" y="348"/>
                    </a:cubicBezTo>
                    <a:cubicBezTo>
                      <a:pt x="1" y="537"/>
                      <a:pt x="158" y="694"/>
                      <a:pt x="347" y="694"/>
                    </a:cubicBezTo>
                    <a:lnTo>
                      <a:pt x="3057" y="694"/>
                    </a:lnTo>
                    <a:cubicBezTo>
                      <a:pt x="3277" y="694"/>
                      <a:pt x="3435" y="537"/>
                      <a:pt x="3435" y="348"/>
                    </a:cubicBezTo>
                    <a:cubicBezTo>
                      <a:pt x="3435" y="159"/>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5" name="Google Shape;990;p32">
                <a:extLst>
                  <a:ext uri="{FF2B5EF4-FFF2-40B4-BE49-F238E27FC236}">
                    <a16:creationId xmlns:a16="http://schemas.microsoft.com/office/drawing/2014/main" id="{73BD2F0B-1F5C-4A98-99A5-9E62DEF7AF32}"/>
                  </a:ext>
                </a:extLst>
              </p:cNvPr>
              <p:cNvSpPr/>
              <p:nvPr/>
            </p:nvSpPr>
            <p:spPr>
              <a:xfrm>
                <a:off x="-31062075" y="2110425"/>
                <a:ext cx="52025" cy="18150"/>
              </a:xfrm>
              <a:custGeom>
                <a:avLst/>
                <a:gdLst/>
                <a:ahLst/>
                <a:cxnLst/>
                <a:rect l="l" t="t" r="r" b="b"/>
                <a:pathLst>
                  <a:path w="2081" h="726" extrusionOk="0">
                    <a:moveTo>
                      <a:pt x="347" y="1"/>
                    </a:moveTo>
                    <a:cubicBezTo>
                      <a:pt x="158" y="1"/>
                      <a:pt x="1" y="190"/>
                      <a:pt x="1" y="379"/>
                    </a:cubicBezTo>
                    <a:cubicBezTo>
                      <a:pt x="1" y="568"/>
                      <a:pt x="158" y="725"/>
                      <a:pt x="347" y="725"/>
                    </a:cubicBezTo>
                    <a:lnTo>
                      <a:pt x="1734" y="725"/>
                    </a:lnTo>
                    <a:cubicBezTo>
                      <a:pt x="1923" y="725"/>
                      <a:pt x="2080" y="568"/>
                      <a:pt x="2080" y="379"/>
                    </a:cubicBezTo>
                    <a:cubicBezTo>
                      <a:pt x="2080" y="190"/>
                      <a:pt x="1923" y="1"/>
                      <a:pt x="173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6" name="Google Shape;991;p32">
                <a:extLst>
                  <a:ext uri="{FF2B5EF4-FFF2-40B4-BE49-F238E27FC236}">
                    <a16:creationId xmlns:a16="http://schemas.microsoft.com/office/drawing/2014/main" id="{7DF9D6F8-43AD-4DFA-BDBE-F9BC59317B6E}"/>
                  </a:ext>
                </a:extLst>
              </p:cNvPr>
              <p:cNvSpPr/>
              <p:nvPr/>
            </p:nvSpPr>
            <p:spPr>
              <a:xfrm>
                <a:off x="-31062075" y="2145075"/>
                <a:ext cx="85875" cy="18150"/>
              </a:xfrm>
              <a:custGeom>
                <a:avLst/>
                <a:gdLst/>
                <a:ahLst/>
                <a:cxnLst/>
                <a:rect l="l" t="t" r="r" b="b"/>
                <a:pathLst>
                  <a:path w="3435" h="726" extrusionOk="0">
                    <a:moveTo>
                      <a:pt x="347" y="1"/>
                    </a:moveTo>
                    <a:cubicBezTo>
                      <a:pt x="158" y="1"/>
                      <a:pt x="1" y="158"/>
                      <a:pt x="1" y="379"/>
                    </a:cubicBezTo>
                    <a:cubicBezTo>
                      <a:pt x="1" y="568"/>
                      <a:pt x="158" y="726"/>
                      <a:pt x="347" y="726"/>
                    </a:cubicBezTo>
                    <a:lnTo>
                      <a:pt x="3057" y="726"/>
                    </a:lnTo>
                    <a:cubicBezTo>
                      <a:pt x="3277" y="726"/>
                      <a:pt x="3435" y="568"/>
                      <a:pt x="3435" y="379"/>
                    </a:cubicBezTo>
                    <a:cubicBezTo>
                      <a:pt x="3435" y="158"/>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7" name="Google Shape;992;p32">
                <a:extLst>
                  <a:ext uri="{FF2B5EF4-FFF2-40B4-BE49-F238E27FC236}">
                    <a16:creationId xmlns:a16="http://schemas.microsoft.com/office/drawing/2014/main" id="{DBE5ADDD-2D94-4A42-AF6D-7B658CB4DADE}"/>
                  </a:ext>
                </a:extLst>
              </p:cNvPr>
              <p:cNvSpPr/>
              <p:nvPr/>
            </p:nvSpPr>
            <p:spPr>
              <a:xfrm>
                <a:off x="-31062075" y="2179750"/>
                <a:ext cx="52025" cy="18125"/>
              </a:xfrm>
              <a:custGeom>
                <a:avLst/>
                <a:gdLst/>
                <a:ahLst/>
                <a:cxnLst/>
                <a:rect l="l" t="t" r="r" b="b"/>
                <a:pathLst>
                  <a:path w="2081" h="725" extrusionOk="0">
                    <a:moveTo>
                      <a:pt x="347" y="0"/>
                    </a:moveTo>
                    <a:cubicBezTo>
                      <a:pt x="158" y="0"/>
                      <a:pt x="1" y="158"/>
                      <a:pt x="1" y="347"/>
                    </a:cubicBezTo>
                    <a:cubicBezTo>
                      <a:pt x="1" y="567"/>
                      <a:pt x="158" y="725"/>
                      <a:pt x="347" y="725"/>
                    </a:cubicBezTo>
                    <a:lnTo>
                      <a:pt x="1734" y="725"/>
                    </a:lnTo>
                    <a:cubicBezTo>
                      <a:pt x="1923" y="725"/>
                      <a:pt x="2080" y="567"/>
                      <a:pt x="2080" y="347"/>
                    </a:cubicBezTo>
                    <a:cubicBezTo>
                      <a:pt x="2080" y="158"/>
                      <a:pt x="1923" y="0"/>
                      <a:pt x="1734"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8" name="Google Shape;993;p32">
                <a:extLst>
                  <a:ext uri="{FF2B5EF4-FFF2-40B4-BE49-F238E27FC236}">
                    <a16:creationId xmlns:a16="http://schemas.microsoft.com/office/drawing/2014/main" id="{31C20556-E856-4B55-86DF-26AE5552D899}"/>
                  </a:ext>
                </a:extLst>
              </p:cNvPr>
              <p:cNvSpPr/>
              <p:nvPr/>
            </p:nvSpPr>
            <p:spPr>
              <a:xfrm>
                <a:off x="-30924225" y="1974175"/>
                <a:ext cx="51200" cy="240250"/>
              </a:xfrm>
              <a:custGeom>
                <a:avLst/>
                <a:gdLst/>
                <a:ahLst/>
                <a:cxnLst/>
                <a:rect l="l" t="t" r="r" b="b"/>
                <a:pathLst>
                  <a:path w="2048" h="9610" extrusionOk="0">
                    <a:moveTo>
                      <a:pt x="1008" y="662"/>
                    </a:moveTo>
                    <a:cubicBezTo>
                      <a:pt x="1229" y="662"/>
                      <a:pt x="1386" y="819"/>
                      <a:pt x="1386" y="1009"/>
                    </a:cubicBezTo>
                    <a:lnTo>
                      <a:pt x="1386" y="2080"/>
                    </a:lnTo>
                    <a:lnTo>
                      <a:pt x="725" y="2080"/>
                    </a:lnTo>
                    <a:lnTo>
                      <a:pt x="725" y="1009"/>
                    </a:lnTo>
                    <a:lnTo>
                      <a:pt x="662" y="1009"/>
                    </a:lnTo>
                    <a:cubicBezTo>
                      <a:pt x="662" y="819"/>
                      <a:pt x="819" y="662"/>
                      <a:pt x="1008" y="662"/>
                    </a:cubicBezTo>
                    <a:close/>
                    <a:moveTo>
                      <a:pt x="1323" y="2741"/>
                    </a:moveTo>
                    <a:lnTo>
                      <a:pt x="1323" y="6900"/>
                    </a:lnTo>
                    <a:lnTo>
                      <a:pt x="662" y="6900"/>
                    </a:lnTo>
                    <a:lnTo>
                      <a:pt x="662" y="2741"/>
                    </a:lnTo>
                    <a:close/>
                    <a:moveTo>
                      <a:pt x="1260" y="7562"/>
                    </a:moveTo>
                    <a:lnTo>
                      <a:pt x="1008" y="8192"/>
                    </a:lnTo>
                    <a:lnTo>
                      <a:pt x="819" y="7562"/>
                    </a:lnTo>
                    <a:close/>
                    <a:moveTo>
                      <a:pt x="1008" y="0"/>
                    </a:moveTo>
                    <a:cubicBezTo>
                      <a:pt x="473" y="0"/>
                      <a:pt x="0" y="473"/>
                      <a:pt x="0" y="1009"/>
                    </a:cubicBezTo>
                    <a:lnTo>
                      <a:pt x="0" y="7215"/>
                    </a:lnTo>
                    <a:lnTo>
                      <a:pt x="0" y="7309"/>
                    </a:lnTo>
                    <a:lnTo>
                      <a:pt x="662" y="9357"/>
                    </a:lnTo>
                    <a:cubicBezTo>
                      <a:pt x="693" y="9515"/>
                      <a:pt x="819" y="9609"/>
                      <a:pt x="977" y="9609"/>
                    </a:cubicBezTo>
                    <a:cubicBezTo>
                      <a:pt x="1134" y="9609"/>
                      <a:pt x="1260" y="9515"/>
                      <a:pt x="1292" y="9357"/>
                    </a:cubicBezTo>
                    <a:lnTo>
                      <a:pt x="1954" y="7309"/>
                    </a:lnTo>
                    <a:lnTo>
                      <a:pt x="1954" y="7215"/>
                    </a:lnTo>
                    <a:lnTo>
                      <a:pt x="1954" y="1009"/>
                    </a:lnTo>
                    <a:cubicBezTo>
                      <a:pt x="2048" y="441"/>
                      <a:pt x="1576" y="0"/>
                      <a:pt x="1008"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grpSp>
      </p:grpSp>
      <p:sp>
        <p:nvSpPr>
          <p:cNvPr id="69" name="文本框 68">
            <a:extLst>
              <a:ext uri="{FF2B5EF4-FFF2-40B4-BE49-F238E27FC236}">
                <a16:creationId xmlns:a16="http://schemas.microsoft.com/office/drawing/2014/main" id="{272CAA4E-BDB8-48B8-915D-E3DA99F53A4B}"/>
              </a:ext>
            </a:extLst>
          </p:cNvPr>
          <p:cNvSpPr txBox="1"/>
          <p:nvPr/>
        </p:nvSpPr>
        <p:spPr>
          <a:xfrm>
            <a:off x="1129495" y="3843781"/>
            <a:ext cx="572098" cy="230832"/>
          </a:xfrm>
          <a:prstGeom prst="rect">
            <a:avLst/>
          </a:prstGeom>
          <a:noFill/>
        </p:spPr>
        <p:txBody>
          <a:bodyPr wrap="square" rtlCol="0">
            <a:spAutoFit/>
          </a:bodyPr>
          <a:lstStyle/>
          <a:p>
            <a:r>
              <a:rPr lang="en-US" altLang="zh-CN" sz="900" dirty="0">
                <a:solidFill>
                  <a:schemeClr val="bg1"/>
                </a:solidFill>
                <a:cs typeface="+mn-ea"/>
                <a:sym typeface="+mn-lt"/>
              </a:rPr>
              <a:t>TITLE</a:t>
            </a:r>
            <a:endParaRPr lang="zh-CN" altLang="en-US" sz="900" dirty="0">
              <a:solidFill>
                <a:schemeClr val="bg1"/>
              </a:solidFill>
              <a:cs typeface="+mn-ea"/>
              <a:sym typeface="+mn-lt"/>
            </a:endParaRPr>
          </a:p>
        </p:txBody>
      </p:sp>
      <p:sp>
        <p:nvSpPr>
          <p:cNvPr id="70" name="文本框 69">
            <a:extLst>
              <a:ext uri="{FF2B5EF4-FFF2-40B4-BE49-F238E27FC236}">
                <a16:creationId xmlns:a16="http://schemas.microsoft.com/office/drawing/2014/main" id="{5A2520DB-C89D-4F2B-A4D0-B9E37DA7254E}"/>
              </a:ext>
            </a:extLst>
          </p:cNvPr>
          <p:cNvSpPr txBox="1"/>
          <p:nvPr/>
        </p:nvSpPr>
        <p:spPr>
          <a:xfrm>
            <a:off x="1129495" y="4152995"/>
            <a:ext cx="572098" cy="230832"/>
          </a:xfrm>
          <a:prstGeom prst="rect">
            <a:avLst/>
          </a:prstGeom>
          <a:noFill/>
        </p:spPr>
        <p:txBody>
          <a:bodyPr wrap="square" rtlCol="0">
            <a:spAutoFit/>
          </a:bodyPr>
          <a:lstStyle/>
          <a:p>
            <a:r>
              <a:rPr lang="en-US" altLang="zh-CN" sz="900" dirty="0">
                <a:solidFill>
                  <a:schemeClr val="bg1"/>
                </a:solidFill>
                <a:cs typeface="+mn-ea"/>
                <a:sym typeface="+mn-lt"/>
              </a:rPr>
              <a:t>TITLE</a:t>
            </a:r>
            <a:endParaRPr lang="zh-CN" altLang="en-US" sz="900" dirty="0">
              <a:solidFill>
                <a:schemeClr val="bg1"/>
              </a:solidFill>
              <a:cs typeface="+mn-ea"/>
              <a:sym typeface="+mn-lt"/>
            </a:endParaRPr>
          </a:p>
        </p:txBody>
      </p:sp>
      <p:sp>
        <p:nvSpPr>
          <p:cNvPr id="80" name="文本框 79">
            <a:extLst>
              <a:ext uri="{FF2B5EF4-FFF2-40B4-BE49-F238E27FC236}">
                <a16:creationId xmlns:a16="http://schemas.microsoft.com/office/drawing/2014/main" id="{B042B9E0-0D5C-4546-B060-8A2041C15ACE}"/>
              </a:ext>
            </a:extLst>
          </p:cNvPr>
          <p:cNvSpPr txBox="1"/>
          <p:nvPr/>
        </p:nvSpPr>
        <p:spPr>
          <a:xfrm>
            <a:off x="1129495" y="4462209"/>
            <a:ext cx="572098" cy="230832"/>
          </a:xfrm>
          <a:prstGeom prst="rect">
            <a:avLst/>
          </a:prstGeom>
          <a:noFill/>
        </p:spPr>
        <p:txBody>
          <a:bodyPr wrap="square" rtlCol="0">
            <a:spAutoFit/>
          </a:bodyPr>
          <a:lstStyle/>
          <a:p>
            <a:r>
              <a:rPr lang="en-US" altLang="zh-CN" sz="900" dirty="0">
                <a:solidFill>
                  <a:schemeClr val="bg1"/>
                </a:solidFill>
                <a:cs typeface="+mn-ea"/>
                <a:sym typeface="+mn-lt"/>
              </a:rPr>
              <a:t>TITLE</a:t>
            </a:r>
            <a:endParaRPr lang="zh-CN" altLang="en-US" sz="900" dirty="0">
              <a:solidFill>
                <a:schemeClr val="bg1"/>
              </a:solidFill>
              <a:cs typeface="+mn-ea"/>
              <a:sym typeface="+mn-lt"/>
            </a:endParaRPr>
          </a:p>
        </p:txBody>
      </p:sp>
      <p:sp>
        <p:nvSpPr>
          <p:cNvPr id="81" name="文本框 80">
            <a:extLst>
              <a:ext uri="{FF2B5EF4-FFF2-40B4-BE49-F238E27FC236}">
                <a16:creationId xmlns:a16="http://schemas.microsoft.com/office/drawing/2014/main" id="{6AA5712D-D111-4038-B68F-7B9688846467}"/>
              </a:ext>
            </a:extLst>
          </p:cNvPr>
          <p:cNvSpPr txBox="1"/>
          <p:nvPr/>
        </p:nvSpPr>
        <p:spPr>
          <a:xfrm>
            <a:off x="1129495" y="4771423"/>
            <a:ext cx="572098" cy="230832"/>
          </a:xfrm>
          <a:prstGeom prst="rect">
            <a:avLst/>
          </a:prstGeom>
          <a:noFill/>
        </p:spPr>
        <p:txBody>
          <a:bodyPr wrap="square" rtlCol="0">
            <a:spAutoFit/>
          </a:bodyPr>
          <a:lstStyle/>
          <a:p>
            <a:r>
              <a:rPr lang="en-US" altLang="zh-CN" sz="900" dirty="0">
                <a:solidFill>
                  <a:schemeClr val="bg1"/>
                </a:solidFill>
                <a:cs typeface="+mn-ea"/>
                <a:sym typeface="+mn-lt"/>
              </a:rPr>
              <a:t>TITLE</a:t>
            </a:r>
            <a:endParaRPr lang="zh-CN" altLang="en-US" sz="900" dirty="0">
              <a:solidFill>
                <a:schemeClr val="bg1"/>
              </a:solidFill>
              <a:cs typeface="+mn-ea"/>
              <a:sym typeface="+mn-lt"/>
            </a:endParaRPr>
          </a:p>
        </p:txBody>
      </p:sp>
      <p:sp>
        <p:nvSpPr>
          <p:cNvPr id="82" name="文本框 81">
            <a:extLst>
              <a:ext uri="{FF2B5EF4-FFF2-40B4-BE49-F238E27FC236}">
                <a16:creationId xmlns:a16="http://schemas.microsoft.com/office/drawing/2014/main" id="{D3CD0DC2-FB5E-4218-8589-042C5303A4A1}"/>
              </a:ext>
            </a:extLst>
          </p:cNvPr>
          <p:cNvSpPr txBox="1"/>
          <p:nvPr/>
        </p:nvSpPr>
        <p:spPr>
          <a:xfrm>
            <a:off x="1129495" y="5080635"/>
            <a:ext cx="572098" cy="230832"/>
          </a:xfrm>
          <a:prstGeom prst="rect">
            <a:avLst/>
          </a:prstGeom>
          <a:noFill/>
        </p:spPr>
        <p:txBody>
          <a:bodyPr wrap="square" rtlCol="0">
            <a:spAutoFit/>
          </a:bodyPr>
          <a:lstStyle/>
          <a:p>
            <a:r>
              <a:rPr lang="en-US" altLang="zh-CN" sz="900" dirty="0">
                <a:solidFill>
                  <a:schemeClr val="bg1"/>
                </a:solidFill>
                <a:cs typeface="+mn-ea"/>
                <a:sym typeface="+mn-lt"/>
              </a:rPr>
              <a:t>TITLE</a:t>
            </a:r>
            <a:endParaRPr lang="zh-CN" altLang="en-US" sz="900" dirty="0">
              <a:solidFill>
                <a:schemeClr val="bg1"/>
              </a:solidFill>
              <a:cs typeface="+mn-ea"/>
              <a:sym typeface="+mn-lt"/>
            </a:endParaRPr>
          </a:p>
        </p:txBody>
      </p:sp>
      <p:sp>
        <p:nvSpPr>
          <p:cNvPr id="83" name="文本框 82">
            <a:extLst>
              <a:ext uri="{FF2B5EF4-FFF2-40B4-BE49-F238E27FC236}">
                <a16:creationId xmlns:a16="http://schemas.microsoft.com/office/drawing/2014/main" id="{74C721D7-5DDE-4E2B-8C74-DC0BC941DCCF}"/>
              </a:ext>
            </a:extLst>
          </p:cNvPr>
          <p:cNvSpPr txBox="1"/>
          <p:nvPr/>
        </p:nvSpPr>
        <p:spPr>
          <a:xfrm>
            <a:off x="6472207" y="3843781"/>
            <a:ext cx="572098" cy="230832"/>
          </a:xfrm>
          <a:prstGeom prst="rect">
            <a:avLst/>
          </a:prstGeom>
          <a:noFill/>
        </p:spPr>
        <p:txBody>
          <a:bodyPr wrap="square" rtlCol="0">
            <a:spAutoFit/>
          </a:bodyPr>
          <a:lstStyle/>
          <a:p>
            <a:r>
              <a:rPr lang="en-US" altLang="zh-CN" sz="900" dirty="0">
                <a:solidFill>
                  <a:schemeClr val="bg1"/>
                </a:solidFill>
                <a:cs typeface="+mn-ea"/>
                <a:sym typeface="+mn-lt"/>
              </a:rPr>
              <a:t>TITLE</a:t>
            </a:r>
            <a:endParaRPr lang="zh-CN" altLang="en-US" sz="900" dirty="0">
              <a:solidFill>
                <a:schemeClr val="bg1"/>
              </a:solidFill>
              <a:cs typeface="+mn-ea"/>
              <a:sym typeface="+mn-lt"/>
            </a:endParaRPr>
          </a:p>
        </p:txBody>
      </p:sp>
      <p:sp>
        <p:nvSpPr>
          <p:cNvPr id="84" name="文本框 83">
            <a:extLst>
              <a:ext uri="{FF2B5EF4-FFF2-40B4-BE49-F238E27FC236}">
                <a16:creationId xmlns:a16="http://schemas.microsoft.com/office/drawing/2014/main" id="{E3869CFD-5EA5-4A62-99D2-13616675E3E1}"/>
              </a:ext>
            </a:extLst>
          </p:cNvPr>
          <p:cNvSpPr txBox="1"/>
          <p:nvPr/>
        </p:nvSpPr>
        <p:spPr>
          <a:xfrm>
            <a:off x="6472207" y="4152995"/>
            <a:ext cx="572098" cy="230832"/>
          </a:xfrm>
          <a:prstGeom prst="rect">
            <a:avLst/>
          </a:prstGeom>
          <a:noFill/>
        </p:spPr>
        <p:txBody>
          <a:bodyPr wrap="square" rtlCol="0">
            <a:spAutoFit/>
          </a:bodyPr>
          <a:lstStyle/>
          <a:p>
            <a:r>
              <a:rPr lang="en-US" altLang="zh-CN" sz="900" dirty="0">
                <a:solidFill>
                  <a:schemeClr val="bg1"/>
                </a:solidFill>
                <a:cs typeface="+mn-ea"/>
                <a:sym typeface="+mn-lt"/>
              </a:rPr>
              <a:t>TITLE</a:t>
            </a:r>
            <a:endParaRPr lang="zh-CN" altLang="en-US" sz="900" dirty="0">
              <a:solidFill>
                <a:schemeClr val="bg1"/>
              </a:solidFill>
              <a:cs typeface="+mn-ea"/>
              <a:sym typeface="+mn-lt"/>
            </a:endParaRPr>
          </a:p>
        </p:txBody>
      </p:sp>
      <p:sp>
        <p:nvSpPr>
          <p:cNvPr id="85" name="文本框 84">
            <a:extLst>
              <a:ext uri="{FF2B5EF4-FFF2-40B4-BE49-F238E27FC236}">
                <a16:creationId xmlns:a16="http://schemas.microsoft.com/office/drawing/2014/main" id="{25017836-EFC6-49C8-AD8D-91713EF080EE}"/>
              </a:ext>
            </a:extLst>
          </p:cNvPr>
          <p:cNvSpPr txBox="1"/>
          <p:nvPr/>
        </p:nvSpPr>
        <p:spPr>
          <a:xfrm>
            <a:off x="6472207" y="4462209"/>
            <a:ext cx="572098" cy="230832"/>
          </a:xfrm>
          <a:prstGeom prst="rect">
            <a:avLst/>
          </a:prstGeom>
          <a:noFill/>
        </p:spPr>
        <p:txBody>
          <a:bodyPr wrap="square" rtlCol="0">
            <a:spAutoFit/>
          </a:bodyPr>
          <a:lstStyle/>
          <a:p>
            <a:r>
              <a:rPr lang="en-US" altLang="zh-CN" sz="900" dirty="0">
                <a:solidFill>
                  <a:schemeClr val="bg1"/>
                </a:solidFill>
                <a:cs typeface="+mn-ea"/>
                <a:sym typeface="+mn-lt"/>
              </a:rPr>
              <a:t>TITLE</a:t>
            </a:r>
            <a:endParaRPr lang="zh-CN" altLang="en-US" sz="900" dirty="0">
              <a:solidFill>
                <a:schemeClr val="bg1"/>
              </a:solidFill>
              <a:cs typeface="+mn-ea"/>
              <a:sym typeface="+mn-lt"/>
            </a:endParaRPr>
          </a:p>
        </p:txBody>
      </p:sp>
      <p:sp>
        <p:nvSpPr>
          <p:cNvPr id="86" name="文本框 85">
            <a:extLst>
              <a:ext uri="{FF2B5EF4-FFF2-40B4-BE49-F238E27FC236}">
                <a16:creationId xmlns:a16="http://schemas.microsoft.com/office/drawing/2014/main" id="{72B9F8B4-30A6-4BFA-9FF5-12750812A27A}"/>
              </a:ext>
            </a:extLst>
          </p:cNvPr>
          <p:cNvSpPr txBox="1"/>
          <p:nvPr/>
        </p:nvSpPr>
        <p:spPr>
          <a:xfrm>
            <a:off x="6472207" y="4771423"/>
            <a:ext cx="572098" cy="230832"/>
          </a:xfrm>
          <a:prstGeom prst="rect">
            <a:avLst/>
          </a:prstGeom>
          <a:noFill/>
        </p:spPr>
        <p:txBody>
          <a:bodyPr wrap="square" rtlCol="0">
            <a:spAutoFit/>
          </a:bodyPr>
          <a:lstStyle/>
          <a:p>
            <a:r>
              <a:rPr lang="en-US" altLang="zh-CN" sz="900" dirty="0">
                <a:solidFill>
                  <a:schemeClr val="bg1"/>
                </a:solidFill>
                <a:cs typeface="+mn-ea"/>
                <a:sym typeface="+mn-lt"/>
              </a:rPr>
              <a:t>TITLE</a:t>
            </a:r>
            <a:endParaRPr lang="zh-CN" altLang="en-US" sz="900" dirty="0">
              <a:solidFill>
                <a:schemeClr val="bg1"/>
              </a:solidFill>
              <a:cs typeface="+mn-ea"/>
              <a:sym typeface="+mn-lt"/>
            </a:endParaRPr>
          </a:p>
        </p:txBody>
      </p:sp>
      <p:sp>
        <p:nvSpPr>
          <p:cNvPr id="87" name="文本框 86">
            <a:extLst>
              <a:ext uri="{FF2B5EF4-FFF2-40B4-BE49-F238E27FC236}">
                <a16:creationId xmlns:a16="http://schemas.microsoft.com/office/drawing/2014/main" id="{33B5D3D3-46DD-47CF-9AF0-7DF0B8B78BFF}"/>
              </a:ext>
            </a:extLst>
          </p:cNvPr>
          <p:cNvSpPr txBox="1"/>
          <p:nvPr/>
        </p:nvSpPr>
        <p:spPr>
          <a:xfrm>
            <a:off x="6472207" y="5080635"/>
            <a:ext cx="572098" cy="230832"/>
          </a:xfrm>
          <a:prstGeom prst="rect">
            <a:avLst/>
          </a:prstGeom>
          <a:noFill/>
        </p:spPr>
        <p:txBody>
          <a:bodyPr wrap="square" rtlCol="0">
            <a:spAutoFit/>
          </a:bodyPr>
          <a:lstStyle/>
          <a:p>
            <a:r>
              <a:rPr lang="en-US" altLang="zh-CN" sz="900" dirty="0">
                <a:solidFill>
                  <a:schemeClr val="bg1"/>
                </a:solidFill>
                <a:cs typeface="+mn-ea"/>
                <a:sym typeface="+mn-lt"/>
              </a:rPr>
              <a:t>TITLE</a:t>
            </a:r>
            <a:endParaRPr lang="zh-CN" altLang="en-US" sz="900" dirty="0">
              <a:solidFill>
                <a:schemeClr val="bg1"/>
              </a:solidFill>
              <a:cs typeface="+mn-ea"/>
              <a:sym typeface="+mn-lt"/>
            </a:endParaRPr>
          </a:p>
        </p:txBody>
      </p:sp>
      <p:sp>
        <p:nvSpPr>
          <p:cNvPr id="90" name="文本框 89">
            <a:extLst>
              <a:ext uri="{FF2B5EF4-FFF2-40B4-BE49-F238E27FC236}">
                <a16:creationId xmlns:a16="http://schemas.microsoft.com/office/drawing/2014/main" id="{9E882399-839B-46CF-A6E8-DA3DD32374B7}"/>
              </a:ext>
            </a:extLst>
          </p:cNvPr>
          <p:cNvSpPr txBox="1"/>
          <p:nvPr/>
        </p:nvSpPr>
        <p:spPr>
          <a:xfrm>
            <a:off x="7042503" y="2808963"/>
            <a:ext cx="3456097" cy="690189"/>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91" name="文本框 90">
            <a:extLst>
              <a:ext uri="{FF2B5EF4-FFF2-40B4-BE49-F238E27FC236}">
                <a16:creationId xmlns:a16="http://schemas.microsoft.com/office/drawing/2014/main" id="{CDF3FCEB-747C-4153-AC93-994105AD2790}"/>
              </a:ext>
            </a:extLst>
          </p:cNvPr>
          <p:cNvSpPr txBox="1"/>
          <p:nvPr/>
        </p:nvSpPr>
        <p:spPr>
          <a:xfrm>
            <a:off x="6767475" y="2222986"/>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92" name="文本框 91">
            <a:extLst>
              <a:ext uri="{FF2B5EF4-FFF2-40B4-BE49-F238E27FC236}">
                <a16:creationId xmlns:a16="http://schemas.microsoft.com/office/drawing/2014/main" id="{8107D77C-1308-4BBA-9334-9DF994E9406C}"/>
              </a:ext>
            </a:extLst>
          </p:cNvPr>
          <p:cNvSpPr txBox="1"/>
          <p:nvPr/>
        </p:nvSpPr>
        <p:spPr>
          <a:xfrm>
            <a:off x="1797009" y="2823752"/>
            <a:ext cx="3456097" cy="707886"/>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93" name="文本框 92">
            <a:extLst>
              <a:ext uri="{FF2B5EF4-FFF2-40B4-BE49-F238E27FC236}">
                <a16:creationId xmlns:a16="http://schemas.microsoft.com/office/drawing/2014/main" id="{A2A8FEA8-5280-4F36-A44C-0EEB448C0177}"/>
              </a:ext>
            </a:extLst>
          </p:cNvPr>
          <p:cNvSpPr txBox="1"/>
          <p:nvPr/>
        </p:nvSpPr>
        <p:spPr>
          <a:xfrm>
            <a:off x="1521981" y="2237775"/>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pic>
        <p:nvPicPr>
          <p:cNvPr id="88" name="图片 87">
            <a:extLst>
              <a:ext uri="{FF2B5EF4-FFF2-40B4-BE49-F238E27FC236}">
                <a16:creationId xmlns:a16="http://schemas.microsoft.com/office/drawing/2014/main" id="{7E4E4FD3-4D1C-4C89-9E76-D6A3E82B7A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Tree>
    <p:extLst>
      <p:ext uri="{BB962C8B-B14F-4D97-AF65-F5344CB8AC3E}">
        <p14:creationId xmlns:p14="http://schemas.microsoft.com/office/powerpoint/2010/main" val="1488287893"/>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1+#ppt_w/2"/>
                                          </p:val>
                                        </p:tav>
                                        <p:tav tm="100000">
                                          <p:val>
                                            <p:strVal val="#ppt_x"/>
                                          </p:val>
                                        </p:tav>
                                      </p:tavLst>
                                    </p:anim>
                                    <p:anim calcmode="lin" valueType="num">
                                      <p:cBhvr additive="base">
                                        <p:cTn id="8" dur="1000" fill="hold"/>
                                        <p:tgtEl>
                                          <p:spTgt spid="72"/>
                                        </p:tgtEl>
                                        <p:attrNameLst>
                                          <p:attrName>ppt_y</p:attrName>
                                        </p:attrNameLst>
                                      </p:cBhvr>
                                      <p:tavLst>
                                        <p:tav tm="0">
                                          <p:val>
                                            <p:strVal val="#ppt_y"/>
                                          </p:val>
                                        </p:tav>
                                        <p:tav tm="100000">
                                          <p:val>
                                            <p:strVal val="#ppt_y"/>
                                          </p:val>
                                        </p:tav>
                                      </p:tavLst>
                                    </p:anim>
                                  </p:childTnLst>
                                </p:cTn>
                              </p:par>
                              <p:par>
                                <p:cTn id="9" presetID="22" presetClass="entr" presetSubtype="4" fill="hold" nodeType="withEffect">
                                  <p:stCondLst>
                                    <p:cond delay="500"/>
                                  </p:stCondLst>
                                  <p:childTnLst>
                                    <p:set>
                                      <p:cBhvr>
                                        <p:cTn id="10" dur="1" fill="hold">
                                          <p:stCondLst>
                                            <p:cond delay="0"/>
                                          </p:stCondLst>
                                        </p:cTn>
                                        <p:tgtEl>
                                          <p:spTgt spid="46"/>
                                        </p:tgtEl>
                                        <p:attrNameLst>
                                          <p:attrName>style.visibility</p:attrName>
                                        </p:attrNameLst>
                                      </p:cBhvr>
                                      <p:to>
                                        <p:strVal val="visible"/>
                                      </p:to>
                                    </p:set>
                                    <p:animEffect transition="in" filter="wipe(down)">
                                      <p:cBhvr>
                                        <p:cTn id="11" dur="500"/>
                                        <p:tgtEl>
                                          <p:spTgt spid="46"/>
                                        </p:tgtEl>
                                      </p:cBhvr>
                                    </p:animEffect>
                                  </p:childTnLst>
                                </p:cTn>
                              </p:par>
                              <p:par>
                                <p:cTn id="12" presetID="22" presetClass="entr" presetSubtype="8" fill="hold" grpId="0" nodeType="withEffect">
                                  <p:stCondLst>
                                    <p:cond delay="500"/>
                                  </p:stCondLst>
                                  <p:childTnLst>
                                    <p:set>
                                      <p:cBhvr>
                                        <p:cTn id="13" dur="1" fill="hold">
                                          <p:stCondLst>
                                            <p:cond delay="0"/>
                                          </p:stCondLst>
                                        </p:cTn>
                                        <p:tgtEl>
                                          <p:spTgt spid="12"/>
                                        </p:tgtEl>
                                        <p:attrNameLst>
                                          <p:attrName>style.visibility</p:attrName>
                                        </p:attrNameLst>
                                      </p:cBhvr>
                                      <p:to>
                                        <p:strVal val="visible"/>
                                      </p:to>
                                    </p:set>
                                    <p:animEffect transition="in" filter="wipe(left)">
                                      <p:cBhvr>
                                        <p:cTn id="14" dur="500"/>
                                        <p:tgtEl>
                                          <p:spTgt spid="12"/>
                                        </p:tgtEl>
                                      </p:cBhvr>
                                    </p:animEffect>
                                  </p:childTnLst>
                                </p:cTn>
                              </p:par>
                              <p:par>
                                <p:cTn id="15" presetID="22" presetClass="entr" presetSubtype="8" fill="hold" grpId="0" nodeType="withEffect">
                                  <p:stCondLst>
                                    <p:cond delay="50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par>
                                <p:cTn id="18" presetID="22" presetClass="entr" presetSubtype="8" fill="hold" nodeType="withEffect">
                                  <p:stCondLst>
                                    <p:cond delay="500"/>
                                  </p:stCondLst>
                                  <p:childTnLst>
                                    <p:set>
                                      <p:cBhvr>
                                        <p:cTn id="19" dur="1" fill="hold">
                                          <p:stCondLst>
                                            <p:cond delay="0"/>
                                          </p:stCondLst>
                                        </p:cTn>
                                        <p:tgtEl>
                                          <p:spTgt spid="14"/>
                                        </p:tgtEl>
                                        <p:attrNameLst>
                                          <p:attrName>style.visibility</p:attrName>
                                        </p:attrNameLst>
                                      </p:cBhvr>
                                      <p:to>
                                        <p:strVal val="visible"/>
                                      </p:to>
                                    </p:set>
                                    <p:animEffect transition="in" filter="wipe(left)">
                                      <p:cBhvr>
                                        <p:cTn id="20" dur="500"/>
                                        <p:tgtEl>
                                          <p:spTgt spid="14"/>
                                        </p:tgtEl>
                                      </p:cBhvr>
                                    </p:animEffect>
                                  </p:childTnLst>
                                </p:cTn>
                              </p:par>
                              <p:par>
                                <p:cTn id="21" presetID="22" presetClass="entr" presetSubtype="8" fill="hold" nodeType="withEffect">
                                  <p:stCondLst>
                                    <p:cond delay="500"/>
                                  </p:stCondLst>
                                  <p:childTnLst>
                                    <p:set>
                                      <p:cBhvr>
                                        <p:cTn id="22" dur="1" fill="hold">
                                          <p:stCondLst>
                                            <p:cond delay="0"/>
                                          </p:stCondLst>
                                        </p:cTn>
                                        <p:tgtEl>
                                          <p:spTgt spid="55"/>
                                        </p:tgtEl>
                                        <p:attrNameLst>
                                          <p:attrName>style.visibility</p:attrName>
                                        </p:attrNameLst>
                                      </p:cBhvr>
                                      <p:to>
                                        <p:strVal val="visible"/>
                                      </p:to>
                                    </p:set>
                                    <p:animEffect transition="in" filter="wipe(left)">
                                      <p:cBhvr>
                                        <p:cTn id="23" dur="500"/>
                                        <p:tgtEl>
                                          <p:spTgt spid="55"/>
                                        </p:tgtEl>
                                      </p:cBhvr>
                                    </p:animEffect>
                                  </p:childTnLst>
                                </p:cTn>
                              </p:par>
                              <p:par>
                                <p:cTn id="24" presetID="22" presetClass="entr" presetSubtype="8" fill="hold" grpId="0" nodeType="withEffect">
                                  <p:stCondLst>
                                    <p:cond delay="500"/>
                                  </p:stCondLst>
                                  <p:childTnLst>
                                    <p:set>
                                      <p:cBhvr>
                                        <p:cTn id="25" dur="1" fill="hold">
                                          <p:stCondLst>
                                            <p:cond delay="0"/>
                                          </p:stCondLst>
                                        </p:cTn>
                                        <p:tgtEl>
                                          <p:spTgt spid="69"/>
                                        </p:tgtEl>
                                        <p:attrNameLst>
                                          <p:attrName>style.visibility</p:attrName>
                                        </p:attrNameLst>
                                      </p:cBhvr>
                                      <p:to>
                                        <p:strVal val="visible"/>
                                      </p:to>
                                    </p:set>
                                    <p:animEffect transition="in" filter="wipe(left)">
                                      <p:cBhvr>
                                        <p:cTn id="26" dur="500"/>
                                        <p:tgtEl>
                                          <p:spTgt spid="69"/>
                                        </p:tgtEl>
                                      </p:cBhvr>
                                    </p:animEffect>
                                  </p:childTnLst>
                                </p:cTn>
                              </p:par>
                              <p:par>
                                <p:cTn id="27" presetID="22" presetClass="entr" presetSubtype="8" fill="hold" grpId="0" nodeType="withEffect">
                                  <p:stCondLst>
                                    <p:cond delay="500"/>
                                  </p:stCondLst>
                                  <p:childTnLst>
                                    <p:set>
                                      <p:cBhvr>
                                        <p:cTn id="28" dur="1" fill="hold">
                                          <p:stCondLst>
                                            <p:cond delay="0"/>
                                          </p:stCondLst>
                                        </p:cTn>
                                        <p:tgtEl>
                                          <p:spTgt spid="70"/>
                                        </p:tgtEl>
                                        <p:attrNameLst>
                                          <p:attrName>style.visibility</p:attrName>
                                        </p:attrNameLst>
                                      </p:cBhvr>
                                      <p:to>
                                        <p:strVal val="visible"/>
                                      </p:to>
                                    </p:set>
                                    <p:animEffect transition="in" filter="wipe(left)">
                                      <p:cBhvr>
                                        <p:cTn id="29" dur="500"/>
                                        <p:tgtEl>
                                          <p:spTgt spid="70"/>
                                        </p:tgtEl>
                                      </p:cBhvr>
                                    </p:animEffect>
                                  </p:childTnLst>
                                </p:cTn>
                              </p:par>
                              <p:par>
                                <p:cTn id="30" presetID="22" presetClass="entr" presetSubtype="8" fill="hold" grpId="0" nodeType="withEffect">
                                  <p:stCondLst>
                                    <p:cond delay="500"/>
                                  </p:stCondLst>
                                  <p:childTnLst>
                                    <p:set>
                                      <p:cBhvr>
                                        <p:cTn id="31" dur="1" fill="hold">
                                          <p:stCondLst>
                                            <p:cond delay="0"/>
                                          </p:stCondLst>
                                        </p:cTn>
                                        <p:tgtEl>
                                          <p:spTgt spid="80"/>
                                        </p:tgtEl>
                                        <p:attrNameLst>
                                          <p:attrName>style.visibility</p:attrName>
                                        </p:attrNameLst>
                                      </p:cBhvr>
                                      <p:to>
                                        <p:strVal val="visible"/>
                                      </p:to>
                                    </p:set>
                                    <p:animEffect transition="in" filter="wipe(left)">
                                      <p:cBhvr>
                                        <p:cTn id="32" dur="500"/>
                                        <p:tgtEl>
                                          <p:spTgt spid="80"/>
                                        </p:tgtEl>
                                      </p:cBhvr>
                                    </p:animEffect>
                                  </p:childTnLst>
                                </p:cTn>
                              </p:par>
                              <p:par>
                                <p:cTn id="33" presetID="22" presetClass="entr" presetSubtype="8" fill="hold" grpId="0" nodeType="withEffect">
                                  <p:stCondLst>
                                    <p:cond delay="500"/>
                                  </p:stCondLst>
                                  <p:childTnLst>
                                    <p:set>
                                      <p:cBhvr>
                                        <p:cTn id="34" dur="1" fill="hold">
                                          <p:stCondLst>
                                            <p:cond delay="0"/>
                                          </p:stCondLst>
                                        </p:cTn>
                                        <p:tgtEl>
                                          <p:spTgt spid="81"/>
                                        </p:tgtEl>
                                        <p:attrNameLst>
                                          <p:attrName>style.visibility</p:attrName>
                                        </p:attrNameLst>
                                      </p:cBhvr>
                                      <p:to>
                                        <p:strVal val="visible"/>
                                      </p:to>
                                    </p:set>
                                    <p:animEffect transition="in" filter="wipe(left)">
                                      <p:cBhvr>
                                        <p:cTn id="35" dur="500"/>
                                        <p:tgtEl>
                                          <p:spTgt spid="81"/>
                                        </p:tgtEl>
                                      </p:cBhvr>
                                    </p:animEffect>
                                  </p:childTnLst>
                                </p:cTn>
                              </p:par>
                              <p:par>
                                <p:cTn id="36" presetID="22" presetClass="entr" presetSubtype="8" fill="hold" grpId="0" nodeType="withEffect">
                                  <p:stCondLst>
                                    <p:cond delay="500"/>
                                  </p:stCondLst>
                                  <p:childTnLst>
                                    <p:set>
                                      <p:cBhvr>
                                        <p:cTn id="37" dur="1" fill="hold">
                                          <p:stCondLst>
                                            <p:cond delay="0"/>
                                          </p:stCondLst>
                                        </p:cTn>
                                        <p:tgtEl>
                                          <p:spTgt spid="82"/>
                                        </p:tgtEl>
                                        <p:attrNameLst>
                                          <p:attrName>style.visibility</p:attrName>
                                        </p:attrNameLst>
                                      </p:cBhvr>
                                      <p:to>
                                        <p:strVal val="visible"/>
                                      </p:to>
                                    </p:set>
                                    <p:animEffect transition="in" filter="wipe(left)">
                                      <p:cBhvr>
                                        <p:cTn id="38" dur="500"/>
                                        <p:tgtEl>
                                          <p:spTgt spid="82"/>
                                        </p:tgtEl>
                                      </p:cBhvr>
                                    </p:animEffect>
                                  </p:childTnLst>
                                </p:cTn>
                              </p:par>
                              <p:par>
                                <p:cTn id="39" presetID="22" presetClass="entr" presetSubtype="8" fill="hold" nodeType="withEffect">
                                  <p:stCondLst>
                                    <p:cond delay="500"/>
                                  </p:stCondLst>
                                  <p:childTnLst>
                                    <p:set>
                                      <p:cBhvr>
                                        <p:cTn id="40" dur="1" fill="hold">
                                          <p:stCondLst>
                                            <p:cond delay="0"/>
                                          </p:stCondLst>
                                        </p:cTn>
                                        <p:tgtEl>
                                          <p:spTgt spid="30"/>
                                        </p:tgtEl>
                                        <p:attrNameLst>
                                          <p:attrName>style.visibility</p:attrName>
                                        </p:attrNameLst>
                                      </p:cBhvr>
                                      <p:to>
                                        <p:strVal val="visible"/>
                                      </p:to>
                                    </p:set>
                                    <p:animEffect transition="in" filter="wipe(left)">
                                      <p:cBhvr>
                                        <p:cTn id="41" dur="500"/>
                                        <p:tgtEl>
                                          <p:spTgt spid="30"/>
                                        </p:tgtEl>
                                      </p:cBhvr>
                                    </p:animEffect>
                                  </p:childTnLst>
                                </p:cTn>
                              </p:par>
                              <p:par>
                                <p:cTn id="42" presetID="22" presetClass="entr" presetSubtype="8" fill="hold" nodeType="withEffect">
                                  <p:stCondLst>
                                    <p:cond delay="500"/>
                                  </p:stCondLst>
                                  <p:childTnLst>
                                    <p:set>
                                      <p:cBhvr>
                                        <p:cTn id="43" dur="1" fill="hold">
                                          <p:stCondLst>
                                            <p:cond delay="0"/>
                                          </p:stCondLst>
                                        </p:cTn>
                                        <p:tgtEl>
                                          <p:spTgt spid="49"/>
                                        </p:tgtEl>
                                        <p:attrNameLst>
                                          <p:attrName>style.visibility</p:attrName>
                                        </p:attrNameLst>
                                      </p:cBhvr>
                                      <p:to>
                                        <p:strVal val="visible"/>
                                      </p:to>
                                    </p:set>
                                    <p:animEffect transition="in" filter="wipe(left)">
                                      <p:cBhvr>
                                        <p:cTn id="44" dur="500"/>
                                        <p:tgtEl>
                                          <p:spTgt spid="49"/>
                                        </p:tgtEl>
                                      </p:cBhvr>
                                    </p:animEffect>
                                  </p:childTnLst>
                                </p:cTn>
                              </p:par>
                              <p:par>
                                <p:cTn id="45" presetID="22" presetClass="entr" presetSubtype="8" fill="hold" grpId="0" nodeType="withEffect">
                                  <p:stCondLst>
                                    <p:cond delay="500"/>
                                  </p:stCondLst>
                                  <p:childTnLst>
                                    <p:set>
                                      <p:cBhvr>
                                        <p:cTn id="46" dur="1" fill="hold">
                                          <p:stCondLst>
                                            <p:cond delay="0"/>
                                          </p:stCondLst>
                                        </p:cTn>
                                        <p:tgtEl>
                                          <p:spTgt spid="83"/>
                                        </p:tgtEl>
                                        <p:attrNameLst>
                                          <p:attrName>style.visibility</p:attrName>
                                        </p:attrNameLst>
                                      </p:cBhvr>
                                      <p:to>
                                        <p:strVal val="visible"/>
                                      </p:to>
                                    </p:set>
                                    <p:animEffect transition="in" filter="wipe(left)">
                                      <p:cBhvr>
                                        <p:cTn id="47" dur="500"/>
                                        <p:tgtEl>
                                          <p:spTgt spid="83"/>
                                        </p:tgtEl>
                                      </p:cBhvr>
                                    </p:animEffect>
                                  </p:childTnLst>
                                </p:cTn>
                              </p:par>
                              <p:par>
                                <p:cTn id="48" presetID="22" presetClass="entr" presetSubtype="8" fill="hold" grpId="0" nodeType="withEffect">
                                  <p:stCondLst>
                                    <p:cond delay="500"/>
                                  </p:stCondLst>
                                  <p:childTnLst>
                                    <p:set>
                                      <p:cBhvr>
                                        <p:cTn id="49" dur="1" fill="hold">
                                          <p:stCondLst>
                                            <p:cond delay="0"/>
                                          </p:stCondLst>
                                        </p:cTn>
                                        <p:tgtEl>
                                          <p:spTgt spid="84"/>
                                        </p:tgtEl>
                                        <p:attrNameLst>
                                          <p:attrName>style.visibility</p:attrName>
                                        </p:attrNameLst>
                                      </p:cBhvr>
                                      <p:to>
                                        <p:strVal val="visible"/>
                                      </p:to>
                                    </p:set>
                                    <p:animEffect transition="in" filter="wipe(left)">
                                      <p:cBhvr>
                                        <p:cTn id="50" dur="500"/>
                                        <p:tgtEl>
                                          <p:spTgt spid="84"/>
                                        </p:tgtEl>
                                      </p:cBhvr>
                                    </p:animEffect>
                                  </p:childTnLst>
                                </p:cTn>
                              </p:par>
                              <p:par>
                                <p:cTn id="51" presetID="22" presetClass="entr" presetSubtype="8" fill="hold" grpId="0" nodeType="withEffect">
                                  <p:stCondLst>
                                    <p:cond delay="500"/>
                                  </p:stCondLst>
                                  <p:childTnLst>
                                    <p:set>
                                      <p:cBhvr>
                                        <p:cTn id="52" dur="1" fill="hold">
                                          <p:stCondLst>
                                            <p:cond delay="0"/>
                                          </p:stCondLst>
                                        </p:cTn>
                                        <p:tgtEl>
                                          <p:spTgt spid="85"/>
                                        </p:tgtEl>
                                        <p:attrNameLst>
                                          <p:attrName>style.visibility</p:attrName>
                                        </p:attrNameLst>
                                      </p:cBhvr>
                                      <p:to>
                                        <p:strVal val="visible"/>
                                      </p:to>
                                    </p:set>
                                    <p:animEffect transition="in" filter="wipe(left)">
                                      <p:cBhvr>
                                        <p:cTn id="53" dur="500"/>
                                        <p:tgtEl>
                                          <p:spTgt spid="85"/>
                                        </p:tgtEl>
                                      </p:cBhvr>
                                    </p:animEffect>
                                  </p:childTnLst>
                                </p:cTn>
                              </p:par>
                              <p:par>
                                <p:cTn id="54" presetID="22" presetClass="entr" presetSubtype="8" fill="hold" grpId="0" nodeType="withEffect">
                                  <p:stCondLst>
                                    <p:cond delay="500"/>
                                  </p:stCondLst>
                                  <p:childTnLst>
                                    <p:set>
                                      <p:cBhvr>
                                        <p:cTn id="55" dur="1" fill="hold">
                                          <p:stCondLst>
                                            <p:cond delay="0"/>
                                          </p:stCondLst>
                                        </p:cTn>
                                        <p:tgtEl>
                                          <p:spTgt spid="86"/>
                                        </p:tgtEl>
                                        <p:attrNameLst>
                                          <p:attrName>style.visibility</p:attrName>
                                        </p:attrNameLst>
                                      </p:cBhvr>
                                      <p:to>
                                        <p:strVal val="visible"/>
                                      </p:to>
                                    </p:set>
                                    <p:animEffect transition="in" filter="wipe(left)">
                                      <p:cBhvr>
                                        <p:cTn id="56" dur="500"/>
                                        <p:tgtEl>
                                          <p:spTgt spid="86"/>
                                        </p:tgtEl>
                                      </p:cBhvr>
                                    </p:animEffect>
                                  </p:childTnLst>
                                </p:cTn>
                              </p:par>
                              <p:par>
                                <p:cTn id="57" presetID="22" presetClass="entr" presetSubtype="8" fill="hold" grpId="0" nodeType="withEffect">
                                  <p:stCondLst>
                                    <p:cond delay="500"/>
                                  </p:stCondLst>
                                  <p:childTnLst>
                                    <p:set>
                                      <p:cBhvr>
                                        <p:cTn id="58" dur="1" fill="hold">
                                          <p:stCondLst>
                                            <p:cond delay="0"/>
                                          </p:stCondLst>
                                        </p:cTn>
                                        <p:tgtEl>
                                          <p:spTgt spid="87"/>
                                        </p:tgtEl>
                                        <p:attrNameLst>
                                          <p:attrName>style.visibility</p:attrName>
                                        </p:attrNameLst>
                                      </p:cBhvr>
                                      <p:to>
                                        <p:strVal val="visible"/>
                                      </p:to>
                                    </p:set>
                                    <p:animEffect transition="in" filter="wipe(left)">
                                      <p:cBhvr>
                                        <p:cTn id="59" dur="500"/>
                                        <p:tgtEl>
                                          <p:spTgt spid="87"/>
                                        </p:tgtEl>
                                      </p:cBhvr>
                                    </p:animEffect>
                                  </p:childTnLst>
                                </p:cTn>
                              </p:par>
                              <p:par>
                                <p:cTn id="60" presetID="2" presetClass="entr" presetSubtype="2" fill="hold" grpId="0" nodeType="withEffect">
                                  <p:stCondLst>
                                    <p:cond delay="0"/>
                                  </p:stCondLst>
                                  <p:childTnLst>
                                    <p:set>
                                      <p:cBhvr>
                                        <p:cTn id="61" dur="1" fill="hold">
                                          <p:stCondLst>
                                            <p:cond delay="0"/>
                                          </p:stCondLst>
                                        </p:cTn>
                                        <p:tgtEl>
                                          <p:spTgt spid="90"/>
                                        </p:tgtEl>
                                        <p:attrNameLst>
                                          <p:attrName>style.visibility</p:attrName>
                                        </p:attrNameLst>
                                      </p:cBhvr>
                                      <p:to>
                                        <p:strVal val="visible"/>
                                      </p:to>
                                    </p:set>
                                    <p:anim calcmode="lin" valueType="num">
                                      <p:cBhvr additive="base">
                                        <p:cTn id="62" dur="1000" fill="hold"/>
                                        <p:tgtEl>
                                          <p:spTgt spid="90"/>
                                        </p:tgtEl>
                                        <p:attrNameLst>
                                          <p:attrName>ppt_x</p:attrName>
                                        </p:attrNameLst>
                                      </p:cBhvr>
                                      <p:tavLst>
                                        <p:tav tm="0">
                                          <p:val>
                                            <p:strVal val="1+#ppt_w/2"/>
                                          </p:val>
                                        </p:tav>
                                        <p:tav tm="100000">
                                          <p:val>
                                            <p:strVal val="#ppt_x"/>
                                          </p:val>
                                        </p:tav>
                                      </p:tavLst>
                                    </p:anim>
                                    <p:anim calcmode="lin" valueType="num">
                                      <p:cBhvr additive="base">
                                        <p:cTn id="63" dur="1000" fill="hold"/>
                                        <p:tgtEl>
                                          <p:spTgt spid="90"/>
                                        </p:tgtEl>
                                        <p:attrNameLst>
                                          <p:attrName>ppt_y</p:attrName>
                                        </p:attrNameLst>
                                      </p:cBhvr>
                                      <p:tavLst>
                                        <p:tav tm="0">
                                          <p:val>
                                            <p:strVal val="#ppt_y"/>
                                          </p:val>
                                        </p:tav>
                                        <p:tav tm="100000">
                                          <p:val>
                                            <p:strVal val="#ppt_y"/>
                                          </p:val>
                                        </p:tav>
                                      </p:tavLst>
                                    </p:anim>
                                  </p:childTnLst>
                                </p:cTn>
                              </p:par>
                              <p:par>
                                <p:cTn id="64" presetID="2" presetClass="entr" presetSubtype="2" fill="hold" grpId="0" nodeType="withEffect">
                                  <p:stCondLst>
                                    <p:cond delay="0"/>
                                  </p:stCondLst>
                                  <p:childTnLst>
                                    <p:set>
                                      <p:cBhvr>
                                        <p:cTn id="65" dur="1" fill="hold">
                                          <p:stCondLst>
                                            <p:cond delay="0"/>
                                          </p:stCondLst>
                                        </p:cTn>
                                        <p:tgtEl>
                                          <p:spTgt spid="91"/>
                                        </p:tgtEl>
                                        <p:attrNameLst>
                                          <p:attrName>style.visibility</p:attrName>
                                        </p:attrNameLst>
                                      </p:cBhvr>
                                      <p:to>
                                        <p:strVal val="visible"/>
                                      </p:to>
                                    </p:set>
                                    <p:anim calcmode="lin" valueType="num">
                                      <p:cBhvr additive="base">
                                        <p:cTn id="66" dur="1000" fill="hold"/>
                                        <p:tgtEl>
                                          <p:spTgt spid="91"/>
                                        </p:tgtEl>
                                        <p:attrNameLst>
                                          <p:attrName>ppt_x</p:attrName>
                                        </p:attrNameLst>
                                      </p:cBhvr>
                                      <p:tavLst>
                                        <p:tav tm="0">
                                          <p:val>
                                            <p:strVal val="1+#ppt_w/2"/>
                                          </p:val>
                                        </p:tav>
                                        <p:tav tm="100000">
                                          <p:val>
                                            <p:strVal val="#ppt_x"/>
                                          </p:val>
                                        </p:tav>
                                      </p:tavLst>
                                    </p:anim>
                                    <p:anim calcmode="lin" valueType="num">
                                      <p:cBhvr additive="base">
                                        <p:cTn id="67" dur="1000" fill="hold"/>
                                        <p:tgtEl>
                                          <p:spTgt spid="91"/>
                                        </p:tgtEl>
                                        <p:attrNameLst>
                                          <p:attrName>ppt_y</p:attrName>
                                        </p:attrNameLst>
                                      </p:cBhvr>
                                      <p:tavLst>
                                        <p:tav tm="0">
                                          <p:val>
                                            <p:strVal val="#ppt_y"/>
                                          </p:val>
                                        </p:tav>
                                        <p:tav tm="100000">
                                          <p:val>
                                            <p:strVal val="#ppt_y"/>
                                          </p:val>
                                        </p:tav>
                                      </p:tavLst>
                                    </p:anim>
                                  </p:childTnLst>
                                </p:cTn>
                              </p:par>
                              <p:par>
                                <p:cTn id="68" presetID="2" presetClass="entr" presetSubtype="2" fill="hold" grpId="0" nodeType="withEffect">
                                  <p:stCondLst>
                                    <p:cond delay="0"/>
                                  </p:stCondLst>
                                  <p:childTnLst>
                                    <p:set>
                                      <p:cBhvr>
                                        <p:cTn id="69" dur="1" fill="hold">
                                          <p:stCondLst>
                                            <p:cond delay="0"/>
                                          </p:stCondLst>
                                        </p:cTn>
                                        <p:tgtEl>
                                          <p:spTgt spid="92"/>
                                        </p:tgtEl>
                                        <p:attrNameLst>
                                          <p:attrName>style.visibility</p:attrName>
                                        </p:attrNameLst>
                                      </p:cBhvr>
                                      <p:to>
                                        <p:strVal val="visible"/>
                                      </p:to>
                                    </p:set>
                                    <p:anim calcmode="lin" valueType="num">
                                      <p:cBhvr additive="base">
                                        <p:cTn id="70" dur="1000" fill="hold"/>
                                        <p:tgtEl>
                                          <p:spTgt spid="92"/>
                                        </p:tgtEl>
                                        <p:attrNameLst>
                                          <p:attrName>ppt_x</p:attrName>
                                        </p:attrNameLst>
                                      </p:cBhvr>
                                      <p:tavLst>
                                        <p:tav tm="0">
                                          <p:val>
                                            <p:strVal val="1+#ppt_w/2"/>
                                          </p:val>
                                        </p:tav>
                                        <p:tav tm="100000">
                                          <p:val>
                                            <p:strVal val="#ppt_x"/>
                                          </p:val>
                                        </p:tav>
                                      </p:tavLst>
                                    </p:anim>
                                    <p:anim calcmode="lin" valueType="num">
                                      <p:cBhvr additive="base">
                                        <p:cTn id="71" dur="1000" fill="hold"/>
                                        <p:tgtEl>
                                          <p:spTgt spid="92"/>
                                        </p:tgtEl>
                                        <p:attrNameLst>
                                          <p:attrName>ppt_y</p:attrName>
                                        </p:attrNameLst>
                                      </p:cBhvr>
                                      <p:tavLst>
                                        <p:tav tm="0">
                                          <p:val>
                                            <p:strVal val="#ppt_y"/>
                                          </p:val>
                                        </p:tav>
                                        <p:tav tm="100000">
                                          <p:val>
                                            <p:strVal val="#ppt_y"/>
                                          </p:val>
                                        </p:tav>
                                      </p:tavLst>
                                    </p:anim>
                                  </p:childTnLst>
                                </p:cTn>
                              </p:par>
                              <p:par>
                                <p:cTn id="72" presetID="2" presetClass="entr" presetSubtype="2" fill="hold" grpId="0" nodeType="withEffect">
                                  <p:stCondLst>
                                    <p:cond delay="0"/>
                                  </p:stCondLst>
                                  <p:childTnLst>
                                    <p:set>
                                      <p:cBhvr>
                                        <p:cTn id="73" dur="1" fill="hold">
                                          <p:stCondLst>
                                            <p:cond delay="0"/>
                                          </p:stCondLst>
                                        </p:cTn>
                                        <p:tgtEl>
                                          <p:spTgt spid="93"/>
                                        </p:tgtEl>
                                        <p:attrNameLst>
                                          <p:attrName>style.visibility</p:attrName>
                                        </p:attrNameLst>
                                      </p:cBhvr>
                                      <p:to>
                                        <p:strVal val="visible"/>
                                      </p:to>
                                    </p:set>
                                    <p:anim calcmode="lin" valueType="num">
                                      <p:cBhvr additive="base">
                                        <p:cTn id="74" dur="1000" fill="hold"/>
                                        <p:tgtEl>
                                          <p:spTgt spid="93"/>
                                        </p:tgtEl>
                                        <p:attrNameLst>
                                          <p:attrName>ppt_x</p:attrName>
                                        </p:attrNameLst>
                                      </p:cBhvr>
                                      <p:tavLst>
                                        <p:tav tm="0">
                                          <p:val>
                                            <p:strVal val="1+#ppt_w/2"/>
                                          </p:val>
                                        </p:tav>
                                        <p:tav tm="100000">
                                          <p:val>
                                            <p:strVal val="#ppt_x"/>
                                          </p:val>
                                        </p:tav>
                                      </p:tavLst>
                                    </p:anim>
                                    <p:anim calcmode="lin" valueType="num">
                                      <p:cBhvr additive="base">
                                        <p:cTn id="75" dur="1000" fill="hold"/>
                                        <p:tgtEl>
                                          <p:spTgt spid="93"/>
                                        </p:tgtEl>
                                        <p:attrNameLst>
                                          <p:attrName>ppt_y</p:attrName>
                                        </p:attrNameLst>
                                      </p:cBhvr>
                                      <p:tavLst>
                                        <p:tav tm="0">
                                          <p:val>
                                            <p:strVal val="#ppt_y"/>
                                          </p:val>
                                        </p:tav>
                                        <p:tav tm="100000">
                                          <p:val>
                                            <p:strVal val="#ppt_y"/>
                                          </p:val>
                                        </p:tav>
                                      </p:tavLst>
                                    </p:anim>
                                  </p:childTnLst>
                                </p:cTn>
                              </p:par>
                              <p:par>
                                <p:cTn id="76" presetID="2" presetClass="entr" presetSubtype="8" fill="hold" nodeType="withEffect">
                                  <p:stCondLst>
                                    <p:cond delay="0"/>
                                  </p:stCondLst>
                                  <p:childTnLst>
                                    <p:set>
                                      <p:cBhvr>
                                        <p:cTn id="77" dur="1" fill="hold">
                                          <p:stCondLst>
                                            <p:cond delay="0"/>
                                          </p:stCondLst>
                                        </p:cTn>
                                        <p:tgtEl>
                                          <p:spTgt spid="88"/>
                                        </p:tgtEl>
                                        <p:attrNameLst>
                                          <p:attrName>style.visibility</p:attrName>
                                        </p:attrNameLst>
                                      </p:cBhvr>
                                      <p:to>
                                        <p:strVal val="visible"/>
                                      </p:to>
                                    </p:set>
                                    <p:anim calcmode="lin" valueType="num">
                                      <p:cBhvr additive="base">
                                        <p:cTn id="78" dur="1000" fill="hold"/>
                                        <p:tgtEl>
                                          <p:spTgt spid="88"/>
                                        </p:tgtEl>
                                        <p:attrNameLst>
                                          <p:attrName>ppt_x</p:attrName>
                                        </p:attrNameLst>
                                      </p:cBhvr>
                                      <p:tavLst>
                                        <p:tav tm="0">
                                          <p:val>
                                            <p:strVal val="0-#ppt_w/2"/>
                                          </p:val>
                                        </p:tav>
                                        <p:tav tm="100000">
                                          <p:val>
                                            <p:strVal val="#ppt_x"/>
                                          </p:val>
                                        </p:tav>
                                      </p:tavLst>
                                    </p:anim>
                                    <p:anim calcmode="lin" valueType="num">
                                      <p:cBhvr additive="base">
                                        <p:cTn id="79" dur="1000" fill="hold"/>
                                        <p:tgtEl>
                                          <p:spTgt spid="8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69" grpId="0"/>
      <p:bldP spid="70" grpId="0"/>
      <p:bldP spid="80" grpId="0"/>
      <p:bldP spid="81" grpId="0"/>
      <p:bldP spid="82" grpId="0"/>
      <p:bldP spid="83" grpId="0"/>
      <p:bldP spid="84" grpId="0"/>
      <p:bldP spid="85" grpId="0"/>
      <p:bldP spid="86" grpId="0"/>
      <p:bldP spid="87" grpId="0"/>
      <p:bldP spid="90" grpId="0"/>
      <p:bldP spid="91" grpId="0"/>
      <p:bldP spid="92" grpId="0"/>
      <p:bldP spid="93"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72" name="组合 71">
            <a:extLst>
              <a:ext uri="{FF2B5EF4-FFF2-40B4-BE49-F238E27FC236}">
                <a16:creationId xmlns:a16="http://schemas.microsoft.com/office/drawing/2014/main" id="{4F70856F-61C5-42E7-A895-885E5F89E594}"/>
              </a:ext>
            </a:extLst>
          </p:cNvPr>
          <p:cNvGrpSpPr/>
          <p:nvPr/>
        </p:nvGrpSpPr>
        <p:grpSpPr>
          <a:xfrm>
            <a:off x="9455689" y="249096"/>
            <a:ext cx="2200144" cy="814741"/>
            <a:chOff x="7178675" y="512890"/>
            <a:chExt cx="2905125" cy="970473"/>
          </a:xfrm>
        </p:grpSpPr>
        <p:sp>
          <p:nvSpPr>
            <p:cNvPr id="73" name="矩形 72">
              <a:extLst>
                <a:ext uri="{FF2B5EF4-FFF2-40B4-BE49-F238E27FC236}">
                  <a16:creationId xmlns:a16="http://schemas.microsoft.com/office/drawing/2014/main" id="{89BDB780-D878-4715-A418-BA52E0A30238}"/>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4" name="矩形 73">
              <a:extLst>
                <a:ext uri="{FF2B5EF4-FFF2-40B4-BE49-F238E27FC236}">
                  <a16:creationId xmlns:a16="http://schemas.microsoft.com/office/drawing/2014/main" id="{0F461359-8C41-4CD4-BD07-CAB23C436689}"/>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5" name="矩形 74">
              <a:extLst>
                <a:ext uri="{FF2B5EF4-FFF2-40B4-BE49-F238E27FC236}">
                  <a16:creationId xmlns:a16="http://schemas.microsoft.com/office/drawing/2014/main" id="{71D36BB6-50D2-4410-B8D0-573D8ABD3BA3}"/>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6" name="矩形 75">
              <a:extLst>
                <a:ext uri="{FF2B5EF4-FFF2-40B4-BE49-F238E27FC236}">
                  <a16:creationId xmlns:a16="http://schemas.microsoft.com/office/drawing/2014/main" id="{96597888-9C33-46D8-8590-03BBFAEA3957}"/>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7" name="文本框 76">
              <a:extLst>
                <a:ext uri="{FF2B5EF4-FFF2-40B4-BE49-F238E27FC236}">
                  <a16:creationId xmlns:a16="http://schemas.microsoft.com/office/drawing/2014/main" id="{85F83211-35B4-4DB0-9F88-2175A9F5890A}"/>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8" name="文本框 77">
              <a:extLst>
                <a:ext uri="{FF2B5EF4-FFF2-40B4-BE49-F238E27FC236}">
                  <a16:creationId xmlns:a16="http://schemas.microsoft.com/office/drawing/2014/main" id="{1BD33DD2-34F5-4294-83B7-4B484F11BEFF}"/>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9" name="文本框 78">
              <a:extLst>
                <a:ext uri="{FF2B5EF4-FFF2-40B4-BE49-F238E27FC236}">
                  <a16:creationId xmlns:a16="http://schemas.microsoft.com/office/drawing/2014/main" id="{FA383460-02D5-4049-A1BD-12C2CB1845EA}"/>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pic>
        <p:nvPicPr>
          <p:cNvPr id="95" name="图片 94">
            <a:extLst>
              <a:ext uri="{FF2B5EF4-FFF2-40B4-BE49-F238E27FC236}">
                <a16:creationId xmlns:a16="http://schemas.microsoft.com/office/drawing/2014/main" id="{57A49797-AA7E-4FC0-83A9-466DED297A70}"/>
              </a:ext>
            </a:extLst>
          </p:cNvPr>
          <p:cNvPicPr>
            <a:picLocks noChangeAspect="1"/>
          </p:cNvPicPr>
          <p:nvPr/>
        </p:nvPicPr>
        <p:blipFill>
          <a:blip r:embed="rId2">
            <a:extLst>
              <a:ext uri="{28A0092B-C50C-407E-A947-70E740481C1C}">
                <a14:useLocalDpi xmlns:a14="http://schemas.microsoft.com/office/drawing/2010/main" val="0"/>
              </a:ext>
            </a:extLst>
          </a:blip>
          <a:srcRect r="31734" b="30968"/>
          <a:stretch>
            <a:fillRect/>
          </a:stretch>
        </p:blipFill>
        <p:spPr>
          <a:xfrm>
            <a:off x="8350610" y="3701588"/>
            <a:ext cx="3841390" cy="3156413"/>
          </a:xfrm>
          <a:custGeom>
            <a:avLst/>
            <a:gdLst>
              <a:gd name="connsiteX0" fmla="*/ 0 w 3841390"/>
              <a:gd name="connsiteY0" fmla="*/ 0 h 3156413"/>
              <a:gd name="connsiteX1" fmla="*/ 3841390 w 3841390"/>
              <a:gd name="connsiteY1" fmla="*/ 0 h 3156413"/>
              <a:gd name="connsiteX2" fmla="*/ 3841390 w 3841390"/>
              <a:gd name="connsiteY2" fmla="*/ 3156413 h 3156413"/>
              <a:gd name="connsiteX3" fmla="*/ 734124 w 3841390"/>
              <a:gd name="connsiteY3" fmla="*/ 3156413 h 3156413"/>
              <a:gd name="connsiteX4" fmla="*/ 0 w 3841390"/>
              <a:gd name="connsiteY4" fmla="*/ 3156413 h 3156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1390" h="3156413">
                <a:moveTo>
                  <a:pt x="0" y="0"/>
                </a:moveTo>
                <a:lnTo>
                  <a:pt x="3841390" y="0"/>
                </a:lnTo>
                <a:lnTo>
                  <a:pt x="3841390" y="3156413"/>
                </a:lnTo>
                <a:lnTo>
                  <a:pt x="734124" y="3156413"/>
                </a:lnTo>
                <a:lnTo>
                  <a:pt x="0" y="3156413"/>
                </a:lnTo>
                <a:close/>
              </a:path>
            </a:pathLst>
          </a:custGeom>
        </p:spPr>
      </p:pic>
      <p:grpSp>
        <p:nvGrpSpPr>
          <p:cNvPr id="9" name="组合 8">
            <a:extLst>
              <a:ext uri="{FF2B5EF4-FFF2-40B4-BE49-F238E27FC236}">
                <a16:creationId xmlns:a16="http://schemas.microsoft.com/office/drawing/2014/main" id="{455AE445-3E8A-49EE-8AA5-44F3E4185962}"/>
              </a:ext>
            </a:extLst>
          </p:cNvPr>
          <p:cNvGrpSpPr/>
          <p:nvPr/>
        </p:nvGrpSpPr>
        <p:grpSpPr>
          <a:xfrm>
            <a:off x="2325138" y="1972654"/>
            <a:ext cx="7648325" cy="1461662"/>
            <a:chOff x="2325138" y="1972654"/>
            <a:chExt cx="7648325" cy="1461662"/>
          </a:xfrm>
        </p:grpSpPr>
        <p:cxnSp>
          <p:nvCxnSpPr>
            <p:cNvPr id="12" name="Google Shape;1298;p37">
              <a:extLst>
                <a:ext uri="{FF2B5EF4-FFF2-40B4-BE49-F238E27FC236}">
                  <a16:creationId xmlns:a16="http://schemas.microsoft.com/office/drawing/2014/main" id="{60930F1C-F675-4207-812C-564CC6A634DB}"/>
                </a:ext>
              </a:extLst>
            </p:cNvPr>
            <p:cNvCxnSpPr>
              <a:cxnSpLocks/>
              <a:stCxn id="43" idx="6"/>
            </p:cNvCxnSpPr>
            <p:nvPr/>
          </p:nvCxnSpPr>
          <p:spPr>
            <a:xfrm>
              <a:off x="2798380" y="3394982"/>
              <a:ext cx="6761659" cy="0"/>
            </a:xfrm>
            <a:prstGeom prst="straightConnector1">
              <a:avLst/>
            </a:prstGeom>
            <a:noFill/>
            <a:ln w="12700" cap="flat" cmpd="sng">
              <a:solidFill>
                <a:schemeClr val="bg1"/>
              </a:solidFill>
              <a:prstDash val="solid"/>
              <a:round/>
              <a:headEnd type="none" w="med" len="med"/>
              <a:tailEnd type="none" w="med" len="med"/>
            </a:ln>
          </p:spPr>
        </p:cxnSp>
        <p:grpSp>
          <p:nvGrpSpPr>
            <p:cNvPr id="7" name="组合 6">
              <a:extLst>
                <a:ext uri="{FF2B5EF4-FFF2-40B4-BE49-F238E27FC236}">
                  <a16:creationId xmlns:a16="http://schemas.microsoft.com/office/drawing/2014/main" id="{C1BA524F-A127-402F-9879-4ED0D110F64D}"/>
                </a:ext>
              </a:extLst>
            </p:cNvPr>
            <p:cNvGrpSpPr/>
            <p:nvPr/>
          </p:nvGrpSpPr>
          <p:grpSpPr>
            <a:xfrm>
              <a:off x="4581562" y="1972655"/>
              <a:ext cx="879052" cy="1461661"/>
              <a:chOff x="4683837" y="1967339"/>
              <a:chExt cx="879052" cy="1461661"/>
            </a:xfrm>
          </p:grpSpPr>
          <p:sp>
            <p:nvSpPr>
              <p:cNvPr id="13" name="Google Shape;1302;p37">
                <a:extLst>
                  <a:ext uri="{FF2B5EF4-FFF2-40B4-BE49-F238E27FC236}">
                    <a16:creationId xmlns:a16="http://schemas.microsoft.com/office/drawing/2014/main" id="{91F7D0A3-66B4-4EF9-86C4-C4F388B1FAB8}"/>
                  </a:ext>
                </a:extLst>
              </p:cNvPr>
              <p:cNvSpPr/>
              <p:nvPr/>
            </p:nvSpPr>
            <p:spPr>
              <a:xfrm>
                <a:off x="4683837" y="1967339"/>
                <a:ext cx="879052" cy="879052"/>
              </a:xfrm>
              <a:prstGeom prst="ellipse">
                <a:avLst/>
              </a:prstGeom>
              <a:noFill/>
              <a:ln w="19050" cap="flat" cmpd="sng">
                <a:solidFill>
                  <a:schemeClr val="bg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4" name="Google Shape;1303;p37">
                <a:extLst>
                  <a:ext uri="{FF2B5EF4-FFF2-40B4-BE49-F238E27FC236}">
                    <a16:creationId xmlns:a16="http://schemas.microsoft.com/office/drawing/2014/main" id="{155BE58D-E668-4909-91C1-FABD5926B78E}"/>
                  </a:ext>
                </a:extLst>
              </p:cNvPr>
              <p:cNvSpPr/>
              <p:nvPr/>
            </p:nvSpPr>
            <p:spPr>
              <a:xfrm>
                <a:off x="4763619" y="2047121"/>
                <a:ext cx="719570" cy="719569"/>
              </a:xfrm>
              <a:prstGeom prst="ellipse">
                <a:avLst/>
              </a:pr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cs typeface="+mn-ea"/>
                  <a:sym typeface="+mn-lt"/>
                </a:endParaRPr>
              </a:p>
            </p:txBody>
          </p:sp>
          <p:sp>
            <p:nvSpPr>
              <p:cNvPr id="15" name="Google Shape;1304;p37">
                <a:extLst>
                  <a:ext uri="{FF2B5EF4-FFF2-40B4-BE49-F238E27FC236}">
                    <a16:creationId xmlns:a16="http://schemas.microsoft.com/office/drawing/2014/main" id="{23F44240-7FAF-45F4-9F88-897209E9A571}"/>
                  </a:ext>
                </a:extLst>
              </p:cNvPr>
              <p:cNvSpPr/>
              <p:nvPr/>
            </p:nvSpPr>
            <p:spPr>
              <a:xfrm>
                <a:off x="5040684" y="2917419"/>
                <a:ext cx="165449" cy="165449"/>
              </a:xfrm>
              <a:prstGeom prst="ellipse">
                <a:avLst/>
              </a:pr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6" name="Google Shape;1305;p37">
                <a:extLst>
                  <a:ext uri="{FF2B5EF4-FFF2-40B4-BE49-F238E27FC236}">
                    <a16:creationId xmlns:a16="http://schemas.microsoft.com/office/drawing/2014/main" id="{260E10A3-D801-4A0B-A4EA-B1326EC6985A}"/>
                  </a:ext>
                </a:extLst>
              </p:cNvPr>
              <p:cNvSpPr/>
              <p:nvPr/>
            </p:nvSpPr>
            <p:spPr>
              <a:xfrm>
                <a:off x="5064143" y="3130941"/>
                <a:ext cx="118527" cy="118527"/>
              </a:xfrm>
              <a:prstGeom prst="ellipse">
                <a:avLst/>
              </a:pr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8" name="Google Shape;1307;p37">
                <a:extLst>
                  <a:ext uri="{FF2B5EF4-FFF2-40B4-BE49-F238E27FC236}">
                    <a16:creationId xmlns:a16="http://schemas.microsoft.com/office/drawing/2014/main" id="{2EFCD050-8F52-48E4-BC9E-9A174823E270}"/>
                  </a:ext>
                </a:extLst>
              </p:cNvPr>
              <p:cNvSpPr/>
              <p:nvPr/>
            </p:nvSpPr>
            <p:spPr>
              <a:xfrm>
                <a:off x="5078412" y="3350333"/>
                <a:ext cx="78667" cy="78667"/>
              </a:xfrm>
              <a:prstGeom prst="ellipse">
                <a:avLst/>
              </a:pr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9" name="Google Shape;1311;p37">
                <a:extLst>
                  <a:ext uri="{FF2B5EF4-FFF2-40B4-BE49-F238E27FC236}">
                    <a16:creationId xmlns:a16="http://schemas.microsoft.com/office/drawing/2014/main" id="{0353C643-F45F-48EA-8083-C0BB9E52121B}"/>
                  </a:ext>
                </a:extLst>
              </p:cNvPr>
              <p:cNvSpPr/>
              <p:nvPr/>
            </p:nvSpPr>
            <p:spPr>
              <a:xfrm>
                <a:off x="5036298" y="2256337"/>
                <a:ext cx="241561" cy="240304"/>
              </a:xfrm>
              <a:custGeom>
                <a:avLst/>
                <a:gdLst/>
                <a:ahLst/>
                <a:cxnLst/>
                <a:rect l="l" t="t" r="r" b="b"/>
                <a:pathLst>
                  <a:path w="11909" h="11847" extrusionOk="0">
                    <a:moveTo>
                      <a:pt x="3560" y="2647"/>
                    </a:moveTo>
                    <a:lnTo>
                      <a:pt x="3560" y="3561"/>
                    </a:lnTo>
                    <a:lnTo>
                      <a:pt x="2615" y="3561"/>
                    </a:lnTo>
                    <a:lnTo>
                      <a:pt x="3560" y="2647"/>
                    </a:lnTo>
                    <a:close/>
                    <a:moveTo>
                      <a:pt x="6616" y="4222"/>
                    </a:moveTo>
                    <a:cubicBezTo>
                      <a:pt x="7971" y="4285"/>
                      <a:pt x="9074" y="5325"/>
                      <a:pt x="9074" y="6680"/>
                    </a:cubicBezTo>
                    <a:cubicBezTo>
                      <a:pt x="9074" y="8003"/>
                      <a:pt x="7971" y="9106"/>
                      <a:pt x="6616" y="9106"/>
                    </a:cubicBezTo>
                    <a:cubicBezTo>
                      <a:pt x="5293" y="9106"/>
                      <a:pt x="4190" y="8003"/>
                      <a:pt x="4190" y="6680"/>
                    </a:cubicBezTo>
                    <a:cubicBezTo>
                      <a:pt x="4190" y="5325"/>
                      <a:pt x="5293" y="4222"/>
                      <a:pt x="6616" y="4222"/>
                    </a:cubicBezTo>
                    <a:close/>
                    <a:moveTo>
                      <a:pt x="7687" y="757"/>
                    </a:moveTo>
                    <a:lnTo>
                      <a:pt x="7687" y="1513"/>
                    </a:lnTo>
                    <a:lnTo>
                      <a:pt x="3875" y="1513"/>
                    </a:lnTo>
                    <a:cubicBezTo>
                      <a:pt x="3781" y="1513"/>
                      <a:pt x="3655" y="1544"/>
                      <a:pt x="3623" y="1639"/>
                    </a:cubicBezTo>
                    <a:lnTo>
                      <a:pt x="1512" y="3718"/>
                    </a:lnTo>
                    <a:cubicBezTo>
                      <a:pt x="1418" y="3813"/>
                      <a:pt x="1386" y="3876"/>
                      <a:pt x="1386" y="3939"/>
                    </a:cubicBezTo>
                    <a:lnTo>
                      <a:pt x="1386" y="9862"/>
                    </a:lnTo>
                    <a:lnTo>
                      <a:pt x="662" y="9862"/>
                    </a:lnTo>
                    <a:lnTo>
                      <a:pt x="662" y="757"/>
                    </a:lnTo>
                    <a:close/>
                    <a:moveTo>
                      <a:pt x="8380" y="2175"/>
                    </a:moveTo>
                    <a:lnTo>
                      <a:pt x="8380" y="4128"/>
                    </a:lnTo>
                    <a:cubicBezTo>
                      <a:pt x="7876" y="3813"/>
                      <a:pt x="7278" y="3592"/>
                      <a:pt x="6648" y="3592"/>
                    </a:cubicBezTo>
                    <a:cubicBezTo>
                      <a:pt x="4915" y="3592"/>
                      <a:pt x="3560" y="5010"/>
                      <a:pt x="3560" y="6711"/>
                    </a:cubicBezTo>
                    <a:cubicBezTo>
                      <a:pt x="3560" y="8444"/>
                      <a:pt x="4946" y="9830"/>
                      <a:pt x="6648" y="9830"/>
                    </a:cubicBezTo>
                    <a:cubicBezTo>
                      <a:pt x="7120" y="9830"/>
                      <a:pt x="7593" y="9704"/>
                      <a:pt x="8002" y="9515"/>
                    </a:cubicBezTo>
                    <a:lnTo>
                      <a:pt x="8380" y="9893"/>
                    </a:lnTo>
                    <a:lnTo>
                      <a:pt x="8380" y="10492"/>
                    </a:lnTo>
                    <a:lnTo>
                      <a:pt x="2079" y="10492"/>
                    </a:lnTo>
                    <a:lnTo>
                      <a:pt x="2079" y="4285"/>
                    </a:lnTo>
                    <a:lnTo>
                      <a:pt x="3875" y="4285"/>
                    </a:lnTo>
                    <a:cubicBezTo>
                      <a:pt x="4064" y="4285"/>
                      <a:pt x="4222" y="4128"/>
                      <a:pt x="4222" y="3907"/>
                    </a:cubicBezTo>
                    <a:lnTo>
                      <a:pt x="4222" y="2175"/>
                    </a:lnTo>
                    <a:close/>
                    <a:moveTo>
                      <a:pt x="9074" y="8633"/>
                    </a:moveTo>
                    <a:lnTo>
                      <a:pt x="11027" y="10618"/>
                    </a:lnTo>
                    <a:cubicBezTo>
                      <a:pt x="11153" y="10744"/>
                      <a:pt x="11153" y="10964"/>
                      <a:pt x="11027" y="11090"/>
                    </a:cubicBezTo>
                    <a:cubicBezTo>
                      <a:pt x="10964" y="11153"/>
                      <a:pt x="10877" y="11185"/>
                      <a:pt x="10791" y="11185"/>
                    </a:cubicBezTo>
                    <a:cubicBezTo>
                      <a:pt x="10704" y="11185"/>
                      <a:pt x="10617" y="11153"/>
                      <a:pt x="10554" y="11090"/>
                    </a:cubicBezTo>
                    <a:lnTo>
                      <a:pt x="8601" y="9106"/>
                    </a:lnTo>
                    <a:cubicBezTo>
                      <a:pt x="8790" y="9011"/>
                      <a:pt x="8948" y="8791"/>
                      <a:pt x="9074" y="8633"/>
                    </a:cubicBezTo>
                    <a:close/>
                    <a:moveTo>
                      <a:pt x="347" y="1"/>
                    </a:moveTo>
                    <a:cubicBezTo>
                      <a:pt x="158" y="1"/>
                      <a:pt x="0" y="190"/>
                      <a:pt x="0" y="379"/>
                    </a:cubicBezTo>
                    <a:lnTo>
                      <a:pt x="0" y="10145"/>
                    </a:lnTo>
                    <a:cubicBezTo>
                      <a:pt x="0" y="10334"/>
                      <a:pt x="158" y="10492"/>
                      <a:pt x="347" y="10492"/>
                    </a:cubicBezTo>
                    <a:lnTo>
                      <a:pt x="1386" y="10492"/>
                    </a:lnTo>
                    <a:lnTo>
                      <a:pt x="1386" y="10838"/>
                    </a:lnTo>
                    <a:cubicBezTo>
                      <a:pt x="1386" y="11059"/>
                      <a:pt x="1544" y="11216"/>
                      <a:pt x="1733" y="11216"/>
                    </a:cubicBezTo>
                    <a:lnTo>
                      <a:pt x="8695" y="11216"/>
                    </a:lnTo>
                    <a:cubicBezTo>
                      <a:pt x="8916" y="11216"/>
                      <a:pt x="9074" y="11059"/>
                      <a:pt x="9074" y="10838"/>
                    </a:cubicBezTo>
                    <a:lnTo>
                      <a:pt x="9074" y="10586"/>
                    </a:lnTo>
                    <a:lnTo>
                      <a:pt x="10050" y="11563"/>
                    </a:lnTo>
                    <a:cubicBezTo>
                      <a:pt x="10239" y="11752"/>
                      <a:pt x="10507" y="11847"/>
                      <a:pt x="10775" y="11847"/>
                    </a:cubicBezTo>
                    <a:cubicBezTo>
                      <a:pt x="11043" y="11847"/>
                      <a:pt x="11310" y="11752"/>
                      <a:pt x="11499" y="11563"/>
                    </a:cubicBezTo>
                    <a:cubicBezTo>
                      <a:pt x="11909" y="11153"/>
                      <a:pt x="11909" y="10492"/>
                      <a:pt x="11499" y="10114"/>
                    </a:cubicBezTo>
                    <a:lnTo>
                      <a:pt x="9420" y="8003"/>
                    </a:lnTo>
                    <a:cubicBezTo>
                      <a:pt x="9609" y="7625"/>
                      <a:pt x="9735" y="7152"/>
                      <a:pt x="9735" y="6680"/>
                    </a:cubicBezTo>
                    <a:cubicBezTo>
                      <a:pt x="9735" y="5924"/>
                      <a:pt x="9452" y="5262"/>
                      <a:pt x="9011" y="4695"/>
                    </a:cubicBezTo>
                    <a:lnTo>
                      <a:pt x="9011" y="1828"/>
                    </a:lnTo>
                    <a:cubicBezTo>
                      <a:pt x="9011" y="1639"/>
                      <a:pt x="8853" y="1481"/>
                      <a:pt x="8664" y="1481"/>
                    </a:cubicBezTo>
                    <a:lnTo>
                      <a:pt x="8317" y="1481"/>
                    </a:lnTo>
                    <a:lnTo>
                      <a:pt x="8317" y="379"/>
                    </a:lnTo>
                    <a:cubicBezTo>
                      <a:pt x="8317" y="190"/>
                      <a:pt x="8160" y="1"/>
                      <a:pt x="7971" y="1"/>
                    </a:cubicBezTo>
                    <a:close/>
                  </a:path>
                </a:pathLst>
              </a:custGeom>
              <a:solidFill>
                <a:srgbClr val="00094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grpSp>
          <p:nvGrpSpPr>
            <p:cNvPr id="6" name="组合 5">
              <a:extLst>
                <a:ext uri="{FF2B5EF4-FFF2-40B4-BE49-F238E27FC236}">
                  <a16:creationId xmlns:a16="http://schemas.microsoft.com/office/drawing/2014/main" id="{746CE7A7-52EC-4979-B4E7-E7616FFF7E39}"/>
                </a:ext>
              </a:extLst>
            </p:cNvPr>
            <p:cNvGrpSpPr/>
            <p:nvPr/>
          </p:nvGrpSpPr>
          <p:grpSpPr>
            <a:xfrm>
              <a:off x="6837986" y="1972654"/>
              <a:ext cx="879052" cy="1461661"/>
              <a:chOff x="6629111" y="1967338"/>
              <a:chExt cx="879052" cy="1461661"/>
            </a:xfrm>
          </p:grpSpPr>
          <p:sp>
            <p:nvSpPr>
              <p:cNvPr id="20" name="Google Shape;1313;p37">
                <a:extLst>
                  <a:ext uri="{FF2B5EF4-FFF2-40B4-BE49-F238E27FC236}">
                    <a16:creationId xmlns:a16="http://schemas.microsoft.com/office/drawing/2014/main" id="{27F03E0F-292C-448F-9573-5F552D87392E}"/>
                  </a:ext>
                </a:extLst>
              </p:cNvPr>
              <p:cNvSpPr/>
              <p:nvPr/>
            </p:nvSpPr>
            <p:spPr>
              <a:xfrm>
                <a:off x="6629111" y="1967338"/>
                <a:ext cx="879052" cy="879052"/>
              </a:xfrm>
              <a:prstGeom prst="ellipse">
                <a:avLst/>
              </a:prstGeom>
              <a:noFill/>
              <a:ln w="19050" cap="flat" cmpd="sng">
                <a:solidFill>
                  <a:schemeClr val="bg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21" name="Google Shape;1314;p37">
                <a:extLst>
                  <a:ext uri="{FF2B5EF4-FFF2-40B4-BE49-F238E27FC236}">
                    <a16:creationId xmlns:a16="http://schemas.microsoft.com/office/drawing/2014/main" id="{F8CB9C3B-59C7-406A-A0F4-842A4450F5AF}"/>
                  </a:ext>
                </a:extLst>
              </p:cNvPr>
              <p:cNvSpPr/>
              <p:nvPr/>
            </p:nvSpPr>
            <p:spPr>
              <a:xfrm>
                <a:off x="6708893" y="2047120"/>
                <a:ext cx="719570" cy="719569"/>
              </a:xfrm>
              <a:prstGeom prst="ellipse">
                <a:avLst/>
              </a:pr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22" name="Google Shape;1315;p37">
                <a:extLst>
                  <a:ext uri="{FF2B5EF4-FFF2-40B4-BE49-F238E27FC236}">
                    <a16:creationId xmlns:a16="http://schemas.microsoft.com/office/drawing/2014/main" id="{5EE6577A-8E92-4350-9A06-45003F2471CC}"/>
                  </a:ext>
                </a:extLst>
              </p:cNvPr>
              <p:cNvSpPr/>
              <p:nvPr/>
            </p:nvSpPr>
            <p:spPr>
              <a:xfrm>
                <a:off x="6985958" y="2917418"/>
                <a:ext cx="165449" cy="165449"/>
              </a:xfrm>
              <a:prstGeom prst="ellipse">
                <a:avLst/>
              </a:pr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23" name="Google Shape;1316;p37">
                <a:extLst>
                  <a:ext uri="{FF2B5EF4-FFF2-40B4-BE49-F238E27FC236}">
                    <a16:creationId xmlns:a16="http://schemas.microsoft.com/office/drawing/2014/main" id="{EB962C25-1E4D-4E87-ABA6-4205AC4CB4F0}"/>
                  </a:ext>
                </a:extLst>
              </p:cNvPr>
              <p:cNvSpPr/>
              <p:nvPr/>
            </p:nvSpPr>
            <p:spPr>
              <a:xfrm>
                <a:off x="7009417" y="3130941"/>
                <a:ext cx="118527" cy="118527"/>
              </a:xfrm>
              <a:prstGeom prst="ellipse">
                <a:avLst/>
              </a:pr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25" name="Google Shape;1318;p37">
                <a:extLst>
                  <a:ext uri="{FF2B5EF4-FFF2-40B4-BE49-F238E27FC236}">
                    <a16:creationId xmlns:a16="http://schemas.microsoft.com/office/drawing/2014/main" id="{899A14B8-1A1B-4CB6-89B7-92312E8378F9}"/>
                  </a:ext>
                </a:extLst>
              </p:cNvPr>
              <p:cNvSpPr/>
              <p:nvPr/>
            </p:nvSpPr>
            <p:spPr>
              <a:xfrm>
                <a:off x="7023686" y="3350332"/>
                <a:ext cx="78667" cy="78667"/>
              </a:xfrm>
              <a:prstGeom prst="ellipse">
                <a:avLst/>
              </a:pr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nvGrpSpPr>
              <p:cNvPr id="26" name="Google Shape;1322;p37">
                <a:extLst>
                  <a:ext uri="{FF2B5EF4-FFF2-40B4-BE49-F238E27FC236}">
                    <a16:creationId xmlns:a16="http://schemas.microsoft.com/office/drawing/2014/main" id="{B8AFBA5C-2531-462B-9395-709141FF55FC}"/>
                  </a:ext>
                </a:extLst>
              </p:cNvPr>
              <p:cNvGrpSpPr/>
              <p:nvPr/>
            </p:nvGrpSpPr>
            <p:grpSpPr>
              <a:xfrm>
                <a:off x="6979243" y="2255379"/>
                <a:ext cx="245104" cy="243123"/>
                <a:chOff x="-31166825" y="1939525"/>
                <a:chExt cx="293800" cy="291425"/>
              </a:xfrm>
              <a:solidFill>
                <a:srgbClr val="000944"/>
              </a:solidFill>
            </p:grpSpPr>
            <p:sp>
              <p:nvSpPr>
                <p:cNvPr id="27" name="Google Shape;1323;p37">
                  <a:extLst>
                    <a:ext uri="{FF2B5EF4-FFF2-40B4-BE49-F238E27FC236}">
                      <a16:creationId xmlns:a16="http://schemas.microsoft.com/office/drawing/2014/main" id="{22B5D564-ADE4-4444-B91E-F8384F80B5B0}"/>
                    </a:ext>
                  </a:extLst>
                </p:cNvPr>
                <p:cNvSpPr/>
                <p:nvPr/>
              </p:nvSpPr>
              <p:spPr>
                <a:xfrm>
                  <a:off x="-31166825" y="1939525"/>
                  <a:ext cx="224500" cy="291425"/>
                </a:xfrm>
                <a:custGeom>
                  <a:avLst/>
                  <a:gdLst/>
                  <a:ahLst/>
                  <a:cxnLst/>
                  <a:rect l="l" t="t" r="r" b="b"/>
                  <a:pathLst>
                    <a:path w="8980" h="11657" extrusionOk="0">
                      <a:moveTo>
                        <a:pt x="5892" y="662"/>
                      </a:moveTo>
                      <a:cubicBezTo>
                        <a:pt x="6081" y="662"/>
                        <a:pt x="6239" y="819"/>
                        <a:pt x="6239" y="1040"/>
                      </a:cubicBezTo>
                      <a:lnTo>
                        <a:pt x="6239" y="1386"/>
                      </a:lnTo>
                      <a:lnTo>
                        <a:pt x="2805" y="1386"/>
                      </a:lnTo>
                      <a:lnTo>
                        <a:pt x="2805" y="1040"/>
                      </a:lnTo>
                      <a:cubicBezTo>
                        <a:pt x="2805" y="819"/>
                        <a:pt x="2962" y="662"/>
                        <a:pt x="3120" y="662"/>
                      </a:cubicBezTo>
                      <a:close/>
                      <a:moveTo>
                        <a:pt x="8035" y="1323"/>
                      </a:moveTo>
                      <a:cubicBezTo>
                        <a:pt x="8255" y="1323"/>
                        <a:pt x="8413" y="1512"/>
                        <a:pt x="8413" y="1701"/>
                      </a:cubicBezTo>
                      <a:lnTo>
                        <a:pt x="8413" y="10617"/>
                      </a:lnTo>
                      <a:cubicBezTo>
                        <a:pt x="8413" y="10838"/>
                        <a:pt x="8255" y="10995"/>
                        <a:pt x="8035" y="10995"/>
                      </a:cubicBezTo>
                      <a:lnTo>
                        <a:pt x="1166" y="10995"/>
                      </a:lnTo>
                      <a:cubicBezTo>
                        <a:pt x="946" y="10995"/>
                        <a:pt x="788" y="10838"/>
                        <a:pt x="788" y="10617"/>
                      </a:cubicBezTo>
                      <a:lnTo>
                        <a:pt x="788" y="1701"/>
                      </a:lnTo>
                      <a:lnTo>
                        <a:pt x="757" y="1701"/>
                      </a:lnTo>
                      <a:cubicBezTo>
                        <a:pt x="757" y="1512"/>
                        <a:pt x="914" y="1323"/>
                        <a:pt x="1103" y="1323"/>
                      </a:cubicBezTo>
                      <a:lnTo>
                        <a:pt x="2143" y="1323"/>
                      </a:lnTo>
                      <a:lnTo>
                        <a:pt x="2143" y="1701"/>
                      </a:lnTo>
                      <a:cubicBezTo>
                        <a:pt x="2143" y="1890"/>
                        <a:pt x="2301" y="2048"/>
                        <a:pt x="2490" y="2048"/>
                      </a:cubicBezTo>
                      <a:lnTo>
                        <a:pt x="6617" y="2048"/>
                      </a:lnTo>
                      <a:cubicBezTo>
                        <a:pt x="6837" y="2048"/>
                        <a:pt x="6995" y="1890"/>
                        <a:pt x="6995" y="1701"/>
                      </a:cubicBezTo>
                      <a:lnTo>
                        <a:pt x="6995" y="1323"/>
                      </a:lnTo>
                      <a:close/>
                      <a:moveTo>
                        <a:pt x="3120" y="0"/>
                      </a:moveTo>
                      <a:cubicBezTo>
                        <a:pt x="2679" y="0"/>
                        <a:pt x="2301" y="284"/>
                        <a:pt x="2143" y="662"/>
                      </a:cubicBezTo>
                      <a:lnTo>
                        <a:pt x="1040" y="662"/>
                      </a:lnTo>
                      <a:cubicBezTo>
                        <a:pt x="473" y="662"/>
                        <a:pt x="1" y="1134"/>
                        <a:pt x="1" y="1701"/>
                      </a:cubicBezTo>
                      <a:lnTo>
                        <a:pt x="1" y="10649"/>
                      </a:lnTo>
                      <a:cubicBezTo>
                        <a:pt x="64" y="11216"/>
                        <a:pt x="536" y="11657"/>
                        <a:pt x="1072" y="11657"/>
                      </a:cubicBezTo>
                      <a:lnTo>
                        <a:pt x="7971" y="11657"/>
                      </a:lnTo>
                      <a:cubicBezTo>
                        <a:pt x="8507" y="11657"/>
                        <a:pt x="8980" y="11184"/>
                        <a:pt x="8980" y="10649"/>
                      </a:cubicBezTo>
                      <a:lnTo>
                        <a:pt x="8980" y="1701"/>
                      </a:lnTo>
                      <a:cubicBezTo>
                        <a:pt x="8980" y="1134"/>
                        <a:pt x="8507" y="662"/>
                        <a:pt x="7971" y="662"/>
                      </a:cubicBezTo>
                      <a:lnTo>
                        <a:pt x="6869" y="662"/>
                      </a:lnTo>
                      <a:cubicBezTo>
                        <a:pt x="6711" y="284"/>
                        <a:pt x="6365" y="0"/>
                        <a:pt x="5892"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28" name="Google Shape;1324;p37">
                  <a:extLst>
                    <a:ext uri="{FF2B5EF4-FFF2-40B4-BE49-F238E27FC236}">
                      <a16:creationId xmlns:a16="http://schemas.microsoft.com/office/drawing/2014/main" id="{D84AE5D7-D252-47BF-9E37-0E88E72FDAEF}"/>
                    </a:ext>
                  </a:extLst>
                </p:cNvPr>
                <p:cNvSpPr/>
                <p:nvPr/>
              </p:nvSpPr>
              <p:spPr>
                <a:xfrm>
                  <a:off x="-31131375" y="2145075"/>
                  <a:ext cx="52800" cy="52800"/>
                </a:xfrm>
                <a:custGeom>
                  <a:avLst/>
                  <a:gdLst/>
                  <a:ahLst/>
                  <a:cxnLst/>
                  <a:rect l="l" t="t" r="r" b="b"/>
                  <a:pathLst>
                    <a:path w="2112" h="2112" extrusionOk="0">
                      <a:moveTo>
                        <a:pt x="1355" y="726"/>
                      </a:moveTo>
                      <a:lnTo>
                        <a:pt x="1355" y="1387"/>
                      </a:lnTo>
                      <a:lnTo>
                        <a:pt x="694" y="1387"/>
                      </a:lnTo>
                      <a:lnTo>
                        <a:pt x="694" y="726"/>
                      </a:lnTo>
                      <a:close/>
                      <a:moveTo>
                        <a:pt x="379" y="1"/>
                      </a:moveTo>
                      <a:cubicBezTo>
                        <a:pt x="158" y="1"/>
                        <a:pt x="0" y="158"/>
                        <a:pt x="0" y="379"/>
                      </a:cubicBezTo>
                      <a:lnTo>
                        <a:pt x="0" y="1734"/>
                      </a:lnTo>
                      <a:cubicBezTo>
                        <a:pt x="0" y="1954"/>
                        <a:pt x="158" y="2112"/>
                        <a:pt x="379" y="2112"/>
                      </a:cubicBezTo>
                      <a:lnTo>
                        <a:pt x="1733" y="2112"/>
                      </a:lnTo>
                      <a:cubicBezTo>
                        <a:pt x="1954" y="2112"/>
                        <a:pt x="2111" y="1954"/>
                        <a:pt x="2111" y="1734"/>
                      </a:cubicBezTo>
                      <a:lnTo>
                        <a:pt x="2111" y="379"/>
                      </a:lnTo>
                      <a:cubicBezTo>
                        <a:pt x="2111" y="158"/>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29" name="Google Shape;1325;p37">
                  <a:extLst>
                    <a:ext uri="{FF2B5EF4-FFF2-40B4-BE49-F238E27FC236}">
                      <a16:creationId xmlns:a16="http://schemas.microsoft.com/office/drawing/2014/main" id="{BDD2AE37-C5EB-46E1-B83D-E932A6626BB0}"/>
                    </a:ext>
                  </a:extLst>
                </p:cNvPr>
                <p:cNvSpPr/>
                <p:nvPr/>
              </p:nvSpPr>
              <p:spPr>
                <a:xfrm>
                  <a:off x="-31131375" y="2076550"/>
                  <a:ext cx="52800" cy="52025"/>
                </a:xfrm>
                <a:custGeom>
                  <a:avLst/>
                  <a:gdLst/>
                  <a:ahLst/>
                  <a:cxnLst/>
                  <a:rect l="l" t="t" r="r" b="b"/>
                  <a:pathLst>
                    <a:path w="2112" h="2081" extrusionOk="0">
                      <a:moveTo>
                        <a:pt x="1355" y="694"/>
                      </a:moveTo>
                      <a:lnTo>
                        <a:pt x="1355" y="1356"/>
                      </a:lnTo>
                      <a:lnTo>
                        <a:pt x="694" y="1356"/>
                      </a:lnTo>
                      <a:lnTo>
                        <a:pt x="694" y="694"/>
                      </a:lnTo>
                      <a:close/>
                      <a:moveTo>
                        <a:pt x="379" y="1"/>
                      </a:moveTo>
                      <a:cubicBezTo>
                        <a:pt x="158" y="1"/>
                        <a:pt x="0" y="159"/>
                        <a:pt x="0" y="348"/>
                      </a:cubicBezTo>
                      <a:lnTo>
                        <a:pt x="0" y="1734"/>
                      </a:lnTo>
                      <a:cubicBezTo>
                        <a:pt x="0" y="1923"/>
                        <a:pt x="158" y="2080"/>
                        <a:pt x="379" y="2080"/>
                      </a:cubicBezTo>
                      <a:lnTo>
                        <a:pt x="1733" y="2080"/>
                      </a:lnTo>
                      <a:cubicBezTo>
                        <a:pt x="1954" y="2080"/>
                        <a:pt x="2111" y="1923"/>
                        <a:pt x="2111" y="1734"/>
                      </a:cubicBezTo>
                      <a:lnTo>
                        <a:pt x="2111" y="348"/>
                      </a:lnTo>
                      <a:cubicBezTo>
                        <a:pt x="2111" y="159"/>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30" name="Google Shape;1326;p37">
                  <a:extLst>
                    <a:ext uri="{FF2B5EF4-FFF2-40B4-BE49-F238E27FC236}">
                      <a16:creationId xmlns:a16="http://schemas.microsoft.com/office/drawing/2014/main" id="{6F01E80D-1BED-40DF-9297-5E46A99831AE}"/>
                    </a:ext>
                  </a:extLst>
                </p:cNvPr>
                <p:cNvSpPr/>
                <p:nvPr/>
              </p:nvSpPr>
              <p:spPr>
                <a:xfrm>
                  <a:off x="-31131375" y="2007250"/>
                  <a:ext cx="52800" cy="52800"/>
                </a:xfrm>
                <a:custGeom>
                  <a:avLst/>
                  <a:gdLst/>
                  <a:ahLst/>
                  <a:cxnLst/>
                  <a:rect l="l" t="t" r="r" b="b"/>
                  <a:pathLst>
                    <a:path w="2112" h="2112" extrusionOk="0">
                      <a:moveTo>
                        <a:pt x="1355" y="725"/>
                      </a:moveTo>
                      <a:lnTo>
                        <a:pt x="1355" y="1387"/>
                      </a:lnTo>
                      <a:lnTo>
                        <a:pt x="694" y="1387"/>
                      </a:lnTo>
                      <a:lnTo>
                        <a:pt x="694" y="725"/>
                      </a:lnTo>
                      <a:close/>
                      <a:moveTo>
                        <a:pt x="379" y="1"/>
                      </a:moveTo>
                      <a:cubicBezTo>
                        <a:pt x="158" y="1"/>
                        <a:pt x="0" y="158"/>
                        <a:pt x="0" y="379"/>
                      </a:cubicBezTo>
                      <a:lnTo>
                        <a:pt x="0" y="1733"/>
                      </a:lnTo>
                      <a:cubicBezTo>
                        <a:pt x="0" y="1954"/>
                        <a:pt x="158" y="2111"/>
                        <a:pt x="379" y="2111"/>
                      </a:cubicBezTo>
                      <a:lnTo>
                        <a:pt x="1733" y="2111"/>
                      </a:lnTo>
                      <a:cubicBezTo>
                        <a:pt x="1954" y="2111"/>
                        <a:pt x="2111" y="1954"/>
                        <a:pt x="2111" y="1733"/>
                      </a:cubicBezTo>
                      <a:lnTo>
                        <a:pt x="2111" y="379"/>
                      </a:lnTo>
                      <a:cubicBezTo>
                        <a:pt x="2111" y="158"/>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31" name="Google Shape;1327;p37">
                  <a:extLst>
                    <a:ext uri="{FF2B5EF4-FFF2-40B4-BE49-F238E27FC236}">
                      <a16:creationId xmlns:a16="http://schemas.microsoft.com/office/drawing/2014/main" id="{DBF075F0-8A9E-4552-81FF-811CFCDF8898}"/>
                    </a:ext>
                  </a:extLst>
                </p:cNvPr>
                <p:cNvSpPr/>
                <p:nvPr/>
              </p:nvSpPr>
              <p:spPr>
                <a:xfrm>
                  <a:off x="-31062075" y="2007250"/>
                  <a:ext cx="85875" cy="18150"/>
                </a:xfrm>
                <a:custGeom>
                  <a:avLst/>
                  <a:gdLst/>
                  <a:ahLst/>
                  <a:cxnLst/>
                  <a:rect l="l" t="t" r="r" b="b"/>
                  <a:pathLst>
                    <a:path w="3435" h="726" extrusionOk="0">
                      <a:moveTo>
                        <a:pt x="347" y="1"/>
                      </a:moveTo>
                      <a:cubicBezTo>
                        <a:pt x="158" y="1"/>
                        <a:pt x="1" y="158"/>
                        <a:pt x="1" y="379"/>
                      </a:cubicBezTo>
                      <a:cubicBezTo>
                        <a:pt x="1" y="568"/>
                        <a:pt x="158" y="725"/>
                        <a:pt x="347" y="725"/>
                      </a:cubicBezTo>
                      <a:lnTo>
                        <a:pt x="3057" y="725"/>
                      </a:lnTo>
                      <a:cubicBezTo>
                        <a:pt x="3277" y="725"/>
                        <a:pt x="3435" y="568"/>
                        <a:pt x="3435" y="379"/>
                      </a:cubicBezTo>
                      <a:cubicBezTo>
                        <a:pt x="3435" y="158"/>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32" name="Google Shape;1328;p37">
                  <a:extLst>
                    <a:ext uri="{FF2B5EF4-FFF2-40B4-BE49-F238E27FC236}">
                      <a16:creationId xmlns:a16="http://schemas.microsoft.com/office/drawing/2014/main" id="{4C0DE3AD-F342-46B0-A2EA-4DEED8DBC053}"/>
                    </a:ext>
                  </a:extLst>
                </p:cNvPr>
                <p:cNvSpPr/>
                <p:nvPr/>
              </p:nvSpPr>
              <p:spPr>
                <a:xfrm>
                  <a:off x="-31062075" y="2041900"/>
                  <a:ext cx="52025" cy="18150"/>
                </a:xfrm>
                <a:custGeom>
                  <a:avLst/>
                  <a:gdLst/>
                  <a:ahLst/>
                  <a:cxnLst/>
                  <a:rect l="l" t="t" r="r" b="b"/>
                  <a:pathLst>
                    <a:path w="2081" h="726" extrusionOk="0">
                      <a:moveTo>
                        <a:pt x="347" y="1"/>
                      </a:moveTo>
                      <a:cubicBezTo>
                        <a:pt x="158" y="1"/>
                        <a:pt x="1" y="158"/>
                        <a:pt x="1" y="347"/>
                      </a:cubicBezTo>
                      <a:cubicBezTo>
                        <a:pt x="1" y="568"/>
                        <a:pt x="158" y="725"/>
                        <a:pt x="347" y="725"/>
                      </a:cubicBezTo>
                      <a:lnTo>
                        <a:pt x="1734" y="725"/>
                      </a:lnTo>
                      <a:cubicBezTo>
                        <a:pt x="1923" y="725"/>
                        <a:pt x="2080" y="568"/>
                        <a:pt x="2080" y="347"/>
                      </a:cubicBezTo>
                      <a:cubicBezTo>
                        <a:pt x="2080" y="158"/>
                        <a:pt x="1923" y="1"/>
                        <a:pt x="173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33" name="Google Shape;1329;p37">
                  <a:extLst>
                    <a:ext uri="{FF2B5EF4-FFF2-40B4-BE49-F238E27FC236}">
                      <a16:creationId xmlns:a16="http://schemas.microsoft.com/office/drawing/2014/main" id="{691AA372-3D35-42B6-9E2F-30F9A6FF90BF}"/>
                    </a:ext>
                  </a:extLst>
                </p:cNvPr>
                <p:cNvSpPr/>
                <p:nvPr/>
              </p:nvSpPr>
              <p:spPr>
                <a:xfrm>
                  <a:off x="-31062075" y="2076550"/>
                  <a:ext cx="85875" cy="17375"/>
                </a:xfrm>
                <a:custGeom>
                  <a:avLst/>
                  <a:gdLst/>
                  <a:ahLst/>
                  <a:cxnLst/>
                  <a:rect l="l" t="t" r="r" b="b"/>
                  <a:pathLst>
                    <a:path w="3435" h="695" extrusionOk="0">
                      <a:moveTo>
                        <a:pt x="347" y="1"/>
                      </a:moveTo>
                      <a:cubicBezTo>
                        <a:pt x="158" y="1"/>
                        <a:pt x="1" y="159"/>
                        <a:pt x="1" y="348"/>
                      </a:cubicBezTo>
                      <a:cubicBezTo>
                        <a:pt x="1" y="537"/>
                        <a:pt x="158" y="694"/>
                        <a:pt x="347" y="694"/>
                      </a:cubicBezTo>
                      <a:lnTo>
                        <a:pt x="3057" y="694"/>
                      </a:lnTo>
                      <a:cubicBezTo>
                        <a:pt x="3277" y="694"/>
                        <a:pt x="3435" y="537"/>
                        <a:pt x="3435" y="348"/>
                      </a:cubicBezTo>
                      <a:cubicBezTo>
                        <a:pt x="3435" y="159"/>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34" name="Google Shape;1330;p37">
                  <a:extLst>
                    <a:ext uri="{FF2B5EF4-FFF2-40B4-BE49-F238E27FC236}">
                      <a16:creationId xmlns:a16="http://schemas.microsoft.com/office/drawing/2014/main" id="{4C233D62-CFA4-47D1-BBD7-848280DC9B73}"/>
                    </a:ext>
                  </a:extLst>
                </p:cNvPr>
                <p:cNvSpPr/>
                <p:nvPr/>
              </p:nvSpPr>
              <p:spPr>
                <a:xfrm>
                  <a:off x="-31062075" y="2110425"/>
                  <a:ext cx="52025" cy="18150"/>
                </a:xfrm>
                <a:custGeom>
                  <a:avLst/>
                  <a:gdLst/>
                  <a:ahLst/>
                  <a:cxnLst/>
                  <a:rect l="l" t="t" r="r" b="b"/>
                  <a:pathLst>
                    <a:path w="2081" h="726" extrusionOk="0">
                      <a:moveTo>
                        <a:pt x="347" y="1"/>
                      </a:moveTo>
                      <a:cubicBezTo>
                        <a:pt x="158" y="1"/>
                        <a:pt x="1" y="190"/>
                        <a:pt x="1" y="379"/>
                      </a:cubicBezTo>
                      <a:cubicBezTo>
                        <a:pt x="1" y="568"/>
                        <a:pt x="158" y="725"/>
                        <a:pt x="347" y="725"/>
                      </a:cubicBezTo>
                      <a:lnTo>
                        <a:pt x="1734" y="725"/>
                      </a:lnTo>
                      <a:cubicBezTo>
                        <a:pt x="1923" y="725"/>
                        <a:pt x="2080" y="568"/>
                        <a:pt x="2080" y="379"/>
                      </a:cubicBezTo>
                      <a:cubicBezTo>
                        <a:pt x="2080" y="190"/>
                        <a:pt x="1923" y="1"/>
                        <a:pt x="173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35" name="Google Shape;1331;p37">
                  <a:extLst>
                    <a:ext uri="{FF2B5EF4-FFF2-40B4-BE49-F238E27FC236}">
                      <a16:creationId xmlns:a16="http://schemas.microsoft.com/office/drawing/2014/main" id="{3486D93A-55DF-44C6-A7D6-AFCB16C1ED25}"/>
                    </a:ext>
                  </a:extLst>
                </p:cNvPr>
                <p:cNvSpPr/>
                <p:nvPr/>
              </p:nvSpPr>
              <p:spPr>
                <a:xfrm>
                  <a:off x="-31062075" y="2145075"/>
                  <a:ext cx="85875" cy="18150"/>
                </a:xfrm>
                <a:custGeom>
                  <a:avLst/>
                  <a:gdLst/>
                  <a:ahLst/>
                  <a:cxnLst/>
                  <a:rect l="l" t="t" r="r" b="b"/>
                  <a:pathLst>
                    <a:path w="3435" h="726" extrusionOk="0">
                      <a:moveTo>
                        <a:pt x="347" y="1"/>
                      </a:moveTo>
                      <a:cubicBezTo>
                        <a:pt x="158" y="1"/>
                        <a:pt x="1" y="158"/>
                        <a:pt x="1" y="379"/>
                      </a:cubicBezTo>
                      <a:cubicBezTo>
                        <a:pt x="1" y="568"/>
                        <a:pt x="158" y="726"/>
                        <a:pt x="347" y="726"/>
                      </a:cubicBezTo>
                      <a:lnTo>
                        <a:pt x="3057" y="726"/>
                      </a:lnTo>
                      <a:cubicBezTo>
                        <a:pt x="3277" y="726"/>
                        <a:pt x="3435" y="568"/>
                        <a:pt x="3435" y="379"/>
                      </a:cubicBezTo>
                      <a:cubicBezTo>
                        <a:pt x="3435" y="158"/>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36" name="Google Shape;1332;p37">
                  <a:extLst>
                    <a:ext uri="{FF2B5EF4-FFF2-40B4-BE49-F238E27FC236}">
                      <a16:creationId xmlns:a16="http://schemas.microsoft.com/office/drawing/2014/main" id="{3A68DBE5-871F-4072-BED0-DE9BC461F000}"/>
                    </a:ext>
                  </a:extLst>
                </p:cNvPr>
                <p:cNvSpPr/>
                <p:nvPr/>
              </p:nvSpPr>
              <p:spPr>
                <a:xfrm>
                  <a:off x="-31062075" y="2179750"/>
                  <a:ext cx="52025" cy="18125"/>
                </a:xfrm>
                <a:custGeom>
                  <a:avLst/>
                  <a:gdLst/>
                  <a:ahLst/>
                  <a:cxnLst/>
                  <a:rect l="l" t="t" r="r" b="b"/>
                  <a:pathLst>
                    <a:path w="2081" h="725" extrusionOk="0">
                      <a:moveTo>
                        <a:pt x="347" y="0"/>
                      </a:moveTo>
                      <a:cubicBezTo>
                        <a:pt x="158" y="0"/>
                        <a:pt x="1" y="158"/>
                        <a:pt x="1" y="347"/>
                      </a:cubicBezTo>
                      <a:cubicBezTo>
                        <a:pt x="1" y="567"/>
                        <a:pt x="158" y="725"/>
                        <a:pt x="347" y="725"/>
                      </a:cubicBezTo>
                      <a:lnTo>
                        <a:pt x="1734" y="725"/>
                      </a:lnTo>
                      <a:cubicBezTo>
                        <a:pt x="1923" y="725"/>
                        <a:pt x="2080" y="567"/>
                        <a:pt x="2080" y="347"/>
                      </a:cubicBezTo>
                      <a:cubicBezTo>
                        <a:pt x="2080" y="158"/>
                        <a:pt x="1923" y="0"/>
                        <a:pt x="1734"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37" name="Google Shape;1333;p37">
                  <a:extLst>
                    <a:ext uri="{FF2B5EF4-FFF2-40B4-BE49-F238E27FC236}">
                      <a16:creationId xmlns:a16="http://schemas.microsoft.com/office/drawing/2014/main" id="{3DE027E1-77F3-46B4-8B1D-7CDE277C89D2}"/>
                    </a:ext>
                  </a:extLst>
                </p:cNvPr>
                <p:cNvSpPr/>
                <p:nvPr/>
              </p:nvSpPr>
              <p:spPr>
                <a:xfrm>
                  <a:off x="-30924225" y="1974175"/>
                  <a:ext cx="51200" cy="240250"/>
                </a:xfrm>
                <a:custGeom>
                  <a:avLst/>
                  <a:gdLst/>
                  <a:ahLst/>
                  <a:cxnLst/>
                  <a:rect l="l" t="t" r="r" b="b"/>
                  <a:pathLst>
                    <a:path w="2048" h="9610" extrusionOk="0">
                      <a:moveTo>
                        <a:pt x="1008" y="662"/>
                      </a:moveTo>
                      <a:cubicBezTo>
                        <a:pt x="1229" y="662"/>
                        <a:pt x="1386" y="819"/>
                        <a:pt x="1386" y="1009"/>
                      </a:cubicBezTo>
                      <a:lnTo>
                        <a:pt x="1386" y="2080"/>
                      </a:lnTo>
                      <a:lnTo>
                        <a:pt x="725" y="2080"/>
                      </a:lnTo>
                      <a:lnTo>
                        <a:pt x="725" y="1009"/>
                      </a:lnTo>
                      <a:lnTo>
                        <a:pt x="662" y="1009"/>
                      </a:lnTo>
                      <a:cubicBezTo>
                        <a:pt x="662" y="819"/>
                        <a:pt x="819" y="662"/>
                        <a:pt x="1008" y="662"/>
                      </a:cubicBezTo>
                      <a:close/>
                      <a:moveTo>
                        <a:pt x="1323" y="2741"/>
                      </a:moveTo>
                      <a:lnTo>
                        <a:pt x="1323" y="6900"/>
                      </a:lnTo>
                      <a:lnTo>
                        <a:pt x="662" y="6900"/>
                      </a:lnTo>
                      <a:lnTo>
                        <a:pt x="662" y="2741"/>
                      </a:lnTo>
                      <a:close/>
                      <a:moveTo>
                        <a:pt x="1260" y="7562"/>
                      </a:moveTo>
                      <a:lnTo>
                        <a:pt x="1008" y="8192"/>
                      </a:lnTo>
                      <a:lnTo>
                        <a:pt x="819" y="7562"/>
                      </a:lnTo>
                      <a:close/>
                      <a:moveTo>
                        <a:pt x="1008" y="0"/>
                      </a:moveTo>
                      <a:cubicBezTo>
                        <a:pt x="473" y="0"/>
                        <a:pt x="0" y="473"/>
                        <a:pt x="0" y="1009"/>
                      </a:cubicBezTo>
                      <a:lnTo>
                        <a:pt x="0" y="7215"/>
                      </a:lnTo>
                      <a:lnTo>
                        <a:pt x="0" y="7309"/>
                      </a:lnTo>
                      <a:lnTo>
                        <a:pt x="662" y="9357"/>
                      </a:lnTo>
                      <a:cubicBezTo>
                        <a:pt x="693" y="9515"/>
                        <a:pt x="819" y="9609"/>
                        <a:pt x="977" y="9609"/>
                      </a:cubicBezTo>
                      <a:cubicBezTo>
                        <a:pt x="1134" y="9609"/>
                        <a:pt x="1260" y="9515"/>
                        <a:pt x="1292" y="9357"/>
                      </a:cubicBezTo>
                      <a:lnTo>
                        <a:pt x="1954" y="7309"/>
                      </a:lnTo>
                      <a:lnTo>
                        <a:pt x="1954" y="7215"/>
                      </a:lnTo>
                      <a:lnTo>
                        <a:pt x="1954" y="1009"/>
                      </a:lnTo>
                      <a:cubicBezTo>
                        <a:pt x="2048" y="441"/>
                        <a:pt x="1576" y="0"/>
                        <a:pt x="1008"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grpSp>
        <p:grpSp>
          <p:nvGrpSpPr>
            <p:cNvPr id="8" name="组合 7">
              <a:extLst>
                <a:ext uri="{FF2B5EF4-FFF2-40B4-BE49-F238E27FC236}">
                  <a16:creationId xmlns:a16="http://schemas.microsoft.com/office/drawing/2014/main" id="{44F0263F-D0C6-4DE4-97A3-005FD082787A}"/>
                </a:ext>
              </a:extLst>
            </p:cNvPr>
            <p:cNvGrpSpPr/>
            <p:nvPr/>
          </p:nvGrpSpPr>
          <p:grpSpPr>
            <a:xfrm>
              <a:off x="2325138" y="1972654"/>
              <a:ext cx="879052" cy="1461661"/>
              <a:chOff x="2738562" y="1967338"/>
              <a:chExt cx="879052" cy="1461661"/>
            </a:xfrm>
          </p:grpSpPr>
          <p:sp>
            <p:nvSpPr>
              <p:cNvPr id="38" name="Google Shape;1335;p37">
                <a:extLst>
                  <a:ext uri="{FF2B5EF4-FFF2-40B4-BE49-F238E27FC236}">
                    <a16:creationId xmlns:a16="http://schemas.microsoft.com/office/drawing/2014/main" id="{094608F9-0BBD-4DEE-9768-68B6101EE599}"/>
                  </a:ext>
                </a:extLst>
              </p:cNvPr>
              <p:cNvSpPr/>
              <p:nvPr/>
            </p:nvSpPr>
            <p:spPr>
              <a:xfrm>
                <a:off x="2738562" y="1967338"/>
                <a:ext cx="879052" cy="879052"/>
              </a:xfrm>
              <a:prstGeom prst="ellipse">
                <a:avLst/>
              </a:prstGeom>
              <a:noFill/>
              <a:ln w="19050" cap="flat" cmpd="sng">
                <a:solidFill>
                  <a:schemeClr val="bg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39" name="Google Shape;1336;p37">
                <a:extLst>
                  <a:ext uri="{FF2B5EF4-FFF2-40B4-BE49-F238E27FC236}">
                    <a16:creationId xmlns:a16="http://schemas.microsoft.com/office/drawing/2014/main" id="{42244C2B-2EAC-41EC-87A1-219FC76E462A}"/>
                  </a:ext>
                </a:extLst>
              </p:cNvPr>
              <p:cNvSpPr/>
              <p:nvPr/>
            </p:nvSpPr>
            <p:spPr>
              <a:xfrm>
                <a:off x="2818344" y="2047120"/>
                <a:ext cx="719570" cy="719569"/>
              </a:xfrm>
              <a:prstGeom prst="ellipse">
                <a:avLst/>
              </a:pr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40" name="Google Shape;1337;p37">
                <a:extLst>
                  <a:ext uri="{FF2B5EF4-FFF2-40B4-BE49-F238E27FC236}">
                    <a16:creationId xmlns:a16="http://schemas.microsoft.com/office/drawing/2014/main" id="{DFFC4CB2-11D0-4A54-86C5-1659CD1C4E36}"/>
                  </a:ext>
                </a:extLst>
              </p:cNvPr>
              <p:cNvSpPr/>
              <p:nvPr/>
            </p:nvSpPr>
            <p:spPr>
              <a:xfrm>
                <a:off x="3095409" y="2917418"/>
                <a:ext cx="165449" cy="165449"/>
              </a:xfrm>
              <a:prstGeom prst="ellipse">
                <a:avLst/>
              </a:pr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41" name="Google Shape;1338;p37">
                <a:extLst>
                  <a:ext uri="{FF2B5EF4-FFF2-40B4-BE49-F238E27FC236}">
                    <a16:creationId xmlns:a16="http://schemas.microsoft.com/office/drawing/2014/main" id="{D5D8C081-A2EA-4466-84FF-4F370C12D1ED}"/>
                  </a:ext>
                </a:extLst>
              </p:cNvPr>
              <p:cNvSpPr/>
              <p:nvPr/>
            </p:nvSpPr>
            <p:spPr>
              <a:xfrm>
                <a:off x="3118868" y="3130941"/>
                <a:ext cx="118527" cy="118527"/>
              </a:xfrm>
              <a:prstGeom prst="ellipse">
                <a:avLst/>
              </a:pr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43" name="Google Shape;1299;p37">
                <a:extLst>
                  <a:ext uri="{FF2B5EF4-FFF2-40B4-BE49-F238E27FC236}">
                    <a16:creationId xmlns:a16="http://schemas.microsoft.com/office/drawing/2014/main" id="{AAA82CC0-B4B4-4428-8F34-92C9C7613459}"/>
                  </a:ext>
                </a:extLst>
              </p:cNvPr>
              <p:cNvSpPr/>
              <p:nvPr/>
            </p:nvSpPr>
            <p:spPr>
              <a:xfrm>
                <a:off x="3133137" y="3350332"/>
                <a:ext cx="78667" cy="78667"/>
              </a:xfrm>
              <a:prstGeom prst="ellipse">
                <a:avLst/>
              </a:pr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nvGrpSpPr>
              <p:cNvPr id="44" name="Google Shape;1343;p37">
                <a:extLst>
                  <a:ext uri="{FF2B5EF4-FFF2-40B4-BE49-F238E27FC236}">
                    <a16:creationId xmlns:a16="http://schemas.microsoft.com/office/drawing/2014/main" id="{50EEC432-01AD-42A1-8C2B-574A483EF87A}"/>
                  </a:ext>
                </a:extLst>
              </p:cNvPr>
              <p:cNvGrpSpPr/>
              <p:nvPr/>
            </p:nvGrpSpPr>
            <p:grpSpPr>
              <a:xfrm>
                <a:off x="3111357" y="2254241"/>
                <a:ext cx="210776" cy="246419"/>
                <a:chOff x="-48237000" y="2342650"/>
                <a:chExt cx="256800" cy="300225"/>
              </a:xfrm>
              <a:solidFill>
                <a:srgbClr val="000944"/>
              </a:solidFill>
            </p:grpSpPr>
            <p:sp>
              <p:nvSpPr>
                <p:cNvPr id="45" name="Google Shape;1344;p37">
                  <a:extLst>
                    <a:ext uri="{FF2B5EF4-FFF2-40B4-BE49-F238E27FC236}">
                      <a16:creationId xmlns:a16="http://schemas.microsoft.com/office/drawing/2014/main" id="{DD4FE6B0-B9BC-48A8-A9EA-C877EA970CAF}"/>
                    </a:ext>
                  </a:extLst>
                </p:cNvPr>
                <p:cNvSpPr/>
                <p:nvPr/>
              </p:nvSpPr>
              <p:spPr>
                <a:xfrm>
                  <a:off x="-48237000" y="2342650"/>
                  <a:ext cx="256800" cy="300225"/>
                </a:xfrm>
                <a:custGeom>
                  <a:avLst/>
                  <a:gdLst/>
                  <a:ahLst/>
                  <a:cxnLst/>
                  <a:rect l="l" t="t" r="r" b="b"/>
                  <a:pathLst>
                    <a:path w="10272" h="12009" extrusionOk="0">
                      <a:moveTo>
                        <a:pt x="4507" y="679"/>
                      </a:moveTo>
                      <a:cubicBezTo>
                        <a:pt x="4774" y="679"/>
                        <a:pt x="5048" y="706"/>
                        <a:pt x="5325" y="762"/>
                      </a:cubicBezTo>
                      <a:cubicBezTo>
                        <a:pt x="6774" y="1077"/>
                        <a:pt x="7940" y="2274"/>
                        <a:pt x="8255" y="3723"/>
                      </a:cubicBezTo>
                      <a:cubicBezTo>
                        <a:pt x="8381" y="4227"/>
                        <a:pt x="8381" y="4763"/>
                        <a:pt x="8318" y="5267"/>
                      </a:cubicBezTo>
                      <a:cubicBezTo>
                        <a:pt x="8318" y="5330"/>
                        <a:pt x="8318" y="5424"/>
                        <a:pt x="8350" y="5487"/>
                      </a:cubicBezTo>
                      <a:lnTo>
                        <a:pt x="9263" y="7220"/>
                      </a:lnTo>
                      <a:cubicBezTo>
                        <a:pt x="9389" y="7441"/>
                        <a:pt x="9232" y="7756"/>
                        <a:pt x="8980" y="7756"/>
                      </a:cubicBezTo>
                      <a:lnTo>
                        <a:pt x="8034" y="7756"/>
                      </a:lnTo>
                      <a:cubicBezTo>
                        <a:pt x="7845" y="7756"/>
                        <a:pt x="7688" y="7913"/>
                        <a:pt x="7688" y="8102"/>
                      </a:cubicBezTo>
                      <a:lnTo>
                        <a:pt x="7688" y="9867"/>
                      </a:lnTo>
                      <a:lnTo>
                        <a:pt x="5892" y="9867"/>
                      </a:lnTo>
                      <a:cubicBezTo>
                        <a:pt x="5703" y="9867"/>
                        <a:pt x="5546" y="10024"/>
                        <a:pt x="5546" y="10213"/>
                      </a:cubicBezTo>
                      <a:lnTo>
                        <a:pt x="5546" y="11284"/>
                      </a:lnTo>
                      <a:lnTo>
                        <a:pt x="2049" y="11284"/>
                      </a:lnTo>
                      <a:lnTo>
                        <a:pt x="2049" y="7693"/>
                      </a:lnTo>
                      <a:cubicBezTo>
                        <a:pt x="2049" y="7598"/>
                        <a:pt x="2017" y="7504"/>
                        <a:pt x="1923" y="7441"/>
                      </a:cubicBezTo>
                      <a:cubicBezTo>
                        <a:pt x="1103" y="6685"/>
                        <a:pt x="631" y="5645"/>
                        <a:pt x="631" y="4542"/>
                      </a:cubicBezTo>
                      <a:cubicBezTo>
                        <a:pt x="631" y="2387"/>
                        <a:pt x="2372" y="679"/>
                        <a:pt x="4507" y="679"/>
                      </a:cubicBezTo>
                      <a:close/>
                      <a:moveTo>
                        <a:pt x="4570" y="0"/>
                      </a:moveTo>
                      <a:cubicBezTo>
                        <a:pt x="2059" y="0"/>
                        <a:pt x="1" y="1999"/>
                        <a:pt x="1" y="4542"/>
                      </a:cubicBezTo>
                      <a:cubicBezTo>
                        <a:pt x="1" y="5802"/>
                        <a:pt x="505" y="7000"/>
                        <a:pt x="1418" y="7850"/>
                      </a:cubicBezTo>
                      <a:lnTo>
                        <a:pt x="1418" y="11631"/>
                      </a:lnTo>
                      <a:cubicBezTo>
                        <a:pt x="1418" y="11851"/>
                        <a:pt x="1576" y="12009"/>
                        <a:pt x="1765" y="12009"/>
                      </a:cubicBezTo>
                      <a:lnTo>
                        <a:pt x="5987" y="12009"/>
                      </a:lnTo>
                      <a:cubicBezTo>
                        <a:pt x="6176" y="12009"/>
                        <a:pt x="6333" y="11851"/>
                        <a:pt x="6333" y="11631"/>
                      </a:cubicBezTo>
                      <a:lnTo>
                        <a:pt x="6333" y="10591"/>
                      </a:lnTo>
                      <a:lnTo>
                        <a:pt x="8097" y="10591"/>
                      </a:lnTo>
                      <a:cubicBezTo>
                        <a:pt x="8287" y="10591"/>
                        <a:pt x="8444" y="10434"/>
                        <a:pt x="8444" y="10213"/>
                      </a:cubicBezTo>
                      <a:lnTo>
                        <a:pt x="8444" y="8449"/>
                      </a:lnTo>
                      <a:lnTo>
                        <a:pt x="9043" y="8449"/>
                      </a:lnTo>
                      <a:cubicBezTo>
                        <a:pt x="9799" y="8417"/>
                        <a:pt x="10271" y="7598"/>
                        <a:pt x="9925" y="6874"/>
                      </a:cubicBezTo>
                      <a:lnTo>
                        <a:pt x="9043" y="5267"/>
                      </a:lnTo>
                      <a:cubicBezTo>
                        <a:pt x="9137" y="4700"/>
                        <a:pt x="9137" y="4164"/>
                        <a:pt x="9011" y="3597"/>
                      </a:cubicBezTo>
                      <a:cubicBezTo>
                        <a:pt x="8665" y="1864"/>
                        <a:pt x="7247" y="510"/>
                        <a:pt x="5546" y="100"/>
                      </a:cubicBezTo>
                      <a:cubicBezTo>
                        <a:pt x="5215" y="33"/>
                        <a:pt x="4889" y="0"/>
                        <a:pt x="4570"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46" name="Google Shape;1345;p37">
                  <a:extLst>
                    <a:ext uri="{FF2B5EF4-FFF2-40B4-BE49-F238E27FC236}">
                      <a16:creationId xmlns:a16="http://schemas.microsoft.com/office/drawing/2014/main" id="{7D26BD35-8060-49F5-A459-92DF7EB59388}"/>
                    </a:ext>
                  </a:extLst>
                </p:cNvPr>
                <p:cNvSpPr/>
                <p:nvPr/>
              </p:nvSpPr>
              <p:spPr>
                <a:xfrm>
                  <a:off x="-48195250" y="2377425"/>
                  <a:ext cx="144150" cy="140225"/>
                </a:xfrm>
                <a:custGeom>
                  <a:avLst/>
                  <a:gdLst/>
                  <a:ahLst/>
                  <a:cxnLst/>
                  <a:rect l="l" t="t" r="r" b="b"/>
                  <a:pathLst>
                    <a:path w="5766" h="5609" extrusionOk="0">
                      <a:moveTo>
                        <a:pt x="3214" y="757"/>
                      </a:moveTo>
                      <a:lnTo>
                        <a:pt x="3214" y="883"/>
                      </a:lnTo>
                      <a:cubicBezTo>
                        <a:pt x="3214" y="1040"/>
                        <a:pt x="3277" y="1135"/>
                        <a:pt x="3435" y="1198"/>
                      </a:cubicBezTo>
                      <a:cubicBezTo>
                        <a:pt x="3624" y="1261"/>
                        <a:pt x="3844" y="1387"/>
                        <a:pt x="4002" y="1513"/>
                      </a:cubicBezTo>
                      <a:cubicBezTo>
                        <a:pt x="4061" y="1553"/>
                        <a:pt x="4146" y="1593"/>
                        <a:pt x="4233" y="1593"/>
                      </a:cubicBezTo>
                      <a:cubicBezTo>
                        <a:pt x="4283" y="1593"/>
                        <a:pt x="4333" y="1579"/>
                        <a:pt x="4380" y="1545"/>
                      </a:cubicBezTo>
                      <a:lnTo>
                        <a:pt x="4506" y="1482"/>
                      </a:lnTo>
                      <a:lnTo>
                        <a:pt x="4852" y="2049"/>
                      </a:lnTo>
                      <a:lnTo>
                        <a:pt x="4726" y="2143"/>
                      </a:lnTo>
                      <a:cubicBezTo>
                        <a:pt x="4632" y="2206"/>
                        <a:pt x="4537" y="2364"/>
                        <a:pt x="4569" y="2490"/>
                      </a:cubicBezTo>
                      <a:cubicBezTo>
                        <a:pt x="4632" y="2710"/>
                        <a:pt x="4632" y="2899"/>
                        <a:pt x="4569" y="3120"/>
                      </a:cubicBezTo>
                      <a:cubicBezTo>
                        <a:pt x="4537" y="3277"/>
                        <a:pt x="4632" y="3403"/>
                        <a:pt x="4726" y="3466"/>
                      </a:cubicBezTo>
                      <a:lnTo>
                        <a:pt x="4852" y="3561"/>
                      </a:lnTo>
                      <a:lnTo>
                        <a:pt x="4506" y="4159"/>
                      </a:lnTo>
                      <a:lnTo>
                        <a:pt x="4380" y="4065"/>
                      </a:lnTo>
                      <a:cubicBezTo>
                        <a:pt x="4323" y="4037"/>
                        <a:pt x="4260" y="4021"/>
                        <a:pt x="4199" y="4021"/>
                      </a:cubicBezTo>
                      <a:cubicBezTo>
                        <a:pt x="4125" y="4021"/>
                        <a:pt x="4054" y="4044"/>
                        <a:pt x="4002" y="4096"/>
                      </a:cubicBezTo>
                      <a:cubicBezTo>
                        <a:pt x="3844" y="4254"/>
                        <a:pt x="3624" y="4348"/>
                        <a:pt x="3435" y="4411"/>
                      </a:cubicBezTo>
                      <a:cubicBezTo>
                        <a:pt x="3277" y="4475"/>
                        <a:pt x="3214" y="4632"/>
                        <a:pt x="3214" y="4727"/>
                      </a:cubicBezTo>
                      <a:lnTo>
                        <a:pt x="3214" y="4853"/>
                      </a:lnTo>
                      <a:lnTo>
                        <a:pt x="2489" y="4853"/>
                      </a:lnTo>
                      <a:lnTo>
                        <a:pt x="2489" y="4727"/>
                      </a:lnTo>
                      <a:cubicBezTo>
                        <a:pt x="2489" y="4569"/>
                        <a:pt x="2426" y="4475"/>
                        <a:pt x="2269" y="4411"/>
                      </a:cubicBezTo>
                      <a:cubicBezTo>
                        <a:pt x="2048" y="4348"/>
                        <a:pt x="1859" y="4222"/>
                        <a:pt x="1702" y="4096"/>
                      </a:cubicBezTo>
                      <a:cubicBezTo>
                        <a:pt x="1622" y="4057"/>
                        <a:pt x="1530" y="4017"/>
                        <a:pt x="1449" y="4017"/>
                      </a:cubicBezTo>
                      <a:cubicBezTo>
                        <a:pt x="1402" y="4017"/>
                        <a:pt x="1358" y="4030"/>
                        <a:pt x="1324" y="4065"/>
                      </a:cubicBezTo>
                      <a:lnTo>
                        <a:pt x="1198" y="4159"/>
                      </a:lnTo>
                      <a:lnTo>
                        <a:pt x="851" y="3561"/>
                      </a:lnTo>
                      <a:lnTo>
                        <a:pt x="946" y="3466"/>
                      </a:lnTo>
                      <a:cubicBezTo>
                        <a:pt x="1072" y="3403"/>
                        <a:pt x="1166" y="3246"/>
                        <a:pt x="1103" y="3120"/>
                      </a:cubicBezTo>
                      <a:cubicBezTo>
                        <a:pt x="1072" y="2899"/>
                        <a:pt x="1072" y="2710"/>
                        <a:pt x="1103" y="2490"/>
                      </a:cubicBezTo>
                      <a:cubicBezTo>
                        <a:pt x="1166" y="2332"/>
                        <a:pt x="1072" y="2206"/>
                        <a:pt x="946" y="2143"/>
                      </a:cubicBezTo>
                      <a:lnTo>
                        <a:pt x="851" y="2049"/>
                      </a:lnTo>
                      <a:lnTo>
                        <a:pt x="1198" y="1482"/>
                      </a:lnTo>
                      <a:lnTo>
                        <a:pt x="1324" y="1545"/>
                      </a:lnTo>
                      <a:cubicBezTo>
                        <a:pt x="1366" y="1573"/>
                        <a:pt x="1421" y="1588"/>
                        <a:pt x="1481" y="1588"/>
                      </a:cubicBezTo>
                      <a:cubicBezTo>
                        <a:pt x="1553" y="1588"/>
                        <a:pt x="1632" y="1565"/>
                        <a:pt x="1702" y="1513"/>
                      </a:cubicBezTo>
                      <a:cubicBezTo>
                        <a:pt x="1859" y="1356"/>
                        <a:pt x="2048" y="1261"/>
                        <a:pt x="2269" y="1198"/>
                      </a:cubicBezTo>
                      <a:cubicBezTo>
                        <a:pt x="2426" y="1135"/>
                        <a:pt x="2489" y="977"/>
                        <a:pt x="2489" y="883"/>
                      </a:cubicBezTo>
                      <a:lnTo>
                        <a:pt x="2489" y="757"/>
                      </a:lnTo>
                      <a:close/>
                      <a:moveTo>
                        <a:pt x="2174" y="1"/>
                      </a:moveTo>
                      <a:cubicBezTo>
                        <a:pt x="1985" y="1"/>
                        <a:pt x="1828" y="158"/>
                        <a:pt x="1828" y="379"/>
                      </a:cubicBezTo>
                      <a:lnTo>
                        <a:pt x="1828" y="599"/>
                      </a:lnTo>
                      <a:cubicBezTo>
                        <a:pt x="1702" y="631"/>
                        <a:pt x="1576" y="725"/>
                        <a:pt x="1513" y="788"/>
                      </a:cubicBezTo>
                      <a:lnTo>
                        <a:pt x="1324" y="694"/>
                      </a:lnTo>
                      <a:cubicBezTo>
                        <a:pt x="1265" y="658"/>
                        <a:pt x="1192" y="641"/>
                        <a:pt x="1122" y="641"/>
                      </a:cubicBezTo>
                      <a:cubicBezTo>
                        <a:pt x="1004" y="641"/>
                        <a:pt x="890" y="690"/>
                        <a:pt x="851" y="788"/>
                      </a:cubicBezTo>
                      <a:lnTo>
                        <a:pt x="126" y="2017"/>
                      </a:lnTo>
                      <a:cubicBezTo>
                        <a:pt x="63" y="2175"/>
                        <a:pt x="95" y="2427"/>
                        <a:pt x="253" y="2490"/>
                      </a:cubicBezTo>
                      <a:lnTo>
                        <a:pt x="442" y="2616"/>
                      </a:lnTo>
                      <a:lnTo>
                        <a:pt x="442" y="2994"/>
                      </a:lnTo>
                      <a:lnTo>
                        <a:pt x="253" y="3120"/>
                      </a:lnTo>
                      <a:cubicBezTo>
                        <a:pt x="95" y="3214"/>
                        <a:pt x="0" y="3435"/>
                        <a:pt x="126" y="3592"/>
                      </a:cubicBezTo>
                      <a:lnTo>
                        <a:pt x="851" y="4821"/>
                      </a:lnTo>
                      <a:cubicBezTo>
                        <a:pt x="894" y="4928"/>
                        <a:pt x="1024" y="4991"/>
                        <a:pt x="1152" y="4991"/>
                      </a:cubicBezTo>
                      <a:cubicBezTo>
                        <a:pt x="1213" y="4991"/>
                        <a:pt x="1273" y="4977"/>
                        <a:pt x="1324" y="4947"/>
                      </a:cubicBezTo>
                      <a:lnTo>
                        <a:pt x="1513" y="4821"/>
                      </a:lnTo>
                      <a:cubicBezTo>
                        <a:pt x="1639" y="4884"/>
                        <a:pt x="1733" y="4979"/>
                        <a:pt x="1828" y="5010"/>
                      </a:cubicBezTo>
                      <a:lnTo>
                        <a:pt x="1828" y="5262"/>
                      </a:lnTo>
                      <a:cubicBezTo>
                        <a:pt x="1828" y="5451"/>
                        <a:pt x="1985" y="5609"/>
                        <a:pt x="2174" y="5609"/>
                      </a:cubicBezTo>
                      <a:lnTo>
                        <a:pt x="3592" y="5609"/>
                      </a:lnTo>
                      <a:cubicBezTo>
                        <a:pt x="3781" y="5609"/>
                        <a:pt x="3939" y="5451"/>
                        <a:pt x="3939" y="5262"/>
                      </a:cubicBezTo>
                      <a:lnTo>
                        <a:pt x="3939" y="5010"/>
                      </a:lnTo>
                      <a:cubicBezTo>
                        <a:pt x="4065" y="4979"/>
                        <a:pt x="4191" y="4884"/>
                        <a:pt x="4254" y="4821"/>
                      </a:cubicBezTo>
                      <a:lnTo>
                        <a:pt x="4474" y="4947"/>
                      </a:lnTo>
                      <a:cubicBezTo>
                        <a:pt x="4524" y="4967"/>
                        <a:pt x="4580" y="4978"/>
                        <a:pt x="4637" y="4978"/>
                      </a:cubicBezTo>
                      <a:cubicBezTo>
                        <a:pt x="4759" y="4978"/>
                        <a:pt x="4882" y="4929"/>
                        <a:pt x="4947" y="4821"/>
                      </a:cubicBezTo>
                      <a:lnTo>
                        <a:pt x="5640" y="3592"/>
                      </a:lnTo>
                      <a:cubicBezTo>
                        <a:pt x="5734" y="3435"/>
                        <a:pt x="5671" y="3214"/>
                        <a:pt x="5514" y="3120"/>
                      </a:cubicBezTo>
                      <a:lnTo>
                        <a:pt x="5325" y="2994"/>
                      </a:lnTo>
                      <a:lnTo>
                        <a:pt x="5325" y="2616"/>
                      </a:lnTo>
                      <a:lnTo>
                        <a:pt x="5514" y="2490"/>
                      </a:lnTo>
                      <a:cubicBezTo>
                        <a:pt x="5671" y="2427"/>
                        <a:pt x="5766" y="2206"/>
                        <a:pt x="5640" y="2017"/>
                      </a:cubicBezTo>
                      <a:lnTo>
                        <a:pt x="4947" y="788"/>
                      </a:lnTo>
                      <a:cubicBezTo>
                        <a:pt x="4887" y="689"/>
                        <a:pt x="4777" y="627"/>
                        <a:pt x="4664" y="627"/>
                      </a:cubicBezTo>
                      <a:cubicBezTo>
                        <a:pt x="4598" y="627"/>
                        <a:pt x="4532" y="648"/>
                        <a:pt x="4474" y="694"/>
                      </a:cubicBezTo>
                      <a:lnTo>
                        <a:pt x="4254" y="788"/>
                      </a:lnTo>
                      <a:cubicBezTo>
                        <a:pt x="4159" y="725"/>
                        <a:pt x="4033" y="631"/>
                        <a:pt x="3939" y="599"/>
                      </a:cubicBezTo>
                      <a:lnTo>
                        <a:pt x="3939" y="379"/>
                      </a:lnTo>
                      <a:cubicBezTo>
                        <a:pt x="3939" y="158"/>
                        <a:pt x="3781" y="1"/>
                        <a:pt x="3592"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47" name="Google Shape;1346;p37">
                  <a:extLst>
                    <a:ext uri="{FF2B5EF4-FFF2-40B4-BE49-F238E27FC236}">
                      <a16:creationId xmlns:a16="http://schemas.microsoft.com/office/drawing/2014/main" id="{0F935329-CB90-4998-8C56-A74380AA18AA}"/>
                    </a:ext>
                  </a:extLst>
                </p:cNvPr>
                <p:cNvSpPr/>
                <p:nvPr/>
              </p:nvSpPr>
              <p:spPr>
                <a:xfrm>
                  <a:off x="-48150350" y="2422325"/>
                  <a:ext cx="52775" cy="52800"/>
                </a:xfrm>
                <a:custGeom>
                  <a:avLst/>
                  <a:gdLst/>
                  <a:ahLst/>
                  <a:cxnLst/>
                  <a:rect l="l" t="t" r="r" b="b"/>
                  <a:pathLst>
                    <a:path w="2111" h="2112" extrusionOk="0">
                      <a:moveTo>
                        <a:pt x="1040" y="662"/>
                      </a:moveTo>
                      <a:cubicBezTo>
                        <a:pt x="1260" y="662"/>
                        <a:pt x="1418" y="820"/>
                        <a:pt x="1418" y="1009"/>
                      </a:cubicBezTo>
                      <a:cubicBezTo>
                        <a:pt x="1418" y="1198"/>
                        <a:pt x="1260" y="1355"/>
                        <a:pt x="1040" y="1355"/>
                      </a:cubicBezTo>
                      <a:cubicBezTo>
                        <a:pt x="851" y="1355"/>
                        <a:pt x="693" y="1198"/>
                        <a:pt x="693" y="1009"/>
                      </a:cubicBezTo>
                      <a:cubicBezTo>
                        <a:pt x="693" y="820"/>
                        <a:pt x="851" y="662"/>
                        <a:pt x="1040" y="662"/>
                      </a:cubicBezTo>
                      <a:close/>
                      <a:moveTo>
                        <a:pt x="1040" y="1"/>
                      </a:moveTo>
                      <a:cubicBezTo>
                        <a:pt x="473" y="1"/>
                        <a:pt x="0" y="473"/>
                        <a:pt x="0" y="1040"/>
                      </a:cubicBezTo>
                      <a:cubicBezTo>
                        <a:pt x="0" y="1639"/>
                        <a:pt x="473" y="2111"/>
                        <a:pt x="1040" y="2111"/>
                      </a:cubicBezTo>
                      <a:cubicBezTo>
                        <a:pt x="1639" y="2111"/>
                        <a:pt x="2111" y="1639"/>
                        <a:pt x="2111" y="1040"/>
                      </a:cubicBezTo>
                      <a:cubicBezTo>
                        <a:pt x="2111" y="473"/>
                        <a:pt x="1639" y="1"/>
                        <a:pt x="1040"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grpSp>
        <p:grpSp>
          <p:nvGrpSpPr>
            <p:cNvPr id="5" name="组合 4">
              <a:extLst>
                <a:ext uri="{FF2B5EF4-FFF2-40B4-BE49-F238E27FC236}">
                  <a16:creationId xmlns:a16="http://schemas.microsoft.com/office/drawing/2014/main" id="{1661316D-28A2-4A66-9470-2860CBDFC1A1}"/>
                </a:ext>
              </a:extLst>
            </p:cNvPr>
            <p:cNvGrpSpPr/>
            <p:nvPr/>
          </p:nvGrpSpPr>
          <p:grpSpPr>
            <a:xfrm>
              <a:off x="9094411" y="1972654"/>
              <a:ext cx="879052" cy="1461661"/>
              <a:chOff x="8574386" y="1967338"/>
              <a:chExt cx="879052" cy="1461661"/>
            </a:xfrm>
          </p:grpSpPr>
          <p:sp>
            <p:nvSpPr>
              <p:cNvPr id="48" name="Google Shape;1348;p37">
                <a:extLst>
                  <a:ext uri="{FF2B5EF4-FFF2-40B4-BE49-F238E27FC236}">
                    <a16:creationId xmlns:a16="http://schemas.microsoft.com/office/drawing/2014/main" id="{E34CC911-1E6B-461C-B5EE-8F844411CD64}"/>
                  </a:ext>
                </a:extLst>
              </p:cNvPr>
              <p:cNvSpPr/>
              <p:nvPr/>
            </p:nvSpPr>
            <p:spPr>
              <a:xfrm>
                <a:off x="8574386" y="1967338"/>
                <a:ext cx="879052" cy="879052"/>
              </a:xfrm>
              <a:prstGeom prst="ellipse">
                <a:avLst/>
              </a:prstGeom>
              <a:noFill/>
              <a:ln w="19050" cap="flat" cmpd="sng">
                <a:solidFill>
                  <a:schemeClr val="bg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49" name="Google Shape;1349;p37">
                <a:extLst>
                  <a:ext uri="{FF2B5EF4-FFF2-40B4-BE49-F238E27FC236}">
                    <a16:creationId xmlns:a16="http://schemas.microsoft.com/office/drawing/2014/main" id="{93974BFF-7D77-4451-BA2C-6B11F171F7EA}"/>
                  </a:ext>
                </a:extLst>
              </p:cNvPr>
              <p:cNvSpPr/>
              <p:nvPr/>
            </p:nvSpPr>
            <p:spPr>
              <a:xfrm>
                <a:off x="8654168" y="2047120"/>
                <a:ext cx="719570" cy="719569"/>
              </a:xfrm>
              <a:prstGeom prst="ellipse">
                <a:avLst/>
              </a:pr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50" name="Google Shape;1350;p37">
                <a:extLst>
                  <a:ext uri="{FF2B5EF4-FFF2-40B4-BE49-F238E27FC236}">
                    <a16:creationId xmlns:a16="http://schemas.microsoft.com/office/drawing/2014/main" id="{199D7958-2453-4117-910C-F01E215971F1}"/>
                  </a:ext>
                </a:extLst>
              </p:cNvPr>
              <p:cNvSpPr/>
              <p:nvPr/>
            </p:nvSpPr>
            <p:spPr>
              <a:xfrm>
                <a:off x="8931232" y="2917418"/>
                <a:ext cx="165449" cy="165449"/>
              </a:xfrm>
              <a:prstGeom prst="ellipse">
                <a:avLst/>
              </a:pr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51" name="Google Shape;1351;p37">
                <a:extLst>
                  <a:ext uri="{FF2B5EF4-FFF2-40B4-BE49-F238E27FC236}">
                    <a16:creationId xmlns:a16="http://schemas.microsoft.com/office/drawing/2014/main" id="{F0A11E26-F89F-49BD-8795-896BD5BED554}"/>
                  </a:ext>
                </a:extLst>
              </p:cNvPr>
              <p:cNvSpPr/>
              <p:nvPr/>
            </p:nvSpPr>
            <p:spPr>
              <a:xfrm>
                <a:off x="8954692" y="3130941"/>
                <a:ext cx="118527" cy="118527"/>
              </a:xfrm>
              <a:prstGeom prst="ellipse">
                <a:avLst/>
              </a:pr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53" name="Google Shape;1300;p37">
                <a:extLst>
                  <a:ext uri="{FF2B5EF4-FFF2-40B4-BE49-F238E27FC236}">
                    <a16:creationId xmlns:a16="http://schemas.microsoft.com/office/drawing/2014/main" id="{601E8AF8-6324-4854-8450-AC801431A32B}"/>
                  </a:ext>
                </a:extLst>
              </p:cNvPr>
              <p:cNvSpPr/>
              <p:nvPr/>
            </p:nvSpPr>
            <p:spPr>
              <a:xfrm>
                <a:off x="8968960" y="3350332"/>
                <a:ext cx="78667" cy="78667"/>
              </a:xfrm>
              <a:prstGeom prst="ellipse">
                <a:avLst/>
              </a:pr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nvGrpSpPr>
              <p:cNvPr id="54" name="Google Shape;1356;p37">
                <a:extLst>
                  <a:ext uri="{FF2B5EF4-FFF2-40B4-BE49-F238E27FC236}">
                    <a16:creationId xmlns:a16="http://schemas.microsoft.com/office/drawing/2014/main" id="{D5AB961A-C8B4-4C4D-9FDD-00896C4EB279}"/>
                  </a:ext>
                </a:extLst>
              </p:cNvPr>
              <p:cNvGrpSpPr/>
              <p:nvPr/>
            </p:nvGrpSpPr>
            <p:grpSpPr>
              <a:xfrm>
                <a:off x="8926841" y="2263955"/>
                <a:ext cx="290129" cy="288565"/>
                <a:chOff x="-2571737" y="2764550"/>
                <a:chExt cx="292225" cy="290650"/>
              </a:xfrm>
              <a:solidFill>
                <a:srgbClr val="000944"/>
              </a:solidFill>
            </p:grpSpPr>
            <p:sp>
              <p:nvSpPr>
                <p:cNvPr id="55" name="Google Shape;1357;p37">
                  <a:extLst>
                    <a:ext uri="{FF2B5EF4-FFF2-40B4-BE49-F238E27FC236}">
                      <a16:creationId xmlns:a16="http://schemas.microsoft.com/office/drawing/2014/main" id="{AFEC2B80-E3E9-4B25-99F2-8DDA3718986E}"/>
                    </a:ext>
                  </a:extLst>
                </p:cNvPr>
                <p:cNvSpPr/>
                <p:nvPr/>
              </p:nvSpPr>
              <p:spPr>
                <a:xfrm>
                  <a:off x="-2496085" y="3009100"/>
                  <a:ext cx="17350" cy="17350"/>
                </a:xfrm>
                <a:custGeom>
                  <a:avLst/>
                  <a:gdLst/>
                  <a:ahLst/>
                  <a:cxnLst/>
                  <a:rect l="l" t="t" r="r" b="b"/>
                  <a:pathLst>
                    <a:path w="694" h="694" extrusionOk="0">
                      <a:moveTo>
                        <a:pt x="347" y="1"/>
                      </a:moveTo>
                      <a:cubicBezTo>
                        <a:pt x="127" y="1"/>
                        <a:pt x="0" y="158"/>
                        <a:pt x="0" y="347"/>
                      </a:cubicBezTo>
                      <a:cubicBezTo>
                        <a:pt x="0" y="536"/>
                        <a:pt x="127" y="694"/>
                        <a:pt x="347" y="694"/>
                      </a:cubicBezTo>
                      <a:cubicBezTo>
                        <a:pt x="536" y="694"/>
                        <a:pt x="694" y="536"/>
                        <a:pt x="694" y="347"/>
                      </a:cubicBezTo>
                      <a:cubicBezTo>
                        <a:pt x="662" y="158"/>
                        <a:pt x="505" y="1"/>
                        <a:pt x="34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56" name="Google Shape;1358;p37">
                  <a:extLst>
                    <a:ext uri="{FF2B5EF4-FFF2-40B4-BE49-F238E27FC236}">
                      <a16:creationId xmlns:a16="http://schemas.microsoft.com/office/drawing/2014/main" id="{B66C3A64-2378-4F94-B556-AE73C0E47CE3}"/>
                    </a:ext>
                  </a:extLst>
                </p:cNvPr>
                <p:cNvSpPr/>
                <p:nvPr/>
              </p:nvSpPr>
              <p:spPr>
                <a:xfrm>
                  <a:off x="-2398548" y="2800375"/>
                  <a:ext cx="52000" cy="120525"/>
                </a:xfrm>
                <a:custGeom>
                  <a:avLst/>
                  <a:gdLst/>
                  <a:ahLst/>
                  <a:cxnLst/>
                  <a:rect l="l" t="t" r="r" b="b"/>
                  <a:pathLst>
                    <a:path w="2080" h="4821" extrusionOk="0">
                      <a:moveTo>
                        <a:pt x="1008" y="0"/>
                      </a:moveTo>
                      <a:cubicBezTo>
                        <a:pt x="819" y="0"/>
                        <a:pt x="662" y="158"/>
                        <a:pt x="662" y="378"/>
                      </a:cubicBezTo>
                      <a:lnTo>
                        <a:pt x="662" y="757"/>
                      </a:lnTo>
                      <a:cubicBezTo>
                        <a:pt x="252" y="914"/>
                        <a:pt x="0" y="1261"/>
                        <a:pt x="0" y="1733"/>
                      </a:cubicBezTo>
                      <a:cubicBezTo>
                        <a:pt x="0" y="2300"/>
                        <a:pt x="473" y="2773"/>
                        <a:pt x="1008" y="2773"/>
                      </a:cubicBezTo>
                      <a:cubicBezTo>
                        <a:pt x="1323" y="2773"/>
                        <a:pt x="1481" y="3119"/>
                        <a:pt x="1260" y="3371"/>
                      </a:cubicBezTo>
                      <a:cubicBezTo>
                        <a:pt x="1197" y="3419"/>
                        <a:pt x="1103" y="3442"/>
                        <a:pt x="1012" y="3442"/>
                      </a:cubicBezTo>
                      <a:cubicBezTo>
                        <a:pt x="922" y="3442"/>
                        <a:pt x="835" y="3419"/>
                        <a:pt x="788" y="3371"/>
                      </a:cubicBezTo>
                      <a:cubicBezTo>
                        <a:pt x="725" y="3308"/>
                        <a:pt x="630" y="3277"/>
                        <a:pt x="540" y="3277"/>
                      </a:cubicBezTo>
                      <a:cubicBezTo>
                        <a:pt x="449" y="3277"/>
                        <a:pt x="362" y="3308"/>
                        <a:pt x="315" y="3371"/>
                      </a:cubicBezTo>
                      <a:cubicBezTo>
                        <a:pt x="189" y="3466"/>
                        <a:pt x="189" y="3718"/>
                        <a:pt x="315" y="3844"/>
                      </a:cubicBezTo>
                      <a:cubicBezTo>
                        <a:pt x="410" y="3939"/>
                        <a:pt x="536" y="4033"/>
                        <a:pt x="693" y="4065"/>
                      </a:cubicBezTo>
                      <a:lnTo>
                        <a:pt x="693" y="4474"/>
                      </a:lnTo>
                      <a:cubicBezTo>
                        <a:pt x="693" y="4663"/>
                        <a:pt x="851" y="4821"/>
                        <a:pt x="1040" y="4821"/>
                      </a:cubicBezTo>
                      <a:cubicBezTo>
                        <a:pt x="1260" y="4821"/>
                        <a:pt x="1418" y="4663"/>
                        <a:pt x="1418" y="4474"/>
                      </a:cubicBezTo>
                      <a:lnTo>
                        <a:pt x="1418" y="4065"/>
                      </a:lnTo>
                      <a:cubicBezTo>
                        <a:pt x="1796" y="3907"/>
                        <a:pt x="2079" y="3560"/>
                        <a:pt x="2079" y="3088"/>
                      </a:cubicBezTo>
                      <a:cubicBezTo>
                        <a:pt x="2079" y="2521"/>
                        <a:pt x="1607" y="2048"/>
                        <a:pt x="1040" y="2048"/>
                      </a:cubicBezTo>
                      <a:cubicBezTo>
                        <a:pt x="851" y="2048"/>
                        <a:pt x="693" y="1891"/>
                        <a:pt x="693" y="1702"/>
                      </a:cubicBezTo>
                      <a:cubicBezTo>
                        <a:pt x="693" y="1495"/>
                        <a:pt x="842" y="1356"/>
                        <a:pt x="1016" y="1356"/>
                      </a:cubicBezTo>
                      <a:cubicBezTo>
                        <a:pt x="1107" y="1356"/>
                        <a:pt x="1205" y="1394"/>
                        <a:pt x="1292" y="1481"/>
                      </a:cubicBezTo>
                      <a:cubicBezTo>
                        <a:pt x="1355" y="1528"/>
                        <a:pt x="1441" y="1552"/>
                        <a:pt x="1528" y="1552"/>
                      </a:cubicBezTo>
                      <a:cubicBezTo>
                        <a:pt x="1615" y="1552"/>
                        <a:pt x="1701" y="1528"/>
                        <a:pt x="1764" y="1481"/>
                      </a:cubicBezTo>
                      <a:cubicBezTo>
                        <a:pt x="1859" y="1355"/>
                        <a:pt x="1859" y="1103"/>
                        <a:pt x="1764" y="1009"/>
                      </a:cubicBezTo>
                      <a:cubicBezTo>
                        <a:pt x="1638" y="883"/>
                        <a:pt x="1512" y="788"/>
                        <a:pt x="1355" y="757"/>
                      </a:cubicBezTo>
                      <a:lnTo>
                        <a:pt x="1355" y="378"/>
                      </a:lnTo>
                      <a:cubicBezTo>
                        <a:pt x="1355" y="158"/>
                        <a:pt x="1197" y="0"/>
                        <a:pt x="1008"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57" name="Google Shape;1359;p37">
                  <a:extLst>
                    <a:ext uri="{FF2B5EF4-FFF2-40B4-BE49-F238E27FC236}">
                      <a16:creationId xmlns:a16="http://schemas.microsoft.com/office/drawing/2014/main" id="{DEE38B0F-E2EF-483C-8BF4-626B3CB4DDDF}"/>
                    </a:ext>
                  </a:extLst>
                </p:cNvPr>
                <p:cNvSpPr/>
                <p:nvPr/>
              </p:nvSpPr>
              <p:spPr>
                <a:xfrm>
                  <a:off x="-2571737" y="2764550"/>
                  <a:ext cx="292225" cy="290650"/>
                </a:xfrm>
                <a:custGeom>
                  <a:avLst/>
                  <a:gdLst/>
                  <a:ahLst/>
                  <a:cxnLst/>
                  <a:rect l="l" t="t" r="r" b="b"/>
                  <a:pathLst>
                    <a:path w="11689" h="11626" extrusionOk="0">
                      <a:moveTo>
                        <a:pt x="5009" y="1355"/>
                      </a:moveTo>
                      <a:cubicBezTo>
                        <a:pt x="4789" y="1576"/>
                        <a:pt x="4694" y="1796"/>
                        <a:pt x="4537" y="2049"/>
                      </a:cubicBezTo>
                      <a:lnTo>
                        <a:pt x="662" y="2049"/>
                      </a:lnTo>
                      <a:lnTo>
                        <a:pt x="662" y="1670"/>
                      </a:lnTo>
                      <a:cubicBezTo>
                        <a:pt x="662" y="1513"/>
                        <a:pt x="819" y="1355"/>
                        <a:pt x="1008" y="1355"/>
                      </a:cubicBezTo>
                      <a:close/>
                      <a:moveTo>
                        <a:pt x="7908" y="694"/>
                      </a:moveTo>
                      <a:cubicBezTo>
                        <a:pt x="9609" y="694"/>
                        <a:pt x="10995" y="2080"/>
                        <a:pt x="10995" y="3781"/>
                      </a:cubicBezTo>
                      <a:cubicBezTo>
                        <a:pt x="10995" y="5451"/>
                        <a:pt x="9609" y="6837"/>
                        <a:pt x="7908" y="6837"/>
                      </a:cubicBezTo>
                      <a:cubicBezTo>
                        <a:pt x="7309" y="6837"/>
                        <a:pt x="6679" y="6680"/>
                        <a:pt x="6206" y="6365"/>
                      </a:cubicBezTo>
                      <a:cubicBezTo>
                        <a:pt x="6162" y="6342"/>
                        <a:pt x="6086" y="6320"/>
                        <a:pt x="6023" y="6320"/>
                      </a:cubicBezTo>
                      <a:cubicBezTo>
                        <a:pt x="5997" y="6320"/>
                        <a:pt x="5973" y="6324"/>
                        <a:pt x="5954" y="6333"/>
                      </a:cubicBezTo>
                      <a:cubicBezTo>
                        <a:pt x="5671" y="6396"/>
                        <a:pt x="5324" y="6522"/>
                        <a:pt x="5009" y="6648"/>
                      </a:cubicBezTo>
                      <a:lnTo>
                        <a:pt x="5324" y="5703"/>
                      </a:lnTo>
                      <a:cubicBezTo>
                        <a:pt x="5356" y="5609"/>
                        <a:pt x="5324" y="5514"/>
                        <a:pt x="5261" y="5420"/>
                      </a:cubicBezTo>
                      <a:cubicBezTo>
                        <a:pt x="4946" y="4947"/>
                        <a:pt x="4789" y="4348"/>
                        <a:pt x="4789" y="3781"/>
                      </a:cubicBezTo>
                      <a:cubicBezTo>
                        <a:pt x="4789" y="2080"/>
                        <a:pt x="6238" y="694"/>
                        <a:pt x="7908" y="694"/>
                      </a:cubicBezTo>
                      <a:close/>
                      <a:moveTo>
                        <a:pt x="4253" y="2710"/>
                      </a:moveTo>
                      <a:cubicBezTo>
                        <a:pt x="4190" y="3025"/>
                        <a:pt x="4096" y="3372"/>
                        <a:pt x="4096" y="3718"/>
                      </a:cubicBezTo>
                      <a:cubicBezTo>
                        <a:pt x="4096" y="4411"/>
                        <a:pt x="4253" y="5041"/>
                        <a:pt x="4600" y="5609"/>
                      </a:cubicBezTo>
                      <a:lnTo>
                        <a:pt x="4127" y="7089"/>
                      </a:lnTo>
                      <a:cubicBezTo>
                        <a:pt x="4096" y="7184"/>
                        <a:pt x="4127" y="7341"/>
                        <a:pt x="4222" y="7436"/>
                      </a:cubicBezTo>
                      <a:cubicBezTo>
                        <a:pt x="4266" y="7480"/>
                        <a:pt x="4358" y="7525"/>
                        <a:pt x="4453" y="7525"/>
                      </a:cubicBezTo>
                      <a:cubicBezTo>
                        <a:pt x="4492" y="7525"/>
                        <a:pt x="4531" y="7517"/>
                        <a:pt x="4568" y="7499"/>
                      </a:cubicBezTo>
                      <a:cubicBezTo>
                        <a:pt x="4568" y="7499"/>
                        <a:pt x="5387" y="7247"/>
                        <a:pt x="6017" y="7026"/>
                      </a:cubicBezTo>
                      <a:cubicBezTo>
                        <a:pt x="6080" y="7089"/>
                        <a:pt x="6143" y="7089"/>
                        <a:pt x="6175" y="7121"/>
                      </a:cubicBezTo>
                      <a:lnTo>
                        <a:pt x="6175" y="8223"/>
                      </a:lnTo>
                      <a:lnTo>
                        <a:pt x="662" y="8223"/>
                      </a:lnTo>
                      <a:lnTo>
                        <a:pt x="662" y="2710"/>
                      </a:lnTo>
                      <a:close/>
                      <a:moveTo>
                        <a:pt x="6112" y="8885"/>
                      </a:moveTo>
                      <a:lnTo>
                        <a:pt x="6112" y="10618"/>
                      </a:lnTo>
                      <a:cubicBezTo>
                        <a:pt x="6143" y="10807"/>
                        <a:pt x="5986" y="10964"/>
                        <a:pt x="5797" y="10964"/>
                      </a:cubicBezTo>
                      <a:lnTo>
                        <a:pt x="977" y="10964"/>
                      </a:lnTo>
                      <a:cubicBezTo>
                        <a:pt x="788" y="10964"/>
                        <a:pt x="630" y="10807"/>
                        <a:pt x="630" y="10618"/>
                      </a:cubicBezTo>
                      <a:lnTo>
                        <a:pt x="630" y="8885"/>
                      </a:lnTo>
                      <a:close/>
                      <a:moveTo>
                        <a:pt x="7908" y="1"/>
                      </a:moveTo>
                      <a:cubicBezTo>
                        <a:pt x="7120" y="1"/>
                        <a:pt x="6364" y="221"/>
                        <a:pt x="5734" y="662"/>
                      </a:cubicBezTo>
                      <a:lnTo>
                        <a:pt x="1008" y="662"/>
                      </a:lnTo>
                      <a:cubicBezTo>
                        <a:pt x="473" y="662"/>
                        <a:pt x="0" y="1135"/>
                        <a:pt x="0" y="1670"/>
                      </a:cubicBezTo>
                      <a:lnTo>
                        <a:pt x="0" y="10618"/>
                      </a:lnTo>
                      <a:cubicBezTo>
                        <a:pt x="0" y="11153"/>
                        <a:pt x="473" y="11626"/>
                        <a:pt x="1008" y="11626"/>
                      </a:cubicBezTo>
                      <a:lnTo>
                        <a:pt x="5828" y="11626"/>
                      </a:lnTo>
                      <a:cubicBezTo>
                        <a:pt x="6364" y="11626"/>
                        <a:pt x="6837" y="11153"/>
                        <a:pt x="6837" y="10618"/>
                      </a:cubicBezTo>
                      <a:lnTo>
                        <a:pt x="6837" y="7341"/>
                      </a:lnTo>
                      <a:cubicBezTo>
                        <a:pt x="7215" y="7436"/>
                        <a:pt x="7561" y="7499"/>
                        <a:pt x="7908" y="7499"/>
                      </a:cubicBezTo>
                      <a:cubicBezTo>
                        <a:pt x="9987" y="7499"/>
                        <a:pt x="11688" y="5798"/>
                        <a:pt x="11688" y="3718"/>
                      </a:cubicBezTo>
                      <a:cubicBezTo>
                        <a:pt x="11657" y="1670"/>
                        <a:pt x="9956" y="1"/>
                        <a:pt x="7908"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grpSp>
      </p:grpSp>
      <p:sp>
        <p:nvSpPr>
          <p:cNvPr id="66" name="文本框 65">
            <a:extLst>
              <a:ext uri="{FF2B5EF4-FFF2-40B4-BE49-F238E27FC236}">
                <a16:creationId xmlns:a16="http://schemas.microsoft.com/office/drawing/2014/main" id="{F3358B65-A5C4-4973-980E-D9C39962FABC}"/>
              </a:ext>
            </a:extLst>
          </p:cNvPr>
          <p:cNvSpPr txBox="1"/>
          <p:nvPr/>
        </p:nvSpPr>
        <p:spPr>
          <a:xfrm>
            <a:off x="1824792" y="4149682"/>
            <a:ext cx="1655342" cy="1305742"/>
          </a:xfrm>
          <a:prstGeom prst="rect">
            <a:avLst/>
          </a:prstGeom>
          <a:noFill/>
        </p:spPr>
        <p:txBody>
          <a:bodyPr wrap="square" rtlCol="0">
            <a:spAutoFit/>
          </a:bodyPr>
          <a:lstStyle/>
          <a:p>
            <a:pPr algn="ctr">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67" name="文本框 66">
            <a:extLst>
              <a:ext uri="{FF2B5EF4-FFF2-40B4-BE49-F238E27FC236}">
                <a16:creationId xmlns:a16="http://schemas.microsoft.com/office/drawing/2014/main" id="{86A25215-A5DC-442B-878E-23D7A9B45E37}"/>
              </a:ext>
            </a:extLst>
          </p:cNvPr>
          <p:cNvSpPr txBox="1"/>
          <p:nvPr/>
        </p:nvSpPr>
        <p:spPr>
          <a:xfrm>
            <a:off x="1672907" y="3806240"/>
            <a:ext cx="2018155" cy="400110"/>
          </a:xfrm>
          <a:prstGeom prst="rect">
            <a:avLst/>
          </a:prstGeom>
          <a:noFill/>
        </p:spPr>
        <p:txBody>
          <a:bodyPr wrap="square" rtlCol="0">
            <a:spAutoFit/>
          </a:bodyPr>
          <a:lstStyle/>
          <a:p>
            <a:pPr algn="ctr"/>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68" name="文本框 67">
            <a:extLst>
              <a:ext uri="{FF2B5EF4-FFF2-40B4-BE49-F238E27FC236}">
                <a16:creationId xmlns:a16="http://schemas.microsoft.com/office/drawing/2014/main" id="{49587A94-1555-4258-B43F-04D09F4AC975}"/>
              </a:ext>
            </a:extLst>
          </p:cNvPr>
          <p:cNvSpPr txBox="1"/>
          <p:nvPr/>
        </p:nvSpPr>
        <p:spPr>
          <a:xfrm>
            <a:off x="4197611" y="4149682"/>
            <a:ext cx="1655342" cy="1305742"/>
          </a:xfrm>
          <a:prstGeom prst="rect">
            <a:avLst/>
          </a:prstGeom>
          <a:noFill/>
        </p:spPr>
        <p:txBody>
          <a:bodyPr wrap="square" rtlCol="0">
            <a:spAutoFit/>
          </a:bodyPr>
          <a:lstStyle/>
          <a:p>
            <a:pPr algn="ctr">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69" name="文本框 68">
            <a:extLst>
              <a:ext uri="{FF2B5EF4-FFF2-40B4-BE49-F238E27FC236}">
                <a16:creationId xmlns:a16="http://schemas.microsoft.com/office/drawing/2014/main" id="{40E75453-8F1E-4B44-B263-1514DEDFD523}"/>
              </a:ext>
            </a:extLst>
          </p:cNvPr>
          <p:cNvSpPr txBox="1"/>
          <p:nvPr/>
        </p:nvSpPr>
        <p:spPr>
          <a:xfrm>
            <a:off x="4045726" y="3806240"/>
            <a:ext cx="2018155" cy="400110"/>
          </a:xfrm>
          <a:prstGeom prst="rect">
            <a:avLst/>
          </a:prstGeom>
          <a:noFill/>
        </p:spPr>
        <p:txBody>
          <a:bodyPr wrap="square" rtlCol="0">
            <a:spAutoFit/>
          </a:bodyPr>
          <a:lstStyle/>
          <a:p>
            <a:pPr algn="ctr"/>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70" name="文本框 69">
            <a:extLst>
              <a:ext uri="{FF2B5EF4-FFF2-40B4-BE49-F238E27FC236}">
                <a16:creationId xmlns:a16="http://schemas.microsoft.com/office/drawing/2014/main" id="{C21A7A61-AAF5-4E99-95CC-A97512D2D6B5}"/>
              </a:ext>
            </a:extLst>
          </p:cNvPr>
          <p:cNvSpPr txBox="1"/>
          <p:nvPr/>
        </p:nvSpPr>
        <p:spPr>
          <a:xfrm>
            <a:off x="6570430" y="4149682"/>
            <a:ext cx="1655342" cy="1305742"/>
          </a:xfrm>
          <a:prstGeom prst="rect">
            <a:avLst/>
          </a:prstGeom>
          <a:noFill/>
        </p:spPr>
        <p:txBody>
          <a:bodyPr wrap="square" rtlCol="0">
            <a:spAutoFit/>
          </a:bodyPr>
          <a:lstStyle/>
          <a:p>
            <a:pPr algn="ctr">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80" name="文本框 79">
            <a:extLst>
              <a:ext uri="{FF2B5EF4-FFF2-40B4-BE49-F238E27FC236}">
                <a16:creationId xmlns:a16="http://schemas.microsoft.com/office/drawing/2014/main" id="{47D7191C-E966-4BD5-9458-13B1EEC77CA9}"/>
              </a:ext>
            </a:extLst>
          </p:cNvPr>
          <p:cNvSpPr txBox="1"/>
          <p:nvPr/>
        </p:nvSpPr>
        <p:spPr>
          <a:xfrm>
            <a:off x="6418545" y="3806240"/>
            <a:ext cx="2018155" cy="400110"/>
          </a:xfrm>
          <a:prstGeom prst="rect">
            <a:avLst/>
          </a:prstGeom>
          <a:noFill/>
        </p:spPr>
        <p:txBody>
          <a:bodyPr wrap="square" rtlCol="0">
            <a:spAutoFit/>
          </a:bodyPr>
          <a:lstStyle/>
          <a:p>
            <a:pPr algn="ctr"/>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81" name="文本框 80">
            <a:extLst>
              <a:ext uri="{FF2B5EF4-FFF2-40B4-BE49-F238E27FC236}">
                <a16:creationId xmlns:a16="http://schemas.microsoft.com/office/drawing/2014/main" id="{17C65368-9111-4067-B7A4-685DCD0D9A61}"/>
              </a:ext>
            </a:extLst>
          </p:cNvPr>
          <p:cNvSpPr txBox="1"/>
          <p:nvPr/>
        </p:nvSpPr>
        <p:spPr>
          <a:xfrm>
            <a:off x="8943249" y="4149682"/>
            <a:ext cx="1655342" cy="1305742"/>
          </a:xfrm>
          <a:prstGeom prst="rect">
            <a:avLst/>
          </a:prstGeom>
          <a:noFill/>
        </p:spPr>
        <p:txBody>
          <a:bodyPr wrap="square" rtlCol="0">
            <a:spAutoFit/>
          </a:bodyPr>
          <a:lstStyle/>
          <a:p>
            <a:pPr algn="ctr">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82" name="文本框 81">
            <a:extLst>
              <a:ext uri="{FF2B5EF4-FFF2-40B4-BE49-F238E27FC236}">
                <a16:creationId xmlns:a16="http://schemas.microsoft.com/office/drawing/2014/main" id="{CBA6C83F-B5E6-47CC-A437-10F528D0A523}"/>
              </a:ext>
            </a:extLst>
          </p:cNvPr>
          <p:cNvSpPr txBox="1"/>
          <p:nvPr/>
        </p:nvSpPr>
        <p:spPr>
          <a:xfrm>
            <a:off x="8791364" y="3806240"/>
            <a:ext cx="2018155" cy="400110"/>
          </a:xfrm>
          <a:prstGeom prst="rect">
            <a:avLst/>
          </a:prstGeom>
          <a:noFill/>
        </p:spPr>
        <p:txBody>
          <a:bodyPr wrap="square" rtlCol="0">
            <a:spAutoFit/>
          </a:bodyPr>
          <a:lstStyle/>
          <a:p>
            <a:pPr algn="ctr"/>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pic>
        <p:nvPicPr>
          <p:cNvPr id="83" name="图片 82">
            <a:extLst>
              <a:ext uri="{FF2B5EF4-FFF2-40B4-BE49-F238E27FC236}">
                <a16:creationId xmlns:a16="http://schemas.microsoft.com/office/drawing/2014/main" id="{7E4E4FD3-4D1C-4C89-9E76-D6A3E82B7A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Tree>
    <p:extLst>
      <p:ext uri="{BB962C8B-B14F-4D97-AF65-F5344CB8AC3E}">
        <p14:creationId xmlns:p14="http://schemas.microsoft.com/office/powerpoint/2010/main" val="2234984159"/>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1+#ppt_w/2"/>
                                          </p:val>
                                        </p:tav>
                                        <p:tav tm="100000">
                                          <p:val>
                                            <p:strVal val="#ppt_x"/>
                                          </p:val>
                                        </p:tav>
                                      </p:tavLst>
                                    </p:anim>
                                    <p:anim calcmode="lin" valueType="num">
                                      <p:cBhvr additive="base">
                                        <p:cTn id="8" dur="1000" fill="hold"/>
                                        <p:tgtEl>
                                          <p:spTgt spid="7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66"/>
                                        </p:tgtEl>
                                        <p:attrNameLst>
                                          <p:attrName>style.visibility</p:attrName>
                                        </p:attrNameLst>
                                      </p:cBhvr>
                                      <p:to>
                                        <p:strVal val="visible"/>
                                      </p:to>
                                    </p:set>
                                    <p:anim calcmode="lin" valueType="num">
                                      <p:cBhvr additive="base">
                                        <p:cTn id="11" dur="1000" fill="hold"/>
                                        <p:tgtEl>
                                          <p:spTgt spid="66"/>
                                        </p:tgtEl>
                                        <p:attrNameLst>
                                          <p:attrName>ppt_x</p:attrName>
                                        </p:attrNameLst>
                                      </p:cBhvr>
                                      <p:tavLst>
                                        <p:tav tm="0">
                                          <p:val>
                                            <p:strVal val="1+#ppt_w/2"/>
                                          </p:val>
                                        </p:tav>
                                        <p:tav tm="100000">
                                          <p:val>
                                            <p:strVal val="#ppt_x"/>
                                          </p:val>
                                        </p:tav>
                                      </p:tavLst>
                                    </p:anim>
                                    <p:anim calcmode="lin" valueType="num">
                                      <p:cBhvr additive="base">
                                        <p:cTn id="12" dur="1000" fill="hold"/>
                                        <p:tgtEl>
                                          <p:spTgt spid="66"/>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67"/>
                                        </p:tgtEl>
                                        <p:attrNameLst>
                                          <p:attrName>style.visibility</p:attrName>
                                        </p:attrNameLst>
                                      </p:cBhvr>
                                      <p:to>
                                        <p:strVal val="visible"/>
                                      </p:to>
                                    </p:set>
                                    <p:anim calcmode="lin" valueType="num">
                                      <p:cBhvr additive="base">
                                        <p:cTn id="15" dur="1000" fill="hold"/>
                                        <p:tgtEl>
                                          <p:spTgt spid="67"/>
                                        </p:tgtEl>
                                        <p:attrNameLst>
                                          <p:attrName>ppt_x</p:attrName>
                                        </p:attrNameLst>
                                      </p:cBhvr>
                                      <p:tavLst>
                                        <p:tav tm="0">
                                          <p:val>
                                            <p:strVal val="1+#ppt_w/2"/>
                                          </p:val>
                                        </p:tav>
                                        <p:tav tm="100000">
                                          <p:val>
                                            <p:strVal val="#ppt_x"/>
                                          </p:val>
                                        </p:tav>
                                      </p:tavLst>
                                    </p:anim>
                                    <p:anim calcmode="lin" valueType="num">
                                      <p:cBhvr additive="base">
                                        <p:cTn id="16" dur="1000" fill="hold"/>
                                        <p:tgtEl>
                                          <p:spTgt spid="67"/>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68"/>
                                        </p:tgtEl>
                                        <p:attrNameLst>
                                          <p:attrName>style.visibility</p:attrName>
                                        </p:attrNameLst>
                                      </p:cBhvr>
                                      <p:to>
                                        <p:strVal val="visible"/>
                                      </p:to>
                                    </p:set>
                                    <p:anim calcmode="lin" valueType="num">
                                      <p:cBhvr additive="base">
                                        <p:cTn id="19" dur="1000" fill="hold"/>
                                        <p:tgtEl>
                                          <p:spTgt spid="68"/>
                                        </p:tgtEl>
                                        <p:attrNameLst>
                                          <p:attrName>ppt_x</p:attrName>
                                        </p:attrNameLst>
                                      </p:cBhvr>
                                      <p:tavLst>
                                        <p:tav tm="0">
                                          <p:val>
                                            <p:strVal val="1+#ppt_w/2"/>
                                          </p:val>
                                        </p:tav>
                                        <p:tav tm="100000">
                                          <p:val>
                                            <p:strVal val="#ppt_x"/>
                                          </p:val>
                                        </p:tav>
                                      </p:tavLst>
                                    </p:anim>
                                    <p:anim calcmode="lin" valueType="num">
                                      <p:cBhvr additive="base">
                                        <p:cTn id="20" dur="1000" fill="hold"/>
                                        <p:tgtEl>
                                          <p:spTgt spid="68"/>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69"/>
                                        </p:tgtEl>
                                        <p:attrNameLst>
                                          <p:attrName>style.visibility</p:attrName>
                                        </p:attrNameLst>
                                      </p:cBhvr>
                                      <p:to>
                                        <p:strVal val="visible"/>
                                      </p:to>
                                    </p:set>
                                    <p:anim calcmode="lin" valueType="num">
                                      <p:cBhvr additive="base">
                                        <p:cTn id="23" dur="1000" fill="hold"/>
                                        <p:tgtEl>
                                          <p:spTgt spid="69"/>
                                        </p:tgtEl>
                                        <p:attrNameLst>
                                          <p:attrName>ppt_x</p:attrName>
                                        </p:attrNameLst>
                                      </p:cBhvr>
                                      <p:tavLst>
                                        <p:tav tm="0">
                                          <p:val>
                                            <p:strVal val="1+#ppt_w/2"/>
                                          </p:val>
                                        </p:tav>
                                        <p:tav tm="100000">
                                          <p:val>
                                            <p:strVal val="#ppt_x"/>
                                          </p:val>
                                        </p:tav>
                                      </p:tavLst>
                                    </p:anim>
                                    <p:anim calcmode="lin" valueType="num">
                                      <p:cBhvr additive="base">
                                        <p:cTn id="24" dur="1000" fill="hold"/>
                                        <p:tgtEl>
                                          <p:spTgt spid="69"/>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70"/>
                                        </p:tgtEl>
                                        <p:attrNameLst>
                                          <p:attrName>style.visibility</p:attrName>
                                        </p:attrNameLst>
                                      </p:cBhvr>
                                      <p:to>
                                        <p:strVal val="visible"/>
                                      </p:to>
                                    </p:set>
                                    <p:anim calcmode="lin" valueType="num">
                                      <p:cBhvr additive="base">
                                        <p:cTn id="27" dur="1000" fill="hold"/>
                                        <p:tgtEl>
                                          <p:spTgt spid="70"/>
                                        </p:tgtEl>
                                        <p:attrNameLst>
                                          <p:attrName>ppt_x</p:attrName>
                                        </p:attrNameLst>
                                      </p:cBhvr>
                                      <p:tavLst>
                                        <p:tav tm="0">
                                          <p:val>
                                            <p:strVal val="1+#ppt_w/2"/>
                                          </p:val>
                                        </p:tav>
                                        <p:tav tm="100000">
                                          <p:val>
                                            <p:strVal val="#ppt_x"/>
                                          </p:val>
                                        </p:tav>
                                      </p:tavLst>
                                    </p:anim>
                                    <p:anim calcmode="lin" valueType="num">
                                      <p:cBhvr additive="base">
                                        <p:cTn id="28" dur="1000" fill="hold"/>
                                        <p:tgtEl>
                                          <p:spTgt spid="70"/>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80"/>
                                        </p:tgtEl>
                                        <p:attrNameLst>
                                          <p:attrName>style.visibility</p:attrName>
                                        </p:attrNameLst>
                                      </p:cBhvr>
                                      <p:to>
                                        <p:strVal val="visible"/>
                                      </p:to>
                                    </p:set>
                                    <p:anim calcmode="lin" valueType="num">
                                      <p:cBhvr additive="base">
                                        <p:cTn id="31" dur="1000" fill="hold"/>
                                        <p:tgtEl>
                                          <p:spTgt spid="80"/>
                                        </p:tgtEl>
                                        <p:attrNameLst>
                                          <p:attrName>ppt_x</p:attrName>
                                        </p:attrNameLst>
                                      </p:cBhvr>
                                      <p:tavLst>
                                        <p:tav tm="0">
                                          <p:val>
                                            <p:strVal val="1+#ppt_w/2"/>
                                          </p:val>
                                        </p:tav>
                                        <p:tav tm="100000">
                                          <p:val>
                                            <p:strVal val="#ppt_x"/>
                                          </p:val>
                                        </p:tav>
                                      </p:tavLst>
                                    </p:anim>
                                    <p:anim calcmode="lin" valueType="num">
                                      <p:cBhvr additive="base">
                                        <p:cTn id="32" dur="1000" fill="hold"/>
                                        <p:tgtEl>
                                          <p:spTgt spid="80"/>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81"/>
                                        </p:tgtEl>
                                        <p:attrNameLst>
                                          <p:attrName>style.visibility</p:attrName>
                                        </p:attrNameLst>
                                      </p:cBhvr>
                                      <p:to>
                                        <p:strVal val="visible"/>
                                      </p:to>
                                    </p:set>
                                    <p:anim calcmode="lin" valueType="num">
                                      <p:cBhvr additive="base">
                                        <p:cTn id="35" dur="1000" fill="hold"/>
                                        <p:tgtEl>
                                          <p:spTgt spid="81"/>
                                        </p:tgtEl>
                                        <p:attrNameLst>
                                          <p:attrName>ppt_x</p:attrName>
                                        </p:attrNameLst>
                                      </p:cBhvr>
                                      <p:tavLst>
                                        <p:tav tm="0">
                                          <p:val>
                                            <p:strVal val="1+#ppt_w/2"/>
                                          </p:val>
                                        </p:tav>
                                        <p:tav tm="100000">
                                          <p:val>
                                            <p:strVal val="#ppt_x"/>
                                          </p:val>
                                        </p:tav>
                                      </p:tavLst>
                                    </p:anim>
                                    <p:anim calcmode="lin" valueType="num">
                                      <p:cBhvr additive="base">
                                        <p:cTn id="36" dur="1000" fill="hold"/>
                                        <p:tgtEl>
                                          <p:spTgt spid="81"/>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82"/>
                                        </p:tgtEl>
                                        <p:attrNameLst>
                                          <p:attrName>style.visibility</p:attrName>
                                        </p:attrNameLst>
                                      </p:cBhvr>
                                      <p:to>
                                        <p:strVal val="visible"/>
                                      </p:to>
                                    </p:set>
                                    <p:anim calcmode="lin" valueType="num">
                                      <p:cBhvr additive="base">
                                        <p:cTn id="39" dur="1000" fill="hold"/>
                                        <p:tgtEl>
                                          <p:spTgt spid="82"/>
                                        </p:tgtEl>
                                        <p:attrNameLst>
                                          <p:attrName>ppt_x</p:attrName>
                                        </p:attrNameLst>
                                      </p:cBhvr>
                                      <p:tavLst>
                                        <p:tav tm="0">
                                          <p:val>
                                            <p:strVal val="1+#ppt_w/2"/>
                                          </p:val>
                                        </p:tav>
                                        <p:tav tm="100000">
                                          <p:val>
                                            <p:strVal val="#ppt_x"/>
                                          </p:val>
                                        </p:tav>
                                      </p:tavLst>
                                    </p:anim>
                                    <p:anim calcmode="lin" valueType="num">
                                      <p:cBhvr additive="base">
                                        <p:cTn id="40" dur="1000" fill="hold"/>
                                        <p:tgtEl>
                                          <p:spTgt spid="82"/>
                                        </p:tgtEl>
                                        <p:attrNameLst>
                                          <p:attrName>ppt_y</p:attrName>
                                        </p:attrNameLst>
                                      </p:cBhvr>
                                      <p:tavLst>
                                        <p:tav tm="0">
                                          <p:val>
                                            <p:strVal val="#ppt_y"/>
                                          </p:val>
                                        </p:tav>
                                        <p:tav tm="100000">
                                          <p:val>
                                            <p:strVal val="#ppt_y"/>
                                          </p:val>
                                        </p:tav>
                                      </p:tavLst>
                                    </p:anim>
                                  </p:childTnLst>
                                </p:cTn>
                              </p:par>
                              <p:par>
                                <p:cTn id="41" presetID="22" presetClass="entr" presetSubtype="4" fill="hold" nodeType="with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wipe(down)">
                                      <p:cBhvr>
                                        <p:cTn id="43" dur="1000"/>
                                        <p:tgtEl>
                                          <p:spTgt spid="9"/>
                                        </p:tgtEl>
                                      </p:cBhvr>
                                    </p:animEffect>
                                  </p:childTnLst>
                                </p:cTn>
                              </p:par>
                              <p:par>
                                <p:cTn id="44" presetID="2" presetClass="entr" presetSubtype="8" fill="hold" nodeType="withEffect">
                                  <p:stCondLst>
                                    <p:cond delay="0"/>
                                  </p:stCondLst>
                                  <p:childTnLst>
                                    <p:set>
                                      <p:cBhvr>
                                        <p:cTn id="45" dur="1" fill="hold">
                                          <p:stCondLst>
                                            <p:cond delay="0"/>
                                          </p:stCondLst>
                                        </p:cTn>
                                        <p:tgtEl>
                                          <p:spTgt spid="83"/>
                                        </p:tgtEl>
                                        <p:attrNameLst>
                                          <p:attrName>style.visibility</p:attrName>
                                        </p:attrNameLst>
                                      </p:cBhvr>
                                      <p:to>
                                        <p:strVal val="visible"/>
                                      </p:to>
                                    </p:set>
                                    <p:anim calcmode="lin" valueType="num">
                                      <p:cBhvr additive="base">
                                        <p:cTn id="46" dur="1000" fill="hold"/>
                                        <p:tgtEl>
                                          <p:spTgt spid="83"/>
                                        </p:tgtEl>
                                        <p:attrNameLst>
                                          <p:attrName>ppt_x</p:attrName>
                                        </p:attrNameLst>
                                      </p:cBhvr>
                                      <p:tavLst>
                                        <p:tav tm="0">
                                          <p:val>
                                            <p:strVal val="0-#ppt_w/2"/>
                                          </p:val>
                                        </p:tav>
                                        <p:tav tm="100000">
                                          <p:val>
                                            <p:strVal val="#ppt_x"/>
                                          </p:val>
                                        </p:tav>
                                      </p:tavLst>
                                    </p:anim>
                                    <p:anim calcmode="lin" valueType="num">
                                      <p:cBhvr additive="base">
                                        <p:cTn id="47" dur="1000" fill="hold"/>
                                        <p:tgtEl>
                                          <p:spTgt spid="8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67" grpId="0"/>
      <p:bldP spid="68" grpId="0"/>
      <p:bldP spid="69" grpId="0"/>
      <p:bldP spid="70" grpId="0"/>
      <p:bldP spid="80" grpId="0"/>
      <p:bldP spid="81" grpId="0"/>
      <p:bldP spid="8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72" name="组合 71">
            <a:extLst>
              <a:ext uri="{FF2B5EF4-FFF2-40B4-BE49-F238E27FC236}">
                <a16:creationId xmlns:a16="http://schemas.microsoft.com/office/drawing/2014/main" id="{4F70856F-61C5-42E7-A895-885E5F89E594}"/>
              </a:ext>
            </a:extLst>
          </p:cNvPr>
          <p:cNvGrpSpPr/>
          <p:nvPr/>
        </p:nvGrpSpPr>
        <p:grpSpPr>
          <a:xfrm>
            <a:off x="9455689" y="249096"/>
            <a:ext cx="2200144" cy="814741"/>
            <a:chOff x="7178675" y="512890"/>
            <a:chExt cx="2905125" cy="970473"/>
          </a:xfrm>
        </p:grpSpPr>
        <p:sp>
          <p:nvSpPr>
            <p:cNvPr id="73" name="矩形 72">
              <a:extLst>
                <a:ext uri="{FF2B5EF4-FFF2-40B4-BE49-F238E27FC236}">
                  <a16:creationId xmlns:a16="http://schemas.microsoft.com/office/drawing/2014/main" id="{89BDB780-D878-4715-A418-BA52E0A30238}"/>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4" name="矩形 73">
              <a:extLst>
                <a:ext uri="{FF2B5EF4-FFF2-40B4-BE49-F238E27FC236}">
                  <a16:creationId xmlns:a16="http://schemas.microsoft.com/office/drawing/2014/main" id="{0F461359-8C41-4CD4-BD07-CAB23C436689}"/>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5" name="矩形 74">
              <a:extLst>
                <a:ext uri="{FF2B5EF4-FFF2-40B4-BE49-F238E27FC236}">
                  <a16:creationId xmlns:a16="http://schemas.microsoft.com/office/drawing/2014/main" id="{71D36BB6-50D2-4410-B8D0-573D8ABD3BA3}"/>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6" name="矩形 75">
              <a:extLst>
                <a:ext uri="{FF2B5EF4-FFF2-40B4-BE49-F238E27FC236}">
                  <a16:creationId xmlns:a16="http://schemas.microsoft.com/office/drawing/2014/main" id="{96597888-9C33-46D8-8590-03BBFAEA3957}"/>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7" name="文本框 76">
              <a:extLst>
                <a:ext uri="{FF2B5EF4-FFF2-40B4-BE49-F238E27FC236}">
                  <a16:creationId xmlns:a16="http://schemas.microsoft.com/office/drawing/2014/main" id="{85F83211-35B4-4DB0-9F88-2175A9F5890A}"/>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8" name="文本框 77">
              <a:extLst>
                <a:ext uri="{FF2B5EF4-FFF2-40B4-BE49-F238E27FC236}">
                  <a16:creationId xmlns:a16="http://schemas.microsoft.com/office/drawing/2014/main" id="{1BD33DD2-34F5-4294-83B7-4B484F11BEFF}"/>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9" name="文本框 78">
              <a:extLst>
                <a:ext uri="{FF2B5EF4-FFF2-40B4-BE49-F238E27FC236}">
                  <a16:creationId xmlns:a16="http://schemas.microsoft.com/office/drawing/2014/main" id="{FA383460-02D5-4049-A1BD-12C2CB1845EA}"/>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pic>
        <p:nvPicPr>
          <p:cNvPr id="95" name="图片 94">
            <a:extLst>
              <a:ext uri="{FF2B5EF4-FFF2-40B4-BE49-F238E27FC236}">
                <a16:creationId xmlns:a16="http://schemas.microsoft.com/office/drawing/2014/main" id="{57A49797-AA7E-4FC0-83A9-466DED297A70}"/>
              </a:ext>
            </a:extLst>
          </p:cNvPr>
          <p:cNvPicPr>
            <a:picLocks noChangeAspect="1"/>
          </p:cNvPicPr>
          <p:nvPr/>
        </p:nvPicPr>
        <p:blipFill>
          <a:blip r:embed="rId2">
            <a:extLst>
              <a:ext uri="{28A0092B-C50C-407E-A947-70E740481C1C}">
                <a14:useLocalDpi xmlns:a14="http://schemas.microsoft.com/office/drawing/2010/main" val="0"/>
              </a:ext>
            </a:extLst>
          </a:blip>
          <a:srcRect r="31734" b="30968"/>
          <a:stretch>
            <a:fillRect/>
          </a:stretch>
        </p:blipFill>
        <p:spPr>
          <a:xfrm>
            <a:off x="8350610" y="3701588"/>
            <a:ext cx="3841390" cy="3156413"/>
          </a:xfrm>
          <a:custGeom>
            <a:avLst/>
            <a:gdLst>
              <a:gd name="connsiteX0" fmla="*/ 0 w 3841390"/>
              <a:gd name="connsiteY0" fmla="*/ 0 h 3156413"/>
              <a:gd name="connsiteX1" fmla="*/ 3841390 w 3841390"/>
              <a:gd name="connsiteY1" fmla="*/ 0 h 3156413"/>
              <a:gd name="connsiteX2" fmla="*/ 3841390 w 3841390"/>
              <a:gd name="connsiteY2" fmla="*/ 3156413 h 3156413"/>
              <a:gd name="connsiteX3" fmla="*/ 734124 w 3841390"/>
              <a:gd name="connsiteY3" fmla="*/ 3156413 h 3156413"/>
              <a:gd name="connsiteX4" fmla="*/ 0 w 3841390"/>
              <a:gd name="connsiteY4" fmla="*/ 3156413 h 3156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1390" h="3156413">
                <a:moveTo>
                  <a:pt x="0" y="0"/>
                </a:moveTo>
                <a:lnTo>
                  <a:pt x="3841390" y="0"/>
                </a:lnTo>
                <a:lnTo>
                  <a:pt x="3841390" y="3156413"/>
                </a:lnTo>
                <a:lnTo>
                  <a:pt x="734124" y="3156413"/>
                </a:lnTo>
                <a:lnTo>
                  <a:pt x="0" y="3156413"/>
                </a:lnTo>
                <a:close/>
              </a:path>
            </a:pathLst>
          </a:custGeom>
        </p:spPr>
      </p:pic>
      <p:sp>
        <p:nvSpPr>
          <p:cNvPr id="12" name="矩形 11">
            <a:extLst>
              <a:ext uri="{FF2B5EF4-FFF2-40B4-BE49-F238E27FC236}">
                <a16:creationId xmlns:a16="http://schemas.microsoft.com/office/drawing/2014/main" id="{DD635DCC-61F9-4ACC-A21E-D9421C64D266}"/>
              </a:ext>
            </a:extLst>
          </p:cNvPr>
          <p:cNvSpPr/>
          <p:nvPr/>
        </p:nvSpPr>
        <p:spPr>
          <a:xfrm>
            <a:off x="993088" y="2061633"/>
            <a:ext cx="2634680" cy="1367367"/>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文本框 13">
            <a:extLst>
              <a:ext uri="{FF2B5EF4-FFF2-40B4-BE49-F238E27FC236}">
                <a16:creationId xmlns:a16="http://schemas.microsoft.com/office/drawing/2014/main" id="{DFA93BEF-3A9B-424A-8EBE-60F4122AACCE}"/>
              </a:ext>
            </a:extLst>
          </p:cNvPr>
          <p:cNvSpPr txBox="1"/>
          <p:nvPr/>
        </p:nvSpPr>
        <p:spPr>
          <a:xfrm>
            <a:off x="1068491" y="2199705"/>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grpSp>
        <p:nvGrpSpPr>
          <p:cNvPr id="15" name="Group 50">
            <a:extLst>
              <a:ext uri="{FF2B5EF4-FFF2-40B4-BE49-F238E27FC236}">
                <a16:creationId xmlns:a16="http://schemas.microsoft.com/office/drawing/2014/main" id="{43D3BEC5-F6AB-42C8-86CD-9989C105DA55}"/>
              </a:ext>
            </a:extLst>
          </p:cNvPr>
          <p:cNvGrpSpPr/>
          <p:nvPr/>
        </p:nvGrpSpPr>
        <p:grpSpPr>
          <a:xfrm>
            <a:off x="2971318" y="2202511"/>
            <a:ext cx="428246" cy="452365"/>
            <a:chOff x="9732876" y="1985814"/>
            <a:chExt cx="540000" cy="540000"/>
          </a:xfrm>
        </p:grpSpPr>
        <p:sp>
          <p:nvSpPr>
            <p:cNvPr id="16" name="Oval 51">
              <a:extLst>
                <a:ext uri="{FF2B5EF4-FFF2-40B4-BE49-F238E27FC236}">
                  <a16:creationId xmlns:a16="http://schemas.microsoft.com/office/drawing/2014/main" id="{5D65CAD4-EA16-47EF-BD98-3E8381457BD8}"/>
                </a:ext>
              </a:extLst>
            </p:cNvPr>
            <p:cNvSpPr/>
            <p:nvPr/>
          </p:nvSpPr>
          <p:spPr>
            <a:xfrm>
              <a:off x="9732876" y="1985814"/>
              <a:ext cx="540000" cy="540000"/>
            </a:xfrm>
            <a:prstGeom prst="ellipse">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dirty="0">
                <a:cs typeface="+mn-ea"/>
                <a:sym typeface="+mn-lt"/>
              </a:endParaRPr>
            </a:p>
          </p:txBody>
        </p:sp>
        <p:sp>
          <p:nvSpPr>
            <p:cNvPr id="17" name="Freeform: Shape 52">
              <a:extLst>
                <a:ext uri="{FF2B5EF4-FFF2-40B4-BE49-F238E27FC236}">
                  <a16:creationId xmlns:a16="http://schemas.microsoft.com/office/drawing/2014/main" id="{D1A2010D-D382-471D-8267-6B5E50D34C3B}"/>
                </a:ext>
              </a:extLst>
            </p:cNvPr>
            <p:cNvSpPr/>
            <p:nvPr/>
          </p:nvSpPr>
          <p:spPr bwMode="auto">
            <a:xfrm>
              <a:off x="9842613" y="2095551"/>
              <a:ext cx="320527" cy="320527"/>
            </a:xfrm>
            <a:custGeom>
              <a:avLst/>
              <a:gdLst>
                <a:gd name="T0" fmla="*/ 0 w 124"/>
                <a:gd name="T1" fmla="*/ 62 h 124"/>
                <a:gd name="T2" fmla="*/ 124 w 124"/>
                <a:gd name="T3" fmla="*/ 62 h 124"/>
                <a:gd name="T4" fmla="*/ 116 w 124"/>
                <a:gd name="T5" fmla="*/ 60 h 124"/>
                <a:gd name="T6" fmla="*/ 87 w 124"/>
                <a:gd name="T7" fmla="*/ 35 h 124"/>
                <a:gd name="T8" fmla="*/ 116 w 124"/>
                <a:gd name="T9" fmla="*/ 60 h 124"/>
                <a:gd name="T10" fmla="*/ 43 w 124"/>
                <a:gd name="T11" fmla="*/ 95 h 124"/>
                <a:gd name="T12" fmla="*/ 60 w 124"/>
                <a:gd name="T13" fmla="*/ 116 h 124"/>
                <a:gd name="T14" fmla="*/ 64 w 124"/>
                <a:gd name="T15" fmla="*/ 8 h 124"/>
                <a:gd name="T16" fmla="*/ 64 w 124"/>
                <a:gd name="T17" fmla="*/ 36 h 124"/>
                <a:gd name="T18" fmla="*/ 64 w 124"/>
                <a:gd name="T19" fmla="*/ 8 h 124"/>
                <a:gd name="T20" fmla="*/ 100 w 124"/>
                <a:gd name="T21" fmla="*/ 23 h 124"/>
                <a:gd name="T22" fmla="*/ 71 w 124"/>
                <a:gd name="T23" fmla="*/ 9 h 124"/>
                <a:gd name="T24" fmla="*/ 60 w 124"/>
                <a:gd name="T25" fmla="*/ 36 h 124"/>
                <a:gd name="T26" fmla="*/ 60 w 124"/>
                <a:gd name="T27" fmla="*/ 8 h 124"/>
                <a:gd name="T28" fmla="*/ 38 w 124"/>
                <a:gd name="T29" fmla="*/ 31 h 124"/>
                <a:gd name="T30" fmla="*/ 53 w 124"/>
                <a:gd name="T31" fmla="*/ 9 h 124"/>
                <a:gd name="T32" fmla="*/ 40 w 124"/>
                <a:gd name="T33" fmla="*/ 36 h 124"/>
                <a:gd name="T34" fmla="*/ 60 w 124"/>
                <a:gd name="T35" fmla="*/ 60 h 124"/>
                <a:gd name="T36" fmla="*/ 40 w 124"/>
                <a:gd name="T37" fmla="*/ 36 h 124"/>
                <a:gd name="T38" fmla="*/ 60 w 124"/>
                <a:gd name="T39" fmla="*/ 88 h 124"/>
                <a:gd name="T40" fmla="*/ 36 w 124"/>
                <a:gd name="T41" fmla="*/ 64 h 124"/>
                <a:gd name="T42" fmla="*/ 53 w 124"/>
                <a:gd name="T43" fmla="*/ 115 h 124"/>
                <a:gd name="T44" fmla="*/ 40 w 124"/>
                <a:gd name="T45" fmla="*/ 96 h 124"/>
                <a:gd name="T46" fmla="*/ 64 w 124"/>
                <a:gd name="T47" fmla="*/ 116 h 124"/>
                <a:gd name="T48" fmla="*/ 81 w 124"/>
                <a:gd name="T49" fmla="*/ 95 h 124"/>
                <a:gd name="T50" fmla="*/ 64 w 124"/>
                <a:gd name="T51" fmla="*/ 116 h 124"/>
                <a:gd name="T52" fmla="*/ 97 w 124"/>
                <a:gd name="T53" fmla="*/ 103 h 124"/>
                <a:gd name="T54" fmla="*/ 84 w 124"/>
                <a:gd name="T55" fmla="*/ 96 h 124"/>
                <a:gd name="T56" fmla="*/ 64 w 124"/>
                <a:gd name="T57" fmla="*/ 88 h 124"/>
                <a:gd name="T58" fmla="*/ 88 w 124"/>
                <a:gd name="T59" fmla="*/ 64 h 124"/>
                <a:gd name="T60" fmla="*/ 64 w 124"/>
                <a:gd name="T61" fmla="*/ 60 h 124"/>
                <a:gd name="T62" fmla="*/ 84 w 124"/>
                <a:gd name="T63" fmla="*/ 36 h 124"/>
                <a:gd name="T64" fmla="*/ 64 w 124"/>
                <a:gd name="T65" fmla="*/ 60 h 124"/>
                <a:gd name="T66" fmla="*/ 37 w 124"/>
                <a:gd name="T67" fmla="*/ 35 h 124"/>
                <a:gd name="T68" fmla="*/ 8 w 124"/>
                <a:gd name="T69" fmla="*/ 60 h 124"/>
                <a:gd name="T70" fmla="*/ 8 w 124"/>
                <a:gd name="T71" fmla="*/ 64 h 124"/>
                <a:gd name="T72" fmla="*/ 38 w 124"/>
                <a:gd name="T73" fmla="*/ 93 h 124"/>
                <a:gd name="T74" fmla="*/ 8 w 124"/>
                <a:gd name="T75" fmla="*/ 64 h 124"/>
                <a:gd name="T76" fmla="*/ 86 w 124"/>
                <a:gd name="T77" fmla="*/ 93 h 124"/>
                <a:gd name="T78" fmla="*/ 116 w 124"/>
                <a:gd name="T79" fmla="*/ 6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4" h="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rgbClr val="000944"/>
            </a:solidFill>
            <a:ln>
              <a:noFill/>
            </a:ln>
          </p:spPr>
          <p:txBody>
            <a:bodyPr anchor="ctr"/>
            <a:lstStyle/>
            <a:p>
              <a:pPr algn="ctr"/>
              <a:endParaRPr sz="2400" dirty="0">
                <a:cs typeface="+mn-ea"/>
                <a:sym typeface="+mn-lt"/>
              </a:endParaRPr>
            </a:p>
          </p:txBody>
        </p:sp>
      </p:grpSp>
      <p:sp>
        <p:nvSpPr>
          <p:cNvPr id="18" name="文本框 17">
            <a:extLst>
              <a:ext uri="{FF2B5EF4-FFF2-40B4-BE49-F238E27FC236}">
                <a16:creationId xmlns:a16="http://schemas.microsoft.com/office/drawing/2014/main" id="{41FC4158-D307-4A0F-B1E4-1804092B0037}"/>
              </a:ext>
            </a:extLst>
          </p:cNvPr>
          <p:cNvSpPr txBox="1"/>
          <p:nvPr/>
        </p:nvSpPr>
        <p:spPr>
          <a:xfrm>
            <a:off x="1123682" y="2677061"/>
            <a:ext cx="2419775" cy="687111"/>
          </a:xfrm>
          <a:prstGeom prst="rect">
            <a:avLst/>
          </a:prstGeom>
          <a:noFill/>
        </p:spPr>
        <p:txBody>
          <a:bodyPr wrap="square" rtlCol="0">
            <a:spAutoFit/>
          </a:bodyPr>
          <a:lstStyle>
            <a:defPPr>
              <a:defRPr lang="zh-CN"/>
            </a:defPPr>
            <a:lvl1pPr algn="just">
              <a:lnSpc>
                <a:spcPts val="1600"/>
              </a:lnSpc>
              <a:defRPr sz="10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sp>
        <p:nvSpPr>
          <p:cNvPr id="19" name="矩形 18">
            <a:extLst>
              <a:ext uri="{FF2B5EF4-FFF2-40B4-BE49-F238E27FC236}">
                <a16:creationId xmlns:a16="http://schemas.microsoft.com/office/drawing/2014/main" id="{805ED0C6-A166-4C3C-A3E3-58D73BA532AD}"/>
              </a:ext>
            </a:extLst>
          </p:cNvPr>
          <p:cNvSpPr/>
          <p:nvPr/>
        </p:nvSpPr>
        <p:spPr>
          <a:xfrm>
            <a:off x="4709954" y="2061633"/>
            <a:ext cx="2634680" cy="1367367"/>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文本框 19">
            <a:extLst>
              <a:ext uri="{FF2B5EF4-FFF2-40B4-BE49-F238E27FC236}">
                <a16:creationId xmlns:a16="http://schemas.microsoft.com/office/drawing/2014/main" id="{D4C5BF69-DF40-4338-907A-36C4069D96D7}"/>
              </a:ext>
            </a:extLst>
          </p:cNvPr>
          <p:cNvSpPr txBox="1"/>
          <p:nvPr/>
        </p:nvSpPr>
        <p:spPr>
          <a:xfrm>
            <a:off x="4785357" y="2199705"/>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grpSp>
        <p:nvGrpSpPr>
          <p:cNvPr id="21" name="Group 50">
            <a:extLst>
              <a:ext uri="{FF2B5EF4-FFF2-40B4-BE49-F238E27FC236}">
                <a16:creationId xmlns:a16="http://schemas.microsoft.com/office/drawing/2014/main" id="{BAC3BF28-67D2-47A0-95B2-77C5512B5113}"/>
              </a:ext>
            </a:extLst>
          </p:cNvPr>
          <p:cNvGrpSpPr/>
          <p:nvPr/>
        </p:nvGrpSpPr>
        <p:grpSpPr>
          <a:xfrm>
            <a:off x="6688184" y="2202511"/>
            <a:ext cx="428246" cy="452365"/>
            <a:chOff x="9732876" y="1985814"/>
            <a:chExt cx="540000" cy="540000"/>
          </a:xfrm>
        </p:grpSpPr>
        <p:sp>
          <p:nvSpPr>
            <p:cNvPr id="22" name="Oval 51">
              <a:extLst>
                <a:ext uri="{FF2B5EF4-FFF2-40B4-BE49-F238E27FC236}">
                  <a16:creationId xmlns:a16="http://schemas.microsoft.com/office/drawing/2014/main" id="{F56960F2-237A-4726-8E4A-F3618D79DA45}"/>
                </a:ext>
              </a:extLst>
            </p:cNvPr>
            <p:cNvSpPr/>
            <p:nvPr/>
          </p:nvSpPr>
          <p:spPr>
            <a:xfrm>
              <a:off x="9732876" y="1985814"/>
              <a:ext cx="540000" cy="540000"/>
            </a:xfrm>
            <a:prstGeom prst="ellipse">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dirty="0">
                <a:cs typeface="+mn-ea"/>
                <a:sym typeface="+mn-lt"/>
              </a:endParaRPr>
            </a:p>
          </p:txBody>
        </p:sp>
        <p:sp>
          <p:nvSpPr>
            <p:cNvPr id="23" name="Freeform: Shape 52">
              <a:extLst>
                <a:ext uri="{FF2B5EF4-FFF2-40B4-BE49-F238E27FC236}">
                  <a16:creationId xmlns:a16="http://schemas.microsoft.com/office/drawing/2014/main" id="{C38AB102-0560-4528-837E-E1DF237069D9}"/>
                </a:ext>
              </a:extLst>
            </p:cNvPr>
            <p:cNvSpPr/>
            <p:nvPr/>
          </p:nvSpPr>
          <p:spPr bwMode="auto">
            <a:xfrm>
              <a:off x="9842613" y="2095551"/>
              <a:ext cx="320527" cy="320527"/>
            </a:xfrm>
            <a:custGeom>
              <a:avLst/>
              <a:gdLst>
                <a:gd name="T0" fmla="*/ 0 w 124"/>
                <a:gd name="T1" fmla="*/ 62 h 124"/>
                <a:gd name="T2" fmla="*/ 124 w 124"/>
                <a:gd name="T3" fmla="*/ 62 h 124"/>
                <a:gd name="T4" fmla="*/ 116 w 124"/>
                <a:gd name="T5" fmla="*/ 60 h 124"/>
                <a:gd name="T6" fmla="*/ 87 w 124"/>
                <a:gd name="T7" fmla="*/ 35 h 124"/>
                <a:gd name="T8" fmla="*/ 116 w 124"/>
                <a:gd name="T9" fmla="*/ 60 h 124"/>
                <a:gd name="T10" fmla="*/ 43 w 124"/>
                <a:gd name="T11" fmla="*/ 95 h 124"/>
                <a:gd name="T12" fmla="*/ 60 w 124"/>
                <a:gd name="T13" fmla="*/ 116 h 124"/>
                <a:gd name="T14" fmla="*/ 64 w 124"/>
                <a:gd name="T15" fmla="*/ 8 h 124"/>
                <a:gd name="T16" fmla="*/ 64 w 124"/>
                <a:gd name="T17" fmla="*/ 36 h 124"/>
                <a:gd name="T18" fmla="*/ 64 w 124"/>
                <a:gd name="T19" fmla="*/ 8 h 124"/>
                <a:gd name="T20" fmla="*/ 100 w 124"/>
                <a:gd name="T21" fmla="*/ 23 h 124"/>
                <a:gd name="T22" fmla="*/ 71 w 124"/>
                <a:gd name="T23" fmla="*/ 9 h 124"/>
                <a:gd name="T24" fmla="*/ 60 w 124"/>
                <a:gd name="T25" fmla="*/ 36 h 124"/>
                <a:gd name="T26" fmla="*/ 60 w 124"/>
                <a:gd name="T27" fmla="*/ 8 h 124"/>
                <a:gd name="T28" fmla="*/ 38 w 124"/>
                <a:gd name="T29" fmla="*/ 31 h 124"/>
                <a:gd name="T30" fmla="*/ 53 w 124"/>
                <a:gd name="T31" fmla="*/ 9 h 124"/>
                <a:gd name="T32" fmla="*/ 40 w 124"/>
                <a:gd name="T33" fmla="*/ 36 h 124"/>
                <a:gd name="T34" fmla="*/ 60 w 124"/>
                <a:gd name="T35" fmla="*/ 60 h 124"/>
                <a:gd name="T36" fmla="*/ 40 w 124"/>
                <a:gd name="T37" fmla="*/ 36 h 124"/>
                <a:gd name="T38" fmla="*/ 60 w 124"/>
                <a:gd name="T39" fmla="*/ 88 h 124"/>
                <a:gd name="T40" fmla="*/ 36 w 124"/>
                <a:gd name="T41" fmla="*/ 64 h 124"/>
                <a:gd name="T42" fmla="*/ 53 w 124"/>
                <a:gd name="T43" fmla="*/ 115 h 124"/>
                <a:gd name="T44" fmla="*/ 40 w 124"/>
                <a:gd name="T45" fmla="*/ 96 h 124"/>
                <a:gd name="T46" fmla="*/ 64 w 124"/>
                <a:gd name="T47" fmla="*/ 116 h 124"/>
                <a:gd name="T48" fmla="*/ 81 w 124"/>
                <a:gd name="T49" fmla="*/ 95 h 124"/>
                <a:gd name="T50" fmla="*/ 64 w 124"/>
                <a:gd name="T51" fmla="*/ 116 h 124"/>
                <a:gd name="T52" fmla="*/ 97 w 124"/>
                <a:gd name="T53" fmla="*/ 103 h 124"/>
                <a:gd name="T54" fmla="*/ 84 w 124"/>
                <a:gd name="T55" fmla="*/ 96 h 124"/>
                <a:gd name="T56" fmla="*/ 64 w 124"/>
                <a:gd name="T57" fmla="*/ 88 h 124"/>
                <a:gd name="T58" fmla="*/ 88 w 124"/>
                <a:gd name="T59" fmla="*/ 64 h 124"/>
                <a:gd name="T60" fmla="*/ 64 w 124"/>
                <a:gd name="T61" fmla="*/ 60 h 124"/>
                <a:gd name="T62" fmla="*/ 84 w 124"/>
                <a:gd name="T63" fmla="*/ 36 h 124"/>
                <a:gd name="T64" fmla="*/ 64 w 124"/>
                <a:gd name="T65" fmla="*/ 60 h 124"/>
                <a:gd name="T66" fmla="*/ 37 w 124"/>
                <a:gd name="T67" fmla="*/ 35 h 124"/>
                <a:gd name="T68" fmla="*/ 8 w 124"/>
                <a:gd name="T69" fmla="*/ 60 h 124"/>
                <a:gd name="T70" fmla="*/ 8 w 124"/>
                <a:gd name="T71" fmla="*/ 64 h 124"/>
                <a:gd name="T72" fmla="*/ 38 w 124"/>
                <a:gd name="T73" fmla="*/ 93 h 124"/>
                <a:gd name="T74" fmla="*/ 8 w 124"/>
                <a:gd name="T75" fmla="*/ 64 h 124"/>
                <a:gd name="T76" fmla="*/ 86 w 124"/>
                <a:gd name="T77" fmla="*/ 93 h 124"/>
                <a:gd name="T78" fmla="*/ 116 w 124"/>
                <a:gd name="T79" fmla="*/ 6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4" h="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rgbClr val="000944"/>
            </a:solidFill>
            <a:ln>
              <a:noFill/>
            </a:ln>
          </p:spPr>
          <p:txBody>
            <a:bodyPr anchor="ctr"/>
            <a:lstStyle/>
            <a:p>
              <a:pPr algn="ctr"/>
              <a:endParaRPr sz="2400" dirty="0">
                <a:cs typeface="+mn-ea"/>
                <a:sym typeface="+mn-lt"/>
              </a:endParaRPr>
            </a:p>
          </p:txBody>
        </p:sp>
      </p:grpSp>
      <p:sp>
        <p:nvSpPr>
          <p:cNvPr id="24" name="文本框 23">
            <a:extLst>
              <a:ext uri="{FF2B5EF4-FFF2-40B4-BE49-F238E27FC236}">
                <a16:creationId xmlns:a16="http://schemas.microsoft.com/office/drawing/2014/main" id="{644AE264-2672-4279-BEC3-8C82E513822C}"/>
              </a:ext>
            </a:extLst>
          </p:cNvPr>
          <p:cNvSpPr txBox="1"/>
          <p:nvPr/>
        </p:nvSpPr>
        <p:spPr>
          <a:xfrm>
            <a:off x="4840548" y="2677061"/>
            <a:ext cx="2419775" cy="687111"/>
          </a:xfrm>
          <a:prstGeom prst="rect">
            <a:avLst/>
          </a:prstGeom>
          <a:noFill/>
        </p:spPr>
        <p:txBody>
          <a:bodyPr wrap="square" rtlCol="0">
            <a:spAutoFit/>
          </a:bodyPr>
          <a:lstStyle>
            <a:defPPr>
              <a:defRPr lang="zh-CN"/>
            </a:defPPr>
            <a:lvl1pPr algn="just">
              <a:lnSpc>
                <a:spcPts val="1600"/>
              </a:lnSpc>
              <a:defRPr sz="10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sp>
        <p:nvSpPr>
          <p:cNvPr id="25" name="矩形 24">
            <a:extLst>
              <a:ext uri="{FF2B5EF4-FFF2-40B4-BE49-F238E27FC236}">
                <a16:creationId xmlns:a16="http://schemas.microsoft.com/office/drawing/2014/main" id="{F3B73E38-2421-4B68-89B5-25498F838EA5}"/>
              </a:ext>
            </a:extLst>
          </p:cNvPr>
          <p:cNvSpPr/>
          <p:nvPr/>
        </p:nvSpPr>
        <p:spPr>
          <a:xfrm>
            <a:off x="8426820" y="2061633"/>
            <a:ext cx="2634680" cy="1367367"/>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6" name="文本框 25">
            <a:extLst>
              <a:ext uri="{FF2B5EF4-FFF2-40B4-BE49-F238E27FC236}">
                <a16:creationId xmlns:a16="http://schemas.microsoft.com/office/drawing/2014/main" id="{547F4E94-8EE9-4040-80B7-2411E07E056C}"/>
              </a:ext>
            </a:extLst>
          </p:cNvPr>
          <p:cNvSpPr txBox="1"/>
          <p:nvPr/>
        </p:nvSpPr>
        <p:spPr>
          <a:xfrm>
            <a:off x="8502223" y="2199705"/>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grpSp>
        <p:nvGrpSpPr>
          <p:cNvPr id="27" name="Group 50">
            <a:extLst>
              <a:ext uri="{FF2B5EF4-FFF2-40B4-BE49-F238E27FC236}">
                <a16:creationId xmlns:a16="http://schemas.microsoft.com/office/drawing/2014/main" id="{00ABA580-29EA-4D57-9702-97947AFA744E}"/>
              </a:ext>
            </a:extLst>
          </p:cNvPr>
          <p:cNvGrpSpPr/>
          <p:nvPr/>
        </p:nvGrpSpPr>
        <p:grpSpPr>
          <a:xfrm>
            <a:off x="10405050" y="2202511"/>
            <a:ext cx="428246" cy="452365"/>
            <a:chOff x="9732876" y="1985814"/>
            <a:chExt cx="540000" cy="540000"/>
          </a:xfrm>
        </p:grpSpPr>
        <p:sp>
          <p:nvSpPr>
            <p:cNvPr id="28" name="Oval 51">
              <a:extLst>
                <a:ext uri="{FF2B5EF4-FFF2-40B4-BE49-F238E27FC236}">
                  <a16:creationId xmlns:a16="http://schemas.microsoft.com/office/drawing/2014/main" id="{A91AC701-2D79-4010-AD5C-EE9EB52D1ED8}"/>
                </a:ext>
              </a:extLst>
            </p:cNvPr>
            <p:cNvSpPr/>
            <p:nvPr/>
          </p:nvSpPr>
          <p:spPr>
            <a:xfrm>
              <a:off x="9732876" y="1985814"/>
              <a:ext cx="540000" cy="540000"/>
            </a:xfrm>
            <a:prstGeom prst="ellipse">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dirty="0">
                <a:cs typeface="+mn-ea"/>
                <a:sym typeface="+mn-lt"/>
              </a:endParaRPr>
            </a:p>
          </p:txBody>
        </p:sp>
        <p:sp>
          <p:nvSpPr>
            <p:cNvPr id="29" name="Freeform: Shape 52">
              <a:extLst>
                <a:ext uri="{FF2B5EF4-FFF2-40B4-BE49-F238E27FC236}">
                  <a16:creationId xmlns:a16="http://schemas.microsoft.com/office/drawing/2014/main" id="{1BD4B56F-1E55-4404-96F0-F45DE0F1C53A}"/>
                </a:ext>
              </a:extLst>
            </p:cNvPr>
            <p:cNvSpPr/>
            <p:nvPr/>
          </p:nvSpPr>
          <p:spPr bwMode="auto">
            <a:xfrm>
              <a:off x="9842613" y="2095551"/>
              <a:ext cx="320527" cy="320527"/>
            </a:xfrm>
            <a:custGeom>
              <a:avLst/>
              <a:gdLst>
                <a:gd name="T0" fmla="*/ 0 w 124"/>
                <a:gd name="T1" fmla="*/ 62 h 124"/>
                <a:gd name="T2" fmla="*/ 124 w 124"/>
                <a:gd name="T3" fmla="*/ 62 h 124"/>
                <a:gd name="T4" fmla="*/ 116 w 124"/>
                <a:gd name="T5" fmla="*/ 60 h 124"/>
                <a:gd name="T6" fmla="*/ 87 w 124"/>
                <a:gd name="T7" fmla="*/ 35 h 124"/>
                <a:gd name="T8" fmla="*/ 116 w 124"/>
                <a:gd name="T9" fmla="*/ 60 h 124"/>
                <a:gd name="T10" fmla="*/ 43 w 124"/>
                <a:gd name="T11" fmla="*/ 95 h 124"/>
                <a:gd name="T12" fmla="*/ 60 w 124"/>
                <a:gd name="T13" fmla="*/ 116 h 124"/>
                <a:gd name="T14" fmla="*/ 64 w 124"/>
                <a:gd name="T15" fmla="*/ 8 h 124"/>
                <a:gd name="T16" fmla="*/ 64 w 124"/>
                <a:gd name="T17" fmla="*/ 36 h 124"/>
                <a:gd name="T18" fmla="*/ 64 w 124"/>
                <a:gd name="T19" fmla="*/ 8 h 124"/>
                <a:gd name="T20" fmla="*/ 100 w 124"/>
                <a:gd name="T21" fmla="*/ 23 h 124"/>
                <a:gd name="T22" fmla="*/ 71 w 124"/>
                <a:gd name="T23" fmla="*/ 9 h 124"/>
                <a:gd name="T24" fmla="*/ 60 w 124"/>
                <a:gd name="T25" fmla="*/ 36 h 124"/>
                <a:gd name="T26" fmla="*/ 60 w 124"/>
                <a:gd name="T27" fmla="*/ 8 h 124"/>
                <a:gd name="T28" fmla="*/ 38 w 124"/>
                <a:gd name="T29" fmla="*/ 31 h 124"/>
                <a:gd name="T30" fmla="*/ 53 w 124"/>
                <a:gd name="T31" fmla="*/ 9 h 124"/>
                <a:gd name="T32" fmla="*/ 40 w 124"/>
                <a:gd name="T33" fmla="*/ 36 h 124"/>
                <a:gd name="T34" fmla="*/ 60 w 124"/>
                <a:gd name="T35" fmla="*/ 60 h 124"/>
                <a:gd name="T36" fmla="*/ 40 w 124"/>
                <a:gd name="T37" fmla="*/ 36 h 124"/>
                <a:gd name="T38" fmla="*/ 60 w 124"/>
                <a:gd name="T39" fmla="*/ 88 h 124"/>
                <a:gd name="T40" fmla="*/ 36 w 124"/>
                <a:gd name="T41" fmla="*/ 64 h 124"/>
                <a:gd name="T42" fmla="*/ 53 w 124"/>
                <a:gd name="T43" fmla="*/ 115 h 124"/>
                <a:gd name="T44" fmla="*/ 40 w 124"/>
                <a:gd name="T45" fmla="*/ 96 h 124"/>
                <a:gd name="T46" fmla="*/ 64 w 124"/>
                <a:gd name="T47" fmla="*/ 116 h 124"/>
                <a:gd name="T48" fmla="*/ 81 w 124"/>
                <a:gd name="T49" fmla="*/ 95 h 124"/>
                <a:gd name="T50" fmla="*/ 64 w 124"/>
                <a:gd name="T51" fmla="*/ 116 h 124"/>
                <a:gd name="T52" fmla="*/ 97 w 124"/>
                <a:gd name="T53" fmla="*/ 103 h 124"/>
                <a:gd name="T54" fmla="*/ 84 w 124"/>
                <a:gd name="T55" fmla="*/ 96 h 124"/>
                <a:gd name="T56" fmla="*/ 64 w 124"/>
                <a:gd name="T57" fmla="*/ 88 h 124"/>
                <a:gd name="T58" fmla="*/ 88 w 124"/>
                <a:gd name="T59" fmla="*/ 64 h 124"/>
                <a:gd name="T60" fmla="*/ 64 w 124"/>
                <a:gd name="T61" fmla="*/ 60 h 124"/>
                <a:gd name="T62" fmla="*/ 84 w 124"/>
                <a:gd name="T63" fmla="*/ 36 h 124"/>
                <a:gd name="T64" fmla="*/ 64 w 124"/>
                <a:gd name="T65" fmla="*/ 60 h 124"/>
                <a:gd name="T66" fmla="*/ 37 w 124"/>
                <a:gd name="T67" fmla="*/ 35 h 124"/>
                <a:gd name="T68" fmla="*/ 8 w 124"/>
                <a:gd name="T69" fmla="*/ 60 h 124"/>
                <a:gd name="T70" fmla="*/ 8 w 124"/>
                <a:gd name="T71" fmla="*/ 64 h 124"/>
                <a:gd name="T72" fmla="*/ 38 w 124"/>
                <a:gd name="T73" fmla="*/ 93 h 124"/>
                <a:gd name="T74" fmla="*/ 8 w 124"/>
                <a:gd name="T75" fmla="*/ 64 h 124"/>
                <a:gd name="T76" fmla="*/ 86 w 124"/>
                <a:gd name="T77" fmla="*/ 93 h 124"/>
                <a:gd name="T78" fmla="*/ 116 w 124"/>
                <a:gd name="T79" fmla="*/ 6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4" h="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rgbClr val="000944"/>
            </a:solidFill>
            <a:ln>
              <a:noFill/>
            </a:ln>
          </p:spPr>
          <p:txBody>
            <a:bodyPr anchor="ctr"/>
            <a:lstStyle/>
            <a:p>
              <a:pPr algn="ctr"/>
              <a:endParaRPr sz="2400" dirty="0">
                <a:cs typeface="+mn-ea"/>
                <a:sym typeface="+mn-lt"/>
              </a:endParaRPr>
            </a:p>
          </p:txBody>
        </p:sp>
      </p:grpSp>
      <p:sp>
        <p:nvSpPr>
          <p:cNvPr id="30" name="文本框 29">
            <a:extLst>
              <a:ext uri="{FF2B5EF4-FFF2-40B4-BE49-F238E27FC236}">
                <a16:creationId xmlns:a16="http://schemas.microsoft.com/office/drawing/2014/main" id="{B5D27E32-6F6D-4749-B050-02BA57759D18}"/>
              </a:ext>
            </a:extLst>
          </p:cNvPr>
          <p:cNvSpPr txBox="1"/>
          <p:nvPr/>
        </p:nvSpPr>
        <p:spPr>
          <a:xfrm>
            <a:off x="8557414" y="2677061"/>
            <a:ext cx="2419775" cy="687111"/>
          </a:xfrm>
          <a:prstGeom prst="rect">
            <a:avLst/>
          </a:prstGeom>
          <a:noFill/>
        </p:spPr>
        <p:txBody>
          <a:bodyPr wrap="square" rtlCol="0">
            <a:spAutoFit/>
          </a:bodyPr>
          <a:lstStyle>
            <a:defPPr>
              <a:defRPr lang="zh-CN"/>
            </a:defPPr>
            <a:lvl1pPr algn="just">
              <a:lnSpc>
                <a:spcPts val="1600"/>
              </a:lnSpc>
              <a:defRPr sz="10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sp>
        <p:nvSpPr>
          <p:cNvPr id="31" name="矩形 30">
            <a:extLst>
              <a:ext uri="{FF2B5EF4-FFF2-40B4-BE49-F238E27FC236}">
                <a16:creationId xmlns:a16="http://schemas.microsoft.com/office/drawing/2014/main" id="{97827647-4415-4B18-AFD0-85FF4B1A7951}"/>
              </a:ext>
            </a:extLst>
          </p:cNvPr>
          <p:cNvSpPr/>
          <p:nvPr/>
        </p:nvSpPr>
        <p:spPr>
          <a:xfrm>
            <a:off x="993088" y="3800748"/>
            <a:ext cx="2634680" cy="1367367"/>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文本框 31">
            <a:extLst>
              <a:ext uri="{FF2B5EF4-FFF2-40B4-BE49-F238E27FC236}">
                <a16:creationId xmlns:a16="http://schemas.microsoft.com/office/drawing/2014/main" id="{512FF8D1-DCC0-45D4-AC6B-D8E19A6CB5E9}"/>
              </a:ext>
            </a:extLst>
          </p:cNvPr>
          <p:cNvSpPr txBox="1"/>
          <p:nvPr/>
        </p:nvSpPr>
        <p:spPr>
          <a:xfrm>
            <a:off x="1068491" y="3938820"/>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grpSp>
        <p:nvGrpSpPr>
          <p:cNvPr id="33" name="Group 50">
            <a:extLst>
              <a:ext uri="{FF2B5EF4-FFF2-40B4-BE49-F238E27FC236}">
                <a16:creationId xmlns:a16="http://schemas.microsoft.com/office/drawing/2014/main" id="{C835808F-3B15-4B61-AE66-92F073B485A4}"/>
              </a:ext>
            </a:extLst>
          </p:cNvPr>
          <p:cNvGrpSpPr/>
          <p:nvPr/>
        </p:nvGrpSpPr>
        <p:grpSpPr>
          <a:xfrm>
            <a:off x="2971318" y="3941626"/>
            <a:ext cx="428246" cy="452365"/>
            <a:chOff x="9732876" y="1985814"/>
            <a:chExt cx="540000" cy="540000"/>
          </a:xfrm>
        </p:grpSpPr>
        <p:sp>
          <p:nvSpPr>
            <p:cNvPr id="34" name="Oval 51">
              <a:extLst>
                <a:ext uri="{FF2B5EF4-FFF2-40B4-BE49-F238E27FC236}">
                  <a16:creationId xmlns:a16="http://schemas.microsoft.com/office/drawing/2014/main" id="{4ACAFBC2-150E-499F-8EF6-94950DD253B9}"/>
                </a:ext>
              </a:extLst>
            </p:cNvPr>
            <p:cNvSpPr/>
            <p:nvPr/>
          </p:nvSpPr>
          <p:spPr>
            <a:xfrm>
              <a:off x="9732876" y="1985814"/>
              <a:ext cx="540000" cy="540000"/>
            </a:xfrm>
            <a:prstGeom prst="ellipse">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dirty="0">
                <a:cs typeface="+mn-ea"/>
                <a:sym typeface="+mn-lt"/>
              </a:endParaRPr>
            </a:p>
          </p:txBody>
        </p:sp>
        <p:sp>
          <p:nvSpPr>
            <p:cNvPr id="35" name="Freeform: Shape 52">
              <a:extLst>
                <a:ext uri="{FF2B5EF4-FFF2-40B4-BE49-F238E27FC236}">
                  <a16:creationId xmlns:a16="http://schemas.microsoft.com/office/drawing/2014/main" id="{FCA3B0BE-F572-47C7-A0DE-A0FE64374BF4}"/>
                </a:ext>
              </a:extLst>
            </p:cNvPr>
            <p:cNvSpPr/>
            <p:nvPr/>
          </p:nvSpPr>
          <p:spPr bwMode="auto">
            <a:xfrm>
              <a:off x="9842613" y="2095551"/>
              <a:ext cx="320527" cy="320527"/>
            </a:xfrm>
            <a:custGeom>
              <a:avLst/>
              <a:gdLst>
                <a:gd name="T0" fmla="*/ 0 w 124"/>
                <a:gd name="T1" fmla="*/ 62 h 124"/>
                <a:gd name="T2" fmla="*/ 124 w 124"/>
                <a:gd name="T3" fmla="*/ 62 h 124"/>
                <a:gd name="T4" fmla="*/ 116 w 124"/>
                <a:gd name="T5" fmla="*/ 60 h 124"/>
                <a:gd name="T6" fmla="*/ 87 w 124"/>
                <a:gd name="T7" fmla="*/ 35 h 124"/>
                <a:gd name="T8" fmla="*/ 116 w 124"/>
                <a:gd name="T9" fmla="*/ 60 h 124"/>
                <a:gd name="T10" fmla="*/ 43 w 124"/>
                <a:gd name="T11" fmla="*/ 95 h 124"/>
                <a:gd name="T12" fmla="*/ 60 w 124"/>
                <a:gd name="T13" fmla="*/ 116 h 124"/>
                <a:gd name="T14" fmla="*/ 64 w 124"/>
                <a:gd name="T15" fmla="*/ 8 h 124"/>
                <a:gd name="T16" fmla="*/ 64 w 124"/>
                <a:gd name="T17" fmla="*/ 36 h 124"/>
                <a:gd name="T18" fmla="*/ 64 w 124"/>
                <a:gd name="T19" fmla="*/ 8 h 124"/>
                <a:gd name="T20" fmla="*/ 100 w 124"/>
                <a:gd name="T21" fmla="*/ 23 h 124"/>
                <a:gd name="T22" fmla="*/ 71 w 124"/>
                <a:gd name="T23" fmla="*/ 9 h 124"/>
                <a:gd name="T24" fmla="*/ 60 w 124"/>
                <a:gd name="T25" fmla="*/ 36 h 124"/>
                <a:gd name="T26" fmla="*/ 60 w 124"/>
                <a:gd name="T27" fmla="*/ 8 h 124"/>
                <a:gd name="T28" fmla="*/ 38 w 124"/>
                <a:gd name="T29" fmla="*/ 31 h 124"/>
                <a:gd name="T30" fmla="*/ 53 w 124"/>
                <a:gd name="T31" fmla="*/ 9 h 124"/>
                <a:gd name="T32" fmla="*/ 40 w 124"/>
                <a:gd name="T33" fmla="*/ 36 h 124"/>
                <a:gd name="T34" fmla="*/ 60 w 124"/>
                <a:gd name="T35" fmla="*/ 60 h 124"/>
                <a:gd name="T36" fmla="*/ 40 w 124"/>
                <a:gd name="T37" fmla="*/ 36 h 124"/>
                <a:gd name="T38" fmla="*/ 60 w 124"/>
                <a:gd name="T39" fmla="*/ 88 h 124"/>
                <a:gd name="T40" fmla="*/ 36 w 124"/>
                <a:gd name="T41" fmla="*/ 64 h 124"/>
                <a:gd name="T42" fmla="*/ 53 w 124"/>
                <a:gd name="T43" fmla="*/ 115 h 124"/>
                <a:gd name="T44" fmla="*/ 40 w 124"/>
                <a:gd name="T45" fmla="*/ 96 h 124"/>
                <a:gd name="T46" fmla="*/ 64 w 124"/>
                <a:gd name="T47" fmla="*/ 116 h 124"/>
                <a:gd name="T48" fmla="*/ 81 w 124"/>
                <a:gd name="T49" fmla="*/ 95 h 124"/>
                <a:gd name="T50" fmla="*/ 64 w 124"/>
                <a:gd name="T51" fmla="*/ 116 h 124"/>
                <a:gd name="T52" fmla="*/ 97 w 124"/>
                <a:gd name="T53" fmla="*/ 103 h 124"/>
                <a:gd name="T54" fmla="*/ 84 w 124"/>
                <a:gd name="T55" fmla="*/ 96 h 124"/>
                <a:gd name="T56" fmla="*/ 64 w 124"/>
                <a:gd name="T57" fmla="*/ 88 h 124"/>
                <a:gd name="T58" fmla="*/ 88 w 124"/>
                <a:gd name="T59" fmla="*/ 64 h 124"/>
                <a:gd name="T60" fmla="*/ 64 w 124"/>
                <a:gd name="T61" fmla="*/ 60 h 124"/>
                <a:gd name="T62" fmla="*/ 84 w 124"/>
                <a:gd name="T63" fmla="*/ 36 h 124"/>
                <a:gd name="T64" fmla="*/ 64 w 124"/>
                <a:gd name="T65" fmla="*/ 60 h 124"/>
                <a:gd name="T66" fmla="*/ 37 w 124"/>
                <a:gd name="T67" fmla="*/ 35 h 124"/>
                <a:gd name="T68" fmla="*/ 8 w 124"/>
                <a:gd name="T69" fmla="*/ 60 h 124"/>
                <a:gd name="T70" fmla="*/ 8 w 124"/>
                <a:gd name="T71" fmla="*/ 64 h 124"/>
                <a:gd name="T72" fmla="*/ 38 w 124"/>
                <a:gd name="T73" fmla="*/ 93 h 124"/>
                <a:gd name="T74" fmla="*/ 8 w 124"/>
                <a:gd name="T75" fmla="*/ 64 h 124"/>
                <a:gd name="T76" fmla="*/ 86 w 124"/>
                <a:gd name="T77" fmla="*/ 93 h 124"/>
                <a:gd name="T78" fmla="*/ 116 w 124"/>
                <a:gd name="T79" fmla="*/ 6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4" h="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rgbClr val="000944"/>
            </a:solidFill>
            <a:ln>
              <a:noFill/>
            </a:ln>
          </p:spPr>
          <p:txBody>
            <a:bodyPr anchor="ctr"/>
            <a:lstStyle/>
            <a:p>
              <a:pPr algn="ctr"/>
              <a:endParaRPr sz="2400" dirty="0">
                <a:cs typeface="+mn-ea"/>
                <a:sym typeface="+mn-lt"/>
              </a:endParaRPr>
            </a:p>
          </p:txBody>
        </p:sp>
      </p:grpSp>
      <p:sp>
        <p:nvSpPr>
          <p:cNvPr id="36" name="文本框 35">
            <a:extLst>
              <a:ext uri="{FF2B5EF4-FFF2-40B4-BE49-F238E27FC236}">
                <a16:creationId xmlns:a16="http://schemas.microsoft.com/office/drawing/2014/main" id="{6FB7CFB3-B8F6-4391-8920-20BBFD837B02}"/>
              </a:ext>
            </a:extLst>
          </p:cNvPr>
          <p:cNvSpPr txBox="1"/>
          <p:nvPr/>
        </p:nvSpPr>
        <p:spPr>
          <a:xfrm>
            <a:off x="1123682" y="4416176"/>
            <a:ext cx="2419775" cy="687111"/>
          </a:xfrm>
          <a:prstGeom prst="rect">
            <a:avLst/>
          </a:prstGeom>
          <a:noFill/>
        </p:spPr>
        <p:txBody>
          <a:bodyPr wrap="square" rtlCol="0">
            <a:spAutoFit/>
          </a:bodyPr>
          <a:lstStyle/>
          <a:p>
            <a:pPr algn="just">
              <a:lnSpc>
                <a:spcPts val="1600"/>
              </a:lnSpc>
            </a:pPr>
            <a:r>
              <a:rPr lang="en-US" altLang="zh-CN" sz="1000" spc="100" dirty="0">
                <a:solidFill>
                  <a:schemeClr val="bg1"/>
                </a:solidFill>
                <a:cs typeface="+mn-ea"/>
                <a:sym typeface="+mn-lt"/>
              </a:rPr>
              <a:t>Please enter the font and title you think is appropriate in the box, and change your color.</a:t>
            </a:r>
            <a:endParaRPr lang="zh-CN" altLang="en-US" sz="1000" spc="100" dirty="0">
              <a:solidFill>
                <a:schemeClr val="bg1"/>
              </a:solidFill>
              <a:cs typeface="+mn-ea"/>
              <a:sym typeface="+mn-lt"/>
            </a:endParaRPr>
          </a:p>
        </p:txBody>
      </p:sp>
      <p:sp>
        <p:nvSpPr>
          <p:cNvPr id="37" name="矩形 36">
            <a:extLst>
              <a:ext uri="{FF2B5EF4-FFF2-40B4-BE49-F238E27FC236}">
                <a16:creationId xmlns:a16="http://schemas.microsoft.com/office/drawing/2014/main" id="{D0EE5BA1-271D-47EA-B5D4-7D81821ECAA8}"/>
              </a:ext>
            </a:extLst>
          </p:cNvPr>
          <p:cNvSpPr/>
          <p:nvPr/>
        </p:nvSpPr>
        <p:spPr>
          <a:xfrm>
            <a:off x="4709954" y="3800748"/>
            <a:ext cx="2634680" cy="1367367"/>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文本框 37">
            <a:extLst>
              <a:ext uri="{FF2B5EF4-FFF2-40B4-BE49-F238E27FC236}">
                <a16:creationId xmlns:a16="http://schemas.microsoft.com/office/drawing/2014/main" id="{00B01B72-E693-403F-8FAE-321A82B9A180}"/>
              </a:ext>
            </a:extLst>
          </p:cNvPr>
          <p:cNvSpPr txBox="1"/>
          <p:nvPr/>
        </p:nvSpPr>
        <p:spPr>
          <a:xfrm>
            <a:off x="4785357" y="3938820"/>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grpSp>
        <p:nvGrpSpPr>
          <p:cNvPr id="39" name="Group 50">
            <a:extLst>
              <a:ext uri="{FF2B5EF4-FFF2-40B4-BE49-F238E27FC236}">
                <a16:creationId xmlns:a16="http://schemas.microsoft.com/office/drawing/2014/main" id="{DC3118B0-0D69-4AE2-8B98-AC1444A97774}"/>
              </a:ext>
            </a:extLst>
          </p:cNvPr>
          <p:cNvGrpSpPr/>
          <p:nvPr/>
        </p:nvGrpSpPr>
        <p:grpSpPr>
          <a:xfrm>
            <a:off x="6688184" y="3941626"/>
            <a:ext cx="428246" cy="452365"/>
            <a:chOff x="9732876" y="1985814"/>
            <a:chExt cx="540000" cy="540000"/>
          </a:xfrm>
        </p:grpSpPr>
        <p:sp>
          <p:nvSpPr>
            <p:cNvPr id="40" name="Oval 51">
              <a:extLst>
                <a:ext uri="{FF2B5EF4-FFF2-40B4-BE49-F238E27FC236}">
                  <a16:creationId xmlns:a16="http://schemas.microsoft.com/office/drawing/2014/main" id="{6984A181-3AC8-41EB-B1C2-2499DA8DFF87}"/>
                </a:ext>
              </a:extLst>
            </p:cNvPr>
            <p:cNvSpPr/>
            <p:nvPr/>
          </p:nvSpPr>
          <p:spPr>
            <a:xfrm>
              <a:off x="9732876" y="1985814"/>
              <a:ext cx="540000" cy="540000"/>
            </a:xfrm>
            <a:prstGeom prst="ellipse">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dirty="0">
                <a:cs typeface="+mn-ea"/>
                <a:sym typeface="+mn-lt"/>
              </a:endParaRPr>
            </a:p>
          </p:txBody>
        </p:sp>
        <p:sp>
          <p:nvSpPr>
            <p:cNvPr id="41" name="Freeform: Shape 52">
              <a:extLst>
                <a:ext uri="{FF2B5EF4-FFF2-40B4-BE49-F238E27FC236}">
                  <a16:creationId xmlns:a16="http://schemas.microsoft.com/office/drawing/2014/main" id="{3D4AFA9D-1CA5-4AC9-B9A4-901662723895}"/>
                </a:ext>
              </a:extLst>
            </p:cNvPr>
            <p:cNvSpPr/>
            <p:nvPr/>
          </p:nvSpPr>
          <p:spPr bwMode="auto">
            <a:xfrm>
              <a:off x="9842613" y="2095551"/>
              <a:ext cx="320527" cy="320527"/>
            </a:xfrm>
            <a:custGeom>
              <a:avLst/>
              <a:gdLst>
                <a:gd name="T0" fmla="*/ 0 w 124"/>
                <a:gd name="T1" fmla="*/ 62 h 124"/>
                <a:gd name="T2" fmla="*/ 124 w 124"/>
                <a:gd name="T3" fmla="*/ 62 h 124"/>
                <a:gd name="T4" fmla="*/ 116 w 124"/>
                <a:gd name="T5" fmla="*/ 60 h 124"/>
                <a:gd name="T6" fmla="*/ 87 w 124"/>
                <a:gd name="T7" fmla="*/ 35 h 124"/>
                <a:gd name="T8" fmla="*/ 116 w 124"/>
                <a:gd name="T9" fmla="*/ 60 h 124"/>
                <a:gd name="T10" fmla="*/ 43 w 124"/>
                <a:gd name="T11" fmla="*/ 95 h 124"/>
                <a:gd name="T12" fmla="*/ 60 w 124"/>
                <a:gd name="T13" fmla="*/ 116 h 124"/>
                <a:gd name="T14" fmla="*/ 64 w 124"/>
                <a:gd name="T15" fmla="*/ 8 h 124"/>
                <a:gd name="T16" fmla="*/ 64 w 124"/>
                <a:gd name="T17" fmla="*/ 36 h 124"/>
                <a:gd name="T18" fmla="*/ 64 w 124"/>
                <a:gd name="T19" fmla="*/ 8 h 124"/>
                <a:gd name="T20" fmla="*/ 100 w 124"/>
                <a:gd name="T21" fmla="*/ 23 h 124"/>
                <a:gd name="T22" fmla="*/ 71 w 124"/>
                <a:gd name="T23" fmla="*/ 9 h 124"/>
                <a:gd name="T24" fmla="*/ 60 w 124"/>
                <a:gd name="T25" fmla="*/ 36 h 124"/>
                <a:gd name="T26" fmla="*/ 60 w 124"/>
                <a:gd name="T27" fmla="*/ 8 h 124"/>
                <a:gd name="T28" fmla="*/ 38 w 124"/>
                <a:gd name="T29" fmla="*/ 31 h 124"/>
                <a:gd name="T30" fmla="*/ 53 w 124"/>
                <a:gd name="T31" fmla="*/ 9 h 124"/>
                <a:gd name="T32" fmla="*/ 40 w 124"/>
                <a:gd name="T33" fmla="*/ 36 h 124"/>
                <a:gd name="T34" fmla="*/ 60 w 124"/>
                <a:gd name="T35" fmla="*/ 60 h 124"/>
                <a:gd name="T36" fmla="*/ 40 w 124"/>
                <a:gd name="T37" fmla="*/ 36 h 124"/>
                <a:gd name="T38" fmla="*/ 60 w 124"/>
                <a:gd name="T39" fmla="*/ 88 h 124"/>
                <a:gd name="T40" fmla="*/ 36 w 124"/>
                <a:gd name="T41" fmla="*/ 64 h 124"/>
                <a:gd name="T42" fmla="*/ 53 w 124"/>
                <a:gd name="T43" fmla="*/ 115 h 124"/>
                <a:gd name="T44" fmla="*/ 40 w 124"/>
                <a:gd name="T45" fmla="*/ 96 h 124"/>
                <a:gd name="T46" fmla="*/ 64 w 124"/>
                <a:gd name="T47" fmla="*/ 116 h 124"/>
                <a:gd name="T48" fmla="*/ 81 w 124"/>
                <a:gd name="T49" fmla="*/ 95 h 124"/>
                <a:gd name="T50" fmla="*/ 64 w 124"/>
                <a:gd name="T51" fmla="*/ 116 h 124"/>
                <a:gd name="T52" fmla="*/ 97 w 124"/>
                <a:gd name="T53" fmla="*/ 103 h 124"/>
                <a:gd name="T54" fmla="*/ 84 w 124"/>
                <a:gd name="T55" fmla="*/ 96 h 124"/>
                <a:gd name="T56" fmla="*/ 64 w 124"/>
                <a:gd name="T57" fmla="*/ 88 h 124"/>
                <a:gd name="T58" fmla="*/ 88 w 124"/>
                <a:gd name="T59" fmla="*/ 64 h 124"/>
                <a:gd name="T60" fmla="*/ 64 w 124"/>
                <a:gd name="T61" fmla="*/ 60 h 124"/>
                <a:gd name="T62" fmla="*/ 84 w 124"/>
                <a:gd name="T63" fmla="*/ 36 h 124"/>
                <a:gd name="T64" fmla="*/ 64 w 124"/>
                <a:gd name="T65" fmla="*/ 60 h 124"/>
                <a:gd name="T66" fmla="*/ 37 w 124"/>
                <a:gd name="T67" fmla="*/ 35 h 124"/>
                <a:gd name="T68" fmla="*/ 8 w 124"/>
                <a:gd name="T69" fmla="*/ 60 h 124"/>
                <a:gd name="T70" fmla="*/ 8 w 124"/>
                <a:gd name="T71" fmla="*/ 64 h 124"/>
                <a:gd name="T72" fmla="*/ 38 w 124"/>
                <a:gd name="T73" fmla="*/ 93 h 124"/>
                <a:gd name="T74" fmla="*/ 8 w 124"/>
                <a:gd name="T75" fmla="*/ 64 h 124"/>
                <a:gd name="T76" fmla="*/ 86 w 124"/>
                <a:gd name="T77" fmla="*/ 93 h 124"/>
                <a:gd name="T78" fmla="*/ 116 w 124"/>
                <a:gd name="T79" fmla="*/ 6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4" h="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rgbClr val="000944"/>
            </a:solidFill>
            <a:ln>
              <a:noFill/>
            </a:ln>
          </p:spPr>
          <p:txBody>
            <a:bodyPr anchor="ctr"/>
            <a:lstStyle/>
            <a:p>
              <a:pPr algn="ctr"/>
              <a:endParaRPr sz="2400" dirty="0">
                <a:cs typeface="+mn-ea"/>
                <a:sym typeface="+mn-lt"/>
              </a:endParaRPr>
            </a:p>
          </p:txBody>
        </p:sp>
      </p:grpSp>
      <p:sp>
        <p:nvSpPr>
          <p:cNvPr id="42" name="文本框 41">
            <a:extLst>
              <a:ext uri="{FF2B5EF4-FFF2-40B4-BE49-F238E27FC236}">
                <a16:creationId xmlns:a16="http://schemas.microsoft.com/office/drawing/2014/main" id="{C46EF766-38FA-4D0F-9402-CBEE43403D4D}"/>
              </a:ext>
            </a:extLst>
          </p:cNvPr>
          <p:cNvSpPr txBox="1"/>
          <p:nvPr/>
        </p:nvSpPr>
        <p:spPr>
          <a:xfrm>
            <a:off x="4840548" y="4416176"/>
            <a:ext cx="2419775" cy="687111"/>
          </a:xfrm>
          <a:prstGeom prst="rect">
            <a:avLst/>
          </a:prstGeom>
          <a:noFill/>
        </p:spPr>
        <p:txBody>
          <a:bodyPr wrap="square" rtlCol="0">
            <a:spAutoFit/>
          </a:bodyPr>
          <a:lstStyle>
            <a:defPPr>
              <a:defRPr lang="zh-CN"/>
            </a:defPPr>
            <a:lvl1pPr algn="just">
              <a:lnSpc>
                <a:spcPts val="1600"/>
              </a:lnSpc>
              <a:defRPr sz="10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sp>
        <p:nvSpPr>
          <p:cNvPr id="43" name="矩形 42">
            <a:extLst>
              <a:ext uri="{FF2B5EF4-FFF2-40B4-BE49-F238E27FC236}">
                <a16:creationId xmlns:a16="http://schemas.microsoft.com/office/drawing/2014/main" id="{B44F75A0-86D8-4E19-BE7F-9F04428CB84B}"/>
              </a:ext>
            </a:extLst>
          </p:cNvPr>
          <p:cNvSpPr/>
          <p:nvPr/>
        </p:nvSpPr>
        <p:spPr>
          <a:xfrm>
            <a:off x="8426820" y="3800748"/>
            <a:ext cx="2634680" cy="1367367"/>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4" name="文本框 43">
            <a:extLst>
              <a:ext uri="{FF2B5EF4-FFF2-40B4-BE49-F238E27FC236}">
                <a16:creationId xmlns:a16="http://schemas.microsoft.com/office/drawing/2014/main" id="{1CD5CBBC-ED09-49A4-9785-F02A7281E418}"/>
              </a:ext>
            </a:extLst>
          </p:cNvPr>
          <p:cNvSpPr txBox="1"/>
          <p:nvPr/>
        </p:nvSpPr>
        <p:spPr>
          <a:xfrm>
            <a:off x="8502223" y="3938820"/>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grpSp>
        <p:nvGrpSpPr>
          <p:cNvPr id="45" name="Group 50">
            <a:extLst>
              <a:ext uri="{FF2B5EF4-FFF2-40B4-BE49-F238E27FC236}">
                <a16:creationId xmlns:a16="http://schemas.microsoft.com/office/drawing/2014/main" id="{36248C79-BF40-419A-930C-F68B7EACCE56}"/>
              </a:ext>
            </a:extLst>
          </p:cNvPr>
          <p:cNvGrpSpPr/>
          <p:nvPr/>
        </p:nvGrpSpPr>
        <p:grpSpPr>
          <a:xfrm>
            <a:off x="10405050" y="3941626"/>
            <a:ext cx="428246" cy="452365"/>
            <a:chOff x="9732876" y="1985814"/>
            <a:chExt cx="540000" cy="540000"/>
          </a:xfrm>
        </p:grpSpPr>
        <p:sp>
          <p:nvSpPr>
            <p:cNvPr id="46" name="Oval 51">
              <a:extLst>
                <a:ext uri="{FF2B5EF4-FFF2-40B4-BE49-F238E27FC236}">
                  <a16:creationId xmlns:a16="http://schemas.microsoft.com/office/drawing/2014/main" id="{E40DBD0B-3A31-46EE-B019-C1794233AF04}"/>
                </a:ext>
              </a:extLst>
            </p:cNvPr>
            <p:cNvSpPr/>
            <p:nvPr/>
          </p:nvSpPr>
          <p:spPr>
            <a:xfrm>
              <a:off x="9732876" y="1985814"/>
              <a:ext cx="540000" cy="540000"/>
            </a:xfrm>
            <a:prstGeom prst="ellipse">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dirty="0">
                <a:cs typeface="+mn-ea"/>
                <a:sym typeface="+mn-lt"/>
              </a:endParaRPr>
            </a:p>
          </p:txBody>
        </p:sp>
        <p:sp>
          <p:nvSpPr>
            <p:cNvPr id="47" name="Freeform: Shape 52">
              <a:extLst>
                <a:ext uri="{FF2B5EF4-FFF2-40B4-BE49-F238E27FC236}">
                  <a16:creationId xmlns:a16="http://schemas.microsoft.com/office/drawing/2014/main" id="{5BD4674E-DFDE-485F-8353-0E434F5ADF8B}"/>
                </a:ext>
              </a:extLst>
            </p:cNvPr>
            <p:cNvSpPr/>
            <p:nvPr/>
          </p:nvSpPr>
          <p:spPr bwMode="auto">
            <a:xfrm>
              <a:off x="9842613" y="2095551"/>
              <a:ext cx="320527" cy="320527"/>
            </a:xfrm>
            <a:custGeom>
              <a:avLst/>
              <a:gdLst>
                <a:gd name="T0" fmla="*/ 0 w 124"/>
                <a:gd name="T1" fmla="*/ 62 h 124"/>
                <a:gd name="T2" fmla="*/ 124 w 124"/>
                <a:gd name="T3" fmla="*/ 62 h 124"/>
                <a:gd name="T4" fmla="*/ 116 w 124"/>
                <a:gd name="T5" fmla="*/ 60 h 124"/>
                <a:gd name="T6" fmla="*/ 87 w 124"/>
                <a:gd name="T7" fmla="*/ 35 h 124"/>
                <a:gd name="T8" fmla="*/ 116 w 124"/>
                <a:gd name="T9" fmla="*/ 60 h 124"/>
                <a:gd name="T10" fmla="*/ 43 w 124"/>
                <a:gd name="T11" fmla="*/ 95 h 124"/>
                <a:gd name="T12" fmla="*/ 60 w 124"/>
                <a:gd name="T13" fmla="*/ 116 h 124"/>
                <a:gd name="T14" fmla="*/ 64 w 124"/>
                <a:gd name="T15" fmla="*/ 8 h 124"/>
                <a:gd name="T16" fmla="*/ 64 w 124"/>
                <a:gd name="T17" fmla="*/ 36 h 124"/>
                <a:gd name="T18" fmla="*/ 64 w 124"/>
                <a:gd name="T19" fmla="*/ 8 h 124"/>
                <a:gd name="T20" fmla="*/ 100 w 124"/>
                <a:gd name="T21" fmla="*/ 23 h 124"/>
                <a:gd name="T22" fmla="*/ 71 w 124"/>
                <a:gd name="T23" fmla="*/ 9 h 124"/>
                <a:gd name="T24" fmla="*/ 60 w 124"/>
                <a:gd name="T25" fmla="*/ 36 h 124"/>
                <a:gd name="T26" fmla="*/ 60 w 124"/>
                <a:gd name="T27" fmla="*/ 8 h 124"/>
                <a:gd name="T28" fmla="*/ 38 w 124"/>
                <a:gd name="T29" fmla="*/ 31 h 124"/>
                <a:gd name="T30" fmla="*/ 53 w 124"/>
                <a:gd name="T31" fmla="*/ 9 h 124"/>
                <a:gd name="T32" fmla="*/ 40 w 124"/>
                <a:gd name="T33" fmla="*/ 36 h 124"/>
                <a:gd name="T34" fmla="*/ 60 w 124"/>
                <a:gd name="T35" fmla="*/ 60 h 124"/>
                <a:gd name="T36" fmla="*/ 40 w 124"/>
                <a:gd name="T37" fmla="*/ 36 h 124"/>
                <a:gd name="T38" fmla="*/ 60 w 124"/>
                <a:gd name="T39" fmla="*/ 88 h 124"/>
                <a:gd name="T40" fmla="*/ 36 w 124"/>
                <a:gd name="T41" fmla="*/ 64 h 124"/>
                <a:gd name="T42" fmla="*/ 53 w 124"/>
                <a:gd name="T43" fmla="*/ 115 h 124"/>
                <a:gd name="T44" fmla="*/ 40 w 124"/>
                <a:gd name="T45" fmla="*/ 96 h 124"/>
                <a:gd name="T46" fmla="*/ 64 w 124"/>
                <a:gd name="T47" fmla="*/ 116 h 124"/>
                <a:gd name="T48" fmla="*/ 81 w 124"/>
                <a:gd name="T49" fmla="*/ 95 h 124"/>
                <a:gd name="T50" fmla="*/ 64 w 124"/>
                <a:gd name="T51" fmla="*/ 116 h 124"/>
                <a:gd name="T52" fmla="*/ 97 w 124"/>
                <a:gd name="T53" fmla="*/ 103 h 124"/>
                <a:gd name="T54" fmla="*/ 84 w 124"/>
                <a:gd name="T55" fmla="*/ 96 h 124"/>
                <a:gd name="T56" fmla="*/ 64 w 124"/>
                <a:gd name="T57" fmla="*/ 88 h 124"/>
                <a:gd name="T58" fmla="*/ 88 w 124"/>
                <a:gd name="T59" fmla="*/ 64 h 124"/>
                <a:gd name="T60" fmla="*/ 64 w 124"/>
                <a:gd name="T61" fmla="*/ 60 h 124"/>
                <a:gd name="T62" fmla="*/ 84 w 124"/>
                <a:gd name="T63" fmla="*/ 36 h 124"/>
                <a:gd name="T64" fmla="*/ 64 w 124"/>
                <a:gd name="T65" fmla="*/ 60 h 124"/>
                <a:gd name="T66" fmla="*/ 37 w 124"/>
                <a:gd name="T67" fmla="*/ 35 h 124"/>
                <a:gd name="T68" fmla="*/ 8 w 124"/>
                <a:gd name="T69" fmla="*/ 60 h 124"/>
                <a:gd name="T70" fmla="*/ 8 w 124"/>
                <a:gd name="T71" fmla="*/ 64 h 124"/>
                <a:gd name="T72" fmla="*/ 38 w 124"/>
                <a:gd name="T73" fmla="*/ 93 h 124"/>
                <a:gd name="T74" fmla="*/ 8 w 124"/>
                <a:gd name="T75" fmla="*/ 64 h 124"/>
                <a:gd name="T76" fmla="*/ 86 w 124"/>
                <a:gd name="T77" fmla="*/ 93 h 124"/>
                <a:gd name="T78" fmla="*/ 116 w 124"/>
                <a:gd name="T79" fmla="*/ 6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4" h="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rgbClr val="000944"/>
            </a:solidFill>
            <a:ln>
              <a:noFill/>
            </a:ln>
          </p:spPr>
          <p:txBody>
            <a:bodyPr anchor="ctr"/>
            <a:lstStyle/>
            <a:p>
              <a:pPr algn="ctr"/>
              <a:endParaRPr sz="2400" dirty="0">
                <a:cs typeface="+mn-ea"/>
                <a:sym typeface="+mn-lt"/>
              </a:endParaRPr>
            </a:p>
          </p:txBody>
        </p:sp>
      </p:grpSp>
      <p:sp>
        <p:nvSpPr>
          <p:cNvPr id="48" name="文本框 47">
            <a:extLst>
              <a:ext uri="{FF2B5EF4-FFF2-40B4-BE49-F238E27FC236}">
                <a16:creationId xmlns:a16="http://schemas.microsoft.com/office/drawing/2014/main" id="{436518B1-C91B-4E3E-8D06-F2DF8543AF2F}"/>
              </a:ext>
            </a:extLst>
          </p:cNvPr>
          <p:cNvSpPr txBox="1"/>
          <p:nvPr/>
        </p:nvSpPr>
        <p:spPr>
          <a:xfrm>
            <a:off x="8557414" y="4416176"/>
            <a:ext cx="2419775" cy="687111"/>
          </a:xfrm>
          <a:prstGeom prst="rect">
            <a:avLst/>
          </a:prstGeom>
          <a:noFill/>
        </p:spPr>
        <p:txBody>
          <a:bodyPr wrap="square" rtlCol="0">
            <a:spAutoFit/>
          </a:bodyPr>
          <a:lstStyle>
            <a:defPPr>
              <a:defRPr lang="zh-CN"/>
            </a:defPPr>
            <a:lvl1pPr algn="just">
              <a:lnSpc>
                <a:spcPts val="1600"/>
              </a:lnSpc>
              <a:defRPr sz="10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pic>
        <p:nvPicPr>
          <p:cNvPr id="49" name="图片 48">
            <a:extLst>
              <a:ext uri="{FF2B5EF4-FFF2-40B4-BE49-F238E27FC236}">
                <a16:creationId xmlns:a16="http://schemas.microsoft.com/office/drawing/2014/main" id="{7E4E4FD3-4D1C-4C89-9E76-D6A3E82B7A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Tree>
    <p:extLst>
      <p:ext uri="{BB962C8B-B14F-4D97-AF65-F5344CB8AC3E}">
        <p14:creationId xmlns:p14="http://schemas.microsoft.com/office/powerpoint/2010/main" val="4128507074"/>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1+#ppt_w/2"/>
                                          </p:val>
                                        </p:tav>
                                        <p:tav tm="100000">
                                          <p:val>
                                            <p:strVal val="#ppt_x"/>
                                          </p:val>
                                        </p:tav>
                                      </p:tavLst>
                                    </p:anim>
                                    <p:anim calcmode="lin" valueType="num">
                                      <p:cBhvr additive="base">
                                        <p:cTn id="8" dur="1000" fill="hold"/>
                                        <p:tgtEl>
                                          <p:spTgt spid="7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1000" fill="hold"/>
                                        <p:tgtEl>
                                          <p:spTgt spid="14"/>
                                        </p:tgtEl>
                                        <p:attrNameLst>
                                          <p:attrName>ppt_x</p:attrName>
                                        </p:attrNameLst>
                                      </p:cBhvr>
                                      <p:tavLst>
                                        <p:tav tm="0">
                                          <p:val>
                                            <p:strVal val="1+#ppt_w/2"/>
                                          </p:val>
                                        </p:tav>
                                        <p:tav tm="100000">
                                          <p:val>
                                            <p:strVal val="#ppt_x"/>
                                          </p:val>
                                        </p:tav>
                                      </p:tavLst>
                                    </p:anim>
                                    <p:anim calcmode="lin" valueType="num">
                                      <p:cBhvr additive="base">
                                        <p:cTn id="12" dur="1000" fill="hold"/>
                                        <p:tgtEl>
                                          <p:spTgt spid="14"/>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1000" fill="hold"/>
                                        <p:tgtEl>
                                          <p:spTgt spid="15"/>
                                        </p:tgtEl>
                                        <p:attrNameLst>
                                          <p:attrName>ppt_x</p:attrName>
                                        </p:attrNameLst>
                                      </p:cBhvr>
                                      <p:tavLst>
                                        <p:tav tm="0">
                                          <p:val>
                                            <p:strVal val="1+#ppt_w/2"/>
                                          </p:val>
                                        </p:tav>
                                        <p:tav tm="100000">
                                          <p:val>
                                            <p:strVal val="#ppt_x"/>
                                          </p:val>
                                        </p:tav>
                                      </p:tavLst>
                                    </p:anim>
                                    <p:anim calcmode="lin" valueType="num">
                                      <p:cBhvr additive="base">
                                        <p:cTn id="16" dur="1000" fill="hold"/>
                                        <p:tgtEl>
                                          <p:spTgt spid="15"/>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1000" fill="hold"/>
                                        <p:tgtEl>
                                          <p:spTgt spid="12"/>
                                        </p:tgtEl>
                                        <p:attrNameLst>
                                          <p:attrName>ppt_x</p:attrName>
                                        </p:attrNameLst>
                                      </p:cBhvr>
                                      <p:tavLst>
                                        <p:tav tm="0">
                                          <p:val>
                                            <p:strVal val="1+#ppt_w/2"/>
                                          </p:val>
                                        </p:tav>
                                        <p:tav tm="100000">
                                          <p:val>
                                            <p:strVal val="#ppt_x"/>
                                          </p:val>
                                        </p:tav>
                                      </p:tavLst>
                                    </p:anim>
                                    <p:anim calcmode="lin" valueType="num">
                                      <p:cBhvr additive="base">
                                        <p:cTn id="20" dur="1000" fill="hold"/>
                                        <p:tgtEl>
                                          <p:spTgt spid="12"/>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1000" fill="hold"/>
                                        <p:tgtEl>
                                          <p:spTgt spid="18"/>
                                        </p:tgtEl>
                                        <p:attrNameLst>
                                          <p:attrName>ppt_x</p:attrName>
                                        </p:attrNameLst>
                                      </p:cBhvr>
                                      <p:tavLst>
                                        <p:tav tm="0">
                                          <p:val>
                                            <p:strVal val="1+#ppt_w/2"/>
                                          </p:val>
                                        </p:tav>
                                        <p:tav tm="100000">
                                          <p:val>
                                            <p:strVal val="#ppt_x"/>
                                          </p:val>
                                        </p:tav>
                                      </p:tavLst>
                                    </p:anim>
                                    <p:anim calcmode="lin" valueType="num">
                                      <p:cBhvr additive="base">
                                        <p:cTn id="24" dur="1000" fill="hold"/>
                                        <p:tgtEl>
                                          <p:spTgt spid="18"/>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1000" fill="hold"/>
                                        <p:tgtEl>
                                          <p:spTgt spid="20"/>
                                        </p:tgtEl>
                                        <p:attrNameLst>
                                          <p:attrName>ppt_x</p:attrName>
                                        </p:attrNameLst>
                                      </p:cBhvr>
                                      <p:tavLst>
                                        <p:tav tm="0">
                                          <p:val>
                                            <p:strVal val="1+#ppt_w/2"/>
                                          </p:val>
                                        </p:tav>
                                        <p:tav tm="100000">
                                          <p:val>
                                            <p:strVal val="#ppt_x"/>
                                          </p:val>
                                        </p:tav>
                                      </p:tavLst>
                                    </p:anim>
                                    <p:anim calcmode="lin" valueType="num">
                                      <p:cBhvr additive="base">
                                        <p:cTn id="28" dur="1000" fill="hold"/>
                                        <p:tgtEl>
                                          <p:spTgt spid="20"/>
                                        </p:tgtEl>
                                        <p:attrNameLst>
                                          <p:attrName>ppt_y</p:attrName>
                                        </p:attrNameLst>
                                      </p:cBhvr>
                                      <p:tavLst>
                                        <p:tav tm="0">
                                          <p:val>
                                            <p:strVal val="#ppt_y"/>
                                          </p:val>
                                        </p:tav>
                                        <p:tav tm="100000">
                                          <p:val>
                                            <p:strVal val="#ppt_y"/>
                                          </p:val>
                                        </p:tav>
                                      </p:tavLst>
                                    </p:anim>
                                  </p:childTnLst>
                                </p:cTn>
                              </p:par>
                              <p:par>
                                <p:cTn id="29" presetID="2" presetClass="entr" presetSubtype="2"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1000" fill="hold"/>
                                        <p:tgtEl>
                                          <p:spTgt spid="21"/>
                                        </p:tgtEl>
                                        <p:attrNameLst>
                                          <p:attrName>ppt_x</p:attrName>
                                        </p:attrNameLst>
                                      </p:cBhvr>
                                      <p:tavLst>
                                        <p:tav tm="0">
                                          <p:val>
                                            <p:strVal val="1+#ppt_w/2"/>
                                          </p:val>
                                        </p:tav>
                                        <p:tav tm="100000">
                                          <p:val>
                                            <p:strVal val="#ppt_x"/>
                                          </p:val>
                                        </p:tav>
                                      </p:tavLst>
                                    </p:anim>
                                    <p:anim calcmode="lin" valueType="num">
                                      <p:cBhvr additive="base">
                                        <p:cTn id="32" dur="1000" fill="hold"/>
                                        <p:tgtEl>
                                          <p:spTgt spid="21"/>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additive="base">
                                        <p:cTn id="35" dur="1000" fill="hold"/>
                                        <p:tgtEl>
                                          <p:spTgt spid="19"/>
                                        </p:tgtEl>
                                        <p:attrNameLst>
                                          <p:attrName>ppt_x</p:attrName>
                                        </p:attrNameLst>
                                      </p:cBhvr>
                                      <p:tavLst>
                                        <p:tav tm="0">
                                          <p:val>
                                            <p:strVal val="1+#ppt_w/2"/>
                                          </p:val>
                                        </p:tav>
                                        <p:tav tm="100000">
                                          <p:val>
                                            <p:strVal val="#ppt_x"/>
                                          </p:val>
                                        </p:tav>
                                      </p:tavLst>
                                    </p:anim>
                                    <p:anim calcmode="lin" valueType="num">
                                      <p:cBhvr additive="base">
                                        <p:cTn id="36" dur="1000" fill="hold"/>
                                        <p:tgtEl>
                                          <p:spTgt spid="19"/>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anim calcmode="lin" valueType="num">
                                      <p:cBhvr additive="base">
                                        <p:cTn id="39" dur="1000" fill="hold"/>
                                        <p:tgtEl>
                                          <p:spTgt spid="24"/>
                                        </p:tgtEl>
                                        <p:attrNameLst>
                                          <p:attrName>ppt_x</p:attrName>
                                        </p:attrNameLst>
                                      </p:cBhvr>
                                      <p:tavLst>
                                        <p:tav tm="0">
                                          <p:val>
                                            <p:strVal val="1+#ppt_w/2"/>
                                          </p:val>
                                        </p:tav>
                                        <p:tav tm="100000">
                                          <p:val>
                                            <p:strVal val="#ppt_x"/>
                                          </p:val>
                                        </p:tav>
                                      </p:tavLst>
                                    </p:anim>
                                    <p:anim calcmode="lin" valueType="num">
                                      <p:cBhvr additive="base">
                                        <p:cTn id="40" dur="1000" fill="hold"/>
                                        <p:tgtEl>
                                          <p:spTgt spid="24"/>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1000" fill="hold"/>
                                        <p:tgtEl>
                                          <p:spTgt spid="26"/>
                                        </p:tgtEl>
                                        <p:attrNameLst>
                                          <p:attrName>ppt_x</p:attrName>
                                        </p:attrNameLst>
                                      </p:cBhvr>
                                      <p:tavLst>
                                        <p:tav tm="0">
                                          <p:val>
                                            <p:strVal val="1+#ppt_w/2"/>
                                          </p:val>
                                        </p:tav>
                                        <p:tav tm="100000">
                                          <p:val>
                                            <p:strVal val="#ppt_x"/>
                                          </p:val>
                                        </p:tav>
                                      </p:tavLst>
                                    </p:anim>
                                    <p:anim calcmode="lin" valueType="num">
                                      <p:cBhvr additive="base">
                                        <p:cTn id="44" dur="1000" fill="hold"/>
                                        <p:tgtEl>
                                          <p:spTgt spid="26"/>
                                        </p:tgtEl>
                                        <p:attrNameLst>
                                          <p:attrName>ppt_y</p:attrName>
                                        </p:attrNameLst>
                                      </p:cBhvr>
                                      <p:tavLst>
                                        <p:tav tm="0">
                                          <p:val>
                                            <p:strVal val="#ppt_y"/>
                                          </p:val>
                                        </p:tav>
                                        <p:tav tm="100000">
                                          <p:val>
                                            <p:strVal val="#ppt_y"/>
                                          </p:val>
                                        </p:tav>
                                      </p:tavLst>
                                    </p:anim>
                                  </p:childTnLst>
                                </p:cTn>
                              </p:par>
                              <p:par>
                                <p:cTn id="45" presetID="2" presetClass="entr" presetSubtype="2" fill="hold" nodeType="withEffect">
                                  <p:stCondLst>
                                    <p:cond delay="0"/>
                                  </p:stCondLst>
                                  <p:childTnLst>
                                    <p:set>
                                      <p:cBhvr>
                                        <p:cTn id="46" dur="1" fill="hold">
                                          <p:stCondLst>
                                            <p:cond delay="0"/>
                                          </p:stCondLst>
                                        </p:cTn>
                                        <p:tgtEl>
                                          <p:spTgt spid="27"/>
                                        </p:tgtEl>
                                        <p:attrNameLst>
                                          <p:attrName>style.visibility</p:attrName>
                                        </p:attrNameLst>
                                      </p:cBhvr>
                                      <p:to>
                                        <p:strVal val="visible"/>
                                      </p:to>
                                    </p:set>
                                    <p:anim calcmode="lin" valueType="num">
                                      <p:cBhvr additive="base">
                                        <p:cTn id="47" dur="1000" fill="hold"/>
                                        <p:tgtEl>
                                          <p:spTgt spid="27"/>
                                        </p:tgtEl>
                                        <p:attrNameLst>
                                          <p:attrName>ppt_x</p:attrName>
                                        </p:attrNameLst>
                                      </p:cBhvr>
                                      <p:tavLst>
                                        <p:tav tm="0">
                                          <p:val>
                                            <p:strVal val="1+#ppt_w/2"/>
                                          </p:val>
                                        </p:tav>
                                        <p:tav tm="100000">
                                          <p:val>
                                            <p:strVal val="#ppt_x"/>
                                          </p:val>
                                        </p:tav>
                                      </p:tavLst>
                                    </p:anim>
                                    <p:anim calcmode="lin" valueType="num">
                                      <p:cBhvr additive="base">
                                        <p:cTn id="48" dur="1000" fill="hold"/>
                                        <p:tgtEl>
                                          <p:spTgt spid="27"/>
                                        </p:tgtEl>
                                        <p:attrNameLst>
                                          <p:attrName>ppt_y</p:attrName>
                                        </p:attrNameLst>
                                      </p:cBhvr>
                                      <p:tavLst>
                                        <p:tav tm="0">
                                          <p:val>
                                            <p:strVal val="#ppt_y"/>
                                          </p:val>
                                        </p:tav>
                                        <p:tav tm="100000">
                                          <p:val>
                                            <p:strVal val="#ppt_y"/>
                                          </p:val>
                                        </p:tav>
                                      </p:tavLst>
                                    </p:anim>
                                  </p:childTnLst>
                                </p:cTn>
                              </p:par>
                              <p:par>
                                <p:cTn id="49" presetID="2" presetClass="entr" presetSubtype="2" fill="hold" grpId="0" nodeType="with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additive="base">
                                        <p:cTn id="51" dur="1000" fill="hold"/>
                                        <p:tgtEl>
                                          <p:spTgt spid="25"/>
                                        </p:tgtEl>
                                        <p:attrNameLst>
                                          <p:attrName>ppt_x</p:attrName>
                                        </p:attrNameLst>
                                      </p:cBhvr>
                                      <p:tavLst>
                                        <p:tav tm="0">
                                          <p:val>
                                            <p:strVal val="1+#ppt_w/2"/>
                                          </p:val>
                                        </p:tav>
                                        <p:tav tm="100000">
                                          <p:val>
                                            <p:strVal val="#ppt_x"/>
                                          </p:val>
                                        </p:tav>
                                      </p:tavLst>
                                    </p:anim>
                                    <p:anim calcmode="lin" valueType="num">
                                      <p:cBhvr additive="base">
                                        <p:cTn id="52" dur="1000" fill="hold"/>
                                        <p:tgtEl>
                                          <p:spTgt spid="25"/>
                                        </p:tgtEl>
                                        <p:attrNameLst>
                                          <p:attrName>ppt_y</p:attrName>
                                        </p:attrNameLst>
                                      </p:cBhvr>
                                      <p:tavLst>
                                        <p:tav tm="0">
                                          <p:val>
                                            <p:strVal val="#ppt_y"/>
                                          </p:val>
                                        </p:tav>
                                        <p:tav tm="100000">
                                          <p:val>
                                            <p:strVal val="#ppt_y"/>
                                          </p:val>
                                        </p:tav>
                                      </p:tavLst>
                                    </p:anim>
                                  </p:childTnLst>
                                </p:cTn>
                              </p:par>
                              <p:par>
                                <p:cTn id="53" presetID="2" presetClass="entr" presetSubtype="2" fill="hold" grpId="0" nodeType="withEffect">
                                  <p:stCondLst>
                                    <p:cond delay="0"/>
                                  </p:stCondLst>
                                  <p:childTnLst>
                                    <p:set>
                                      <p:cBhvr>
                                        <p:cTn id="54" dur="1" fill="hold">
                                          <p:stCondLst>
                                            <p:cond delay="0"/>
                                          </p:stCondLst>
                                        </p:cTn>
                                        <p:tgtEl>
                                          <p:spTgt spid="30"/>
                                        </p:tgtEl>
                                        <p:attrNameLst>
                                          <p:attrName>style.visibility</p:attrName>
                                        </p:attrNameLst>
                                      </p:cBhvr>
                                      <p:to>
                                        <p:strVal val="visible"/>
                                      </p:to>
                                    </p:set>
                                    <p:anim calcmode="lin" valueType="num">
                                      <p:cBhvr additive="base">
                                        <p:cTn id="55" dur="1000" fill="hold"/>
                                        <p:tgtEl>
                                          <p:spTgt spid="30"/>
                                        </p:tgtEl>
                                        <p:attrNameLst>
                                          <p:attrName>ppt_x</p:attrName>
                                        </p:attrNameLst>
                                      </p:cBhvr>
                                      <p:tavLst>
                                        <p:tav tm="0">
                                          <p:val>
                                            <p:strVal val="1+#ppt_w/2"/>
                                          </p:val>
                                        </p:tav>
                                        <p:tav tm="100000">
                                          <p:val>
                                            <p:strVal val="#ppt_x"/>
                                          </p:val>
                                        </p:tav>
                                      </p:tavLst>
                                    </p:anim>
                                    <p:anim calcmode="lin" valueType="num">
                                      <p:cBhvr additive="base">
                                        <p:cTn id="56" dur="1000" fill="hold"/>
                                        <p:tgtEl>
                                          <p:spTgt spid="30"/>
                                        </p:tgtEl>
                                        <p:attrNameLst>
                                          <p:attrName>ppt_y</p:attrName>
                                        </p:attrNameLst>
                                      </p:cBhvr>
                                      <p:tavLst>
                                        <p:tav tm="0">
                                          <p:val>
                                            <p:strVal val="#ppt_y"/>
                                          </p:val>
                                        </p:tav>
                                        <p:tav tm="100000">
                                          <p:val>
                                            <p:strVal val="#ppt_y"/>
                                          </p:val>
                                        </p:tav>
                                      </p:tavLst>
                                    </p:anim>
                                  </p:childTnLst>
                                </p:cTn>
                              </p:par>
                              <p:par>
                                <p:cTn id="57" presetID="2" presetClass="entr" presetSubtype="2" fill="hold" grpId="0" nodeType="withEffect">
                                  <p:stCondLst>
                                    <p:cond delay="0"/>
                                  </p:stCondLst>
                                  <p:childTnLst>
                                    <p:set>
                                      <p:cBhvr>
                                        <p:cTn id="58" dur="1" fill="hold">
                                          <p:stCondLst>
                                            <p:cond delay="0"/>
                                          </p:stCondLst>
                                        </p:cTn>
                                        <p:tgtEl>
                                          <p:spTgt spid="32"/>
                                        </p:tgtEl>
                                        <p:attrNameLst>
                                          <p:attrName>style.visibility</p:attrName>
                                        </p:attrNameLst>
                                      </p:cBhvr>
                                      <p:to>
                                        <p:strVal val="visible"/>
                                      </p:to>
                                    </p:set>
                                    <p:anim calcmode="lin" valueType="num">
                                      <p:cBhvr additive="base">
                                        <p:cTn id="59" dur="1000" fill="hold"/>
                                        <p:tgtEl>
                                          <p:spTgt spid="32"/>
                                        </p:tgtEl>
                                        <p:attrNameLst>
                                          <p:attrName>ppt_x</p:attrName>
                                        </p:attrNameLst>
                                      </p:cBhvr>
                                      <p:tavLst>
                                        <p:tav tm="0">
                                          <p:val>
                                            <p:strVal val="1+#ppt_w/2"/>
                                          </p:val>
                                        </p:tav>
                                        <p:tav tm="100000">
                                          <p:val>
                                            <p:strVal val="#ppt_x"/>
                                          </p:val>
                                        </p:tav>
                                      </p:tavLst>
                                    </p:anim>
                                    <p:anim calcmode="lin" valueType="num">
                                      <p:cBhvr additive="base">
                                        <p:cTn id="60" dur="1000" fill="hold"/>
                                        <p:tgtEl>
                                          <p:spTgt spid="32"/>
                                        </p:tgtEl>
                                        <p:attrNameLst>
                                          <p:attrName>ppt_y</p:attrName>
                                        </p:attrNameLst>
                                      </p:cBhvr>
                                      <p:tavLst>
                                        <p:tav tm="0">
                                          <p:val>
                                            <p:strVal val="#ppt_y"/>
                                          </p:val>
                                        </p:tav>
                                        <p:tav tm="100000">
                                          <p:val>
                                            <p:strVal val="#ppt_y"/>
                                          </p:val>
                                        </p:tav>
                                      </p:tavLst>
                                    </p:anim>
                                  </p:childTnLst>
                                </p:cTn>
                              </p:par>
                              <p:par>
                                <p:cTn id="61" presetID="2" presetClass="entr" presetSubtype="2" fill="hold" nodeType="withEffect">
                                  <p:stCondLst>
                                    <p:cond delay="0"/>
                                  </p:stCondLst>
                                  <p:childTnLst>
                                    <p:set>
                                      <p:cBhvr>
                                        <p:cTn id="62" dur="1" fill="hold">
                                          <p:stCondLst>
                                            <p:cond delay="0"/>
                                          </p:stCondLst>
                                        </p:cTn>
                                        <p:tgtEl>
                                          <p:spTgt spid="33"/>
                                        </p:tgtEl>
                                        <p:attrNameLst>
                                          <p:attrName>style.visibility</p:attrName>
                                        </p:attrNameLst>
                                      </p:cBhvr>
                                      <p:to>
                                        <p:strVal val="visible"/>
                                      </p:to>
                                    </p:set>
                                    <p:anim calcmode="lin" valueType="num">
                                      <p:cBhvr additive="base">
                                        <p:cTn id="63" dur="1000" fill="hold"/>
                                        <p:tgtEl>
                                          <p:spTgt spid="33"/>
                                        </p:tgtEl>
                                        <p:attrNameLst>
                                          <p:attrName>ppt_x</p:attrName>
                                        </p:attrNameLst>
                                      </p:cBhvr>
                                      <p:tavLst>
                                        <p:tav tm="0">
                                          <p:val>
                                            <p:strVal val="1+#ppt_w/2"/>
                                          </p:val>
                                        </p:tav>
                                        <p:tav tm="100000">
                                          <p:val>
                                            <p:strVal val="#ppt_x"/>
                                          </p:val>
                                        </p:tav>
                                      </p:tavLst>
                                    </p:anim>
                                    <p:anim calcmode="lin" valueType="num">
                                      <p:cBhvr additive="base">
                                        <p:cTn id="64" dur="1000" fill="hold"/>
                                        <p:tgtEl>
                                          <p:spTgt spid="33"/>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31"/>
                                        </p:tgtEl>
                                        <p:attrNameLst>
                                          <p:attrName>style.visibility</p:attrName>
                                        </p:attrNameLst>
                                      </p:cBhvr>
                                      <p:to>
                                        <p:strVal val="visible"/>
                                      </p:to>
                                    </p:set>
                                    <p:anim calcmode="lin" valueType="num">
                                      <p:cBhvr additive="base">
                                        <p:cTn id="67" dur="1000" fill="hold"/>
                                        <p:tgtEl>
                                          <p:spTgt spid="31"/>
                                        </p:tgtEl>
                                        <p:attrNameLst>
                                          <p:attrName>ppt_x</p:attrName>
                                        </p:attrNameLst>
                                      </p:cBhvr>
                                      <p:tavLst>
                                        <p:tav tm="0">
                                          <p:val>
                                            <p:strVal val="1+#ppt_w/2"/>
                                          </p:val>
                                        </p:tav>
                                        <p:tav tm="100000">
                                          <p:val>
                                            <p:strVal val="#ppt_x"/>
                                          </p:val>
                                        </p:tav>
                                      </p:tavLst>
                                    </p:anim>
                                    <p:anim calcmode="lin" valueType="num">
                                      <p:cBhvr additive="base">
                                        <p:cTn id="68" dur="1000" fill="hold"/>
                                        <p:tgtEl>
                                          <p:spTgt spid="31"/>
                                        </p:tgtEl>
                                        <p:attrNameLst>
                                          <p:attrName>ppt_y</p:attrName>
                                        </p:attrNameLst>
                                      </p:cBhvr>
                                      <p:tavLst>
                                        <p:tav tm="0">
                                          <p:val>
                                            <p:strVal val="#ppt_y"/>
                                          </p:val>
                                        </p:tav>
                                        <p:tav tm="100000">
                                          <p:val>
                                            <p:strVal val="#ppt_y"/>
                                          </p:val>
                                        </p:tav>
                                      </p:tavLst>
                                    </p:anim>
                                  </p:childTnLst>
                                </p:cTn>
                              </p:par>
                              <p:par>
                                <p:cTn id="69" presetID="2" presetClass="entr" presetSubtype="2" fill="hold" grpId="0" nodeType="withEffect">
                                  <p:stCondLst>
                                    <p:cond delay="0"/>
                                  </p:stCondLst>
                                  <p:childTnLst>
                                    <p:set>
                                      <p:cBhvr>
                                        <p:cTn id="70" dur="1" fill="hold">
                                          <p:stCondLst>
                                            <p:cond delay="0"/>
                                          </p:stCondLst>
                                        </p:cTn>
                                        <p:tgtEl>
                                          <p:spTgt spid="36"/>
                                        </p:tgtEl>
                                        <p:attrNameLst>
                                          <p:attrName>style.visibility</p:attrName>
                                        </p:attrNameLst>
                                      </p:cBhvr>
                                      <p:to>
                                        <p:strVal val="visible"/>
                                      </p:to>
                                    </p:set>
                                    <p:anim calcmode="lin" valueType="num">
                                      <p:cBhvr additive="base">
                                        <p:cTn id="71" dur="1000" fill="hold"/>
                                        <p:tgtEl>
                                          <p:spTgt spid="36"/>
                                        </p:tgtEl>
                                        <p:attrNameLst>
                                          <p:attrName>ppt_x</p:attrName>
                                        </p:attrNameLst>
                                      </p:cBhvr>
                                      <p:tavLst>
                                        <p:tav tm="0">
                                          <p:val>
                                            <p:strVal val="1+#ppt_w/2"/>
                                          </p:val>
                                        </p:tav>
                                        <p:tav tm="100000">
                                          <p:val>
                                            <p:strVal val="#ppt_x"/>
                                          </p:val>
                                        </p:tav>
                                      </p:tavLst>
                                    </p:anim>
                                    <p:anim calcmode="lin" valueType="num">
                                      <p:cBhvr additive="base">
                                        <p:cTn id="72" dur="1000" fill="hold"/>
                                        <p:tgtEl>
                                          <p:spTgt spid="36"/>
                                        </p:tgtEl>
                                        <p:attrNameLst>
                                          <p:attrName>ppt_y</p:attrName>
                                        </p:attrNameLst>
                                      </p:cBhvr>
                                      <p:tavLst>
                                        <p:tav tm="0">
                                          <p:val>
                                            <p:strVal val="#ppt_y"/>
                                          </p:val>
                                        </p:tav>
                                        <p:tav tm="100000">
                                          <p:val>
                                            <p:strVal val="#ppt_y"/>
                                          </p:val>
                                        </p:tav>
                                      </p:tavLst>
                                    </p:anim>
                                  </p:childTnLst>
                                </p:cTn>
                              </p:par>
                              <p:par>
                                <p:cTn id="73" presetID="2" presetClass="entr" presetSubtype="2" fill="hold" grpId="0" nodeType="withEffect">
                                  <p:stCondLst>
                                    <p:cond delay="0"/>
                                  </p:stCondLst>
                                  <p:childTnLst>
                                    <p:set>
                                      <p:cBhvr>
                                        <p:cTn id="74" dur="1" fill="hold">
                                          <p:stCondLst>
                                            <p:cond delay="0"/>
                                          </p:stCondLst>
                                        </p:cTn>
                                        <p:tgtEl>
                                          <p:spTgt spid="38"/>
                                        </p:tgtEl>
                                        <p:attrNameLst>
                                          <p:attrName>style.visibility</p:attrName>
                                        </p:attrNameLst>
                                      </p:cBhvr>
                                      <p:to>
                                        <p:strVal val="visible"/>
                                      </p:to>
                                    </p:set>
                                    <p:anim calcmode="lin" valueType="num">
                                      <p:cBhvr additive="base">
                                        <p:cTn id="75" dur="1000" fill="hold"/>
                                        <p:tgtEl>
                                          <p:spTgt spid="38"/>
                                        </p:tgtEl>
                                        <p:attrNameLst>
                                          <p:attrName>ppt_x</p:attrName>
                                        </p:attrNameLst>
                                      </p:cBhvr>
                                      <p:tavLst>
                                        <p:tav tm="0">
                                          <p:val>
                                            <p:strVal val="1+#ppt_w/2"/>
                                          </p:val>
                                        </p:tav>
                                        <p:tav tm="100000">
                                          <p:val>
                                            <p:strVal val="#ppt_x"/>
                                          </p:val>
                                        </p:tav>
                                      </p:tavLst>
                                    </p:anim>
                                    <p:anim calcmode="lin" valueType="num">
                                      <p:cBhvr additive="base">
                                        <p:cTn id="76" dur="1000" fill="hold"/>
                                        <p:tgtEl>
                                          <p:spTgt spid="38"/>
                                        </p:tgtEl>
                                        <p:attrNameLst>
                                          <p:attrName>ppt_y</p:attrName>
                                        </p:attrNameLst>
                                      </p:cBhvr>
                                      <p:tavLst>
                                        <p:tav tm="0">
                                          <p:val>
                                            <p:strVal val="#ppt_y"/>
                                          </p:val>
                                        </p:tav>
                                        <p:tav tm="100000">
                                          <p:val>
                                            <p:strVal val="#ppt_y"/>
                                          </p:val>
                                        </p:tav>
                                      </p:tavLst>
                                    </p:anim>
                                  </p:childTnLst>
                                </p:cTn>
                              </p:par>
                              <p:par>
                                <p:cTn id="77" presetID="2" presetClass="entr" presetSubtype="2" fill="hold" nodeType="withEffect">
                                  <p:stCondLst>
                                    <p:cond delay="0"/>
                                  </p:stCondLst>
                                  <p:childTnLst>
                                    <p:set>
                                      <p:cBhvr>
                                        <p:cTn id="78" dur="1" fill="hold">
                                          <p:stCondLst>
                                            <p:cond delay="0"/>
                                          </p:stCondLst>
                                        </p:cTn>
                                        <p:tgtEl>
                                          <p:spTgt spid="39"/>
                                        </p:tgtEl>
                                        <p:attrNameLst>
                                          <p:attrName>style.visibility</p:attrName>
                                        </p:attrNameLst>
                                      </p:cBhvr>
                                      <p:to>
                                        <p:strVal val="visible"/>
                                      </p:to>
                                    </p:set>
                                    <p:anim calcmode="lin" valueType="num">
                                      <p:cBhvr additive="base">
                                        <p:cTn id="79" dur="1000" fill="hold"/>
                                        <p:tgtEl>
                                          <p:spTgt spid="39"/>
                                        </p:tgtEl>
                                        <p:attrNameLst>
                                          <p:attrName>ppt_x</p:attrName>
                                        </p:attrNameLst>
                                      </p:cBhvr>
                                      <p:tavLst>
                                        <p:tav tm="0">
                                          <p:val>
                                            <p:strVal val="1+#ppt_w/2"/>
                                          </p:val>
                                        </p:tav>
                                        <p:tav tm="100000">
                                          <p:val>
                                            <p:strVal val="#ppt_x"/>
                                          </p:val>
                                        </p:tav>
                                      </p:tavLst>
                                    </p:anim>
                                    <p:anim calcmode="lin" valueType="num">
                                      <p:cBhvr additive="base">
                                        <p:cTn id="80" dur="1000" fill="hold"/>
                                        <p:tgtEl>
                                          <p:spTgt spid="39"/>
                                        </p:tgtEl>
                                        <p:attrNameLst>
                                          <p:attrName>ppt_y</p:attrName>
                                        </p:attrNameLst>
                                      </p:cBhvr>
                                      <p:tavLst>
                                        <p:tav tm="0">
                                          <p:val>
                                            <p:strVal val="#ppt_y"/>
                                          </p:val>
                                        </p:tav>
                                        <p:tav tm="100000">
                                          <p:val>
                                            <p:strVal val="#ppt_y"/>
                                          </p:val>
                                        </p:tav>
                                      </p:tavLst>
                                    </p:anim>
                                  </p:childTnLst>
                                </p:cTn>
                              </p:par>
                              <p:par>
                                <p:cTn id="81" presetID="2" presetClass="entr" presetSubtype="2" fill="hold" grpId="0" nodeType="withEffect">
                                  <p:stCondLst>
                                    <p:cond delay="0"/>
                                  </p:stCondLst>
                                  <p:childTnLst>
                                    <p:set>
                                      <p:cBhvr>
                                        <p:cTn id="82" dur="1" fill="hold">
                                          <p:stCondLst>
                                            <p:cond delay="0"/>
                                          </p:stCondLst>
                                        </p:cTn>
                                        <p:tgtEl>
                                          <p:spTgt spid="37"/>
                                        </p:tgtEl>
                                        <p:attrNameLst>
                                          <p:attrName>style.visibility</p:attrName>
                                        </p:attrNameLst>
                                      </p:cBhvr>
                                      <p:to>
                                        <p:strVal val="visible"/>
                                      </p:to>
                                    </p:set>
                                    <p:anim calcmode="lin" valueType="num">
                                      <p:cBhvr additive="base">
                                        <p:cTn id="83" dur="1000" fill="hold"/>
                                        <p:tgtEl>
                                          <p:spTgt spid="37"/>
                                        </p:tgtEl>
                                        <p:attrNameLst>
                                          <p:attrName>ppt_x</p:attrName>
                                        </p:attrNameLst>
                                      </p:cBhvr>
                                      <p:tavLst>
                                        <p:tav tm="0">
                                          <p:val>
                                            <p:strVal val="1+#ppt_w/2"/>
                                          </p:val>
                                        </p:tav>
                                        <p:tav tm="100000">
                                          <p:val>
                                            <p:strVal val="#ppt_x"/>
                                          </p:val>
                                        </p:tav>
                                      </p:tavLst>
                                    </p:anim>
                                    <p:anim calcmode="lin" valueType="num">
                                      <p:cBhvr additive="base">
                                        <p:cTn id="84" dur="1000" fill="hold"/>
                                        <p:tgtEl>
                                          <p:spTgt spid="37"/>
                                        </p:tgtEl>
                                        <p:attrNameLst>
                                          <p:attrName>ppt_y</p:attrName>
                                        </p:attrNameLst>
                                      </p:cBhvr>
                                      <p:tavLst>
                                        <p:tav tm="0">
                                          <p:val>
                                            <p:strVal val="#ppt_y"/>
                                          </p:val>
                                        </p:tav>
                                        <p:tav tm="100000">
                                          <p:val>
                                            <p:strVal val="#ppt_y"/>
                                          </p:val>
                                        </p:tav>
                                      </p:tavLst>
                                    </p:anim>
                                  </p:childTnLst>
                                </p:cTn>
                              </p:par>
                              <p:par>
                                <p:cTn id="85" presetID="2" presetClass="entr" presetSubtype="2" fill="hold" grpId="0" nodeType="withEffect">
                                  <p:stCondLst>
                                    <p:cond delay="0"/>
                                  </p:stCondLst>
                                  <p:childTnLst>
                                    <p:set>
                                      <p:cBhvr>
                                        <p:cTn id="86" dur="1" fill="hold">
                                          <p:stCondLst>
                                            <p:cond delay="0"/>
                                          </p:stCondLst>
                                        </p:cTn>
                                        <p:tgtEl>
                                          <p:spTgt spid="42"/>
                                        </p:tgtEl>
                                        <p:attrNameLst>
                                          <p:attrName>style.visibility</p:attrName>
                                        </p:attrNameLst>
                                      </p:cBhvr>
                                      <p:to>
                                        <p:strVal val="visible"/>
                                      </p:to>
                                    </p:set>
                                    <p:anim calcmode="lin" valueType="num">
                                      <p:cBhvr additive="base">
                                        <p:cTn id="87" dur="1000" fill="hold"/>
                                        <p:tgtEl>
                                          <p:spTgt spid="42"/>
                                        </p:tgtEl>
                                        <p:attrNameLst>
                                          <p:attrName>ppt_x</p:attrName>
                                        </p:attrNameLst>
                                      </p:cBhvr>
                                      <p:tavLst>
                                        <p:tav tm="0">
                                          <p:val>
                                            <p:strVal val="1+#ppt_w/2"/>
                                          </p:val>
                                        </p:tav>
                                        <p:tav tm="100000">
                                          <p:val>
                                            <p:strVal val="#ppt_x"/>
                                          </p:val>
                                        </p:tav>
                                      </p:tavLst>
                                    </p:anim>
                                    <p:anim calcmode="lin" valueType="num">
                                      <p:cBhvr additive="base">
                                        <p:cTn id="88" dur="1000" fill="hold"/>
                                        <p:tgtEl>
                                          <p:spTgt spid="42"/>
                                        </p:tgtEl>
                                        <p:attrNameLst>
                                          <p:attrName>ppt_y</p:attrName>
                                        </p:attrNameLst>
                                      </p:cBhvr>
                                      <p:tavLst>
                                        <p:tav tm="0">
                                          <p:val>
                                            <p:strVal val="#ppt_y"/>
                                          </p:val>
                                        </p:tav>
                                        <p:tav tm="100000">
                                          <p:val>
                                            <p:strVal val="#ppt_y"/>
                                          </p:val>
                                        </p:tav>
                                      </p:tavLst>
                                    </p:anim>
                                  </p:childTnLst>
                                </p:cTn>
                              </p:par>
                              <p:par>
                                <p:cTn id="89" presetID="2" presetClass="entr" presetSubtype="2" fill="hold" grpId="0" nodeType="withEffect">
                                  <p:stCondLst>
                                    <p:cond delay="0"/>
                                  </p:stCondLst>
                                  <p:childTnLst>
                                    <p:set>
                                      <p:cBhvr>
                                        <p:cTn id="90" dur="1" fill="hold">
                                          <p:stCondLst>
                                            <p:cond delay="0"/>
                                          </p:stCondLst>
                                        </p:cTn>
                                        <p:tgtEl>
                                          <p:spTgt spid="44"/>
                                        </p:tgtEl>
                                        <p:attrNameLst>
                                          <p:attrName>style.visibility</p:attrName>
                                        </p:attrNameLst>
                                      </p:cBhvr>
                                      <p:to>
                                        <p:strVal val="visible"/>
                                      </p:to>
                                    </p:set>
                                    <p:anim calcmode="lin" valueType="num">
                                      <p:cBhvr additive="base">
                                        <p:cTn id="91" dur="1000" fill="hold"/>
                                        <p:tgtEl>
                                          <p:spTgt spid="44"/>
                                        </p:tgtEl>
                                        <p:attrNameLst>
                                          <p:attrName>ppt_x</p:attrName>
                                        </p:attrNameLst>
                                      </p:cBhvr>
                                      <p:tavLst>
                                        <p:tav tm="0">
                                          <p:val>
                                            <p:strVal val="1+#ppt_w/2"/>
                                          </p:val>
                                        </p:tav>
                                        <p:tav tm="100000">
                                          <p:val>
                                            <p:strVal val="#ppt_x"/>
                                          </p:val>
                                        </p:tav>
                                      </p:tavLst>
                                    </p:anim>
                                    <p:anim calcmode="lin" valueType="num">
                                      <p:cBhvr additive="base">
                                        <p:cTn id="92" dur="1000" fill="hold"/>
                                        <p:tgtEl>
                                          <p:spTgt spid="44"/>
                                        </p:tgtEl>
                                        <p:attrNameLst>
                                          <p:attrName>ppt_y</p:attrName>
                                        </p:attrNameLst>
                                      </p:cBhvr>
                                      <p:tavLst>
                                        <p:tav tm="0">
                                          <p:val>
                                            <p:strVal val="#ppt_y"/>
                                          </p:val>
                                        </p:tav>
                                        <p:tav tm="100000">
                                          <p:val>
                                            <p:strVal val="#ppt_y"/>
                                          </p:val>
                                        </p:tav>
                                      </p:tavLst>
                                    </p:anim>
                                  </p:childTnLst>
                                </p:cTn>
                              </p:par>
                              <p:par>
                                <p:cTn id="93" presetID="2" presetClass="entr" presetSubtype="2" fill="hold" nodeType="withEffect">
                                  <p:stCondLst>
                                    <p:cond delay="0"/>
                                  </p:stCondLst>
                                  <p:childTnLst>
                                    <p:set>
                                      <p:cBhvr>
                                        <p:cTn id="94" dur="1" fill="hold">
                                          <p:stCondLst>
                                            <p:cond delay="0"/>
                                          </p:stCondLst>
                                        </p:cTn>
                                        <p:tgtEl>
                                          <p:spTgt spid="45"/>
                                        </p:tgtEl>
                                        <p:attrNameLst>
                                          <p:attrName>style.visibility</p:attrName>
                                        </p:attrNameLst>
                                      </p:cBhvr>
                                      <p:to>
                                        <p:strVal val="visible"/>
                                      </p:to>
                                    </p:set>
                                    <p:anim calcmode="lin" valueType="num">
                                      <p:cBhvr additive="base">
                                        <p:cTn id="95" dur="1000" fill="hold"/>
                                        <p:tgtEl>
                                          <p:spTgt spid="45"/>
                                        </p:tgtEl>
                                        <p:attrNameLst>
                                          <p:attrName>ppt_x</p:attrName>
                                        </p:attrNameLst>
                                      </p:cBhvr>
                                      <p:tavLst>
                                        <p:tav tm="0">
                                          <p:val>
                                            <p:strVal val="1+#ppt_w/2"/>
                                          </p:val>
                                        </p:tav>
                                        <p:tav tm="100000">
                                          <p:val>
                                            <p:strVal val="#ppt_x"/>
                                          </p:val>
                                        </p:tav>
                                      </p:tavLst>
                                    </p:anim>
                                    <p:anim calcmode="lin" valueType="num">
                                      <p:cBhvr additive="base">
                                        <p:cTn id="96" dur="1000" fill="hold"/>
                                        <p:tgtEl>
                                          <p:spTgt spid="45"/>
                                        </p:tgtEl>
                                        <p:attrNameLst>
                                          <p:attrName>ppt_y</p:attrName>
                                        </p:attrNameLst>
                                      </p:cBhvr>
                                      <p:tavLst>
                                        <p:tav tm="0">
                                          <p:val>
                                            <p:strVal val="#ppt_y"/>
                                          </p:val>
                                        </p:tav>
                                        <p:tav tm="100000">
                                          <p:val>
                                            <p:strVal val="#ppt_y"/>
                                          </p:val>
                                        </p:tav>
                                      </p:tavLst>
                                    </p:anim>
                                  </p:childTnLst>
                                </p:cTn>
                              </p:par>
                              <p:par>
                                <p:cTn id="97" presetID="2" presetClass="entr" presetSubtype="2" fill="hold" grpId="0" nodeType="withEffect">
                                  <p:stCondLst>
                                    <p:cond delay="0"/>
                                  </p:stCondLst>
                                  <p:childTnLst>
                                    <p:set>
                                      <p:cBhvr>
                                        <p:cTn id="98" dur="1" fill="hold">
                                          <p:stCondLst>
                                            <p:cond delay="0"/>
                                          </p:stCondLst>
                                        </p:cTn>
                                        <p:tgtEl>
                                          <p:spTgt spid="43"/>
                                        </p:tgtEl>
                                        <p:attrNameLst>
                                          <p:attrName>style.visibility</p:attrName>
                                        </p:attrNameLst>
                                      </p:cBhvr>
                                      <p:to>
                                        <p:strVal val="visible"/>
                                      </p:to>
                                    </p:set>
                                    <p:anim calcmode="lin" valueType="num">
                                      <p:cBhvr additive="base">
                                        <p:cTn id="99" dur="1000" fill="hold"/>
                                        <p:tgtEl>
                                          <p:spTgt spid="43"/>
                                        </p:tgtEl>
                                        <p:attrNameLst>
                                          <p:attrName>ppt_x</p:attrName>
                                        </p:attrNameLst>
                                      </p:cBhvr>
                                      <p:tavLst>
                                        <p:tav tm="0">
                                          <p:val>
                                            <p:strVal val="1+#ppt_w/2"/>
                                          </p:val>
                                        </p:tav>
                                        <p:tav tm="100000">
                                          <p:val>
                                            <p:strVal val="#ppt_x"/>
                                          </p:val>
                                        </p:tav>
                                      </p:tavLst>
                                    </p:anim>
                                    <p:anim calcmode="lin" valueType="num">
                                      <p:cBhvr additive="base">
                                        <p:cTn id="100" dur="1000" fill="hold"/>
                                        <p:tgtEl>
                                          <p:spTgt spid="43"/>
                                        </p:tgtEl>
                                        <p:attrNameLst>
                                          <p:attrName>ppt_y</p:attrName>
                                        </p:attrNameLst>
                                      </p:cBhvr>
                                      <p:tavLst>
                                        <p:tav tm="0">
                                          <p:val>
                                            <p:strVal val="#ppt_y"/>
                                          </p:val>
                                        </p:tav>
                                        <p:tav tm="100000">
                                          <p:val>
                                            <p:strVal val="#ppt_y"/>
                                          </p:val>
                                        </p:tav>
                                      </p:tavLst>
                                    </p:anim>
                                  </p:childTnLst>
                                </p:cTn>
                              </p:par>
                              <p:par>
                                <p:cTn id="101" presetID="2" presetClass="entr" presetSubtype="2" fill="hold" grpId="0" nodeType="withEffect">
                                  <p:stCondLst>
                                    <p:cond delay="0"/>
                                  </p:stCondLst>
                                  <p:childTnLst>
                                    <p:set>
                                      <p:cBhvr>
                                        <p:cTn id="102" dur="1" fill="hold">
                                          <p:stCondLst>
                                            <p:cond delay="0"/>
                                          </p:stCondLst>
                                        </p:cTn>
                                        <p:tgtEl>
                                          <p:spTgt spid="48"/>
                                        </p:tgtEl>
                                        <p:attrNameLst>
                                          <p:attrName>style.visibility</p:attrName>
                                        </p:attrNameLst>
                                      </p:cBhvr>
                                      <p:to>
                                        <p:strVal val="visible"/>
                                      </p:to>
                                    </p:set>
                                    <p:anim calcmode="lin" valueType="num">
                                      <p:cBhvr additive="base">
                                        <p:cTn id="103" dur="1000" fill="hold"/>
                                        <p:tgtEl>
                                          <p:spTgt spid="48"/>
                                        </p:tgtEl>
                                        <p:attrNameLst>
                                          <p:attrName>ppt_x</p:attrName>
                                        </p:attrNameLst>
                                      </p:cBhvr>
                                      <p:tavLst>
                                        <p:tav tm="0">
                                          <p:val>
                                            <p:strVal val="1+#ppt_w/2"/>
                                          </p:val>
                                        </p:tav>
                                        <p:tav tm="100000">
                                          <p:val>
                                            <p:strVal val="#ppt_x"/>
                                          </p:val>
                                        </p:tav>
                                      </p:tavLst>
                                    </p:anim>
                                    <p:anim calcmode="lin" valueType="num">
                                      <p:cBhvr additive="base">
                                        <p:cTn id="104" dur="1000" fill="hold"/>
                                        <p:tgtEl>
                                          <p:spTgt spid="48"/>
                                        </p:tgtEl>
                                        <p:attrNameLst>
                                          <p:attrName>ppt_y</p:attrName>
                                        </p:attrNameLst>
                                      </p:cBhvr>
                                      <p:tavLst>
                                        <p:tav tm="0">
                                          <p:val>
                                            <p:strVal val="#ppt_y"/>
                                          </p:val>
                                        </p:tav>
                                        <p:tav tm="100000">
                                          <p:val>
                                            <p:strVal val="#ppt_y"/>
                                          </p:val>
                                        </p:tav>
                                      </p:tavLst>
                                    </p:anim>
                                  </p:childTnLst>
                                </p:cTn>
                              </p:par>
                              <p:par>
                                <p:cTn id="105" presetID="2" presetClass="entr" presetSubtype="8" fill="hold" nodeType="withEffect">
                                  <p:stCondLst>
                                    <p:cond delay="0"/>
                                  </p:stCondLst>
                                  <p:childTnLst>
                                    <p:set>
                                      <p:cBhvr>
                                        <p:cTn id="106" dur="1" fill="hold">
                                          <p:stCondLst>
                                            <p:cond delay="0"/>
                                          </p:stCondLst>
                                        </p:cTn>
                                        <p:tgtEl>
                                          <p:spTgt spid="49"/>
                                        </p:tgtEl>
                                        <p:attrNameLst>
                                          <p:attrName>style.visibility</p:attrName>
                                        </p:attrNameLst>
                                      </p:cBhvr>
                                      <p:to>
                                        <p:strVal val="visible"/>
                                      </p:to>
                                    </p:set>
                                    <p:anim calcmode="lin" valueType="num">
                                      <p:cBhvr additive="base">
                                        <p:cTn id="107" dur="1000" fill="hold"/>
                                        <p:tgtEl>
                                          <p:spTgt spid="49"/>
                                        </p:tgtEl>
                                        <p:attrNameLst>
                                          <p:attrName>ppt_x</p:attrName>
                                        </p:attrNameLst>
                                      </p:cBhvr>
                                      <p:tavLst>
                                        <p:tav tm="0">
                                          <p:val>
                                            <p:strVal val="0-#ppt_w/2"/>
                                          </p:val>
                                        </p:tav>
                                        <p:tav tm="100000">
                                          <p:val>
                                            <p:strVal val="#ppt_x"/>
                                          </p:val>
                                        </p:tav>
                                      </p:tavLst>
                                    </p:anim>
                                    <p:anim calcmode="lin" valueType="num">
                                      <p:cBhvr additive="base">
                                        <p:cTn id="108" dur="1000" fill="hold"/>
                                        <p:tgtEl>
                                          <p:spTgt spid="4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p:bldP spid="18" grpId="0"/>
      <p:bldP spid="19" grpId="0" animBg="1"/>
      <p:bldP spid="20" grpId="0"/>
      <p:bldP spid="24" grpId="0"/>
      <p:bldP spid="25" grpId="0" animBg="1"/>
      <p:bldP spid="26" grpId="0"/>
      <p:bldP spid="30" grpId="0"/>
      <p:bldP spid="31" grpId="0" animBg="1"/>
      <p:bldP spid="32" grpId="0"/>
      <p:bldP spid="36" grpId="0"/>
      <p:bldP spid="37" grpId="0" animBg="1"/>
      <p:bldP spid="38" grpId="0"/>
      <p:bldP spid="42" grpId="0"/>
      <p:bldP spid="43" grpId="0" animBg="1"/>
      <p:bldP spid="44" grpId="0"/>
      <p:bldP spid="48"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31" name="组合 30">
            <a:extLst>
              <a:ext uri="{FF2B5EF4-FFF2-40B4-BE49-F238E27FC236}">
                <a16:creationId xmlns:a16="http://schemas.microsoft.com/office/drawing/2014/main" id="{4B75B1A1-C9F0-4CEB-812F-FE6EAB21392F}"/>
              </a:ext>
            </a:extLst>
          </p:cNvPr>
          <p:cNvGrpSpPr/>
          <p:nvPr/>
        </p:nvGrpSpPr>
        <p:grpSpPr>
          <a:xfrm rot="17654094" flipH="1">
            <a:off x="6609136" y="1412782"/>
            <a:ext cx="5817625" cy="9151988"/>
            <a:chOff x="8483994" y="-6222396"/>
            <a:chExt cx="5817625" cy="11611017"/>
          </a:xfrm>
        </p:grpSpPr>
        <p:sp>
          <p:nvSpPr>
            <p:cNvPr id="6" name="矩形 5">
              <a:extLst>
                <a:ext uri="{FF2B5EF4-FFF2-40B4-BE49-F238E27FC236}">
                  <a16:creationId xmlns:a16="http://schemas.microsoft.com/office/drawing/2014/main" id="{7FA0FA9A-9881-4A40-B58D-5005B7BD0A2E}"/>
                </a:ext>
              </a:extLst>
            </p:cNvPr>
            <p:cNvSpPr/>
            <p:nvPr/>
          </p:nvSpPr>
          <p:spPr>
            <a:xfrm rot="16200000">
              <a:off x="7221345" y="-1326980"/>
              <a:ext cx="8929252"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矩形 6">
              <a:extLst>
                <a:ext uri="{FF2B5EF4-FFF2-40B4-BE49-F238E27FC236}">
                  <a16:creationId xmlns:a16="http://schemas.microsoft.com/office/drawing/2014/main" id="{45077840-58DF-444B-9583-3BB484902CB5}"/>
                </a:ext>
              </a:extLst>
            </p:cNvPr>
            <p:cNvSpPr/>
            <p:nvPr/>
          </p:nvSpPr>
          <p:spPr>
            <a:xfrm rot="16200000">
              <a:off x="6521286" y="-869009"/>
              <a:ext cx="9163955"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矩形 7">
              <a:extLst>
                <a:ext uri="{FF2B5EF4-FFF2-40B4-BE49-F238E27FC236}">
                  <a16:creationId xmlns:a16="http://schemas.microsoft.com/office/drawing/2014/main" id="{C2FCB91A-DD82-4E12-8111-508044E4FC01}"/>
                </a:ext>
              </a:extLst>
            </p:cNvPr>
            <p:cNvSpPr/>
            <p:nvPr/>
          </p:nvSpPr>
          <p:spPr>
            <a:xfrm rot="16200000">
              <a:off x="5526772" y="-1519961"/>
              <a:ext cx="9987575"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矩形 8">
              <a:extLst>
                <a:ext uri="{FF2B5EF4-FFF2-40B4-BE49-F238E27FC236}">
                  <a16:creationId xmlns:a16="http://schemas.microsoft.com/office/drawing/2014/main" id="{38386533-F189-42BD-A5F9-D0AAFA5C22B7}"/>
                </a:ext>
              </a:extLst>
            </p:cNvPr>
            <p:cNvSpPr/>
            <p:nvPr/>
          </p:nvSpPr>
          <p:spPr>
            <a:xfrm rot="16200000">
              <a:off x="8944559" y="93556"/>
              <a:ext cx="8972525"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矩形 9">
              <a:extLst>
                <a:ext uri="{FF2B5EF4-FFF2-40B4-BE49-F238E27FC236}">
                  <a16:creationId xmlns:a16="http://schemas.microsoft.com/office/drawing/2014/main" id="{2FC1CB2F-C974-46E3-B485-A799AF999A04}"/>
                </a:ext>
              </a:extLst>
            </p:cNvPr>
            <p:cNvSpPr/>
            <p:nvPr/>
          </p:nvSpPr>
          <p:spPr>
            <a:xfrm rot="16200000">
              <a:off x="7782413" y="-350688"/>
              <a:ext cx="8972522" cy="582706"/>
            </a:xfrm>
            <a:prstGeom prst="rect">
              <a:avLst/>
            </a:prstGeom>
            <a:gradFill flip="none" rotWithShape="1">
              <a:gsLst>
                <a:gs pos="0">
                  <a:srgbClr val="B44B50"/>
                </a:gs>
                <a:gs pos="10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矩形 10">
              <a:extLst>
                <a:ext uri="{FF2B5EF4-FFF2-40B4-BE49-F238E27FC236}">
                  <a16:creationId xmlns:a16="http://schemas.microsoft.com/office/drawing/2014/main" id="{EF9DE502-A4CF-4ACE-9398-430E3E83CA3A}"/>
                </a:ext>
              </a:extLst>
            </p:cNvPr>
            <p:cNvSpPr/>
            <p:nvPr/>
          </p:nvSpPr>
          <p:spPr>
            <a:xfrm rot="16200000">
              <a:off x="5589971" y="-291352"/>
              <a:ext cx="7530353" cy="582706"/>
            </a:xfrm>
            <a:prstGeom prst="rect">
              <a:avLst/>
            </a:prstGeom>
            <a:gradFill flip="none" rotWithShape="1">
              <a:gsLst>
                <a:gs pos="0">
                  <a:srgbClr val="B44B50"/>
                </a:gs>
                <a:gs pos="81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矩形 11">
              <a:extLst>
                <a:ext uri="{FF2B5EF4-FFF2-40B4-BE49-F238E27FC236}">
                  <a16:creationId xmlns:a16="http://schemas.microsoft.com/office/drawing/2014/main" id="{22F77D42-BDC8-41BD-A955-BAAB2F27794E}"/>
                </a:ext>
              </a:extLst>
            </p:cNvPr>
            <p:cNvSpPr/>
            <p:nvPr/>
          </p:nvSpPr>
          <p:spPr>
            <a:xfrm rot="16200000">
              <a:off x="4501645" y="-338938"/>
              <a:ext cx="10872413"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矩形 12">
              <a:extLst>
                <a:ext uri="{FF2B5EF4-FFF2-40B4-BE49-F238E27FC236}">
                  <a16:creationId xmlns:a16="http://schemas.microsoft.com/office/drawing/2014/main" id="{E5414D66-93BF-408A-8449-85EAEA1896F0}"/>
                </a:ext>
              </a:extLst>
            </p:cNvPr>
            <p:cNvSpPr/>
            <p:nvPr/>
          </p:nvSpPr>
          <p:spPr>
            <a:xfrm rot="16200000">
              <a:off x="10245089" y="370395"/>
              <a:ext cx="7530353" cy="582706"/>
            </a:xfrm>
            <a:prstGeom prst="rect">
              <a:avLst/>
            </a:prstGeom>
            <a:gradFill flip="none" rotWithShape="1">
              <a:gsLst>
                <a:gs pos="0">
                  <a:srgbClr val="B44B50"/>
                </a:gs>
                <a:gs pos="10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矩形 13">
              <a:extLst>
                <a:ext uri="{FF2B5EF4-FFF2-40B4-BE49-F238E27FC236}">
                  <a16:creationId xmlns:a16="http://schemas.microsoft.com/office/drawing/2014/main" id="{BEA7B863-4488-4AB1-AA64-237F8B8FAC3F}"/>
                </a:ext>
              </a:extLst>
            </p:cNvPr>
            <p:cNvSpPr/>
            <p:nvPr/>
          </p:nvSpPr>
          <p:spPr>
            <a:xfrm rot="16200000">
              <a:off x="8540943" y="243994"/>
              <a:ext cx="8614349" cy="582706"/>
            </a:xfrm>
            <a:prstGeom prst="rect">
              <a:avLst/>
            </a:prstGeom>
            <a:gradFill flip="none" rotWithShape="1">
              <a:gsLst>
                <a:gs pos="0">
                  <a:srgbClr val="B44B50"/>
                </a:gs>
                <a:gs pos="10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矩形 28">
              <a:extLst>
                <a:ext uri="{FF2B5EF4-FFF2-40B4-BE49-F238E27FC236}">
                  <a16:creationId xmlns:a16="http://schemas.microsoft.com/office/drawing/2014/main" id="{C3079F65-5E4F-4B01-829D-9E9B0B12F612}"/>
                </a:ext>
              </a:extLst>
            </p:cNvPr>
            <p:cNvSpPr/>
            <p:nvPr/>
          </p:nvSpPr>
          <p:spPr>
            <a:xfrm rot="16200000">
              <a:off x="5010170" y="1195773"/>
              <a:ext cx="7530353" cy="582706"/>
            </a:xfrm>
            <a:prstGeom prst="rect">
              <a:avLst/>
            </a:prstGeom>
            <a:gradFill flip="none" rotWithShape="1">
              <a:gsLst>
                <a:gs pos="0">
                  <a:srgbClr val="B44B50"/>
                </a:gs>
                <a:gs pos="89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45" name="椭圆 44">
            <a:extLst>
              <a:ext uri="{FF2B5EF4-FFF2-40B4-BE49-F238E27FC236}">
                <a16:creationId xmlns:a16="http://schemas.microsoft.com/office/drawing/2014/main" id="{72C90E02-E71C-44C2-8566-22E7CD880587}"/>
              </a:ext>
            </a:extLst>
          </p:cNvPr>
          <p:cNvSpPr/>
          <p:nvPr/>
        </p:nvSpPr>
        <p:spPr>
          <a:xfrm>
            <a:off x="5685637" y="2619197"/>
            <a:ext cx="10242910" cy="10242910"/>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6" name="椭圆 45">
            <a:extLst>
              <a:ext uri="{FF2B5EF4-FFF2-40B4-BE49-F238E27FC236}">
                <a16:creationId xmlns:a16="http://schemas.microsoft.com/office/drawing/2014/main" id="{E207DE06-776E-417C-A86A-E1B204B214F1}"/>
              </a:ext>
            </a:extLst>
          </p:cNvPr>
          <p:cNvSpPr/>
          <p:nvPr/>
        </p:nvSpPr>
        <p:spPr>
          <a:xfrm>
            <a:off x="6039284" y="3078512"/>
            <a:ext cx="9535616" cy="953561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7" name="椭圆 46">
            <a:extLst>
              <a:ext uri="{FF2B5EF4-FFF2-40B4-BE49-F238E27FC236}">
                <a16:creationId xmlns:a16="http://schemas.microsoft.com/office/drawing/2014/main" id="{23B855F9-5A41-4E90-9402-5B9C2FE7D1AD}"/>
              </a:ext>
            </a:extLst>
          </p:cNvPr>
          <p:cNvSpPr/>
          <p:nvPr/>
        </p:nvSpPr>
        <p:spPr>
          <a:xfrm>
            <a:off x="6426134" y="3465362"/>
            <a:ext cx="8761916" cy="876191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8" name="椭圆 47">
            <a:extLst>
              <a:ext uri="{FF2B5EF4-FFF2-40B4-BE49-F238E27FC236}">
                <a16:creationId xmlns:a16="http://schemas.microsoft.com/office/drawing/2014/main" id="{CF31E094-137E-4077-90B6-EA3B00C02B2A}"/>
              </a:ext>
            </a:extLst>
          </p:cNvPr>
          <p:cNvSpPr/>
          <p:nvPr/>
        </p:nvSpPr>
        <p:spPr>
          <a:xfrm>
            <a:off x="6837091" y="3876319"/>
            <a:ext cx="7940002" cy="7940002"/>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9" name="椭圆 48">
            <a:extLst>
              <a:ext uri="{FF2B5EF4-FFF2-40B4-BE49-F238E27FC236}">
                <a16:creationId xmlns:a16="http://schemas.microsoft.com/office/drawing/2014/main" id="{C7D96300-C4CA-4841-B960-0EF7DC2B317D}"/>
              </a:ext>
            </a:extLst>
          </p:cNvPr>
          <p:cNvSpPr/>
          <p:nvPr/>
        </p:nvSpPr>
        <p:spPr>
          <a:xfrm>
            <a:off x="7678147" y="4717375"/>
            <a:ext cx="6257891" cy="6257891"/>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0" name="椭圆 49">
            <a:extLst>
              <a:ext uri="{FF2B5EF4-FFF2-40B4-BE49-F238E27FC236}">
                <a16:creationId xmlns:a16="http://schemas.microsoft.com/office/drawing/2014/main" id="{15DEE1E4-8656-406F-BAD6-61DD69902252}"/>
              </a:ext>
            </a:extLst>
          </p:cNvPr>
          <p:cNvSpPr/>
          <p:nvPr/>
        </p:nvSpPr>
        <p:spPr>
          <a:xfrm>
            <a:off x="7256267" y="4295495"/>
            <a:ext cx="7101650" cy="7101650"/>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1" name="椭圆 50">
            <a:extLst>
              <a:ext uri="{FF2B5EF4-FFF2-40B4-BE49-F238E27FC236}">
                <a16:creationId xmlns:a16="http://schemas.microsoft.com/office/drawing/2014/main" id="{A15A7A3D-24C8-4E88-9148-4D9428548DB4}"/>
              </a:ext>
            </a:extLst>
          </p:cNvPr>
          <p:cNvSpPr/>
          <p:nvPr/>
        </p:nvSpPr>
        <p:spPr>
          <a:xfrm>
            <a:off x="8133830" y="5173058"/>
            <a:ext cx="5346525" cy="5346525"/>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2" name="椭圆 51">
            <a:extLst>
              <a:ext uri="{FF2B5EF4-FFF2-40B4-BE49-F238E27FC236}">
                <a16:creationId xmlns:a16="http://schemas.microsoft.com/office/drawing/2014/main" id="{F7F0BDD2-ADFC-4B4A-ACDE-337DC5F0D296}"/>
              </a:ext>
            </a:extLst>
          </p:cNvPr>
          <p:cNvSpPr/>
          <p:nvPr/>
        </p:nvSpPr>
        <p:spPr>
          <a:xfrm>
            <a:off x="8561053" y="5600281"/>
            <a:ext cx="4492079" cy="4492079"/>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3" name="椭圆 52">
            <a:extLst>
              <a:ext uri="{FF2B5EF4-FFF2-40B4-BE49-F238E27FC236}">
                <a16:creationId xmlns:a16="http://schemas.microsoft.com/office/drawing/2014/main" id="{5252D66E-C213-4E71-B178-B3D425BB6BFF}"/>
              </a:ext>
            </a:extLst>
          </p:cNvPr>
          <p:cNvSpPr/>
          <p:nvPr/>
        </p:nvSpPr>
        <p:spPr>
          <a:xfrm>
            <a:off x="8978861" y="6018089"/>
            <a:ext cx="3656463" cy="3656463"/>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4" name="椭圆 53">
            <a:extLst>
              <a:ext uri="{FF2B5EF4-FFF2-40B4-BE49-F238E27FC236}">
                <a16:creationId xmlns:a16="http://schemas.microsoft.com/office/drawing/2014/main" id="{9B580701-4993-490B-9841-648B83DFA426}"/>
              </a:ext>
            </a:extLst>
          </p:cNvPr>
          <p:cNvSpPr/>
          <p:nvPr/>
        </p:nvSpPr>
        <p:spPr>
          <a:xfrm>
            <a:off x="9346079" y="6385307"/>
            <a:ext cx="2922027" cy="2922027"/>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5" name="文本框 54">
            <a:extLst>
              <a:ext uri="{FF2B5EF4-FFF2-40B4-BE49-F238E27FC236}">
                <a16:creationId xmlns:a16="http://schemas.microsoft.com/office/drawing/2014/main" id="{6FDA4E5E-87C4-44A8-820A-2DA0EA8BB302}"/>
              </a:ext>
            </a:extLst>
          </p:cNvPr>
          <p:cNvSpPr txBox="1"/>
          <p:nvPr/>
        </p:nvSpPr>
        <p:spPr>
          <a:xfrm>
            <a:off x="423069" y="2203818"/>
            <a:ext cx="2826351" cy="646331"/>
          </a:xfrm>
          <a:prstGeom prst="rect">
            <a:avLst/>
          </a:prstGeom>
          <a:noFill/>
        </p:spPr>
        <p:txBody>
          <a:bodyPr wrap="none" rtlCol="0">
            <a:spAutoFit/>
          </a:bodyPr>
          <a:lstStyle/>
          <a:p>
            <a:pPr algn="dist"/>
            <a:r>
              <a:rPr lang="en-US" altLang="zh-CN" sz="3600" spc="100" dirty="0">
                <a:solidFill>
                  <a:schemeClr val="bg1"/>
                </a:solidFill>
                <a:cs typeface="+mn-ea"/>
                <a:sym typeface="+mn-lt"/>
              </a:rPr>
              <a:t>PART FOUR</a:t>
            </a:r>
          </a:p>
        </p:txBody>
      </p:sp>
      <p:sp>
        <p:nvSpPr>
          <p:cNvPr id="56" name="文本框 55">
            <a:extLst>
              <a:ext uri="{FF2B5EF4-FFF2-40B4-BE49-F238E27FC236}">
                <a16:creationId xmlns:a16="http://schemas.microsoft.com/office/drawing/2014/main" id="{65B4C710-1561-4D16-BFFC-5688EEB05649}"/>
              </a:ext>
            </a:extLst>
          </p:cNvPr>
          <p:cNvSpPr txBox="1"/>
          <p:nvPr/>
        </p:nvSpPr>
        <p:spPr>
          <a:xfrm>
            <a:off x="587595" y="2926357"/>
            <a:ext cx="6160485" cy="830997"/>
          </a:xfrm>
          <a:prstGeom prst="rect">
            <a:avLst/>
          </a:prstGeom>
          <a:noFill/>
        </p:spPr>
        <p:txBody>
          <a:bodyPr wrap="square" rtlCol="0">
            <a:spAutoFit/>
          </a:bodyPr>
          <a:lstStyle/>
          <a:p>
            <a:pPr algn="dist"/>
            <a:r>
              <a:rPr lang="en-US" altLang="zh-CN" sz="4800" dirty="0">
                <a:solidFill>
                  <a:schemeClr val="bg1"/>
                </a:solidFill>
                <a:cs typeface="+mn-ea"/>
                <a:sym typeface="+mn-lt"/>
              </a:rPr>
              <a:t>ENTER YOUR TITLE</a:t>
            </a:r>
            <a:endParaRPr lang="zh-CN" altLang="en-US" sz="4800" dirty="0">
              <a:solidFill>
                <a:schemeClr val="bg1"/>
              </a:solidFill>
              <a:cs typeface="+mn-ea"/>
              <a:sym typeface="+mn-lt"/>
            </a:endParaRPr>
          </a:p>
        </p:txBody>
      </p:sp>
      <p:sp>
        <p:nvSpPr>
          <p:cNvPr id="57" name="文本框 56">
            <a:extLst>
              <a:ext uri="{FF2B5EF4-FFF2-40B4-BE49-F238E27FC236}">
                <a16:creationId xmlns:a16="http://schemas.microsoft.com/office/drawing/2014/main" id="{2FD7EE6D-A131-4C0C-A5E8-8129F4A42507}"/>
              </a:ext>
            </a:extLst>
          </p:cNvPr>
          <p:cNvSpPr txBox="1"/>
          <p:nvPr/>
        </p:nvSpPr>
        <p:spPr>
          <a:xfrm>
            <a:off x="587595" y="3865891"/>
            <a:ext cx="5350502" cy="937051"/>
          </a:xfrm>
          <a:prstGeom prst="rect">
            <a:avLst/>
          </a:prstGeom>
          <a:noFill/>
        </p:spPr>
        <p:txBody>
          <a:bodyPr wrap="square">
            <a:spAutoFit/>
          </a:bodyPr>
          <a:lstStyle/>
          <a:p>
            <a:pPr algn="just">
              <a:lnSpc>
                <a:spcPts val="2300"/>
              </a:lnSpc>
            </a:pPr>
            <a:r>
              <a:rPr lang="zh-CN" altLang="en-US" sz="1100" spc="200" dirty="0">
                <a:solidFill>
                  <a:schemeClr val="bg1"/>
                </a:solidFill>
                <a:cs typeface="+mn-ea"/>
                <a:sym typeface="+mn-lt"/>
              </a:rPr>
              <a:t>Work report refers to a comprehensive and systematic general inspection and evaluation of the work that has been done in a certain period of time</a:t>
            </a:r>
          </a:p>
        </p:txBody>
      </p:sp>
      <p:grpSp>
        <p:nvGrpSpPr>
          <p:cNvPr id="58" name="组合 57">
            <a:extLst>
              <a:ext uri="{FF2B5EF4-FFF2-40B4-BE49-F238E27FC236}">
                <a16:creationId xmlns:a16="http://schemas.microsoft.com/office/drawing/2014/main" id="{B150B4E9-C64E-463B-BFDB-FB8441015DDE}"/>
              </a:ext>
            </a:extLst>
          </p:cNvPr>
          <p:cNvGrpSpPr/>
          <p:nvPr/>
        </p:nvGrpSpPr>
        <p:grpSpPr>
          <a:xfrm>
            <a:off x="9172006" y="249096"/>
            <a:ext cx="2200144" cy="814741"/>
            <a:chOff x="7178675" y="512890"/>
            <a:chExt cx="2905125" cy="970473"/>
          </a:xfrm>
        </p:grpSpPr>
        <p:sp>
          <p:nvSpPr>
            <p:cNvPr id="59" name="矩形 58">
              <a:extLst>
                <a:ext uri="{FF2B5EF4-FFF2-40B4-BE49-F238E27FC236}">
                  <a16:creationId xmlns:a16="http://schemas.microsoft.com/office/drawing/2014/main" id="{88E80777-329F-4209-B9F7-FABA25B817F6}"/>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60" name="矩形 59">
              <a:extLst>
                <a:ext uri="{FF2B5EF4-FFF2-40B4-BE49-F238E27FC236}">
                  <a16:creationId xmlns:a16="http://schemas.microsoft.com/office/drawing/2014/main" id="{33EF0F51-B2F3-41B7-B38C-FF09C2C6E9A1}"/>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61" name="矩形 60">
              <a:extLst>
                <a:ext uri="{FF2B5EF4-FFF2-40B4-BE49-F238E27FC236}">
                  <a16:creationId xmlns:a16="http://schemas.microsoft.com/office/drawing/2014/main" id="{3E88B090-F3E6-4394-850B-4D0D390A9593}"/>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62" name="矩形 61">
              <a:extLst>
                <a:ext uri="{FF2B5EF4-FFF2-40B4-BE49-F238E27FC236}">
                  <a16:creationId xmlns:a16="http://schemas.microsoft.com/office/drawing/2014/main" id="{434FD7BA-BEA0-4228-A1B3-AB52954962CB}"/>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63" name="文本框 62">
              <a:extLst>
                <a:ext uri="{FF2B5EF4-FFF2-40B4-BE49-F238E27FC236}">
                  <a16:creationId xmlns:a16="http://schemas.microsoft.com/office/drawing/2014/main" id="{135871C2-032F-4729-9F63-EB823006727D}"/>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64" name="文本框 63">
              <a:extLst>
                <a:ext uri="{FF2B5EF4-FFF2-40B4-BE49-F238E27FC236}">
                  <a16:creationId xmlns:a16="http://schemas.microsoft.com/office/drawing/2014/main" id="{2591ACEC-9658-4FE7-BEE1-F09424B243A5}"/>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65" name="文本框 64">
              <a:extLst>
                <a:ext uri="{FF2B5EF4-FFF2-40B4-BE49-F238E27FC236}">
                  <a16:creationId xmlns:a16="http://schemas.microsoft.com/office/drawing/2014/main" id="{EC4EF193-E4D0-4EAD-AB92-C5892EC2C7E0}"/>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pic>
        <p:nvPicPr>
          <p:cNvPr id="35" name="图片 34">
            <a:extLst>
              <a:ext uri="{FF2B5EF4-FFF2-40B4-BE49-F238E27FC236}">
                <a16:creationId xmlns:a16="http://schemas.microsoft.com/office/drawing/2014/main" id="{7E4E4FD3-4D1C-4C89-9E76-D6A3E82B7A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Tree>
    <p:extLst>
      <p:ext uri="{BB962C8B-B14F-4D97-AF65-F5344CB8AC3E}">
        <p14:creationId xmlns:p14="http://schemas.microsoft.com/office/powerpoint/2010/main" val="2498122591"/>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1000" fill="hold"/>
                                        <p:tgtEl>
                                          <p:spTgt spid="58"/>
                                        </p:tgtEl>
                                        <p:attrNameLst>
                                          <p:attrName>ppt_x</p:attrName>
                                        </p:attrNameLst>
                                      </p:cBhvr>
                                      <p:tavLst>
                                        <p:tav tm="0">
                                          <p:val>
                                            <p:strVal val="1+#ppt_w/2"/>
                                          </p:val>
                                        </p:tav>
                                        <p:tav tm="100000">
                                          <p:val>
                                            <p:strVal val="#ppt_x"/>
                                          </p:val>
                                        </p:tav>
                                      </p:tavLst>
                                    </p:anim>
                                    <p:anim calcmode="lin" valueType="num">
                                      <p:cBhvr additive="base">
                                        <p:cTn id="8" dur="1000" fill="hold"/>
                                        <p:tgtEl>
                                          <p:spTgt spid="58"/>
                                        </p:tgtEl>
                                        <p:attrNameLst>
                                          <p:attrName>ppt_y</p:attrName>
                                        </p:attrNameLst>
                                      </p:cBhvr>
                                      <p:tavLst>
                                        <p:tav tm="0">
                                          <p:val>
                                            <p:strVal val="#ppt_y"/>
                                          </p:val>
                                        </p:tav>
                                        <p:tav tm="100000">
                                          <p:val>
                                            <p:strVal val="#ppt_y"/>
                                          </p:val>
                                        </p:tav>
                                      </p:tavLst>
                                    </p:anim>
                                  </p:childTnLst>
                                </p:cTn>
                              </p:par>
                              <p:par>
                                <p:cTn id="9" presetID="2" presetClass="entr" presetSubtype="8" decel="100000" fill="hold" grpId="0" nodeType="withEffect">
                                  <p:stCondLst>
                                    <p:cond delay="0"/>
                                  </p:stCondLst>
                                  <p:childTnLst>
                                    <p:set>
                                      <p:cBhvr>
                                        <p:cTn id="10" dur="1" fill="hold">
                                          <p:stCondLst>
                                            <p:cond delay="0"/>
                                          </p:stCondLst>
                                        </p:cTn>
                                        <p:tgtEl>
                                          <p:spTgt spid="55"/>
                                        </p:tgtEl>
                                        <p:attrNameLst>
                                          <p:attrName>style.visibility</p:attrName>
                                        </p:attrNameLst>
                                      </p:cBhvr>
                                      <p:to>
                                        <p:strVal val="visible"/>
                                      </p:to>
                                    </p:set>
                                    <p:anim calcmode="lin" valueType="num">
                                      <p:cBhvr additive="base">
                                        <p:cTn id="11" dur="1000" fill="hold"/>
                                        <p:tgtEl>
                                          <p:spTgt spid="55"/>
                                        </p:tgtEl>
                                        <p:attrNameLst>
                                          <p:attrName>ppt_x</p:attrName>
                                        </p:attrNameLst>
                                      </p:cBhvr>
                                      <p:tavLst>
                                        <p:tav tm="0">
                                          <p:val>
                                            <p:strVal val="0-#ppt_w/2"/>
                                          </p:val>
                                        </p:tav>
                                        <p:tav tm="100000">
                                          <p:val>
                                            <p:strVal val="#ppt_x"/>
                                          </p:val>
                                        </p:tav>
                                      </p:tavLst>
                                    </p:anim>
                                    <p:anim calcmode="lin" valueType="num">
                                      <p:cBhvr additive="base">
                                        <p:cTn id="12" dur="1000" fill="hold"/>
                                        <p:tgtEl>
                                          <p:spTgt spid="55"/>
                                        </p:tgtEl>
                                        <p:attrNameLst>
                                          <p:attrName>ppt_y</p:attrName>
                                        </p:attrNameLst>
                                      </p:cBhvr>
                                      <p:tavLst>
                                        <p:tav tm="0">
                                          <p:val>
                                            <p:strVal val="#ppt_y"/>
                                          </p:val>
                                        </p:tav>
                                        <p:tav tm="100000">
                                          <p:val>
                                            <p:strVal val="#ppt_y"/>
                                          </p:val>
                                        </p:tav>
                                      </p:tavLst>
                                    </p:anim>
                                  </p:childTnLst>
                                </p:cTn>
                              </p:par>
                              <p:par>
                                <p:cTn id="13" presetID="2" presetClass="entr" presetSubtype="8" decel="100000" fill="hold" grpId="0" nodeType="withEffect">
                                  <p:stCondLst>
                                    <p:cond delay="0"/>
                                  </p:stCondLst>
                                  <p:childTnLst>
                                    <p:set>
                                      <p:cBhvr>
                                        <p:cTn id="14" dur="1" fill="hold">
                                          <p:stCondLst>
                                            <p:cond delay="0"/>
                                          </p:stCondLst>
                                        </p:cTn>
                                        <p:tgtEl>
                                          <p:spTgt spid="56"/>
                                        </p:tgtEl>
                                        <p:attrNameLst>
                                          <p:attrName>style.visibility</p:attrName>
                                        </p:attrNameLst>
                                      </p:cBhvr>
                                      <p:to>
                                        <p:strVal val="visible"/>
                                      </p:to>
                                    </p:set>
                                    <p:anim calcmode="lin" valueType="num">
                                      <p:cBhvr additive="base">
                                        <p:cTn id="15" dur="1000" fill="hold"/>
                                        <p:tgtEl>
                                          <p:spTgt spid="56"/>
                                        </p:tgtEl>
                                        <p:attrNameLst>
                                          <p:attrName>ppt_x</p:attrName>
                                        </p:attrNameLst>
                                      </p:cBhvr>
                                      <p:tavLst>
                                        <p:tav tm="0">
                                          <p:val>
                                            <p:strVal val="0-#ppt_w/2"/>
                                          </p:val>
                                        </p:tav>
                                        <p:tav tm="100000">
                                          <p:val>
                                            <p:strVal val="#ppt_x"/>
                                          </p:val>
                                        </p:tav>
                                      </p:tavLst>
                                    </p:anim>
                                    <p:anim calcmode="lin" valueType="num">
                                      <p:cBhvr additive="base">
                                        <p:cTn id="16" dur="1000" fill="hold"/>
                                        <p:tgtEl>
                                          <p:spTgt spid="56"/>
                                        </p:tgtEl>
                                        <p:attrNameLst>
                                          <p:attrName>ppt_y</p:attrName>
                                        </p:attrNameLst>
                                      </p:cBhvr>
                                      <p:tavLst>
                                        <p:tav tm="0">
                                          <p:val>
                                            <p:strVal val="#ppt_y"/>
                                          </p:val>
                                        </p:tav>
                                        <p:tav tm="100000">
                                          <p:val>
                                            <p:strVal val="#ppt_y"/>
                                          </p:val>
                                        </p:tav>
                                      </p:tavLst>
                                    </p:anim>
                                  </p:childTnLst>
                                </p:cTn>
                              </p:par>
                              <p:par>
                                <p:cTn id="17" presetID="2" presetClass="entr" presetSubtype="8" decel="100000" fill="hold" grpId="0" nodeType="withEffect">
                                  <p:stCondLst>
                                    <p:cond delay="0"/>
                                  </p:stCondLst>
                                  <p:childTnLst>
                                    <p:set>
                                      <p:cBhvr>
                                        <p:cTn id="18" dur="1" fill="hold">
                                          <p:stCondLst>
                                            <p:cond delay="0"/>
                                          </p:stCondLst>
                                        </p:cTn>
                                        <p:tgtEl>
                                          <p:spTgt spid="57"/>
                                        </p:tgtEl>
                                        <p:attrNameLst>
                                          <p:attrName>style.visibility</p:attrName>
                                        </p:attrNameLst>
                                      </p:cBhvr>
                                      <p:to>
                                        <p:strVal val="visible"/>
                                      </p:to>
                                    </p:set>
                                    <p:anim calcmode="lin" valueType="num">
                                      <p:cBhvr additive="base">
                                        <p:cTn id="19" dur="1000" fill="hold"/>
                                        <p:tgtEl>
                                          <p:spTgt spid="57"/>
                                        </p:tgtEl>
                                        <p:attrNameLst>
                                          <p:attrName>ppt_x</p:attrName>
                                        </p:attrNameLst>
                                      </p:cBhvr>
                                      <p:tavLst>
                                        <p:tav tm="0">
                                          <p:val>
                                            <p:strVal val="0-#ppt_w/2"/>
                                          </p:val>
                                        </p:tav>
                                        <p:tav tm="100000">
                                          <p:val>
                                            <p:strVal val="#ppt_x"/>
                                          </p:val>
                                        </p:tav>
                                      </p:tavLst>
                                    </p:anim>
                                    <p:anim calcmode="lin" valueType="num">
                                      <p:cBhvr additive="base">
                                        <p:cTn id="20" dur="1000" fill="hold"/>
                                        <p:tgtEl>
                                          <p:spTgt spid="57"/>
                                        </p:tgtEl>
                                        <p:attrNameLst>
                                          <p:attrName>ppt_y</p:attrName>
                                        </p:attrNameLst>
                                      </p:cBhvr>
                                      <p:tavLst>
                                        <p:tav tm="0">
                                          <p:val>
                                            <p:strVal val="#ppt_y"/>
                                          </p:val>
                                        </p:tav>
                                        <p:tav tm="100000">
                                          <p:val>
                                            <p:strVal val="#ppt_y"/>
                                          </p:val>
                                        </p:tav>
                                      </p:tavLst>
                                    </p:anim>
                                  </p:childTnLst>
                                </p:cTn>
                              </p:par>
                              <p:par>
                                <p:cTn id="21" presetID="22" presetClass="entr" presetSubtype="2" fill="hold" nodeType="with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wipe(right)">
                                      <p:cBhvr>
                                        <p:cTn id="23" dur="2000"/>
                                        <p:tgtEl>
                                          <p:spTgt spid="3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4"/>
                                        </p:tgtEl>
                                        <p:attrNameLst>
                                          <p:attrName>style.visibility</p:attrName>
                                        </p:attrNameLst>
                                      </p:cBhvr>
                                      <p:to>
                                        <p:strVal val="visible"/>
                                      </p:to>
                                    </p:set>
                                    <p:animEffect transition="in" filter="fade">
                                      <p:cBhvr>
                                        <p:cTn id="26" dur="250"/>
                                        <p:tgtEl>
                                          <p:spTgt spid="54"/>
                                        </p:tgtEl>
                                      </p:cBhvr>
                                    </p:animEffect>
                                  </p:childTnLst>
                                </p:cTn>
                              </p:par>
                              <p:par>
                                <p:cTn id="27" presetID="10" presetClass="entr" presetSubtype="0" fill="hold" grpId="0" nodeType="withEffect">
                                  <p:stCondLst>
                                    <p:cond delay="250"/>
                                  </p:stCondLst>
                                  <p:childTnLst>
                                    <p:set>
                                      <p:cBhvr>
                                        <p:cTn id="28" dur="1" fill="hold">
                                          <p:stCondLst>
                                            <p:cond delay="0"/>
                                          </p:stCondLst>
                                        </p:cTn>
                                        <p:tgtEl>
                                          <p:spTgt spid="53"/>
                                        </p:tgtEl>
                                        <p:attrNameLst>
                                          <p:attrName>style.visibility</p:attrName>
                                        </p:attrNameLst>
                                      </p:cBhvr>
                                      <p:to>
                                        <p:strVal val="visible"/>
                                      </p:to>
                                    </p:set>
                                    <p:animEffect transition="in" filter="fade">
                                      <p:cBhvr>
                                        <p:cTn id="29" dur="250"/>
                                        <p:tgtEl>
                                          <p:spTgt spid="53"/>
                                        </p:tgtEl>
                                      </p:cBhvr>
                                    </p:animEffect>
                                  </p:childTnLst>
                                </p:cTn>
                              </p:par>
                              <p:par>
                                <p:cTn id="30" presetID="10" presetClass="entr" presetSubtype="0" fill="hold" grpId="0" nodeType="withEffect">
                                  <p:stCondLst>
                                    <p:cond delay="500"/>
                                  </p:stCondLst>
                                  <p:childTnLst>
                                    <p:set>
                                      <p:cBhvr>
                                        <p:cTn id="31" dur="1" fill="hold">
                                          <p:stCondLst>
                                            <p:cond delay="0"/>
                                          </p:stCondLst>
                                        </p:cTn>
                                        <p:tgtEl>
                                          <p:spTgt spid="52"/>
                                        </p:tgtEl>
                                        <p:attrNameLst>
                                          <p:attrName>style.visibility</p:attrName>
                                        </p:attrNameLst>
                                      </p:cBhvr>
                                      <p:to>
                                        <p:strVal val="visible"/>
                                      </p:to>
                                    </p:set>
                                    <p:animEffect transition="in" filter="fade">
                                      <p:cBhvr>
                                        <p:cTn id="32" dur="250"/>
                                        <p:tgtEl>
                                          <p:spTgt spid="52"/>
                                        </p:tgtEl>
                                      </p:cBhvr>
                                    </p:animEffect>
                                  </p:childTnLst>
                                </p:cTn>
                              </p:par>
                              <p:par>
                                <p:cTn id="33" presetID="10" presetClass="entr" presetSubtype="0" fill="hold" grpId="0" nodeType="withEffect">
                                  <p:stCondLst>
                                    <p:cond delay="750"/>
                                  </p:stCondLst>
                                  <p:childTnLst>
                                    <p:set>
                                      <p:cBhvr>
                                        <p:cTn id="34" dur="1" fill="hold">
                                          <p:stCondLst>
                                            <p:cond delay="0"/>
                                          </p:stCondLst>
                                        </p:cTn>
                                        <p:tgtEl>
                                          <p:spTgt spid="51"/>
                                        </p:tgtEl>
                                        <p:attrNameLst>
                                          <p:attrName>style.visibility</p:attrName>
                                        </p:attrNameLst>
                                      </p:cBhvr>
                                      <p:to>
                                        <p:strVal val="visible"/>
                                      </p:to>
                                    </p:set>
                                    <p:animEffect transition="in" filter="fade">
                                      <p:cBhvr>
                                        <p:cTn id="35" dur="250"/>
                                        <p:tgtEl>
                                          <p:spTgt spid="51"/>
                                        </p:tgtEl>
                                      </p:cBhvr>
                                    </p:animEffect>
                                  </p:childTnLst>
                                </p:cTn>
                              </p:par>
                              <p:par>
                                <p:cTn id="36" presetID="10" presetClass="entr" presetSubtype="0" fill="hold" grpId="0" nodeType="withEffect">
                                  <p:stCondLst>
                                    <p:cond delay="1000"/>
                                  </p:stCondLst>
                                  <p:childTnLst>
                                    <p:set>
                                      <p:cBhvr>
                                        <p:cTn id="37" dur="1" fill="hold">
                                          <p:stCondLst>
                                            <p:cond delay="0"/>
                                          </p:stCondLst>
                                        </p:cTn>
                                        <p:tgtEl>
                                          <p:spTgt spid="49"/>
                                        </p:tgtEl>
                                        <p:attrNameLst>
                                          <p:attrName>style.visibility</p:attrName>
                                        </p:attrNameLst>
                                      </p:cBhvr>
                                      <p:to>
                                        <p:strVal val="visible"/>
                                      </p:to>
                                    </p:set>
                                    <p:animEffect transition="in" filter="fade">
                                      <p:cBhvr>
                                        <p:cTn id="38" dur="250"/>
                                        <p:tgtEl>
                                          <p:spTgt spid="49"/>
                                        </p:tgtEl>
                                      </p:cBhvr>
                                    </p:animEffect>
                                  </p:childTnLst>
                                </p:cTn>
                              </p:par>
                              <p:par>
                                <p:cTn id="39" presetID="10" presetClass="entr" presetSubtype="0" fill="hold" grpId="0" nodeType="withEffect">
                                  <p:stCondLst>
                                    <p:cond delay="1250"/>
                                  </p:stCondLst>
                                  <p:childTnLst>
                                    <p:set>
                                      <p:cBhvr>
                                        <p:cTn id="40" dur="1" fill="hold">
                                          <p:stCondLst>
                                            <p:cond delay="0"/>
                                          </p:stCondLst>
                                        </p:cTn>
                                        <p:tgtEl>
                                          <p:spTgt spid="50"/>
                                        </p:tgtEl>
                                        <p:attrNameLst>
                                          <p:attrName>style.visibility</p:attrName>
                                        </p:attrNameLst>
                                      </p:cBhvr>
                                      <p:to>
                                        <p:strVal val="visible"/>
                                      </p:to>
                                    </p:set>
                                    <p:animEffect transition="in" filter="fade">
                                      <p:cBhvr>
                                        <p:cTn id="41" dur="250"/>
                                        <p:tgtEl>
                                          <p:spTgt spid="50"/>
                                        </p:tgtEl>
                                      </p:cBhvr>
                                    </p:animEffect>
                                  </p:childTnLst>
                                </p:cTn>
                              </p:par>
                              <p:par>
                                <p:cTn id="42" presetID="10" presetClass="entr" presetSubtype="0" fill="hold" grpId="0" nodeType="withEffect">
                                  <p:stCondLst>
                                    <p:cond delay="1500"/>
                                  </p:stCondLst>
                                  <p:childTnLst>
                                    <p:set>
                                      <p:cBhvr>
                                        <p:cTn id="43" dur="1" fill="hold">
                                          <p:stCondLst>
                                            <p:cond delay="0"/>
                                          </p:stCondLst>
                                        </p:cTn>
                                        <p:tgtEl>
                                          <p:spTgt spid="48"/>
                                        </p:tgtEl>
                                        <p:attrNameLst>
                                          <p:attrName>style.visibility</p:attrName>
                                        </p:attrNameLst>
                                      </p:cBhvr>
                                      <p:to>
                                        <p:strVal val="visible"/>
                                      </p:to>
                                    </p:set>
                                    <p:animEffect transition="in" filter="fade">
                                      <p:cBhvr>
                                        <p:cTn id="44" dur="250"/>
                                        <p:tgtEl>
                                          <p:spTgt spid="48"/>
                                        </p:tgtEl>
                                      </p:cBhvr>
                                    </p:animEffect>
                                  </p:childTnLst>
                                </p:cTn>
                              </p:par>
                              <p:par>
                                <p:cTn id="45" presetID="10" presetClass="entr" presetSubtype="0" fill="hold" grpId="0" nodeType="withEffect">
                                  <p:stCondLst>
                                    <p:cond delay="1750"/>
                                  </p:stCondLst>
                                  <p:childTnLst>
                                    <p:set>
                                      <p:cBhvr>
                                        <p:cTn id="46" dur="1" fill="hold">
                                          <p:stCondLst>
                                            <p:cond delay="0"/>
                                          </p:stCondLst>
                                        </p:cTn>
                                        <p:tgtEl>
                                          <p:spTgt spid="47"/>
                                        </p:tgtEl>
                                        <p:attrNameLst>
                                          <p:attrName>style.visibility</p:attrName>
                                        </p:attrNameLst>
                                      </p:cBhvr>
                                      <p:to>
                                        <p:strVal val="visible"/>
                                      </p:to>
                                    </p:set>
                                    <p:animEffect transition="in" filter="fade">
                                      <p:cBhvr>
                                        <p:cTn id="47" dur="250"/>
                                        <p:tgtEl>
                                          <p:spTgt spid="47"/>
                                        </p:tgtEl>
                                      </p:cBhvr>
                                    </p:animEffect>
                                  </p:childTnLst>
                                </p:cTn>
                              </p:par>
                              <p:par>
                                <p:cTn id="48" presetID="10" presetClass="entr" presetSubtype="0" fill="hold" grpId="0" nodeType="withEffect">
                                  <p:stCondLst>
                                    <p:cond delay="2000"/>
                                  </p:stCondLst>
                                  <p:childTnLst>
                                    <p:set>
                                      <p:cBhvr>
                                        <p:cTn id="49" dur="1" fill="hold">
                                          <p:stCondLst>
                                            <p:cond delay="0"/>
                                          </p:stCondLst>
                                        </p:cTn>
                                        <p:tgtEl>
                                          <p:spTgt spid="46"/>
                                        </p:tgtEl>
                                        <p:attrNameLst>
                                          <p:attrName>style.visibility</p:attrName>
                                        </p:attrNameLst>
                                      </p:cBhvr>
                                      <p:to>
                                        <p:strVal val="visible"/>
                                      </p:to>
                                    </p:set>
                                    <p:animEffect transition="in" filter="fade">
                                      <p:cBhvr>
                                        <p:cTn id="50" dur="250"/>
                                        <p:tgtEl>
                                          <p:spTgt spid="46"/>
                                        </p:tgtEl>
                                      </p:cBhvr>
                                    </p:animEffect>
                                  </p:childTnLst>
                                </p:cTn>
                              </p:par>
                              <p:par>
                                <p:cTn id="51" presetID="10" presetClass="entr" presetSubtype="0" fill="hold" grpId="0" nodeType="withEffect">
                                  <p:stCondLst>
                                    <p:cond delay="225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250"/>
                                        <p:tgtEl>
                                          <p:spTgt spid="45"/>
                                        </p:tgtEl>
                                      </p:cBhvr>
                                    </p:animEffect>
                                  </p:childTnLst>
                                </p:cTn>
                              </p:par>
                              <p:par>
                                <p:cTn id="54" presetID="2" presetClass="entr" presetSubtype="8" fill="hold" nodeType="with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additive="base">
                                        <p:cTn id="56" dur="1000" fill="hold"/>
                                        <p:tgtEl>
                                          <p:spTgt spid="35"/>
                                        </p:tgtEl>
                                        <p:attrNameLst>
                                          <p:attrName>ppt_x</p:attrName>
                                        </p:attrNameLst>
                                      </p:cBhvr>
                                      <p:tavLst>
                                        <p:tav tm="0">
                                          <p:val>
                                            <p:strVal val="0-#ppt_w/2"/>
                                          </p:val>
                                        </p:tav>
                                        <p:tav tm="100000">
                                          <p:val>
                                            <p:strVal val="#ppt_x"/>
                                          </p:val>
                                        </p:tav>
                                      </p:tavLst>
                                    </p:anim>
                                    <p:anim calcmode="lin" valueType="num">
                                      <p:cBhvr additive="base">
                                        <p:cTn id="57" dur="1000" fill="hold"/>
                                        <p:tgtEl>
                                          <p:spTgt spid="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sp>
        <p:nvSpPr>
          <p:cNvPr id="35" name="文本框 34">
            <a:extLst>
              <a:ext uri="{FF2B5EF4-FFF2-40B4-BE49-F238E27FC236}">
                <a16:creationId xmlns:a16="http://schemas.microsoft.com/office/drawing/2014/main" id="{3367EDA9-BBEB-4F7C-8D88-66D478056C9B}"/>
              </a:ext>
            </a:extLst>
          </p:cNvPr>
          <p:cNvSpPr txBox="1"/>
          <p:nvPr/>
        </p:nvSpPr>
        <p:spPr>
          <a:xfrm>
            <a:off x="5190321" y="835688"/>
            <a:ext cx="4138917" cy="830997"/>
          </a:xfrm>
          <a:prstGeom prst="rect">
            <a:avLst/>
          </a:prstGeom>
          <a:noFill/>
        </p:spPr>
        <p:txBody>
          <a:bodyPr wrap="square" rtlCol="0">
            <a:spAutoFit/>
          </a:bodyPr>
          <a:lstStyle/>
          <a:p>
            <a:r>
              <a:rPr lang="en-US" altLang="zh-CN" sz="4800" spc="100" dirty="0">
                <a:solidFill>
                  <a:schemeClr val="bg1"/>
                </a:solidFill>
                <a:cs typeface="+mn-ea"/>
                <a:sym typeface="+mn-lt"/>
              </a:rPr>
              <a:t>CONTENTS</a:t>
            </a:r>
          </a:p>
        </p:txBody>
      </p:sp>
      <p:grpSp>
        <p:nvGrpSpPr>
          <p:cNvPr id="45" name="组合 44">
            <a:extLst>
              <a:ext uri="{FF2B5EF4-FFF2-40B4-BE49-F238E27FC236}">
                <a16:creationId xmlns:a16="http://schemas.microsoft.com/office/drawing/2014/main" id="{338910A8-3161-4501-AA39-35821DB01D73}"/>
              </a:ext>
            </a:extLst>
          </p:cNvPr>
          <p:cNvGrpSpPr/>
          <p:nvPr/>
        </p:nvGrpSpPr>
        <p:grpSpPr>
          <a:xfrm>
            <a:off x="6204136" y="2307820"/>
            <a:ext cx="4805168" cy="646331"/>
            <a:chOff x="4340249" y="2755062"/>
            <a:chExt cx="4309868" cy="646331"/>
          </a:xfrm>
        </p:grpSpPr>
        <p:sp>
          <p:nvSpPr>
            <p:cNvPr id="46" name="文本框 45">
              <a:extLst>
                <a:ext uri="{FF2B5EF4-FFF2-40B4-BE49-F238E27FC236}">
                  <a16:creationId xmlns:a16="http://schemas.microsoft.com/office/drawing/2014/main" id="{05E256F3-625F-4DA1-B385-C7F7BC98EBDB}"/>
                </a:ext>
              </a:extLst>
            </p:cNvPr>
            <p:cNvSpPr txBox="1"/>
            <p:nvPr/>
          </p:nvSpPr>
          <p:spPr>
            <a:xfrm>
              <a:off x="4340249" y="2755062"/>
              <a:ext cx="651598" cy="646331"/>
            </a:xfrm>
            <a:prstGeom prst="rect">
              <a:avLst/>
            </a:prstGeom>
            <a:noFill/>
          </p:spPr>
          <p:txBody>
            <a:bodyPr wrap="none" rtlCol="0">
              <a:spAutoFit/>
            </a:bodyPr>
            <a:lstStyle/>
            <a:p>
              <a:r>
                <a:rPr lang="en-US" altLang="zh-CN" sz="3600" dirty="0">
                  <a:solidFill>
                    <a:schemeClr val="bg1"/>
                  </a:solidFill>
                  <a:cs typeface="+mn-ea"/>
                  <a:sym typeface="+mn-lt"/>
                </a:rPr>
                <a:t>01</a:t>
              </a:r>
              <a:endParaRPr lang="zh-CN" altLang="en-US" sz="3600" dirty="0">
                <a:solidFill>
                  <a:schemeClr val="bg1"/>
                </a:solidFill>
                <a:cs typeface="+mn-ea"/>
                <a:sym typeface="+mn-lt"/>
              </a:endParaRPr>
            </a:p>
          </p:txBody>
        </p:sp>
        <p:sp>
          <p:nvSpPr>
            <p:cNvPr id="47" name="文本框 46">
              <a:extLst>
                <a:ext uri="{FF2B5EF4-FFF2-40B4-BE49-F238E27FC236}">
                  <a16:creationId xmlns:a16="http://schemas.microsoft.com/office/drawing/2014/main" id="{3FC2F3E1-CFD3-418C-882F-4BC231727FB0}"/>
                </a:ext>
              </a:extLst>
            </p:cNvPr>
            <p:cNvSpPr txBox="1"/>
            <p:nvPr/>
          </p:nvSpPr>
          <p:spPr>
            <a:xfrm>
              <a:off x="5045607" y="2760514"/>
              <a:ext cx="3604510" cy="461665"/>
            </a:xfrm>
            <a:prstGeom prst="rect">
              <a:avLst/>
            </a:prstGeom>
            <a:noFill/>
          </p:spPr>
          <p:txBody>
            <a:bodyPr wrap="square" rtlCol="0">
              <a:spAutoFit/>
            </a:bodyPr>
            <a:lstStyle/>
            <a:p>
              <a:pPr algn="dist"/>
              <a:r>
                <a:rPr lang="en-US" altLang="zh-CN" sz="2400" dirty="0">
                  <a:solidFill>
                    <a:schemeClr val="bg1"/>
                  </a:solidFill>
                  <a:cs typeface="+mn-ea"/>
                  <a:sym typeface="+mn-lt"/>
                </a:rPr>
                <a:t>ENTER YOUR TITLE</a:t>
              </a:r>
              <a:endParaRPr lang="zh-CN" altLang="en-US" sz="2400" dirty="0">
                <a:solidFill>
                  <a:schemeClr val="bg1"/>
                </a:solidFill>
                <a:cs typeface="+mn-ea"/>
                <a:sym typeface="+mn-lt"/>
              </a:endParaRPr>
            </a:p>
          </p:txBody>
        </p:sp>
        <p:sp>
          <p:nvSpPr>
            <p:cNvPr id="48" name="文本框 47">
              <a:extLst>
                <a:ext uri="{FF2B5EF4-FFF2-40B4-BE49-F238E27FC236}">
                  <a16:creationId xmlns:a16="http://schemas.microsoft.com/office/drawing/2014/main" id="{16831678-1BB0-417E-939C-94223EB4421F}"/>
                </a:ext>
              </a:extLst>
            </p:cNvPr>
            <p:cNvSpPr txBox="1"/>
            <p:nvPr/>
          </p:nvSpPr>
          <p:spPr>
            <a:xfrm>
              <a:off x="5045607" y="3130865"/>
              <a:ext cx="3604510" cy="246221"/>
            </a:xfrm>
            <a:prstGeom prst="rect">
              <a:avLst/>
            </a:prstGeom>
            <a:noFill/>
          </p:spPr>
          <p:txBody>
            <a:bodyPr wrap="square">
              <a:spAutoFit/>
            </a:bodyPr>
            <a:lstStyle/>
            <a:p>
              <a:pPr algn="dist"/>
              <a:r>
                <a:rPr lang="en-US" altLang="zh-CN" sz="1000" dirty="0">
                  <a:solidFill>
                    <a:schemeClr val="bg1"/>
                  </a:solidFill>
                  <a:cs typeface="+mn-ea"/>
                  <a:sym typeface="+mn-lt"/>
                </a:rPr>
                <a:t>Please enter the font and title you think</a:t>
              </a:r>
            </a:p>
          </p:txBody>
        </p:sp>
      </p:grpSp>
      <p:grpSp>
        <p:nvGrpSpPr>
          <p:cNvPr id="49" name="组合 48">
            <a:extLst>
              <a:ext uri="{FF2B5EF4-FFF2-40B4-BE49-F238E27FC236}">
                <a16:creationId xmlns:a16="http://schemas.microsoft.com/office/drawing/2014/main" id="{7AB5E96C-4814-4BF5-9B7E-137E41827602}"/>
              </a:ext>
            </a:extLst>
          </p:cNvPr>
          <p:cNvGrpSpPr/>
          <p:nvPr/>
        </p:nvGrpSpPr>
        <p:grpSpPr>
          <a:xfrm>
            <a:off x="6204136" y="3322569"/>
            <a:ext cx="4805168" cy="646331"/>
            <a:chOff x="4340249" y="2755062"/>
            <a:chExt cx="4309868" cy="646331"/>
          </a:xfrm>
        </p:grpSpPr>
        <p:sp>
          <p:nvSpPr>
            <p:cNvPr id="50" name="文本框 49">
              <a:extLst>
                <a:ext uri="{FF2B5EF4-FFF2-40B4-BE49-F238E27FC236}">
                  <a16:creationId xmlns:a16="http://schemas.microsoft.com/office/drawing/2014/main" id="{8667A772-27FB-4402-B694-302B30C37570}"/>
                </a:ext>
              </a:extLst>
            </p:cNvPr>
            <p:cNvSpPr txBox="1"/>
            <p:nvPr/>
          </p:nvSpPr>
          <p:spPr>
            <a:xfrm>
              <a:off x="4340249" y="2755062"/>
              <a:ext cx="651598" cy="646331"/>
            </a:xfrm>
            <a:prstGeom prst="rect">
              <a:avLst/>
            </a:prstGeom>
            <a:noFill/>
          </p:spPr>
          <p:txBody>
            <a:bodyPr wrap="none" rtlCol="0">
              <a:spAutoFit/>
            </a:bodyPr>
            <a:lstStyle/>
            <a:p>
              <a:r>
                <a:rPr lang="en-US" altLang="zh-CN" sz="3600" dirty="0">
                  <a:solidFill>
                    <a:schemeClr val="bg1"/>
                  </a:solidFill>
                  <a:cs typeface="+mn-ea"/>
                  <a:sym typeface="+mn-lt"/>
                </a:rPr>
                <a:t>02</a:t>
              </a:r>
              <a:endParaRPr lang="zh-CN" altLang="en-US" sz="3600" dirty="0">
                <a:solidFill>
                  <a:schemeClr val="bg1"/>
                </a:solidFill>
                <a:cs typeface="+mn-ea"/>
                <a:sym typeface="+mn-lt"/>
              </a:endParaRPr>
            </a:p>
          </p:txBody>
        </p:sp>
        <p:sp>
          <p:nvSpPr>
            <p:cNvPr id="51" name="文本框 50">
              <a:extLst>
                <a:ext uri="{FF2B5EF4-FFF2-40B4-BE49-F238E27FC236}">
                  <a16:creationId xmlns:a16="http://schemas.microsoft.com/office/drawing/2014/main" id="{0485D679-8BDB-4AB9-A5AE-F7AD99C77E06}"/>
                </a:ext>
              </a:extLst>
            </p:cNvPr>
            <p:cNvSpPr txBox="1"/>
            <p:nvPr/>
          </p:nvSpPr>
          <p:spPr>
            <a:xfrm>
              <a:off x="5045607" y="2760514"/>
              <a:ext cx="3604510" cy="461665"/>
            </a:xfrm>
            <a:prstGeom prst="rect">
              <a:avLst/>
            </a:prstGeom>
            <a:noFill/>
          </p:spPr>
          <p:txBody>
            <a:bodyPr wrap="square" rtlCol="0">
              <a:spAutoFit/>
            </a:bodyPr>
            <a:lstStyle/>
            <a:p>
              <a:pPr algn="dist"/>
              <a:r>
                <a:rPr lang="en-US" altLang="zh-CN" sz="2400" dirty="0">
                  <a:solidFill>
                    <a:schemeClr val="bg1"/>
                  </a:solidFill>
                  <a:cs typeface="+mn-ea"/>
                  <a:sym typeface="+mn-lt"/>
                </a:rPr>
                <a:t>ENTER YOUR TITLE</a:t>
              </a:r>
              <a:endParaRPr lang="zh-CN" altLang="en-US" sz="2400" dirty="0">
                <a:solidFill>
                  <a:schemeClr val="bg1"/>
                </a:solidFill>
                <a:cs typeface="+mn-ea"/>
                <a:sym typeface="+mn-lt"/>
              </a:endParaRPr>
            </a:p>
          </p:txBody>
        </p:sp>
        <p:sp>
          <p:nvSpPr>
            <p:cNvPr id="52" name="文本框 51">
              <a:extLst>
                <a:ext uri="{FF2B5EF4-FFF2-40B4-BE49-F238E27FC236}">
                  <a16:creationId xmlns:a16="http://schemas.microsoft.com/office/drawing/2014/main" id="{62C983FB-20DA-4FC5-8EE3-6725D21E2AB1}"/>
                </a:ext>
              </a:extLst>
            </p:cNvPr>
            <p:cNvSpPr txBox="1"/>
            <p:nvPr/>
          </p:nvSpPr>
          <p:spPr>
            <a:xfrm>
              <a:off x="5045607" y="3130865"/>
              <a:ext cx="3604510" cy="246221"/>
            </a:xfrm>
            <a:prstGeom prst="rect">
              <a:avLst/>
            </a:prstGeom>
            <a:noFill/>
          </p:spPr>
          <p:txBody>
            <a:bodyPr wrap="square">
              <a:spAutoFit/>
            </a:bodyPr>
            <a:lstStyle/>
            <a:p>
              <a:pPr algn="dist"/>
              <a:r>
                <a:rPr lang="en-US" altLang="zh-CN" sz="1000" dirty="0">
                  <a:solidFill>
                    <a:schemeClr val="bg1"/>
                  </a:solidFill>
                  <a:cs typeface="+mn-ea"/>
                  <a:sym typeface="+mn-lt"/>
                </a:rPr>
                <a:t>Please enter the font and title you think</a:t>
              </a:r>
            </a:p>
          </p:txBody>
        </p:sp>
      </p:grpSp>
      <p:grpSp>
        <p:nvGrpSpPr>
          <p:cNvPr id="53" name="组合 52">
            <a:extLst>
              <a:ext uri="{FF2B5EF4-FFF2-40B4-BE49-F238E27FC236}">
                <a16:creationId xmlns:a16="http://schemas.microsoft.com/office/drawing/2014/main" id="{4DDC2154-26A5-4E10-8B7C-D103FB1E4714}"/>
              </a:ext>
            </a:extLst>
          </p:cNvPr>
          <p:cNvGrpSpPr/>
          <p:nvPr/>
        </p:nvGrpSpPr>
        <p:grpSpPr>
          <a:xfrm>
            <a:off x="6204136" y="4337318"/>
            <a:ext cx="4805168" cy="646331"/>
            <a:chOff x="4340249" y="2755062"/>
            <a:chExt cx="4309868" cy="646331"/>
          </a:xfrm>
        </p:grpSpPr>
        <p:sp>
          <p:nvSpPr>
            <p:cNvPr id="54" name="文本框 53">
              <a:extLst>
                <a:ext uri="{FF2B5EF4-FFF2-40B4-BE49-F238E27FC236}">
                  <a16:creationId xmlns:a16="http://schemas.microsoft.com/office/drawing/2014/main" id="{B2285248-DC86-49B9-89BF-7A228BDCCA8A}"/>
                </a:ext>
              </a:extLst>
            </p:cNvPr>
            <p:cNvSpPr txBox="1"/>
            <p:nvPr/>
          </p:nvSpPr>
          <p:spPr>
            <a:xfrm>
              <a:off x="4340249" y="2755062"/>
              <a:ext cx="651598" cy="646331"/>
            </a:xfrm>
            <a:prstGeom prst="rect">
              <a:avLst/>
            </a:prstGeom>
            <a:noFill/>
          </p:spPr>
          <p:txBody>
            <a:bodyPr wrap="none" rtlCol="0">
              <a:spAutoFit/>
            </a:bodyPr>
            <a:lstStyle/>
            <a:p>
              <a:r>
                <a:rPr lang="en-US" altLang="zh-CN" sz="3600" dirty="0">
                  <a:solidFill>
                    <a:schemeClr val="bg1"/>
                  </a:solidFill>
                  <a:cs typeface="+mn-ea"/>
                  <a:sym typeface="+mn-lt"/>
                </a:rPr>
                <a:t>03</a:t>
              </a:r>
              <a:endParaRPr lang="zh-CN" altLang="en-US" sz="3600" dirty="0">
                <a:solidFill>
                  <a:schemeClr val="bg1"/>
                </a:solidFill>
                <a:cs typeface="+mn-ea"/>
                <a:sym typeface="+mn-lt"/>
              </a:endParaRPr>
            </a:p>
          </p:txBody>
        </p:sp>
        <p:sp>
          <p:nvSpPr>
            <p:cNvPr id="55" name="文本框 54">
              <a:extLst>
                <a:ext uri="{FF2B5EF4-FFF2-40B4-BE49-F238E27FC236}">
                  <a16:creationId xmlns:a16="http://schemas.microsoft.com/office/drawing/2014/main" id="{1A51B192-7335-4393-99E6-9DE55E79D096}"/>
                </a:ext>
              </a:extLst>
            </p:cNvPr>
            <p:cNvSpPr txBox="1"/>
            <p:nvPr/>
          </p:nvSpPr>
          <p:spPr>
            <a:xfrm>
              <a:off x="5045607" y="2760514"/>
              <a:ext cx="3604510" cy="461665"/>
            </a:xfrm>
            <a:prstGeom prst="rect">
              <a:avLst/>
            </a:prstGeom>
            <a:noFill/>
          </p:spPr>
          <p:txBody>
            <a:bodyPr wrap="square" rtlCol="0">
              <a:spAutoFit/>
            </a:bodyPr>
            <a:lstStyle/>
            <a:p>
              <a:pPr algn="dist"/>
              <a:r>
                <a:rPr lang="en-US" altLang="zh-CN" sz="2400" dirty="0">
                  <a:solidFill>
                    <a:schemeClr val="bg1"/>
                  </a:solidFill>
                  <a:cs typeface="+mn-ea"/>
                  <a:sym typeface="+mn-lt"/>
                </a:rPr>
                <a:t>ENTER YOUR TITLE</a:t>
              </a:r>
              <a:endParaRPr lang="zh-CN" altLang="en-US" sz="2400" dirty="0">
                <a:solidFill>
                  <a:schemeClr val="bg1"/>
                </a:solidFill>
                <a:cs typeface="+mn-ea"/>
                <a:sym typeface="+mn-lt"/>
              </a:endParaRPr>
            </a:p>
          </p:txBody>
        </p:sp>
        <p:sp>
          <p:nvSpPr>
            <p:cNvPr id="56" name="文本框 55">
              <a:extLst>
                <a:ext uri="{FF2B5EF4-FFF2-40B4-BE49-F238E27FC236}">
                  <a16:creationId xmlns:a16="http://schemas.microsoft.com/office/drawing/2014/main" id="{32C3CF85-D6F2-4250-92F7-91B8D299D147}"/>
                </a:ext>
              </a:extLst>
            </p:cNvPr>
            <p:cNvSpPr txBox="1"/>
            <p:nvPr/>
          </p:nvSpPr>
          <p:spPr>
            <a:xfrm>
              <a:off x="5045607" y="3130865"/>
              <a:ext cx="3604510" cy="246221"/>
            </a:xfrm>
            <a:prstGeom prst="rect">
              <a:avLst/>
            </a:prstGeom>
            <a:noFill/>
          </p:spPr>
          <p:txBody>
            <a:bodyPr wrap="square">
              <a:spAutoFit/>
            </a:bodyPr>
            <a:lstStyle/>
            <a:p>
              <a:pPr algn="dist"/>
              <a:r>
                <a:rPr lang="en-US" altLang="zh-CN" sz="1000" dirty="0">
                  <a:solidFill>
                    <a:schemeClr val="bg1"/>
                  </a:solidFill>
                  <a:cs typeface="+mn-ea"/>
                  <a:sym typeface="+mn-lt"/>
                </a:rPr>
                <a:t>Please enter the font and title you think</a:t>
              </a:r>
            </a:p>
          </p:txBody>
        </p:sp>
      </p:grpSp>
      <p:grpSp>
        <p:nvGrpSpPr>
          <p:cNvPr id="57" name="组合 56">
            <a:extLst>
              <a:ext uri="{FF2B5EF4-FFF2-40B4-BE49-F238E27FC236}">
                <a16:creationId xmlns:a16="http://schemas.microsoft.com/office/drawing/2014/main" id="{A12B3B85-2ECA-4D2A-A2AB-76C108CC1C9F}"/>
              </a:ext>
            </a:extLst>
          </p:cNvPr>
          <p:cNvGrpSpPr/>
          <p:nvPr/>
        </p:nvGrpSpPr>
        <p:grpSpPr>
          <a:xfrm>
            <a:off x="6204136" y="5352067"/>
            <a:ext cx="4805168" cy="646331"/>
            <a:chOff x="4340249" y="2755062"/>
            <a:chExt cx="4309868" cy="646331"/>
          </a:xfrm>
        </p:grpSpPr>
        <p:sp>
          <p:nvSpPr>
            <p:cNvPr id="58" name="文本框 57">
              <a:extLst>
                <a:ext uri="{FF2B5EF4-FFF2-40B4-BE49-F238E27FC236}">
                  <a16:creationId xmlns:a16="http://schemas.microsoft.com/office/drawing/2014/main" id="{1A4CEE7A-D6E2-4345-921C-06CA5EED4AF3}"/>
                </a:ext>
              </a:extLst>
            </p:cNvPr>
            <p:cNvSpPr txBox="1"/>
            <p:nvPr/>
          </p:nvSpPr>
          <p:spPr>
            <a:xfrm>
              <a:off x="4340249" y="2755062"/>
              <a:ext cx="651598" cy="646331"/>
            </a:xfrm>
            <a:prstGeom prst="rect">
              <a:avLst/>
            </a:prstGeom>
            <a:noFill/>
          </p:spPr>
          <p:txBody>
            <a:bodyPr wrap="none" rtlCol="0">
              <a:spAutoFit/>
            </a:bodyPr>
            <a:lstStyle/>
            <a:p>
              <a:r>
                <a:rPr lang="en-US" altLang="zh-CN" sz="3600" dirty="0">
                  <a:solidFill>
                    <a:schemeClr val="bg1"/>
                  </a:solidFill>
                  <a:cs typeface="+mn-ea"/>
                  <a:sym typeface="+mn-lt"/>
                </a:rPr>
                <a:t>04</a:t>
              </a:r>
              <a:endParaRPr lang="zh-CN" altLang="en-US" sz="3600" dirty="0">
                <a:solidFill>
                  <a:schemeClr val="bg1"/>
                </a:solidFill>
                <a:cs typeface="+mn-ea"/>
                <a:sym typeface="+mn-lt"/>
              </a:endParaRPr>
            </a:p>
          </p:txBody>
        </p:sp>
        <p:sp>
          <p:nvSpPr>
            <p:cNvPr id="59" name="文本框 58">
              <a:extLst>
                <a:ext uri="{FF2B5EF4-FFF2-40B4-BE49-F238E27FC236}">
                  <a16:creationId xmlns:a16="http://schemas.microsoft.com/office/drawing/2014/main" id="{1BEDA3BA-920C-48FD-82CC-19A078C6A86A}"/>
                </a:ext>
              </a:extLst>
            </p:cNvPr>
            <p:cNvSpPr txBox="1"/>
            <p:nvPr/>
          </p:nvSpPr>
          <p:spPr>
            <a:xfrm>
              <a:off x="5045607" y="2760514"/>
              <a:ext cx="3604510" cy="461665"/>
            </a:xfrm>
            <a:prstGeom prst="rect">
              <a:avLst/>
            </a:prstGeom>
            <a:noFill/>
          </p:spPr>
          <p:txBody>
            <a:bodyPr wrap="square" rtlCol="0">
              <a:spAutoFit/>
            </a:bodyPr>
            <a:lstStyle/>
            <a:p>
              <a:pPr algn="dist"/>
              <a:r>
                <a:rPr lang="en-US" altLang="zh-CN" sz="2400" dirty="0">
                  <a:solidFill>
                    <a:schemeClr val="bg1"/>
                  </a:solidFill>
                  <a:cs typeface="+mn-ea"/>
                  <a:sym typeface="+mn-lt"/>
                </a:rPr>
                <a:t>ENTER YOUR TITLE</a:t>
              </a:r>
              <a:endParaRPr lang="zh-CN" altLang="en-US" sz="2400" dirty="0">
                <a:solidFill>
                  <a:schemeClr val="bg1"/>
                </a:solidFill>
                <a:cs typeface="+mn-ea"/>
                <a:sym typeface="+mn-lt"/>
              </a:endParaRPr>
            </a:p>
          </p:txBody>
        </p:sp>
        <p:sp>
          <p:nvSpPr>
            <p:cNvPr id="60" name="文本框 59">
              <a:extLst>
                <a:ext uri="{FF2B5EF4-FFF2-40B4-BE49-F238E27FC236}">
                  <a16:creationId xmlns:a16="http://schemas.microsoft.com/office/drawing/2014/main" id="{EBB608C7-09E9-4F3F-BBDB-DE397503F1E4}"/>
                </a:ext>
              </a:extLst>
            </p:cNvPr>
            <p:cNvSpPr txBox="1"/>
            <p:nvPr/>
          </p:nvSpPr>
          <p:spPr>
            <a:xfrm>
              <a:off x="5045607" y="3130865"/>
              <a:ext cx="3604510" cy="246221"/>
            </a:xfrm>
            <a:prstGeom prst="rect">
              <a:avLst/>
            </a:prstGeom>
            <a:noFill/>
          </p:spPr>
          <p:txBody>
            <a:bodyPr wrap="square">
              <a:spAutoFit/>
            </a:bodyPr>
            <a:lstStyle/>
            <a:p>
              <a:pPr algn="dist"/>
              <a:r>
                <a:rPr lang="en-US" altLang="zh-CN" sz="1000" dirty="0">
                  <a:solidFill>
                    <a:schemeClr val="bg1"/>
                  </a:solidFill>
                  <a:cs typeface="+mn-ea"/>
                  <a:sym typeface="+mn-lt"/>
                </a:rPr>
                <a:t>Please enter the font and title you think</a:t>
              </a:r>
            </a:p>
          </p:txBody>
        </p:sp>
      </p:grpSp>
      <p:sp>
        <p:nvSpPr>
          <p:cNvPr id="61" name="椭圆 60">
            <a:extLst>
              <a:ext uri="{FF2B5EF4-FFF2-40B4-BE49-F238E27FC236}">
                <a16:creationId xmlns:a16="http://schemas.microsoft.com/office/drawing/2014/main" id="{FFF275AE-4695-4837-9213-3C126BBA7FCC}"/>
              </a:ext>
            </a:extLst>
          </p:cNvPr>
          <p:cNvSpPr/>
          <p:nvPr/>
        </p:nvSpPr>
        <p:spPr>
          <a:xfrm>
            <a:off x="-5811006" y="-1692455"/>
            <a:ext cx="10242910" cy="10242910"/>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2" name="椭圆 61">
            <a:extLst>
              <a:ext uri="{FF2B5EF4-FFF2-40B4-BE49-F238E27FC236}">
                <a16:creationId xmlns:a16="http://schemas.microsoft.com/office/drawing/2014/main" id="{B4081A93-3828-4FC1-95D1-B54AB223F4F2}"/>
              </a:ext>
            </a:extLst>
          </p:cNvPr>
          <p:cNvSpPr/>
          <p:nvPr/>
        </p:nvSpPr>
        <p:spPr>
          <a:xfrm>
            <a:off x="-5457359" y="-1233140"/>
            <a:ext cx="9535616" cy="953561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3" name="椭圆 62">
            <a:extLst>
              <a:ext uri="{FF2B5EF4-FFF2-40B4-BE49-F238E27FC236}">
                <a16:creationId xmlns:a16="http://schemas.microsoft.com/office/drawing/2014/main" id="{C485A896-3D4A-456B-8518-D8FBC4884430}"/>
              </a:ext>
            </a:extLst>
          </p:cNvPr>
          <p:cNvSpPr/>
          <p:nvPr/>
        </p:nvSpPr>
        <p:spPr>
          <a:xfrm>
            <a:off x="-5070509" y="-846290"/>
            <a:ext cx="8761916" cy="876191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4" name="椭圆 63">
            <a:extLst>
              <a:ext uri="{FF2B5EF4-FFF2-40B4-BE49-F238E27FC236}">
                <a16:creationId xmlns:a16="http://schemas.microsoft.com/office/drawing/2014/main" id="{512A8A7C-C5BB-4850-BB93-A119285DFE7C}"/>
              </a:ext>
            </a:extLst>
          </p:cNvPr>
          <p:cNvSpPr/>
          <p:nvPr/>
        </p:nvSpPr>
        <p:spPr>
          <a:xfrm>
            <a:off x="-4659552" y="-435333"/>
            <a:ext cx="7940002" cy="7940002"/>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5" name="椭圆 64">
            <a:extLst>
              <a:ext uri="{FF2B5EF4-FFF2-40B4-BE49-F238E27FC236}">
                <a16:creationId xmlns:a16="http://schemas.microsoft.com/office/drawing/2014/main" id="{DC6845C8-3624-4D26-AE1F-EBDCB9D44B02}"/>
              </a:ext>
            </a:extLst>
          </p:cNvPr>
          <p:cNvSpPr/>
          <p:nvPr/>
        </p:nvSpPr>
        <p:spPr>
          <a:xfrm>
            <a:off x="-3818496" y="405723"/>
            <a:ext cx="6257891" cy="6257891"/>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6" name="椭圆 65">
            <a:extLst>
              <a:ext uri="{FF2B5EF4-FFF2-40B4-BE49-F238E27FC236}">
                <a16:creationId xmlns:a16="http://schemas.microsoft.com/office/drawing/2014/main" id="{2C43374D-E4A9-4BDF-B673-6D6306125357}"/>
              </a:ext>
            </a:extLst>
          </p:cNvPr>
          <p:cNvSpPr/>
          <p:nvPr/>
        </p:nvSpPr>
        <p:spPr>
          <a:xfrm>
            <a:off x="-4240376" y="-16157"/>
            <a:ext cx="7101650" cy="7101650"/>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7" name="椭圆 66">
            <a:extLst>
              <a:ext uri="{FF2B5EF4-FFF2-40B4-BE49-F238E27FC236}">
                <a16:creationId xmlns:a16="http://schemas.microsoft.com/office/drawing/2014/main" id="{1B3BD809-AC38-4B51-A91D-813EB30F678F}"/>
              </a:ext>
            </a:extLst>
          </p:cNvPr>
          <p:cNvSpPr/>
          <p:nvPr/>
        </p:nvSpPr>
        <p:spPr>
          <a:xfrm>
            <a:off x="-3362813" y="861406"/>
            <a:ext cx="5346525" cy="5346525"/>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8" name="椭圆 67">
            <a:extLst>
              <a:ext uri="{FF2B5EF4-FFF2-40B4-BE49-F238E27FC236}">
                <a16:creationId xmlns:a16="http://schemas.microsoft.com/office/drawing/2014/main" id="{A920DB9D-AC53-4471-A8D8-96E8293B79B0}"/>
              </a:ext>
            </a:extLst>
          </p:cNvPr>
          <p:cNvSpPr/>
          <p:nvPr/>
        </p:nvSpPr>
        <p:spPr>
          <a:xfrm>
            <a:off x="-2935590" y="1288629"/>
            <a:ext cx="4492079" cy="4492079"/>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9" name="椭圆 68">
            <a:extLst>
              <a:ext uri="{FF2B5EF4-FFF2-40B4-BE49-F238E27FC236}">
                <a16:creationId xmlns:a16="http://schemas.microsoft.com/office/drawing/2014/main" id="{F819F62C-813F-4F5D-8243-B7BC3B505377}"/>
              </a:ext>
            </a:extLst>
          </p:cNvPr>
          <p:cNvSpPr/>
          <p:nvPr/>
        </p:nvSpPr>
        <p:spPr>
          <a:xfrm>
            <a:off x="-2517782" y="1706437"/>
            <a:ext cx="3656463" cy="3656463"/>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0" name="椭圆 69">
            <a:extLst>
              <a:ext uri="{FF2B5EF4-FFF2-40B4-BE49-F238E27FC236}">
                <a16:creationId xmlns:a16="http://schemas.microsoft.com/office/drawing/2014/main" id="{5A2DD0EC-FA1F-4DC4-AF9A-C07D9E932152}"/>
              </a:ext>
            </a:extLst>
          </p:cNvPr>
          <p:cNvSpPr/>
          <p:nvPr/>
        </p:nvSpPr>
        <p:spPr>
          <a:xfrm>
            <a:off x="-2150564" y="2073655"/>
            <a:ext cx="2922027" cy="2922027"/>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71" name="组合 70">
            <a:extLst>
              <a:ext uri="{FF2B5EF4-FFF2-40B4-BE49-F238E27FC236}">
                <a16:creationId xmlns:a16="http://schemas.microsoft.com/office/drawing/2014/main" id="{6FD99898-EF29-4B36-BCC8-B849B3321BBE}"/>
              </a:ext>
            </a:extLst>
          </p:cNvPr>
          <p:cNvGrpSpPr/>
          <p:nvPr/>
        </p:nvGrpSpPr>
        <p:grpSpPr>
          <a:xfrm rot="3945906">
            <a:off x="-2010833" y="-598084"/>
            <a:ext cx="7185099" cy="8265505"/>
            <a:chOff x="8483994" y="-6222396"/>
            <a:chExt cx="5817625" cy="11611017"/>
          </a:xfrm>
        </p:grpSpPr>
        <p:sp>
          <p:nvSpPr>
            <p:cNvPr id="72" name="矩形 71">
              <a:extLst>
                <a:ext uri="{FF2B5EF4-FFF2-40B4-BE49-F238E27FC236}">
                  <a16:creationId xmlns:a16="http://schemas.microsoft.com/office/drawing/2014/main" id="{3DA4723C-6BC7-487C-9418-F0AF749A332B}"/>
                </a:ext>
              </a:extLst>
            </p:cNvPr>
            <p:cNvSpPr/>
            <p:nvPr/>
          </p:nvSpPr>
          <p:spPr>
            <a:xfrm rot="16200000">
              <a:off x="7221345" y="-1326980"/>
              <a:ext cx="8929252"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3" name="矩形 72">
              <a:extLst>
                <a:ext uri="{FF2B5EF4-FFF2-40B4-BE49-F238E27FC236}">
                  <a16:creationId xmlns:a16="http://schemas.microsoft.com/office/drawing/2014/main" id="{148D8FDC-AC4B-43D2-9083-D08186217376}"/>
                </a:ext>
              </a:extLst>
            </p:cNvPr>
            <p:cNvSpPr/>
            <p:nvPr/>
          </p:nvSpPr>
          <p:spPr>
            <a:xfrm rot="16200000">
              <a:off x="6521286" y="-869009"/>
              <a:ext cx="9163955"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4" name="矩形 73">
              <a:extLst>
                <a:ext uri="{FF2B5EF4-FFF2-40B4-BE49-F238E27FC236}">
                  <a16:creationId xmlns:a16="http://schemas.microsoft.com/office/drawing/2014/main" id="{1570C251-148D-42C7-BA92-51C445B78055}"/>
                </a:ext>
              </a:extLst>
            </p:cNvPr>
            <p:cNvSpPr/>
            <p:nvPr/>
          </p:nvSpPr>
          <p:spPr>
            <a:xfrm rot="16200000">
              <a:off x="5526772" y="-1519961"/>
              <a:ext cx="9987575"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5" name="矩形 74">
              <a:extLst>
                <a:ext uri="{FF2B5EF4-FFF2-40B4-BE49-F238E27FC236}">
                  <a16:creationId xmlns:a16="http://schemas.microsoft.com/office/drawing/2014/main" id="{DF32753B-15F6-46AF-ABD6-8C0A9048C254}"/>
                </a:ext>
              </a:extLst>
            </p:cNvPr>
            <p:cNvSpPr/>
            <p:nvPr/>
          </p:nvSpPr>
          <p:spPr>
            <a:xfrm rot="16200000">
              <a:off x="8944559" y="93556"/>
              <a:ext cx="8972525"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6" name="矩形 75">
              <a:extLst>
                <a:ext uri="{FF2B5EF4-FFF2-40B4-BE49-F238E27FC236}">
                  <a16:creationId xmlns:a16="http://schemas.microsoft.com/office/drawing/2014/main" id="{D1A6F195-0232-434F-BB3E-30361EC6EEDA}"/>
                </a:ext>
              </a:extLst>
            </p:cNvPr>
            <p:cNvSpPr/>
            <p:nvPr/>
          </p:nvSpPr>
          <p:spPr>
            <a:xfrm rot="16200000">
              <a:off x="7782413" y="-350688"/>
              <a:ext cx="8972522" cy="582706"/>
            </a:xfrm>
            <a:prstGeom prst="rect">
              <a:avLst/>
            </a:prstGeom>
            <a:gradFill flip="none" rotWithShape="1">
              <a:gsLst>
                <a:gs pos="0">
                  <a:srgbClr val="B44B50"/>
                </a:gs>
                <a:gs pos="10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7" name="矩形 76">
              <a:extLst>
                <a:ext uri="{FF2B5EF4-FFF2-40B4-BE49-F238E27FC236}">
                  <a16:creationId xmlns:a16="http://schemas.microsoft.com/office/drawing/2014/main" id="{A15C209F-1FE4-445F-BFC7-72AEF5FACEB6}"/>
                </a:ext>
              </a:extLst>
            </p:cNvPr>
            <p:cNvSpPr/>
            <p:nvPr/>
          </p:nvSpPr>
          <p:spPr>
            <a:xfrm rot="16200000">
              <a:off x="5589971" y="-291352"/>
              <a:ext cx="7530353" cy="582706"/>
            </a:xfrm>
            <a:prstGeom prst="rect">
              <a:avLst/>
            </a:prstGeom>
            <a:gradFill flip="none" rotWithShape="1">
              <a:gsLst>
                <a:gs pos="0">
                  <a:srgbClr val="B44B50"/>
                </a:gs>
                <a:gs pos="81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8" name="矩形 77">
              <a:extLst>
                <a:ext uri="{FF2B5EF4-FFF2-40B4-BE49-F238E27FC236}">
                  <a16:creationId xmlns:a16="http://schemas.microsoft.com/office/drawing/2014/main" id="{03A56CB1-4650-454F-A42A-67E3B68E992D}"/>
                </a:ext>
              </a:extLst>
            </p:cNvPr>
            <p:cNvSpPr/>
            <p:nvPr/>
          </p:nvSpPr>
          <p:spPr>
            <a:xfrm rot="16200000">
              <a:off x="4501645" y="-338938"/>
              <a:ext cx="10872413"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9" name="矩形 78">
              <a:extLst>
                <a:ext uri="{FF2B5EF4-FFF2-40B4-BE49-F238E27FC236}">
                  <a16:creationId xmlns:a16="http://schemas.microsoft.com/office/drawing/2014/main" id="{B392BE41-D7BC-4E98-BB26-D25F515CFC4A}"/>
                </a:ext>
              </a:extLst>
            </p:cNvPr>
            <p:cNvSpPr/>
            <p:nvPr/>
          </p:nvSpPr>
          <p:spPr>
            <a:xfrm rot="16200000">
              <a:off x="10245089" y="370395"/>
              <a:ext cx="7530353" cy="582706"/>
            </a:xfrm>
            <a:prstGeom prst="rect">
              <a:avLst/>
            </a:prstGeom>
            <a:gradFill flip="none" rotWithShape="1">
              <a:gsLst>
                <a:gs pos="0">
                  <a:srgbClr val="B44B50"/>
                </a:gs>
                <a:gs pos="10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0" name="矩形 79">
              <a:extLst>
                <a:ext uri="{FF2B5EF4-FFF2-40B4-BE49-F238E27FC236}">
                  <a16:creationId xmlns:a16="http://schemas.microsoft.com/office/drawing/2014/main" id="{B05C3B49-0175-4062-BC53-2E6466426BB8}"/>
                </a:ext>
              </a:extLst>
            </p:cNvPr>
            <p:cNvSpPr/>
            <p:nvPr/>
          </p:nvSpPr>
          <p:spPr>
            <a:xfrm rot="16200000">
              <a:off x="8540943" y="243994"/>
              <a:ext cx="8614349" cy="582706"/>
            </a:xfrm>
            <a:prstGeom prst="rect">
              <a:avLst/>
            </a:prstGeom>
            <a:gradFill flip="none" rotWithShape="1">
              <a:gsLst>
                <a:gs pos="0">
                  <a:srgbClr val="B44B50"/>
                </a:gs>
                <a:gs pos="10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1" name="矩形 80">
              <a:extLst>
                <a:ext uri="{FF2B5EF4-FFF2-40B4-BE49-F238E27FC236}">
                  <a16:creationId xmlns:a16="http://schemas.microsoft.com/office/drawing/2014/main" id="{F093F267-0AC0-4EDA-8904-53354CFCB5EC}"/>
                </a:ext>
              </a:extLst>
            </p:cNvPr>
            <p:cNvSpPr/>
            <p:nvPr/>
          </p:nvSpPr>
          <p:spPr>
            <a:xfrm rot="16200000">
              <a:off x="5010170" y="1195773"/>
              <a:ext cx="7530353" cy="582706"/>
            </a:xfrm>
            <a:prstGeom prst="rect">
              <a:avLst/>
            </a:prstGeom>
            <a:gradFill flip="none" rotWithShape="1">
              <a:gsLst>
                <a:gs pos="0">
                  <a:srgbClr val="B44B50"/>
                </a:gs>
                <a:gs pos="89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pic>
        <p:nvPicPr>
          <p:cNvPr id="42" name="图片 41">
            <a:extLst>
              <a:ext uri="{FF2B5EF4-FFF2-40B4-BE49-F238E27FC236}">
                <a16:creationId xmlns:a16="http://schemas.microsoft.com/office/drawing/2014/main" id="{7E4E4FD3-4D1C-4C89-9E76-D6A3E82B7A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24424" y="273980"/>
            <a:ext cx="648733" cy="397490"/>
          </a:xfrm>
          <a:prstGeom prst="rect">
            <a:avLst/>
          </a:prstGeom>
        </p:spPr>
      </p:pic>
    </p:spTree>
    <p:extLst>
      <p:ext uri="{BB962C8B-B14F-4D97-AF65-F5344CB8AC3E}">
        <p14:creationId xmlns:p14="http://schemas.microsoft.com/office/powerpoint/2010/main" val="1667565298"/>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1500"/>
                                        <p:tgtEl>
                                          <p:spTgt spid="71"/>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barn(outVertical)">
                                      <p:cBhvr>
                                        <p:cTn id="10" dur="1000"/>
                                        <p:tgtEl>
                                          <p:spTgt spid="35"/>
                                        </p:tgtEl>
                                      </p:cBhvr>
                                    </p:animEffect>
                                  </p:childTnLst>
                                </p:cTn>
                              </p:par>
                              <p:par>
                                <p:cTn id="11" presetID="2" presetClass="entr" presetSubtype="2" fill="hold" nodeType="withEffect">
                                  <p:stCondLst>
                                    <p:cond delay="250"/>
                                  </p:stCondLst>
                                  <p:childTnLst>
                                    <p:set>
                                      <p:cBhvr>
                                        <p:cTn id="12" dur="1" fill="hold">
                                          <p:stCondLst>
                                            <p:cond delay="0"/>
                                          </p:stCondLst>
                                        </p:cTn>
                                        <p:tgtEl>
                                          <p:spTgt spid="45"/>
                                        </p:tgtEl>
                                        <p:attrNameLst>
                                          <p:attrName>style.visibility</p:attrName>
                                        </p:attrNameLst>
                                      </p:cBhvr>
                                      <p:to>
                                        <p:strVal val="visible"/>
                                      </p:to>
                                    </p:set>
                                    <p:anim calcmode="lin" valueType="num">
                                      <p:cBhvr additive="base">
                                        <p:cTn id="13" dur="750" fill="hold"/>
                                        <p:tgtEl>
                                          <p:spTgt spid="45"/>
                                        </p:tgtEl>
                                        <p:attrNameLst>
                                          <p:attrName>ppt_x</p:attrName>
                                        </p:attrNameLst>
                                      </p:cBhvr>
                                      <p:tavLst>
                                        <p:tav tm="0">
                                          <p:val>
                                            <p:strVal val="1+#ppt_w/2"/>
                                          </p:val>
                                        </p:tav>
                                        <p:tav tm="100000">
                                          <p:val>
                                            <p:strVal val="#ppt_x"/>
                                          </p:val>
                                        </p:tav>
                                      </p:tavLst>
                                    </p:anim>
                                    <p:anim calcmode="lin" valueType="num">
                                      <p:cBhvr additive="base">
                                        <p:cTn id="14" dur="750" fill="hold"/>
                                        <p:tgtEl>
                                          <p:spTgt spid="45"/>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250"/>
                                  </p:stCondLst>
                                  <p:childTnLst>
                                    <p:set>
                                      <p:cBhvr>
                                        <p:cTn id="16" dur="1" fill="hold">
                                          <p:stCondLst>
                                            <p:cond delay="0"/>
                                          </p:stCondLst>
                                        </p:cTn>
                                        <p:tgtEl>
                                          <p:spTgt spid="49"/>
                                        </p:tgtEl>
                                        <p:attrNameLst>
                                          <p:attrName>style.visibility</p:attrName>
                                        </p:attrNameLst>
                                      </p:cBhvr>
                                      <p:to>
                                        <p:strVal val="visible"/>
                                      </p:to>
                                    </p:set>
                                    <p:anim calcmode="lin" valueType="num">
                                      <p:cBhvr additive="base">
                                        <p:cTn id="17" dur="750" fill="hold"/>
                                        <p:tgtEl>
                                          <p:spTgt spid="49"/>
                                        </p:tgtEl>
                                        <p:attrNameLst>
                                          <p:attrName>ppt_x</p:attrName>
                                        </p:attrNameLst>
                                      </p:cBhvr>
                                      <p:tavLst>
                                        <p:tav tm="0">
                                          <p:val>
                                            <p:strVal val="1+#ppt_w/2"/>
                                          </p:val>
                                        </p:tav>
                                        <p:tav tm="100000">
                                          <p:val>
                                            <p:strVal val="#ppt_x"/>
                                          </p:val>
                                        </p:tav>
                                      </p:tavLst>
                                    </p:anim>
                                    <p:anim calcmode="lin" valueType="num">
                                      <p:cBhvr additive="base">
                                        <p:cTn id="18" dur="750" fill="hold"/>
                                        <p:tgtEl>
                                          <p:spTgt spid="49"/>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250"/>
                                  </p:stCondLst>
                                  <p:childTnLst>
                                    <p:set>
                                      <p:cBhvr>
                                        <p:cTn id="20" dur="1" fill="hold">
                                          <p:stCondLst>
                                            <p:cond delay="0"/>
                                          </p:stCondLst>
                                        </p:cTn>
                                        <p:tgtEl>
                                          <p:spTgt spid="53"/>
                                        </p:tgtEl>
                                        <p:attrNameLst>
                                          <p:attrName>style.visibility</p:attrName>
                                        </p:attrNameLst>
                                      </p:cBhvr>
                                      <p:to>
                                        <p:strVal val="visible"/>
                                      </p:to>
                                    </p:set>
                                    <p:anim calcmode="lin" valueType="num">
                                      <p:cBhvr additive="base">
                                        <p:cTn id="21" dur="750" fill="hold"/>
                                        <p:tgtEl>
                                          <p:spTgt spid="53"/>
                                        </p:tgtEl>
                                        <p:attrNameLst>
                                          <p:attrName>ppt_x</p:attrName>
                                        </p:attrNameLst>
                                      </p:cBhvr>
                                      <p:tavLst>
                                        <p:tav tm="0">
                                          <p:val>
                                            <p:strVal val="1+#ppt_w/2"/>
                                          </p:val>
                                        </p:tav>
                                        <p:tav tm="100000">
                                          <p:val>
                                            <p:strVal val="#ppt_x"/>
                                          </p:val>
                                        </p:tav>
                                      </p:tavLst>
                                    </p:anim>
                                    <p:anim calcmode="lin" valueType="num">
                                      <p:cBhvr additive="base">
                                        <p:cTn id="22" dur="750" fill="hold"/>
                                        <p:tgtEl>
                                          <p:spTgt spid="53"/>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250"/>
                                  </p:stCondLst>
                                  <p:childTnLst>
                                    <p:set>
                                      <p:cBhvr>
                                        <p:cTn id="24" dur="1" fill="hold">
                                          <p:stCondLst>
                                            <p:cond delay="0"/>
                                          </p:stCondLst>
                                        </p:cTn>
                                        <p:tgtEl>
                                          <p:spTgt spid="57"/>
                                        </p:tgtEl>
                                        <p:attrNameLst>
                                          <p:attrName>style.visibility</p:attrName>
                                        </p:attrNameLst>
                                      </p:cBhvr>
                                      <p:to>
                                        <p:strVal val="visible"/>
                                      </p:to>
                                    </p:set>
                                    <p:anim calcmode="lin" valueType="num">
                                      <p:cBhvr additive="base">
                                        <p:cTn id="25" dur="750" fill="hold"/>
                                        <p:tgtEl>
                                          <p:spTgt spid="57"/>
                                        </p:tgtEl>
                                        <p:attrNameLst>
                                          <p:attrName>ppt_x</p:attrName>
                                        </p:attrNameLst>
                                      </p:cBhvr>
                                      <p:tavLst>
                                        <p:tav tm="0">
                                          <p:val>
                                            <p:strVal val="1+#ppt_w/2"/>
                                          </p:val>
                                        </p:tav>
                                        <p:tav tm="100000">
                                          <p:val>
                                            <p:strVal val="#ppt_x"/>
                                          </p:val>
                                        </p:tav>
                                      </p:tavLst>
                                    </p:anim>
                                    <p:anim calcmode="lin" valueType="num">
                                      <p:cBhvr additive="base">
                                        <p:cTn id="26" dur="750" fill="hold"/>
                                        <p:tgtEl>
                                          <p:spTgt spid="57"/>
                                        </p:tgtEl>
                                        <p:attrNameLst>
                                          <p:attrName>ppt_y</p:attrName>
                                        </p:attrNameLst>
                                      </p:cBhvr>
                                      <p:tavLst>
                                        <p:tav tm="0">
                                          <p:val>
                                            <p:strVal val="#ppt_y"/>
                                          </p:val>
                                        </p:tav>
                                        <p:tav tm="100000">
                                          <p:val>
                                            <p:strVal val="#ppt_y"/>
                                          </p:val>
                                        </p:tav>
                                      </p:tavLst>
                                    </p:anim>
                                  </p:childTnLst>
                                </p:cTn>
                              </p:par>
                              <p:par>
                                <p:cTn id="27" presetID="10" presetClass="entr" presetSubtype="0" fill="hold" grpId="0" nodeType="withEffect">
                                  <p:stCondLst>
                                    <p:cond delay="0"/>
                                  </p:stCondLst>
                                  <p:childTnLst>
                                    <p:set>
                                      <p:cBhvr>
                                        <p:cTn id="28" dur="1" fill="hold">
                                          <p:stCondLst>
                                            <p:cond delay="0"/>
                                          </p:stCondLst>
                                        </p:cTn>
                                        <p:tgtEl>
                                          <p:spTgt spid="70"/>
                                        </p:tgtEl>
                                        <p:attrNameLst>
                                          <p:attrName>style.visibility</p:attrName>
                                        </p:attrNameLst>
                                      </p:cBhvr>
                                      <p:to>
                                        <p:strVal val="visible"/>
                                      </p:to>
                                    </p:set>
                                    <p:animEffect transition="in" filter="fade">
                                      <p:cBhvr>
                                        <p:cTn id="29" dur="250"/>
                                        <p:tgtEl>
                                          <p:spTgt spid="70"/>
                                        </p:tgtEl>
                                      </p:cBhvr>
                                    </p:animEffect>
                                  </p:childTnLst>
                                </p:cTn>
                              </p:par>
                              <p:par>
                                <p:cTn id="30" presetID="10" presetClass="entr" presetSubtype="0" fill="hold" grpId="0" nodeType="withEffect">
                                  <p:stCondLst>
                                    <p:cond delay="250"/>
                                  </p:stCondLst>
                                  <p:childTnLst>
                                    <p:set>
                                      <p:cBhvr>
                                        <p:cTn id="31" dur="1" fill="hold">
                                          <p:stCondLst>
                                            <p:cond delay="0"/>
                                          </p:stCondLst>
                                        </p:cTn>
                                        <p:tgtEl>
                                          <p:spTgt spid="69"/>
                                        </p:tgtEl>
                                        <p:attrNameLst>
                                          <p:attrName>style.visibility</p:attrName>
                                        </p:attrNameLst>
                                      </p:cBhvr>
                                      <p:to>
                                        <p:strVal val="visible"/>
                                      </p:to>
                                    </p:set>
                                    <p:animEffect transition="in" filter="fade">
                                      <p:cBhvr>
                                        <p:cTn id="32" dur="250"/>
                                        <p:tgtEl>
                                          <p:spTgt spid="69"/>
                                        </p:tgtEl>
                                      </p:cBhvr>
                                    </p:animEffect>
                                  </p:childTnLst>
                                </p:cTn>
                              </p:par>
                              <p:par>
                                <p:cTn id="33" presetID="10" presetClass="entr" presetSubtype="0" fill="hold" grpId="0" nodeType="withEffect">
                                  <p:stCondLst>
                                    <p:cond delay="500"/>
                                  </p:stCondLst>
                                  <p:childTnLst>
                                    <p:set>
                                      <p:cBhvr>
                                        <p:cTn id="34" dur="1" fill="hold">
                                          <p:stCondLst>
                                            <p:cond delay="0"/>
                                          </p:stCondLst>
                                        </p:cTn>
                                        <p:tgtEl>
                                          <p:spTgt spid="68"/>
                                        </p:tgtEl>
                                        <p:attrNameLst>
                                          <p:attrName>style.visibility</p:attrName>
                                        </p:attrNameLst>
                                      </p:cBhvr>
                                      <p:to>
                                        <p:strVal val="visible"/>
                                      </p:to>
                                    </p:set>
                                    <p:animEffect transition="in" filter="fade">
                                      <p:cBhvr>
                                        <p:cTn id="35" dur="250"/>
                                        <p:tgtEl>
                                          <p:spTgt spid="68"/>
                                        </p:tgtEl>
                                      </p:cBhvr>
                                    </p:animEffect>
                                  </p:childTnLst>
                                </p:cTn>
                              </p:par>
                              <p:par>
                                <p:cTn id="36" presetID="10" presetClass="entr" presetSubtype="0" fill="hold" grpId="0" nodeType="withEffect">
                                  <p:stCondLst>
                                    <p:cond delay="750"/>
                                  </p:stCondLst>
                                  <p:childTnLst>
                                    <p:set>
                                      <p:cBhvr>
                                        <p:cTn id="37" dur="1" fill="hold">
                                          <p:stCondLst>
                                            <p:cond delay="0"/>
                                          </p:stCondLst>
                                        </p:cTn>
                                        <p:tgtEl>
                                          <p:spTgt spid="67"/>
                                        </p:tgtEl>
                                        <p:attrNameLst>
                                          <p:attrName>style.visibility</p:attrName>
                                        </p:attrNameLst>
                                      </p:cBhvr>
                                      <p:to>
                                        <p:strVal val="visible"/>
                                      </p:to>
                                    </p:set>
                                    <p:animEffect transition="in" filter="fade">
                                      <p:cBhvr>
                                        <p:cTn id="38" dur="250"/>
                                        <p:tgtEl>
                                          <p:spTgt spid="67"/>
                                        </p:tgtEl>
                                      </p:cBhvr>
                                    </p:animEffect>
                                  </p:childTnLst>
                                </p:cTn>
                              </p:par>
                              <p:par>
                                <p:cTn id="39" presetID="10" presetClass="entr" presetSubtype="0" fill="hold" grpId="0" nodeType="withEffect">
                                  <p:stCondLst>
                                    <p:cond delay="1000"/>
                                  </p:stCondLst>
                                  <p:childTnLst>
                                    <p:set>
                                      <p:cBhvr>
                                        <p:cTn id="40" dur="1" fill="hold">
                                          <p:stCondLst>
                                            <p:cond delay="0"/>
                                          </p:stCondLst>
                                        </p:cTn>
                                        <p:tgtEl>
                                          <p:spTgt spid="65"/>
                                        </p:tgtEl>
                                        <p:attrNameLst>
                                          <p:attrName>style.visibility</p:attrName>
                                        </p:attrNameLst>
                                      </p:cBhvr>
                                      <p:to>
                                        <p:strVal val="visible"/>
                                      </p:to>
                                    </p:set>
                                    <p:animEffect transition="in" filter="fade">
                                      <p:cBhvr>
                                        <p:cTn id="41" dur="250"/>
                                        <p:tgtEl>
                                          <p:spTgt spid="65"/>
                                        </p:tgtEl>
                                      </p:cBhvr>
                                    </p:animEffect>
                                  </p:childTnLst>
                                </p:cTn>
                              </p:par>
                              <p:par>
                                <p:cTn id="42" presetID="10" presetClass="entr" presetSubtype="0" fill="hold" grpId="0" nodeType="withEffect">
                                  <p:stCondLst>
                                    <p:cond delay="1250"/>
                                  </p:stCondLst>
                                  <p:childTnLst>
                                    <p:set>
                                      <p:cBhvr>
                                        <p:cTn id="43" dur="1" fill="hold">
                                          <p:stCondLst>
                                            <p:cond delay="0"/>
                                          </p:stCondLst>
                                        </p:cTn>
                                        <p:tgtEl>
                                          <p:spTgt spid="66"/>
                                        </p:tgtEl>
                                        <p:attrNameLst>
                                          <p:attrName>style.visibility</p:attrName>
                                        </p:attrNameLst>
                                      </p:cBhvr>
                                      <p:to>
                                        <p:strVal val="visible"/>
                                      </p:to>
                                    </p:set>
                                    <p:animEffect transition="in" filter="fade">
                                      <p:cBhvr>
                                        <p:cTn id="44" dur="250"/>
                                        <p:tgtEl>
                                          <p:spTgt spid="66"/>
                                        </p:tgtEl>
                                      </p:cBhvr>
                                    </p:animEffect>
                                  </p:childTnLst>
                                </p:cTn>
                              </p:par>
                              <p:par>
                                <p:cTn id="45" presetID="10" presetClass="entr" presetSubtype="0" fill="hold" grpId="0" nodeType="withEffect">
                                  <p:stCondLst>
                                    <p:cond delay="1500"/>
                                  </p:stCondLst>
                                  <p:childTnLst>
                                    <p:set>
                                      <p:cBhvr>
                                        <p:cTn id="46" dur="1" fill="hold">
                                          <p:stCondLst>
                                            <p:cond delay="0"/>
                                          </p:stCondLst>
                                        </p:cTn>
                                        <p:tgtEl>
                                          <p:spTgt spid="64"/>
                                        </p:tgtEl>
                                        <p:attrNameLst>
                                          <p:attrName>style.visibility</p:attrName>
                                        </p:attrNameLst>
                                      </p:cBhvr>
                                      <p:to>
                                        <p:strVal val="visible"/>
                                      </p:to>
                                    </p:set>
                                    <p:animEffect transition="in" filter="fade">
                                      <p:cBhvr>
                                        <p:cTn id="47" dur="250"/>
                                        <p:tgtEl>
                                          <p:spTgt spid="64"/>
                                        </p:tgtEl>
                                      </p:cBhvr>
                                    </p:animEffect>
                                  </p:childTnLst>
                                </p:cTn>
                              </p:par>
                              <p:par>
                                <p:cTn id="48" presetID="10" presetClass="entr" presetSubtype="0" fill="hold" grpId="0" nodeType="withEffect">
                                  <p:stCondLst>
                                    <p:cond delay="1750"/>
                                  </p:stCondLst>
                                  <p:childTnLst>
                                    <p:set>
                                      <p:cBhvr>
                                        <p:cTn id="49" dur="1" fill="hold">
                                          <p:stCondLst>
                                            <p:cond delay="0"/>
                                          </p:stCondLst>
                                        </p:cTn>
                                        <p:tgtEl>
                                          <p:spTgt spid="63"/>
                                        </p:tgtEl>
                                        <p:attrNameLst>
                                          <p:attrName>style.visibility</p:attrName>
                                        </p:attrNameLst>
                                      </p:cBhvr>
                                      <p:to>
                                        <p:strVal val="visible"/>
                                      </p:to>
                                    </p:set>
                                    <p:animEffect transition="in" filter="fade">
                                      <p:cBhvr>
                                        <p:cTn id="50" dur="250"/>
                                        <p:tgtEl>
                                          <p:spTgt spid="63"/>
                                        </p:tgtEl>
                                      </p:cBhvr>
                                    </p:animEffect>
                                  </p:childTnLst>
                                </p:cTn>
                              </p:par>
                              <p:par>
                                <p:cTn id="51" presetID="10" presetClass="entr" presetSubtype="0" fill="hold" grpId="0" nodeType="withEffect">
                                  <p:stCondLst>
                                    <p:cond delay="2000"/>
                                  </p:stCondLst>
                                  <p:childTnLst>
                                    <p:set>
                                      <p:cBhvr>
                                        <p:cTn id="52" dur="1" fill="hold">
                                          <p:stCondLst>
                                            <p:cond delay="0"/>
                                          </p:stCondLst>
                                        </p:cTn>
                                        <p:tgtEl>
                                          <p:spTgt spid="62"/>
                                        </p:tgtEl>
                                        <p:attrNameLst>
                                          <p:attrName>style.visibility</p:attrName>
                                        </p:attrNameLst>
                                      </p:cBhvr>
                                      <p:to>
                                        <p:strVal val="visible"/>
                                      </p:to>
                                    </p:set>
                                    <p:animEffect transition="in" filter="fade">
                                      <p:cBhvr>
                                        <p:cTn id="53" dur="250"/>
                                        <p:tgtEl>
                                          <p:spTgt spid="62"/>
                                        </p:tgtEl>
                                      </p:cBhvr>
                                    </p:animEffect>
                                  </p:childTnLst>
                                </p:cTn>
                              </p:par>
                              <p:par>
                                <p:cTn id="54" presetID="10" presetClass="entr" presetSubtype="0" fill="hold" grpId="0" nodeType="withEffect">
                                  <p:stCondLst>
                                    <p:cond delay="2250"/>
                                  </p:stCondLst>
                                  <p:childTnLst>
                                    <p:set>
                                      <p:cBhvr>
                                        <p:cTn id="55" dur="1" fill="hold">
                                          <p:stCondLst>
                                            <p:cond delay="0"/>
                                          </p:stCondLst>
                                        </p:cTn>
                                        <p:tgtEl>
                                          <p:spTgt spid="61"/>
                                        </p:tgtEl>
                                        <p:attrNameLst>
                                          <p:attrName>style.visibility</p:attrName>
                                        </p:attrNameLst>
                                      </p:cBhvr>
                                      <p:to>
                                        <p:strVal val="visible"/>
                                      </p:to>
                                    </p:set>
                                    <p:animEffect transition="in" filter="fade">
                                      <p:cBhvr>
                                        <p:cTn id="56" dur="250"/>
                                        <p:tgtEl>
                                          <p:spTgt spid="61"/>
                                        </p:tgtEl>
                                      </p:cBhvr>
                                    </p:animEffect>
                                  </p:childTnLst>
                                </p:cTn>
                              </p:par>
                              <p:par>
                                <p:cTn id="57" presetID="2" presetClass="entr" presetSubtype="8" fill="hold" nodeType="withEffect">
                                  <p:stCondLst>
                                    <p:cond delay="0"/>
                                  </p:stCondLst>
                                  <p:childTnLst>
                                    <p:set>
                                      <p:cBhvr>
                                        <p:cTn id="58" dur="1" fill="hold">
                                          <p:stCondLst>
                                            <p:cond delay="0"/>
                                          </p:stCondLst>
                                        </p:cTn>
                                        <p:tgtEl>
                                          <p:spTgt spid="42"/>
                                        </p:tgtEl>
                                        <p:attrNameLst>
                                          <p:attrName>style.visibility</p:attrName>
                                        </p:attrNameLst>
                                      </p:cBhvr>
                                      <p:to>
                                        <p:strVal val="visible"/>
                                      </p:to>
                                    </p:set>
                                    <p:anim calcmode="lin" valueType="num">
                                      <p:cBhvr additive="base">
                                        <p:cTn id="59" dur="1000" fill="hold"/>
                                        <p:tgtEl>
                                          <p:spTgt spid="42"/>
                                        </p:tgtEl>
                                        <p:attrNameLst>
                                          <p:attrName>ppt_x</p:attrName>
                                        </p:attrNameLst>
                                      </p:cBhvr>
                                      <p:tavLst>
                                        <p:tav tm="0">
                                          <p:val>
                                            <p:strVal val="0-#ppt_w/2"/>
                                          </p:val>
                                        </p:tav>
                                        <p:tav tm="100000">
                                          <p:val>
                                            <p:strVal val="#ppt_x"/>
                                          </p:val>
                                        </p:tav>
                                      </p:tavLst>
                                    </p:anim>
                                    <p:anim calcmode="lin" valueType="num">
                                      <p:cBhvr additive="base">
                                        <p:cTn id="60" dur="1000" fill="hold"/>
                                        <p:tgtEl>
                                          <p:spTgt spid="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72" name="组合 71">
            <a:extLst>
              <a:ext uri="{FF2B5EF4-FFF2-40B4-BE49-F238E27FC236}">
                <a16:creationId xmlns:a16="http://schemas.microsoft.com/office/drawing/2014/main" id="{4F70856F-61C5-42E7-A895-885E5F89E594}"/>
              </a:ext>
            </a:extLst>
          </p:cNvPr>
          <p:cNvGrpSpPr/>
          <p:nvPr/>
        </p:nvGrpSpPr>
        <p:grpSpPr>
          <a:xfrm>
            <a:off x="9455689" y="249096"/>
            <a:ext cx="2200144" cy="814741"/>
            <a:chOff x="7178675" y="512890"/>
            <a:chExt cx="2905125" cy="970473"/>
          </a:xfrm>
        </p:grpSpPr>
        <p:sp>
          <p:nvSpPr>
            <p:cNvPr id="73" name="矩形 72">
              <a:extLst>
                <a:ext uri="{FF2B5EF4-FFF2-40B4-BE49-F238E27FC236}">
                  <a16:creationId xmlns:a16="http://schemas.microsoft.com/office/drawing/2014/main" id="{89BDB780-D878-4715-A418-BA52E0A30238}"/>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4" name="矩形 73">
              <a:extLst>
                <a:ext uri="{FF2B5EF4-FFF2-40B4-BE49-F238E27FC236}">
                  <a16:creationId xmlns:a16="http://schemas.microsoft.com/office/drawing/2014/main" id="{0F461359-8C41-4CD4-BD07-CAB23C436689}"/>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5" name="矩形 74">
              <a:extLst>
                <a:ext uri="{FF2B5EF4-FFF2-40B4-BE49-F238E27FC236}">
                  <a16:creationId xmlns:a16="http://schemas.microsoft.com/office/drawing/2014/main" id="{71D36BB6-50D2-4410-B8D0-573D8ABD3BA3}"/>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6" name="矩形 75">
              <a:extLst>
                <a:ext uri="{FF2B5EF4-FFF2-40B4-BE49-F238E27FC236}">
                  <a16:creationId xmlns:a16="http://schemas.microsoft.com/office/drawing/2014/main" id="{96597888-9C33-46D8-8590-03BBFAEA3957}"/>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7" name="文本框 76">
              <a:extLst>
                <a:ext uri="{FF2B5EF4-FFF2-40B4-BE49-F238E27FC236}">
                  <a16:creationId xmlns:a16="http://schemas.microsoft.com/office/drawing/2014/main" id="{85F83211-35B4-4DB0-9F88-2175A9F5890A}"/>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8" name="文本框 77">
              <a:extLst>
                <a:ext uri="{FF2B5EF4-FFF2-40B4-BE49-F238E27FC236}">
                  <a16:creationId xmlns:a16="http://schemas.microsoft.com/office/drawing/2014/main" id="{1BD33DD2-34F5-4294-83B7-4B484F11BEFF}"/>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9" name="文本框 78">
              <a:extLst>
                <a:ext uri="{FF2B5EF4-FFF2-40B4-BE49-F238E27FC236}">
                  <a16:creationId xmlns:a16="http://schemas.microsoft.com/office/drawing/2014/main" id="{FA383460-02D5-4049-A1BD-12C2CB1845EA}"/>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pic>
        <p:nvPicPr>
          <p:cNvPr id="95" name="图片 94">
            <a:extLst>
              <a:ext uri="{FF2B5EF4-FFF2-40B4-BE49-F238E27FC236}">
                <a16:creationId xmlns:a16="http://schemas.microsoft.com/office/drawing/2014/main" id="{57A49797-AA7E-4FC0-83A9-466DED297A70}"/>
              </a:ext>
            </a:extLst>
          </p:cNvPr>
          <p:cNvPicPr>
            <a:picLocks noChangeAspect="1"/>
          </p:cNvPicPr>
          <p:nvPr/>
        </p:nvPicPr>
        <p:blipFill>
          <a:blip r:embed="rId2">
            <a:extLst>
              <a:ext uri="{28A0092B-C50C-407E-A947-70E740481C1C}">
                <a14:useLocalDpi xmlns:a14="http://schemas.microsoft.com/office/drawing/2010/main" val="0"/>
              </a:ext>
            </a:extLst>
          </a:blip>
          <a:srcRect r="31734" b="30968"/>
          <a:stretch>
            <a:fillRect/>
          </a:stretch>
        </p:blipFill>
        <p:spPr>
          <a:xfrm>
            <a:off x="8350610" y="3701588"/>
            <a:ext cx="3841390" cy="3156413"/>
          </a:xfrm>
          <a:custGeom>
            <a:avLst/>
            <a:gdLst>
              <a:gd name="connsiteX0" fmla="*/ 0 w 3841390"/>
              <a:gd name="connsiteY0" fmla="*/ 0 h 3156413"/>
              <a:gd name="connsiteX1" fmla="*/ 3841390 w 3841390"/>
              <a:gd name="connsiteY1" fmla="*/ 0 h 3156413"/>
              <a:gd name="connsiteX2" fmla="*/ 3841390 w 3841390"/>
              <a:gd name="connsiteY2" fmla="*/ 3156413 h 3156413"/>
              <a:gd name="connsiteX3" fmla="*/ 734124 w 3841390"/>
              <a:gd name="connsiteY3" fmla="*/ 3156413 h 3156413"/>
              <a:gd name="connsiteX4" fmla="*/ 0 w 3841390"/>
              <a:gd name="connsiteY4" fmla="*/ 3156413 h 3156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1390" h="3156413">
                <a:moveTo>
                  <a:pt x="0" y="0"/>
                </a:moveTo>
                <a:lnTo>
                  <a:pt x="3841390" y="0"/>
                </a:lnTo>
                <a:lnTo>
                  <a:pt x="3841390" y="3156413"/>
                </a:lnTo>
                <a:lnTo>
                  <a:pt x="734124" y="3156413"/>
                </a:lnTo>
                <a:lnTo>
                  <a:pt x="0" y="3156413"/>
                </a:lnTo>
                <a:close/>
              </a:path>
            </a:pathLst>
          </a:custGeom>
        </p:spPr>
      </p:pic>
      <p:grpSp>
        <p:nvGrpSpPr>
          <p:cNvPr id="29" name="Group 50">
            <a:extLst>
              <a:ext uri="{FF2B5EF4-FFF2-40B4-BE49-F238E27FC236}">
                <a16:creationId xmlns:a16="http://schemas.microsoft.com/office/drawing/2014/main" id="{7A2D50EC-4B28-4B2A-9FCD-85A5DFC08244}"/>
              </a:ext>
            </a:extLst>
          </p:cNvPr>
          <p:cNvGrpSpPr/>
          <p:nvPr/>
        </p:nvGrpSpPr>
        <p:grpSpPr>
          <a:xfrm>
            <a:off x="6227004" y="2238115"/>
            <a:ext cx="612176" cy="646654"/>
            <a:chOff x="9732876" y="1985814"/>
            <a:chExt cx="540000" cy="540000"/>
          </a:xfrm>
        </p:grpSpPr>
        <p:sp>
          <p:nvSpPr>
            <p:cNvPr id="30" name="Oval 51">
              <a:extLst>
                <a:ext uri="{FF2B5EF4-FFF2-40B4-BE49-F238E27FC236}">
                  <a16:creationId xmlns:a16="http://schemas.microsoft.com/office/drawing/2014/main" id="{5AF83C08-A322-42FC-BDEE-0BAEE8F9E698}"/>
                </a:ext>
              </a:extLst>
            </p:cNvPr>
            <p:cNvSpPr/>
            <p:nvPr/>
          </p:nvSpPr>
          <p:spPr>
            <a:xfrm>
              <a:off x="9732876" y="1985814"/>
              <a:ext cx="540000" cy="540000"/>
            </a:xfrm>
            <a:prstGeom prst="ellipse">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dirty="0">
                <a:cs typeface="+mn-ea"/>
                <a:sym typeface="+mn-lt"/>
              </a:endParaRPr>
            </a:p>
          </p:txBody>
        </p:sp>
        <p:sp>
          <p:nvSpPr>
            <p:cNvPr id="31" name="Freeform: Shape 52">
              <a:extLst>
                <a:ext uri="{FF2B5EF4-FFF2-40B4-BE49-F238E27FC236}">
                  <a16:creationId xmlns:a16="http://schemas.microsoft.com/office/drawing/2014/main" id="{396CF964-F693-4835-8B43-B7AC617F5559}"/>
                </a:ext>
              </a:extLst>
            </p:cNvPr>
            <p:cNvSpPr/>
            <p:nvPr/>
          </p:nvSpPr>
          <p:spPr bwMode="auto">
            <a:xfrm>
              <a:off x="9842613" y="2095551"/>
              <a:ext cx="320527" cy="320527"/>
            </a:xfrm>
            <a:custGeom>
              <a:avLst/>
              <a:gdLst>
                <a:gd name="T0" fmla="*/ 0 w 124"/>
                <a:gd name="T1" fmla="*/ 62 h 124"/>
                <a:gd name="T2" fmla="*/ 124 w 124"/>
                <a:gd name="T3" fmla="*/ 62 h 124"/>
                <a:gd name="T4" fmla="*/ 116 w 124"/>
                <a:gd name="T5" fmla="*/ 60 h 124"/>
                <a:gd name="T6" fmla="*/ 87 w 124"/>
                <a:gd name="T7" fmla="*/ 35 h 124"/>
                <a:gd name="T8" fmla="*/ 116 w 124"/>
                <a:gd name="T9" fmla="*/ 60 h 124"/>
                <a:gd name="T10" fmla="*/ 43 w 124"/>
                <a:gd name="T11" fmla="*/ 95 h 124"/>
                <a:gd name="T12" fmla="*/ 60 w 124"/>
                <a:gd name="T13" fmla="*/ 116 h 124"/>
                <a:gd name="T14" fmla="*/ 64 w 124"/>
                <a:gd name="T15" fmla="*/ 8 h 124"/>
                <a:gd name="T16" fmla="*/ 64 w 124"/>
                <a:gd name="T17" fmla="*/ 36 h 124"/>
                <a:gd name="T18" fmla="*/ 64 w 124"/>
                <a:gd name="T19" fmla="*/ 8 h 124"/>
                <a:gd name="T20" fmla="*/ 100 w 124"/>
                <a:gd name="T21" fmla="*/ 23 h 124"/>
                <a:gd name="T22" fmla="*/ 71 w 124"/>
                <a:gd name="T23" fmla="*/ 9 h 124"/>
                <a:gd name="T24" fmla="*/ 60 w 124"/>
                <a:gd name="T25" fmla="*/ 36 h 124"/>
                <a:gd name="T26" fmla="*/ 60 w 124"/>
                <a:gd name="T27" fmla="*/ 8 h 124"/>
                <a:gd name="T28" fmla="*/ 38 w 124"/>
                <a:gd name="T29" fmla="*/ 31 h 124"/>
                <a:gd name="T30" fmla="*/ 53 w 124"/>
                <a:gd name="T31" fmla="*/ 9 h 124"/>
                <a:gd name="T32" fmla="*/ 40 w 124"/>
                <a:gd name="T33" fmla="*/ 36 h 124"/>
                <a:gd name="T34" fmla="*/ 60 w 124"/>
                <a:gd name="T35" fmla="*/ 60 h 124"/>
                <a:gd name="T36" fmla="*/ 40 w 124"/>
                <a:gd name="T37" fmla="*/ 36 h 124"/>
                <a:gd name="T38" fmla="*/ 60 w 124"/>
                <a:gd name="T39" fmla="*/ 88 h 124"/>
                <a:gd name="T40" fmla="*/ 36 w 124"/>
                <a:gd name="T41" fmla="*/ 64 h 124"/>
                <a:gd name="T42" fmla="*/ 53 w 124"/>
                <a:gd name="T43" fmla="*/ 115 h 124"/>
                <a:gd name="T44" fmla="*/ 40 w 124"/>
                <a:gd name="T45" fmla="*/ 96 h 124"/>
                <a:gd name="T46" fmla="*/ 64 w 124"/>
                <a:gd name="T47" fmla="*/ 116 h 124"/>
                <a:gd name="T48" fmla="*/ 81 w 124"/>
                <a:gd name="T49" fmla="*/ 95 h 124"/>
                <a:gd name="T50" fmla="*/ 64 w 124"/>
                <a:gd name="T51" fmla="*/ 116 h 124"/>
                <a:gd name="T52" fmla="*/ 97 w 124"/>
                <a:gd name="T53" fmla="*/ 103 h 124"/>
                <a:gd name="T54" fmla="*/ 84 w 124"/>
                <a:gd name="T55" fmla="*/ 96 h 124"/>
                <a:gd name="T56" fmla="*/ 64 w 124"/>
                <a:gd name="T57" fmla="*/ 88 h 124"/>
                <a:gd name="T58" fmla="*/ 88 w 124"/>
                <a:gd name="T59" fmla="*/ 64 h 124"/>
                <a:gd name="T60" fmla="*/ 64 w 124"/>
                <a:gd name="T61" fmla="*/ 60 h 124"/>
                <a:gd name="T62" fmla="*/ 84 w 124"/>
                <a:gd name="T63" fmla="*/ 36 h 124"/>
                <a:gd name="T64" fmla="*/ 64 w 124"/>
                <a:gd name="T65" fmla="*/ 60 h 124"/>
                <a:gd name="T66" fmla="*/ 37 w 124"/>
                <a:gd name="T67" fmla="*/ 35 h 124"/>
                <a:gd name="T68" fmla="*/ 8 w 124"/>
                <a:gd name="T69" fmla="*/ 60 h 124"/>
                <a:gd name="T70" fmla="*/ 8 w 124"/>
                <a:gd name="T71" fmla="*/ 64 h 124"/>
                <a:gd name="T72" fmla="*/ 38 w 124"/>
                <a:gd name="T73" fmla="*/ 93 h 124"/>
                <a:gd name="T74" fmla="*/ 8 w 124"/>
                <a:gd name="T75" fmla="*/ 64 h 124"/>
                <a:gd name="T76" fmla="*/ 86 w 124"/>
                <a:gd name="T77" fmla="*/ 93 h 124"/>
                <a:gd name="T78" fmla="*/ 116 w 124"/>
                <a:gd name="T79" fmla="*/ 6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4" h="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rgbClr val="000944"/>
            </a:solidFill>
            <a:ln>
              <a:noFill/>
            </a:ln>
          </p:spPr>
          <p:txBody>
            <a:bodyPr anchor="ctr"/>
            <a:lstStyle/>
            <a:p>
              <a:pPr algn="ctr"/>
              <a:endParaRPr sz="2400" dirty="0">
                <a:cs typeface="+mn-ea"/>
                <a:sym typeface="+mn-lt"/>
              </a:endParaRPr>
            </a:p>
          </p:txBody>
        </p:sp>
      </p:grpSp>
      <p:sp>
        <p:nvSpPr>
          <p:cNvPr id="32" name="文本框 31">
            <a:extLst>
              <a:ext uri="{FF2B5EF4-FFF2-40B4-BE49-F238E27FC236}">
                <a16:creationId xmlns:a16="http://schemas.microsoft.com/office/drawing/2014/main" id="{0AA3C235-7077-4017-A5ED-88E7501CF9DB}"/>
              </a:ext>
            </a:extLst>
          </p:cNvPr>
          <p:cNvSpPr txBox="1"/>
          <p:nvPr/>
        </p:nvSpPr>
        <p:spPr>
          <a:xfrm>
            <a:off x="1451986" y="2308096"/>
            <a:ext cx="1520972" cy="1118255"/>
          </a:xfrm>
          <a:prstGeom prst="rect">
            <a:avLst/>
          </a:prstGeom>
          <a:noFill/>
        </p:spPr>
        <p:txBody>
          <a:bodyPr wrap="square" rtlCol="0">
            <a:spAutoFit/>
          </a:bodyPr>
          <a:lstStyle/>
          <a:p>
            <a:pPr algn="just">
              <a:lnSpc>
                <a:spcPts val="1600"/>
              </a:lnSpc>
            </a:pPr>
            <a:r>
              <a:rPr lang="en-US" altLang="zh-CN" sz="900" spc="100" dirty="0">
                <a:solidFill>
                  <a:schemeClr val="bg1"/>
                </a:solidFill>
                <a:cs typeface="+mn-ea"/>
                <a:sym typeface="+mn-lt"/>
              </a:rPr>
              <a:t>Please enter the font and title you think is appropriate in the box, and change your color.</a:t>
            </a:r>
            <a:endParaRPr lang="zh-CN" altLang="en-US" sz="900" spc="100" dirty="0">
              <a:solidFill>
                <a:schemeClr val="bg1"/>
              </a:solidFill>
              <a:cs typeface="+mn-ea"/>
              <a:sym typeface="+mn-lt"/>
            </a:endParaRPr>
          </a:p>
        </p:txBody>
      </p:sp>
      <p:cxnSp>
        <p:nvCxnSpPr>
          <p:cNvPr id="33" name="直接连接符 32">
            <a:extLst>
              <a:ext uri="{FF2B5EF4-FFF2-40B4-BE49-F238E27FC236}">
                <a16:creationId xmlns:a16="http://schemas.microsoft.com/office/drawing/2014/main" id="{57AC85C0-6F32-40ED-83F8-AED7A67EB038}"/>
              </a:ext>
            </a:extLst>
          </p:cNvPr>
          <p:cNvCxnSpPr/>
          <p:nvPr/>
        </p:nvCxnSpPr>
        <p:spPr>
          <a:xfrm>
            <a:off x="2065646" y="2200145"/>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0A0D6B97-DAB6-4DB8-A1E2-A415AD070ACA}"/>
              </a:ext>
            </a:extLst>
          </p:cNvPr>
          <p:cNvSpPr txBox="1"/>
          <p:nvPr/>
        </p:nvSpPr>
        <p:spPr>
          <a:xfrm>
            <a:off x="3607977" y="2308096"/>
            <a:ext cx="1520972" cy="1094402"/>
          </a:xfrm>
          <a:prstGeom prst="rect">
            <a:avLst/>
          </a:prstGeom>
          <a:noFill/>
        </p:spPr>
        <p:txBody>
          <a:bodyPr wrap="square" rtlCol="0">
            <a:spAutoFit/>
          </a:bodyPr>
          <a:lstStyle>
            <a:defPPr>
              <a:defRPr lang="zh-CN"/>
            </a:defPPr>
            <a:lvl1pPr algn="just">
              <a:lnSpc>
                <a:spcPts val="1600"/>
              </a:lnSpc>
              <a:defRPr sz="9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cxnSp>
        <p:nvCxnSpPr>
          <p:cNvPr id="35" name="直接连接符 34">
            <a:extLst>
              <a:ext uri="{FF2B5EF4-FFF2-40B4-BE49-F238E27FC236}">
                <a16:creationId xmlns:a16="http://schemas.microsoft.com/office/drawing/2014/main" id="{01EA6533-4CD8-4774-A333-74D674B7322D}"/>
              </a:ext>
            </a:extLst>
          </p:cNvPr>
          <p:cNvCxnSpPr/>
          <p:nvPr/>
        </p:nvCxnSpPr>
        <p:spPr>
          <a:xfrm>
            <a:off x="4221637" y="2200145"/>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文本框 35">
            <a:extLst>
              <a:ext uri="{FF2B5EF4-FFF2-40B4-BE49-F238E27FC236}">
                <a16:creationId xmlns:a16="http://schemas.microsoft.com/office/drawing/2014/main" id="{4541EA94-DBB1-409A-AEDB-31E06F4698DF}"/>
              </a:ext>
            </a:extLst>
          </p:cNvPr>
          <p:cNvSpPr txBox="1"/>
          <p:nvPr/>
        </p:nvSpPr>
        <p:spPr>
          <a:xfrm>
            <a:off x="1451986" y="3892255"/>
            <a:ext cx="1520972" cy="1094402"/>
          </a:xfrm>
          <a:prstGeom prst="rect">
            <a:avLst/>
          </a:prstGeom>
          <a:noFill/>
        </p:spPr>
        <p:txBody>
          <a:bodyPr wrap="square" rtlCol="0">
            <a:spAutoFit/>
          </a:bodyPr>
          <a:lstStyle>
            <a:defPPr>
              <a:defRPr lang="zh-CN"/>
            </a:defPPr>
            <a:lvl1pPr algn="just">
              <a:lnSpc>
                <a:spcPts val="1600"/>
              </a:lnSpc>
              <a:defRPr sz="9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cxnSp>
        <p:nvCxnSpPr>
          <p:cNvPr id="37" name="直接连接符 36">
            <a:extLst>
              <a:ext uri="{FF2B5EF4-FFF2-40B4-BE49-F238E27FC236}">
                <a16:creationId xmlns:a16="http://schemas.microsoft.com/office/drawing/2014/main" id="{CF0BFC66-F355-44CC-9B94-52DF5A044C21}"/>
              </a:ext>
            </a:extLst>
          </p:cNvPr>
          <p:cNvCxnSpPr/>
          <p:nvPr/>
        </p:nvCxnSpPr>
        <p:spPr>
          <a:xfrm>
            <a:off x="2065646" y="3784304"/>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8" name="文本框 37">
            <a:extLst>
              <a:ext uri="{FF2B5EF4-FFF2-40B4-BE49-F238E27FC236}">
                <a16:creationId xmlns:a16="http://schemas.microsoft.com/office/drawing/2014/main" id="{71517ED7-7370-458F-AF06-7BEC40AD2179}"/>
              </a:ext>
            </a:extLst>
          </p:cNvPr>
          <p:cNvSpPr txBox="1"/>
          <p:nvPr/>
        </p:nvSpPr>
        <p:spPr>
          <a:xfrm>
            <a:off x="3607977" y="3892255"/>
            <a:ext cx="1520972" cy="1094402"/>
          </a:xfrm>
          <a:prstGeom prst="rect">
            <a:avLst/>
          </a:prstGeom>
          <a:noFill/>
        </p:spPr>
        <p:txBody>
          <a:bodyPr wrap="square" rtlCol="0">
            <a:spAutoFit/>
          </a:bodyPr>
          <a:lstStyle>
            <a:defPPr>
              <a:defRPr lang="zh-CN"/>
            </a:defPPr>
            <a:lvl1pPr algn="just">
              <a:lnSpc>
                <a:spcPts val="1600"/>
              </a:lnSpc>
              <a:defRPr sz="9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cxnSp>
        <p:nvCxnSpPr>
          <p:cNvPr id="39" name="直接连接符 38">
            <a:extLst>
              <a:ext uri="{FF2B5EF4-FFF2-40B4-BE49-F238E27FC236}">
                <a16:creationId xmlns:a16="http://schemas.microsoft.com/office/drawing/2014/main" id="{2F4CDCAE-E182-457B-9CD1-36F05EB10E6C}"/>
              </a:ext>
            </a:extLst>
          </p:cNvPr>
          <p:cNvCxnSpPr/>
          <p:nvPr/>
        </p:nvCxnSpPr>
        <p:spPr>
          <a:xfrm>
            <a:off x="4221637" y="3784304"/>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40" name="文本框 39">
            <a:extLst>
              <a:ext uri="{FF2B5EF4-FFF2-40B4-BE49-F238E27FC236}">
                <a16:creationId xmlns:a16="http://schemas.microsoft.com/office/drawing/2014/main" id="{74373B8B-36D3-4D96-BD7E-4D30597F77C3}"/>
              </a:ext>
            </a:extLst>
          </p:cNvPr>
          <p:cNvSpPr txBox="1"/>
          <p:nvPr/>
        </p:nvSpPr>
        <p:spPr>
          <a:xfrm>
            <a:off x="6939382" y="2139663"/>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41" name="文本框 40">
            <a:extLst>
              <a:ext uri="{FF2B5EF4-FFF2-40B4-BE49-F238E27FC236}">
                <a16:creationId xmlns:a16="http://schemas.microsoft.com/office/drawing/2014/main" id="{ED47ADB2-8D78-4C38-B979-AA6A17648934}"/>
              </a:ext>
            </a:extLst>
          </p:cNvPr>
          <p:cNvSpPr txBox="1"/>
          <p:nvPr/>
        </p:nvSpPr>
        <p:spPr>
          <a:xfrm>
            <a:off x="6939381" y="2507911"/>
            <a:ext cx="4141885" cy="502702"/>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grpSp>
        <p:nvGrpSpPr>
          <p:cNvPr id="42" name="Group 50">
            <a:extLst>
              <a:ext uri="{FF2B5EF4-FFF2-40B4-BE49-F238E27FC236}">
                <a16:creationId xmlns:a16="http://schemas.microsoft.com/office/drawing/2014/main" id="{F9E97777-5B28-4546-A1C1-796AD0DBB51A}"/>
              </a:ext>
            </a:extLst>
          </p:cNvPr>
          <p:cNvGrpSpPr/>
          <p:nvPr/>
        </p:nvGrpSpPr>
        <p:grpSpPr>
          <a:xfrm>
            <a:off x="6227003" y="3322929"/>
            <a:ext cx="612176" cy="646654"/>
            <a:chOff x="9732876" y="1985814"/>
            <a:chExt cx="540000" cy="540000"/>
          </a:xfrm>
        </p:grpSpPr>
        <p:sp>
          <p:nvSpPr>
            <p:cNvPr id="43" name="Oval 51">
              <a:extLst>
                <a:ext uri="{FF2B5EF4-FFF2-40B4-BE49-F238E27FC236}">
                  <a16:creationId xmlns:a16="http://schemas.microsoft.com/office/drawing/2014/main" id="{F824DF48-FD3A-4F21-B0C8-4FE1F6C03795}"/>
                </a:ext>
              </a:extLst>
            </p:cNvPr>
            <p:cNvSpPr/>
            <p:nvPr/>
          </p:nvSpPr>
          <p:spPr>
            <a:xfrm>
              <a:off x="9732876" y="1985814"/>
              <a:ext cx="540000" cy="540000"/>
            </a:xfrm>
            <a:prstGeom prst="ellipse">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dirty="0">
                <a:cs typeface="+mn-ea"/>
                <a:sym typeface="+mn-lt"/>
              </a:endParaRPr>
            </a:p>
          </p:txBody>
        </p:sp>
        <p:sp>
          <p:nvSpPr>
            <p:cNvPr id="44" name="Freeform: Shape 52">
              <a:extLst>
                <a:ext uri="{FF2B5EF4-FFF2-40B4-BE49-F238E27FC236}">
                  <a16:creationId xmlns:a16="http://schemas.microsoft.com/office/drawing/2014/main" id="{B4A70B99-488E-40E7-A298-7A138B830660}"/>
                </a:ext>
              </a:extLst>
            </p:cNvPr>
            <p:cNvSpPr/>
            <p:nvPr/>
          </p:nvSpPr>
          <p:spPr bwMode="auto">
            <a:xfrm>
              <a:off x="9842613" y="2095551"/>
              <a:ext cx="320527" cy="320527"/>
            </a:xfrm>
            <a:custGeom>
              <a:avLst/>
              <a:gdLst>
                <a:gd name="T0" fmla="*/ 0 w 124"/>
                <a:gd name="T1" fmla="*/ 62 h 124"/>
                <a:gd name="T2" fmla="*/ 124 w 124"/>
                <a:gd name="T3" fmla="*/ 62 h 124"/>
                <a:gd name="T4" fmla="*/ 116 w 124"/>
                <a:gd name="T5" fmla="*/ 60 h 124"/>
                <a:gd name="T6" fmla="*/ 87 w 124"/>
                <a:gd name="T7" fmla="*/ 35 h 124"/>
                <a:gd name="T8" fmla="*/ 116 w 124"/>
                <a:gd name="T9" fmla="*/ 60 h 124"/>
                <a:gd name="T10" fmla="*/ 43 w 124"/>
                <a:gd name="T11" fmla="*/ 95 h 124"/>
                <a:gd name="T12" fmla="*/ 60 w 124"/>
                <a:gd name="T13" fmla="*/ 116 h 124"/>
                <a:gd name="T14" fmla="*/ 64 w 124"/>
                <a:gd name="T15" fmla="*/ 8 h 124"/>
                <a:gd name="T16" fmla="*/ 64 w 124"/>
                <a:gd name="T17" fmla="*/ 36 h 124"/>
                <a:gd name="T18" fmla="*/ 64 w 124"/>
                <a:gd name="T19" fmla="*/ 8 h 124"/>
                <a:gd name="T20" fmla="*/ 100 w 124"/>
                <a:gd name="T21" fmla="*/ 23 h 124"/>
                <a:gd name="T22" fmla="*/ 71 w 124"/>
                <a:gd name="T23" fmla="*/ 9 h 124"/>
                <a:gd name="T24" fmla="*/ 60 w 124"/>
                <a:gd name="T25" fmla="*/ 36 h 124"/>
                <a:gd name="T26" fmla="*/ 60 w 124"/>
                <a:gd name="T27" fmla="*/ 8 h 124"/>
                <a:gd name="T28" fmla="*/ 38 w 124"/>
                <a:gd name="T29" fmla="*/ 31 h 124"/>
                <a:gd name="T30" fmla="*/ 53 w 124"/>
                <a:gd name="T31" fmla="*/ 9 h 124"/>
                <a:gd name="T32" fmla="*/ 40 w 124"/>
                <a:gd name="T33" fmla="*/ 36 h 124"/>
                <a:gd name="T34" fmla="*/ 60 w 124"/>
                <a:gd name="T35" fmla="*/ 60 h 124"/>
                <a:gd name="T36" fmla="*/ 40 w 124"/>
                <a:gd name="T37" fmla="*/ 36 h 124"/>
                <a:gd name="T38" fmla="*/ 60 w 124"/>
                <a:gd name="T39" fmla="*/ 88 h 124"/>
                <a:gd name="T40" fmla="*/ 36 w 124"/>
                <a:gd name="T41" fmla="*/ 64 h 124"/>
                <a:gd name="T42" fmla="*/ 53 w 124"/>
                <a:gd name="T43" fmla="*/ 115 h 124"/>
                <a:gd name="T44" fmla="*/ 40 w 124"/>
                <a:gd name="T45" fmla="*/ 96 h 124"/>
                <a:gd name="T46" fmla="*/ 64 w 124"/>
                <a:gd name="T47" fmla="*/ 116 h 124"/>
                <a:gd name="T48" fmla="*/ 81 w 124"/>
                <a:gd name="T49" fmla="*/ 95 h 124"/>
                <a:gd name="T50" fmla="*/ 64 w 124"/>
                <a:gd name="T51" fmla="*/ 116 h 124"/>
                <a:gd name="T52" fmla="*/ 97 w 124"/>
                <a:gd name="T53" fmla="*/ 103 h 124"/>
                <a:gd name="T54" fmla="*/ 84 w 124"/>
                <a:gd name="T55" fmla="*/ 96 h 124"/>
                <a:gd name="T56" fmla="*/ 64 w 124"/>
                <a:gd name="T57" fmla="*/ 88 h 124"/>
                <a:gd name="T58" fmla="*/ 88 w 124"/>
                <a:gd name="T59" fmla="*/ 64 h 124"/>
                <a:gd name="T60" fmla="*/ 64 w 124"/>
                <a:gd name="T61" fmla="*/ 60 h 124"/>
                <a:gd name="T62" fmla="*/ 84 w 124"/>
                <a:gd name="T63" fmla="*/ 36 h 124"/>
                <a:gd name="T64" fmla="*/ 64 w 124"/>
                <a:gd name="T65" fmla="*/ 60 h 124"/>
                <a:gd name="T66" fmla="*/ 37 w 124"/>
                <a:gd name="T67" fmla="*/ 35 h 124"/>
                <a:gd name="T68" fmla="*/ 8 w 124"/>
                <a:gd name="T69" fmla="*/ 60 h 124"/>
                <a:gd name="T70" fmla="*/ 8 w 124"/>
                <a:gd name="T71" fmla="*/ 64 h 124"/>
                <a:gd name="T72" fmla="*/ 38 w 124"/>
                <a:gd name="T73" fmla="*/ 93 h 124"/>
                <a:gd name="T74" fmla="*/ 8 w 124"/>
                <a:gd name="T75" fmla="*/ 64 h 124"/>
                <a:gd name="T76" fmla="*/ 86 w 124"/>
                <a:gd name="T77" fmla="*/ 93 h 124"/>
                <a:gd name="T78" fmla="*/ 116 w 124"/>
                <a:gd name="T79" fmla="*/ 6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4" h="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rgbClr val="000944"/>
            </a:solidFill>
            <a:ln>
              <a:noFill/>
            </a:ln>
          </p:spPr>
          <p:txBody>
            <a:bodyPr anchor="ctr"/>
            <a:lstStyle/>
            <a:p>
              <a:pPr algn="ctr"/>
              <a:endParaRPr sz="2400" dirty="0">
                <a:cs typeface="+mn-ea"/>
                <a:sym typeface="+mn-lt"/>
              </a:endParaRPr>
            </a:p>
          </p:txBody>
        </p:sp>
      </p:grpSp>
      <p:sp>
        <p:nvSpPr>
          <p:cNvPr id="45" name="文本框 44">
            <a:extLst>
              <a:ext uri="{FF2B5EF4-FFF2-40B4-BE49-F238E27FC236}">
                <a16:creationId xmlns:a16="http://schemas.microsoft.com/office/drawing/2014/main" id="{D557CBD8-BA76-4D97-8472-547F0676E40E}"/>
              </a:ext>
            </a:extLst>
          </p:cNvPr>
          <p:cNvSpPr txBox="1"/>
          <p:nvPr/>
        </p:nvSpPr>
        <p:spPr>
          <a:xfrm>
            <a:off x="6939381" y="3224477"/>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46" name="文本框 45">
            <a:extLst>
              <a:ext uri="{FF2B5EF4-FFF2-40B4-BE49-F238E27FC236}">
                <a16:creationId xmlns:a16="http://schemas.microsoft.com/office/drawing/2014/main" id="{24C848EB-AF05-427F-AFF8-BF8A54CA4AE8}"/>
              </a:ext>
            </a:extLst>
          </p:cNvPr>
          <p:cNvSpPr txBox="1"/>
          <p:nvPr/>
        </p:nvSpPr>
        <p:spPr>
          <a:xfrm>
            <a:off x="6939380" y="3592725"/>
            <a:ext cx="4141885" cy="502702"/>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grpSp>
        <p:nvGrpSpPr>
          <p:cNvPr id="47" name="Group 50">
            <a:extLst>
              <a:ext uri="{FF2B5EF4-FFF2-40B4-BE49-F238E27FC236}">
                <a16:creationId xmlns:a16="http://schemas.microsoft.com/office/drawing/2014/main" id="{5481FC53-BF7A-4CF5-8D5B-27846EACC436}"/>
              </a:ext>
            </a:extLst>
          </p:cNvPr>
          <p:cNvGrpSpPr/>
          <p:nvPr/>
        </p:nvGrpSpPr>
        <p:grpSpPr>
          <a:xfrm>
            <a:off x="6227002" y="4407743"/>
            <a:ext cx="612176" cy="646654"/>
            <a:chOff x="9732876" y="1985814"/>
            <a:chExt cx="540000" cy="540000"/>
          </a:xfrm>
        </p:grpSpPr>
        <p:sp>
          <p:nvSpPr>
            <p:cNvPr id="48" name="Oval 51">
              <a:extLst>
                <a:ext uri="{FF2B5EF4-FFF2-40B4-BE49-F238E27FC236}">
                  <a16:creationId xmlns:a16="http://schemas.microsoft.com/office/drawing/2014/main" id="{D2D0092E-3FBD-4F91-9E6D-939BE0746489}"/>
                </a:ext>
              </a:extLst>
            </p:cNvPr>
            <p:cNvSpPr/>
            <p:nvPr/>
          </p:nvSpPr>
          <p:spPr>
            <a:xfrm>
              <a:off x="9732876" y="1985814"/>
              <a:ext cx="540000" cy="540000"/>
            </a:xfrm>
            <a:prstGeom prst="ellipse">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dirty="0">
                <a:cs typeface="+mn-ea"/>
                <a:sym typeface="+mn-lt"/>
              </a:endParaRPr>
            </a:p>
          </p:txBody>
        </p:sp>
        <p:sp>
          <p:nvSpPr>
            <p:cNvPr id="49" name="Freeform: Shape 52">
              <a:extLst>
                <a:ext uri="{FF2B5EF4-FFF2-40B4-BE49-F238E27FC236}">
                  <a16:creationId xmlns:a16="http://schemas.microsoft.com/office/drawing/2014/main" id="{5BE647D3-18FA-43DE-894F-0EAD125E83A0}"/>
                </a:ext>
              </a:extLst>
            </p:cNvPr>
            <p:cNvSpPr/>
            <p:nvPr/>
          </p:nvSpPr>
          <p:spPr bwMode="auto">
            <a:xfrm>
              <a:off x="9842613" y="2095551"/>
              <a:ext cx="320527" cy="320527"/>
            </a:xfrm>
            <a:custGeom>
              <a:avLst/>
              <a:gdLst>
                <a:gd name="T0" fmla="*/ 0 w 124"/>
                <a:gd name="T1" fmla="*/ 62 h 124"/>
                <a:gd name="T2" fmla="*/ 124 w 124"/>
                <a:gd name="T3" fmla="*/ 62 h 124"/>
                <a:gd name="T4" fmla="*/ 116 w 124"/>
                <a:gd name="T5" fmla="*/ 60 h 124"/>
                <a:gd name="T6" fmla="*/ 87 w 124"/>
                <a:gd name="T7" fmla="*/ 35 h 124"/>
                <a:gd name="T8" fmla="*/ 116 w 124"/>
                <a:gd name="T9" fmla="*/ 60 h 124"/>
                <a:gd name="T10" fmla="*/ 43 w 124"/>
                <a:gd name="T11" fmla="*/ 95 h 124"/>
                <a:gd name="T12" fmla="*/ 60 w 124"/>
                <a:gd name="T13" fmla="*/ 116 h 124"/>
                <a:gd name="T14" fmla="*/ 64 w 124"/>
                <a:gd name="T15" fmla="*/ 8 h 124"/>
                <a:gd name="T16" fmla="*/ 64 w 124"/>
                <a:gd name="T17" fmla="*/ 36 h 124"/>
                <a:gd name="T18" fmla="*/ 64 w 124"/>
                <a:gd name="T19" fmla="*/ 8 h 124"/>
                <a:gd name="T20" fmla="*/ 100 w 124"/>
                <a:gd name="T21" fmla="*/ 23 h 124"/>
                <a:gd name="T22" fmla="*/ 71 w 124"/>
                <a:gd name="T23" fmla="*/ 9 h 124"/>
                <a:gd name="T24" fmla="*/ 60 w 124"/>
                <a:gd name="T25" fmla="*/ 36 h 124"/>
                <a:gd name="T26" fmla="*/ 60 w 124"/>
                <a:gd name="T27" fmla="*/ 8 h 124"/>
                <a:gd name="T28" fmla="*/ 38 w 124"/>
                <a:gd name="T29" fmla="*/ 31 h 124"/>
                <a:gd name="T30" fmla="*/ 53 w 124"/>
                <a:gd name="T31" fmla="*/ 9 h 124"/>
                <a:gd name="T32" fmla="*/ 40 w 124"/>
                <a:gd name="T33" fmla="*/ 36 h 124"/>
                <a:gd name="T34" fmla="*/ 60 w 124"/>
                <a:gd name="T35" fmla="*/ 60 h 124"/>
                <a:gd name="T36" fmla="*/ 40 w 124"/>
                <a:gd name="T37" fmla="*/ 36 h 124"/>
                <a:gd name="T38" fmla="*/ 60 w 124"/>
                <a:gd name="T39" fmla="*/ 88 h 124"/>
                <a:gd name="T40" fmla="*/ 36 w 124"/>
                <a:gd name="T41" fmla="*/ 64 h 124"/>
                <a:gd name="T42" fmla="*/ 53 w 124"/>
                <a:gd name="T43" fmla="*/ 115 h 124"/>
                <a:gd name="T44" fmla="*/ 40 w 124"/>
                <a:gd name="T45" fmla="*/ 96 h 124"/>
                <a:gd name="T46" fmla="*/ 64 w 124"/>
                <a:gd name="T47" fmla="*/ 116 h 124"/>
                <a:gd name="T48" fmla="*/ 81 w 124"/>
                <a:gd name="T49" fmla="*/ 95 h 124"/>
                <a:gd name="T50" fmla="*/ 64 w 124"/>
                <a:gd name="T51" fmla="*/ 116 h 124"/>
                <a:gd name="T52" fmla="*/ 97 w 124"/>
                <a:gd name="T53" fmla="*/ 103 h 124"/>
                <a:gd name="T54" fmla="*/ 84 w 124"/>
                <a:gd name="T55" fmla="*/ 96 h 124"/>
                <a:gd name="T56" fmla="*/ 64 w 124"/>
                <a:gd name="T57" fmla="*/ 88 h 124"/>
                <a:gd name="T58" fmla="*/ 88 w 124"/>
                <a:gd name="T59" fmla="*/ 64 h 124"/>
                <a:gd name="T60" fmla="*/ 64 w 124"/>
                <a:gd name="T61" fmla="*/ 60 h 124"/>
                <a:gd name="T62" fmla="*/ 84 w 124"/>
                <a:gd name="T63" fmla="*/ 36 h 124"/>
                <a:gd name="T64" fmla="*/ 64 w 124"/>
                <a:gd name="T65" fmla="*/ 60 h 124"/>
                <a:gd name="T66" fmla="*/ 37 w 124"/>
                <a:gd name="T67" fmla="*/ 35 h 124"/>
                <a:gd name="T68" fmla="*/ 8 w 124"/>
                <a:gd name="T69" fmla="*/ 60 h 124"/>
                <a:gd name="T70" fmla="*/ 8 w 124"/>
                <a:gd name="T71" fmla="*/ 64 h 124"/>
                <a:gd name="T72" fmla="*/ 38 w 124"/>
                <a:gd name="T73" fmla="*/ 93 h 124"/>
                <a:gd name="T74" fmla="*/ 8 w 124"/>
                <a:gd name="T75" fmla="*/ 64 h 124"/>
                <a:gd name="T76" fmla="*/ 86 w 124"/>
                <a:gd name="T77" fmla="*/ 93 h 124"/>
                <a:gd name="T78" fmla="*/ 116 w 124"/>
                <a:gd name="T79" fmla="*/ 6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4" h="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rgbClr val="000944"/>
            </a:solidFill>
            <a:ln>
              <a:noFill/>
            </a:ln>
          </p:spPr>
          <p:txBody>
            <a:bodyPr anchor="ctr"/>
            <a:lstStyle/>
            <a:p>
              <a:pPr algn="ctr"/>
              <a:endParaRPr sz="2400" dirty="0">
                <a:cs typeface="+mn-ea"/>
                <a:sym typeface="+mn-lt"/>
              </a:endParaRPr>
            </a:p>
          </p:txBody>
        </p:sp>
      </p:grpSp>
      <p:sp>
        <p:nvSpPr>
          <p:cNvPr id="50" name="文本框 49">
            <a:extLst>
              <a:ext uri="{FF2B5EF4-FFF2-40B4-BE49-F238E27FC236}">
                <a16:creationId xmlns:a16="http://schemas.microsoft.com/office/drawing/2014/main" id="{6A22F416-3C8A-47B7-84E2-2D356BFB5F76}"/>
              </a:ext>
            </a:extLst>
          </p:cNvPr>
          <p:cNvSpPr txBox="1"/>
          <p:nvPr/>
        </p:nvSpPr>
        <p:spPr>
          <a:xfrm>
            <a:off x="6939380" y="4309291"/>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51" name="文本框 50">
            <a:extLst>
              <a:ext uri="{FF2B5EF4-FFF2-40B4-BE49-F238E27FC236}">
                <a16:creationId xmlns:a16="http://schemas.microsoft.com/office/drawing/2014/main" id="{A7368287-BDBC-45A4-B916-1B98AC8DCD1F}"/>
              </a:ext>
            </a:extLst>
          </p:cNvPr>
          <p:cNvSpPr txBox="1"/>
          <p:nvPr/>
        </p:nvSpPr>
        <p:spPr>
          <a:xfrm>
            <a:off x="6939379" y="4677539"/>
            <a:ext cx="4141885" cy="502702"/>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pic>
        <p:nvPicPr>
          <p:cNvPr id="52" name="图片 51">
            <a:extLst>
              <a:ext uri="{FF2B5EF4-FFF2-40B4-BE49-F238E27FC236}">
                <a16:creationId xmlns:a16="http://schemas.microsoft.com/office/drawing/2014/main" id="{7E4E4FD3-4D1C-4C89-9E76-D6A3E82B7A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Tree>
    <p:extLst>
      <p:ext uri="{BB962C8B-B14F-4D97-AF65-F5344CB8AC3E}">
        <p14:creationId xmlns:p14="http://schemas.microsoft.com/office/powerpoint/2010/main" val="2678455503"/>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1+#ppt_w/2"/>
                                          </p:val>
                                        </p:tav>
                                        <p:tav tm="100000">
                                          <p:val>
                                            <p:strVal val="#ppt_x"/>
                                          </p:val>
                                        </p:tav>
                                      </p:tavLst>
                                    </p:anim>
                                    <p:anim calcmode="lin" valueType="num">
                                      <p:cBhvr additive="base">
                                        <p:cTn id="8" dur="1000" fill="hold"/>
                                        <p:tgtEl>
                                          <p:spTgt spid="72"/>
                                        </p:tgtEl>
                                        <p:attrNameLst>
                                          <p:attrName>ppt_y</p:attrName>
                                        </p:attrNameLst>
                                      </p:cBhvr>
                                      <p:tavLst>
                                        <p:tav tm="0">
                                          <p:val>
                                            <p:strVal val="#ppt_y"/>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1000" fill="hold"/>
                                        <p:tgtEl>
                                          <p:spTgt spid="29"/>
                                        </p:tgtEl>
                                        <p:attrNameLst>
                                          <p:attrName>ppt_x</p:attrName>
                                        </p:attrNameLst>
                                      </p:cBhvr>
                                      <p:tavLst>
                                        <p:tav tm="0">
                                          <p:val>
                                            <p:strVal val="#ppt_x"/>
                                          </p:val>
                                        </p:tav>
                                        <p:tav tm="100000">
                                          <p:val>
                                            <p:strVal val="#ppt_x"/>
                                          </p:val>
                                        </p:tav>
                                      </p:tavLst>
                                    </p:anim>
                                    <p:anim calcmode="lin" valueType="num">
                                      <p:cBhvr additive="base">
                                        <p:cTn id="12" dur="1000" fill="hold"/>
                                        <p:tgtEl>
                                          <p:spTgt spid="29"/>
                                        </p:tgtEl>
                                        <p:attrNameLst>
                                          <p:attrName>ppt_y</p:attrName>
                                        </p:attrNameLst>
                                      </p:cBhvr>
                                      <p:tavLst>
                                        <p:tav tm="0">
                                          <p:val>
                                            <p:strVal val="1+#ppt_h/2"/>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32"/>
                                        </p:tgtEl>
                                        <p:attrNameLst>
                                          <p:attrName>style.visibility</p:attrName>
                                        </p:attrNameLst>
                                      </p:cBhvr>
                                      <p:to>
                                        <p:strVal val="visible"/>
                                      </p:to>
                                    </p:set>
                                    <p:anim calcmode="lin" valueType="num">
                                      <p:cBhvr additive="base">
                                        <p:cTn id="15" dur="1000" fill="hold"/>
                                        <p:tgtEl>
                                          <p:spTgt spid="32"/>
                                        </p:tgtEl>
                                        <p:attrNameLst>
                                          <p:attrName>ppt_x</p:attrName>
                                        </p:attrNameLst>
                                      </p:cBhvr>
                                      <p:tavLst>
                                        <p:tav tm="0">
                                          <p:val>
                                            <p:strVal val="0-#ppt_w/2"/>
                                          </p:val>
                                        </p:tav>
                                        <p:tav tm="100000">
                                          <p:val>
                                            <p:strVal val="#ppt_x"/>
                                          </p:val>
                                        </p:tav>
                                      </p:tavLst>
                                    </p:anim>
                                    <p:anim calcmode="lin" valueType="num">
                                      <p:cBhvr additive="base">
                                        <p:cTn id="16" dur="1000" fill="hold"/>
                                        <p:tgtEl>
                                          <p:spTgt spid="32"/>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4"/>
                                        </p:tgtEl>
                                        <p:attrNameLst>
                                          <p:attrName>style.visibility</p:attrName>
                                        </p:attrNameLst>
                                      </p:cBhvr>
                                      <p:to>
                                        <p:strVal val="visible"/>
                                      </p:to>
                                    </p:set>
                                    <p:anim calcmode="lin" valueType="num">
                                      <p:cBhvr additive="base">
                                        <p:cTn id="19" dur="1000" fill="hold"/>
                                        <p:tgtEl>
                                          <p:spTgt spid="34"/>
                                        </p:tgtEl>
                                        <p:attrNameLst>
                                          <p:attrName>ppt_x</p:attrName>
                                        </p:attrNameLst>
                                      </p:cBhvr>
                                      <p:tavLst>
                                        <p:tav tm="0">
                                          <p:val>
                                            <p:strVal val="0-#ppt_w/2"/>
                                          </p:val>
                                        </p:tav>
                                        <p:tav tm="100000">
                                          <p:val>
                                            <p:strVal val="#ppt_x"/>
                                          </p:val>
                                        </p:tav>
                                      </p:tavLst>
                                    </p:anim>
                                    <p:anim calcmode="lin" valueType="num">
                                      <p:cBhvr additive="base">
                                        <p:cTn id="20" dur="1000" fill="hold"/>
                                        <p:tgtEl>
                                          <p:spTgt spid="34"/>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anim calcmode="lin" valueType="num">
                                      <p:cBhvr additive="base">
                                        <p:cTn id="23" dur="1000" fill="hold"/>
                                        <p:tgtEl>
                                          <p:spTgt spid="36"/>
                                        </p:tgtEl>
                                        <p:attrNameLst>
                                          <p:attrName>ppt_x</p:attrName>
                                        </p:attrNameLst>
                                      </p:cBhvr>
                                      <p:tavLst>
                                        <p:tav tm="0">
                                          <p:val>
                                            <p:strVal val="0-#ppt_w/2"/>
                                          </p:val>
                                        </p:tav>
                                        <p:tav tm="100000">
                                          <p:val>
                                            <p:strVal val="#ppt_x"/>
                                          </p:val>
                                        </p:tav>
                                      </p:tavLst>
                                    </p:anim>
                                    <p:anim calcmode="lin" valueType="num">
                                      <p:cBhvr additive="base">
                                        <p:cTn id="24" dur="1000" fill="hold"/>
                                        <p:tgtEl>
                                          <p:spTgt spid="36"/>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38"/>
                                        </p:tgtEl>
                                        <p:attrNameLst>
                                          <p:attrName>style.visibility</p:attrName>
                                        </p:attrNameLst>
                                      </p:cBhvr>
                                      <p:to>
                                        <p:strVal val="visible"/>
                                      </p:to>
                                    </p:set>
                                    <p:anim calcmode="lin" valueType="num">
                                      <p:cBhvr additive="base">
                                        <p:cTn id="27" dur="1000" fill="hold"/>
                                        <p:tgtEl>
                                          <p:spTgt spid="38"/>
                                        </p:tgtEl>
                                        <p:attrNameLst>
                                          <p:attrName>ppt_x</p:attrName>
                                        </p:attrNameLst>
                                      </p:cBhvr>
                                      <p:tavLst>
                                        <p:tav tm="0">
                                          <p:val>
                                            <p:strVal val="0-#ppt_w/2"/>
                                          </p:val>
                                        </p:tav>
                                        <p:tav tm="100000">
                                          <p:val>
                                            <p:strVal val="#ppt_x"/>
                                          </p:val>
                                        </p:tav>
                                      </p:tavLst>
                                    </p:anim>
                                    <p:anim calcmode="lin" valueType="num">
                                      <p:cBhvr additive="base">
                                        <p:cTn id="28" dur="1000" fill="hold"/>
                                        <p:tgtEl>
                                          <p:spTgt spid="38"/>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33"/>
                                        </p:tgtEl>
                                        <p:attrNameLst>
                                          <p:attrName>style.visibility</p:attrName>
                                        </p:attrNameLst>
                                      </p:cBhvr>
                                      <p:to>
                                        <p:strVal val="visible"/>
                                      </p:to>
                                    </p:set>
                                    <p:anim calcmode="lin" valueType="num">
                                      <p:cBhvr additive="base">
                                        <p:cTn id="31" dur="1000" fill="hold"/>
                                        <p:tgtEl>
                                          <p:spTgt spid="33"/>
                                        </p:tgtEl>
                                        <p:attrNameLst>
                                          <p:attrName>ppt_x</p:attrName>
                                        </p:attrNameLst>
                                      </p:cBhvr>
                                      <p:tavLst>
                                        <p:tav tm="0">
                                          <p:val>
                                            <p:strVal val="0-#ppt_w/2"/>
                                          </p:val>
                                        </p:tav>
                                        <p:tav tm="100000">
                                          <p:val>
                                            <p:strVal val="#ppt_x"/>
                                          </p:val>
                                        </p:tav>
                                      </p:tavLst>
                                    </p:anim>
                                    <p:anim calcmode="lin" valueType="num">
                                      <p:cBhvr additive="base">
                                        <p:cTn id="32" dur="1000" fill="hold"/>
                                        <p:tgtEl>
                                          <p:spTgt spid="33"/>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35"/>
                                        </p:tgtEl>
                                        <p:attrNameLst>
                                          <p:attrName>style.visibility</p:attrName>
                                        </p:attrNameLst>
                                      </p:cBhvr>
                                      <p:to>
                                        <p:strVal val="visible"/>
                                      </p:to>
                                    </p:set>
                                    <p:anim calcmode="lin" valueType="num">
                                      <p:cBhvr additive="base">
                                        <p:cTn id="35" dur="1000" fill="hold"/>
                                        <p:tgtEl>
                                          <p:spTgt spid="35"/>
                                        </p:tgtEl>
                                        <p:attrNameLst>
                                          <p:attrName>ppt_x</p:attrName>
                                        </p:attrNameLst>
                                      </p:cBhvr>
                                      <p:tavLst>
                                        <p:tav tm="0">
                                          <p:val>
                                            <p:strVal val="0-#ppt_w/2"/>
                                          </p:val>
                                        </p:tav>
                                        <p:tav tm="100000">
                                          <p:val>
                                            <p:strVal val="#ppt_x"/>
                                          </p:val>
                                        </p:tav>
                                      </p:tavLst>
                                    </p:anim>
                                    <p:anim calcmode="lin" valueType="num">
                                      <p:cBhvr additive="base">
                                        <p:cTn id="36" dur="1000" fill="hold"/>
                                        <p:tgtEl>
                                          <p:spTgt spid="35"/>
                                        </p:tgtEl>
                                        <p:attrNameLst>
                                          <p:attrName>ppt_y</p:attrName>
                                        </p:attrNameLst>
                                      </p:cBhvr>
                                      <p:tavLst>
                                        <p:tav tm="0">
                                          <p:val>
                                            <p:strVal val="#ppt_y"/>
                                          </p:val>
                                        </p:tav>
                                        <p:tav tm="100000">
                                          <p:val>
                                            <p:strVal val="#ppt_y"/>
                                          </p:val>
                                        </p:tav>
                                      </p:tavLst>
                                    </p:anim>
                                  </p:childTnLst>
                                </p:cTn>
                              </p:par>
                              <p:par>
                                <p:cTn id="37" presetID="2" presetClass="entr" presetSubtype="8" fill="hold" nodeType="withEffect">
                                  <p:stCondLst>
                                    <p:cond delay="0"/>
                                  </p:stCondLst>
                                  <p:childTnLst>
                                    <p:set>
                                      <p:cBhvr>
                                        <p:cTn id="38" dur="1" fill="hold">
                                          <p:stCondLst>
                                            <p:cond delay="0"/>
                                          </p:stCondLst>
                                        </p:cTn>
                                        <p:tgtEl>
                                          <p:spTgt spid="37"/>
                                        </p:tgtEl>
                                        <p:attrNameLst>
                                          <p:attrName>style.visibility</p:attrName>
                                        </p:attrNameLst>
                                      </p:cBhvr>
                                      <p:to>
                                        <p:strVal val="visible"/>
                                      </p:to>
                                    </p:set>
                                    <p:anim calcmode="lin" valueType="num">
                                      <p:cBhvr additive="base">
                                        <p:cTn id="39" dur="1000" fill="hold"/>
                                        <p:tgtEl>
                                          <p:spTgt spid="37"/>
                                        </p:tgtEl>
                                        <p:attrNameLst>
                                          <p:attrName>ppt_x</p:attrName>
                                        </p:attrNameLst>
                                      </p:cBhvr>
                                      <p:tavLst>
                                        <p:tav tm="0">
                                          <p:val>
                                            <p:strVal val="0-#ppt_w/2"/>
                                          </p:val>
                                        </p:tav>
                                        <p:tav tm="100000">
                                          <p:val>
                                            <p:strVal val="#ppt_x"/>
                                          </p:val>
                                        </p:tav>
                                      </p:tavLst>
                                    </p:anim>
                                    <p:anim calcmode="lin" valueType="num">
                                      <p:cBhvr additive="base">
                                        <p:cTn id="40" dur="1000" fill="hold"/>
                                        <p:tgtEl>
                                          <p:spTgt spid="37"/>
                                        </p:tgtEl>
                                        <p:attrNameLst>
                                          <p:attrName>ppt_y</p:attrName>
                                        </p:attrNameLst>
                                      </p:cBhvr>
                                      <p:tavLst>
                                        <p:tav tm="0">
                                          <p:val>
                                            <p:strVal val="#ppt_y"/>
                                          </p:val>
                                        </p:tav>
                                        <p:tav tm="100000">
                                          <p:val>
                                            <p:strVal val="#ppt_y"/>
                                          </p:val>
                                        </p:tav>
                                      </p:tavLst>
                                    </p:anim>
                                  </p:childTnLst>
                                </p:cTn>
                              </p:par>
                              <p:par>
                                <p:cTn id="41" presetID="2" presetClass="entr" presetSubtype="8" fill="hold" nodeType="withEffect">
                                  <p:stCondLst>
                                    <p:cond delay="0"/>
                                  </p:stCondLst>
                                  <p:childTnLst>
                                    <p:set>
                                      <p:cBhvr>
                                        <p:cTn id="42" dur="1" fill="hold">
                                          <p:stCondLst>
                                            <p:cond delay="0"/>
                                          </p:stCondLst>
                                        </p:cTn>
                                        <p:tgtEl>
                                          <p:spTgt spid="39"/>
                                        </p:tgtEl>
                                        <p:attrNameLst>
                                          <p:attrName>style.visibility</p:attrName>
                                        </p:attrNameLst>
                                      </p:cBhvr>
                                      <p:to>
                                        <p:strVal val="visible"/>
                                      </p:to>
                                    </p:set>
                                    <p:anim calcmode="lin" valueType="num">
                                      <p:cBhvr additive="base">
                                        <p:cTn id="43" dur="1000" fill="hold"/>
                                        <p:tgtEl>
                                          <p:spTgt spid="39"/>
                                        </p:tgtEl>
                                        <p:attrNameLst>
                                          <p:attrName>ppt_x</p:attrName>
                                        </p:attrNameLst>
                                      </p:cBhvr>
                                      <p:tavLst>
                                        <p:tav tm="0">
                                          <p:val>
                                            <p:strVal val="0-#ppt_w/2"/>
                                          </p:val>
                                        </p:tav>
                                        <p:tav tm="100000">
                                          <p:val>
                                            <p:strVal val="#ppt_x"/>
                                          </p:val>
                                        </p:tav>
                                      </p:tavLst>
                                    </p:anim>
                                    <p:anim calcmode="lin" valueType="num">
                                      <p:cBhvr additive="base">
                                        <p:cTn id="44" dur="1000" fill="hold"/>
                                        <p:tgtEl>
                                          <p:spTgt spid="39"/>
                                        </p:tgtEl>
                                        <p:attrNameLst>
                                          <p:attrName>ppt_y</p:attrName>
                                        </p:attrNameLst>
                                      </p:cBhvr>
                                      <p:tavLst>
                                        <p:tav tm="0">
                                          <p:val>
                                            <p:strVal val="#ppt_y"/>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40"/>
                                        </p:tgtEl>
                                        <p:attrNameLst>
                                          <p:attrName>style.visibility</p:attrName>
                                        </p:attrNameLst>
                                      </p:cBhvr>
                                      <p:to>
                                        <p:strVal val="visible"/>
                                      </p:to>
                                    </p:set>
                                    <p:anim calcmode="lin" valueType="num">
                                      <p:cBhvr additive="base">
                                        <p:cTn id="47" dur="1000" fill="hold"/>
                                        <p:tgtEl>
                                          <p:spTgt spid="40"/>
                                        </p:tgtEl>
                                        <p:attrNameLst>
                                          <p:attrName>ppt_x</p:attrName>
                                        </p:attrNameLst>
                                      </p:cBhvr>
                                      <p:tavLst>
                                        <p:tav tm="0">
                                          <p:val>
                                            <p:strVal val="#ppt_x"/>
                                          </p:val>
                                        </p:tav>
                                        <p:tav tm="100000">
                                          <p:val>
                                            <p:strVal val="#ppt_x"/>
                                          </p:val>
                                        </p:tav>
                                      </p:tavLst>
                                    </p:anim>
                                    <p:anim calcmode="lin" valueType="num">
                                      <p:cBhvr additive="base">
                                        <p:cTn id="48" dur="1000" fill="hold"/>
                                        <p:tgtEl>
                                          <p:spTgt spid="40"/>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41"/>
                                        </p:tgtEl>
                                        <p:attrNameLst>
                                          <p:attrName>style.visibility</p:attrName>
                                        </p:attrNameLst>
                                      </p:cBhvr>
                                      <p:to>
                                        <p:strVal val="visible"/>
                                      </p:to>
                                    </p:set>
                                    <p:anim calcmode="lin" valueType="num">
                                      <p:cBhvr additive="base">
                                        <p:cTn id="51" dur="1000" fill="hold"/>
                                        <p:tgtEl>
                                          <p:spTgt spid="41"/>
                                        </p:tgtEl>
                                        <p:attrNameLst>
                                          <p:attrName>ppt_x</p:attrName>
                                        </p:attrNameLst>
                                      </p:cBhvr>
                                      <p:tavLst>
                                        <p:tav tm="0">
                                          <p:val>
                                            <p:strVal val="#ppt_x"/>
                                          </p:val>
                                        </p:tav>
                                        <p:tav tm="100000">
                                          <p:val>
                                            <p:strVal val="#ppt_x"/>
                                          </p:val>
                                        </p:tav>
                                      </p:tavLst>
                                    </p:anim>
                                    <p:anim calcmode="lin" valueType="num">
                                      <p:cBhvr additive="base">
                                        <p:cTn id="52" dur="1000" fill="hold"/>
                                        <p:tgtEl>
                                          <p:spTgt spid="41"/>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42"/>
                                        </p:tgtEl>
                                        <p:attrNameLst>
                                          <p:attrName>style.visibility</p:attrName>
                                        </p:attrNameLst>
                                      </p:cBhvr>
                                      <p:to>
                                        <p:strVal val="visible"/>
                                      </p:to>
                                    </p:set>
                                    <p:anim calcmode="lin" valueType="num">
                                      <p:cBhvr additive="base">
                                        <p:cTn id="55" dur="1000" fill="hold"/>
                                        <p:tgtEl>
                                          <p:spTgt spid="42"/>
                                        </p:tgtEl>
                                        <p:attrNameLst>
                                          <p:attrName>ppt_x</p:attrName>
                                        </p:attrNameLst>
                                      </p:cBhvr>
                                      <p:tavLst>
                                        <p:tav tm="0">
                                          <p:val>
                                            <p:strVal val="#ppt_x"/>
                                          </p:val>
                                        </p:tav>
                                        <p:tav tm="100000">
                                          <p:val>
                                            <p:strVal val="#ppt_x"/>
                                          </p:val>
                                        </p:tav>
                                      </p:tavLst>
                                    </p:anim>
                                    <p:anim calcmode="lin" valueType="num">
                                      <p:cBhvr additive="base">
                                        <p:cTn id="56" dur="1000" fill="hold"/>
                                        <p:tgtEl>
                                          <p:spTgt spid="42"/>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45"/>
                                        </p:tgtEl>
                                        <p:attrNameLst>
                                          <p:attrName>style.visibility</p:attrName>
                                        </p:attrNameLst>
                                      </p:cBhvr>
                                      <p:to>
                                        <p:strVal val="visible"/>
                                      </p:to>
                                    </p:set>
                                    <p:anim calcmode="lin" valueType="num">
                                      <p:cBhvr additive="base">
                                        <p:cTn id="59" dur="1000" fill="hold"/>
                                        <p:tgtEl>
                                          <p:spTgt spid="45"/>
                                        </p:tgtEl>
                                        <p:attrNameLst>
                                          <p:attrName>ppt_x</p:attrName>
                                        </p:attrNameLst>
                                      </p:cBhvr>
                                      <p:tavLst>
                                        <p:tav tm="0">
                                          <p:val>
                                            <p:strVal val="#ppt_x"/>
                                          </p:val>
                                        </p:tav>
                                        <p:tav tm="100000">
                                          <p:val>
                                            <p:strVal val="#ppt_x"/>
                                          </p:val>
                                        </p:tav>
                                      </p:tavLst>
                                    </p:anim>
                                    <p:anim calcmode="lin" valueType="num">
                                      <p:cBhvr additive="base">
                                        <p:cTn id="60" dur="1000" fill="hold"/>
                                        <p:tgtEl>
                                          <p:spTgt spid="45"/>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46"/>
                                        </p:tgtEl>
                                        <p:attrNameLst>
                                          <p:attrName>style.visibility</p:attrName>
                                        </p:attrNameLst>
                                      </p:cBhvr>
                                      <p:to>
                                        <p:strVal val="visible"/>
                                      </p:to>
                                    </p:set>
                                    <p:anim calcmode="lin" valueType="num">
                                      <p:cBhvr additive="base">
                                        <p:cTn id="63" dur="1000" fill="hold"/>
                                        <p:tgtEl>
                                          <p:spTgt spid="46"/>
                                        </p:tgtEl>
                                        <p:attrNameLst>
                                          <p:attrName>ppt_x</p:attrName>
                                        </p:attrNameLst>
                                      </p:cBhvr>
                                      <p:tavLst>
                                        <p:tav tm="0">
                                          <p:val>
                                            <p:strVal val="#ppt_x"/>
                                          </p:val>
                                        </p:tav>
                                        <p:tav tm="100000">
                                          <p:val>
                                            <p:strVal val="#ppt_x"/>
                                          </p:val>
                                        </p:tav>
                                      </p:tavLst>
                                    </p:anim>
                                    <p:anim calcmode="lin" valueType="num">
                                      <p:cBhvr additive="base">
                                        <p:cTn id="64" dur="1000" fill="hold"/>
                                        <p:tgtEl>
                                          <p:spTgt spid="46"/>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47"/>
                                        </p:tgtEl>
                                        <p:attrNameLst>
                                          <p:attrName>style.visibility</p:attrName>
                                        </p:attrNameLst>
                                      </p:cBhvr>
                                      <p:to>
                                        <p:strVal val="visible"/>
                                      </p:to>
                                    </p:set>
                                    <p:anim calcmode="lin" valueType="num">
                                      <p:cBhvr additive="base">
                                        <p:cTn id="67" dur="1000" fill="hold"/>
                                        <p:tgtEl>
                                          <p:spTgt spid="47"/>
                                        </p:tgtEl>
                                        <p:attrNameLst>
                                          <p:attrName>ppt_x</p:attrName>
                                        </p:attrNameLst>
                                      </p:cBhvr>
                                      <p:tavLst>
                                        <p:tav tm="0">
                                          <p:val>
                                            <p:strVal val="#ppt_x"/>
                                          </p:val>
                                        </p:tav>
                                        <p:tav tm="100000">
                                          <p:val>
                                            <p:strVal val="#ppt_x"/>
                                          </p:val>
                                        </p:tav>
                                      </p:tavLst>
                                    </p:anim>
                                    <p:anim calcmode="lin" valueType="num">
                                      <p:cBhvr additive="base">
                                        <p:cTn id="68" dur="1000" fill="hold"/>
                                        <p:tgtEl>
                                          <p:spTgt spid="47"/>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50"/>
                                        </p:tgtEl>
                                        <p:attrNameLst>
                                          <p:attrName>style.visibility</p:attrName>
                                        </p:attrNameLst>
                                      </p:cBhvr>
                                      <p:to>
                                        <p:strVal val="visible"/>
                                      </p:to>
                                    </p:set>
                                    <p:anim calcmode="lin" valueType="num">
                                      <p:cBhvr additive="base">
                                        <p:cTn id="71" dur="1000" fill="hold"/>
                                        <p:tgtEl>
                                          <p:spTgt spid="50"/>
                                        </p:tgtEl>
                                        <p:attrNameLst>
                                          <p:attrName>ppt_x</p:attrName>
                                        </p:attrNameLst>
                                      </p:cBhvr>
                                      <p:tavLst>
                                        <p:tav tm="0">
                                          <p:val>
                                            <p:strVal val="#ppt_x"/>
                                          </p:val>
                                        </p:tav>
                                        <p:tav tm="100000">
                                          <p:val>
                                            <p:strVal val="#ppt_x"/>
                                          </p:val>
                                        </p:tav>
                                      </p:tavLst>
                                    </p:anim>
                                    <p:anim calcmode="lin" valueType="num">
                                      <p:cBhvr additive="base">
                                        <p:cTn id="72" dur="1000" fill="hold"/>
                                        <p:tgtEl>
                                          <p:spTgt spid="50"/>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51"/>
                                        </p:tgtEl>
                                        <p:attrNameLst>
                                          <p:attrName>style.visibility</p:attrName>
                                        </p:attrNameLst>
                                      </p:cBhvr>
                                      <p:to>
                                        <p:strVal val="visible"/>
                                      </p:to>
                                    </p:set>
                                    <p:anim calcmode="lin" valueType="num">
                                      <p:cBhvr additive="base">
                                        <p:cTn id="75" dur="1000" fill="hold"/>
                                        <p:tgtEl>
                                          <p:spTgt spid="51"/>
                                        </p:tgtEl>
                                        <p:attrNameLst>
                                          <p:attrName>ppt_x</p:attrName>
                                        </p:attrNameLst>
                                      </p:cBhvr>
                                      <p:tavLst>
                                        <p:tav tm="0">
                                          <p:val>
                                            <p:strVal val="#ppt_x"/>
                                          </p:val>
                                        </p:tav>
                                        <p:tav tm="100000">
                                          <p:val>
                                            <p:strVal val="#ppt_x"/>
                                          </p:val>
                                        </p:tav>
                                      </p:tavLst>
                                    </p:anim>
                                    <p:anim calcmode="lin" valueType="num">
                                      <p:cBhvr additive="base">
                                        <p:cTn id="76" dur="1000" fill="hold"/>
                                        <p:tgtEl>
                                          <p:spTgt spid="51"/>
                                        </p:tgtEl>
                                        <p:attrNameLst>
                                          <p:attrName>ppt_y</p:attrName>
                                        </p:attrNameLst>
                                      </p:cBhvr>
                                      <p:tavLst>
                                        <p:tav tm="0">
                                          <p:val>
                                            <p:strVal val="1+#ppt_h/2"/>
                                          </p:val>
                                        </p:tav>
                                        <p:tav tm="100000">
                                          <p:val>
                                            <p:strVal val="#ppt_y"/>
                                          </p:val>
                                        </p:tav>
                                      </p:tavLst>
                                    </p:anim>
                                  </p:childTnLst>
                                </p:cTn>
                              </p:par>
                              <p:par>
                                <p:cTn id="77" presetID="2" presetClass="entr" presetSubtype="8" fill="hold" nodeType="withEffect">
                                  <p:stCondLst>
                                    <p:cond delay="0"/>
                                  </p:stCondLst>
                                  <p:childTnLst>
                                    <p:set>
                                      <p:cBhvr>
                                        <p:cTn id="78" dur="1" fill="hold">
                                          <p:stCondLst>
                                            <p:cond delay="0"/>
                                          </p:stCondLst>
                                        </p:cTn>
                                        <p:tgtEl>
                                          <p:spTgt spid="52"/>
                                        </p:tgtEl>
                                        <p:attrNameLst>
                                          <p:attrName>style.visibility</p:attrName>
                                        </p:attrNameLst>
                                      </p:cBhvr>
                                      <p:to>
                                        <p:strVal val="visible"/>
                                      </p:to>
                                    </p:set>
                                    <p:anim calcmode="lin" valueType="num">
                                      <p:cBhvr additive="base">
                                        <p:cTn id="79" dur="1000" fill="hold"/>
                                        <p:tgtEl>
                                          <p:spTgt spid="52"/>
                                        </p:tgtEl>
                                        <p:attrNameLst>
                                          <p:attrName>ppt_x</p:attrName>
                                        </p:attrNameLst>
                                      </p:cBhvr>
                                      <p:tavLst>
                                        <p:tav tm="0">
                                          <p:val>
                                            <p:strVal val="0-#ppt_w/2"/>
                                          </p:val>
                                        </p:tav>
                                        <p:tav tm="100000">
                                          <p:val>
                                            <p:strVal val="#ppt_x"/>
                                          </p:val>
                                        </p:tav>
                                      </p:tavLst>
                                    </p:anim>
                                    <p:anim calcmode="lin" valueType="num">
                                      <p:cBhvr additive="base">
                                        <p:cTn id="80" dur="1000" fill="hold"/>
                                        <p:tgtEl>
                                          <p:spTgt spid="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4" grpId="0"/>
      <p:bldP spid="36" grpId="0"/>
      <p:bldP spid="38" grpId="0"/>
      <p:bldP spid="40" grpId="0"/>
      <p:bldP spid="41" grpId="0"/>
      <p:bldP spid="45" grpId="0"/>
      <p:bldP spid="46" grpId="0"/>
      <p:bldP spid="50" grpId="0"/>
      <p:bldP spid="51"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72" name="组合 71">
            <a:extLst>
              <a:ext uri="{FF2B5EF4-FFF2-40B4-BE49-F238E27FC236}">
                <a16:creationId xmlns:a16="http://schemas.microsoft.com/office/drawing/2014/main" id="{4F70856F-61C5-42E7-A895-885E5F89E594}"/>
              </a:ext>
            </a:extLst>
          </p:cNvPr>
          <p:cNvGrpSpPr/>
          <p:nvPr/>
        </p:nvGrpSpPr>
        <p:grpSpPr>
          <a:xfrm>
            <a:off x="9455689" y="249096"/>
            <a:ext cx="2200144" cy="814741"/>
            <a:chOff x="7178675" y="512890"/>
            <a:chExt cx="2905125" cy="970473"/>
          </a:xfrm>
        </p:grpSpPr>
        <p:sp>
          <p:nvSpPr>
            <p:cNvPr id="73" name="矩形 72">
              <a:extLst>
                <a:ext uri="{FF2B5EF4-FFF2-40B4-BE49-F238E27FC236}">
                  <a16:creationId xmlns:a16="http://schemas.microsoft.com/office/drawing/2014/main" id="{89BDB780-D878-4715-A418-BA52E0A30238}"/>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4" name="矩形 73">
              <a:extLst>
                <a:ext uri="{FF2B5EF4-FFF2-40B4-BE49-F238E27FC236}">
                  <a16:creationId xmlns:a16="http://schemas.microsoft.com/office/drawing/2014/main" id="{0F461359-8C41-4CD4-BD07-CAB23C436689}"/>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5" name="矩形 74">
              <a:extLst>
                <a:ext uri="{FF2B5EF4-FFF2-40B4-BE49-F238E27FC236}">
                  <a16:creationId xmlns:a16="http://schemas.microsoft.com/office/drawing/2014/main" id="{71D36BB6-50D2-4410-B8D0-573D8ABD3BA3}"/>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6" name="矩形 75">
              <a:extLst>
                <a:ext uri="{FF2B5EF4-FFF2-40B4-BE49-F238E27FC236}">
                  <a16:creationId xmlns:a16="http://schemas.microsoft.com/office/drawing/2014/main" id="{96597888-9C33-46D8-8590-03BBFAEA3957}"/>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7" name="文本框 76">
              <a:extLst>
                <a:ext uri="{FF2B5EF4-FFF2-40B4-BE49-F238E27FC236}">
                  <a16:creationId xmlns:a16="http://schemas.microsoft.com/office/drawing/2014/main" id="{85F83211-35B4-4DB0-9F88-2175A9F5890A}"/>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8" name="文本框 77">
              <a:extLst>
                <a:ext uri="{FF2B5EF4-FFF2-40B4-BE49-F238E27FC236}">
                  <a16:creationId xmlns:a16="http://schemas.microsoft.com/office/drawing/2014/main" id="{1BD33DD2-34F5-4294-83B7-4B484F11BEFF}"/>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9" name="文本框 78">
              <a:extLst>
                <a:ext uri="{FF2B5EF4-FFF2-40B4-BE49-F238E27FC236}">
                  <a16:creationId xmlns:a16="http://schemas.microsoft.com/office/drawing/2014/main" id="{FA383460-02D5-4049-A1BD-12C2CB1845EA}"/>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pic>
        <p:nvPicPr>
          <p:cNvPr id="95" name="图片 94">
            <a:extLst>
              <a:ext uri="{FF2B5EF4-FFF2-40B4-BE49-F238E27FC236}">
                <a16:creationId xmlns:a16="http://schemas.microsoft.com/office/drawing/2014/main" id="{57A49797-AA7E-4FC0-83A9-466DED297A70}"/>
              </a:ext>
            </a:extLst>
          </p:cNvPr>
          <p:cNvPicPr>
            <a:picLocks noChangeAspect="1"/>
          </p:cNvPicPr>
          <p:nvPr/>
        </p:nvPicPr>
        <p:blipFill>
          <a:blip r:embed="rId2">
            <a:extLst>
              <a:ext uri="{28A0092B-C50C-407E-A947-70E740481C1C}">
                <a14:useLocalDpi xmlns:a14="http://schemas.microsoft.com/office/drawing/2010/main" val="0"/>
              </a:ext>
            </a:extLst>
          </a:blip>
          <a:srcRect r="31734" b="30968"/>
          <a:stretch>
            <a:fillRect/>
          </a:stretch>
        </p:blipFill>
        <p:spPr>
          <a:xfrm>
            <a:off x="8350610" y="3701588"/>
            <a:ext cx="3841390" cy="3156413"/>
          </a:xfrm>
          <a:custGeom>
            <a:avLst/>
            <a:gdLst>
              <a:gd name="connsiteX0" fmla="*/ 0 w 3841390"/>
              <a:gd name="connsiteY0" fmla="*/ 0 h 3156413"/>
              <a:gd name="connsiteX1" fmla="*/ 3841390 w 3841390"/>
              <a:gd name="connsiteY1" fmla="*/ 0 h 3156413"/>
              <a:gd name="connsiteX2" fmla="*/ 3841390 w 3841390"/>
              <a:gd name="connsiteY2" fmla="*/ 3156413 h 3156413"/>
              <a:gd name="connsiteX3" fmla="*/ 734124 w 3841390"/>
              <a:gd name="connsiteY3" fmla="*/ 3156413 h 3156413"/>
              <a:gd name="connsiteX4" fmla="*/ 0 w 3841390"/>
              <a:gd name="connsiteY4" fmla="*/ 3156413 h 3156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1390" h="3156413">
                <a:moveTo>
                  <a:pt x="0" y="0"/>
                </a:moveTo>
                <a:lnTo>
                  <a:pt x="3841390" y="0"/>
                </a:lnTo>
                <a:lnTo>
                  <a:pt x="3841390" y="3156413"/>
                </a:lnTo>
                <a:lnTo>
                  <a:pt x="734124" y="3156413"/>
                </a:lnTo>
                <a:lnTo>
                  <a:pt x="0" y="3156413"/>
                </a:lnTo>
                <a:close/>
              </a:path>
            </a:pathLst>
          </a:custGeom>
        </p:spPr>
      </p:pic>
      <p:grpSp>
        <p:nvGrpSpPr>
          <p:cNvPr id="56" name="Google Shape;1720;p39">
            <a:extLst>
              <a:ext uri="{FF2B5EF4-FFF2-40B4-BE49-F238E27FC236}">
                <a16:creationId xmlns:a16="http://schemas.microsoft.com/office/drawing/2014/main" id="{9E14E2C4-6303-4DF9-BC9E-9A345C8E6A2D}"/>
              </a:ext>
            </a:extLst>
          </p:cNvPr>
          <p:cNvGrpSpPr/>
          <p:nvPr/>
        </p:nvGrpSpPr>
        <p:grpSpPr>
          <a:xfrm>
            <a:off x="1979900" y="3222155"/>
            <a:ext cx="8232200" cy="960216"/>
            <a:chOff x="1198200" y="2721025"/>
            <a:chExt cx="6747600" cy="787050"/>
          </a:xfrm>
        </p:grpSpPr>
        <p:cxnSp>
          <p:nvCxnSpPr>
            <p:cNvPr id="57" name="Google Shape;1721;p39">
              <a:extLst>
                <a:ext uri="{FF2B5EF4-FFF2-40B4-BE49-F238E27FC236}">
                  <a16:creationId xmlns:a16="http://schemas.microsoft.com/office/drawing/2014/main" id="{4C908D88-AD47-49AA-9435-C3BFE3BA3DD8}"/>
                </a:ext>
              </a:extLst>
            </p:cNvPr>
            <p:cNvCxnSpPr/>
            <p:nvPr/>
          </p:nvCxnSpPr>
          <p:spPr>
            <a:xfrm>
              <a:off x="1198200" y="3114550"/>
              <a:ext cx="6747600" cy="0"/>
            </a:xfrm>
            <a:prstGeom prst="straightConnector1">
              <a:avLst/>
            </a:prstGeom>
            <a:noFill/>
            <a:ln w="9525" cap="rnd" cmpd="sng">
              <a:solidFill>
                <a:schemeClr val="bg1"/>
              </a:solidFill>
              <a:prstDash val="solid"/>
              <a:round/>
              <a:headEnd type="none" w="med" len="med"/>
              <a:tailEnd type="none" w="med" len="med"/>
            </a:ln>
          </p:spPr>
        </p:cxnSp>
        <p:grpSp>
          <p:nvGrpSpPr>
            <p:cNvPr id="58" name="Google Shape;1722;p39">
              <a:extLst>
                <a:ext uri="{FF2B5EF4-FFF2-40B4-BE49-F238E27FC236}">
                  <a16:creationId xmlns:a16="http://schemas.microsoft.com/office/drawing/2014/main" id="{3AC6C9D5-628A-47ED-92E4-42D218E77A42}"/>
                </a:ext>
              </a:extLst>
            </p:cNvPr>
            <p:cNvGrpSpPr/>
            <p:nvPr/>
          </p:nvGrpSpPr>
          <p:grpSpPr>
            <a:xfrm>
              <a:off x="1537244" y="2721025"/>
              <a:ext cx="87000" cy="507189"/>
              <a:chOff x="2130675" y="2721025"/>
              <a:chExt cx="87000" cy="507189"/>
            </a:xfrm>
          </p:grpSpPr>
          <p:sp>
            <p:nvSpPr>
              <p:cNvPr id="80" name="Google Shape;1723;p39">
                <a:extLst>
                  <a:ext uri="{FF2B5EF4-FFF2-40B4-BE49-F238E27FC236}">
                    <a16:creationId xmlns:a16="http://schemas.microsoft.com/office/drawing/2014/main" id="{D2782459-9272-47F4-95AD-FED012BFE41B}"/>
                  </a:ext>
                </a:extLst>
              </p:cNvPr>
              <p:cNvSpPr/>
              <p:nvPr/>
            </p:nvSpPr>
            <p:spPr>
              <a:xfrm>
                <a:off x="2174150" y="2747004"/>
                <a:ext cx="23" cy="481209"/>
              </a:xfrm>
              <a:custGeom>
                <a:avLst/>
                <a:gdLst/>
                <a:ahLst/>
                <a:cxnLst/>
                <a:rect l="l" t="t" r="r" b="b"/>
                <a:pathLst>
                  <a:path w="1" h="9091" fill="none" extrusionOk="0">
                    <a:moveTo>
                      <a:pt x="0" y="0"/>
                    </a:moveTo>
                    <a:lnTo>
                      <a:pt x="0" y="9091"/>
                    </a:lnTo>
                  </a:path>
                </a:pathLst>
              </a:custGeom>
              <a:solidFill>
                <a:srgbClr val="04738C"/>
              </a:solidFill>
              <a:ln w="9525" cap="rnd" cmpd="sng">
                <a:solidFill>
                  <a:schemeClr val="bg1"/>
                </a:solid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sp>
            <p:nvSpPr>
              <p:cNvPr id="81" name="Google Shape;1724;p39">
                <a:extLst>
                  <a:ext uri="{FF2B5EF4-FFF2-40B4-BE49-F238E27FC236}">
                    <a16:creationId xmlns:a16="http://schemas.microsoft.com/office/drawing/2014/main" id="{EC8E9355-6419-4C27-A632-BB303691AF40}"/>
                  </a:ext>
                </a:extLst>
              </p:cNvPr>
              <p:cNvSpPr/>
              <p:nvPr/>
            </p:nvSpPr>
            <p:spPr>
              <a:xfrm>
                <a:off x="2130675" y="2721025"/>
                <a:ext cx="87000" cy="87000"/>
              </a:xfrm>
              <a:prstGeom prst="ellipse">
                <a:avLst/>
              </a:prstGeom>
              <a:solidFill>
                <a:schemeClr val="bg1"/>
              </a:solidFill>
              <a:ln w="9525" cap="flat" cmpd="sng">
                <a:no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grpSp>
        <p:grpSp>
          <p:nvGrpSpPr>
            <p:cNvPr id="59" name="Google Shape;1725;p39">
              <a:extLst>
                <a:ext uri="{FF2B5EF4-FFF2-40B4-BE49-F238E27FC236}">
                  <a16:creationId xmlns:a16="http://schemas.microsoft.com/office/drawing/2014/main" id="{510484BE-56CA-4B1B-A7A4-46EBF5716B71}"/>
                </a:ext>
              </a:extLst>
            </p:cNvPr>
            <p:cNvGrpSpPr/>
            <p:nvPr/>
          </p:nvGrpSpPr>
          <p:grpSpPr>
            <a:xfrm>
              <a:off x="4528500" y="2721025"/>
              <a:ext cx="87000" cy="507189"/>
              <a:chOff x="5121931" y="2721025"/>
              <a:chExt cx="87000" cy="507189"/>
            </a:xfrm>
          </p:grpSpPr>
          <p:sp>
            <p:nvSpPr>
              <p:cNvPr id="69" name="Google Shape;1726;p39">
                <a:extLst>
                  <a:ext uri="{FF2B5EF4-FFF2-40B4-BE49-F238E27FC236}">
                    <a16:creationId xmlns:a16="http://schemas.microsoft.com/office/drawing/2014/main" id="{F812174C-A800-43C8-ACE1-17316F31D23B}"/>
                  </a:ext>
                </a:extLst>
              </p:cNvPr>
              <p:cNvSpPr/>
              <p:nvPr/>
            </p:nvSpPr>
            <p:spPr>
              <a:xfrm>
                <a:off x="5165901" y="2747004"/>
                <a:ext cx="23" cy="481209"/>
              </a:xfrm>
              <a:custGeom>
                <a:avLst/>
                <a:gdLst/>
                <a:ahLst/>
                <a:cxnLst/>
                <a:rect l="l" t="t" r="r" b="b"/>
                <a:pathLst>
                  <a:path w="1" h="9091" fill="none" extrusionOk="0">
                    <a:moveTo>
                      <a:pt x="1" y="0"/>
                    </a:moveTo>
                    <a:lnTo>
                      <a:pt x="1" y="9091"/>
                    </a:lnTo>
                  </a:path>
                </a:pathLst>
              </a:custGeom>
              <a:solidFill>
                <a:srgbClr val="04738C"/>
              </a:solidFill>
              <a:ln w="9525" cap="rnd" cmpd="sng">
                <a:solidFill>
                  <a:schemeClr val="bg1"/>
                </a:solid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sp>
            <p:nvSpPr>
              <p:cNvPr id="70" name="Google Shape;1727;p39">
                <a:extLst>
                  <a:ext uri="{FF2B5EF4-FFF2-40B4-BE49-F238E27FC236}">
                    <a16:creationId xmlns:a16="http://schemas.microsoft.com/office/drawing/2014/main" id="{DA773E27-FC31-4A92-BB2F-B440C594480A}"/>
                  </a:ext>
                </a:extLst>
              </p:cNvPr>
              <p:cNvSpPr/>
              <p:nvPr/>
            </p:nvSpPr>
            <p:spPr>
              <a:xfrm>
                <a:off x="5121931" y="2721025"/>
                <a:ext cx="87000" cy="87000"/>
              </a:xfrm>
              <a:prstGeom prst="ellipse">
                <a:avLst/>
              </a:prstGeom>
              <a:solidFill>
                <a:schemeClr val="bg1"/>
              </a:solidFill>
              <a:ln w="9525" cap="flat" cmpd="sng">
                <a:no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grpSp>
        <p:grpSp>
          <p:nvGrpSpPr>
            <p:cNvPr id="60" name="Google Shape;1728;p39">
              <a:extLst>
                <a:ext uri="{FF2B5EF4-FFF2-40B4-BE49-F238E27FC236}">
                  <a16:creationId xmlns:a16="http://schemas.microsoft.com/office/drawing/2014/main" id="{75424FD1-3282-4F92-940D-8A9552564398}"/>
                </a:ext>
              </a:extLst>
            </p:cNvPr>
            <p:cNvGrpSpPr/>
            <p:nvPr/>
          </p:nvGrpSpPr>
          <p:grpSpPr>
            <a:xfrm>
              <a:off x="7520240" y="2721025"/>
              <a:ext cx="87000" cy="507189"/>
              <a:chOff x="8113188" y="2721025"/>
              <a:chExt cx="87000" cy="507189"/>
            </a:xfrm>
          </p:grpSpPr>
          <p:sp>
            <p:nvSpPr>
              <p:cNvPr id="67" name="Google Shape;1729;p39">
                <a:extLst>
                  <a:ext uri="{FF2B5EF4-FFF2-40B4-BE49-F238E27FC236}">
                    <a16:creationId xmlns:a16="http://schemas.microsoft.com/office/drawing/2014/main" id="{5BB6D5C9-168F-4FAA-8F51-1BD33E9E5989}"/>
                  </a:ext>
                </a:extLst>
              </p:cNvPr>
              <p:cNvSpPr/>
              <p:nvPr/>
            </p:nvSpPr>
            <p:spPr>
              <a:xfrm>
                <a:off x="8157652" y="2747004"/>
                <a:ext cx="23" cy="481209"/>
              </a:xfrm>
              <a:custGeom>
                <a:avLst/>
                <a:gdLst/>
                <a:ahLst/>
                <a:cxnLst/>
                <a:rect l="l" t="t" r="r" b="b"/>
                <a:pathLst>
                  <a:path w="1" h="9091" fill="none" extrusionOk="0">
                    <a:moveTo>
                      <a:pt x="0" y="0"/>
                    </a:moveTo>
                    <a:lnTo>
                      <a:pt x="0" y="9091"/>
                    </a:lnTo>
                  </a:path>
                </a:pathLst>
              </a:custGeom>
              <a:solidFill>
                <a:srgbClr val="04738C"/>
              </a:solidFill>
              <a:ln w="9525" cap="rnd" cmpd="sng">
                <a:solidFill>
                  <a:schemeClr val="bg1"/>
                </a:solid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sp>
            <p:nvSpPr>
              <p:cNvPr id="68" name="Google Shape;1730;p39">
                <a:extLst>
                  <a:ext uri="{FF2B5EF4-FFF2-40B4-BE49-F238E27FC236}">
                    <a16:creationId xmlns:a16="http://schemas.microsoft.com/office/drawing/2014/main" id="{6A2B6AC7-AAF4-49AF-A1EB-28B34DB59D4B}"/>
                  </a:ext>
                </a:extLst>
              </p:cNvPr>
              <p:cNvSpPr/>
              <p:nvPr/>
            </p:nvSpPr>
            <p:spPr>
              <a:xfrm>
                <a:off x="8113188" y="2721025"/>
                <a:ext cx="87000" cy="87000"/>
              </a:xfrm>
              <a:prstGeom prst="ellipse">
                <a:avLst/>
              </a:prstGeom>
              <a:solidFill>
                <a:schemeClr val="bg1"/>
              </a:solidFill>
              <a:ln w="9525" cap="flat" cmpd="sng">
                <a:no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grpSp>
        <p:grpSp>
          <p:nvGrpSpPr>
            <p:cNvPr id="61" name="Google Shape;1731;p39">
              <a:extLst>
                <a:ext uri="{FF2B5EF4-FFF2-40B4-BE49-F238E27FC236}">
                  <a16:creationId xmlns:a16="http://schemas.microsoft.com/office/drawing/2014/main" id="{050CF8F3-5F8F-4384-A646-6BB510FD94CB}"/>
                </a:ext>
              </a:extLst>
            </p:cNvPr>
            <p:cNvGrpSpPr/>
            <p:nvPr/>
          </p:nvGrpSpPr>
          <p:grpSpPr>
            <a:xfrm>
              <a:off x="3033119" y="3000929"/>
              <a:ext cx="87000" cy="507146"/>
              <a:chOff x="3626550" y="3000929"/>
              <a:chExt cx="87000" cy="507146"/>
            </a:xfrm>
          </p:grpSpPr>
          <p:sp>
            <p:nvSpPr>
              <p:cNvPr id="65" name="Google Shape;1732;p39">
                <a:extLst>
                  <a:ext uri="{FF2B5EF4-FFF2-40B4-BE49-F238E27FC236}">
                    <a16:creationId xmlns:a16="http://schemas.microsoft.com/office/drawing/2014/main" id="{52FF1C02-67A9-4CD0-9778-2610370E1AF7}"/>
                  </a:ext>
                </a:extLst>
              </p:cNvPr>
              <p:cNvSpPr/>
              <p:nvPr/>
            </p:nvSpPr>
            <p:spPr>
              <a:xfrm>
                <a:off x="3670025" y="3000929"/>
                <a:ext cx="23" cy="481232"/>
              </a:xfrm>
              <a:custGeom>
                <a:avLst/>
                <a:gdLst/>
                <a:ahLst/>
                <a:cxnLst/>
                <a:rect l="l" t="t" r="r" b="b"/>
                <a:pathLst>
                  <a:path w="1" h="9091" fill="none" extrusionOk="0">
                    <a:moveTo>
                      <a:pt x="0" y="0"/>
                    </a:moveTo>
                    <a:lnTo>
                      <a:pt x="0" y="9091"/>
                    </a:lnTo>
                  </a:path>
                </a:pathLst>
              </a:custGeom>
              <a:solidFill>
                <a:srgbClr val="04738C"/>
              </a:solidFill>
              <a:ln w="9525" cap="rnd" cmpd="sng">
                <a:solidFill>
                  <a:schemeClr val="bg1"/>
                </a:solid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sp>
            <p:nvSpPr>
              <p:cNvPr id="66" name="Google Shape;1733;p39">
                <a:extLst>
                  <a:ext uri="{FF2B5EF4-FFF2-40B4-BE49-F238E27FC236}">
                    <a16:creationId xmlns:a16="http://schemas.microsoft.com/office/drawing/2014/main" id="{C0B7BC66-0851-4A7D-94C4-C15C406A2F0B}"/>
                  </a:ext>
                </a:extLst>
              </p:cNvPr>
              <p:cNvSpPr/>
              <p:nvPr/>
            </p:nvSpPr>
            <p:spPr>
              <a:xfrm>
                <a:off x="3626550" y="3421075"/>
                <a:ext cx="87000" cy="87000"/>
              </a:xfrm>
              <a:prstGeom prst="ellipse">
                <a:avLst/>
              </a:prstGeom>
              <a:solidFill>
                <a:schemeClr val="bg1"/>
              </a:solidFill>
              <a:ln w="9525" cap="flat" cmpd="sng">
                <a:no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grpSp>
        <p:grpSp>
          <p:nvGrpSpPr>
            <p:cNvPr id="62" name="Google Shape;1734;p39">
              <a:extLst>
                <a:ext uri="{FF2B5EF4-FFF2-40B4-BE49-F238E27FC236}">
                  <a16:creationId xmlns:a16="http://schemas.microsoft.com/office/drawing/2014/main" id="{DBB406D3-3554-43B1-9190-1577CB2A861D}"/>
                </a:ext>
              </a:extLst>
            </p:cNvPr>
            <p:cNvGrpSpPr/>
            <p:nvPr/>
          </p:nvGrpSpPr>
          <p:grpSpPr>
            <a:xfrm>
              <a:off x="6023881" y="3000929"/>
              <a:ext cx="87000" cy="507146"/>
              <a:chOff x="6617313" y="3000929"/>
              <a:chExt cx="87000" cy="507146"/>
            </a:xfrm>
          </p:grpSpPr>
          <p:sp>
            <p:nvSpPr>
              <p:cNvPr id="63" name="Google Shape;1735;p39">
                <a:extLst>
                  <a:ext uri="{FF2B5EF4-FFF2-40B4-BE49-F238E27FC236}">
                    <a16:creationId xmlns:a16="http://schemas.microsoft.com/office/drawing/2014/main" id="{4FA4520D-B0D0-4772-81CF-D0335A1BB7A0}"/>
                  </a:ext>
                </a:extLst>
              </p:cNvPr>
              <p:cNvSpPr/>
              <p:nvPr/>
            </p:nvSpPr>
            <p:spPr>
              <a:xfrm>
                <a:off x="6661777" y="3000929"/>
                <a:ext cx="23" cy="481232"/>
              </a:xfrm>
              <a:custGeom>
                <a:avLst/>
                <a:gdLst/>
                <a:ahLst/>
                <a:cxnLst/>
                <a:rect l="l" t="t" r="r" b="b"/>
                <a:pathLst>
                  <a:path w="1" h="9091" fill="none" extrusionOk="0">
                    <a:moveTo>
                      <a:pt x="1" y="0"/>
                    </a:moveTo>
                    <a:lnTo>
                      <a:pt x="1" y="9091"/>
                    </a:lnTo>
                  </a:path>
                </a:pathLst>
              </a:custGeom>
              <a:solidFill>
                <a:srgbClr val="04738C"/>
              </a:solidFill>
              <a:ln w="9525" cap="rnd" cmpd="sng">
                <a:solidFill>
                  <a:schemeClr val="bg1"/>
                </a:solid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sp>
            <p:nvSpPr>
              <p:cNvPr id="64" name="Google Shape;1736;p39">
                <a:extLst>
                  <a:ext uri="{FF2B5EF4-FFF2-40B4-BE49-F238E27FC236}">
                    <a16:creationId xmlns:a16="http://schemas.microsoft.com/office/drawing/2014/main" id="{8883E439-C31F-4122-AF0E-BC6D2AC13486}"/>
                  </a:ext>
                </a:extLst>
              </p:cNvPr>
              <p:cNvSpPr/>
              <p:nvPr/>
            </p:nvSpPr>
            <p:spPr>
              <a:xfrm>
                <a:off x="6617313" y="3421075"/>
                <a:ext cx="87000" cy="87000"/>
              </a:xfrm>
              <a:prstGeom prst="ellipse">
                <a:avLst/>
              </a:prstGeom>
              <a:solidFill>
                <a:schemeClr val="bg1"/>
              </a:solidFill>
              <a:ln w="9525" cap="flat" cmpd="sng">
                <a:no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mn-ea"/>
                  <a:sym typeface="+mn-lt"/>
                </a:endParaRPr>
              </a:p>
            </p:txBody>
          </p:sp>
        </p:grpSp>
      </p:grpSp>
      <p:grpSp>
        <p:nvGrpSpPr>
          <p:cNvPr id="3" name="组合 2">
            <a:extLst>
              <a:ext uri="{FF2B5EF4-FFF2-40B4-BE49-F238E27FC236}">
                <a16:creationId xmlns:a16="http://schemas.microsoft.com/office/drawing/2014/main" id="{2462BDCD-CA49-480B-A222-3F34D9F10E54}"/>
              </a:ext>
            </a:extLst>
          </p:cNvPr>
          <p:cNvGrpSpPr/>
          <p:nvPr/>
        </p:nvGrpSpPr>
        <p:grpSpPr>
          <a:xfrm>
            <a:off x="7583543" y="2432090"/>
            <a:ext cx="675675" cy="675675"/>
            <a:chOff x="7728608" y="1894401"/>
            <a:chExt cx="675675" cy="675675"/>
          </a:xfrm>
        </p:grpSpPr>
        <p:sp>
          <p:nvSpPr>
            <p:cNvPr id="84" name="Google Shape;1739;p39">
              <a:extLst>
                <a:ext uri="{FF2B5EF4-FFF2-40B4-BE49-F238E27FC236}">
                  <a16:creationId xmlns:a16="http://schemas.microsoft.com/office/drawing/2014/main" id="{B3485A48-AF72-43FC-8DAF-10D4875D0130}"/>
                </a:ext>
              </a:extLst>
            </p:cNvPr>
            <p:cNvSpPr/>
            <p:nvPr/>
          </p:nvSpPr>
          <p:spPr>
            <a:xfrm>
              <a:off x="7728608" y="1894401"/>
              <a:ext cx="675675" cy="675675"/>
            </a:xfrm>
            <a:prstGeom prst="ellipse">
              <a:avLst/>
            </a:prstGeom>
            <a:solidFill>
              <a:schemeClr val="bg1"/>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i="0" u="none" strike="noStrike" kern="0" normalizeH="0" baseline="0" noProof="0" dirty="0">
                <a:ln w="0"/>
                <a:effectLst>
                  <a:outerShdw blurRad="38100" dist="19050" dir="2700000" algn="tl" rotWithShape="0">
                    <a:schemeClr val="dk1">
                      <a:alpha val="40000"/>
                    </a:schemeClr>
                  </a:outerShdw>
                </a:effectLst>
                <a:uLnTx/>
                <a:uFillTx/>
                <a:cs typeface="+mn-ea"/>
                <a:sym typeface="+mn-lt"/>
              </a:endParaRPr>
            </a:p>
          </p:txBody>
        </p:sp>
        <p:sp>
          <p:nvSpPr>
            <p:cNvPr id="94" name="Google Shape;973;p32">
              <a:extLst>
                <a:ext uri="{FF2B5EF4-FFF2-40B4-BE49-F238E27FC236}">
                  <a16:creationId xmlns:a16="http://schemas.microsoft.com/office/drawing/2014/main" id="{B7423CF0-F424-4EF1-B3C7-6ECAF574F881}"/>
                </a:ext>
              </a:extLst>
            </p:cNvPr>
            <p:cNvSpPr/>
            <p:nvPr/>
          </p:nvSpPr>
          <p:spPr>
            <a:xfrm>
              <a:off x="7970006" y="2110278"/>
              <a:ext cx="272685" cy="271266"/>
            </a:xfrm>
            <a:custGeom>
              <a:avLst/>
              <a:gdLst/>
              <a:ahLst/>
              <a:cxnLst/>
              <a:rect l="l" t="t" r="r" b="b"/>
              <a:pathLst>
                <a:path w="11909" h="11847" extrusionOk="0">
                  <a:moveTo>
                    <a:pt x="3560" y="2647"/>
                  </a:moveTo>
                  <a:lnTo>
                    <a:pt x="3560" y="3561"/>
                  </a:lnTo>
                  <a:lnTo>
                    <a:pt x="2615" y="3561"/>
                  </a:lnTo>
                  <a:lnTo>
                    <a:pt x="3560" y="2647"/>
                  </a:lnTo>
                  <a:close/>
                  <a:moveTo>
                    <a:pt x="6616" y="4222"/>
                  </a:moveTo>
                  <a:cubicBezTo>
                    <a:pt x="7971" y="4285"/>
                    <a:pt x="9074" y="5325"/>
                    <a:pt x="9074" y="6680"/>
                  </a:cubicBezTo>
                  <a:cubicBezTo>
                    <a:pt x="9074" y="8003"/>
                    <a:pt x="7971" y="9106"/>
                    <a:pt x="6616" y="9106"/>
                  </a:cubicBezTo>
                  <a:cubicBezTo>
                    <a:pt x="5293" y="9106"/>
                    <a:pt x="4190" y="8003"/>
                    <a:pt x="4190" y="6680"/>
                  </a:cubicBezTo>
                  <a:cubicBezTo>
                    <a:pt x="4190" y="5325"/>
                    <a:pt x="5293" y="4222"/>
                    <a:pt x="6616" y="4222"/>
                  </a:cubicBezTo>
                  <a:close/>
                  <a:moveTo>
                    <a:pt x="7687" y="757"/>
                  </a:moveTo>
                  <a:lnTo>
                    <a:pt x="7687" y="1513"/>
                  </a:lnTo>
                  <a:lnTo>
                    <a:pt x="3875" y="1513"/>
                  </a:lnTo>
                  <a:cubicBezTo>
                    <a:pt x="3781" y="1513"/>
                    <a:pt x="3655" y="1544"/>
                    <a:pt x="3623" y="1639"/>
                  </a:cubicBezTo>
                  <a:lnTo>
                    <a:pt x="1512" y="3718"/>
                  </a:lnTo>
                  <a:cubicBezTo>
                    <a:pt x="1418" y="3813"/>
                    <a:pt x="1386" y="3876"/>
                    <a:pt x="1386" y="3939"/>
                  </a:cubicBezTo>
                  <a:lnTo>
                    <a:pt x="1386" y="9862"/>
                  </a:lnTo>
                  <a:lnTo>
                    <a:pt x="662" y="9862"/>
                  </a:lnTo>
                  <a:lnTo>
                    <a:pt x="662" y="757"/>
                  </a:lnTo>
                  <a:close/>
                  <a:moveTo>
                    <a:pt x="8380" y="2175"/>
                  </a:moveTo>
                  <a:lnTo>
                    <a:pt x="8380" y="4128"/>
                  </a:lnTo>
                  <a:cubicBezTo>
                    <a:pt x="7876" y="3813"/>
                    <a:pt x="7278" y="3592"/>
                    <a:pt x="6648" y="3592"/>
                  </a:cubicBezTo>
                  <a:cubicBezTo>
                    <a:pt x="4915" y="3592"/>
                    <a:pt x="3560" y="5010"/>
                    <a:pt x="3560" y="6711"/>
                  </a:cubicBezTo>
                  <a:cubicBezTo>
                    <a:pt x="3560" y="8444"/>
                    <a:pt x="4946" y="9830"/>
                    <a:pt x="6648" y="9830"/>
                  </a:cubicBezTo>
                  <a:cubicBezTo>
                    <a:pt x="7120" y="9830"/>
                    <a:pt x="7593" y="9704"/>
                    <a:pt x="8002" y="9515"/>
                  </a:cubicBezTo>
                  <a:lnTo>
                    <a:pt x="8380" y="9893"/>
                  </a:lnTo>
                  <a:lnTo>
                    <a:pt x="8380" y="10492"/>
                  </a:lnTo>
                  <a:lnTo>
                    <a:pt x="2079" y="10492"/>
                  </a:lnTo>
                  <a:lnTo>
                    <a:pt x="2079" y="4285"/>
                  </a:lnTo>
                  <a:lnTo>
                    <a:pt x="3875" y="4285"/>
                  </a:lnTo>
                  <a:cubicBezTo>
                    <a:pt x="4064" y="4285"/>
                    <a:pt x="4222" y="4128"/>
                    <a:pt x="4222" y="3907"/>
                  </a:cubicBezTo>
                  <a:lnTo>
                    <a:pt x="4222" y="2175"/>
                  </a:lnTo>
                  <a:close/>
                  <a:moveTo>
                    <a:pt x="9074" y="8633"/>
                  </a:moveTo>
                  <a:lnTo>
                    <a:pt x="11027" y="10618"/>
                  </a:lnTo>
                  <a:cubicBezTo>
                    <a:pt x="11153" y="10744"/>
                    <a:pt x="11153" y="10964"/>
                    <a:pt x="11027" y="11090"/>
                  </a:cubicBezTo>
                  <a:cubicBezTo>
                    <a:pt x="10964" y="11153"/>
                    <a:pt x="10877" y="11185"/>
                    <a:pt x="10791" y="11185"/>
                  </a:cubicBezTo>
                  <a:cubicBezTo>
                    <a:pt x="10704" y="11185"/>
                    <a:pt x="10617" y="11153"/>
                    <a:pt x="10554" y="11090"/>
                  </a:cubicBezTo>
                  <a:lnTo>
                    <a:pt x="8601" y="9106"/>
                  </a:lnTo>
                  <a:cubicBezTo>
                    <a:pt x="8790" y="9011"/>
                    <a:pt x="8948" y="8791"/>
                    <a:pt x="9074" y="8633"/>
                  </a:cubicBezTo>
                  <a:close/>
                  <a:moveTo>
                    <a:pt x="347" y="1"/>
                  </a:moveTo>
                  <a:cubicBezTo>
                    <a:pt x="158" y="1"/>
                    <a:pt x="0" y="190"/>
                    <a:pt x="0" y="379"/>
                  </a:cubicBezTo>
                  <a:lnTo>
                    <a:pt x="0" y="10145"/>
                  </a:lnTo>
                  <a:cubicBezTo>
                    <a:pt x="0" y="10334"/>
                    <a:pt x="158" y="10492"/>
                    <a:pt x="347" y="10492"/>
                  </a:cubicBezTo>
                  <a:lnTo>
                    <a:pt x="1386" y="10492"/>
                  </a:lnTo>
                  <a:lnTo>
                    <a:pt x="1386" y="10838"/>
                  </a:lnTo>
                  <a:cubicBezTo>
                    <a:pt x="1386" y="11059"/>
                    <a:pt x="1544" y="11216"/>
                    <a:pt x="1733" y="11216"/>
                  </a:cubicBezTo>
                  <a:lnTo>
                    <a:pt x="8695" y="11216"/>
                  </a:lnTo>
                  <a:cubicBezTo>
                    <a:pt x="8916" y="11216"/>
                    <a:pt x="9074" y="11059"/>
                    <a:pt x="9074" y="10838"/>
                  </a:cubicBezTo>
                  <a:lnTo>
                    <a:pt x="9074" y="10586"/>
                  </a:lnTo>
                  <a:lnTo>
                    <a:pt x="10050" y="11563"/>
                  </a:lnTo>
                  <a:cubicBezTo>
                    <a:pt x="10239" y="11752"/>
                    <a:pt x="10507" y="11847"/>
                    <a:pt x="10775" y="11847"/>
                  </a:cubicBezTo>
                  <a:cubicBezTo>
                    <a:pt x="11043" y="11847"/>
                    <a:pt x="11310" y="11752"/>
                    <a:pt x="11499" y="11563"/>
                  </a:cubicBezTo>
                  <a:cubicBezTo>
                    <a:pt x="11909" y="11153"/>
                    <a:pt x="11909" y="10492"/>
                    <a:pt x="11499" y="10114"/>
                  </a:cubicBezTo>
                  <a:lnTo>
                    <a:pt x="9420" y="8003"/>
                  </a:lnTo>
                  <a:cubicBezTo>
                    <a:pt x="9609" y="7625"/>
                    <a:pt x="9735" y="7152"/>
                    <a:pt x="9735" y="6680"/>
                  </a:cubicBezTo>
                  <a:cubicBezTo>
                    <a:pt x="9735" y="5924"/>
                    <a:pt x="9452" y="5262"/>
                    <a:pt x="9011" y="4695"/>
                  </a:cubicBezTo>
                  <a:lnTo>
                    <a:pt x="9011" y="1828"/>
                  </a:lnTo>
                  <a:cubicBezTo>
                    <a:pt x="9011" y="1639"/>
                    <a:pt x="8853" y="1481"/>
                    <a:pt x="8664" y="1481"/>
                  </a:cubicBezTo>
                  <a:lnTo>
                    <a:pt x="8317" y="1481"/>
                  </a:lnTo>
                  <a:lnTo>
                    <a:pt x="8317" y="379"/>
                  </a:lnTo>
                  <a:cubicBezTo>
                    <a:pt x="8317" y="190"/>
                    <a:pt x="8160" y="1"/>
                    <a:pt x="7971" y="1"/>
                  </a:cubicBezTo>
                  <a:close/>
                </a:path>
              </a:pathLst>
            </a:custGeom>
            <a:solidFill>
              <a:srgbClr val="00094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grpSp>
        <p:nvGrpSpPr>
          <p:cNvPr id="2" name="组合 1">
            <a:extLst>
              <a:ext uri="{FF2B5EF4-FFF2-40B4-BE49-F238E27FC236}">
                <a16:creationId xmlns:a16="http://schemas.microsoft.com/office/drawing/2014/main" id="{FE5E013C-C7F9-47CE-AB6D-49CB605D66A3}"/>
              </a:ext>
            </a:extLst>
          </p:cNvPr>
          <p:cNvGrpSpPr/>
          <p:nvPr/>
        </p:nvGrpSpPr>
        <p:grpSpPr>
          <a:xfrm>
            <a:off x="3933738" y="2407593"/>
            <a:ext cx="675675" cy="675675"/>
            <a:chOff x="3764288" y="1915436"/>
            <a:chExt cx="675675" cy="675675"/>
          </a:xfrm>
        </p:grpSpPr>
        <p:sp>
          <p:nvSpPr>
            <p:cNvPr id="82" name="Google Shape;1737;p39">
              <a:extLst>
                <a:ext uri="{FF2B5EF4-FFF2-40B4-BE49-F238E27FC236}">
                  <a16:creationId xmlns:a16="http://schemas.microsoft.com/office/drawing/2014/main" id="{AA3B6DEB-7842-4EDE-9C42-DCCB6615F392}"/>
                </a:ext>
              </a:extLst>
            </p:cNvPr>
            <p:cNvSpPr/>
            <p:nvPr/>
          </p:nvSpPr>
          <p:spPr>
            <a:xfrm>
              <a:off x="3764288" y="1915436"/>
              <a:ext cx="675675" cy="675675"/>
            </a:xfrm>
            <a:prstGeom prst="ellipse">
              <a:avLst/>
            </a:prstGeom>
            <a:solidFill>
              <a:schemeClr val="bg1"/>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i="0" u="none" strike="noStrike" kern="0" normalizeH="0" baseline="0" noProof="0" dirty="0">
                <a:ln w="0"/>
                <a:effectLst>
                  <a:outerShdw blurRad="38100" dist="19050" dir="2700000" algn="tl" rotWithShape="0">
                    <a:schemeClr val="dk1">
                      <a:alpha val="40000"/>
                    </a:schemeClr>
                  </a:outerShdw>
                </a:effectLst>
                <a:uLnTx/>
                <a:uFillTx/>
                <a:cs typeface="+mn-ea"/>
                <a:sym typeface="+mn-lt"/>
              </a:endParaRPr>
            </a:p>
          </p:txBody>
        </p:sp>
        <p:grpSp>
          <p:nvGrpSpPr>
            <p:cNvPr id="121" name="Google Shape;982;p32">
              <a:extLst>
                <a:ext uri="{FF2B5EF4-FFF2-40B4-BE49-F238E27FC236}">
                  <a16:creationId xmlns:a16="http://schemas.microsoft.com/office/drawing/2014/main" id="{844E20FD-A517-458E-B71F-9A8F2F7044B5}"/>
                </a:ext>
              </a:extLst>
            </p:cNvPr>
            <p:cNvGrpSpPr/>
            <p:nvPr/>
          </p:nvGrpSpPr>
          <p:grpSpPr>
            <a:xfrm>
              <a:off x="3978357" y="2124231"/>
              <a:ext cx="276683" cy="274448"/>
              <a:chOff x="-31166825" y="1939525"/>
              <a:chExt cx="293800" cy="291425"/>
            </a:xfrm>
            <a:solidFill>
              <a:srgbClr val="000944"/>
            </a:solidFill>
          </p:grpSpPr>
          <p:sp>
            <p:nvSpPr>
              <p:cNvPr id="123" name="Google Shape;983;p32">
                <a:extLst>
                  <a:ext uri="{FF2B5EF4-FFF2-40B4-BE49-F238E27FC236}">
                    <a16:creationId xmlns:a16="http://schemas.microsoft.com/office/drawing/2014/main" id="{93E995B6-CC22-4047-AA99-7450A113AB15}"/>
                  </a:ext>
                </a:extLst>
              </p:cNvPr>
              <p:cNvSpPr/>
              <p:nvPr/>
            </p:nvSpPr>
            <p:spPr>
              <a:xfrm>
                <a:off x="-31166825" y="1939525"/>
                <a:ext cx="224500" cy="291425"/>
              </a:xfrm>
              <a:custGeom>
                <a:avLst/>
                <a:gdLst/>
                <a:ahLst/>
                <a:cxnLst/>
                <a:rect l="l" t="t" r="r" b="b"/>
                <a:pathLst>
                  <a:path w="8980" h="11657" extrusionOk="0">
                    <a:moveTo>
                      <a:pt x="5892" y="662"/>
                    </a:moveTo>
                    <a:cubicBezTo>
                      <a:pt x="6081" y="662"/>
                      <a:pt x="6239" y="819"/>
                      <a:pt x="6239" y="1040"/>
                    </a:cubicBezTo>
                    <a:lnTo>
                      <a:pt x="6239" y="1386"/>
                    </a:lnTo>
                    <a:lnTo>
                      <a:pt x="2805" y="1386"/>
                    </a:lnTo>
                    <a:lnTo>
                      <a:pt x="2805" y="1040"/>
                    </a:lnTo>
                    <a:cubicBezTo>
                      <a:pt x="2805" y="819"/>
                      <a:pt x="2962" y="662"/>
                      <a:pt x="3120" y="662"/>
                    </a:cubicBezTo>
                    <a:close/>
                    <a:moveTo>
                      <a:pt x="8035" y="1323"/>
                    </a:moveTo>
                    <a:cubicBezTo>
                      <a:pt x="8255" y="1323"/>
                      <a:pt x="8413" y="1512"/>
                      <a:pt x="8413" y="1701"/>
                    </a:cubicBezTo>
                    <a:lnTo>
                      <a:pt x="8413" y="10617"/>
                    </a:lnTo>
                    <a:cubicBezTo>
                      <a:pt x="8413" y="10838"/>
                      <a:pt x="8255" y="10995"/>
                      <a:pt x="8035" y="10995"/>
                    </a:cubicBezTo>
                    <a:lnTo>
                      <a:pt x="1166" y="10995"/>
                    </a:lnTo>
                    <a:cubicBezTo>
                      <a:pt x="946" y="10995"/>
                      <a:pt x="788" y="10838"/>
                      <a:pt x="788" y="10617"/>
                    </a:cubicBezTo>
                    <a:lnTo>
                      <a:pt x="788" y="1701"/>
                    </a:lnTo>
                    <a:lnTo>
                      <a:pt x="757" y="1701"/>
                    </a:lnTo>
                    <a:cubicBezTo>
                      <a:pt x="757" y="1512"/>
                      <a:pt x="914" y="1323"/>
                      <a:pt x="1103" y="1323"/>
                    </a:cubicBezTo>
                    <a:lnTo>
                      <a:pt x="2143" y="1323"/>
                    </a:lnTo>
                    <a:lnTo>
                      <a:pt x="2143" y="1701"/>
                    </a:lnTo>
                    <a:cubicBezTo>
                      <a:pt x="2143" y="1890"/>
                      <a:pt x="2301" y="2048"/>
                      <a:pt x="2490" y="2048"/>
                    </a:cubicBezTo>
                    <a:lnTo>
                      <a:pt x="6617" y="2048"/>
                    </a:lnTo>
                    <a:cubicBezTo>
                      <a:pt x="6837" y="2048"/>
                      <a:pt x="6995" y="1890"/>
                      <a:pt x="6995" y="1701"/>
                    </a:cubicBezTo>
                    <a:lnTo>
                      <a:pt x="6995" y="1323"/>
                    </a:lnTo>
                    <a:close/>
                    <a:moveTo>
                      <a:pt x="3120" y="0"/>
                    </a:moveTo>
                    <a:cubicBezTo>
                      <a:pt x="2679" y="0"/>
                      <a:pt x="2301" y="284"/>
                      <a:pt x="2143" y="662"/>
                    </a:cubicBezTo>
                    <a:lnTo>
                      <a:pt x="1040" y="662"/>
                    </a:lnTo>
                    <a:cubicBezTo>
                      <a:pt x="473" y="662"/>
                      <a:pt x="1" y="1134"/>
                      <a:pt x="1" y="1701"/>
                    </a:cubicBezTo>
                    <a:lnTo>
                      <a:pt x="1" y="10649"/>
                    </a:lnTo>
                    <a:cubicBezTo>
                      <a:pt x="64" y="11216"/>
                      <a:pt x="536" y="11657"/>
                      <a:pt x="1072" y="11657"/>
                    </a:cubicBezTo>
                    <a:lnTo>
                      <a:pt x="7971" y="11657"/>
                    </a:lnTo>
                    <a:cubicBezTo>
                      <a:pt x="8507" y="11657"/>
                      <a:pt x="8980" y="11184"/>
                      <a:pt x="8980" y="10649"/>
                    </a:cubicBezTo>
                    <a:lnTo>
                      <a:pt x="8980" y="1701"/>
                    </a:lnTo>
                    <a:cubicBezTo>
                      <a:pt x="8980" y="1134"/>
                      <a:pt x="8507" y="662"/>
                      <a:pt x="7971" y="662"/>
                    </a:cubicBezTo>
                    <a:lnTo>
                      <a:pt x="6869" y="662"/>
                    </a:lnTo>
                    <a:cubicBezTo>
                      <a:pt x="6711" y="284"/>
                      <a:pt x="6365" y="0"/>
                      <a:pt x="5892"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24" name="Google Shape;984;p32">
                <a:extLst>
                  <a:ext uri="{FF2B5EF4-FFF2-40B4-BE49-F238E27FC236}">
                    <a16:creationId xmlns:a16="http://schemas.microsoft.com/office/drawing/2014/main" id="{4D233FE6-3101-4441-9EEC-9B5C21601FF7}"/>
                  </a:ext>
                </a:extLst>
              </p:cNvPr>
              <p:cNvSpPr/>
              <p:nvPr/>
            </p:nvSpPr>
            <p:spPr>
              <a:xfrm>
                <a:off x="-31131375" y="2145075"/>
                <a:ext cx="52800" cy="52800"/>
              </a:xfrm>
              <a:custGeom>
                <a:avLst/>
                <a:gdLst/>
                <a:ahLst/>
                <a:cxnLst/>
                <a:rect l="l" t="t" r="r" b="b"/>
                <a:pathLst>
                  <a:path w="2112" h="2112" extrusionOk="0">
                    <a:moveTo>
                      <a:pt x="1355" y="726"/>
                    </a:moveTo>
                    <a:lnTo>
                      <a:pt x="1355" y="1387"/>
                    </a:lnTo>
                    <a:lnTo>
                      <a:pt x="694" y="1387"/>
                    </a:lnTo>
                    <a:lnTo>
                      <a:pt x="694" y="726"/>
                    </a:lnTo>
                    <a:close/>
                    <a:moveTo>
                      <a:pt x="379" y="1"/>
                    </a:moveTo>
                    <a:cubicBezTo>
                      <a:pt x="158" y="1"/>
                      <a:pt x="0" y="158"/>
                      <a:pt x="0" y="379"/>
                    </a:cubicBezTo>
                    <a:lnTo>
                      <a:pt x="0" y="1734"/>
                    </a:lnTo>
                    <a:cubicBezTo>
                      <a:pt x="0" y="1954"/>
                      <a:pt x="158" y="2112"/>
                      <a:pt x="379" y="2112"/>
                    </a:cubicBezTo>
                    <a:lnTo>
                      <a:pt x="1733" y="2112"/>
                    </a:lnTo>
                    <a:cubicBezTo>
                      <a:pt x="1954" y="2112"/>
                      <a:pt x="2111" y="1954"/>
                      <a:pt x="2111" y="1734"/>
                    </a:cubicBezTo>
                    <a:lnTo>
                      <a:pt x="2111" y="379"/>
                    </a:lnTo>
                    <a:cubicBezTo>
                      <a:pt x="2111" y="158"/>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25" name="Google Shape;985;p32">
                <a:extLst>
                  <a:ext uri="{FF2B5EF4-FFF2-40B4-BE49-F238E27FC236}">
                    <a16:creationId xmlns:a16="http://schemas.microsoft.com/office/drawing/2014/main" id="{5BD7A396-3611-419A-AEFC-E147B99F23F1}"/>
                  </a:ext>
                </a:extLst>
              </p:cNvPr>
              <p:cNvSpPr/>
              <p:nvPr/>
            </p:nvSpPr>
            <p:spPr>
              <a:xfrm>
                <a:off x="-31131375" y="2076550"/>
                <a:ext cx="52800" cy="52025"/>
              </a:xfrm>
              <a:custGeom>
                <a:avLst/>
                <a:gdLst/>
                <a:ahLst/>
                <a:cxnLst/>
                <a:rect l="l" t="t" r="r" b="b"/>
                <a:pathLst>
                  <a:path w="2112" h="2081" extrusionOk="0">
                    <a:moveTo>
                      <a:pt x="1355" y="694"/>
                    </a:moveTo>
                    <a:lnTo>
                      <a:pt x="1355" y="1356"/>
                    </a:lnTo>
                    <a:lnTo>
                      <a:pt x="694" y="1356"/>
                    </a:lnTo>
                    <a:lnTo>
                      <a:pt x="694" y="694"/>
                    </a:lnTo>
                    <a:close/>
                    <a:moveTo>
                      <a:pt x="379" y="1"/>
                    </a:moveTo>
                    <a:cubicBezTo>
                      <a:pt x="158" y="1"/>
                      <a:pt x="0" y="159"/>
                      <a:pt x="0" y="348"/>
                    </a:cubicBezTo>
                    <a:lnTo>
                      <a:pt x="0" y="1734"/>
                    </a:lnTo>
                    <a:cubicBezTo>
                      <a:pt x="0" y="1923"/>
                      <a:pt x="158" y="2080"/>
                      <a:pt x="379" y="2080"/>
                    </a:cubicBezTo>
                    <a:lnTo>
                      <a:pt x="1733" y="2080"/>
                    </a:lnTo>
                    <a:cubicBezTo>
                      <a:pt x="1954" y="2080"/>
                      <a:pt x="2111" y="1923"/>
                      <a:pt x="2111" y="1734"/>
                    </a:cubicBezTo>
                    <a:lnTo>
                      <a:pt x="2111" y="348"/>
                    </a:lnTo>
                    <a:cubicBezTo>
                      <a:pt x="2111" y="159"/>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26" name="Google Shape;986;p32">
                <a:extLst>
                  <a:ext uri="{FF2B5EF4-FFF2-40B4-BE49-F238E27FC236}">
                    <a16:creationId xmlns:a16="http://schemas.microsoft.com/office/drawing/2014/main" id="{6E9A7BC3-7226-4299-8601-92C61C451A66}"/>
                  </a:ext>
                </a:extLst>
              </p:cNvPr>
              <p:cNvSpPr/>
              <p:nvPr/>
            </p:nvSpPr>
            <p:spPr>
              <a:xfrm>
                <a:off x="-31131375" y="2007250"/>
                <a:ext cx="52800" cy="52800"/>
              </a:xfrm>
              <a:custGeom>
                <a:avLst/>
                <a:gdLst/>
                <a:ahLst/>
                <a:cxnLst/>
                <a:rect l="l" t="t" r="r" b="b"/>
                <a:pathLst>
                  <a:path w="2112" h="2112" extrusionOk="0">
                    <a:moveTo>
                      <a:pt x="1355" y="725"/>
                    </a:moveTo>
                    <a:lnTo>
                      <a:pt x="1355" y="1387"/>
                    </a:lnTo>
                    <a:lnTo>
                      <a:pt x="694" y="1387"/>
                    </a:lnTo>
                    <a:lnTo>
                      <a:pt x="694" y="725"/>
                    </a:lnTo>
                    <a:close/>
                    <a:moveTo>
                      <a:pt x="379" y="1"/>
                    </a:moveTo>
                    <a:cubicBezTo>
                      <a:pt x="158" y="1"/>
                      <a:pt x="0" y="158"/>
                      <a:pt x="0" y="379"/>
                    </a:cubicBezTo>
                    <a:lnTo>
                      <a:pt x="0" y="1733"/>
                    </a:lnTo>
                    <a:cubicBezTo>
                      <a:pt x="0" y="1954"/>
                      <a:pt x="158" y="2111"/>
                      <a:pt x="379" y="2111"/>
                    </a:cubicBezTo>
                    <a:lnTo>
                      <a:pt x="1733" y="2111"/>
                    </a:lnTo>
                    <a:cubicBezTo>
                      <a:pt x="1954" y="2111"/>
                      <a:pt x="2111" y="1954"/>
                      <a:pt x="2111" y="1733"/>
                    </a:cubicBezTo>
                    <a:lnTo>
                      <a:pt x="2111" y="379"/>
                    </a:lnTo>
                    <a:cubicBezTo>
                      <a:pt x="2111" y="158"/>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27" name="Google Shape;987;p32">
                <a:extLst>
                  <a:ext uri="{FF2B5EF4-FFF2-40B4-BE49-F238E27FC236}">
                    <a16:creationId xmlns:a16="http://schemas.microsoft.com/office/drawing/2014/main" id="{FC4D5291-62EC-4C27-A459-3F8B91FA7962}"/>
                  </a:ext>
                </a:extLst>
              </p:cNvPr>
              <p:cNvSpPr/>
              <p:nvPr/>
            </p:nvSpPr>
            <p:spPr>
              <a:xfrm>
                <a:off x="-31062075" y="2007250"/>
                <a:ext cx="85875" cy="18150"/>
              </a:xfrm>
              <a:custGeom>
                <a:avLst/>
                <a:gdLst/>
                <a:ahLst/>
                <a:cxnLst/>
                <a:rect l="l" t="t" r="r" b="b"/>
                <a:pathLst>
                  <a:path w="3435" h="726" extrusionOk="0">
                    <a:moveTo>
                      <a:pt x="347" y="1"/>
                    </a:moveTo>
                    <a:cubicBezTo>
                      <a:pt x="158" y="1"/>
                      <a:pt x="1" y="158"/>
                      <a:pt x="1" y="379"/>
                    </a:cubicBezTo>
                    <a:cubicBezTo>
                      <a:pt x="1" y="568"/>
                      <a:pt x="158" y="725"/>
                      <a:pt x="347" y="725"/>
                    </a:cubicBezTo>
                    <a:lnTo>
                      <a:pt x="3057" y="725"/>
                    </a:lnTo>
                    <a:cubicBezTo>
                      <a:pt x="3277" y="725"/>
                      <a:pt x="3435" y="568"/>
                      <a:pt x="3435" y="379"/>
                    </a:cubicBezTo>
                    <a:cubicBezTo>
                      <a:pt x="3435" y="158"/>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28" name="Google Shape;988;p32">
                <a:extLst>
                  <a:ext uri="{FF2B5EF4-FFF2-40B4-BE49-F238E27FC236}">
                    <a16:creationId xmlns:a16="http://schemas.microsoft.com/office/drawing/2014/main" id="{966EF500-D4AD-4047-A553-0A1EB69D344A}"/>
                  </a:ext>
                </a:extLst>
              </p:cNvPr>
              <p:cNvSpPr/>
              <p:nvPr/>
            </p:nvSpPr>
            <p:spPr>
              <a:xfrm>
                <a:off x="-31062075" y="2041900"/>
                <a:ext cx="52025" cy="18150"/>
              </a:xfrm>
              <a:custGeom>
                <a:avLst/>
                <a:gdLst/>
                <a:ahLst/>
                <a:cxnLst/>
                <a:rect l="l" t="t" r="r" b="b"/>
                <a:pathLst>
                  <a:path w="2081" h="726" extrusionOk="0">
                    <a:moveTo>
                      <a:pt x="347" y="1"/>
                    </a:moveTo>
                    <a:cubicBezTo>
                      <a:pt x="158" y="1"/>
                      <a:pt x="1" y="158"/>
                      <a:pt x="1" y="347"/>
                    </a:cubicBezTo>
                    <a:cubicBezTo>
                      <a:pt x="1" y="568"/>
                      <a:pt x="158" y="725"/>
                      <a:pt x="347" y="725"/>
                    </a:cubicBezTo>
                    <a:lnTo>
                      <a:pt x="1734" y="725"/>
                    </a:lnTo>
                    <a:cubicBezTo>
                      <a:pt x="1923" y="725"/>
                      <a:pt x="2080" y="568"/>
                      <a:pt x="2080" y="347"/>
                    </a:cubicBezTo>
                    <a:cubicBezTo>
                      <a:pt x="2080" y="158"/>
                      <a:pt x="1923" y="1"/>
                      <a:pt x="173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29" name="Google Shape;989;p32">
                <a:extLst>
                  <a:ext uri="{FF2B5EF4-FFF2-40B4-BE49-F238E27FC236}">
                    <a16:creationId xmlns:a16="http://schemas.microsoft.com/office/drawing/2014/main" id="{11B97719-7601-41D8-9D46-676E8467E05A}"/>
                  </a:ext>
                </a:extLst>
              </p:cNvPr>
              <p:cNvSpPr/>
              <p:nvPr/>
            </p:nvSpPr>
            <p:spPr>
              <a:xfrm>
                <a:off x="-31062075" y="2076550"/>
                <a:ext cx="85875" cy="17375"/>
              </a:xfrm>
              <a:custGeom>
                <a:avLst/>
                <a:gdLst/>
                <a:ahLst/>
                <a:cxnLst/>
                <a:rect l="l" t="t" r="r" b="b"/>
                <a:pathLst>
                  <a:path w="3435" h="695" extrusionOk="0">
                    <a:moveTo>
                      <a:pt x="347" y="1"/>
                    </a:moveTo>
                    <a:cubicBezTo>
                      <a:pt x="158" y="1"/>
                      <a:pt x="1" y="159"/>
                      <a:pt x="1" y="348"/>
                    </a:cubicBezTo>
                    <a:cubicBezTo>
                      <a:pt x="1" y="537"/>
                      <a:pt x="158" y="694"/>
                      <a:pt x="347" y="694"/>
                    </a:cubicBezTo>
                    <a:lnTo>
                      <a:pt x="3057" y="694"/>
                    </a:lnTo>
                    <a:cubicBezTo>
                      <a:pt x="3277" y="694"/>
                      <a:pt x="3435" y="537"/>
                      <a:pt x="3435" y="348"/>
                    </a:cubicBezTo>
                    <a:cubicBezTo>
                      <a:pt x="3435" y="159"/>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30" name="Google Shape;990;p32">
                <a:extLst>
                  <a:ext uri="{FF2B5EF4-FFF2-40B4-BE49-F238E27FC236}">
                    <a16:creationId xmlns:a16="http://schemas.microsoft.com/office/drawing/2014/main" id="{CAFEA425-CB41-4BF4-AAFA-AB06BD314668}"/>
                  </a:ext>
                </a:extLst>
              </p:cNvPr>
              <p:cNvSpPr/>
              <p:nvPr/>
            </p:nvSpPr>
            <p:spPr>
              <a:xfrm>
                <a:off x="-31062075" y="2110425"/>
                <a:ext cx="52025" cy="18150"/>
              </a:xfrm>
              <a:custGeom>
                <a:avLst/>
                <a:gdLst/>
                <a:ahLst/>
                <a:cxnLst/>
                <a:rect l="l" t="t" r="r" b="b"/>
                <a:pathLst>
                  <a:path w="2081" h="726" extrusionOk="0">
                    <a:moveTo>
                      <a:pt x="347" y="1"/>
                    </a:moveTo>
                    <a:cubicBezTo>
                      <a:pt x="158" y="1"/>
                      <a:pt x="1" y="190"/>
                      <a:pt x="1" y="379"/>
                    </a:cubicBezTo>
                    <a:cubicBezTo>
                      <a:pt x="1" y="568"/>
                      <a:pt x="158" y="725"/>
                      <a:pt x="347" y="725"/>
                    </a:cubicBezTo>
                    <a:lnTo>
                      <a:pt x="1734" y="725"/>
                    </a:lnTo>
                    <a:cubicBezTo>
                      <a:pt x="1923" y="725"/>
                      <a:pt x="2080" y="568"/>
                      <a:pt x="2080" y="379"/>
                    </a:cubicBezTo>
                    <a:cubicBezTo>
                      <a:pt x="2080" y="190"/>
                      <a:pt x="1923" y="1"/>
                      <a:pt x="173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31" name="Google Shape;991;p32">
                <a:extLst>
                  <a:ext uri="{FF2B5EF4-FFF2-40B4-BE49-F238E27FC236}">
                    <a16:creationId xmlns:a16="http://schemas.microsoft.com/office/drawing/2014/main" id="{4E8630AD-406A-4D13-8FE8-8DBD2E5DFF3A}"/>
                  </a:ext>
                </a:extLst>
              </p:cNvPr>
              <p:cNvSpPr/>
              <p:nvPr/>
            </p:nvSpPr>
            <p:spPr>
              <a:xfrm>
                <a:off x="-31062075" y="2145075"/>
                <a:ext cx="85875" cy="18150"/>
              </a:xfrm>
              <a:custGeom>
                <a:avLst/>
                <a:gdLst/>
                <a:ahLst/>
                <a:cxnLst/>
                <a:rect l="l" t="t" r="r" b="b"/>
                <a:pathLst>
                  <a:path w="3435" h="726" extrusionOk="0">
                    <a:moveTo>
                      <a:pt x="347" y="1"/>
                    </a:moveTo>
                    <a:cubicBezTo>
                      <a:pt x="158" y="1"/>
                      <a:pt x="1" y="158"/>
                      <a:pt x="1" y="379"/>
                    </a:cubicBezTo>
                    <a:cubicBezTo>
                      <a:pt x="1" y="568"/>
                      <a:pt x="158" y="726"/>
                      <a:pt x="347" y="726"/>
                    </a:cubicBezTo>
                    <a:lnTo>
                      <a:pt x="3057" y="726"/>
                    </a:lnTo>
                    <a:cubicBezTo>
                      <a:pt x="3277" y="726"/>
                      <a:pt x="3435" y="568"/>
                      <a:pt x="3435" y="379"/>
                    </a:cubicBezTo>
                    <a:cubicBezTo>
                      <a:pt x="3435" y="158"/>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32" name="Google Shape;992;p32">
                <a:extLst>
                  <a:ext uri="{FF2B5EF4-FFF2-40B4-BE49-F238E27FC236}">
                    <a16:creationId xmlns:a16="http://schemas.microsoft.com/office/drawing/2014/main" id="{01DC2CD1-2FAF-4BB8-921D-3ECE4BB68B0F}"/>
                  </a:ext>
                </a:extLst>
              </p:cNvPr>
              <p:cNvSpPr/>
              <p:nvPr/>
            </p:nvSpPr>
            <p:spPr>
              <a:xfrm>
                <a:off x="-31062075" y="2179750"/>
                <a:ext cx="52025" cy="18125"/>
              </a:xfrm>
              <a:custGeom>
                <a:avLst/>
                <a:gdLst/>
                <a:ahLst/>
                <a:cxnLst/>
                <a:rect l="l" t="t" r="r" b="b"/>
                <a:pathLst>
                  <a:path w="2081" h="725" extrusionOk="0">
                    <a:moveTo>
                      <a:pt x="347" y="0"/>
                    </a:moveTo>
                    <a:cubicBezTo>
                      <a:pt x="158" y="0"/>
                      <a:pt x="1" y="158"/>
                      <a:pt x="1" y="347"/>
                    </a:cubicBezTo>
                    <a:cubicBezTo>
                      <a:pt x="1" y="567"/>
                      <a:pt x="158" y="725"/>
                      <a:pt x="347" y="725"/>
                    </a:cubicBezTo>
                    <a:lnTo>
                      <a:pt x="1734" y="725"/>
                    </a:lnTo>
                    <a:cubicBezTo>
                      <a:pt x="1923" y="725"/>
                      <a:pt x="2080" y="567"/>
                      <a:pt x="2080" y="347"/>
                    </a:cubicBezTo>
                    <a:cubicBezTo>
                      <a:pt x="2080" y="158"/>
                      <a:pt x="1923" y="0"/>
                      <a:pt x="1734"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33" name="Google Shape;993;p32">
                <a:extLst>
                  <a:ext uri="{FF2B5EF4-FFF2-40B4-BE49-F238E27FC236}">
                    <a16:creationId xmlns:a16="http://schemas.microsoft.com/office/drawing/2014/main" id="{576F9A96-8C5E-40CD-955D-93E3B5E71ECD}"/>
                  </a:ext>
                </a:extLst>
              </p:cNvPr>
              <p:cNvSpPr/>
              <p:nvPr/>
            </p:nvSpPr>
            <p:spPr>
              <a:xfrm>
                <a:off x="-30924225" y="1974175"/>
                <a:ext cx="51200" cy="240250"/>
              </a:xfrm>
              <a:custGeom>
                <a:avLst/>
                <a:gdLst/>
                <a:ahLst/>
                <a:cxnLst/>
                <a:rect l="l" t="t" r="r" b="b"/>
                <a:pathLst>
                  <a:path w="2048" h="9610" extrusionOk="0">
                    <a:moveTo>
                      <a:pt x="1008" y="662"/>
                    </a:moveTo>
                    <a:cubicBezTo>
                      <a:pt x="1229" y="662"/>
                      <a:pt x="1386" y="819"/>
                      <a:pt x="1386" y="1009"/>
                    </a:cubicBezTo>
                    <a:lnTo>
                      <a:pt x="1386" y="2080"/>
                    </a:lnTo>
                    <a:lnTo>
                      <a:pt x="725" y="2080"/>
                    </a:lnTo>
                    <a:lnTo>
                      <a:pt x="725" y="1009"/>
                    </a:lnTo>
                    <a:lnTo>
                      <a:pt x="662" y="1009"/>
                    </a:lnTo>
                    <a:cubicBezTo>
                      <a:pt x="662" y="819"/>
                      <a:pt x="819" y="662"/>
                      <a:pt x="1008" y="662"/>
                    </a:cubicBezTo>
                    <a:close/>
                    <a:moveTo>
                      <a:pt x="1323" y="2741"/>
                    </a:moveTo>
                    <a:lnTo>
                      <a:pt x="1323" y="6900"/>
                    </a:lnTo>
                    <a:lnTo>
                      <a:pt x="662" y="6900"/>
                    </a:lnTo>
                    <a:lnTo>
                      <a:pt x="662" y="2741"/>
                    </a:lnTo>
                    <a:close/>
                    <a:moveTo>
                      <a:pt x="1260" y="7562"/>
                    </a:moveTo>
                    <a:lnTo>
                      <a:pt x="1008" y="8192"/>
                    </a:lnTo>
                    <a:lnTo>
                      <a:pt x="819" y="7562"/>
                    </a:lnTo>
                    <a:close/>
                    <a:moveTo>
                      <a:pt x="1008" y="0"/>
                    </a:moveTo>
                    <a:cubicBezTo>
                      <a:pt x="473" y="0"/>
                      <a:pt x="0" y="473"/>
                      <a:pt x="0" y="1009"/>
                    </a:cubicBezTo>
                    <a:lnTo>
                      <a:pt x="0" y="7215"/>
                    </a:lnTo>
                    <a:lnTo>
                      <a:pt x="0" y="7309"/>
                    </a:lnTo>
                    <a:lnTo>
                      <a:pt x="662" y="9357"/>
                    </a:lnTo>
                    <a:cubicBezTo>
                      <a:pt x="693" y="9515"/>
                      <a:pt x="819" y="9609"/>
                      <a:pt x="977" y="9609"/>
                    </a:cubicBezTo>
                    <a:cubicBezTo>
                      <a:pt x="1134" y="9609"/>
                      <a:pt x="1260" y="9515"/>
                      <a:pt x="1292" y="9357"/>
                    </a:cubicBezTo>
                    <a:lnTo>
                      <a:pt x="1954" y="7309"/>
                    </a:lnTo>
                    <a:lnTo>
                      <a:pt x="1954" y="7215"/>
                    </a:lnTo>
                    <a:lnTo>
                      <a:pt x="1954" y="1009"/>
                    </a:lnTo>
                    <a:cubicBezTo>
                      <a:pt x="2048" y="441"/>
                      <a:pt x="1576" y="0"/>
                      <a:pt x="1008"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grpSp>
      <p:grpSp>
        <p:nvGrpSpPr>
          <p:cNvPr id="134" name="组合 133">
            <a:extLst>
              <a:ext uri="{FF2B5EF4-FFF2-40B4-BE49-F238E27FC236}">
                <a16:creationId xmlns:a16="http://schemas.microsoft.com/office/drawing/2014/main" id="{0F4E1446-DAF5-461C-97DF-DA4BA59C368B}"/>
              </a:ext>
            </a:extLst>
          </p:cNvPr>
          <p:cNvGrpSpPr/>
          <p:nvPr/>
        </p:nvGrpSpPr>
        <p:grpSpPr>
          <a:xfrm>
            <a:off x="5713700" y="4111553"/>
            <a:ext cx="675675" cy="675675"/>
            <a:chOff x="7728608" y="1894401"/>
            <a:chExt cx="675675" cy="675675"/>
          </a:xfrm>
        </p:grpSpPr>
        <p:sp>
          <p:nvSpPr>
            <p:cNvPr id="135" name="Google Shape;1739;p39">
              <a:extLst>
                <a:ext uri="{FF2B5EF4-FFF2-40B4-BE49-F238E27FC236}">
                  <a16:creationId xmlns:a16="http://schemas.microsoft.com/office/drawing/2014/main" id="{1D057DDC-FD60-4F8A-A84F-E762F71BB1DD}"/>
                </a:ext>
              </a:extLst>
            </p:cNvPr>
            <p:cNvSpPr/>
            <p:nvPr/>
          </p:nvSpPr>
          <p:spPr>
            <a:xfrm>
              <a:off x="7728608" y="1894401"/>
              <a:ext cx="675675" cy="675675"/>
            </a:xfrm>
            <a:prstGeom prst="ellipse">
              <a:avLst/>
            </a:prstGeom>
            <a:solidFill>
              <a:schemeClr val="bg1"/>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i="0" u="none" strike="noStrike" kern="0" normalizeH="0" baseline="0" noProof="0" dirty="0">
                <a:ln w="0"/>
                <a:effectLst>
                  <a:outerShdw blurRad="38100" dist="19050" dir="2700000" algn="tl" rotWithShape="0">
                    <a:schemeClr val="dk1">
                      <a:alpha val="40000"/>
                    </a:schemeClr>
                  </a:outerShdw>
                </a:effectLst>
                <a:uLnTx/>
                <a:uFillTx/>
                <a:cs typeface="+mn-ea"/>
                <a:sym typeface="+mn-lt"/>
              </a:endParaRPr>
            </a:p>
          </p:txBody>
        </p:sp>
        <p:sp>
          <p:nvSpPr>
            <p:cNvPr id="136" name="Google Shape;973;p32">
              <a:extLst>
                <a:ext uri="{FF2B5EF4-FFF2-40B4-BE49-F238E27FC236}">
                  <a16:creationId xmlns:a16="http://schemas.microsoft.com/office/drawing/2014/main" id="{D9EA6570-A8B3-445E-BFD9-46CC67593FDA}"/>
                </a:ext>
              </a:extLst>
            </p:cNvPr>
            <p:cNvSpPr/>
            <p:nvPr/>
          </p:nvSpPr>
          <p:spPr>
            <a:xfrm>
              <a:off x="7970006" y="2110278"/>
              <a:ext cx="272685" cy="271266"/>
            </a:xfrm>
            <a:custGeom>
              <a:avLst/>
              <a:gdLst/>
              <a:ahLst/>
              <a:cxnLst/>
              <a:rect l="l" t="t" r="r" b="b"/>
              <a:pathLst>
                <a:path w="11909" h="11847" extrusionOk="0">
                  <a:moveTo>
                    <a:pt x="3560" y="2647"/>
                  </a:moveTo>
                  <a:lnTo>
                    <a:pt x="3560" y="3561"/>
                  </a:lnTo>
                  <a:lnTo>
                    <a:pt x="2615" y="3561"/>
                  </a:lnTo>
                  <a:lnTo>
                    <a:pt x="3560" y="2647"/>
                  </a:lnTo>
                  <a:close/>
                  <a:moveTo>
                    <a:pt x="6616" y="4222"/>
                  </a:moveTo>
                  <a:cubicBezTo>
                    <a:pt x="7971" y="4285"/>
                    <a:pt x="9074" y="5325"/>
                    <a:pt x="9074" y="6680"/>
                  </a:cubicBezTo>
                  <a:cubicBezTo>
                    <a:pt x="9074" y="8003"/>
                    <a:pt x="7971" y="9106"/>
                    <a:pt x="6616" y="9106"/>
                  </a:cubicBezTo>
                  <a:cubicBezTo>
                    <a:pt x="5293" y="9106"/>
                    <a:pt x="4190" y="8003"/>
                    <a:pt x="4190" y="6680"/>
                  </a:cubicBezTo>
                  <a:cubicBezTo>
                    <a:pt x="4190" y="5325"/>
                    <a:pt x="5293" y="4222"/>
                    <a:pt x="6616" y="4222"/>
                  </a:cubicBezTo>
                  <a:close/>
                  <a:moveTo>
                    <a:pt x="7687" y="757"/>
                  </a:moveTo>
                  <a:lnTo>
                    <a:pt x="7687" y="1513"/>
                  </a:lnTo>
                  <a:lnTo>
                    <a:pt x="3875" y="1513"/>
                  </a:lnTo>
                  <a:cubicBezTo>
                    <a:pt x="3781" y="1513"/>
                    <a:pt x="3655" y="1544"/>
                    <a:pt x="3623" y="1639"/>
                  </a:cubicBezTo>
                  <a:lnTo>
                    <a:pt x="1512" y="3718"/>
                  </a:lnTo>
                  <a:cubicBezTo>
                    <a:pt x="1418" y="3813"/>
                    <a:pt x="1386" y="3876"/>
                    <a:pt x="1386" y="3939"/>
                  </a:cubicBezTo>
                  <a:lnTo>
                    <a:pt x="1386" y="9862"/>
                  </a:lnTo>
                  <a:lnTo>
                    <a:pt x="662" y="9862"/>
                  </a:lnTo>
                  <a:lnTo>
                    <a:pt x="662" y="757"/>
                  </a:lnTo>
                  <a:close/>
                  <a:moveTo>
                    <a:pt x="8380" y="2175"/>
                  </a:moveTo>
                  <a:lnTo>
                    <a:pt x="8380" y="4128"/>
                  </a:lnTo>
                  <a:cubicBezTo>
                    <a:pt x="7876" y="3813"/>
                    <a:pt x="7278" y="3592"/>
                    <a:pt x="6648" y="3592"/>
                  </a:cubicBezTo>
                  <a:cubicBezTo>
                    <a:pt x="4915" y="3592"/>
                    <a:pt x="3560" y="5010"/>
                    <a:pt x="3560" y="6711"/>
                  </a:cubicBezTo>
                  <a:cubicBezTo>
                    <a:pt x="3560" y="8444"/>
                    <a:pt x="4946" y="9830"/>
                    <a:pt x="6648" y="9830"/>
                  </a:cubicBezTo>
                  <a:cubicBezTo>
                    <a:pt x="7120" y="9830"/>
                    <a:pt x="7593" y="9704"/>
                    <a:pt x="8002" y="9515"/>
                  </a:cubicBezTo>
                  <a:lnTo>
                    <a:pt x="8380" y="9893"/>
                  </a:lnTo>
                  <a:lnTo>
                    <a:pt x="8380" y="10492"/>
                  </a:lnTo>
                  <a:lnTo>
                    <a:pt x="2079" y="10492"/>
                  </a:lnTo>
                  <a:lnTo>
                    <a:pt x="2079" y="4285"/>
                  </a:lnTo>
                  <a:lnTo>
                    <a:pt x="3875" y="4285"/>
                  </a:lnTo>
                  <a:cubicBezTo>
                    <a:pt x="4064" y="4285"/>
                    <a:pt x="4222" y="4128"/>
                    <a:pt x="4222" y="3907"/>
                  </a:cubicBezTo>
                  <a:lnTo>
                    <a:pt x="4222" y="2175"/>
                  </a:lnTo>
                  <a:close/>
                  <a:moveTo>
                    <a:pt x="9074" y="8633"/>
                  </a:moveTo>
                  <a:lnTo>
                    <a:pt x="11027" y="10618"/>
                  </a:lnTo>
                  <a:cubicBezTo>
                    <a:pt x="11153" y="10744"/>
                    <a:pt x="11153" y="10964"/>
                    <a:pt x="11027" y="11090"/>
                  </a:cubicBezTo>
                  <a:cubicBezTo>
                    <a:pt x="10964" y="11153"/>
                    <a:pt x="10877" y="11185"/>
                    <a:pt x="10791" y="11185"/>
                  </a:cubicBezTo>
                  <a:cubicBezTo>
                    <a:pt x="10704" y="11185"/>
                    <a:pt x="10617" y="11153"/>
                    <a:pt x="10554" y="11090"/>
                  </a:cubicBezTo>
                  <a:lnTo>
                    <a:pt x="8601" y="9106"/>
                  </a:lnTo>
                  <a:cubicBezTo>
                    <a:pt x="8790" y="9011"/>
                    <a:pt x="8948" y="8791"/>
                    <a:pt x="9074" y="8633"/>
                  </a:cubicBezTo>
                  <a:close/>
                  <a:moveTo>
                    <a:pt x="347" y="1"/>
                  </a:moveTo>
                  <a:cubicBezTo>
                    <a:pt x="158" y="1"/>
                    <a:pt x="0" y="190"/>
                    <a:pt x="0" y="379"/>
                  </a:cubicBezTo>
                  <a:lnTo>
                    <a:pt x="0" y="10145"/>
                  </a:lnTo>
                  <a:cubicBezTo>
                    <a:pt x="0" y="10334"/>
                    <a:pt x="158" y="10492"/>
                    <a:pt x="347" y="10492"/>
                  </a:cubicBezTo>
                  <a:lnTo>
                    <a:pt x="1386" y="10492"/>
                  </a:lnTo>
                  <a:lnTo>
                    <a:pt x="1386" y="10838"/>
                  </a:lnTo>
                  <a:cubicBezTo>
                    <a:pt x="1386" y="11059"/>
                    <a:pt x="1544" y="11216"/>
                    <a:pt x="1733" y="11216"/>
                  </a:cubicBezTo>
                  <a:lnTo>
                    <a:pt x="8695" y="11216"/>
                  </a:lnTo>
                  <a:cubicBezTo>
                    <a:pt x="8916" y="11216"/>
                    <a:pt x="9074" y="11059"/>
                    <a:pt x="9074" y="10838"/>
                  </a:cubicBezTo>
                  <a:lnTo>
                    <a:pt x="9074" y="10586"/>
                  </a:lnTo>
                  <a:lnTo>
                    <a:pt x="10050" y="11563"/>
                  </a:lnTo>
                  <a:cubicBezTo>
                    <a:pt x="10239" y="11752"/>
                    <a:pt x="10507" y="11847"/>
                    <a:pt x="10775" y="11847"/>
                  </a:cubicBezTo>
                  <a:cubicBezTo>
                    <a:pt x="11043" y="11847"/>
                    <a:pt x="11310" y="11752"/>
                    <a:pt x="11499" y="11563"/>
                  </a:cubicBezTo>
                  <a:cubicBezTo>
                    <a:pt x="11909" y="11153"/>
                    <a:pt x="11909" y="10492"/>
                    <a:pt x="11499" y="10114"/>
                  </a:cubicBezTo>
                  <a:lnTo>
                    <a:pt x="9420" y="8003"/>
                  </a:lnTo>
                  <a:cubicBezTo>
                    <a:pt x="9609" y="7625"/>
                    <a:pt x="9735" y="7152"/>
                    <a:pt x="9735" y="6680"/>
                  </a:cubicBezTo>
                  <a:cubicBezTo>
                    <a:pt x="9735" y="5924"/>
                    <a:pt x="9452" y="5262"/>
                    <a:pt x="9011" y="4695"/>
                  </a:cubicBezTo>
                  <a:lnTo>
                    <a:pt x="9011" y="1828"/>
                  </a:lnTo>
                  <a:cubicBezTo>
                    <a:pt x="9011" y="1639"/>
                    <a:pt x="8853" y="1481"/>
                    <a:pt x="8664" y="1481"/>
                  </a:cubicBezTo>
                  <a:lnTo>
                    <a:pt x="8317" y="1481"/>
                  </a:lnTo>
                  <a:lnTo>
                    <a:pt x="8317" y="379"/>
                  </a:lnTo>
                  <a:cubicBezTo>
                    <a:pt x="8317" y="190"/>
                    <a:pt x="8160" y="1"/>
                    <a:pt x="7971" y="1"/>
                  </a:cubicBezTo>
                  <a:close/>
                </a:path>
              </a:pathLst>
            </a:custGeom>
            <a:solidFill>
              <a:srgbClr val="00094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grpSp>
        <p:nvGrpSpPr>
          <p:cNvPr id="137" name="组合 136">
            <a:extLst>
              <a:ext uri="{FF2B5EF4-FFF2-40B4-BE49-F238E27FC236}">
                <a16:creationId xmlns:a16="http://schemas.microsoft.com/office/drawing/2014/main" id="{CD9824B6-4556-473E-AC0A-C420861B25CA}"/>
              </a:ext>
            </a:extLst>
          </p:cNvPr>
          <p:cNvGrpSpPr/>
          <p:nvPr/>
        </p:nvGrpSpPr>
        <p:grpSpPr>
          <a:xfrm>
            <a:off x="2137296" y="4111552"/>
            <a:ext cx="675675" cy="675675"/>
            <a:chOff x="3764288" y="1915436"/>
            <a:chExt cx="675675" cy="675675"/>
          </a:xfrm>
        </p:grpSpPr>
        <p:sp>
          <p:nvSpPr>
            <p:cNvPr id="138" name="Google Shape;1737;p39">
              <a:extLst>
                <a:ext uri="{FF2B5EF4-FFF2-40B4-BE49-F238E27FC236}">
                  <a16:creationId xmlns:a16="http://schemas.microsoft.com/office/drawing/2014/main" id="{A92F1F67-B615-473A-9A1C-542AC89672D7}"/>
                </a:ext>
              </a:extLst>
            </p:cNvPr>
            <p:cNvSpPr/>
            <p:nvPr/>
          </p:nvSpPr>
          <p:spPr>
            <a:xfrm>
              <a:off x="3764288" y="1915436"/>
              <a:ext cx="675675" cy="675675"/>
            </a:xfrm>
            <a:prstGeom prst="ellipse">
              <a:avLst/>
            </a:prstGeom>
            <a:solidFill>
              <a:schemeClr val="bg1"/>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i="0" u="none" strike="noStrike" kern="0" normalizeH="0" baseline="0" noProof="0" dirty="0">
                <a:ln w="0"/>
                <a:effectLst>
                  <a:outerShdw blurRad="38100" dist="19050" dir="2700000" algn="tl" rotWithShape="0">
                    <a:schemeClr val="dk1">
                      <a:alpha val="40000"/>
                    </a:schemeClr>
                  </a:outerShdw>
                </a:effectLst>
                <a:uLnTx/>
                <a:uFillTx/>
                <a:cs typeface="+mn-ea"/>
                <a:sym typeface="+mn-lt"/>
              </a:endParaRPr>
            </a:p>
          </p:txBody>
        </p:sp>
        <p:grpSp>
          <p:nvGrpSpPr>
            <p:cNvPr id="139" name="Google Shape;982;p32">
              <a:extLst>
                <a:ext uri="{FF2B5EF4-FFF2-40B4-BE49-F238E27FC236}">
                  <a16:creationId xmlns:a16="http://schemas.microsoft.com/office/drawing/2014/main" id="{4E8820C7-1AA2-4B52-A3E3-15751A8F1B65}"/>
                </a:ext>
              </a:extLst>
            </p:cNvPr>
            <p:cNvGrpSpPr/>
            <p:nvPr/>
          </p:nvGrpSpPr>
          <p:grpSpPr>
            <a:xfrm>
              <a:off x="3978357" y="2124231"/>
              <a:ext cx="276683" cy="274448"/>
              <a:chOff x="-31166825" y="1939525"/>
              <a:chExt cx="293800" cy="291425"/>
            </a:xfrm>
            <a:solidFill>
              <a:srgbClr val="000944"/>
            </a:solidFill>
          </p:grpSpPr>
          <p:sp>
            <p:nvSpPr>
              <p:cNvPr id="140" name="Google Shape;983;p32">
                <a:extLst>
                  <a:ext uri="{FF2B5EF4-FFF2-40B4-BE49-F238E27FC236}">
                    <a16:creationId xmlns:a16="http://schemas.microsoft.com/office/drawing/2014/main" id="{AE6A038E-CAE8-46BD-998B-93076C0C5330}"/>
                  </a:ext>
                </a:extLst>
              </p:cNvPr>
              <p:cNvSpPr/>
              <p:nvPr/>
            </p:nvSpPr>
            <p:spPr>
              <a:xfrm>
                <a:off x="-31166825" y="1939525"/>
                <a:ext cx="224500" cy="291425"/>
              </a:xfrm>
              <a:custGeom>
                <a:avLst/>
                <a:gdLst/>
                <a:ahLst/>
                <a:cxnLst/>
                <a:rect l="l" t="t" r="r" b="b"/>
                <a:pathLst>
                  <a:path w="8980" h="11657" extrusionOk="0">
                    <a:moveTo>
                      <a:pt x="5892" y="662"/>
                    </a:moveTo>
                    <a:cubicBezTo>
                      <a:pt x="6081" y="662"/>
                      <a:pt x="6239" y="819"/>
                      <a:pt x="6239" y="1040"/>
                    </a:cubicBezTo>
                    <a:lnTo>
                      <a:pt x="6239" y="1386"/>
                    </a:lnTo>
                    <a:lnTo>
                      <a:pt x="2805" y="1386"/>
                    </a:lnTo>
                    <a:lnTo>
                      <a:pt x="2805" y="1040"/>
                    </a:lnTo>
                    <a:cubicBezTo>
                      <a:pt x="2805" y="819"/>
                      <a:pt x="2962" y="662"/>
                      <a:pt x="3120" y="662"/>
                    </a:cubicBezTo>
                    <a:close/>
                    <a:moveTo>
                      <a:pt x="8035" y="1323"/>
                    </a:moveTo>
                    <a:cubicBezTo>
                      <a:pt x="8255" y="1323"/>
                      <a:pt x="8413" y="1512"/>
                      <a:pt x="8413" y="1701"/>
                    </a:cubicBezTo>
                    <a:lnTo>
                      <a:pt x="8413" y="10617"/>
                    </a:lnTo>
                    <a:cubicBezTo>
                      <a:pt x="8413" y="10838"/>
                      <a:pt x="8255" y="10995"/>
                      <a:pt x="8035" y="10995"/>
                    </a:cubicBezTo>
                    <a:lnTo>
                      <a:pt x="1166" y="10995"/>
                    </a:lnTo>
                    <a:cubicBezTo>
                      <a:pt x="946" y="10995"/>
                      <a:pt x="788" y="10838"/>
                      <a:pt x="788" y="10617"/>
                    </a:cubicBezTo>
                    <a:lnTo>
                      <a:pt x="788" y="1701"/>
                    </a:lnTo>
                    <a:lnTo>
                      <a:pt x="757" y="1701"/>
                    </a:lnTo>
                    <a:cubicBezTo>
                      <a:pt x="757" y="1512"/>
                      <a:pt x="914" y="1323"/>
                      <a:pt x="1103" y="1323"/>
                    </a:cubicBezTo>
                    <a:lnTo>
                      <a:pt x="2143" y="1323"/>
                    </a:lnTo>
                    <a:lnTo>
                      <a:pt x="2143" y="1701"/>
                    </a:lnTo>
                    <a:cubicBezTo>
                      <a:pt x="2143" y="1890"/>
                      <a:pt x="2301" y="2048"/>
                      <a:pt x="2490" y="2048"/>
                    </a:cubicBezTo>
                    <a:lnTo>
                      <a:pt x="6617" y="2048"/>
                    </a:lnTo>
                    <a:cubicBezTo>
                      <a:pt x="6837" y="2048"/>
                      <a:pt x="6995" y="1890"/>
                      <a:pt x="6995" y="1701"/>
                    </a:cubicBezTo>
                    <a:lnTo>
                      <a:pt x="6995" y="1323"/>
                    </a:lnTo>
                    <a:close/>
                    <a:moveTo>
                      <a:pt x="3120" y="0"/>
                    </a:moveTo>
                    <a:cubicBezTo>
                      <a:pt x="2679" y="0"/>
                      <a:pt x="2301" y="284"/>
                      <a:pt x="2143" y="662"/>
                    </a:cubicBezTo>
                    <a:lnTo>
                      <a:pt x="1040" y="662"/>
                    </a:lnTo>
                    <a:cubicBezTo>
                      <a:pt x="473" y="662"/>
                      <a:pt x="1" y="1134"/>
                      <a:pt x="1" y="1701"/>
                    </a:cubicBezTo>
                    <a:lnTo>
                      <a:pt x="1" y="10649"/>
                    </a:lnTo>
                    <a:cubicBezTo>
                      <a:pt x="64" y="11216"/>
                      <a:pt x="536" y="11657"/>
                      <a:pt x="1072" y="11657"/>
                    </a:cubicBezTo>
                    <a:lnTo>
                      <a:pt x="7971" y="11657"/>
                    </a:lnTo>
                    <a:cubicBezTo>
                      <a:pt x="8507" y="11657"/>
                      <a:pt x="8980" y="11184"/>
                      <a:pt x="8980" y="10649"/>
                    </a:cubicBezTo>
                    <a:lnTo>
                      <a:pt x="8980" y="1701"/>
                    </a:lnTo>
                    <a:cubicBezTo>
                      <a:pt x="8980" y="1134"/>
                      <a:pt x="8507" y="662"/>
                      <a:pt x="7971" y="662"/>
                    </a:cubicBezTo>
                    <a:lnTo>
                      <a:pt x="6869" y="662"/>
                    </a:lnTo>
                    <a:cubicBezTo>
                      <a:pt x="6711" y="284"/>
                      <a:pt x="6365" y="0"/>
                      <a:pt x="5892"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41" name="Google Shape;984;p32">
                <a:extLst>
                  <a:ext uri="{FF2B5EF4-FFF2-40B4-BE49-F238E27FC236}">
                    <a16:creationId xmlns:a16="http://schemas.microsoft.com/office/drawing/2014/main" id="{33E98E2A-2CCE-41B2-86D3-8597AA17A6CB}"/>
                  </a:ext>
                </a:extLst>
              </p:cNvPr>
              <p:cNvSpPr/>
              <p:nvPr/>
            </p:nvSpPr>
            <p:spPr>
              <a:xfrm>
                <a:off x="-31131375" y="2145075"/>
                <a:ext cx="52800" cy="52800"/>
              </a:xfrm>
              <a:custGeom>
                <a:avLst/>
                <a:gdLst/>
                <a:ahLst/>
                <a:cxnLst/>
                <a:rect l="l" t="t" r="r" b="b"/>
                <a:pathLst>
                  <a:path w="2112" h="2112" extrusionOk="0">
                    <a:moveTo>
                      <a:pt x="1355" y="726"/>
                    </a:moveTo>
                    <a:lnTo>
                      <a:pt x="1355" y="1387"/>
                    </a:lnTo>
                    <a:lnTo>
                      <a:pt x="694" y="1387"/>
                    </a:lnTo>
                    <a:lnTo>
                      <a:pt x="694" y="726"/>
                    </a:lnTo>
                    <a:close/>
                    <a:moveTo>
                      <a:pt x="379" y="1"/>
                    </a:moveTo>
                    <a:cubicBezTo>
                      <a:pt x="158" y="1"/>
                      <a:pt x="0" y="158"/>
                      <a:pt x="0" y="379"/>
                    </a:cubicBezTo>
                    <a:lnTo>
                      <a:pt x="0" y="1734"/>
                    </a:lnTo>
                    <a:cubicBezTo>
                      <a:pt x="0" y="1954"/>
                      <a:pt x="158" y="2112"/>
                      <a:pt x="379" y="2112"/>
                    </a:cubicBezTo>
                    <a:lnTo>
                      <a:pt x="1733" y="2112"/>
                    </a:lnTo>
                    <a:cubicBezTo>
                      <a:pt x="1954" y="2112"/>
                      <a:pt x="2111" y="1954"/>
                      <a:pt x="2111" y="1734"/>
                    </a:cubicBezTo>
                    <a:lnTo>
                      <a:pt x="2111" y="379"/>
                    </a:lnTo>
                    <a:cubicBezTo>
                      <a:pt x="2111" y="158"/>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42" name="Google Shape;985;p32">
                <a:extLst>
                  <a:ext uri="{FF2B5EF4-FFF2-40B4-BE49-F238E27FC236}">
                    <a16:creationId xmlns:a16="http://schemas.microsoft.com/office/drawing/2014/main" id="{1A4687C4-885E-4C1F-AF18-05ABE57EFD6E}"/>
                  </a:ext>
                </a:extLst>
              </p:cNvPr>
              <p:cNvSpPr/>
              <p:nvPr/>
            </p:nvSpPr>
            <p:spPr>
              <a:xfrm>
                <a:off x="-31131375" y="2076550"/>
                <a:ext cx="52800" cy="52025"/>
              </a:xfrm>
              <a:custGeom>
                <a:avLst/>
                <a:gdLst/>
                <a:ahLst/>
                <a:cxnLst/>
                <a:rect l="l" t="t" r="r" b="b"/>
                <a:pathLst>
                  <a:path w="2112" h="2081" extrusionOk="0">
                    <a:moveTo>
                      <a:pt x="1355" y="694"/>
                    </a:moveTo>
                    <a:lnTo>
                      <a:pt x="1355" y="1356"/>
                    </a:lnTo>
                    <a:lnTo>
                      <a:pt x="694" y="1356"/>
                    </a:lnTo>
                    <a:lnTo>
                      <a:pt x="694" y="694"/>
                    </a:lnTo>
                    <a:close/>
                    <a:moveTo>
                      <a:pt x="379" y="1"/>
                    </a:moveTo>
                    <a:cubicBezTo>
                      <a:pt x="158" y="1"/>
                      <a:pt x="0" y="159"/>
                      <a:pt x="0" y="348"/>
                    </a:cubicBezTo>
                    <a:lnTo>
                      <a:pt x="0" y="1734"/>
                    </a:lnTo>
                    <a:cubicBezTo>
                      <a:pt x="0" y="1923"/>
                      <a:pt x="158" y="2080"/>
                      <a:pt x="379" y="2080"/>
                    </a:cubicBezTo>
                    <a:lnTo>
                      <a:pt x="1733" y="2080"/>
                    </a:lnTo>
                    <a:cubicBezTo>
                      <a:pt x="1954" y="2080"/>
                      <a:pt x="2111" y="1923"/>
                      <a:pt x="2111" y="1734"/>
                    </a:cubicBezTo>
                    <a:lnTo>
                      <a:pt x="2111" y="348"/>
                    </a:lnTo>
                    <a:cubicBezTo>
                      <a:pt x="2111" y="159"/>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43" name="Google Shape;986;p32">
                <a:extLst>
                  <a:ext uri="{FF2B5EF4-FFF2-40B4-BE49-F238E27FC236}">
                    <a16:creationId xmlns:a16="http://schemas.microsoft.com/office/drawing/2014/main" id="{50AE8BC4-9317-49E1-835B-FA1165DC43CF}"/>
                  </a:ext>
                </a:extLst>
              </p:cNvPr>
              <p:cNvSpPr/>
              <p:nvPr/>
            </p:nvSpPr>
            <p:spPr>
              <a:xfrm>
                <a:off x="-31131375" y="2007250"/>
                <a:ext cx="52800" cy="52800"/>
              </a:xfrm>
              <a:custGeom>
                <a:avLst/>
                <a:gdLst/>
                <a:ahLst/>
                <a:cxnLst/>
                <a:rect l="l" t="t" r="r" b="b"/>
                <a:pathLst>
                  <a:path w="2112" h="2112" extrusionOk="0">
                    <a:moveTo>
                      <a:pt x="1355" y="725"/>
                    </a:moveTo>
                    <a:lnTo>
                      <a:pt x="1355" y="1387"/>
                    </a:lnTo>
                    <a:lnTo>
                      <a:pt x="694" y="1387"/>
                    </a:lnTo>
                    <a:lnTo>
                      <a:pt x="694" y="725"/>
                    </a:lnTo>
                    <a:close/>
                    <a:moveTo>
                      <a:pt x="379" y="1"/>
                    </a:moveTo>
                    <a:cubicBezTo>
                      <a:pt x="158" y="1"/>
                      <a:pt x="0" y="158"/>
                      <a:pt x="0" y="379"/>
                    </a:cubicBezTo>
                    <a:lnTo>
                      <a:pt x="0" y="1733"/>
                    </a:lnTo>
                    <a:cubicBezTo>
                      <a:pt x="0" y="1954"/>
                      <a:pt x="158" y="2111"/>
                      <a:pt x="379" y="2111"/>
                    </a:cubicBezTo>
                    <a:lnTo>
                      <a:pt x="1733" y="2111"/>
                    </a:lnTo>
                    <a:cubicBezTo>
                      <a:pt x="1954" y="2111"/>
                      <a:pt x="2111" y="1954"/>
                      <a:pt x="2111" y="1733"/>
                    </a:cubicBezTo>
                    <a:lnTo>
                      <a:pt x="2111" y="379"/>
                    </a:lnTo>
                    <a:cubicBezTo>
                      <a:pt x="2111" y="158"/>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44" name="Google Shape;987;p32">
                <a:extLst>
                  <a:ext uri="{FF2B5EF4-FFF2-40B4-BE49-F238E27FC236}">
                    <a16:creationId xmlns:a16="http://schemas.microsoft.com/office/drawing/2014/main" id="{29858548-D0D6-4FDE-B662-932EC03B5F1D}"/>
                  </a:ext>
                </a:extLst>
              </p:cNvPr>
              <p:cNvSpPr/>
              <p:nvPr/>
            </p:nvSpPr>
            <p:spPr>
              <a:xfrm>
                <a:off x="-31062075" y="2007250"/>
                <a:ext cx="85875" cy="18150"/>
              </a:xfrm>
              <a:custGeom>
                <a:avLst/>
                <a:gdLst/>
                <a:ahLst/>
                <a:cxnLst/>
                <a:rect l="l" t="t" r="r" b="b"/>
                <a:pathLst>
                  <a:path w="3435" h="726" extrusionOk="0">
                    <a:moveTo>
                      <a:pt x="347" y="1"/>
                    </a:moveTo>
                    <a:cubicBezTo>
                      <a:pt x="158" y="1"/>
                      <a:pt x="1" y="158"/>
                      <a:pt x="1" y="379"/>
                    </a:cubicBezTo>
                    <a:cubicBezTo>
                      <a:pt x="1" y="568"/>
                      <a:pt x="158" y="725"/>
                      <a:pt x="347" y="725"/>
                    </a:cubicBezTo>
                    <a:lnTo>
                      <a:pt x="3057" y="725"/>
                    </a:lnTo>
                    <a:cubicBezTo>
                      <a:pt x="3277" y="725"/>
                      <a:pt x="3435" y="568"/>
                      <a:pt x="3435" y="379"/>
                    </a:cubicBezTo>
                    <a:cubicBezTo>
                      <a:pt x="3435" y="158"/>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45" name="Google Shape;988;p32">
                <a:extLst>
                  <a:ext uri="{FF2B5EF4-FFF2-40B4-BE49-F238E27FC236}">
                    <a16:creationId xmlns:a16="http://schemas.microsoft.com/office/drawing/2014/main" id="{2AABEB62-DC8E-4BC9-9F20-C2B81BA6D3C5}"/>
                  </a:ext>
                </a:extLst>
              </p:cNvPr>
              <p:cNvSpPr/>
              <p:nvPr/>
            </p:nvSpPr>
            <p:spPr>
              <a:xfrm>
                <a:off x="-31062075" y="2041900"/>
                <a:ext cx="52025" cy="18150"/>
              </a:xfrm>
              <a:custGeom>
                <a:avLst/>
                <a:gdLst/>
                <a:ahLst/>
                <a:cxnLst/>
                <a:rect l="l" t="t" r="r" b="b"/>
                <a:pathLst>
                  <a:path w="2081" h="726" extrusionOk="0">
                    <a:moveTo>
                      <a:pt x="347" y="1"/>
                    </a:moveTo>
                    <a:cubicBezTo>
                      <a:pt x="158" y="1"/>
                      <a:pt x="1" y="158"/>
                      <a:pt x="1" y="347"/>
                    </a:cubicBezTo>
                    <a:cubicBezTo>
                      <a:pt x="1" y="568"/>
                      <a:pt x="158" y="725"/>
                      <a:pt x="347" y="725"/>
                    </a:cubicBezTo>
                    <a:lnTo>
                      <a:pt x="1734" y="725"/>
                    </a:lnTo>
                    <a:cubicBezTo>
                      <a:pt x="1923" y="725"/>
                      <a:pt x="2080" y="568"/>
                      <a:pt x="2080" y="347"/>
                    </a:cubicBezTo>
                    <a:cubicBezTo>
                      <a:pt x="2080" y="158"/>
                      <a:pt x="1923" y="1"/>
                      <a:pt x="173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46" name="Google Shape;989;p32">
                <a:extLst>
                  <a:ext uri="{FF2B5EF4-FFF2-40B4-BE49-F238E27FC236}">
                    <a16:creationId xmlns:a16="http://schemas.microsoft.com/office/drawing/2014/main" id="{CD94A2F1-FF1A-434A-B975-B105E5D1FF2E}"/>
                  </a:ext>
                </a:extLst>
              </p:cNvPr>
              <p:cNvSpPr/>
              <p:nvPr/>
            </p:nvSpPr>
            <p:spPr>
              <a:xfrm>
                <a:off x="-31062075" y="2076550"/>
                <a:ext cx="85875" cy="17375"/>
              </a:xfrm>
              <a:custGeom>
                <a:avLst/>
                <a:gdLst/>
                <a:ahLst/>
                <a:cxnLst/>
                <a:rect l="l" t="t" r="r" b="b"/>
                <a:pathLst>
                  <a:path w="3435" h="695" extrusionOk="0">
                    <a:moveTo>
                      <a:pt x="347" y="1"/>
                    </a:moveTo>
                    <a:cubicBezTo>
                      <a:pt x="158" y="1"/>
                      <a:pt x="1" y="159"/>
                      <a:pt x="1" y="348"/>
                    </a:cubicBezTo>
                    <a:cubicBezTo>
                      <a:pt x="1" y="537"/>
                      <a:pt x="158" y="694"/>
                      <a:pt x="347" y="694"/>
                    </a:cubicBezTo>
                    <a:lnTo>
                      <a:pt x="3057" y="694"/>
                    </a:lnTo>
                    <a:cubicBezTo>
                      <a:pt x="3277" y="694"/>
                      <a:pt x="3435" y="537"/>
                      <a:pt x="3435" y="348"/>
                    </a:cubicBezTo>
                    <a:cubicBezTo>
                      <a:pt x="3435" y="159"/>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47" name="Google Shape;990;p32">
                <a:extLst>
                  <a:ext uri="{FF2B5EF4-FFF2-40B4-BE49-F238E27FC236}">
                    <a16:creationId xmlns:a16="http://schemas.microsoft.com/office/drawing/2014/main" id="{61F59EBE-CA21-4A44-98F9-D7DF4A37C91E}"/>
                  </a:ext>
                </a:extLst>
              </p:cNvPr>
              <p:cNvSpPr/>
              <p:nvPr/>
            </p:nvSpPr>
            <p:spPr>
              <a:xfrm>
                <a:off x="-31062075" y="2110425"/>
                <a:ext cx="52025" cy="18150"/>
              </a:xfrm>
              <a:custGeom>
                <a:avLst/>
                <a:gdLst/>
                <a:ahLst/>
                <a:cxnLst/>
                <a:rect l="l" t="t" r="r" b="b"/>
                <a:pathLst>
                  <a:path w="2081" h="726" extrusionOk="0">
                    <a:moveTo>
                      <a:pt x="347" y="1"/>
                    </a:moveTo>
                    <a:cubicBezTo>
                      <a:pt x="158" y="1"/>
                      <a:pt x="1" y="190"/>
                      <a:pt x="1" y="379"/>
                    </a:cubicBezTo>
                    <a:cubicBezTo>
                      <a:pt x="1" y="568"/>
                      <a:pt x="158" y="725"/>
                      <a:pt x="347" y="725"/>
                    </a:cubicBezTo>
                    <a:lnTo>
                      <a:pt x="1734" y="725"/>
                    </a:lnTo>
                    <a:cubicBezTo>
                      <a:pt x="1923" y="725"/>
                      <a:pt x="2080" y="568"/>
                      <a:pt x="2080" y="379"/>
                    </a:cubicBezTo>
                    <a:cubicBezTo>
                      <a:pt x="2080" y="190"/>
                      <a:pt x="1923" y="1"/>
                      <a:pt x="173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48" name="Google Shape;991;p32">
                <a:extLst>
                  <a:ext uri="{FF2B5EF4-FFF2-40B4-BE49-F238E27FC236}">
                    <a16:creationId xmlns:a16="http://schemas.microsoft.com/office/drawing/2014/main" id="{9EF5E734-E941-4F95-904F-968BD5E9F67F}"/>
                  </a:ext>
                </a:extLst>
              </p:cNvPr>
              <p:cNvSpPr/>
              <p:nvPr/>
            </p:nvSpPr>
            <p:spPr>
              <a:xfrm>
                <a:off x="-31062075" y="2145075"/>
                <a:ext cx="85875" cy="18150"/>
              </a:xfrm>
              <a:custGeom>
                <a:avLst/>
                <a:gdLst/>
                <a:ahLst/>
                <a:cxnLst/>
                <a:rect l="l" t="t" r="r" b="b"/>
                <a:pathLst>
                  <a:path w="3435" h="726" extrusionOk="0">
                    <a:moveTo>
                      <a:pt x="347" y="1"/>
                    </a:moveTo>
                    <a:cubicBezTo>
                      <a:pt x="158" y="1"/>
                      <a:pt x="1" y="158"/>
                      <a:pt x="1" y="379"/>
                    </a:cubicBezTo>
                    <a:cubicBezTo>
                      <a:pt x="1" y="568"/>
                      <a:pt x="158" y="726"/>
                      <a:pt x="347" y="726"/>
                    </a:cubicBezTo>
                    <a:lnTo>
                      <a:pt x="3057" y="726"/>
                    </a:lnTo>
                    <a:cubicBezTo>
                      <a:pt x="3277" y="726"/>
                      <a:pt x="3435" y="568"/>
                      <a:pt x="3435" y="379"/>
                    </a:cubicBezTo>
                    <a:cubicBezTo>
                      <a:pt x="3435" y="158"/>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49" name="Google Shape;992;p32">
                <a:extLst>
                  <a:ext uri="{FF2B5EF4-FFF2-40B4-BE49-F238E27FC236}">
                    <a16:creationId xmlns:a16="http://schemas.microsoft.com/office/drawing/2014/main" id="{794EBEF5-7BE9-47E5-B7F5-7DADD00DFE4F}"/>
                  </a:ext>
                </a:extLst>
              </p:cNvPr>
              <p:cNvSpPr/>
              <p:nvPr/>
            </p:nvSpPr>
            <p:spPr>
              <a:xfrm>
                <a:off x="-31062075" y="2179750"/>
                <a:ext cx="52025" cy="18125"/>
              </a:xfrm>
              <a:custGeom>
                <a:avLst/>
                <a:gdLst/>
                <a:ahLst/>
                <a:cxnLst/>
                <a:rect l="l" t="t" r="r" b="b"/>
                <a:pathLst>
                  <a:path w="2081" h="725" extrusionOk="0">
                    <a:moveTo>
                      <a:pt x="347" y="0"/>
                    </a:moveTo>
                    <a:cubicBezTo>
                      <a:pt x="158" y="0"/>
                      <a:pt x="1" y="158"/>
                      <a:pt x="1" y="347"/>
                    </a:cubicBezTo>
                    <a:cubicBezTo>
                      <a:pt x="1" y="567"/>
                      <a:pt x="158" y="725"/>
                      <a:pt x="347" y="725"/>
                    </a:cubicBezTo>
                    <a:lnTo>
                      <a:pt x="1734" y="725"/>
                    </a:lnTo>
                    <a:cubicBezTo>
                      <a:pt x="1923" y="725"/>
                      <a:pt x="2080" y="567"/>
                      <a:pt x="2080" y="347"/>
                    </a:cubicBezTo>
                    <a:cubicBezTo>
                      <a:pt x="2080" y="158"/>
                      <a:pt x="1923" y="0"/>
                      <a:pt x="1734"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50" name="Google Shape;993;p32">
                <a:extLst>
                  <a:ext uri="{FF2B5EF4-FFF2-40B4-BE49-F238E27FC236}">
                    <a16:creationId xmlns:a16="http://schemas.microsoft.com/office/drawing/2014/main" id="{A2A9F067-0C22-4D19-AA32-A4E1E1801B8D}"/>
                  </a:ext>
                </a:extLst>
              </p:cNvPr>
              <p:cNvSpPr/>
              <p:nvPr/>
            </p:nvSpPr>
            <p:spPr>
              <a:xfrm>
                <a:off x="-30924225" y="1974175"/>
                <a:ext cx="51200" cy="240250"/>
              </a:xfrm>
              <a:custGeom>
                <a:avLst/>
                <a:gdLst/>
                <a:ahLst/>
                <a:cxnLst/>
                <a:rect l="l" t="t" r="r" b="b"/>
                <a:pathLst>
                  <a:path w="2048" h="9610" extrusionOk="0">
                    <a:moveTo>
                      <a:pt x="1008" y="662"/>
                    </a:moveTo>
                    <a:cubicBezTo>
                      <a:pt x="1229" y="662"/>
                      <a:pt x="1386" y="819"/>
                      <a:pt x="1386" y="1009"/>
                    </a:cubicBezTo>
                    <a:lnTo>
                      <a:pt x="1386" y="2080"/>
                    </a:lnTo>
                    <a:lnTo>
                      <a:pt x="725" y="2080"/>
                    </a:lnTo>
                    <a:lnTo>
                      <a:pt x="725" y="1009"/>
                    </a:lnTo>
                    <a:lnTo>
                      <a:pt x="662" y="1009"/>
                    </a:lnTo>
                    <a:cubicBezTo>
                      <a:pt x="662" y="819"/>
                      <a:pt x="819" y="662"/>
                      <a:pt x="1008" y="662"/>
                    </a:cubicBezTo>
                    <a:close/>
                    <a:moveTo>
                      <a:pt x="1323" y="2741"/>
                    </a:moveTo>
                    <a:lnTo>
                      <a:pt x="1323" y="6900"/>
                    </a:lnTo>
                    <a:lnTo>
                      <a:pt x="662" y="6900"/>
                    </a:lnTo>
                    <a:lnTo>
                      <a:pt x="662" y="2741"/>
                    </a:lnTo>
                    <a:close/>
                    <a:moveTo>
                      <a:pt x="1260" y="7562"/>
                    </a:moveTo>
                    <a:lnTo>
                      <a:pt x="1008" y="8192"/>
                    </a:lnTo>
                    <a:lnTo>
                      <a:pt x="819" y="7562"/>
                    </a:lnTo>
                    <a:close/>
                    <a:moveTo>
                      <a:pt x="1008" y="0"/>
                    </a:moveTo>
                    <a:cubicBezTo>
                      <a:pt x="473" y="0"/>
                      <a:pt x="0" y="473"/>
                      <a:pt x="0" y="1009"/>
                    </a:cubicBezTo>
                    <a:lnTo>
                      <a:pt x="0" y="7215"/>
                    </a:lnTo>
                    <a:lnTo>
                      <a:pt x="0" y="7309"/>
                    </a:lnTo>
                    <a:lnTo>
                      <a:pt x="662" y="9357"/>
                    </a:lnTo>
                    <a:cubicBezTo>
                      <a:pt x="693" y="9515"/>
                      <a:pt x="819" y="9609"/>
                      <a:pt x="977" y="9609"/>
                    </a:cubicBezTo>
                    <a:cubicBezTo>
                      <a:pt x="1134" y="9609"/>
                      <a:pt x="1260" y="9515"/>
                      <a:pt x="1292" y="9357"/>
                    </a:cubicBezTo>
                    <a:lnTo>
                      <a:pt x="1954" y="7309"/>
                    </a:lnTo>
                    <a:lnTo>
                      <a:pt x="1954" y="7215"/>
                    </a:lnTo>
                    <a:lnTo>
                      <a:pt x="1954" y="1009"/>
                    </a:lnTo>
                    <a:cubicBezTo>
                      <a:pt x="2048" y="441"/>
                      <a:pt x="1576" y="0"/>
                      <a:pt x="1008"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grpSp>
      <p:grpSp>
        <p:nvGrpSpPr>
          <p:cNvPr id="151" name="组合 150">
            <a:extLst>
              <a:ext uri="{FF2B5EF4-FFF2-40B4-BE49-F238E27FC236}">
                <a16:creationId xmlns:a16="http://schemas.microsoft.com/office/drawing/2014/main" id="{2FBB46DD-D74F-49EF-A449-7104803F01EF}"/>
              </a:ext>
            </a:extLst>
          </p:cNvPr>
          <p:cNvGrpSpPr/>
          <p:nvPr/>
        </p:nvGrpSpPr>
        <p:grpSpPr>
          <a:xfrm>
            <a:off x="9364849" y="4136049"/>
            <a:ext cx="675675" cy="675675"/>
            <a:chOff x="3764288" y="1915436"/>
            <a:chExt cx="675675" cy="675675"/>
          </a:xfrm>
        </p:grpSpPr>
        <p:sp>
          <p:nvSpPr>
            <p:cNvPr id="152" name="Google Shape;1737;p39">
              <a:extLst>
                <a:ext uri="{FF2B5EF4-FFF2-40B4-BE49-F238E27FC236}">
                  <a16:creationId xmlns:a16="http://schemas.microsoft.com/office/drawing/2014/main" id="{2A83AE41-9B3E-4BDE-950C-C414F39B571D}"/>
                </a:ext>
              </a:extLst>
            </p:cNvPr>
            <p:cNvSpPr/>
            <p:nvPr/>
          </p:nvSpPr>
          <p:spPr>
            <a:xfrm>
              <a:off x="3764288" y="1915436"/>
              <a:ext cx="675675" cy="675675"/>
            </a:xfrm>
            <a:prstGeom prst="ellipse">
              <a:avLst/>
            </a:prstGeom>
            <a:solidFill>
              <a:schemeClr val="bg1"/>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i="0" u="none" strike="noStrike" kern="0" normalizeH="0" baseline="0" noProof="0" dirty="0">
                <a:ln w="0"/>
                <a:effectLst>
                  <a:outerShdw blurRad="38100" dist="19050" dir="2700000" algn="tl" rotWithShape="0">
                    <a:schemeClr val="dk1">
                      <a:alpha val="40000"/>
                    </a:schemeClr>
                  </a:outerShdw>
                </a:effectLst>
                <a:uLnTx/>
                <a:uFillTx/>
                <a:cs typeface="+mn-ea"/>
                <a:sym typeface="+mn-lt"/>
              </a:endParaRPr>
            </a:p>
          </p:txBody>
        </p:sp>
        <p:grpSp>
          <p:nvGrpSpPr>
            <p:cNvPr id="153" name="Google Shape;982;p32">
              <a:extLst>
                <a:ext uri="{FF2B5EF4-FFF2-40B4-BE49-F238E27FC236}">
                  <a16:creationId xmlns:a16="http://schemas.microsoft.com/office/drawing/2014/main" id="{66503C31-65B9-45F2-9776-F88DD7BA5878}"/>
                </a:ext>
              </a:extLst>
            </p:cNvPr>
            <p:cNvGrpSpPr/>
            <p:nvPr/>
          </p:nvGrpSpPr>
          <p:grpSpPr>
            <a:xfrm>
              <a:off x="3978357" y="2124231"/>
              <a:ext cx="276683" cy="274448"/>
              <a:chOff x="-31166825" y="1939525"/>
              <a:chExt cx="293800" cy="291425"/>
            </a:xfrm>
            <a:solidFill>
              <a:srgbClr val="000944"/>
            </a:solidFill>
          </p:grpSpPr>
          <p:sp>
            <p:nvSpPr>
              <p:cNvPr id="154" name="Google Shape;983;p32">
                <a:extLst>
                  <a:ext uri="{FF2B5EF4-FFF2-40B4-BE49-F238E27FC236}">
                    <a16:creationId xmlns:a16="http://schemas.microsoft.com/office/drawing/2014/main" id="{9CD78838-0852-402E-8D34-9572A0862CE0}"/>
                  </a:ext>
                </a:extLst>
              </p:cNvPr>
              <p:cNvSpPr/>
              <p:nvPr/>
            </p:nvSpPr>
            <p:spPr>
              <a:xfrm>
                <a:off x="-31166825" y="1939525"/>
                <a:ext cx="224500" cy="291425"/>
              </a:xfrm>
              <a:custGeom>
                <a:avLst/>
                <a:gdLst/>
                <a:ahLst/>
                <a:cxnLst/>
                <a:rect l="l" t="t" r="r" b="b"/>
                <a:pathLst>
                  <a:path w="8980" h="11657" extrusionOk="0">
                    <a:moveTo>
                      <a:pt x="5892" y="662"/>
                    </a:moveTo>
                    <a:cubicBezTo>
                      <a:pt x="6081" y="662"/>
                      <a:pt x="6239" y="819"/>
                      <a:pt x="6239" y="1040"/>
                    </a:cubicBezTo>
                    <a:lnTo>
                      <a:pt x="6239" y="1386"/>
                    </a:lnTo>
                    <a:lnTo>
                      <a:pt x="2805" y="1386"/>
                    </a:lnTo>
                    <a:lnTo>
                      <a:pt x="2805" y="1040"/>
                    </a:lnTo>
                    <a:cubicBezTo>
                      <a:pt x="2805" y="819"/>
                      <a:pt x="2962" y="662"/>
                      <a:pt x="3120" y="662"/>
                    </a:cubicBezTo>
                    <a:close/>
                    <a:moveTo>
                      <a:pt x="8035" y="1323"/>
                    </a:moveTo>
                    <a:cubicBezTo>
                      <a:pt x="8255" y="1323"/>
                      <a:pt x="8413" y="1512"/>
                      <a:pt x="8413" y="1701"/>
                    </a:cubicBezTo>
                    <a:lnTo>
                      <a:pt x="8413" y="10617"/>
                    </a:lnTo>
                    <a:cubicBezTo>
                      <a:pt x="8413" y="10838"/>
                      <a:pt x="8255" y="10995"/>
                      <a:pt x="8035" y="10995"/>
                    </a:cubicBezTo>
                    <a:lnTo>
                      <a:pt x="1166" y="10995"/>
                    </a:lnTo>
                    <a:cubicBezTo>
                      <a:pt x="946" y="10995"/>
                      <a:pt x="788" y="10838"/>
                      <a:pt x="788" y="10617"/>
                    </a:cubicBezTo>
                    <a:lnTo>
                      <a:pt x="788" y="1701"/>
                    </a:lnTo>
                    <a:lnTo>
                      <a:pt x="757" y="1701"/>
                    </a:lnTo>
                    <a:cubicBezTo>
                      <a:pt x="757" y="1512"/>
                      <a:pt x="914" y="1323"/>
                      <a:pt x="1103" y="1323"/>
                    </a:cubicBezTo>
                    <a:lnTo>
                      <a:pt x="2143" y="1323"/>
                    </a:lnTo>
                    <a:lnTo>
                      <a:pt x="2143" y="1701"/>
                    </a:lnTo>
                    <a:cubicBezTo>
                      <a:pt x="2143" y="1890"/>
                      <a:pt x="2301" y="2048"/>
                      <a:pt x="2490" y="2048"/>
                    </a:cubicBezTo>
                    <a:lnTo>
                      <a:pt x="6617" y="2048"/>
                    </a:lnTo>
                    <a:cubicBezTo>
                      <a:pt x="6837" y="2048"/>
                      <a:pt x="6995" y="1890"/>
                      <a:pt x="6995" y="1701"/>
                    </a:cubicBezTo>
                    <a:lnTo>
                      <a:pt x="6995" y="1323"/>
                    </a:lnTo>
                    <a:close/>
                    <a:moveTo>
                      <a:pt x="3120" y="0"/>
                    </a:moveTo>
                    <a:cubicBezTo>
                      <a:pt x="2679" y="0"/>
                      <a:pt x="2301" y="284"/>
                      <a:pt x="2143" y="662"/>
                    </a:cubicBezTo>
                    <a:lnTo>
                      <a:pt x="1040" y="662"/>
                    </a:lnTo>
                    <a:cubicBezTo>
                      <a:pt x="473" y="662"/>
                      <a:pt x="1" y="1134"/>
                      <a:pt x="1" y="1701"/>
                    </a:cubicBezTo>
                    <a:lnTo>
                      <a:pt x="1" y="10649"/>
                    </a:lnTo>
                    <a:cubicBezTo>
                      <a:pt x="64" y="11216"/>
                      <a:pt x="536" y="11657"/>
                      <a:pt x="1072" y="11657"/>
                    </a:cubicBezTo>
                    <a:lnTo>
                      <a:pt x="7971" y="11657"/>
                    </a:lnTo>
                    <a:cubicBezTo>
                      <a:pt x="8507" y="11657"/>
                      <a:pt x="8980" y="11184"/>
                      <a:pt x="8980" y="10649"/>
                    </a:cubicBezTo>
                    <a:lnTo>
                      <a:pt x="8980" y="1701"/>
                    </a:lnTo>
                    <a:cubicBezTo>
                      <a:pt x="8980" y="1134"/>
                      <a:pt x="8507" y="662"/>
                      <a:pt x="7971" y="662"/>
                    </a:cubicBezTo>
                    <a:lnTo>
                      <a:pt x="6869" y="662"/>
                    </a:lnTo>
                    <a:cubicBezTo>
                      <a:pt x="6711" y="284"/>
                      <a:pt x="6365" y="0"/>
                      <a:pt x="5892"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55" name="Google Shape;984;p32">
                <a:extLst>
                  <a:ext uri="{FF2B5EF4-FFF2-40B4-BE49-F238E27FC236}">
                    <a16:creationId xmlns:a16="http://schemas.microsoft.com/office/drawing/2014/main" id="{CF7F4EEB-07E6-4E7D-83B5-B7AF4AFB2503}"/>
                  </a:ext>
                </a:extLst>
              </p:cNvPr>
              <p:cNvSpPr/>
              <p:nvPr/>
            </p:nvSpPr>
            <p:spPr>
              <a:xfrm>
                <a:off x="-31131375" y="2145075"/>
                <a:ext cx="52800" cy="52800"/>
              </a:xfrm>
              <a:custGeom>
                <a:avLst/>
                <a:gdLst/>
                <a:ahLst/>
                <a:cxnLst/>
                <a:rect l="l" t="t" r="r" b="b"/>
                <a:pathLst>
                  <a:path w="2112" h="2112" extrusionOk="0">
                    <a:moveTo>
                      <a:pt x="1355" y="726"/>
                    </a:moveTo>
                    <a:lnTo>
                      <a:pt x="1355" y="1387"/>
                    </a:lnTo>
                    <a:lnTo>
                      <a:pt x="694" y="1387"/>
                    </a:lnTo>
                    <a:lnTo>
                      <a:pt x="694" y="726"/>
                    </a:lnTo>
                    <a:close/>
                    <a:moveTo>
                      <a:pt x="379" y="1"/>
                    </a:moveTo>
                    <a:cubicBezTo>
                      <a:pt x="158" y="1"/>
                      <a:pt x="0" y="158"/>
                      <a:pt x="0" y="379"/>
                    </a:cubicBezTo>
                    <a:lnTo>
                      <a:pt x="0" y="1734"/>
                    </a:lnTo>
                    <a:cubicBezTo>
                      <a:pt x="0" y="1954"/>
                      <a:pt x="158" y="2112"/>
                      <a:pt x="379" y="2112"/>
                    </a:cubicBezTo>
                    <a:lnTo>
                      <a:pt x="1733" y="2112"/>
                    </a:lnTo>
                    <a:cubicBezTo>
                      <a:pt x="1954" y="2112"/>
                      <a:pt x="2111" y="1954"/>
                      <a:pt x="2111" y="1734"/>
                    </a:cubicBezTo>
                    <a:lnTo>
                      <a:pt x="2111" y="379"/>
                    </a:lnTo>
                    <a:cubicBezTo>
                      <a:pt x="2111" y="158"/>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56" name="Google Shape;985;p32">
                <a:extLst>
                  <a:ext uri="{FF2B5EF4-FFF2-40B4-BE49-F238E27FC236}">
                    <a16:creationId xmlns:a16="http://schemas.microsoft.com/office/drawing/2014/main" id="{E5F6B1CA-F2E7-4D8E-AFAE-031E67E551D7}"/>
                  </a:ext>
                </a:extLst>
              </p:cNvPr>
              <p:cNvSpPr/>
              <p:nvPr/>
            </p:nvSpPr>
            <p:spPr>
              <a:xfrm>
                <a:off x="-31131375" y="2076550"/>
                <a:ext cx="52800" cy="52025"/>
              </a:xfrm>
              <a:custGeom>
                <a:avLst/>
                <a:gdLst/>
                <a:ahLst/>
                <a:cxnLst/>
                <a:rect l="l" t="t" r="r" b="b"/>
                <a:pathLst>
                  <a:path w="2112" h="2081" extrusionOk="0">
                    <a:moveTo>
                      <a:pt x="1355" y="694"/>
                    </a:moveTo>
                    <a:lnTo>
                      <a:pt x="1355" y="1356"/>
                    </a:lnTo>
                    <a:lnTo>
                      <a:pt x="694" y="1356"/>
                    </a:lnTo>
                    <a:lnTo>
                      <a:pt x="694" y="694"/>
                    </a:lnTo>
                    <a:close/>
                    <a:moveTo>
                      <a:pt x="379" y="1"/>
                    </a:moveTo>
                    <a:cubicBezTo>
                      <a:pt x="158" y="1"/>
                      <a:pt x="0" y="159"/>
                      <a:pt x="0" y="348"/>
                    </a:cubicBezTo>
                    <a:lnTo>
                      <a:pt x="0" y="1734"/>
                    </a:lnTo>
                    <a:cubicBezTo>
                      <a:pt x="0" y="1923"/>
                      <a:pt x="158" y="2080"/>
                      <a:pt x="379" y="2080"/>
                    </a:cubicBezTo>
                    <a:lnTo>
                      <a:pt x="1733" y="2080"/>
                    </a:lnTo>
                    <a:cubicBezTo>
                      <a:pt x="1954" y="2080"/>
                      <a:pt x="2111" y="1923"/>
                      <a:pt x="2111" y="1734"/>
                    </a:cubicBezTo>
                    <a:lnTo>
                      <a:pt x="2111" y="348"/>
                    </a:lnTo>
                    <a:cubicBezTo>
                      <a:pt x="2111" y="159"/>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57" name="Google Shape;986;p32">
                <a:extLst>
                  <a:ext uri="{FF2B5EF4-FFF2-40B4-BE49-F238E27FC236}">
                    <a16:creationId xmlns:a16="http://schemas.microsoft.com/office/drawing/2014/main" id="{FD71D565-A44D-4CDB-BF40-31A6DF0CE5A8}"/>
                  </a:ext>
                </a:extLst>
              </p:cNvPr>
              <p:cNvSpPr/>
              <p:nvPr/>
            </p:nvSpPr>
            <p:spPr>
              <a:xfrm>
                <a:off x="-31131375" y="2007250"/>
                <a:ext cx="52800" cy="52800"/>
              </a:xfrm>
              <a:custGeom>
                <a:avLst/>
                <a:gdLst/>
                <a:ahLst/>
                <a:cxnLst/>
                <a:rect l="l" t="t" r="r" b="b"/>
                <a:pathLst>
                  <a:path w="2112" h="2112" extrusionOk="0">
                    <a:moveTo>
                      <a:pt x="1355" y="725"/>
                    </a:moveTo>
                    <a:lnTo>
                      <a:pt x="1355" y="1387"/>
                    </a:lnTo>
                    <a:lnTo>
                      <a:pt x="694" y="1387"/>
                    </a:lnTo>
                    <a:lnTo>
                      <a:pt x="694" y="725"/>
                    </a:lnTo>
                    <a:close/>
                    <a:moveTo>
                      <a:pt x="379" y="1"/>
                    </a:moveTo>
                    <a:cubicBezTo>
                      <a:pt x="158" y="1"/>
                      <a:pt x="0" y="158"/>
                      <a:pt x="0" y="379"/>
                    </a:cubicBezTo>
                    <a:lnTo>
                      <a:pt x="0" y="1733"/>
                    </a:lnTo>
                    <a:cubicBezTo>
                      <a:pt x="0" y="1954"/>
                      <a:pt x="158" y="2111"/>
                      <a:pt x="379" y="2111"/>
                    </a:cubicBezTo>
                    <a:lnTo>
                      <a:pt x="1733" y="2111"/>
                    </a:lnTo>
                    <a:cubicBezTo>
                      <a:pt x="1954" y="2111"/>
                      <a:pt x="2111" y="1954"/>
                      <a:pt x="2111" y="1733"/>
                    </a:cubicBezTo>
                    <a:lnTo>
                      <a:pt x="2111" y="379"/>
                    </a:lnTo>
                    <a:cubicBezTo>
                      <a:pt x="2111" y="158"/>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58" name="Google Shape;987;p32">
                <a:extLst>
                  <a:ext uri="{FF2B5EF4-FFF2-40B4-BE49-F238E27FC236}">
                    <a16:creationId xmlns:a16="http://schemas.microsoft.com/office/drawing/2014/main" id="{5981DF88-AC52-4E17-91BF-A31ADCDE0346}"/>
                  </a:ext>
                </a:extLst>
              </p:cNvPr>
              <p:cNvSpPr/>
              <p:nvPr/>
            </p:nvSpPr>
            <p:spPr>
              <a:xfrm>
                <a:off x="-31062075" y="2007250"/>
                <a:ext cx="85875" cy="18150"/>
              </a:xfrm>
              <a:custGeom>
                <a:avLst/>
                <a:gdLst/>
                <a:ahLst/>
                <a:cxnLst/>
                <a:rect l="l" t="t" r="r" b="b"/>
                <a:pathLst>
                  <a:path w="3435" h="726" extrusionOk="0">
                    <a:moveTo>
                      <a:pt x="347" y="1"/>
                    </a:moveTo>
                    <a:cubicBezTo>
                      <a:pt x="158" y="1"/>
                      <a:pt x="1" y="158"/>
                      <a:pt x="1" y="379"/>
                    </a:cubicBezTo>
                    <a:cubicBezTo>
                      <a:pt x="1" y="568"/>
                      <a:pt x="158" y="725"/>
                      <a:pt x="347" y="725"/>
                    </a:cubicBezTo>
                    <a:lnTo>
                      <a:pt x="3057" y="725"/>
                    </a:lnTo>
                    <a:cubicBezTo>
                      <a:pt x="3277" y="725"/>
                      <a:pt x="3435" y="568"/>
                      <a:pt x="3435" y="379"/>
                    </a:cubicBezTo>
                    <a:cubicBezTo>
                      <a:pt x="3435" y="158"/>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59" name="Google Shape;988;p32">
                <a:extLst>
                  <a:ext uri="{FF2B5EF4-FFF2-40B4-BE49-F238E27FC236}">
                    <a16:creationId xmlns:a16="http://schemas.microsoft.com/office/drawing/2014/main" id="{A8E56E10-3164-47B5-8BE4-62F5AABDFDC5}"/>
                  </a:ext>
                </a:extLst>
              </p:cNvPr>
              <p:cNvSpPr/>
              <p:nvPr/>
            </p:nvSpPr>
            <p:spPr>
              <a:xfrm>
                <a:off x="-31062075" y="2041900"/>
                <a:ext cx="52025" cy="18150"/>
              </a:xfrm>
              <a:custGeom>
                <a:avLst/>
                <a:gdLst/>
                <a:ahLst/>
                <a:cxnLst/>
                <a:rect l="l" t="t" r="r" b="b"/>
                <a:pathLst>
                  <a:path w="2081" h="726" extrusionOk="0">
                    <a:moveTo>
                      <a:pt x="347" y="1"/>
                    </a:moveTo>
                    <a:cubicBezTo>
                      <a:pt x="158" y="1"/>
                      <a:pt x="1" y="158"/>
                      <a:pt x="1" y="347"/>
                    </a:cubicBezTo>
                    <a:cubicBezTo>
                      <a:pt x="1" y="568"/>
                      <a:pt x="158" y="725"/>
                      <a:pt x="347" y="725"/>
                    </a:cubicBezTo>
                    <a:lnTo>
                      <a:pt x="1734" y="725"/>
                    </a:lnTo>
                    <a:cubicBezTo>
                      <a:pt x="1923" y="725"/>
                      <a:pt x="2080" y="568"/>
                      <a:pt x="2080" y="347"/>
                    </a:cubicBezTo>
                    <a:cubicBezTo>
                      <a:pt x="2080" y="158"/>
                      <a:pt x="1923" y="1"/>
                      <a:pt x="173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60" name="Google Shape;989;p32">
                <a:extLst>
                  <a:ext uri="{FF2B5EF4-FFF2-40B4-BE49-F238E27FC236}">
                    <a16:creationId xmlns:a16="http://schemas.microsoft.com/office/drawing/2014/main" id="{04FAF355-23E6-4EE1-9938-6F11F7E1E878}"/>
                  </a:ext>
                </a:extLst>
              </p:cNvPr>
              <p:cNvSpPr/>
              <p:nvPr/>
            </p:nvSpPr>
            <p:spPr>
              <a:xfrm>
                <a:off x="-31062075" y="2076550"/>
                <a:ext cx="85875" cy="17375"/>
              </a:xfrm>
              <a:custGeom>
                <a:avLst/>
                <a:gdLst/>
                <a:ahLst/>
                <a:cxnLst/>
                <a:rect l="l" t="t" r="r" b="b"/>
                <a:pathLst>
                  <a:path w="3435" h="695" extrusionOk="0">
                    <a:moveTo>
                      <a:pt x="347" y="1"/>
                    </a:moveTo>
                    <a:cubicBezTo>
                      <a:pt x="158" y="1"/>
                      <a:pt x="1" y="159"/>
                      <a:pt x="1" y="348"/>
                    </a:cubicBezTo>
                    <a:cubicBezTo>
                      <a:pt x="1" y="537"/>
                      <a:pt x="158" y="694"/>
                      <a:pt x="347" y="694"/>
                    </a:cubicBezTo>
                    <a:lnTo>
                      <a:pt x="3057" y="694"/>
                    </a:lnTo>
                    <a:cubicBezTo>
                      <a:pt x="3277" y="694"/>
                      <a:pt x="3435" y="537"/>
                      <a:pt x="3435" y="348"/>
                    </a:cubicBezTo>
                    <a:cubicBezTo>
                      <a:pt x="3435" y="159"/>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61" name="Google Shape;990;p32">
                <a:extLst>
                  <a:ext uri="{FF2B5EF4-FFF2-40B4-BE49-F238E27FC236}">
                    <a16:creationId xmlns:a16="http://schemas.microsoft.com/office/drawing/2014/main" id="{BF2EB977-DFD7-42E7-BEB3-3BB753B70BA9}"/>
                  </a:ext>
                </a:extLst>
              </p:cNvPr>
              <p:cNvSpPr/>
              <p:nvPr/>
            </p:nvSpPr>
            <p:spPr>
              <a:xfrm>
                <a:off x="-31062075" y="2110425"/>
                <a:ext cx="52025" cy="18150"/>
              </a:xfrm>
              <a:custGeom>
                <a:avLst/>
                <a:gdLst/>
                <a:ahLst/>
                <a:cxnLst/>
                <a:rect l="l" t="t" r="r" b="b"/>
                <a:pathLst>
                  <a:path w="2081" h="726" extrusionOk="0">
                    <a:moveTo>
                      <a:pt x="347" y="1"/>
                    </a:moveTo>
                    <a:cubicBezTo>
                      <a:pt x="158" y="1"/>
                      <a:pt x="1" y="190"/>
                      <a:pt x="1" y="379"/>
                    </a:cubicBezTo>
                    <a:cubicBezTo>
                      <a:pt x="1" y="568"/>
                      <a:pt x="158" y="725"/>
                      <a:pt x="347" y="725"/>
                    </a:cubicBezTo>
                    <a:lnTo>
                      <a:pt x="1734" y="725"/>
                    </a:lnTo>
                    <a:cubicBezTo>
                      <a:pt x="1923" y="725"/>
                      <a:pt x="2080" y="568"/>
                      <a:pt x="2080" y="379"/>
                    </a:cubicBezTo>
                    <a:cubicBezTo>
                      <a:pt x="2080" y="190"/>
                      <a:pt x="1923" y="1"/>
                      <a:pt x="173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62" name="Google Shape;991;p32">
                <a:extLst>
                  <a:ext uri="{FF2B5EF4-FFF2-40B4-BE49-F238E27FC236}">
                    <a16:creationId xmlns:a16="http://schemas.microsoft.com/office/drawing/2014/main" id="{33B088E4-CF84-4E23-818D-6E751E291EFD}"/>
                  </a:ext>
                </a:extLst>
              </p:cNvPr>
              <p:cNvSpPr/>
              <p:nvPr/>
            </p:nvSpPr>
            <p:spPr>
              <a:xfrm>
                <a:off x="-31062075" y="2145075"/>
                <a:ext cx="85875" cy="18150"/>
              </a:xfrm>
              <a:custGeom>
                <a:avLst/>
                <a:gdLst/>
                <a:ahLst/>
                <a:cxnLst/>
                <a:rect l="l" t="t" r="r" b="b"/>
                <a:pathLst>
                  <a:path w="3435" h="726" extrusionOk="0">
                    <a:moveTo>
                      <a:pt x="347" y="1"/>
                    </a:moveTo>
                    <a:cubicBezTo>
                      <a:pt x="158" y="1"/>
                      <a:pt x="1" y="158"/>
                      <a:pt x="1" y="379"/>
                    </a:cubicBezTo>
                    <a:cubicBezTo>
                      <a:pt x="1" y="568"/>
                      <a:pt x="158" y="726"/>
                      <a:pt x="347" y="726"/>
                    </a:cubicBezTo>
                    <a:lnTo>
                      <a:pt x="3057" y="726"/>
                    </a:lnTo>
                    <a:cubicBezTo>
                      <a:pt x="3277" y="726"/>
                      <a:pt x="3435" y="568"/>
                      <a:pt x="3435" y="379"/>
                    </a:cubicBezTo>
                    <a:cubicBezTo>
                      <a:pt x="3435" y="158"/>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63" name="Google Shape;992;p32">
                <a:extLst>
                  <a:ext uri="{FF2B5EF4-FFF2-40B4-BE49-F238E27FC236}">
                    <a16:creationId xmlns:a16="http://schemas.microsoft.com/office/drawing/2014/main" id="{5AE4F137-70ED-4A8E-BB0D-2D4F9BBFC8DD}"/>
                  </a:ext>
                </a:extLst>
              </p:cNvPr>
              <p:cNvSpPr/>
              <p:nvPr/>
            </p:nvSpPr>
            <p:spPr>
              <a:xfrm>
                <a:off x="-31062075" y="2179750"/>
                <a:ext cx="52025" cy="18125"/>
              </a:xfrm>
              <a:custGeom>
                <a:avLst/>
                <a:gdLst/>
                <a:ahLst/>
                <a:cxnLst/>
                <a:rect l="l" t="t" r="r" b="b"/>
                <a:pathLst>
                  <a:path w="2081" h="725" extrusionOk="0">
                    <a:moveTo>
                      <a:pt x="347" y="0"/>
                    </a:moveTo>
                    <a:cubicBezTo>
                      <a:pt x="158" y="0"/>
                      <a:pt x="1" y="158"/>
                      <a:pt x="1" y="347"/>
                    </a:cubicBezTo>
                    <a:cubicBezTo>
                      <a:pt x="1" y="567"/>
                      <a:pt x="158" y="725"/>
                      <a:pt x="347" y="725"/>
                    </a:cubicBezTo>
                    <a:lnTo>
                      <a:pt x="1734" y="725"/>
                    </a:lnTo>
                    <a:cubicBezTo>
                      <a:pt x="1923" y="725"/>
                      <a:pt x="2080" y="567"/>
                      <a:pt x="2080" y="347"/>
                    </a:cubicBezTo>
                    <a:cubicBezTo>
                      <a:pt x="2080" y="158"/>
                      <a:pt x="1923" y="0"/>
                      <a:pt x="1734"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64" name="Google Shape;993;p32">
                <a:extLst>
                  <a:ext uri="{FF2B5EF4-FFF2-40B4-BE49-F238E27FC236}">
                    <a16:creationId xmlns:a16="http://schemas.microsoft.com/office/drawing/2014/main" id="{224BA758-B15E-4B2F-B6D7-560FA842841D}"/>
                  </a:ext>
                </a:extLst>
              </p:cNvPr>
              <p:cNvSpPr/>
              <p:nvPr/>
            </p:nvSpPr>
            <p:spPr>
              <a:xfrm>
                <a:off x="-30924225" y="1974175"/>
                <a:ext cx="51200" cy="240250"/>
              </a:xfrm>
              <a:custGeom>
                <a:avLst/>
                <a:gdLst/>
                <a:ahLst/>
                <a:cxnLst/>
                <a:rect l="l" t="t" r="r" b="b"/>
                <a:pathLst>
                  <a:path w="2048" h="9610" extrusionOk="0">
                    <a:moveTo>
                      <a:pt x="1008" y="662"/>
                    </a:moveTo>
                    <a:cubicBezTo>
                      <a:pt x="1229" y="662"/>
                      <a:pt x="1386" y="819"/>
                      <a:pt x="1386" y="1009"/>
                    </a:cubicBezTo>
                    <a:lnTo>
                      <a:pt x="1386" y="2080"/>
                    </a:lnTo>
                    <a:lnTo>
                      <a:pt x="725" y="2080"/>
                    </a:lnTo>
                    <a:lnTo>
                      <a:pt x="725" y="1009"/>
                    </a:lnTo>
                    <a:lnTo>
                      <a:pt x="662" y="1009"/>
                    </a:lnTo>
                    <a:cubicBezTo>
                      <a:pt x="662" y="819"/>
                      <a:pt x="819" y="662"/>
                      <a:pt x="1008" y="662"/>
                    </a:cubicBezTo>
                    <a:close/>
                    <a:moveTo>
                      <a:pt x="1323" y="2741"/>
                    </a:moveTo>
                    <a:lnTo>
                      <a:pt x="1323" y="6900"/>
                    </a:lnTo>
                    <a:lnTo>
                      <a:pt x="662" y="6900"/>
                    </a:lnTo>
                    <a:lnTo>
                      <a:pt x="662" y="2741"/>
                    </a:lnTo>
                    <a:close/>
                    <a:moveTo>
                      <a:pt x="1260" y="7562"/>
                    </a:moveTo>
                    <a:lnTo>
                      <a:pt x="1008" y="8192"/>
                    </a:lnTo>
                    <a:lnTo>
                      <a:pt x="819" y="7562"/>
                    </a:lnTo>
                    <a:close/>
                    <a:moveTo>
                      <a:pt x="1008" y="0"/>
                    </a:moveTo>
                    <a:cubicBezTo>
                      <a:pt x="473" y="0"/>
                      <a:pt x="0" y="473"/>
                      <a:pt x="0" y="1009"/>
                    </a:cubicBezTo>
                    <a:lnTo>
                      <a:pt x="0" y="7215"/>
                    </a:lnTo>
                    <a:lnTo>
                      <a:pt x="0" y="7309"/>
                    </a:lnTo>
                    <a:lnTo>
                      <a:pt x="662" y="9357"/>
                    </a:lnTo>
                    <a:cubicBezTo>
                      <a:pt x="693" y="9515"/>
                      <a:pt x="819" y="9609"/>
                      <a:pt x="977" y="9609"/>
                    </a:cubicBezTo>
                    <a:cubicBezTo>
                      <a:pt x="1134" y="9609"/>
                      <a:pt x="1260" y="9515"/>
                      <a:pt x="1292" y="9357"/>
                    </a:cubicBezTo>
                    <a:lnTo>
                      <a:pt x="1954" y="7309"/>
                    </a:lnTo>
                    <a:lnTo>
                      <a:pt x="1954" y="7215"/>
                    </a:lnTo>
                    <a:lnTo>
                      <a:pt x="1954" y="1009"/>
                    </a:lnTo>
                    <a:cubicBezTo>
                      <a:pt x="2048" y="441"/>
                      <a:pt x="1576" y="0"/>
                      <a:pt x="1008"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grpSp>
      <p:sp>
        <p:nvSpPr>
          <p:cNvPr id="165" name="文本框 164">
            <a:extLst>
              <a:ext uri="{FF2B5EF4-FFF2-40B4-BE49-F238E27FC236}">
                <a16:creationId xmlns:a16="http://schemas.microsoft.com/office/drawing/2014/main" id="{33D4DB85-D083-4104-BD10-5ECF4965153E}"/>
              </a:ext>
            </a:extLst>
          </p:cNvPr>
          <p:cNvSpPr txBox="1"/>
          <p:nvPr/>
        </p:nvSpPr>
        <p:spPr>
          <a:xfrm>
            <a:off x="1739196" y="1962002"/>
            <a:ext cx="1520972" cy="1094402"/>
          </a:xfrm>
          <a:prstGeom prst="rect">
            <a:avLst/>
          </a:prstGeom>
          <a:noFill/>
        </p:spPr>
        <p:txBody>
          <a:bodyPr wrap="square" rtlCol="0">
            <a:spAutoFit/>
          </a:bodyPr>
          <a:lstStyle/>
          <a:p>
            <a:pPr algn="just">
              <a:lnSpc>
                <a:spcPts val="1600"/>
              </a:lnSpc>
            </a:pPr>
            <a:r>
              <a:rPr lang="en-US" altLang="zh-CN" sz="900" spc="100" dirty="0">
                <a:solidFill>
                  <a:schemeClr val="bg1"/>
                </a:solidFill>
                <a:cs typeface="+mn-ea"/>
                <a:sym typeface="+mn-lt"/>
              </a:rPr>
              <a:t>Please enter the font and title you think is appropriate in the box, and change your color.</a:t>
            </a:r>
            <a:endParaRPr lang="zh-CN" altLang="en-US" sz="900" spc="100" dirty="0">
              <a:solidFill>
                <a:schemeClr val="bg1"/>
              </a:solidFill>
              <a:cs typeface="+mn-ea"/>
              <a:sym typeface="+mn-lt"/>
            </a:endParaRPr>
          </a:p>
        </p:txBody>
      </p:sp>
      <p:cxnSp>
        <p:nvCxnSpPr>
          <p:cNvPr id="166" name="直接连接符 165">
            <a:extLst>
              <a:ext uri="{FF2B5EF4-FFF2-40B4-BE49-F238E27FC236}">
                <a16:creationId xmlns:a16="http://schemas.microsoft.com/office/drawing/2014/main" id="{8F8BBD5C-16B1-4210-A18F-67CA03930646}"/>
              </a:ext>
            </a:extLst>
          </p:cNvPr>
          <p:cNvCxnSpPr/>
          <p:nvPr/>
        </p:nvCxnSpPr>
        <p:spPr>
          <a:xfrm>
            <a:off x="2352856" y="1854051"/>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67" name="文本框 166">
            <a:extLst>
              <a:ext uri="{FF2B5EF4-FFF2-40B4-BE49-F238E27FC236}">
                <a16:creationId xmlns:a16="http://schemas.microsoft.com/office/drawing/2014/main" id="{F9A7EE12-B48C-4623-ACE4-88384DBA44C3}"/>
              </a:ext>
            </a:extLst>
          </p:cNvPr>
          <p:cNvSpPr txBox="1"/>
          <p:nvPr/>
        </p:nvSpPr>
        <p:spPr>
          <a:xfrm>
            <a:off x="3517280" y="4463433"/>
            <a:ext cx="1520972" cy="1094402"/>
          </a:xfrm>
          <a:prstGeom prst="rect">
            <a:avLst/>
          </a:prstGeom>
          <a:noFill/>
        </p:spPr>
        <p:txBody>
          <a:bodyPr wrap="square" rtlCol="0">
            <a:spAutoFit/>
          </a:bodyPr>
          <a:lstStyle>
            <a:defPPr>
              <a:defRPr lang="zh-CN"/>
            </a:defPPr>
            <a:lvl1pPr algn="just">
              <a:lnSpc>
                <a:spcPts val="1600"/>
              </a:lnSpc>
              <a:defRPr sz="9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cxnSp>
        <p:nvCxnSpPr>
          <p:cNvPr id="168" name="直接连接符 167">
            <a:extLst>
              <a:ext uri="{FF2B5EF4-FFF2-40B4-BE49-F238E27FC236}">
                <a16:creationId xmlns:a16="http://schemas.microsoft.com/office/drawing/2014/main" id="{FDE5DD6C-28F9-4EF0-95CD-9BE79A8B3536}"/>
              </a:ext>
            </a:extLst>
          </p:cNvPr>
          <p:cNvCxnSpPr/>
          <p:nvPr/>
        </p:nvCxnSpPr>
        <p:spPr>
          <a:xfrm>
            <a:off x="4130940" y="4355482"/>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69" name="文本框 168">
            <a:extLst>
              <a:ext uri="{FF2B5EF4-FFF2-40B4-BE49-F238E27FC236}">
                <a16:creationId xmlns:a16="http://schemas.microsoft.com/office/drawing/2014/main" id="{A7BE941F-B1BF-41D7-9CC9-2714B512959E}"/>
              </a:ext>
            </a:extLst>
          </p:cNvPr>
          <p:cNvSpPr txBox="1"/>
          <p:nvPr/>
        </p:nvSpPr>
        <p:spPr>
          <a:xfrm>
            <a:off x="5388585" y="1871984"/>
            <a:ext cx="1520972" cy="1094402"/>
          </a:xfrm>
          <a:prstGeom prst="rect">
            <a:avLst/>
          </a:prstGeom>
          <a:noFill/>
        </p:spPr>
        <p:txBody>
          <a:bodyPr wrap="square" rtlCol="0">
            <a:spAutoFit/>
          </a:bodyPr>
          <a:lstStyle>
            <a:defPPr>
              <a:defRPr lang="zh-CN"/>
            </a:defPPr>
            <a:lvl1pPr algn="just">
              <a:lnSpc>
                <a:spcPts val="1600"/>
              </a:lnSpc>
              <a:defRPr sz="9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cxnSp>
        <p:nvCxnSpPr>
          <p:cNvPr id="170" name="直接连接符 169">
            <a:extLst>
              <a:ext uri="{FF2B5EF4-FFF2-40B4-BE49-F238E27FC236}">
                <a16:creationId xmlns:a16="http://schemas.microsoft.com/office/drawing/2014/main" id="{EA96F151-366E-42A4-BA86-13FDD8037413}"/>
              </a:ext>
            </a:extLst>
          </p:cNvPr>
          <p:cNvCxnSpPr/>
          <p:nvPr/>
        </p:nvCxnSpPr>
        <p:spPr>
          <a:xfrm>
            <a:off x="6002245" y="1764033"/>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71" name="文本框 170">
            <a:extLst>
              <a:ext uri="{FF2B5EF4-FFF2-40B4-BE49-F238E27FC236}">
                <a16:creationId xmlns:a16="http://schemas.microsoft.com/office/drawing/2014/main" id="{61214CB1-E389-4CDD-A1ED-4593F518C50C}"/>
              </a:ext>
            </a:extLst>
          </p:cNvPr>
          <p:cNvSpPr txBox="1"/>
          <p:nvPr/>
        </p:nvSpPr>
        <p:spPr>
          <a:xfrm>
            <a:off x="7184332" y="4461153"/>
            <a:ext cx="1520972" cy="1094402"/>
          </a:xfrm>
          <a:prstGeom prst="rect">
            <a:avLst/>
          </a:prstGeom>
          <a:noFill/>
        </p:spPr>
        <p:txBody>
          <a:bodyPr wrap="square" rtlCol="0">
            <a:spAutoFit/>
          </a:bodyPr>
          <a:lstStyle>
            <a:defPPr>
              <a:defRPr lang="zh-CN"/>
            </a:defPPr>
            <a:lvl1pPr algn="just">
              <a:lnSpc>
                <a:spcPts val="1600"/>
              </a:lnSpc>
              <a:defRPr sz="9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cxnSp>
        <p:nvCxnSpPr>
          <p:cNvPr id="172" name="直接连接符 171">
            <a:extLst>
              <a:ext uri="{FF2B5EF4-FFF2-40B4-BE49-F238E27FC236}">
                <a16:creationId xmlns:a16="http://schemas.microsoft.com/office/drawing/2014/main" id="{66D45B73-A6E1-4845-BD5B-65C01E4FA76F}"/>
              </a:ext>
            </a:extLst>
          </p:cNvPr>
          <p:cNvCxnSpPr/>
          <p:nvPr/>
        </p:nvCxnSpPr>
        <p:spPr>
          <a:xfrm>
            <a:off x="7797992" y="4353202"/>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73" name="文本框 172">
            <a:extLst>
              <a:ext uri="{FF2B5EF4-FFF2-40B4-BE49-F238E27FC236}">
                <a16:creationId xmlns:a16="http://schemas.microsoft.com/office/drawing/2014/main" id="{9891A2DF-009E-42AB-A6AC-EF565296C877}"/>
              </a:ext>
            </a:extLst>
          </p:cNvPr>
          <p:cNvSpPr txBox="1"/>
          <p:nvPr/>
        </p:nvSpPr>
        <p:spPr>
          <a:xfrm>
            <a:off x="8933204" y="1856593"/>
            <a:ext cx="1520972" cy="1094402"/>
          </a:xfrm>
          <a:prstGeom prst="rect">
            <a:avLst/>
          </a:prstGeom>
          <a:noFill/>
        </p:spPr>
        <p:txBody>
          <a:bodyPr wrap="square" rtlCol="0">
            <a:spAutoFit/>
          </a:bodyPr>
          <a:lstStyle>
            <a:defPPr>
              <a:defRPr lang="zh-CN"/>
            </a:defPPr>
            <a:lvl1pPr algn="just">
              <a:lnSpc>
                <a:spcPts val="1600"/>
              </a:lnSpc>
              <a:defRPr sz="9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cxnSp>
        <p:nvCxnSpPr>
          <p:cNvPr id="174" name="直接连接符 173">
            <a:extLst>
              <a:ext uri="{FF2B5EF4-FFF2-40B4-BE49-F238E27FC236}">
                <a16:creationId xmlns:a16="http://schemas.microsoft.com/office/drawing/2014/main" id="{7A01A24C-F25E-4CEA-B9AA-16EF35071D4C}"/>
              </a:ext>
            </a:extLst>
          </p:cNvPr>
          <p:cNvCxnSpPr/>
          <p:nvPr/>
        </p:nvCxnSpPr>
        <p:spPr>
          <a:xfrm>
            <a:off x="9546864" y="1748642"/>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87" name="图片 86">
            <a:extLst>
              <a:ext uri="{FF2B5EF4-FFF2-40B4-BE49-F238E27FC236}">
                <a16:creationId xmlns:a16="http://schemas.microsoft.com/office/drawing/2014/main" id="{7E4E4FD3-4D1C-4C89-9E76-D6A3E82B7A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Tree>
    <p:extLst>
      <p:ext uri="{BB962C8B-B14F-4D97-AF65-F5344CB8AC3E}">
        <p14:creationId xmlns:p14="http://schemas.microsoft.com/office/powerpoint/2010/main" val="633827666"/>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1+#ppt_w/2"/>
                                          </p:val>
                                        </p:tav>
                                        <p:tav tm="100000">
                                          <p:val>
                                            <p:strVal val="#ppt_x"/>
                                          </p:val>
                                        </p:tav>
                                      </p:tavLst>
                                    </p:anim>
                                    <p:anim calcmode="lin" valueType="num">
                                      <p:cBhvr additive="base">
                                        <p:cTn id="8" dur="1000" fill="hold"/>
                                        <p:tgtEl>
                                          <p:spTgt spid="72"/>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6"/>
                                        </p:tgtEl>
                                        <p:attrNameLst>
                                          <p:attrName>style.visibility</p:attrName>
                                        </p:attrNameLst>
                                      </p:cBhvr>
                                      <p:to>
                                        <p:strVal val="visible"/>
                                      </p:to>
                                    </p:set>
                                    <p:anim calcmode="lin" valueType="num">
                                      <p:cBhvr additive="base">
                                        <p:cTn id="11" dur="1000" fill="hold"/>
                                        <p:tgtEl>
                                          <p:spTgt spid="56"/>
                                        </p:tgtEl>
                                        <p:attrNameLst>
                                          <p:attrName>ppt_x</p:attrName>
                                        </p:attrNameLst>
                                      </p:cBhvr>
                                      <p:tavLst>
                                        <p:tav tm="0">
                                          <p:val>
                                            <p:strVal val="0-#ppt_w/2"/>
                                          </p:val>
                                        </p:tav>
                                        <p:tav tm="100000">
                                          <p:val>
                                            <p:strVal val="#ppt_x"/>
                                          </p:val>
                                        </p:tav>
                                      </p:tavLst>
                                    </p:anim>
                                    <p:anim calcmode="lin" valueType="num">
                                      <p:cBhvr additive="base">
                                        <p:cTn id="12" dur="1000" fill="hold"/>
                                        <p:tgtEl>
                                          <p:spTgt spid="56"/>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65"/>
                                        </p:tgtEl>
                                        <p:attrNameLst>
                                          <p:attrName>style.visibility</p:attrName>
                                        </p:attrNameLst>
                                      </p:cBhvr>
                                      <p:to>
                                        <p:strVal val="visible"/>
                                      </p:to>
                                    </p:set>
                                    <p:anim calcmode="lin" valueType="num">
                                      <p:cBhvr additive="base">
                                        <p:cTn id="15" dur="1000" fill="hold"/>
                                        <p:tgtEl>
                                          <p:spTgt spid="165"/>
                                        </p:tgtEl>
                                        <p:attrNameLst>
                                          <p:attrName>ppt_x</p:attrName>
                                        </p:attrNameLst>
                                      </p:cBhvr>
                                      <p:tavLst>
                                        <p:tav tm="0">
                                          <p:val>
                                            <p:strVal val="0-#ppt_w/2"/>
                                          </p:val>
                                        </p:tav>
                                        <p:tav tm="100000">
                                          <p:val>
                                            <p:strVal val="#ppt_x"/>
                                          </p:val>
                                        </p:tav>
                                      </p:tavLst>
                                    </p:anim>
                                    <p:anim calcmode="lin" valueType="num">
                                      <p:cBhvr additive="base">
                                        <p:cTn id="16" dur="1000" fill="hold"/>
                                        <p:tgtEl>
                                          <p:spTgt spid="165"/>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166"/>
                                        </p:tgtEl>
                                        <p:attrNameLst>
                                          <p:attrName>style.visibility</p:attrName>
                                        </p:attrNameLst>
                                      </p:cBhvr>
                                      <p:to>
                                        <p:strVal val="visible"/>
                                      </p:to>
                                    </p:set>
                                    <p:anim calcmode="lin" valueType="num">
                                      <p:cBhvr additive="base">
                                        <p:cTn id="19" dur="1000" fill="hold"/>
                                        <p:tgtEl>
                                          <p:spTgt spid="166"/>
                                        </p:tgtEl>
                                        <p:attrNameLst>
                                          <p:attrName>ppt_x</p:attrName>
                                        </p:attrNameLst>
                                      </p:cBhvr>
                                      <p:tavLst>
                                        <p:tav tm="0">
                                          <p:val>
                                            <p:strVal val="0-#ppt_w/2"/>
                                          </p:val>
                                        </p:tav>
                                        <p:tav tm="100000">
                                          <p:val>
                                            <p:strVal val="#ppt_x"/>
                                          </p:val>
                                        </p:tav>
                                      </p:tavLst>
                                    </p:anim>
                                    <p:anim calcmode="lin" valueType="num">
                                      <p:cBhvr additive="base">
                                        <p:cTn id="20" dur="1000" fill="hold"/>
                                        <p:tgtEl>
                                          <p:spTgt spid="166"/>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67"/>
                                        </p:tgtEl>
                                        <p:attrNameLst>
                                          <p:attrName>style.visibility</p:attrName>
                                        </p:attrNameLst>
                                      </p:cBhvr>
                                      <p:to>
                                        <p:strVal val="visible"/>
                                      </p:to>
                                    </p:set>
                                    <p:anim calcmode="lin" valueType="num">
                                      <p:cBhvr additive="base">
                                        <p:cTn id="23" dur="1000" fill="hold"/>
                                        <p:tgtEl>
                                          <p:spTgt spid="167"/>
                                        </p:tgtEl>
                                        <p:attrNameLst>
                                          <p:attrName>ppt_x</p:attrName>
                                        </p:attrNameLst>
                                      </p:cBhvr>
                                      <p:tavLst>
                                        <p:tav tm="0">
                                          <p:val>
                                            <p:strVal val="0-#ppt_w/2"/>
                                          </p:val>
                                        </p:tav>
                                        <p:tav tm="100000">
                                          <p:val>
                                            <p:strVal val="#ppt_x"/>
                                          </p:val>
                                        </p:tav>
                                      </p:tavLst>
                                    </p:anim>
                                    <p:anim calcmode="lin" valueType="num">
                                      <p:cBhvr additive="base">
                                        <p:cTn id="24" dur="1000" fill="hold"/>
                                        <p:tgtEl>
                                          <p:spTgt spid="167"/>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168"/>
                                        </p:tgtEl>
                                        <p:attrNameLst>
                                          <p:attrName>style.visibility</p:attrName>
                                        </p:attrNameLst>
                                      </p:cBhvr>
                                      <p:to>
                                        <p:strVal val="visible"/>
                                      </p:to>
                                    </p:set>
                                    <p:anim calcmode="lin" valueType="num">
                                      <p:cBhvr additive="base">
                                        <p:cTn id="27" dur="1000" fill="hold"/>
                                        <p:tgtEl>
                                          <p:spTgt spid="168"/>
                                        </p:tgtEl>
                                        <p:attrNameLst>
                                          <p:attrName>ppt_x</p:attrName>
                                        </p:attrNameLst>
                                      </p:cBhvr>
                                      <p:tavLst>
                                        <p:tav tm="0">
                                          <p:val>
                                            <p:strVal val="0-#ppt_w/2"/>
                                          </p:val>
                                        </p:tav>
                                        <p:tav tm="100000">
                                          <p:val>
                                            <p:strVal val="#ppt_x"/>
                                          </p:val>
                                        </p:tav>
                                      </p:tavLst>
                                    </p:anim>
                                    <p:anim calcmode="lin" valueType="num">
                                      <p:cBhvr additive="base">
                                        <p:cTn id="28" dur="1000" fill="hold"/>
                                        <p:tgtEl>
                                          <p:spTgt spid="168"/>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169"/>
                                        </p:tgtEl>
                                        <p:attrNameLst>
                                          <p:attrName>style.visibility</p:attrName>
                                        </p:attrNameLst>
                                      </p:cBhvr>
                                      <p:to>
                                        <p:strVal val="visible"/>
                                      </p:to>
                                    </p:set>
                                    <p:anim calcmode="lin" valueType="num">
                                      <p:cBhvr additive="base">
                                        <p:cTn id="31" dur="1000" fill="hold"/>
                                        <p:tgtEl>
                                          <p:spTgt spid="169"/>
                                        </p:tgtEl>
                                        <p:attrNameLst>
                                          <p:attrName>ppt_x</p:attrName>
                                        </p:attrNameLst>
                                      </p:cBhvr>
                                      <p:tavLst>
                                        <p:tav tm="0">
                                          <p:val>
                                            <p:strVal val="0-#ppt_w/2"/>
                                          </p:val>
                                        </p:tav>
                                        <p:tav tm="100000">
                                          <p:val>
                                            <p:strVal val="#ppt_x"/>
                                          </p:val>
                                        </p:tav>
                                      </p:tavLst>
                                    </p:anim>
                                    <p:anim calcmode="lin" valueType="num">
                                      <p:cBhvr additive="base">
                                        <p:cTn id="32" dur="1000" fill="hold"/>
                                        <p:tgtEl>
                                          <p:spTgt spid="169"/>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170"/>
                                        </p:tgtEl>
                                        <p:attrNameLst>
                                          <p:attrName>style.visibility</p:attrName>
                                        </p:attrNameLst>
                                      </p:cBhvr>
                                      <p:to>
                                        <p:strVal val="visible"/>
                                      </p:to>
                                    </p:set>
                                    <p:anim calcmode="lin" valueType="num">
                                      <p:cBhvr additive="base">
                                        <p:cTn id="35" dur="1000" fill="hold"/>
                                        <p:tgtEl>
                                          <p:spTgt spid="170"/>
                                        </p:tgtEl>
                                        <p:attrNameLst>
                                          <p:attrName>ppt_x</p:attrName>
                                        </p:attrNameLst>
                                      </p:cBhvr>
                                      <p:tavLst>
                                        <p:tav tm="0">
                                          <p:val>
                                            <p:strVal val="0-#ppt_w/2"/>
                                          </p:val>
                                        </p:tav>
                                        <p:tav tm="100000">
                                          <p:val>
                                            <p:strVal val="#ppt_x"/>
                                          </p:val>
                                        </p:tav>
                                      </p:tavLst>
                                    </p:anim>
                                    <p:anim calcmode="lin" valueType="num">
                                      <p:cBhvr additive="base">
                                        <p:cTn id="36" dur="1000" fill="hold"/>
                                        <p:tgtEl>
                                          <p:spTgt spid="170"/>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171"/>
                                        </p:tgtEl>
                                        <p:attrNameLst>
                                          <p:attrName>style.visibility</p:attrName>
                                        </p:attrNameLst>
                                      </p:cBhvr>
                                      <p:to>
                                        <p:strVal val="visible"/>
                                      </p:to>
                                    </p:set>
                                    <p:anim calcmode="lin" valueType="num">
                                      <p:cBhvr additive="base">
                                        <p:cTn id="39" dur="1000" fill="hold"/>
                                        <p:tgtEl>
                                          <p:spTgt spid="171"/>
                                        </p:tgtEl>
                                        <p:attrNameLst>
                                          <p:attrName>ppt_x</p:attrName>
                                        </p:attrNameLst>
                                      </p:cBhvr>
                                      <p:tavLst>
                                        <p:tav tm="0">
                                          <p:val>
                                            <p:strVal val="0-#ppt_w/2"/>
                                          </p:val>
                                        </p:tav>
                                        <p:tav tm="100000">
                                          <p:val>
                                            <p:strVal val="#ppt_x"/>
                                          </p:val>
                                        </p:tav>
                                      </p:tavLst>
                                    </p:anim>
                                    <p:anim calcmode="lin" valueType="num">
                                      <p:cBhvr additive="base">
                                        <p:cTn id="40" dur="1000" fill="hold"/>
                                        <p:tgtEl>
                                          <p:spTgt spid="171"/>
                                        </p:tgtEl>
                                        <p:attrNameLst>
                                          <p:attrName>ppt_y</p:attrName>
                                        </p:attrNameLst>
                                      </p:cBhvr>
                                      <p:tavLst>
                                        <p:tav tm="0">
                                          <p:val>
                                            <p:strVal val="#ppt_y"/>
                                          </p:val>
                                        </p:tav>
                                        <p:tav tm="100000">
                                          <p:val>
                                            <p:strVal val="#ppt_y"/>
                                          </p:val>
                                        </p:tav>
                                      </p:tavLst>
                                    </p:anim>
                                  </p:childTnLst>
                                </p:cTn>
                              </p:par>
                              <p:par>
                                <p:cTn id="41" presetID="2" presetClass="entr" presetSubtype="8" fill="hold" nodeType="withEffect">
                                  <p:stCondLst>
                                    <p:cond delay="0"/>
                                  </p:stCondLst>
                                  <p:childTnLst>
                                    <p:set>
                                      <p:cBhvr>
                                        <p:cTn id="42" dur="1" fill="hold">
                                          <p:stCondLst>
                                            <p:cond delay="0"/>
                                          </p:stCondLst>
                                        </p:cTn>
                                        <p:tgtEl>
                                          <p:spTgt spid="172"/>
                                        </p:tgtEl>
                                        <p:attrNameLst>
                                          <p:attrName>style.visibility</p:attrName>
                                        </p:attrNameLst>
                                      </p:cBhvr>
                                      <p:to>
                                        <p:strVal val="visible"/>
                                      </p:to>
                                    </p:set>
                                    <p:anim calcmode="lin" valueType="num">
                                      <p:cBhvr additive="base">
                                        <p:cTn id="43" dur="1000" fill="hold"/>
                                        <p:tgtEl>
                                          <p:spTgt spid="172"/>
                                        </p:tgtEl>
                                        <p:attrNameLst>
                                          <p:attrName>ppt_x</p:attrName>
                                        </p:attrNameLst>
                                      </p:cBhvr>
                                      <p:tavLst>
                                        <p:tav tm="0">
                                          <p:val>
                                            <p:strVal val="0-#ppt_w/2"/>
                                          </p:val>
                                        </p:tav>
                                        <p:tav tm="100000">
                                          <p:val>
                                            <p:strVal val="#ppt_x"/>
                                          </p:val>
                                        </p:tav>
                                      </p:tavLst>
                                    </p:anim>
                                    <p:anim calcmode="lin" valueType="num">
                                      <p:cBhvr additive="base">
                                        <p:cTn id="44" dur="1000" fill="hold"/>
                                        <p:tgtEl>
                                          <p:spTgt spid="172"/>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0"/>
                                  </p:stCondLst>
                                  <p:childTnLst>
                                    <p:set>
                                      <p:cBhvr>
                                        <p:cTn id="46" dur="1" fill="hold">
                                          <p:stCondLst>
                                            <p:cond delay="0"/>
                                          </p:stCondLst>
                                        </p:cTn>
                                        <p:tgtEl>
                                          <p:spTgt spid="173"/>
                                        </p:tgtEl>
                                        <p:attrNameLst>
                                          <p:attrName>style.visibility</p:attrName>
                                        </p:attrNameLst>
                                      </p:cBhvr>
                                      <p:to>
                                        <p:strVal val="visible"/>
                                      </p:to>
                                    </p:set>
                                    <p:anim calcmode="lin" valueType="num">
                                      <p:cBhvr additive="base">
                                        <p:cTn id="47" dur="1000" fill="hold"/>
                                        <p:tgtEl>
                                          <p:spTgt spid="173"/>
                                        </p:tgtEl>
                                        <p:attrNameLst>
                                          <p:attrName>ppt_x</p:attrName>
                                        </p:attrNameLst>
                                      </p:cBhvr>
                                      <p:tavLst>
                                        <p:tav tm="0">
                                          <p:val>
                                            <p:strVal val="0-#ppt_w/2"/>
                                          </p:val>
                                        </p:tav>
                                        <p:tav tm="100000">
                                          <p:val>
                                            <p:strVal val="#ppt_x"/>
                                          </p:val>
                                        </p:tav>
                                      </p:tavLst>
                                    </p:anim>
                                    <p:anim calcmode="lin" valueType="num">
                                      <p:cBhvr additive="base">
                                        <p:cTn id="48" dur="1000" fill="hold"/>
                                        <p:tgtEl>
                                          <p:spTgt spid="173"/>
                                        </p:tgtEl>
                                        <p:attrNameLst>
                                          <p:attrName>ppt_y</p:attrName>
                                        </p:attrNameLst>
                                      </p:cBhvr>
                                      <p:tavLst>
                                        <p:tav tm="0">
                                          <p:val>
                                            <p:strVal val="#ppt_y"/>
                                          </p:val>
                                        </p:tav>
                                        <p:tav tm="100000">
                                          <p:val>
                                            <p:strVal val="#ppt_y"/>
                                          </p:val>
                                        </p:tav>
                                      </p:tavLst>
                                    </p:anim>
                                  </p:childTnLst>
                                </p:cTn>
                              </p:par>
                              <p:par>
                                <p:cTn id="49" presetID="2" presetClass="entr" presetSubtype="8" fill="hold" nodeType="withEffect">
                                  <p:stCondLst>
                                    <p:cond delay="0"/>
                                  </p:stCondLst>
                                  <p:childTnLst>
                                    <p:set>
                                      <p:cBhvr>
                                        <p:cTn id="50" dur="1" fill="hold">
                                          <p:stCondLst>
                                            <p:cond delay="0"/>
                                          </p:stCondLst>
                                        </p:cTn>
                                        <p:tgtEl>
                                          <p:spTgt spid="174"/>
                                        </p:tgtEl>
                                        <p:attrNameLst>
                                          <p:attrName>style.visibility</p:attrName>
                                        </p:attrNameLst>
                                      </p:cBhvr>
                                      <p:to>
                                        <p:strVal val="visible"/>
                                      </p:to>
                                    </p:set>
                                    <p:anim calcmode="lin" valueType="num">
                                      <p:cBhvr additive="base">
                                        <p:cTn id="51" dur="1000" fill="hold"/>
                                        <p:tgtEl>
                                          <p:spTgt spid="174"/>
                                        </p:tgtEl>
                                        <p:attrNameLst>
                                          <p:attrName>ppt_x</p:attrName>
                                        </p:attrNameLst>
                                      </p:cBhvr>
                                      <p:tavLst>
                                        <p:tav tm="0">
                                          <p:val>
                                            <p:strVal val="0-#ppt_w/2"/>
                                          </p:val>
                                        </p:tav>
                                        <p:tav tm="100000">
                                          <p:val>
                                            <p:strVal val="#ppt_x"/>
                                          </p:val>
                                        </p:tav>
                                      </p:tavLst>
                                    </p:anim>
                                    <p:anim calcmode="lin" valueType="num">
                                      <p:cBhvr additive="base">
                                        <p:cTn id="52" dur="1000" fill="hold"/>
                                        <p:tgtEl>
                                          <p:spTgt spid="174"/>
                                        </p:tgtEl>
                                        <p:attrNameLst>
                                          <p:attrName>ppt_y</p:attrName>
                                        </p:attrNameLst>
                                      </p:cBhvr>
                                      <p:tavLst>
                                        <p:tav tm="0">
                                          <p:val>
                                            <p:strVal val="#ppt_y"/>
                                          </p:val>
                                        </p:tav>
                                        <p:tav tm="100000">
                                          <p:val>
                                            <p:strVal val="#ppt_y"/>
                                          </p:val>
                                        </p:tav>
                                      </p:tavLst>
                                    </p:anim>
                                  </p:childTnLst>
                                </p:cTn>
                              </p:par>
                              <p:par>
                                <p:cTn id="53" presetID="2" presetClass="entr" presetSubtype="8" fill="hold" nodeType="withEffect">
                                  <p:stCondLst>
                                    <p:cond delay="0"/>
                                  </p:stCondLst>
                                  <p:childTnLst>
                                    <p:set>
                                      <p:cBhvr>
                                        <p:cTn id="54" dur="1" fill="hold">
                                          <p:stCondLst>
                                            <p:cond delay="0"/>
                                          </p:stCondLst>
                                        </p:cTn>
                                        <p:tgtEl>
                                          <p:spTgt spid="3"/>
                                        </p:tgtEl>
                                        <p:attrNameLst>
                                          <p:attrName>style.visibility</p:attrName>
                                        </p:attrNameLst>
                                      </p:cBhvr>
                                      <p:to>
                                        <p:strVal val="visible"/>
                                      </p:to>
                                    </p:set>
                                    <p:anim calcmode="lin" valueType="num">
                                      <p:cBhvr additive="base">
                                        <p:cTn id="55" dur="1000" fill="hold"/>
                                        <p:tgtEl>
                                          <p:spTgt spid="3"/>
                                        </p:tgtEl>
                                        <p:attrNameLst>
                                          <p:attrName>ppt_x</p:attrName>
                                        </p:attrNameLst>
                                      </p:cBhvr>
                                      <p:tavLst>
                                        <p:tav tm="0">
                                          <p:val>
                                            <p:strVal val="0-#ppt_w/2"/>
                                          </p:val>
                                        </p:tav>
                                        <p:tav tm="100000">
                                          <p:val>
                                            <p:strVal val="#ppt_x"/>
                                          </p:val>
                                        </p:tav>
                                      </p:tavLst>
                                    </p:anim>
                                    <p:anim calcmode="lin" valueType="num">
                                      <p:cBhvr additive="base">
                                        <p:cTn id="56" dur="1000" fill="hold"/>
                                        <p:tgtEl>
                                          <p:spTgt spid="3"/>
                                        </p:tgtEl>
                                        <p:attrNameLst>
                                          <p:attrName>ppt_y</p:attrName>
                                        </p:attrNameLst>
                                      </p:cBhvr>
                                      <p:tavLst>
                                        <p:tav tm="0">
                                          <p:val>
                                            <p:strVal val="#ppt_y"/>
                                          </p:val>
                                        </p:tav>
                                        <p:tav tm="100000">
                                          <p:val>
                                            <p:strVal val="#ppt_y"/>
                                          </p:val>
                                        </p:tav>
                                      </p:tavLst>
                                    </p:anim>
                                  </p:childTnLst>
                                </p:cTn>
                              </p:par>
                              <p:par>
                                <p:cTn id="57" presetID="2" presetClass="entr" presetSubtype="8" fill="hold" nodeType="withEffect">
                                  <p:stCondLst>
                                    <p:cond delay="0"/>
                                  </p:stCondLst>
                                  <p:childTnLst>
                                    <p:set>
                                      <p:cBhvr>
                                        <p:cTn id="58" dur="1" fill="hold">
                                          <p:stCondLst>
                                            <p:cond delay="0"/>
                                          </p:stCondLst>
                                        </p:cTn>
                                        <p:tgtEl>
                                          <p:spTgt spid="2"/>
                                        </p:tgtEl>
                                        <p:attrNameLst>
                                          <p:attrName>style.visibility</p:attrName>
                                        </p:attrNameLst>
                                      </p:cBhvr>
                                      <p:to>
                                        <p:strVal val="visible"/>
                                      </p:to>
                                    </p:set>
                                    <p:anim calcmode="lin" valueType="num">
                                      <p:cBhvr additive="base">
                                        <p:cTn id="59" dur="1000" fill="hold"/>
                                        <p:tgtEl>
                                          <p:spTgt spid="2"/>
                                        </p:tgtEl>
                                        <p:attrNameLst>
                                          <p:attrName>ppt_x</p:attrName>
                                        </p:attrNameLst>
                                      </p:cBhvr>
                                      <p:tavLst>
                                        <p:tav tm="0">
                                          <p:val>
                                            <p:strVal val="0-#ppt_w/2"/>
                                          </p:val>
                                        </p:tav>
                                        <p:tav tm="100000">
                                          <p:val>
                                            <p:strVal val="#ppt_x"/>
                                          </p:val>
                                        </p:tav>
                                      </p:tavLst>
                                    </p:anim>
                                    <p:anim calcmode="lin" valueType="num">
                                      <p:cBhvr additive="base">
                                        <p:cTn id="60" dur="1000" fill="hold"/>
                                        <p:tgtEl>
                                          <p:spTgt spid="2"/>
                                        </p:tgtEl>
                                        <p:attrNameLst>
                                          <p:attrName>ppt_y</p:attrName>
                                        </p:attrNameLst>
                                      </p:cBhvr>
                                      <p:tavLst>
                                        <p:tav tm="0">
                                          <p:val>
                                            <p:strVal val="#ppt_y"/>
                                          </p:val>
                                        </p:tav>
                                        <p:tav tm="100000">
                                          <p:val>
                                            <p:strVal val="#ppt_y"/>
                                          </p:val>
                                        </p:tav>
                                      </p:tavLst>
                                    </p:anim>
                                  </p:childTnLst>
                                </p:cTn>
                              </p:par>
                              <p:par>
                                <p:cTn id="61" presetID="2" presetClass="entr" presetSubtype="8" fill="hold" nodeType="withEffect">
                                  <p:stCondLst>
                                    <p:cond delay="0"/>
                                  </p:stCondLst>
                                  <p:childTnLst>
                                    <p:set>
                                      <p:cBhvr>
                                        <p:cTn id="62" dur="1" fill="hold">
                                          <p:stCondLst>
                                            <p:cond delay="0"/>
                                          </p:stCondLst>
                                        </p:cTn>
                                        <p:tgtEl>
                                          <p:spTgt spid="134"/>
                                        </p:tgtEl>
                                        <p:attrNameLst>
                                          <p:attrName>style.visibility</p:attrName>
                                        </p:attrNameLst>
                                      </p:cBhvr>
                                      <p:to>
                                        <p:strVal val="visible"/>
                                      </p:to>
                                    </p:set>
                                    <p:anim calcmode="lin" valueType="num">
                                      <p:cBhvr additive="base">
                                        <p:cTn id="63" dur="1000" fill="hold"/>
                                        <p:tgtEl>
                                          <p:spTgt spid="134"/>
                                        </p:tgtEl>
                                        <p:attrNameLst>
                                          <p:attrName>ppt_x</p:attrName>
                                        </p:attrNameLst>
                                      </p:cBhvr>
                                      <p:tavLst>
                                        <p:tav tm="0">
                                          <p:val>
                                            <p:strVal val="0-#ppt_w/2"/>
                                          </p:val>
                                        </p:tav>
                                        <p:tav tm="100000">
                                          <p:val>
                                            <p:strVal val="#ppt_x"/>
                                          </p:val>
                                        </p:tav>
                                      </p:tavLst>
                                    </p:anim>
                                    <p:anim calcmode="lin" valueType="num">
                                      <p:cBhvr additive="base">
                                        <p:cTn id="64" dur="1000" fill="hold"/>
                                        <p:tgtEl>
                                          <p:spTgt spid="134"/>
                                        </p:tgtEl>
                                        <p:attrNameLst>
                                          <p:attrName>ppt_y</p:attrName>
                                        </p:attrNameLst>
                                      </p:cBhvr>
                                      <p:tavLst>
                                        <p:tav tm="0">
                                          <p:val>
                                            <p:strVal val="#ppt_y"/>
                                          </p:val>
                                        </p:tav>
                                        <p:tav tm="100000">
                                          <p:val>
                                            <p:strVal val="#ppt_y"/>
                                          </p:val>
                                        </p:tav>
                                      </p:tavLst>
                                    </p:anim>
                                  </p:childTnLst>
                                </p:cTn>
                              </p:par>
                              <p:par>
                                <p:cTn id="65" presetID="2" presetClass="entr" presetSubtype="8" fill="hold" nodeType="withEffect">
                                  <p:stCondLst>
                                    <p:cond delay="0"/>
                                  </p:stCondLst>
                                  <p:childTnLst>
                                    <p:set>
                                      <p:cBhvr>
                                        <p:cTn id="66" dur="1" fill="hold">
                                          <p:stCondLst>
                                            <p:cond delay="0"/>
                                          </p:stCondLst>
                                        </p:cTn>
                                        <p:tgtEl>
                                          <p:spTgt spid="137"/>
                                        </p:tgtEl>
                                        <p:attrNameLst>
                                          <p:attrName>style.visibility</p:attrName>
                                        </p:attrNameLst>
                                      </p:cBhvr>
                                      <p:to>
                                        <p:strVal val="visible"/>
                                      </p:to>
                                    </p:set>
                                    <p:anim calcmode="lin" valueType="num">
                                      <p:cBhvr additive="base">
                                        <p:cTn id="67" dur="1000" fill="hold"/>
                                        <p:tgtEl>
                                          <p:spTgt spid="137"/>
                                        </p:tgtEl>
                                        <p:attrNameLst>
                                          <p:attrName>ppt_x</p:attrName>
                                        </p:attrNameLst>
                                      </p:cBhvr>
                                      <p:tavLst>
                                        <p:tav tm="0">
                                          <p:val>
                                            <p:strVal val="0-#ppt_w/2"/>
                                          </p:val>
                                        </p:tav>
                                        <p:tav tm="100000">
                                          <p:val>
                                            <p:strVal val="#ppt_x"/>
                                          </p:val>
                                        </p:tav>
                                      </p:tavLst>
                                    </p:anim>
                                    <p:anim calcmode="lin" valueType="num">
                                      <p:cBhvr additive="base">
                                        <p:cTn id="68" dur="1000" fill="hold"/>
                                        <p:tgtEl>
                                          <p:spTgt spid="137"/>
                                        </p:tgtEl>
                                        <p:attrNameLst>
                                          <p:attrName>ppt_y</p:attrName>
                                        </p:attrNameLst>
                                      </p:cBhvr>
                                      <p:tavLst>
                                        <p:tav tm="0">
                                          <p:val>
                                            <p:strVal val="#ppt_y"/>
                                          </p:val>
                                        </p:tav>
                                        <p:tav tm="100000">
                                          <p:val>
                                            <p:strVal val="#ppt_y"/>
                                          </p:val>
                                        </p:tav>
                                      </p:tavLst>
                                    </p:anim>
                                  </p:childTnLst>
                                </p:cTn>
                              </p:par>
                              <p:par>
                                <p:cTn id="69" presetID="2" presetClass="entr" presetSubtype="8" fill="hold" nodeType="withEffect">
                                  <p:stCondLst>
                                    <p:cond delay="0"/>
                                  </p:stCondLst>
                                  <p:childTnLst>
                                    <p:set>
                                      <p:cBhvr>
                                        <p:cTn id="70" dur="1" fill="hold">
                                          <p:stCondLst>
                                            <p:cond delay="0"/>
                                          </p:stCondLst>
                                        </p:cTn>
                                        <p:tgtEl>
                                          <p:spTgt spid="151"/>
                                        </p:tgtEl>
                                        <p:attrNameLst>
                                          <p:attrName>style.visibility</p:attrName>
                                        </p:attrNameLst>
                                      </p:cBhvr>
                                      <p:to>
                                        <p:strVal val="visible"/>
                                      </p:to>
                                    </p:set>
                                    <p:anim calcmode="lin" valueType="num">
                                      <p:cBhvr additive="base">
                                        <p:cTn id="71" dur="1000" fill="hold"/>
                                        <p:tgtEl>
                                          <p:spTgt spid="151"/>
                                        </p:tgtEl>
                                        <p:attrNameLst>
                                          <p:attrName>ppt_x</p:attrName>
                                        </p:attrNameLst>
                                      </p:cBhvr>
                                      <p:tavLst>
                                        <p:tav tm="0">
                                          <p:val>
                                            <p:strVal val="0-#ppt_w/2"/>
                                          </p:val>
                                        </p:tav>
                                        <p:tav tm="100000">
                                          <p:val>
                                            <p:strVal val="#ppt_x"/>
                                          </p:val>
                                        </p:tav>
                                      </p:tavLst>
                                    </p:anim>
                                    <p:anim calcmode="lin" valueType="num">
                                      <p:cBhvr additive="base">
                                        <p:cTn id="72" dur="1000" fill="hold"/>
                                        <p:tgtEl>
                                          <p:spTgt spid="151"/>
                                        </p:tgtEl>
                                        <p:attrNameLst>
                                          <p:attrName>ppt_y</p:attrName>
                                        </p:attrNameLst>
                                      </p:cBhvr>
                                      <p:tavLst>
                                        <p:tav tm="0">
                                          <p:val>
                                            <p:strVal val="#ppt_y"/>
                                          </p:val>
                                        </p:tav>
                                        <p:tav tm="100000">
                                          <p:val>
                                            <p:strVal val="#ppt_y"/>
                                          </p:val>
                                        </p:tav>
                                      </p:tavLst>
                                    </p:anim>
                                  </p:childTnLst>
                                </p:cTn>
                              </p:par>
                              <p:par>
                                <p:cTn id="73" presetID="2" presetClass="entr" presetSubtype="8" fill="hold" nodeType="withEffect">
                                  <p:stCondLst>
                                    <p:cond delay="0"/>
                                  </p:stCondLst>
                                  <p:childTnLst>
                                    <p:set>
                                      <p:cBhvr>
                                        <p:cTn id="74" dur="1" fill="hold">
                                          <p:stCondLst>
                                            <p:cond delay="0"/>
                                          </p:stCondLst>
                                        </p:cTn>
                                        <p:tgtEl>
                                          <p:spTgt spid="87"/>
                                        </p:tgtEl>
                                        <p:attrNameLst>
                                          <p:attrName>style.visibility</p:attrName>
                                        </p:attrNameLst>
                                      </p:cBhvr>
                                      <p:to>
                                        <p:strVal val="visible"/>
                                      </p:to>
                                    </p:set>
                                    <p:anim calcmode="lin" valueType="num">
                                      <p:cBhvr additive="base">
                                        <p:cTn id="75" dur="1000" fill="hold"/>
                                        <p:tgtEl>
                                          <p:spTgt spid="87"/>
                                        </p:tgtEl>
                                        <p:attrNameLst>
                                          <p:attrName>ppt_x</p:attrName>
                                        </p:attrNameLst>
                                      </p:cBhvr>
                                      <p:tavLst>
                                        <p:tav tm="0">
                                          <p:val>
                                            <p:strVal val="0-#ppt_w/2"/>
                                          </p:val>
                                        </p:tav>
                                        <p:tav tm="100000">
                                          <p:val>
                                            <p:strVal val="#ppt_x"/>
                                          </p:val>
                                        </p:tav>
                                      </p:tavLst>
                                    </p:anim>
                                    <p:anim calcmode="lin" valueType="num">
                                      <p:cBhvr additive="base">
                                        <p:cTn id="76" dur="1000" fill="hold"/>
                                        <p:tgtEl>
                                          <p:spTgt spid="8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 grpId="0"/>
      <p:bldP spid="167" grpId="0"/>
      <p:bldP spid="169" grpId="0"/>
      <p:bldP spid="171" grpId="0"/>
      <p:bldP spid="173"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72" name="组合 71">
            <a:extLst>
              <a:ext uri="{FF2B5EF4-FFF2-40B4-BE49-F238E27FC236}">
                <a16:creationId xmlns:a16="http://schemas.microsoft.com/office/drawing/2014/main" id="{4F70856F-61C5-42E7-A895-885E5F89E594}"/>
              </a:ext>
            </a:extLst>
          </p:cNvPr>
          <p:cNvGrpSpPr/>
          <p:nvPr/>
        </p:nvGrpSpPr>
        <p:grpSpPr>
          <a:xfrm>
            <a:off x="9455689" y="249096"/>
            <a:ext cx="2200144" cy="814741"/>
            <a:chOff x="7178675" y="512890"/>
            <a:chExt cx="2905125" cy="970473"/>
          </a:xfrm>
        </p:grpSpPr>
        <p:sp>
          <p:nvSpPr>
            <p:cNvPr id="73" name="矩形 72">
              <a:extLst>
                <a:ext uri="{FF2B5EF4-FFF2-40B4-BE49-F238E27FC236}">
                  <a16:creationId xmlns:a16="http://schemas.microsoft.com/office/drawing/2014/main" id="{89BDB780-D878-4715-A418-BA52E0A30238}"/>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4" name="矩形 73">
              <a:extLst>
                <a:ext uri="{FF2B5EF4-FFF2-40B4-BE49-F238E27FC236}">
                  <a16:creationId xmlns:a16="http://schemas.microsoft.com/office/drawing/2014/main" id="{0F461359-8C41-4CD4-BD07-CAB23C436689}"/>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5" name="矩形 74">
              <a:extLst>
                <a:ext uri="{FF2B5EF4-FFF2-40B4-BE49-F238E27FC236}">
                  <a16:creationId xmlns:a16="http://schemas.microsoft.com/office/drawing/2014/main" id="{71D36BB6-50D2-4410-B8D0-573D8ABD3BA3}"/>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6" name="矩形 75">
              <a:extLst>
                <a:ext uri="{FF2B5EF4-FFF2-40B4-BE49-F238E27FC236}">
                  <a16:creationId xmlns:a16="http://schemas.microsoft.com/office/drawing/2014/main" id="{96597888-9C33-46D8-8590-03BBFAEA3957}"/>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7" name="文本框 76">
              <a:extLst>
                <a:ext uri="{FF2B5EF4-FFF2-40B4-BE49-F238E27FC236}">
                  <a16:creationId xmlns:a16="http://schemas.microsoft.com/office/drawing/2014/main" id="{85F83211-35B4-4DB0-9F88-2175A9F5890A}"/>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8" name="文本框 77">
              <a:extLst>
                <a:ext uri="{FF2B5EF4-FFF2-40B4-BE49-F238E27FC236}">
                  <a16:creationId xmlns:a16="http://schemas.microsoft.com/office/drawing/2014/main" id="{1BD33DD2-34F5-4294-83B7-4B484F11BEFF}"/>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9" name="文本框 78">
              <a:extLst>
                <a:ext uri="{FF2B5EF4-FFF2-40B4-BE49-F238E27FC236}">
                  <a16:creationId xmlns:a16="http://schemas.microsoft.com/office/drawing/2014/main" id="{FA383460-02D5-4049-A1BD-12C2CB1845EA}"/>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pic>
        <p:nvPicPr>
          <p:cNvPr id="95" name="图片 94">
            <a:extLst>
              <a:ext uri="{FF2B5EF4-FFF2-40B4-BE49-F238E27FC236}">
                <a16:creationId xmlns:a16="http://schemas.microsoft.com/office/drawing/2014/main" id="{57A49797-AA7E-4FC0-83A9-466DED297A70}"/>
              </a:ext>
            </a:extLst>
          </p:cNvPr>
          <p:cNvPicPr>
            <a:picLocks noChangeAspect="1"/>
          </p:cNvPicPr>
          <p:nvPr/>
        </p:nvPicPr>
        <p:blipFill>
          <a:blip r:embed="rId2">
            <a:extLst>
              <a:ext uri="{28A0092B-C50C-407E-A947-70E740481C1C}">
                <a14:useLocalDpi xmlns:a14="http://schemas.microsoft.com/office/drawing/2010/main" val="0"/>
              </a:ext>
            </a:extLst>
          </a:blip>
          <a:srcRect r="31734" b="30968"/>
          <a:stretch>
            <a:fillRect/>
          </a:stretch>
        </p:blipFill>
        <p:spPr>
          <a:xfrm>
            <a:off x="8350610" y="3701588"/>
            <a:ext cx="3841390" cy="3156413"/>
          </a:xfrm>
          <a:custGeom>
            <a:avLst/>
            <a:gdLst>
              <a:gd name="connsiteX0" fmla="*/ 0 w 3841390"/>
              <a:gd name="connsiteY0" fmla="*/ 0 h 3156413"/>
              <a:gd name="connsiteX1" fmla="*/ 3841390 w 3841390"/>
              <a:gd name="connsiteY1" fmla="*/ 0 h 3156413"/>
              <a:gd name="connsiteX2" fmla="*/ 3841390 w 3841390"/>
              <a:gd name="connsiteY2" fmla="*/ 3156413 h 3156413"/>
              <a:gd name="connsiteX3" fmla="*/ 734124 w 3841390"/>
              <a:gd name="connsiteY3" fmla="*/ 3156413 h 3156413"/>
              <a:gd name="connsiteX4" fmla="*/ 0 w 3841390"/>
              <a:gd name="connsiteY4" fmla="*/ 3156413 h 3156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1390" h="3156413">
                <a:moveTo>
                  <a:pt x="0" y="0"/>
                </a:moveTo>
                <a:lnTo>
                  <a:pt x="3841390" y="0"/>
                </a:lnTo>
                <a:lnTo>
                  <a:pt x="3841390" y="3156413"/>
                </a:lnTo>
                <a:lnTo>
                  <a:pt x="734124" y="3156413"/>
                </a:lnTo>
                <a:lnTo>
                  <a:pt x="0" y="3156413"/>
                </a:lnTo>
                <a:close/>
              </a:path>
            </a:pathLst>
          </a:custGeom>
        </p:spPr>
      </p:pic>
      <p:grpSp>
        <p:nvGrpSpPr>
          <p:cNvPr id="2" name="组合 1">
            <a:extLst>
              <a:ext uri="{FF2B5EF4-FFF2-40B4-BE49-F238E27FC236}">
                <a16:creationId xmlns:a16="http://schemas.microsoft.com/office/drawing/2014/main" id="{F127A0EE-B354-4103-A898-6E138A5775F9}"/>
              </a:ext>
            </a:extLst>
          </p:cNvPr>
          <p:cNvGrpSpPr/>
          <p:nvPr/>
        </p:nvGrpSpPr>
        <p:grpSpPr>
          <a:xfrm>
            <a:off x="866128" y="2411070"/>
            <a:ext cx="2120523" cy="2513387"/>
            <a:chOff x="1861925" y="2651865"/>
            <a:chExt cx="2120523" cy="2706508"/>
          </a:xfrm>
        </p:grpSpPr>
        <p:grpSp>
          <p:nvGrpSpPr>
            <p:cNvPr id="12" name="组合 11">
              <a:extLst>
                <a:ext uri="{FF2B5EF4-FFF2-40B4-BE49-F238E27FC236}">
                  <a16:creationId xmlns:a16="http://schemas.microsoft.com/office/drawing/2014/main" id="{7785CFAC-ED4A-49F5-9107-3368F9179B09}"/>
                </a:ext>
              </a:extLst>
            </p:cNvPr>
            <p:cNvGrpSpPr/>
            <p:nvPr/>
          </p:nvGrpSpPr>
          <p:grpSpPr>
            <a:xfrm>
              <a:off x="1861925" y="2651865"/>
              <a:ext cx="2120523" cy="2706508"/>
              <a:chOff x="982552" y="2622410"/>
              <a:chExt cx="2120523" cy="2706508"/>
            </a:xfrm>
          </p:grpSpPr>
          <p:grpSp>
            <p:nvGrpSpPr>
              <p:cNvPr id="13" name="组合 12">
                <a:extLst>
                  <a:ext uri="{FF2B5EF4-FFF2-40B4-BE49-F238E27FC236}">
                    <a16:creationId xmlns:a16="http://schemas.microsoft.com/office/drawing/2014/main" id="{5CBDAF45-C767-4504-943B-C8C8E211AA3E}"/>
                  </a:ext>
                </a:extLst>
              </p:cNvPr>
              <p:cNvGrpSpPr/>
              <p:nvPr/>
            </p:nvGrpSpPr>
            <p:grpSpPr>
              <a:xfrm>
                <a:off x="982552" y="2622410"/>
                <a:ext cx="2120523" cy="2706508"/>
                <a:chOff x="1246035" y="2326003"/>
                <a:chExt cx="2120523" cy="2706508"/>
              </a:xfrm>
            </p:grpSpPr>
            <p:sp>
              <p:nvSpPr>
                <p:cNvPr id="26" name="矩形: 剪去单角 25">
                  <a:extLst>
                    <a:ext uri="{FF2B5EF4-FFF2-40B4-BE49-F238E27FC236}">
                      <a16:creationId xmlns:a16="http://schemas.microsoft.com/office/drawing/2014/main" id="{4593C032-FBEA-4373-8383-A55D7733FB69}"/>
                    </a:ext>
                  </a:extLst>
                </p:cNvPr>
                <p:cNvSpPr/>
                <p:nvPr/>
              </p:nvSpPr>
              <p:spPr>
                <a:xfrm flipH="1">
                  <a:off x="1580042" y="2326003"/>
                  <a:ext cx="1786516" cy="2706508"/>
                </a:xfrm>
                <a:prstGeom prst="snip1Rect">
                  <a:avLst>
                    <a:gd name="adj" fmla="val 29473"/>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7" name="梯形 26">
                  <a:extLst>
                    <a:ext uri="{FF2B5EF4-FFF2-40B4-BE49-F238E27FC236}">
                      <a16:creationId xmlns:a16="http://schemas.microsoft.com/office/drawing/2014/main" id="{891847C4-473D-4285-9FD3-F87D8A138986}"/>
                    </a:ext>
                  </a:extLst>
                </p:cNvPr>
                <p:cNvSpPr/>
                <p:nvPr/>
              </p:nvSpPr>
              <p:spPr>
                <a:xfrm rot="18900000">
                  <a:off x="1246035" y="2538665"/>
                  <a:ext cx="1415485" cy="331147"/>
                </a:xfrm>
                <a:prstGeom prst="trapezoid">
                  <a:avLst>
                    <a:gd name="adj" fmla="val 998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8" name="文本框 27">
                  <a:extLst>
                    <a:ext uri="{FF2B5EF4-FFF2-40B4-BE49-F238E27FC236}">
                      <a16:creationId xmlns:a16="http://schemas.microsoft.com/office/drawing/2014/main" id="{436B14CB-1D83-4B88-8145-0AC48FABEDB6}"/>
                    </a:ext>
                  </a:extLst>
                </p:cNvPr>
                <p:cNvSpPr txBox="1"/>
                <p:nvPr/>
              </p:nvSpPr>
              <p:spPr>
                <a:xfrm rot="18900000">
                  <a:off x="1497980" y="2538525"/>
                  <a:ext cx="854856" cy="331426"/>
                </a:xfrm>
                <a:prstGeom prst="rect">
                  <a:avLst/>
                </a:prstGeom>
                <a:noFill/>
              </p:spPr>
              <p:txBody>
                <a:bodyPr wrap="square" rtlCol="0">
                  <a:spAutoFit/>
                </a:bodyPr>
                <a:lstStyle/>
                <a:p>
                  <a:pPr algn="ctr"/>
                  <a:r>
                    <a:rPr lang="en-US" altLang="zh-CN" sz="1400" dirty="0">
                      <a:solidFill>
                        <a:srgbClr val="000944"/>
                      </a:solidFill>
                      <a:cs typeface="+mn-ea"/>
                      <a:sym typeface="+mn-lt"/>
                    </a:rPr>
                    <a:t>TITLE</a:t>
                  </a:r>
                  <a:endParaRPr lang="zh-CN" altLang="en-US" sz="1400" dirty="0">
                    <a:solidFill>
                      <a:srgbClr val="000944"/>
                    </a:solidFill>
                    <a:cs typeface="+mn-ea"/>
                    <a:sym typeface="+mn-lt"/>
                  </a:endParaRPr>
                </a:p>
              </p:txBody>
            </p:sp>
          </p:grpSp>
          <p:grpSp>
            <p:nvGrpSpPr>
              <p:cNvPr id="14" name="Google Shape;982;p32">
                <a:extLst>
                  <a:ext uri="{FF2B5EF4-FFF2-40B4-BE49-F238E27FC236}">
                    <a16:creationId xmlns:a16="http://schemas.microsoft.com/office/drawing/2014/main" id="{277DBF80-9BEB-4961-AAE9-776BDAED39EA}"/>
                  </a:ext>
                </a:extLst>
              </p:cNvPr>
              <p:cNvGrpSpPr/>
              <p:nvPr/>
            </p:nvGrpSpPr>
            <p:grpSpPr>
              <a:xfrm>
                <a:off x="2042814" y="3152915"/>
                <a:ext cx="364970" cy="362021"/>
                <a:chOff x="-31166825" y="1939525"/>
                <a:chExt cx="293800" cy="291425"/>
              </a:xfrm>
              <a:solidFill>
                <a:schemeClr val="tx1">
                  <a:lumMod val="75000"/>
                  <a:lumOff val="25000"/>
                </a:schemeClr>
              </a:solidFill>
            </p:grpSpPr>
            <p:sp>
              <p:nvSpPr>
                <p:cNvPr id="15" name="Google Shape;983;p32">
                  <a:extLst>
                    <a:ext uri="{FF2B5EF4-FFF2-40B4-BE49-F238E27FC236}">
                      <a16:creationId xmlns:a16="http://schemas.microsoft.com/office/drawing/2014/main" id="{BDE1D171-3D18-4C97-AD62-81EB1EB136C1}"/>
                    </a:ext>
                  </a:extLst>
                </p:cNvPr>
                <p:cNvSpPr/>
                <p:nvPr/>
              </p:nvSpPr>
              <p:spPr>
                <a:xfrm>
                  <a:off x="-31166825" y="1939525"/>
                  <a:ext cx="224500" cy="291425"/>
                </a:xfrm>
                <a:custGeom>
                  <a:avLst/>
                  <a:gdLst/>
                  <a:ahLst/>
                  <a:cxnLst/>
                  <a:rect l="l" t="t" r="r" b="b"/>
                  <a:pathLst>
                    <a:path w="8980" h="11657" extrusionOk="0">
                      <a:moveTo>
                        <a:pt x="5892" y="662"/>
                      </a:moveTo>
                      <a:cubicBezTo>
                        <a:pt x="6081" y="662"/>
                        <a:pt x="6239" y="819"/>
                        <a:pt x="6239" y="1040"/>
                      </a:cubicBezTo>
                      <a:lnTo>
                        <a:pt x="6239" y="1386"/>
                      </a:lnTo>
                      <a:lnTo>
                        <a:pt x="2805" y="1386"/>
                      </a:lnTo>
                      <a:lnTo>
                        <a:pt x="2805" y="1040"/>
                      </a:lnTo>
                      <a:cubicBezTo>
                        <a:pt x="2805" y="819"/>
                        <a:pt x="2962" y="662"/>
                        <a:pt x="3120" y="662"/>
                      </a:cubicBezTo>
                      <a:close/>
                      <a:moveTo>
                        <a:pt x="8035" y="1323"/>
                      </a:moveTo>
                      <a:cubicBezTo>
                        <a:pt x="8255" y="1323"/>
                        <a:pt x="8413" y="1512"/>
                        <a:pt x="8413" y="1701"/>
                      </a:cubicBezTo>
                      <a:lnTo>
                        <a:pt x="8413" y="10617"/>
                      </a:lnTo>
                      <a:cubicBezTo>
                        <a:pt x="8413" y="10838"/>
                        <a:pt x="8255" y="10995"/>
                        <a:pt x="8035" y="10995"/>
                      </a:cubicBezTo>
                      <a:lnTo>
                        <a:pt x="1166" y="10995"/>
                      </a:lnTo>
                      <a:cubicBezTo>
                        <a:pt x="946" y="10995"/>
                        <a:pt x="788" y="10838"/>
                        <a:pt x="788" y="10617"/>
                      </a:cubicBezTo>
                      <a:lnTo>
                        <a:pt x="788" y="1701"/>
                      </a:lnTo>
                      <a:lnTo>
                        <a:pt x="757" y="1701"/>
                      </a:lnTo>
                      <a:cubicBezTo>
                        <a:pt x="757" y="1512"/>
                        <a:pt x="914" y="1323"/>
                        <a:pt x="1103" y="1323"/>
                      </a:cubicBezTo>
                      <a:lnTo>
                        <a:pt x="2143" y="1323"/>
                      </a:lnTo>
                      <a:lnTo>
                        <a:pt x="2143" y="1701"/>
                      </a:lnTo>
                      <a:cubicBezTo>
                        <a:pt x="2143" y="1890"/>
                        <a:pt x="2301" y="2048"/>
                        <a:pt x="2490" y="2048"/>
                      </a:cubicBezTo>
                      <a:lnTo>
                        <a:pt x="6617" y="2048"/>
                      </a:lnTo>
                      <a:cubicBezTo>
                        <a:pt x="6837" y="2048"/>
                        <a:pt x="6995" y="1890"/>
                        <a:pt x="6995" y="1701"/>
                      </a:cubicBezTo>
                      <a:lnTo>
                        <a:pt x="6995" y="1323"/>
                      </a:lnTo>
                      <a:close/>
                      <a:moveTo>
                        <a:pt x="3120" y="0"/>
                      </a:moveTo>
                      <a:cubicBezTo>
                        <a:pt x="2679" y="0"/>
                        <a:pt x="2301" y="284"/>
                        <a:pt x="2143" y="662"/>
                      </a:cubicBezTo>
                      <a:lnTo>
                        <a:pt x="1040" y="662"/>
                      </a:lnTo>
                      <a:cubicBezTo>
                        <a:pt x="473" y="662"/>
                        <a:pt x="1" y="1134"/>
                        <a:pt x="1" y="1701"/>
                      </a:cubicBezTo>
                      <a:lnTo>
                        <a:pt x="1" y="10649"/>
                      </a:lnTo>
                      <a:cubicBezTo>
                        <a:pt x="64" y="11216"/>
                        <a:pt x="536" y="11657"/>
                        <a:pt x="1072" y="11657"/>
                      </a:cubicBezTo>
                      <a:lnTo>
                        <a:pt x="7971" y="11657"/>
                      </a:lnTo>
                      <a:cubicBezTo>
                        <a:pt x="8507" y="11657"/>
                        <a:pt x="8980" y="11184"/>
                        <a:pt x="8980" y="10649"/>
                      </a:cubicBezTo>
                      <a:lnTo>
                        <a:pt x="8980" y="1701"/>
                      </a:lnTo>
                      <a:cubicBezTo>
                        <a:pt x="8980" y="1134"/>
                        <a:pt x="8507" y="662"/>
                        <a:pt x="7971" y="662"/>
                      </a:cubicBezTo>
                      <a:lnTo>
                        <a:pt x="6869" y="662"/>
                      </a:lnTo>
                      <a:cubicBezTo>
                        <a:pt x="6711" y="284"/>
                        <a:pt x="6365" y="0"/>
                        <a:pt x="5892" y="0"/>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6" name="Google Shape;984;p32">
                  <a:extLst>
                    <a:ext uri="{FF2B5EF4-FFF2-40B4-BE49-F238E27FC236}">
                      <a16:creationId xmlns:a16="http://schemas.microsoft.com/office/drawing/2014/main" id="{D41E5B8A-9EE6-462A-B764-78AF7964B7BB}"/>
                    </a:ext>
                  </a:extLst>
                </p:cNvPr>
                <p:cNvSpPr/>
                <p:nvPr/>
              </p:nvSpPr>
              <p:spPr>
                <a:xfrm>
                  <a:off x="-31131375" y="2145075"/>
                  <a:ext cx="52800" cy="52800"/>
                </a:xfrm>
                <a:custGeom>
                  <a:avLst/>
                  <a:gdLst/>
                  <a:ahLst/>
                  <a:cxnLst/>
                  <a:rect l="l" t="t" r="r" b="b"/>
                  <a:pathLst>
                    <a:path w="2112" h="2112" extrusionOk="0">
                      <a:moveTo>
                        <a:pt x="1355" y="726"/>
                      </a:moveTo>
                      <a:lnTo>
                        <a:pt x="1355" y="1387"/>
                      </a:lnTo>
                      <a:lnTo>
                        <a:pt x="694" y="1387"/>
                      </a:lnTo>
                      <a:lnTo>
                        <a:pt x="694" y="726"/>
                      </a:lnTo>
                      <a:close/>
                      <a:moveTo>
                        <a:pt x="379" y="1"/>
                      </a:moveTo>
                      <a:cubicBezTo>
                        <a:pt x="158" y="1"/>
                        <a:pt x="0" y="158"/>
                        <a:pt x="0" y="379"/>
                      </a:cubicBezTo>
                      <a:lnTo>
                        <a:pt x="0" y="1734"/>
                      </a:lnTo>
                      <a:cubicBezTo>
                        <a:pt x="0" y="1954"/>
                        <a:pt x="158" y="2112"/>
                        <a:pt x="379" y="2112"/>
                      </a:cubicBezTo>
                      <a:lnTo>
                        <a:pt x="1733" y="2112"/>
                      </a:lnTo>
                      <a:cubicBezTo>
                        <a:pt x="1954" y="2112"/>
                        <a:pt x="2111" y="1954"/>
                        <a:pt x="2111" y="1734"/>
                      </a:cubicBezTo>
                      <a:lnTo>
                        <a:pt x="2111" y="379"/>
                      </a:lnTo>
                      <a:cubicBezTo>
                        <a:pt x="2111" y="158"/>
                        <a:pt x="1954" y="1"/>
                        <a:pt x="1733"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7" name="Google Shape;985;p32">
                  <a:extLst>
                    <a:ext uri="{FF2B5EF4-FFF2-40B4-BE49-F238E27FC236}">
                      <a16:creationId xmlns:a16="http://schemas.microsoft.com/office/drawing/2014/main" id="{0BA46A5C-4F44-4D5B-83FC-F65F670E95ED}"/>
                    </a:ext>
                  </a:extLst>
                </p:cNvPr>
                <p:cNvSpPr/>
                <p:nvPr/>
              </p:nvSpPr>
              <p:spPr>
                <a:xfrm>
                  <a:off x="-31131375" y="2076550"/>
                  <a:ext cx="52800" cy="52025"/>
                </a:xfrm>
                <a:custGeom>
                  <a:avLst/>
                  <a:gdLst/>
                  <a:ahLst/>
                  <a:cxnLst/>
                  <a:rect l="l" t="t" r="r" b="b"/>
                  <a:pathLst>
                    <a:path w="2112" h="2081" extrusionOk="0">
                      <a:moveTo>
                        <a:pt x="1355" y="694"/>
                      </a:moveTo>
                      <a:lnTo>
                        <a:pt x="1355" y="1356"/>
                      </a:lnTo>
                      <a:lnTo>
                        <a:pt x="694" y="1356"/>
                      </a:lnTo>
                      <a:lnTo>
                        <a:pt x="694" y="694"/>
                      </a:lnTo>
                      <a:close/>
                      <a:moveTo>
                        <a:pt x="379" y="1"/>
                      </a:moveTo>
                      <a:cubicBezTo>
                        <a:pt x="158" y="1"/>
                        <a:pt x="0" y="159"/>
                        <a:pt x="0" y="348"/>
                      </a:cubicBezTo>
                      <a:lnTo>
                        <a:pt x="0" y="1734"/>
                      </a:lnTo>
                      <a:cubicBezTo>
                        <a:pt x="0" y="1923"/>
                        <a:pt x="158" y="2080"/>
                        <a:pt x="379" y="2080"/>
                      </a:cubicBezTo>
                      <a:lnTo>
                        <a:pt x="1733" y="2080"/>
                      </a:lnTo>
                      <a:cubicBezTo>
                        <a:pt x="1954" y="2080"/>
                        <a:pt x="2111" y="1923"/>
                        <a:pt x="2111" y="1734"/>
                      </a:cubicBezTo>
                      <a:lnTo>
                        <a:pt x="2111" y="348"/>
                      </a:lnTo>
                      <a:cubicBezTo>
                        <a:pt x="2111" y="159"/>
                        <a:pt x="1954" y="1"/>
                        <a:pt x="1733"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8" name="Google Shape;986;p32">
                  <a:extLst>
                    <a:ext uri="{FF2B5EF4-FFF2-40B4-BE49-F238E27FC236}">
                      <a16:creationId xmlns:a16="http://schemas.microsoft.com/office/drawing/2014/main" id="{8E0DC637-5713-4ECA-9A81-80E2C0A0079A}"/>
                    </a:ext>
                  </a:extLst>
                </p:cNvPr>
                <p:cNvSpPr/>
                <p:nvPr/>
              </p:nvSpPr>
              <p:spPr>
                <a:xfrm>
                  <a:off x="-31131375" y="2007250"/>
                  <a:ext cx="52800" cy="52800"/>
                </a:xfrm>
                <a:custGeom>
                  <a:avLst/>
                  <a:gdLst/>
                  <a:ahLst/>
                  <a:cxnLst/>
                  <a:rect l="l" t="t" r="r" b="b"/>
                  <a:pathLst>
                    <a:path w="2112" h="2112" extrusionOk="0">
                      <a:moveTo>
                        <a:pt x="1355" y="725"/>
                      </a:moveTo>
                      <a:lnTo>
                        <a:pt x="1355" y="1387"/>
                      </a:lnTo>
                      <a:lnTo>
                        <a:pt x="694" y="1387"/>
                      </a:lnTo>
                      <a:lnTo>
                        <a:pt x="694" y="725"/>
                      </a:lnTo>
                      <a:close/>
                      <a:moveTo>
                        <a:pt x="379" y="1"/>
                      </a:moveTo>
                      <a:cubicBezTo>
                        <a:pt x="158" y="1"/>
                        <a:pt x="0" y="158"/>
                        <a:pt x="0" y="379"/>
                      </a:cubicBezTo>
                      <a:lnTo>
                        <a:pt x="0" y="1733"/>
                      </a:lnTo>
                      <a:cubicBezTo>
                        <a:pt x="0" y="1954"/>
                        <a:pt x="158" y="2111"/>
                        <a:pt x="379" y="2111"/>
                      </a:cubicBezTo>
                      <a:lnTo>
                        <a:pt x="1733" y="2111"/>
                      </a:lnTo>
                      <a:cubicBezTo>
                        <a:pt x="1954" y="2111"/>
                        <a:pt x="2111" y="1954"/>
                        <a:pt x="2111" y="1733"/>
                      </a:cubicBezTo>
                      <a:lnTo>
                        <a:pt x="2111" y="379"/>
                      </a:lnTo>
                      <a:cubicBezTo>
                        <a:pt x="2111" y="158"/>
                        <a:pt x="1954" y="1"/>
                        <a:pt x="1733"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9" name="Google Shape;987;p32">
                  <a:extLst>
                    <a:ext uri="{FF2B5EF4-FFF2-40B4-BE49-F238E27FC236}">
                      <a16:creationId xmlns:a16="http://schemas.microsoft.com/office/drawing/2014/main" id="{D052466F-CD9C-4DC4-BD42-F62ED333150B}"/>
                    </a:ext>
                  </a:extLst>
                </p:cNvPr>
                <p:cNvSpPr/>
                <p:nvPr/>
              </p:nvSpPr>
              <p:spPr>
                <a:xfrm>
                  <a:off x="-31062075" y="2007250"/>
                  <a:ext cx="85875" cy="18150"/>
                </a:xfrm>
                <a:custGeom>
                  <a:avLst/>
                  <a:gdLst/>
                  <a:ahLst/>
                  <a:cxnLst/>
                  <a:rect l="l" t="t" r="r" b="b"/>
                  <a:pathLst>
                    <a:path w="3435" h="726" extrusionOk="0">
                      <a:moveTo>
                        <a:pt x="347" y="1"/>
                      </a:moveTo>
                      <a:cubicBezTo>
                        <a:pt x="158" y="1"/>
                        <a:pt x="1" y="158"/>
                        <a:pt x="1" y="379"/>
                      </a:cubicBezTo>
                      <a:cubicBezTo>
                        <a:pt x="1" y="568"/>
                        <a:pt x="158" y="725"/>
                        <a:pt x="347" y="725"/>
                      </a:cubicBezTo>
                      <a:lnTo>
                        <a:pt x="3057" y="725"/>
                      </a:lnTo>
                      <a:cubicBezTo>
                        <a:pt x="3277" y="725"/>
                        <a:pt x="3435" y="568"/>
                        <a:pt x="3435" y="379"/>
                      </a:cubicBezTo>
                      <a:cubicBezTo>
                        <a:pt x="3435" y="158"/>
                        <a:pt x="3277" y="1"/>
                        <a:pt x="305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20" name="Google Shape;988;p32">
                  <a:extLst>
                    <a:ext uri="{FF2B5EF4-FFF2-40B4-BE49-F238E27FC236}">
                      <a16:creationId xmlns:a16="http://schemas.microsoft.com/office/drawing/2014/main" id="{15CCF70E-EF58-40D0-A015-189B4A7A0B26}"/>
                    </a:ext>
                  </a:extLst>
                </p:cNvPr>
                <p:cNvSpPr/>
                <p:nvPr/>
              </p:nvSpPr>
              <p:spPr>
                <a:xfrm>
                  <a:off x="-31062075" y="2041900"/>
                  <a:ext cx="52025" cy="18150"/>
                </a:xfrm>
                <a:custGeom>
                  <a:avLst/>
                  <a:gdLst/>
                  <a:ahLst/>
                  <a:cxnLst/>
                  <a:rect l="l" t="t" r="r" b="b"/>
                  <a:pathLst>
                    <a:path w="2081" h="726" extrusionOk="0">
                      <a:moveTo>
                        <a:pt x="347" y="1"/>
                      </a:moveTo>
                      <a:cubicBezTo>
                        <a:pt x="158" y="1"/>
                        <a:pt x="1" y="158"/>
                        <a:pt x="1" y="347"/>
                      </a:cubicBezTo>
                      <a:cubicBezTo>
                        <a:pt x="1" y="568"/>
                        <a:pt x="158" y="725"/>
                        <a:pt x="347" y="725"/>
                      </a:cubicBezTo>
                      <a:lnTo>
                        <a:pt x="1734" y="725"/>
                      </a:lnTo>
                      <a:cubicBezTo>
                        <a:pt x="1923" y="725"/>
                        <a:pt x="2080" y="568"/>
                        <a:pt x="2080" y="347"/>
                      </a:cubicBezTo>
                      <a:cubicBezTo>
                        <a:pt x="2080" y="158"/>
                        <a:pt x="1923" y="1"/>
                        <a:pt x="1734"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21" name="Google Shape;989;p32">
                  <a:extLst>
                    <a:ext uri="{FF2B5EF4-FFF2-40B4-BE49-F238E27FC236}">
                      <a16:creationId xmlns:a16="http://schemas.microsoft.com/office/drawing/2014/main" id="{A7C2AC1C-22CB-4435-8B0E-F6D6CB0BADAD}"/>
                    </a:ext>
                  </a:extLst>
                </p:cNvPr>
                <p:cNvSpPr/>
                <p:nvPr/>
              </p:nvSpPr>
              <p:spPr>
                <a:xfrm>
                  <a:off x="-31062075" y="2076550"/>
                  <a:ext cx="85875" cy="17375"/>
                </a:xfrm>
                <a:custGeom>
                  <a:avLst/>
                  <a:gdLst/>
                  <a:ahLst/>
                  <a:cxnLst/>
                  <a:rect l="l" t="t" r="r" b="b"/>
                  <a:pathLst>
                    <a:path w="3435" h="695" extrusionOk="0">
                      <a:moveTo>
                        <a:pt x="347" y="1"/>
                      </a:moveTo>
                      <a:cubicBezTo>
                        <a:pt x="158" y="1"/>
                        <a:pt x="1" y="159"/>
                        <a:pt x="1" y="348"/>
                      </a:cubicBezTo>
                      <a:cubicBezTo>
                        <a:pt x="1" y="537"/>
                        <a:pt x="158" y="694"/>
                        <a:pt x="347" y="694"/>
                      </a:cubicBezTo>
                      <a:lnTo>
                        <a:pt x="3057" y="694"/>
                      </a:lnTo>
                      <a:cubicBezTo>
                        <a:pt x="3277" y="694"/>
                        <a:pt x="3435" y="537"/>
                        <a:pt x="3435" y="348"/>
                      </a:cubicBezTo>
                      <a:cubicBezTo>
                        <a:pt x="3435" y="159"/>
                        <a:pt x="3277" y="1"/>
                        <a:pt x="305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22" name="Google Shape;990;p32">
                  <a:extLst>
                    <a:ext uri="{FF2B5EF4-FFF2-40B4-BE49-F238E27FC236}">
                      <a16:creationId xmlns:a16="http://schemas.microsoft.com/office/drawing/2014/main" id="{B0FBCD93-2125-44CC-AE9C-3EAD87D518AB}"/>
                    </a:ext>
                  </a:extLst>
                </p:cNvPr>
                <p:cNvSpPr/>
                <p:nvPr/>
              </p:nvSpPr>
              <p:spPr>
                <a:xfrm>
                  <a:off x="-31062075" y="2110425"/>
                  <a:ext cx="52025" cy="18150"/>
                </a:xfrm>
                <a:custGeom>
                  <a:avLst/>
                  <a:gdLst/>
                  <a:ahLst/>
                  <a:cxnLst/>
                  <a:rect l="l" t="t" r="r" b="b"/>
                  <a:pathLst>
                    <a:path w="2081" h="726" extrusionOk="0">
                      <a:moveTo>
                        <a:pt x="347" y="1"/>
                      </a:moveTo>
                      <a:cubicBezTo>
                        <a:pt x="158" y="1"/>
                        <a:pt x="1" y="190"/>
                        <a:pt x="1" y="379"/>
                      </a:cubicBezTo>
                      <a:cubicBezTo>
                        <a:pt x="1" y="568"/>
                        <a:pt x="158" y="725"/>
                        <a:pt x="347" y="725"/>
                      </a:cubicBezTo>
                      <a:lnTo>
                        <a:pt x="1734" y="725"/>
                      </a:lnTo>
                      <a:cubicBezTo>
                        <a:pt x="1923" y="725"/>
                        <a:pt x="2080" y="568"/>
                        <a:pt x="2080" y="379"/>
                      </a:cubicBezTo>
                      <a:cubicBezTo>
                        <a:pt x="2080" y="190"/>
                        <a:pt x="1923" y="1"/>
                        <a:pt x="1734"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23" name="Google Shape;991;p32">
                  <a:extLst>
                    <a:ext uri="{FF2B5EF4-FFF2-40B4-BE49-F238E27FC236}">
                      <a16:creationId xmlns:a16="http://schemas.microsoft.com/office/drawing/2014/main" id="{2AC1C0CC-B678-4F12-BCC0-C42A697940D7}"/>
                    </a:ext>
                  </a:extLst>
                </p:cNvPr>
                <p:cNvSpPr/>
                <p:nvPr/>
              </p:nvSpPr>
              <p:spPr>
                <a:xfrm>
                  <a:off x="-31062075" y="2145075"/>
                  <a:ext cx="85875" cy="18150"/>
                </a:xfrm>
                <a:custGeom>
                  <a:avLst/>
                  <a:gdLst/>
                  <a:ahLst/>
                  <a:cxnLst/>
                  <a:rect l="l" t="t" r="r" b="b"/>
                  <a:pathLst>
                    <a:path w="3435" h="726" extrusionOk="0">
                      <a:moveTo>
                        <a:pt x="347" y="1"/>
                      </a:moveTo>
                      <a:cubicBezTo>
                        <a:pt x="158" y="1"/>
                        <a:pt x="1" y="158"/>
                        <a:pt x="1" y="379"/>
                      </a:cubicBezTo>
                      <a:cubicBezTo>
                        <a:pt x="1" y="568"/>
                        <a:pt x="158" y="726"/>
                        <a:pt x="347" y="726"/>
                      </a:cubicBezTo>
                      <a:lnTo>
                        <a:pt x="3057" y="726"/>
                      </a:lnTo>
                      <a:cubicBezTo>
                        <a:pt x="3277" y="726"/>
                        <a:pt x="3435" y="568"/>
                        <a:pt x="3435" y="379"/>
                      </a:cubicBezTo>
                      <a:cubicBezTo>
                        <a:pt x="3435" y="158"/>
                        <a:pt x="3277" y="1"/>
                        <a:pt x="305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24" name="Google Shape;992;p32">
                  <a:extLst>
                    <a:ext uri="{FF2B5EF4-FFF2-40B4-BE49-F238E27FC236}">
                      <a16:creationId xmlns:a16="http://schemas.microsoft.com/office/drawing/2014/main" id="{A2696296-5393-46BC-A36D-E02D53DB4AB2}"/>
                    </a:ext>
                  </a:extLst>
                </p:cNvPr>
                <p:cNvSpPr/>
                <p:nvPr/>
              </p:nvSpPr>
              <p:spPr>
                <a:xfrm>
                  <a:off x="-31062075" y="2179750"/>
                  <a:ext cx="52025" cy="18125"/>
                </a:xfrm>
                <a:custGeom>
                  <a:avLst/>
                  <a:gdLst/>
                  <a:ahLst/>
                  <a:cxnLst/>
                  <a:rect l="l" t="t" r="r" b="b"/>
                  <a:pathLst>
                    <a:path w="2081" h="725" extrusionOk="0">
                      <a:moveTo>
                        <a:pt x="347" y="0"/>
                      </a:moveTo>
                      <a:cubicBezTo>
                        <a:pt x="158" y="0"/>
                        <a:pt x="1" y="158"/>
                        <a:pt x="1" y="347"/>
                      </a:cubicBezTo>
                      <a:cubicBezTo>
                        <a:pt x="1" y="567"/>
                        <a:pt x="158" y="725"/>
                        <a:pt x="347" y="725"/>
                      </a:cubicBezTo>
                      <a:lnTo>
                        <a:pt x="1734" y="725"/>
                      </a:lnTo>
                      <a:cubicBezTo>
                        <a:pt x="1923" y="725"/>
                        <a:pt x="2080" y="567"/>
                        <a:pt x="2080" y="347"/>
                      </a:cubicBezTo>
                      <a:cubicBezTo>
                        <a:pt x="2080" y="158"/>
                        <a:pt x="1923" y="0"/>
                        <a:pt x="1734" y="0"/>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25" name="Google Shape;993;p32">
                  <a:extLst>
                    <a:ext uri="{FF2B5EF4-FFF2-40B4-BE49-F238E27FC236}">
                      <a16:creationId xmlns:a16="http://schemas.microsoft.com/office/drawing/2014/main" id="{F911FC09-C2D5-4D81-9FAD-C109355B49C6}"/>
                    </a:ext>
                  </a:extLst>
                </p:cNvPr>
                <p:cNvSpPr/>
                <p:nvPr/>
              </p:nvSpPr>
              <p:spPr>
                <a:xfrm>
                  <a:off x="-30924225" y="1974175"/>
                  <a:ext cx="51200" cy="240250"/>
                </a:xfrm>
                <a:custGeom>
                  <a:avLst/>
                  <a:gdLst/>
                  <a:ahLst/>
                  <a:cxnLst/>
                  <a:rect l="l" t="t" r="r" b="b"/>
                  <a:pathLst>
                    <a:path w="2048" h="9610" extrusionOk="0">
                      <a:moveTo>
                        <a:pt x="1008" y="662"/>
                      </a:moveTo>
                      <a:cubicBezTo>
                        <a:pt x="1229" y="662"/>
                        <a:pt x="1386" y="819"/>
                        <a:pt x="1386" y="1009"/>
                      </a:cubicBezTo>
                      <a:lnTo>
                        <a:pt x="1386" y="2080"/>
                      </a:lnTo>
                      <a:lnTo>
                        <a:pt x="725" y="2080"/>
                      </a:lnTo>
                      <a:lnTo>
                        <a:pt x="725" y="1009"/>
                      </a:lnTo>
                      <a:lnTo>
                        <a:pt x="662" y="1009"/>
                      </a:lnTo>
                      <a:cubicBezTo>
                        <a:pt x="662" y="819"/>
                        <a:pt x="819" y="662"/>
                        <a:pt x="1008" y="662"/>
                      </a:cubicBezTo>
                      <a:close/>
                      <a:moveTo>
                        <a:pt x="1323" y="2741"/>
                      </a:moveTo>
                      <a:lnTo>
                        <a:pt x="1323" y="6900"/>
                      </a:lnTo>
                      <a:lnTo>
                        <a:pt x="662" y="6900"/>
                      </a:lnTo>
                      <a:lnTo>
                        <a:pt x="662" y="2741"/>
                      </a:lnTo>
                      <a:close/>
                      <a:moveTo>
                        <a:pt x="1260" y="7562"/>
                      </a:moveTo>
                      <a:lnTo>
                        <a:pt x="1008" y="8192"/>
                      </a:lnTo>
                      <a:lnTo>
                        <a:pt x="819" y="7562"/>
                      </a:lnTo>
                      <a:close/>
                      <a:moveTo>
                        <a:pt x="1008" y="0"/>
                      </a:moveTo>
                      <a:cubicBezTo>
                        <a:pt x="473" y="0"/>
                        <a:pt x="0" y="473"/>
                        <a:pt x="0" y="1009"/>
                      </a:cubicBezTo>
                      <a:lnTo>
                        <a:pt x="0" y="7215"/>
                      </a:lnTo>
                      <a:lnTo>
                        <a:pt x="0" y="7309"/>
                      </a:lnTo>
                      <a:lnTo>
                        <a:pt x="662" y="9357"/>
                      </a:lnTo>
                      <a:cubicBezTo>
                        <a:pt x="693" y="9515"/>
                        <a:pt x="819" y="9609"/>
                        <a:pt x="977" y="9609"/>
                      </a:cubicBezTo>
                      <a:cubicBezTo>
                        <a:pt x="1134" y="9609"/>
                        <a:pt x="1260" y="9515"/>
                        <a:pt x="1292" y="9357"/>
                      </a:cubicBezTo>
                      <a:lnTo>
                        <a:pt x="1954" y="7309"/>
                      </a:lnTo>
                      <a:lnTo>
                        <a:pt x="1954" y="7215"/>
                      </a:lnTo>
                      <a:lnTo>
                        <a:pt x="1954" y="1009"/>
                      </a:lnTo>
                      <a:cubicBezTo>
                        <a:pt x="2048" y="441"/>
                        <a:pt x="1576" y="0"/>
                        <a:pt x="1008" y="0"/>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grpSp>
        <p:sp>
          <p:nvSpPr>
            <p:cNvPr id="93" name="文本框 92">
              <a:extLst>
                <a:ext uri="{FF2B5EF4-FFF2-40B4-BE49-F238E27FC236}">
                  <a16:creationId xmlns:a16="http://schemas.microsoft.com/office/drawing/2014/main" id="{28BFA84E-BB36-45D8-8BF1-AEA0C125284C}"/>
                </a:ext>
              </a:extLst>
            </p:cNvPr>
            <p:cNvSpPr txBox="1"/>
            <p:nvPr/>
          </p:nvSpPr>
          <p:spPr>
            <a:xfrm>
              <a:off x="2355429" y="3749183"/>
              <a:ext cx="1607119" cy="1178493"/>
            </a:xfrm>
            <a:prstGeom prst="rect">
              <a:avLst/>
            </a:prstGeom>
            <a:noFill/>
          </p:spPr>
          <p:txBody>
            <a:bodyPr wrap="square" rtlCol="0">
              <a:spAutoFit/>
            </a:bodyPr>
            <a:lstStyle/>
            <a:p>
              <a:pPr algn="just">
                <a:lnSpc>
                  <a:spcPts val="1600"/>
                </a:lnSpc>
              </a:pPr>
              <a:r>
                <a:rPr lang="en-US" altLang="zh-CN" sz="900" spc="100" dirty="0">
                  <a:solidFill>
                    <a:schemeClr val="bg1"/>
                  </a:solidFill>
                  <a:cs typeface="+mn-ea"/>
                  <a:sym typeface="+mn-lt"/>
                </a:rPr>
                <a:t>Please enter the font and title you think is appropriate in the box, and change your color.</a:t>
              </a:r>
              <a:endParaRPr lang="zh-CN" altLang="en-US" sz="900" spc="100" dirty="0">
                <a:solidFill>
                  <a:schemeClr val="bg1"/>
                </a:solidFill>
                <a:cs typeface="+mn-ea"/>
                <a:sym typeface="+mn-lt"/>
              </a:endParaRPr>
            </a:p>
          </p:txBody>
        </p:sp>
      </p:grpSp>
      <p:grpSp>
        <p:nvGrpSpPr>
          <p:cNvPr id="94" name="组合 93">
            <a:extLst>
              <a:ext uri="{FF2B5EF4-FFF2-40B4-BE49-F238E27FC236}">
                <a16:creationId xmlns:a16="http://schemas.microsoft.com/office/drawing/2014/main" id="{37E1014C-FB9B-4C32-95C1-99E4543E0DC4}"/>
              </a:ext>
            </a:extLst>
          </p:cNvPr>
          <p:cNvGrpSpPr/>
          <p:nvPr/>
        </p:nvGrpSpPr>
        <p:grpSpPr>
          <a:xfrm>
            <a:off x="3434165" y="2378251"/>
            <a:ext cx="2120523" cy="2513387"/>
            <a:chOff x="1861925" y="2651865"/>
            <a:chExt cx="2120523" cy="2706508"/>
          </a:xfrm>
        </p:grpSpPr>
        <p:grpSp>
          <p:nvGrpSpPr>
            <p:cNvPr id="96" name="组合 95">
              <a:extLst>
                <a:ext uri="{FF2B5EF4-FFF2-40B4-BE49-F238E27FC236}">
                  <a16:creationId xmlns:a16="http://schemas.microsoft.com/office/drawing/2014/main" id="{942FFBB8-4887-404F-8655-84623646F38D}"/>
                </a:ext>
              </a:extLst>
            </p:cNvPr>
            <p:cNvGrpSpPr/>
            <p:nvPr/>
          </p:nvGrpSpPr>
          <p:grpSpPr>
            <a:xfrm>
              <a:off x="1861925" y="2651865"/>
              <a:ext cx="2120523" cy="2706508"/>
              <a:chOff x="982552" y="2622410"/>
              <a:chExt cx="2120523" cy="2706508"/>
            </a:xfrm>
          </p:grpSpPr>
          <p:grpSp>
            <p:nvGrpSpPr>
              <p:cNvPr id="98" name="组合 97">
                <a:extLst>
                  <a:ext uri="{FF2B5EF4-FFF2-40B4-BE49-F238E27FC236}">
                    <a16:creationId xmlns:a16="http://schemas.microsoft.com/office/drawing/2014/main" id="{FF2E984B-0AAA-4597-8AD3-7FCE669DD615}"/>
                  </a:ext>
                </a:extLst>
              </p:cNvPr>
              <p:cNvGrpSpPr/>
              <p:nvPr/>
            </p:nvGrpSpPr>
            <p:grpSpPr>
              <a:xfrm>
                <a:off x="982552" y="2622410"/>
                <a:ext cx="2120523" cy="2706508"/>
                <a:chOff x="1246035" y="2326003"/>
                <a:chExt cx="2120523" cy="2706508"/>
              </a:xfrm>
            </p:grpSpPr>
            <p:sp>
              <p:nvSpPr>
                <p:cNvPr id="111" name="矩形: 剪去单角 110">
                  <a:extLst>
                    <a:ext uri="{FF2B5EF4-FFF2-40B4-BE49-F238E27FC236}">
                      <a16:creationId xmlns:a16="http://schemas.microsoft.com/office/drawing/2014/main" id="{9BC7B495-609F-4634-A3DC-674A623BEEE1}"/>
                    </a:ext>
                  </a:extLst>
                </p:cNvPr>
                <p:cNvSpPr/>
                <p:nvPr/>
              </p:nvSpPr>
              <p:spPr>
                <a:xfrm flipH="1">
                  <a:off x="1580042" y="2326003"/>
                  <a:ext cx="1786516" cy="2706508"/>
                </a:xfrm>
                <a:prstGeom prst="snip1Rect">
                  <a:avLst>
                    <a:gd name="adj" fmla="val 29473"/>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12" name="梯形 111">
                  <a:extLst>
                    <a:ext uri="{FF2B5EF4-FFF2-40B4-BE49-F238E27FC236}">
                      <a16:creationId xmlns:a16="http://schemas.microsoft.com/office/drawing/2014/main" id="{041492A3-BEA9-4F07-BBFF-E95E1A25EFEB}"/>
                    </a:ext>
                  </a:extLst>
                </p:cNvPr>
                <p:cNvSpPr/>
                <p:nvPr/>
              </p:nvSpPr>
              <p:spPr>
                <a:xfrm rot="18900000">
                  <a:off x="1246035" y="2538665"/>
                  <a:ext cx="1415485" cy="331147"/>
                </a:xfrm>
                <a:prstGeom prst="trapezoid">
                  <a:avLst>
                    <a:gd name="adj" fmla="val 998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13" name="文本框 112">
                  <a:extLst>
                    <a:ext uri="{FF2B5EF4-FFF2-40B4-BE49-F238E27FC236}">
                      <a16:creationId xmlns:a16="http://schemas.microsoft.com/office/drawing/2014/main" id="{DDC4C953-1D3B-4429-94A0-0C377254D9D8}"/>
                    </a:ext>
                  </a:extLst>
                </p:cNvPr>
                <p:cNvSpPr txBox="1"/>
                <p:nvPr/>
              </p:nvSpPr>
              <p:spPr>
                <a:xfrm rot="18900000">
                  <a:off x="1497980" y="2538525"/>
                  <a:ext cx="854856" cy="331426"/>
                </a:xfrm>
                <a:prstGeom prst="rect">
                  <a:avLst/>
                </a:prstGeom>
                <a:noFill/>
              </p:spPr>
              <p:txBody>
                <a:bodyPr wrap="square" rtlCol="0">
                  <a:spAutoFit/>
                </a:bodyPr>
                <a:lstStyle/>
                <a:p>
                  <a:pPr algn="ctr"/>
                  <a:r>
                    <a:rPr lang="en-US" altLang="zh-CN" sz="1400" dirty="0">
                      <a:solidFill>
                        <a:srgbClr val="000944"/>
                      </a:solidFill>
                      <a:cs typeface="+mn-ea"/>
                      <a:sym typeface="+mn-lt"/>
                    </a:rPr>
                    <a:t>TITLE</a:t>
                  </a:r>
                  <a:endParaRPr lang="zh-CN" altLang="en-US" sz="1400" dirty="0">
                    <a:solidFill>
                      <a:srgbClr val="000944"/>
                    </a:solidFill>
                    <a:cs typeface="+mn-ea"/>
                    <a:sym typeface="+mn-lt"/>
                  </a:endParaRPr>
                </a:p>
              </p:txBody>
            </p:sp>
          </p:grpSp>
          <p:grpSp>
            <p:nvGrpSpPr>
              <p:cNvPr id="99" name="Google Shape;982;p32">
                <a:extLst>
                  <a:ext uri="{FF2B5EF4-FFF2-40B4-BE49-F238E27FC236}">
                    <a16:creationId xmlns:a16="http://schemas.microsoft.com/office/drawing/2014/main" id="{666BCB4C-0989-4F91-A650-4B7498427D6B}"/>
                  </a:ext>
                </a:extLst>
              </p:cNvPr>
              <p:cNvGrpSpPr/>
              <p:nvPr/>
            </p:nvGrpSpPr>
            <p:grpSpPr>
              <a:xfrm>
                <a:off x="2042814" y="3152915"/>
                <a:ext cx="364970" cy="362021"/>
                <a:chOff x="-31166825" y="1939525"/>
                <a:chExt cx="293800" cy="291425"/>
              </a:xfrm>
              <a:solidFill>
                <a:schemeClr val="tx1">
                  <a:lumMod val="75000"/>
                  <a:lumOff val="25000"/>
                </a:schemeClr>
              </a:solidFill>
            </p:grpSpPr>
            <p:sp>
              <p:nvSpPr>
                <p:cNvPr id="100" name="Google Shape;983;p32">
                  <a:extLst>
                    <a:ext uri="{FF2B5EF4-FFF2-40B4-BE49-F238E27FC236}">
                      <a16:creationId xmlns:a16="http://schemas.microsoft.com/office/drawing/2014/main" id="{6EF13557-2926-4919-A016-5E6445DBCEDD}"/>
                    </a:ext>
                  </a:extLst>
                </p:cNvPr>
                <p:cNvSpPr/>
                <p:nvPr/>
              </p:nvSpPr>
              <p:spPr>
                <a:xfrm>
                  <a:off x="-31166825" y="1939525"/>
                  <a:ext cx="224500" cy="291425"/>
                </a:xfrm>
                <a:custGeom>
                  <a:avLst/>
                  <a:gdLst/>
                  <a:ahLst/>
                  <a:cxnLst/>
                  <a:rect l="l" t="t" r="r" b="b"/>
                  <a:pathLst>
                    <a:path w="8980" h="11657" extrusionOk="0">
                      <a:moveTo>
                        <a:pt x="5892" y="662"/>
                      </a:moveTo>
                      <a:cubicBezTo>
                        <a:pt x="6081" y="662"/>
                        <a:pt x="6239" y="819"/>
                        <a:pt x="6239" y="1040"/>
                      </a:cubicBezTo>
                      <a:lnTo>
                        <a:pt x="6239" y="1386"/>
                      </a:lnTo>
                      <a:lnTo>
                        <a:pt x="2805" y="1386"/>
                      </a:lnTo>
                      <a:lnTo>
                        <a:pt x="2805" y="1040"/>
                      </a:lnTo>
                      <a:cubicBezTo>
                        <a:pt x="2805" y="819"/>
                        <a:pt x="2962" y="662"/>
                        <a:pt x="3120" y="662"/>
                      </a:cubicBezTo>
                      <a:close/>
                      <a:moveTo>
                        <a:pt x="8035" y="1323"/>
                      </a:moveTo>
                      <a:cubicBezTo>
                        <a:pt x="8255" y="1323"/>
                        <a:pt x="8413" y="1512"/>
                        <a:pt x="8413" y="1701"/>
                      </a:cubicBezTo>
                      <a:lnTo>
                        <a:pt x="8413" y="10617"/>
                      </a:lnTo>
                      <a:cubicBezTo>
                        <a:pt x="8413" y="10838"/>
                        <a:pt x="8255" y="10995"/>
                        <a:pt x="8035" y="10995"/>
                      </a:cubicBezTo>
                      <a:lnTo>
                        <a:pt x="1166" y="10995"/>
                      </a:lnTo>
                      <a:cubicBezTo>
                        <a:pt x="946" y="10995"/>
                        <a:pt x="788" y="10838"/>
                        <a:pt x="788" y="10617"/>
                      </a:cubicBezTo>
                      <a:lnTo>
                        <a:pt x="788" y="1701"/>
                      </a:lnTo>
                      <a:lnTo>
                        <a:pt x="757" y="1701"/>
                      </a:lnTo>
                      <a:cubicBezTo>
                        <a:pt x="757" y="1512"/>
                        <a:pt x="914" y="1323"/>
                        <a:pt x="1103" y="1323"/>
                      </a:cubicBezTo>
                      <a:lnTo>
                        <a:pt x="2143" y="1323"/>
                      </a:lnTo>
                      <a:lnTo>
                        <a:pt x="2143" y="1701"/>
                      </a:lnTo>
                      <a:cubicBezTo>
                        <a:pt x="2143" y="1890"/>
                        <a:pt x="2301" y="2048"/>
                        <a:pt x="2490" y="2048"/>
                      </a:cubicBezTo>
                      <a:lnTo>
                        <a:pt x="6617" y="2048"/>
                      </a:lnTo>
                      <a:cubicBezTo>
                        <a:pt x="6837" y="2048"/>
                        <a:pt x="6995" y="1890"/>
                        <a:pt x="6995" y="1701"/>
                      </a:cubicBezTo>
                      <a:lnTo>
                        <a:pt x="6995" y="1323"/>
                      </a:lnTo>
                      <a:close/>
                      <a:moveTo>
                        <a:pt x="3120" y="0"/>
                      </a:moveTo>
                      <a:cubicBezTo>
                        <a:pt x="2679" y="0"/>
                        <a:pt x="2301" y="284"/>
                        <a:pt x="2143" y="662"/>
                      </a:cubicBezTo>
                      <a:lnTo>
                        <a:pt x="1040" y="662"/>
                      </a:lnTo>
                      <a:cubicBezTo>
                        <a:pt x="473" y="662"/>
                        <a:pt x="1" y="1134"/>
                        <a:pt x="1" y="1701"/>
                      </a:cubicBezTo>
                      <a:lnTo>
                        <a:pt x="1" y="10649"/>
                      </a:lnTo>
                      <a:cubicBezTo>
                        <a:pt x="64" y="11216"/>
                        <a:pt x="536" y="11657"/>
                        <a:pt x="1072" y="11657"/>
                      </a:cubicBezTo>
                      <a:lnTo>
                        <a:pt x="7971" y="11657"/>
                      </a:lnTo>
                      <a:cubicBezTo>
                        <a:pt x="8507" y="11657"/>
                        <a:pt x="8980" y="11184"/>
                        <a:pt x="8980" y="10649"/>
                      </a:cubicBezTo>
                      <a:lnTo>
                        <a:pt x="8980" y="1701"/>
                      </a:lnTo>
                      <a:cubicBezTo>
                        <a:pt x="8980" y="1134"/>
                        <a:pt x="8507" y="662"/>
                        <a:pt x="7971" y="662"/>
                      </a:cubicBezTo>
                      <a:lnTo>
                        <a:pt x="6869" y="662"/>
                      </a:lnTo>
                      <a:cubicBezTo>
                        <a:pt x="6711" y="284"/>
                        <a:pt x="6365" y="0"/>
                        <a:pt x="5892" y="0"/>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01" name="Google Shape;984;p32">
                  <a:extLst>
                    <a:ext uri="{FF2B5EF4-FFF2-40B4-BE49-F238E27FC236}">
                      <a16:creationId xmlns:a16="http://schemas.microsoft.com/office/drawing/2014/main" id="{0CCDC3A1-119A-4CA7-9A6D-378863498480}"/>
                    </a:ext>
                  </a:extLst>
                </p:cNvPr>
                <p:cNvSpPr/>
                <p:nvPr/>
              </p:nvSpPr>
              <p:spPr>
                <a:xfrm>
                  <a:off x="-31131375" y="2145075"/>
                  <a:ext cx="52800" cy="52800"/>
                </a:xfrm>
                <a:custGeom>
                  <a:avLst/>
                  <a:gdLst/>
                  <a:ahLst/>
                  <a:cxnLst/>
                  <a:rect l="l" t="t" r="r" b="b"/>
                  <a:pathLst>
                    <a:path w="2112" h="2112" extrusionOk="0">
                      <a:moveTo>
                        <a:pt x="1355" y="726"/>
                      </a:moveTo>
                      <a:lnTo>
                        <a:pt x="1355" y="1387"/>
                      </a:lnTo>
                      <a:lnTo>
                        <a:pt x="694" y="1387"/>
                      </a:lnTo>
                      <a:lnTo>
                        <a:pt x="694" y="726"/>
                      </a:lnTo>
                      <a:close/>
                      <a:moveTo>
                        <a:pt x="379" y="1"/>
                      </a:moveTo>
                      <a:cubicBezTo>
                        <a:pt x="158" y="1"/>
                        <a:pt x="0" y="158"/>
                        <a:pt x="0" y="379"/>
                      </a:cubicBezTo>
                      <a:lnTo>
                        <a:pt x="0" y="1734"/>
                      </a:lnTo>
                      <a:cubicBezTo>
                        <a:pt x="0" y="1954"/>
                        <a:pt x="158" y="2112"/>
                        <a:pt x="379" y="2112"/>
                      </a:cubicBezTo>
                      <a:lnTo>
                        <a:pt x="1733" y="2112"/>
                      </a:lnTo>
                      <a:cubicBezTo>
                        <a:pt x="1954" y="2112"/>
                        <a:pt x="2111" y="1954"/>
                        <a:pt x="2111" y="1734"/>
                      </a:cubicBezTo>
                      <a:lnTo>
                        <a:pt x="2111" y="379"/>
                      </a:lnTo>
                      <a:cubicBezTo>
                        <a:pt x="2111" y="158"/>
                        <a:pt x="1954" y="1"/>
                        <a:pt x="1733"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02" name="Google Shape;985;p32">
                  <a:extLst>
                    <a:ext uri="{FF2B5EF4-FFF2-40B4-BE49-F238E27FC236}">
                      <a16:creationId xmlns:a16="http://schemas.microsoft.com/office/drawing/2014/main" id="{910ECD53-CB53-49D0-B453-04D89E2D0910}"/>
                    </a:ext>
                  </a:extLst>
                </p:cNvPr>
                <p:cNvSpPr/>
                <p:nvPr/>
              </p:nvSpPr>
              <p:spPr>
                <a:xfrm>
                  <a:off x="-31131375" y="2076550"/>
                  <a:ext cx="52800" cy="52025"/>
                </a:xfrm>
                <a:custGeom>
                  <a:avLst/>
                  <a:gdLst/>
                  <a:ahLst/>
                  <a:cxnLst/>
                  <a:rect l="l" t="t" r="r" b="b"/>
                  <a:pathLst>
                    <a:path w="2112" h="2081" extrusionOk="0">
                      <a:moveTo>
                        <a:pt x="1355" y="694"/>
                      </a:moveTo>
                      <a:lnTo>
                        <a:pt x="1355" y="1356"/>
                      </a:lnTo>
                      <a:lnTo>
                        <a:pt x="694" y="1356"/>
                      </a:lnTo>
                      <a:lnTo>
                        <a:pt x="694" y="694"/>
                      </a:lnTo>
                      <a:close/>
                      <a:moveTo>
                        <a:pt x="379" y="1"/>
                      </a:moveTo>
                      <a:cubicBezTo>
                        <a:pt x="158" y="1"/>
                        <a:pt x="0" y="159"/>
                        <a:pt x="0" y="348"/>
                      </a:cubicBezTo>
                      <a:lnTo>
                        <a:pt x="0" y="1734"/>
                      </a:lnTo>
                      <a:cubicBezTo>
                        <a:pt x="0" y="1923"/>
                        <a:pt x="158" y="2080"/>
                        <a:pt x="379" y="2080"/>
                      </a:cubicBezTo>
                      <a:lnTo>
                        <a:pt x="1733" y="2080"/>
                      </a:lnTo>
                      <a:cubicBezTo>
                        <a:pt x="1954" y="2080"/>
                        <a:pt x="2111" y="1923"/>
                        <a:pt x="2111" y="1734"/>
                      </a:cubicBezTo>
                      <a:lnTo>
                        <a:pt x="2111" y="348"/>
                      </a:lnTo>
                      <a:cubicBezTo>
                        <a:pt x="2111" y="159"/>
                        <a:pt x="1954" y="1"/>
                        <a:pt x="1733"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03" name="Google Shape;986;p32">
                  <a:extLst>
                    <a:ext uri="{FF2B5EF4-FFF2-40B4-BE49-F238E27FC236}">
                      <a16:creationId xmlns:a16="http://schemas.microsoft.com/office/drawing/2014/main" id="{F644B39B-AF51-418B-97FF-97BCA8DCDDE2}"/>
                    </a:ext>
                  </a:extLst>
                </p:cNvPr>
                <p:cNvSpPr/>
                <p:nvPr/>
              </p:nvSpPr>
              <p:spPr>
                <a:xfrm>
                  <a:off x="-31131375" y="2007250"/>
                  <a:ext cx="52800" cy="52800"/>
                </a:xfrm>
                <a:custGeom>
                  <a:avLst/>
                  <a:gdLst/>
                  <a:ahLst/>
                  <a:cxnLst/>
                  <a:rect l="l" t="t" r="r" b="b"/>
                  <a:pathLst>
                    <a:path w="2112" h="2112" extrusionOk="0">
                      <a:moveTo>
                        <a:pt x="1355" y="725"/>
                      </a:moveTo>
                      <a:lnTo>
                        <a:pt x="1355" y="1387"/>
                      </a:lnTo>
                      <a:lnTo>
                        <a:pt x="694" y="1387"/>
                      </a:lnTo>
                      <a:lnTo>
                        <a:pt x="694" y="725"/>
                      </a:lnTo>
                      <a:close/>
                      <a:moveTo>
                        <a:pt x="379" y="1"/>
                      </a:moveTo>
                      <a:cubicBezTo>
                        <a:pt x="158" y="1"/>
                        <a:pt x="0" y="158"/>
                        <a:pt x="0" y="379"/>
                      </a:cubicBezTo>
                      <a:lnTo>
                        <a:pt x="0" y="1733"/>
                      </a:lnTo>
                      <a:cubicBezTo>
                        <a:pt x="0" y="1954"/>
                        <a:pt x="158" y="2111"/>
                        <a:pt x="379" y="2111"/>
                      </a:cubicBezTo>
                      <a:lnTo>
                        <a:pt x="1733" y="2111"/>
                      </a:lnTo>
                      <a:cubicBezTo>
                        <a:pt x="1954" y="2111"/>
                        <a:pt x="2111" y="1954"/>
                        <a:pt x="2111" y="1733"/>
                      </a:cubicBezTo>
                      <a:lnTo>
                        <a:pt x="2111" y="379"/>
                      </a:lnTo>
                      <a:cubicBezTo>
                        <a:pt x="2111" y="158"/>
                        <a:pt x="1954" y="1"/>
                        <a:pt x="1733"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04" name="Google Shape;987;p32">
                  <a:extLst>
                    <a:ext uri="{FF2B5EF4-FFF2-40B4-BE49-F238E27FC236}">
                      <a16:creationId xmlns:a16="http://schemas.microsoft.com/office/drawing/2014/main" id="{6734A052-9416-4803-8799-8A0101447550}"/>
                    </a:ext>
                  </a:extLst>
                </p:cNvPr>
                <p:cNvSpPr/>
                <p:nvPr/>
              </p:nvSpPr>
              <p:spPr>
                <a:xfrm>
                  <a:off x="-31062075" y="2007250"/>
                  <a:ext cx="85875" cy="18150"/>
                </a:xfrm>
                <a:custGeom>
                  <a:avLst/>
                  <a:gdLst/>
                  <a:ahLst/>
                  <a:cxnLst/>
                  <a:rect l="l" t="t" r="r" b="b"/>
                  <a:pathLst>
                    <a:path w="3435" h="726" extrusionOk="0">
                      <a:moveTo>
                        <a:pt x="347" y="1"/>
                      </a:moveTo>
                      <a:cubicBezTo>
                        <a:pt x="158" y="1"/>
                        <a:pt x="1" y="158"/>
                        <a:pt x="1" y="379"/>
                      </a:cubicBezTo>
                      <a:cubicBezTo>
                        <a:pt x="1" y="568"/>
                        <a:pt x="158" y="725"/>
                        <a:pt x="347" y="725"/>
                      </a:cubicBezTo>
                      <a:lnTo>
                        <a:pt x="3057" y="725"/>
                      </a:lnTo>
                      <a:cubicBezTo>
                        <a:pt x="3277" y="725"/>
                        <a:pt x="3435" y="568"/>
                        <a:pt x="3435" y="379"/>
                      </a:cubicBezTo>
                      <a:cubicBezTo>
                        <a:pt x="3435" y="158"/>
                        <a:pt x="3277" y="1"/>
                        <a:pt x="305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05" name="Google Shape;988;p32">
                  <a:extLst>
                    <a:ext uri="{FF2B5EF4-FFF2-40B4-BE49-F238E27FC236}">
                      <a16:creationId xmlns:a16="http://schemas.microsoft.com/office/drawing/2014/main" id="{DF302D8E-7AE8-498B-8645-8731FC2870B4}"/>
                    </a:ext>
                  </a:extLst>
                </p:cNvPr>
                <p:cNvSpPr/>
                <p:nvPr/>
              </p:nvSpPr>
              <p:spPr>
                <a:xfrm>
                  <a:off x="-31062075" y="2041900"/>
                  <a:ext cx="52025" cy="18150"/>
                </a:xfrm>
                <a:custGeom>
                  <a:avLst/>
                  <a:gdLst/>
                  <a:ahLst/>
                  <a:cxnLst/>
                  <a:rect l="l" t="t" r="r" b="b"/>
                  <a:pathLst>
                    <a:path w="2081" h="726" extrusionOk="0">
                      <a:moveTo>
                        <a:pt x="347" y="1"/>
                      </a:moveTo>
                      <a:cubicBezTo>
                        <a:pt x="158" y="1"/>
                        <a:pt x="1" y="158"/>
                        <a:pt x="1" y="347"/>
                      </a:cubicBezTo>
                      <a:cubicBezTo>
                        <a:pt x="1" y="568"/>
                        <a:pt x="158" y="725"/>
                        <a:pt x="347" y="725"/>
                      </a:cubicBezTo>
                      <a:lnTo>
                        <a:pt x="1734" y="725"/>
                      </a:lnTo>
                      <a:cubicBezTo>
                        <a:pt x="1923" y="725"/>
                        <a:pt x="2080" y="568"/>
                        <a:pt x="2080" y="347"/>
                      </a:cubicBezTo>
                      <a:cubicBezTo>
                        <a:pt x="2080" y="158"/>
                        <a:pt x="1923" y="1"/>
                        <a:pt x="1734"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06" name="Google Shape;989;p32">
                  <a:extLst>
                    <a:ext uri="{FF2B5EF4-FFF2-40B4-BE49-F238E27FC236}">
                      <a16:creationId xmlns:a16="http://schemas.microsoft.com/office/drawing/2014/main" id="{C5FC0ACB-8D95-4C34-ADE7-910D5A2FBD4C}"/>
                    </a:ext>
                  </a:extLst>
                </p:cNvPr>
                <p:cNvSpPr/>
                <p:nvPr/>
              </p:nvSpPr>
              <p:spPr>
                <a:xfrm>
                  <a:off x="-31062075" y="2076550"/>
                  <a:ext cx="85875" cy="17375"/>
                </a:xfrm>
                <a:custGeom>
                  <a:avLst/>
                  <a:gdLst/>
                  <a:ahLst/>
                  <a:cxnLst/>
                  <a:rect l="l" t="t" r="r" b="b"/>
                  <a:pathLst>
                    <a:path w="3435" h="695" extrusionOk="0">
                      <a:moveTo>
                        <a:pt x="347" y="1"/>
                      </a:moveTo>
                      <a:cubicBezTo>
                        <a:pt x="158" y="1"/>
                        <a:pt x="1" y="159"/>
                        <a:pt x="1" y="348"/>
                      </a:cubicBezTo>
                      <a:cubicBezTo>
                        <a:pt x="1" y="537"/>
                        <a:pt x="158" y="694"/>
                        <a:pt x="347" y="694"/>
                      </a:cubicBezTo>
                      <a:lnTo>
                        <a:pt x="3057" y="694"/>
                      </a:lnTo>
                      <a:cubicBezTo>
                        <a:pt x="3277" y="694"/>
                        <a:pt x="3435" y="537"/>
                        <a:pt x="3435" y="348"/>
                      </a:cubicBezTo>
                      <a:cubicBezTo>
                        <a:pt x="3435" y="159"/>
                        <a:pt x="3277" y="1"/>
                        <a:pt x="305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07" name="Google Shape;990;p32">
                  <a:extLst>
                    <a:ext uri="{FF2B5EF4-FFF2-40B4-BE49-F238E27FC236}">
                      <a16:creationId xmlns:a16="http://schemas.microsoft.com/office/drawing/2014/main" id="{E8555476-9CE4-4588-9FE6-0ABC5813B339}"/>
                    </a:ext>
                  </a:extLst>
                </p:cNvPr>
                <p:cNvSpPr/>
                <p:nvPr/>
              </p:nvSpPr>
              <p:spPr>
                <a:xfrm>
                  <a:off x="-31062075" y="2110425"/>
                  <a:ext cx="52025" cy="18150"/>
                </a:xfrm>
                <a:custGeom>
                  <a:avLst/>
                  <a:gdLst/>
                  <a:ahLst/>
                  <a:cxnLst/>
                  <a:rect l="l" t="t" r="r" b="b"/>
                  <a:pathLst>
                    <a:path w="2081" h="726" extrusionOk="0">
                      <a:moveTo>
                        <a:pt x="347" y="1"/>
                      </a:moveTo>
                      <a:cubicBezTo>
                        <a:pt x="158" y="1"/>
                        <a:pt x="1" y="190"/>
                        <a:pt x="1" y="379"/>
                      </a:cubicBezTo>
                      <a:cubicBezTo>
                        <a:pt x="1" y="568"/>
                        <a:pt x="158" y="725"/>
                        <a:pt x="347" y="725"/>
                      </a:cubicBezTo>
                      <a:lnTo>
                        <a:pt x="1734" y="725"/>
                      </a:lnTo>
                      <a:cubicBezTo>
                        <a:pt x="1923" y="725"/>
                        <a:pt x="2080" y="568"/>
                        <a:pt x="2080" y="379"/>
                      </a:cubicBezTo>
                      <a:cubicBezTo>
                        <a:pt x="2080" y="190"/>
                        <a:pt x="1923" y="1"/>
                        <a:pt x="1734"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08" name="Google Shape;991;p32">
                  <a:extLst>
                    <a:ext uri="{FF2B5EF4-FFF2-40B4-BE49-F238E27FC236}">
                      <a16:creationId xmlns:a16="http://schemas.microsoft.com/office/drawing/2014/main" id="{3A8572C1-0A0B-467F-9E1E-95C3D6A79148}"/>
                    </a:ext>
                  </a:extLst>
                </p:cNvPr>
                <p:cNvSpPr/>
                <p:nvPr/>
              </p:nvSpPr>
              <p:spPr>
                <a:xfrm>
                  <a:off x="-31062075" y="2145075"/>
                  <a:ext cx="85875" cy="18150"/>
                </a:xfrm>
                <a:custGeom>
                  <a:avLst/>
                  <a:gdLst/>
                  <a:ahLst/>
                  <a:cxnLst/>
                  <a:rect l="l" t="t" r="r" b="b"/>
                  <a:pathLst>
                    <a:path w="3435" h="726" extrusionOk="0">
                      <a:moveTo>
                        <a:pt x="347" y="1"/>
                      </a:moveTo>
                      <a:cubicBezTo>
                        <a:pt x="158" y="1"/>
                        <a:pt x="1" y="158"/>
                        <a:pt x="1" y="379"/>
                      </a:cubicBezTo>
                      <a:cubicBezTo>
                        <a:pt x="1" y="568"/>
                        <a:pt x="158" y="726"/>
                        <a:pt x="347" y="726"/>
                      </a:cubicBezTo>
                      <a:lnTo>
                        <a:pt x="3057" y="726"/>
                      </a:lnTo>
                      <a:cubicBezTo>
                        <a:pt x="3277" y="726"/>
                        <a:pt x="3435" y="568"/>
                        <a:pt x="3435" y="379"/>
                      </a:cubicBezTo>
                      <a:cubicBezTo>
                        <a:pt x="3435" y="158"/>
                        <a:pt x="3277" y="1"/>
                        <a:pt x="305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09" name="Google Shape;992;p32">
                  <a:extLst>
                    <a:ext uri="{FF2B5EF4-FFF2-40B4-BE49-F238E27FC236}">
                      <a16:creationId xmlns:a16="http://schemas.microsoft.com/office/drawing/2014/main" id="{13B3F94C-373F-4466-8658-1B012C24845A}"/>
                    </a:ext>
                  </a:extLst>
                </p:cNvPr>
                <p:cNvSpPr/>
                <p:nvPr/>
              </p:nvSpPr>
              <p:spPr>
                <a:xfrm>
                  <a:off x="-31062075" y="2179750"/>
                  <a:ext cx="52025" cy="18125"/>
                </a:xfrm>
                <a:custGeom>
                  <a:avLst/>
                  <a:gdLst/>
                  <a:ahLst/>
                  <a:cxnLst/>
                  <a:rect l="l" t="t" r="r" b="b"/>
                  <a:pathLst>
                    <a:path w="2081" h="725" extrusionOk="0">
                      <a:moveTo>
                        <a:pt x="347" y="0"/>
                      </a:moveTo>
                      <a:cubicBezTo>
                        <a:pt x="158" y="0"/>
                        <a:pt x="1" y="158"/>
                        <a:pt x="1" y="347"/>
                      </a:cubicBezTo>
                      <a:cubicBezTo>
                        <a:pt x="1" y="567"/>
                        <a:pt x="158" y="725"/>
                        <a:pt x="347" y="725"/>
                      </a:cubicBezTo>
                      <a:lnTo>
                        <a:pt x="1734" y="725"/>
                      </a:lnTo>
                      <a:cubicBezTo>
                        <a:pt x="1923" y="725"/>
                        <a:pt x="2080" y="567"/>
                        <a:pt x="2080" y="347"/>
                      </a:cubicBezTo>
                      <a:cubicBezTo>
                        <a:pt x="2080" y="158"/>
                        <a:pt x="1923" y="0"/>
                        <a:pt x="1734" y="0"/>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10" name="Google Shape;993;p32">
                  <a:extLst>
                    <a:ext uri="{FF2B5EF4-FFF2-40B4-BE49-F238E27FC236}">
                      <a16:creationId xmlns:a16="http://schemas.microsoft.com/office/drawing/2014/main" id="{964DF245-80C5-4043-B34E-23B53F60888D}"/>
                    </a:ext>
                  </a:extLst>
                </p:cNvPr>
                <p:cNvSpPr/>
                <p:nvPr/>
              </p:nvSpPr>
              <p:spPr>
                <a:xfrm>
                  <a:off x="-30924225" y="1974175"/>
                  <a:ext cx="51200" cy="240250"/>
                </a:xfrm>
                <a:custGeom>
                  <a:avLst/>
                  <a:gdLst/>
                  <a:ahLst/>
                  <a:cxnLst/>
                  <a:rect l="l" t="t" r="r" b="b"/>
                  <a:pathLst>
                    <a:path w="2048" h="9610" extrusionOk="0">
                      <a:moveTo>
                        <a:pt x="1008" y="662"/>
                      </a:moveTo>
                      <a:cubicBezTo>
                        <a:pt x="1229" y="662"/>
                        <a:pt x="1386" y="819"/>
                        <a:pt x="1386" y="1009"/>
                      </a:cubicBezTo>
                      <a:lnTo>
                        <a:pt x="1386" y="2080"/>
                      </a:lnTo>
                      <a:lnTo>
                        <a:pt x="725" y="2080"/>
                      </a:lnTo>
                      <a:lnTo>
                        <a:pt x="725" y="1009"/>
                      </a:lnTo>
                      <a:lnTo>
                        <a:pt x="662" y="1009"/>
                      </a:lnTo>
                      <a:cubicBezTo>
                        <a:pt x="662" y="819"/>
                        <a:pt x="819" y="662"/>
                        <a:pt x="1008" y="662"/>
                      </a:cubicBezTo>
                      <a:close/>
                      <a:moveTo>
                        <a:pt x="1323" y="2741"/>
                      </a:moveTo>
                      <a:lnTo>
                        <a:pt x="1323" y="6900"/>
                      </a:lnTo>
                      <a:lnTo>
                        <a:pt x="662" y="6900"/>
                      </a:lnTo>
                      <a:lnTo>
                        <a:pt x="662" y="2741"/>
                      </a:lnTo>
                      <a:close/>
                      <a:moveTo>
                        <a:pt x="1260" y="7562"/>
                      </a:moveTo>
                      <a:lnTo>
                        <a:pt x="1008" y="8192"/>
                      </a:lnTo>
                      <a:lnTo>
                        <a:pt x="819" y="7562"/>
                      </a:lnTo>
                      <a:close/>
                      <a:moveTo>
                        <a:pt x="1008" y="0"/>
                      </a:moveTo>
                      <a:cubicBezTo>
                        <a:pt x="473" y="0"/>
                        <a:pt x="0" y="473"/>
                        <a:pt x="0" y="1009"/>
                      </a:cubicBezTo>
                      <a:lnTo>
                        <a:pt x="0" y="7215"/>
                      </a:lnTo>
                      <a:lnTo>
                        <a:pt x="0" y="7309"/>
                      </a:lnTo>
                      <a:lnTo>
                        <a:pt x="662" y="9357"/>
                      </a:lnTo>
                      <a:cubicBezTo>
                        <a:pt x="693" y="9515"/>
                        <a:pt x="819" y="9609"/>
                        <a:pt x="977" y="9609"/>
                      </a:cubicBezTo>
                      <a:cubicBezTo>
                        <a:pt x="1134" y="9609"/>
                        <a:pt x="1260" y="9515"/>
                        <a:pt x="1292" y="9357"/>
                      </a:cubicBezTo>
                      <a:lnTo>
                        <a:pt x="1954" y="7309"/>
                      </a:lnTo>
                      <a:lnTo>
                        <a:pt x="1954" y="7215"/>
                      </a:lnTo>
                      <a:lnTo>
                        <a:pt x="1954" y="1009"/>
                      </a:lnTo>
                      <a:cubicBezTo>
                        <a:pt x="2048" y="441"/>
                        <a:pt x="1576" y="0"/>
                        <a:pt x="1008" y="0"/>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grpSp>
        <p:sp>
          <p:nvSpPr>
            <p:cNvPr id="97" name="文本框 96">
              <a:extLst>
                <a:ext uri="{FF2B5EF4-FFF2-40B4-BE49-F238E27FC236}">
                  <a16:creationId xmlns:a16="http://schemas.microsoft.com/office/drawing/2014/main" id="{06CB06B5-8783-41AC-A639-9DE64956D64C}"/>
                </a:ext>
              </a:extLst>
            </p:cNvPr>
            <p:cNvSpPr txBox="1"/>
            <p:nvPr/>
          </p:nvSpPr>
          <p:spPr>
            <a:xfrm>
              <a:off x="2355429" y="3749183"/>
              <a:ext cx="1607119" cy="1178492"/>
            </a:xfrm>
            <a:prstGeom prst="rect">
              <a:avLst/>
            </a:prstGeom>
            <a:noFill/>
          </p:spPr>
          <p:txBody>
            <a:bodyPr wrap="square" rtlCol="0">
              <a:spAutoFit/>
            </a:bodyPr>
            <a:lstStyle>
              <a:defPPr>
                <a:defRPr lang="zh-CN"/>
              </a:defPPr>
              <a:lvl1pPr algn="just">
                <a:lnSpc>
                  <a:spcPts val="1600"/>
                </a:lnSpc>
                <a:defRPr sz="9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grpSp>
      <p:grpSp>
        <p:nvGrpSpPr>
          <p:cNvPr id="114" name="组合 113">
            <a:extLst>
              <a:ext uri="{FF2B5EF4-FFF2-40B4-BE49-F238E27FC236}">
                <a16:creationId xmlns:a16="http://schemas.microsoft.com/office/drawing/2014/main" id="{AB88F59D-218D-49C2-A9A5-4CC9AB0A5757}"/>
              </a:ext>
            </a:extLst>
          </p:cNvPr>
          <p:cNvGrpSpPr/>
          <p:nvPr/>
        </p:nvGrpSpPr>
        <p:grpSpPr>
          <a:xfrm>
            <a:off x="6002202" y="2345432"/>
            <a:ext cx="2120523" cy="2513387"/>
            <a:chOff x="1861925" y="2651865"/>
            <a:chExt cx="2120523" cy="2706508"/>
          </a:xfrm>
        </p:grpSpPr>
        <p:grpSp>
          <p:nvGrpSpPr>
            <p:cNvPr id="115" name="组合 114">
              <a:extLst>
                <a:ext uri="{FF2B5EF4-FFF2-40B4-BE49-F238E27FC236}">
                  <a16:creationId xmlns:a16="http://schemas.microsoft.com/office/drawing/2014/main" id="{5222AFBC-BE32-4A86-A334-5BA0DB800613}"/>
                </a:ext>
              </a:extLst>
            </p:cNvPr>
            <p:cNvGrpSpPr/>
            <p:nvPr/>
          </p:nvGrpSpPr>
          <p:grpSpPr>
            <a:xfrm>
              <a:off x="1861925" y="2651865"/>
              <a:ext cx="2120523" cy="2706508"/>
              <a:chOff x="982552" y="2622410"/>
              <a:chExt cx="2120523" cy="2706508"/>
            </a:xfrm>
          </p:grpSpPr>
          <p:grpSp>
            <p:nvGrpSpPr>
              <p:cNvPr id="117" name="组合 116">
                <a:extLst>
                  <a:ext uri="{FF2B5EF4-FFF2-40B4-BE49-F238E27FC236}">
                    <a16:creationId xmlns:a16="http://schemas.microsoft.com/office/drawing/2014/main" id="{17F13C3C-65D4-4C13-9CB9-00AA944A20AF}"/>
                  </a:ext>
                </a:extLst>
              </p:cNvPr>
              <p:cNvGrpSpPr/>
              <p:nvPr/>
            </p:nvGrpSpPr>
            <p:grpSpPr>
              <a:xfrm>
                <a:off x="982552" y="2622410"/>
                <a:ext cx="2120523" cy="2706508"/>
                <a:chOff x="1246035" y="2326003"/>
                <a:chExt cx="2120523" cy="2706508"/>
              </a:xfrm>
            </p:grpSpPr>
            <p:sp>
              <p:nvSpPr>
                <p:cNvPr id="130" name="矩形: 剪去单角 129">
                  <a:extLst>
                    <a:ext uri="{FF2B5EF4-FFF2-40B4-BE49-F238E27FC236}">
                      <a16:creationId xmlns:a16="http://schemas.microsoft.com/office/drawing/2014/main" id="{55E11FF4-4AF6-4380-BB9C-AAA55FBF1C37}"/>
                    </a:ext>
                  </a:extLst>
                </p:cNvPr>
                <p:cNvSpPr/>
                <p:nvPr/>
              </p:nvSpPr>
              <p:spPr>
                <a:xfrm flipH="1">
                  <a:off x="1580042" y="2326003"/>
                  <a:ext cx="1786516" cy="2706508"/>
                </a:xfrm>
                <a:prstGeom prst="snip1Rect">
                  <a:avLst>
                    <a:gd name="adj" fmla="val 29473"/>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31" name="梯形 130">
                  <a:extLst>
                    <a:ext uri="{FF2B5EF4-FFF2-40B4-BE49-F238E27FC236}">
                      <a16:creationId xmlns:a16="http://schemas.microsoft.com/office/drawing/2014/main" id="{117BADCE-56CE-4EC0-82C6-DF1DA392476A}"/>
                    </a:ext>
                  </a:extLst>
                </p:cNvPr>
                <p:cNvSpPr/>
                <p:nvPr/>
              </p:nvSpPr>
              <p:spPr>
                <a:xfrm rot="18900000">
                  <a:off x="1246035" y="2538665"/>
                  <a:ext cx="1415485" cy="331147"/>
                </a:xfrm>
                <a:prstGeom prst="trapezoid">
                  <a:avLst>
                    <a:gd name="adj" fmla="val 998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32" name="文本框 131">
                  <a:extLst>
                    <a:ext uri="{FF2B5EF4-FFF2-40B4-BE49-F238E27FC236}">
                      <a16:creationId xmlns:a16="http://schemas.microsoft.com/office/drawing/2014/main" id="{B9725B09-1959-4102-BBE6-FA6593FECBF7}"/>
                    </a:ext>
                  </a:extLst>
                </p:cNvPr>
                <p:cNvSpPr txBox="1"/>
                <p:nvPr/>
              </p:nvSpPr>
              <p:spPr>
                <a:xfrm rot="18900000">
                  <a:off x="1497980" y="2538525"/>
                  <a:ext cx="854856" cy="331426"/>
                </a:xfrm>
                <a:prstGeom prst="rect">
                  <a:avLst/>
                </a:prstGeom>
                <a:noFill/>
              </p:spPr>
              <p:txBody>
                <a:bodyPr wrap="square" rtlCol="0">
                  <a:spAutoFit/>
                </a:bodyPr>
                <a:lstStyle/>
                <a:p>
                  <a:pPr algn="ctr"/>
                  <a:r>
                    <a:rPr lang="en-US" altLang="zh-CN" sz="1400" dirty="0">
                      <a:solidFill>
                        <a:srgbClr val="000944"/>
                      </a:solidFill>
                      <a:cs typeface="+mn-ea"/>
                      <a:sym typeface="+mn-lt"/>
                    </a:rPr>
                    <a:t>TITLE</a:t>
                  </a:r>
                  <a:endParaRPr lang="zh-CN" altLang="en-US" sz="1400" dirty="0">
                    <a:solidFill>
                      <a:srgbClr val="000944"/>
                    </a:solidFill>
                    <a:cs typeface="+mn-ea"/>
                    <a:sym typeface="+mn-lt"/>
                  </a:endParaRPr>
                </a:p>
              </p:txBody>
            </p:sp>
          </p:grpSp>
          <p:grpSp>
            <p:nvGrpSpPr>
              <p:cNvPr id="118" name="Google Shape;982;p32">
                <a:extLst>
                  <a:ext uri="{FF2B5EF4-FFF2-40B4-BE49-F238E27FC236}">
                    <a16:creationId xmlns:a16="http://schemas.microsoft.com/office/drawing/2014/main" id="{AEE26030-7876-449D-A209-2E4F23838D1B}"/>
                  </a:ext>
                </a:extLst>
              </p:cNvPr>
              <p:cNvGrpSpPr/>
              <p:nvPr/>
            </p:nvGrpSpPr>
            <p:grpSpPr>
              <a:xfrm>
                <a:off x="2042814" y="3152915"/>
                <a:ext cx="364970" cy="362021"/>
                <a:chOff x="-31166825" y="1939525"/>
                <a:chExt cx="293800" cy="291425"/>
              </a:xfrm>
              <a:solidFill>
                <a:schemeClr val="tx1">
                  <a:lumMod val="75000"/>
                  <a:lumOff val="25000"/>
                </a:schemeClr>
              </a:solidFill>
            </p:grpSpPr>
            <p:sp>
              <p:nvSpPr>
                <p:cNvPr id="119" name="Google Shape;983;p32">
                  <a:extLst>
                    <a:ext uri="{FF2B5EF4-FFF2-40B4-BE49-F238E27FC236}">
                      <a16:creationId xmlns:a16="http://schemas.microsoft.com/office/drawing/2014/main" id="{5A35DCA6-0B64-4FE9-BC5C-1F982565DCEF}"/>
                    </a:ext>
                  </a:extLst>
                </p:cNvPr>
                <p:cNvSpPr/>
                <p:nvPr/>
              </p:nvSpPr>
              <p:spPr>
                <a:xfrm>
                  <a:off x="-31166825" y="1939525"/>
                  <a:ext cx="224500" cy="291425"/>
                </a:xfrm>
                <a:custGeom>
                  <a:avLst/>
                  <a:gdLst/>
                  <a:ahLst/>
                  <a:cxnLst/>
                  <a:rect l="l" t="t" r="r" b="b"/>
                  <a:pathLst>
                    <a:path w="8980" h="11657" extrusionOk="0">
                      <a:moveTo>
                        <a:pt x="5892" y="662"/>
                      </a:moveTo>
                      <a:cubicBezTo>
                        <a:pt x="6081" y="662"/>
                        <a:pt x="6239" y="819"/>
                        <a:pt x="6239" y="1040"/>
                      </a:cubicBezTo>
                      <a:lnTo>
                        <a:pt x="6239" y="1386"/>
                      </a:lnTo>
                      <a:lnTo>
                        <a:pt x="2805" y="1386"/>
                      </a:lnTo>
                      <a:lnTo>
                        <a:pt x="2805" y="1040"/>
                      </a:lnTo>
                      <a:cubicBezTo>
                        <a:pt x="2805" y="819"/>
                        <a:pt x="2962" y="662"/>
                        <a:pt x="3120" y="662"/>
                      </a:cubicBezTo>
                      <a:close/>
                      <a:moveTo>
                        <a:pt x="8035" y="1323"/>
                      </a:moveTo>
                      <a:cubicBezTo>
                        <a:pt x="8255" y="1323"/>
                        <a:pt x="8413" y="1512"/>
                        <a:pt x="8413" y="1701"/>
                      </a:cubicBezTo>
                      <a:lnTo>
                        <a:pt x="8413" y="10617"/>
                      </a:lnTo>
                      <a:cubicBezTo>
                        <a:pt x="8413" y="10838"/>
                        <a:pt x="8255" y="10995"/>
                        <a:pt x="8035" y="10995"/>
                      </a:cubicBezTo>
                      <a:lnTo>
                        <a:pt x="1166" y="10995"/>
                      </a:lnTo>
                      <a:cubicBezTo>
                        <a:pt x="946" y="10995"/>
                        <a:pt x="788" y="10838"/>
                        <a:pt x="788" y="10617"/>
                      </a:cubicBezTo>
                      <a:lnTo>
                        <a:pt x="788" y="1701"/>
                      </a:lnTo>
                      <a:lnTo>
                        <a:pt x="757" y="1701"/>
                      </a:lnTo>
                      <a:cubicBezTo>
                        <a:pt x="757" y="1512"/>
                        <a:pt x="914" y="1323"/>
                        <a:pt x="1103" y="1323"/>
                      </a:cubicBezTo>
                      <a:lnTo>
                        <a:pt x="2143" y="1323"/>
                      </a:lnTo>
                      <a:lnTo>
                        <a:pt x="2143" y="1701"/>
                      </a:lnTo>
                      <a:cubicBezTo>
                        <a:pt x="2143" y="1890"/>
                        <a:pt x="2301" y="2048"/>
                        <a:pt x="2490" y="2048"/>
                      </a:cubicBezTo>
                      <a:lnTo>
                        <a:pt x="6617" y="2048"/>
                      </a:lnTo>
                      <a:cubicBezTo>
                        <a:pt x="6837" y="2048"/>
                        <a:pt x="6995" y="1890"/>
                        <a:pt x="6995" y="1701"/>
                      </a:cubicBezTo>
                      <a:lnTo>
                        <a:pt x="6995" y="1323"/>
                      </a:lnTo>
                      <a:close/>
                      <a:moveTo>
                        <a:pt x="3120" y="0"/>
                      </a:moveTo>
                      <a:cubicBezTo>
                        <a:pt x="2679" y="0"/>
                        <a:pt x="2301" y="284"/>
                        <a:pt x="2143" y="662"/>
                      </a:cubicBezTo>
                      <a:lnTo>
                        <a:pt x="1040" y="662"/>
                      </a:lnTo>
                      <a:cubicBezTo>
                        <a:pt x="473" y="662"/>
                        <a:pt x="1" y="1134"/>
                        <a:pt x="1" y="1701"/>
                      </a:cubicBezTo>
                      <a:lnTo>
                        <a:pt x="1" y="10649"/>
                      </a:lnTo>
                      <a:cubicBezTo>
                        <a:pt x="64" y="11216"/>
                        <a:pt x="536" y="11657"/>
                        <a:pt x="1072" y="11657"/>
                      </a:cubicBezTo>
                      <a:lnTo>
                        <a:pt x="7971" y="11657"/>
                      </a:lnTo>
                      <a:cubicBezTo>
                        <a:pt x="8507" y="11657"/>
                        <a:pt x="8980" y="11184"/>
                        <a:pt x="8980" y="10649"/>
                      </a:cubicBezTo>
                      <a:lnTo>
                        <a:pt x="8980" y="1701"/>
                      </a:lnTo>
                      <a:cubicBezTo>
                        <a:pt x="8980" y="1134"/>
                        <a:pt x="8507" y="662"/>
                        <a:pt x="7971" y="662"/>
                      </a:cubicBezTo>
                      <a:lnTo>
                        <a:pt x="6869" y="662"/>
                      </a:lnTo>
                      <a:cubicBezTo>
                        <a:pt x="6711" y="284"/>
                        <a:pt x="6365" y="0"/>
                        <a:pt x="5892" y="0"/>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20" name="Google Shape;984;p32">
                  <a:extLst>
                    <a:ext uri="{FF2B5EF4-FFF2-40B4-BE49-F238E27FC236}">
                      <a16:creationId xmlns:a16="http://schemas.microsoft.com/office/drawing/2014/main" id="{AE054DBF-ED50-4117-9818-00591C3A5894}"/>
                    </a:ext>
                  </a:extLst>
                </p:cNvPr>
                <p:cNvSpPr/>
                <p:nvPr/>
              </p:nvSpPr>
              <p:spPr>
                <a:xfrm>
                  <a:off x="-31131375" y="2145075"/>
                  <a:ext cx="52800" cy="52800"/>
                </a:xfrm>
                <a:custGeom>
                  <a:avLst/>
                  <a:gdLst/>
                  <a:ahLst/>
                  <a:cxnLst/>
                  <a:rect l="l" t="t" r="r" b="b"/>
                  <a:pathLst>
                    <a:path w="2112" h="2112" extrusionOk="0">
                      <a:moveTo>
                        <a:pt x="1355" y="726"/>
                      </a:moveTo>
                      <a:lnTo>
                        <a:pt x="1355" y="1387"/>
                      </a:lnTo>
                      <a:lnTo>
                        <a:pt x="694" y="1387"/>
                      </a:lnTo>
                      <a:lnTo>
                        <a:pt x="694" y="726"/>
                      </a:lnTo>
                      <a:close/>
                      <a:moveTo>
                        <a:pt x="379" y="1"/>
                      </a:moveTo>
                      <a:cubicBezTo>
                        <a:pt x="158" y="1"/>
                        <a:pt x="0" y="158"/>
                        <a:pt x="0" y="379"/>
                      </a:cubicBezTo>
                      <a:lnTo>
                        <a:pt x="0" y="1734"/>
                      </a:lnTo>
                      <a:cubicBezTo>
                        <a:pt x="0" y="1954"/>
                        <a:pt x="158" y="2112"/>
                        <a:pt x="379" y="2112"/>
                      </a:cubicBezTo>
                      <a:lnTo>
                        <a:pt x="1733" y="2112"/>
                      </a:lnTo>
                      <a:cubicBezTo>
                        <a:pt x="1954" y="2112"/>
                        <a:pt x="2111" y="1954"/>
                        <a:pt x="2111" y="1734"/>
                      </a:cubicBezTo>
                      <a:lnTo>
                        <a:pt x="2111" y="379"/>
                      </a:lnTo>
                      <a:cubicBezTo>
                        <a:pt x="2111" y="158"/>
                        <a:pt x="1954" y="1"/>
                        <a:pt x="1733"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21" name="Google Shape;985;p32">
                  <a:extLst>
                    <a:ext uri="{FF2B5EF4-FFF2-40B4-BE49-F238E27FC236}">
                      <a16:creationId xmlns:a16="http://schemas.microsoft.com/office/drawing/2014/main" id="{6867877F-398C-47B5-BBB5-2F569B602348}"/>
                    </a:ext>
                  </a:extLst>
                </p:cNvPr>
                <p:cNvSpPr/>
                <p:nvPr/>
              </p:nvSpPr>
              <p:spPr>
                <a:xfrm>
                  <a:off x="-31131375" y="2076550"/>
                  <a:ext cx="52800" cy="52025"/>
                </a:xfrm>
                <a:custGeom>
                  <a:avLst/>
                  <a:gdLst/>
                  <a:ahLst/>
                  <a:cxnLst/>
                  <a:rect l="l" t="t" r="r" b="b"/>
                  <a:pathLst>
                    <a:path w="2112" h="2081" extrusionOk="0">
                      <a:moveTo>
                        <a:pt x="1355" y="694"/>
                      </a:moveTo>
                      <a:lnTo>
                        <a:pt x="1355" y="1356"/>
                      </a:lnTo>
                      <a:lnTo>
                        <a:pt x="694" y="1356"/>
                      </a:lnTo>
                      <a:lnTo>
                        <a:pt x="694" y="694"/>
                      </a:lnTo>
                      <a:close/>
                      <a:moveTo>
                        <a:pt x="379" y="1"/>
                      </a:moveTo>
                      <a:cubicBezTo>
                        <a:pt x="158" y="1"/>
                        <a:pt x="0" y="159"/>
                        <a:pt x="0" y="348"/>
                      </a:cubicBezTo>
                      <a:lnTo>
                        <a:pt x="0" y="1734"/>
                      </a:lnTo>
                      <a:cubicBezTo>
                        <a:pt x="0" y="1923"/>
                        <a:pt x="158" y="2080"/>
                        <a:pt x="379" y="2080"/>
                      </a:cubicBezTo>
                      <a:lnTo>
                        <a:pt x="1733" y="2080"/>
                      </a:lnTo>
                      <a:cubicBezTo>
                        <a:pt x="1954" y="2080"/>
                        <a:pt x="2111" y="1923"/>
                        <a:pt x="2111" y="1734"/>
                      </a:cubicBezTo>
                      <a:lnTo>
                        <a:pt x="2111" y="348"/>
                      </a:lnTo>
                      <a:cubicBezTo>
                        <a:pt x="2111" y="159"/>
                        <a:pt x="1954" y="1"/>
                        <a:pt x="1733"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22" name="Google Shape;986;p32">
                  <a:extLst>
                    <a:ext uri="{FF2B5EF4-FFF2-40B4-BE49-F238E27FC236}">
                      <a16:creationId xmlns:a16="http://schemas.microsoft.com/office/drawing/2014/main" id="{3BD3B4B9-F7E6-409C-BE07-5D87B36F034C}"/>
                    </a:ext>
                  </a:extLst>
                </p:cNvPr>
                <p:cNvSpPr/>
                <p:nvPr/>
              </p:nvSpPr>
              <p:spPr>
                <a:xfrm>
                  <a:off x="-31131375" y="2007250"/>
                  <a:ext cx="52800" cy="52800"/>
                </a:xfrm>
                <a:custGeom>
                  <a:avLst/>
                  <a:gdLst/>
                  <a:ahLst/>
                  <a:cxnLst/>
                  <a:rect l="l" t="t" r="r" b="b"/>
                  <a:pathLst>
                    <a:path w="2112" h="2112" extrusionOk="0">
                      <a:moveTo>
                        <a:pt x="1355" y="725"/>
                      </a:moveTo>
                      <a:lnTo>
                        <a:pt x="1355" y="1387"/>
                      </a:lnTo>
                      <a:lnTo>
                        <a:pt x="694" y="1387"/>
                      </a:lnTo>
                      <a:lnTo>
                        <a:pt x="694" y="725"/>
                      </a:lnTo>
                      <a:close/>
                      <a:moveTo>
                        <a:pt x="379" y="1"/>
                      </a:moveTo>
                      <a:cubicBezTo>
                        <a:pt x="158" y="1"/>
                        <a:pt x="0" y="158"/>
                        <a:pt x="0" y="379"/>
                      </a:cubicBezTo>
                      <a:lnTo>
                        <a:pt x="0" y="1733"/>
                      </a:lnTo>
                      <a:cubicBezTo>
                        <a:pt x="0" y="1954"/>
                        <a:pt x="158" y="2111"/>
                        <a:pt x="379" y="2111"/>
                      </a:cubicBezTo>
                      <a:lnTo>
                        <a:pt x="1733" y="2111"/>
                      </a:lnTo>
                      <a:cubicBezTo>
                        <a:pt x="1954" y="2111"/>
                        <a:pt x="2111" y="1954"/>
                        <a:pt x="2111" y="1733"/>
                      </a:cubicBezTo>
                      <a:lnTo>
                        <a:pt x="2111" y="379"/>
                      </a:lnTo>
                      <a:cubicBezTo>
                        <a:pt x="2111" y="158"/>
                        <a:pt x="1954" y="1"/>
                        <a:pt x="1733"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23" name="Google Shape;987;p32">
                  <a:extLst>
                    <a:ext uri="{FF2B5EF4-FFF2-40B4-BE49-F238E27FC236}">
                      <a16:creationId xmlns:a16="http://schemas.microsoft.com/office/drawing/2014/main" id="{5705CE72-1922-42BF-8F99-B2A86EB8B5B7}"/>
                    </a:ext>
                  </a:extLst>
                </p:cNvPr>
                <p:cNvSpPr/>
                <p:nvPr/>
              </p:nvSpPr>
              <p:spPr>
                <a:xfrm>
                  <a:off x="-31062075" y="2007250"/>
                  <a:ext cx="85875" cy="18150"/>
                </a:xfrm>
                <a:custGeom>
                  <a:avLst/>
                  <a:gdLst/>
                  <a:ahLst/>
                  <a:cxnLst/>
                  <a:rect l="l" t="t" r="r" b="b"/>
                  <a:pathLst>
                    <a:path w="3435" h="726" extrusionOk="0">
                      <a:moveTo>
                        <a:pt x="347" y="1"/>
                      </a:moveTo>
                      <a:cubicBezTo>
                        <a:pt x="158" y="1"/>
                        <a:pt x="1" y="158"/>
                        <a:pt x="1" y="379"/>
                      </a:cubicBezTo>
                      <a:cubicBezTo>
                        <a:pt x="1" y="568"/>
                        <a:pt x="158" y="725"/>
                        <a:pt x="347" y="725"/>
                      </a:cubicBezTo>
                      <a:lnTo>
                        <a:pt x="3057" y="725"/>
                      </a:lnTo>
                      <a:cubicBezTo>
                        <a:pt x="3277" y="725"/>
                        <a:pt x="3435" y="568"/>
                        <a:pt x="3435" y="379"/>
                      </a:cubicBezTo>
                      <a:cubicBezTo>
                        <a:pt x="3435" y="158"/>
                        <a:pt x="3277" y="1"/>
                        <a:pt x="305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24" name="Google Shape;988;p32">
                  <a:extLst>
                    <a:ext uri="{FF2B5EF4-FFF2-40B4-BE49-F238E27FC236}">
                      <a16:creationId xmlns:a16="http://schemas.microsoft.com/office/drawing/2014/main" id="{E747B446-4227-4509-ABE7-5BCF83F66D17}"/>
                    </a:ext>
                  </a:extLst>
                </p:cNvPr>
                <p:cNvSpPr/>
                <p:nvPr/>
              </p:nvSpPr>
              <p:spPr>
                <a:xfrm>
                  <a:off x="-31062075" y="2041900"/>
                  <a:ext cx="52025" cy="18150"/>
                </a:xfrm>
                <a:custGeom>
                  <a:avLst/>
                  <a:gdLst/>
                  <a:ahLst/>
                  <a:cxnLst/>
                  <a:rect l="l" t="t" r="r" b="b"/>
                  <a:pathLst>
                    <a:path w="2081" h="726" extrusionOk="0">
                      <a:moveTo>
                        <a:pt x="347" y="1"/>
                      </a:moveTo>
                      <a:cubicBezTo>
                        <a:pt x="158" y="1"/>
                        <a:pt x="1" y="158"/>
                        <a:pt x="1" y="347"/>
                      </a:cubicBezTo>
                      <a:cubicBezTo>
                        <a:pt x="1" y="568"/>
                        <a:pt x="158" y="725"/>
                        <a:pt x="347" y="725"/>
                      </a:cubicBezTo>
                      <a:lnTo>
                        <a:pt x="1734" y="725"/>
                      </a:lnTo>
                      <a:cubicBezTo>
                        <a:pt x="1923" y="725"/>
                        <a:pt x="2080" y="568"/>
                        <a:pt x="2080" y="347"/>
                      </a:cubicBezTo>
                      <a:cubicBezTo>
                        <a:pt x="2080" y="158"/>
                        <a:pt x="1923" y="1"/>
                        <a:pt x="1734"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25" name="Google Shape;989;p32">
                  <a:extLst>
                    <a:ext uri="{FF2B5EF4-FFF2-40B4-BE49-F238E27FC236}">
                      <a16:creationId xmlns:a16="http://schemas.microsoft.com/office/drawing/2014/main" id="{18C65CB7-E16A-4237-A2FA-1D44FA9779DF}"/>
                    </a:ext>
                  </a:extLst>
                </p:cNvPr>
                <p:cNvSpPr/>
                <p:nvPr/>
              </p:nvSpPr>
              <p:spPr>
                <a:xfrm>
                  <a:off x="-31062075" y="2076550"/>
                  <a:ext cx="85875" cy="17375"/>
                </a:xfrm>
                <a:custGeom>
                  <a:avLst/>
                  <a:gdLst/>
                  <a:ahLst/>
                  <a:cxnLst/>
                  <a:rect l="l" t="t" r="r" b="b"/>
                  <a:pathLst>
                    <a:path w="3435" h="695" extrusionOk="0">
                      <a:moveTo>
                        <a:pt x="347" y="1"/>
                      </a:moveTo>
                      <a:cubicBezTo>
                        <a:pt x="158" y="1"/>
                        <a:pt x="1" y="159"/>
                        <a:pt x="1" y="348"/>
                      </a:cubicBezTo>
                      <a:cubicBezTo>
                        <a:pt x="1" y="537"/>
                        <a:pt x="158" y="694"/>
                        <a:pt x="347" y="694"/>
                      </a:cubicBezTo>
                      <a:lnTo>
                        <a:pt x="3057" y="694"/>
                      </a:lnTo>
                      <a:cubicBezTo>
                        <a:pt x="3277" y="694"/>
                        <a:pt x="3435" y="537"/>
                        <a:pt x="3435" y="348"/>
                      </a:cubicBezTo>
                      <a:cubicBezTo>
                        <a:pt x="3435" y="159"/>
                        <a:pt x="3277" y="1"/>
                        <a:pt x="305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26" name="Google Shape;990;p32">
                  <a:extLst>
                    <a:ext uri="{FF2B5EF4-FFF2-40B4-BE49-F238E27FC236}">
                      <a16:creationId xmlns:a16="http://schemas.microsoft.com/office/drawing/2014/main" id="{324A3393-6AC5-4EE4-9A3B-30DD4B783716}"/>
                    </a:ext>
                  </a:extLst>
                </p:cNvPr>
                <p:cNvSpPr/>
                <p:nvPr/>
              </p:nvSpPr>
              <p:spPr>
                <a:xfrm>
                  <a:off x="-31062075" y="2110425"/>
                  <a:ext cx="52025" cy="18150"/>
                </a:xfrm>
                <a:custGeom>
                  <a:avLst/>
                  <a:gdLst/>
                  <a:ahLst/>
                  <a:cxnLst/>
                  <a:rect l="l" t="t" r="r" b="b"/>
                  <a:pathLst>
                    <a:path w="2081" h="726" extrusionOk="0">
                      <a:moveTo>
                        <a:pt x="347" y="1"/>
                      </a:moveTo>
                      <a:cubicBezTo>
                        <a:pt x="158" y="1"/>
                        <a:pt x="1" y="190"/>
                        <a:pt x="1" y="379"/>
                      </a:cubicBezTo>
                      <a:cubicBezTo>
                        <a:pt x="1" y="568"/>
                        <a:pt x="158" y="725"/>
                        <a:pt x="347" y="725"/>
                      </a:cubicBezTo>
                      <a:lnTo>
                        <a:pt x="1734" y="725"/>
                      </a:lnTo>
                      <a:cubicBezTo>
                        <a:pt x="1923" y="725"/>
                        <a:pt x="2080" y="568"/>
                        <a:pt x="2080" y="379"/>
                      </a:cubicBezTo>
                      <a:cubicBezTo>
                        <a:pt x="2080" y="190"/>
                        <a:pt x="1923" y="1"/>
                        <a:pt x="1734"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27" name="Google Shape;991;p32">
                  <a:extLst>
                    <a:ext uri="{FF2B5EF4-FFF2-40B4-BE49-F238E27FC236}">
                      <a16:creationId xmlns:a16="http://schemas.microsoft.com/office/drawing/2014/main" id="{9B8C8E3B-26C1-4206-88EF-F81E7A9DEFC1}"/>
                    </a:ext>
                  </a:extLst>
                </p:cNvPr>
                <p:cNvSpPr/>
                <p:nvPr/>
              </p:nvSpPr>
              <p:spPr>
                <a:xfrm>
                  <a:off x="-31062075" y="2145075"/>
                  <a:ext cx="85875" cy="18150"/>
                </a:xfrm>
                <a:custGeom>
                  <a:avLst/>
                  <a:gdLst/>
                  <a:ahLst/>
                  <a:cxnLst/>
                  <a:rect l="l" t="t" r="r" b="b"/>
                  <a:pathLst>
                    <a:path w="3435" h="726" extrusionOk="0">
                      <a:moveTo>
                        <a:pt x="347" y="1"/>
                      </a:moveTo>
                      <a:cubicBezTo>
                        <a:pt x="158" y="1"/>
                        <a:pt x="1" y="158"/>
                        <a:pt x="1" y="379"/>
                      </a:cubicBezTo>
                      <a:cubicBezTo>
                        <a:pt x="1" y="568"/>
                        <a:pt x="158" y="726"/>
                        <a:pt x="347" y="726"/>
                      </a:cubicBezTo>
                      <a:lnTo>
                        <a:pt x="3057" y="726"/>
                      </a:lnTo>
                      <a:cubicBezTo>
                        <a:pt x="3277" y="726"/>
                        <a:pt x="3435" y="568"/>
                        <a:pt x="3435" y="379"/>
                      </a:cubicBezTo>
                      <a:cubicBezTo>
                        <a:pt x="3435" y="158"/>
                        <a:pt x="3277" y="1"/>
                        <a:pt x="305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28" name="Google Shape;992;p32">
                  <a:extLst>
                    <a:ext uri="{FF2B5EF4-FFF2-40B4-BE49-F238E27FC236}">
                      <a16:creationId xmlns:a16="http://schemas.microsoft.com/office/drawing/2014/main" id="{389FACB6-1057-4BE5-8F49-9DEE765E2CBA}"/>
                    </a:ext>
                  </a:extLst>
                </p:cNvPr>
                <p:cNvSpPr/>
                <p:nvPr/>
              </p:nvSpPr>
              <p:spPr>
                <a:xfrm>
                  <a:off x="-31062075" y="2179750"/>
                  <a:ext cx="52025" cy="18125"/>
                </a:xfrm>
                <a:custGeom>
                  <a:avLst/>
                  <a:gdLst/>
                  <a:ahLst/>
                  <a:cxnLst/>
                  <a:rect l="l" t="t" r="r" b="b"/>
                  <a:pathLst>
                    <a:path w="2081" h="725" extrusionOk="0">
                      <a:moveTo>
                        <a:pt x="347" y="0"/>
                      </a:moveTo>
                      <a:cubicBezTo>
                        <a:pt x="158" y="0"/>
                        <a:pt x="1" y="158"/>
                        <a:pt x="1" y="347"/>
                      </a:cubicBezTo>
                      <a:cubicBezTo>
                        <a:pt x="1" y="567"/>
                        <a:pt x="158" y="725"/>
                        <a:pt x="347" y="725"/>
                      </a:cubicBezTo>
                      <a:lnTo>
                        <a:pt x="1734" y="725"/>
                      </a:lnTo>
                      <a:cubicBezTo>
                        <a:pt x="1923" y="725"/>
                        <a:pt x="2080" y="567"/>
                        <a:pt x="2080" y="347"/>
                      </a:cubicBezTo>
                      <a:cubicBezTo>
                        <a:pt x="2080" y="158"/>
                        <a:pt x="1923" y="0"/>
                        <a:pt x="1734" y="0"/>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29" name="Google Shape;993;p32">
                  <a:extLst>
                    <a:ext uri="{FF2B5EF4-FFF2-40B4-BE49-F238E27FC236}">
                      <a16:creationId xmlns:a16="http://schemas.microsoft.com/office/drawing/2014/main" id="{B59F8FCC-5EC5-4C26-B3CE-8524DA5F3343}"/>
                    </a:ext>
                  </a:extLst>
                </p:cNvPr>
                <p:cNvSpPr/>
                <p:nvPr/>
              </p:nvSpPr>
              <p:spPr>
                <a:xfrm>
                  <a:off x="-30924225" y="1974175"/>
                  <a:ext cx="51200" cy="240250"/>
                </a:xfrm>
                <a:custGeom>
                  <a:avLst/>
                  <a:gdLst/>
                  <a:ahLst/>
                  <a:cxnLst/>
                  <a:rect l="l" t="t" r="r" b="b"/>
                  <a:pathLst>
                    <a:path w="2048" h="9610" extrusionOk="0">
                      <a:moveTo>
                        <a:pt x="1008" y="662"/>
                      </a:moveTo>
                      <a:cubicBezTo>
                        <a:pt x="1229" y="662"/>
                        <a:pt x="1386" y="819"/>
                        <a:pt x="1386" y="1009"/>
                      </a:cubicBezTo>
                      <a:lnTo>
                        <a:pt x="1386" y="2080"/>
                      </a:lnTo>
                      <a:lnTo>
                        <a:pt x="725" y="2080"/>
                      </a:lnTo>
                      <a:lnTo>
                        <a:pt x="725" y="1009"/>
                      </a:lnTo>
                      <a:lnTo>
                        <a:pt x="662" y="1009"/>
                      </a:lnTo>
                      <a:cubicBezTo>
                        <a:pt x="662" y="819"/>
                        <a:pt x="819" y="662"/>
                        <a:pt x="1008" y="662"/>
                      </a:cubicBezTo>
                      <a:close/>
                      <a:moveTo>
                        <a:pt x="1323" y="2741"/>
                      </a:moveTo>
                      <a:lnTo>
                        <a:pt x="1323" y="6900"/>
                      </a:lnTo>
                      <a:lnTo>
                        <a:pt x="662" y="6900"/>
                      </a:lnTo>
                      <a:lnTo>
                        <a:pt x="662" y="2741"/>
                      </a:lnTo>
                      <a:close/>
                      <a:moveTo>
                        <a:pt x="1260" y="7562"/>
                      </a:moveTo>
                      <a:lnTo>
                        <a:pt x="1008" y="8192"/>
                      </a:lnTo>
                      <a:lnTo>
                        <a:pt x="819" y="7562"/>
                      </a:lnTo>
                      <a:close/>
                      <a:moveTo>
                        <a:pt x="1008" y="0"/>
                      </a:moveTo>
                      <a:cubicBezTo>
                        <a:pt x="473" y="0"/>
                        <a:pt x="0" y="473"/>
                        <a:pt x="0" y="1009"/>
                      </a:cubicBezTo>
                      <a:lnTo>
                        <a:pt x="0" y="7215"/>
                      </a:lnTo>
                      <a:lnTo>
                        <a:pt x="0" y="7309"/>
                      </a:lnTo>
                      <a:lnTo>
                        <a:pt x="662" y="9357"/>
                      </a:lnTo>
                      <a:cubicBezTo>
                        <a:pt x="693" y="9515"/>
                        <a:pt x="819" y="9609"/>
                        <a:pt x="977" y="9609"/>
                      </a:cubicBezTo>
                      <a:cubicBezTo>
                        <a:pt x="1134" y="9609"/>
                        <a:pt x="1260" y="9515"/>
                        <a:pt x="1292" y="9357"/>
                      </a:cubicBezTo>
                      <a:lnTo>
                        <a:pt x="1954" y="7309"/>
                      </a:lnTo>
                      <a:lnTo>
                        <a:pt x="1954" y="7215"/>
                      </a:lnTo>
                      <a:lnTo>
                        <a:pt x="1954" y="1009"/>
                      </a:lnTo>
                      <a:cubicBezTo>
                        <a:pt x="2048" y="441"/>
                        <a:pt x="1576" y="0"/>
                        <a:pt x="1008" y="0"/>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grpSp>
        <p:sp>
          <p:nvSpPr>
            <p:cNvPr id="116" name="文本框 115">
              <a:extLst>
                <a:ext uri="{FF2B5EF4-FFF2-40B4-BE49-F238E27FC236}">
                  <a16:creationId xmlns:a16="http://schemas.microsoft.com/office/drawing/2014/main" id="{7030FB48-8FD0-45D8-AD59-34C6D1D4B2BA}"/>
                </a:ext>
              </a:extLst>
            </p:cNvPr>
            <p:cNvSpPr txBox="1"/>
            <p:nvPr/>
          </p:nvSpPr>
          <p:spPr>
            <a:xfrm>
              <a:off x="2355429" y="3749183"/>
              <a:ext cx="1607119" cy="1178492"/>
            </a:xfrm>
            <a:prstGeom prst="rect">
              <a:avLst/>
            </a:prstGeom>
            <a:noFill/>
          </p:spPr>
          <p:txBody>
            <a:bodyPr wrap="square" rtlCol="0">
              <a:spAutoFit/>
            </a:bodyPr>
            <a:lstStyle>
              <a:defPPr>
                <a:defRPr lang="zh-CN"/>
              </a:defPPr>
              <a:lvl1pPr algn="just">
                <a:lnSpc>
                  <a:spcPts val="1600"/>
                </a:lnSpc>
                <a:defRPr sz="9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grpSp>
      <p:grpSp>
        <p:nvGrpSpPr>
          <p:cNvPr id="133" name="组合 132">
            <a:extLst>
              <a:ext uri="{FF2B5EF4-FFF2-40B4-BE49-F238E27FC236}">
                <a16:creationId xmlns:a16="http://schemas.microsoft.com/office/drawing/2014/main" id="{1E2C0272-F8DF-4E47-8444-4142F3986FD4}"/>
              </a:ext>
            </a:extLst>
          </p:cNvPr>
          <p:cNvGrpSpPr/>
          <p:nvPr/>
        </p:nvGrpSpPr>
        <p:grpSpPr>
          <a:xfrm>
            <a:off x="8570239" y="2312613"/>
            <a:ext cx="2120523" cy="2513387"/>
            <a:chOff x="1861925" y="2651865"/>
            <a:chExt cx="2120523" cy="2706508"/>
          </a:xfrm>
        </p:grpSpPr>
        <p:grpSp>
          <p:nvGrpSpPr>
            <p:cNvPr id="134" name="组合 133">
              <a:extLst>
                <a:ext uri="{FF2B5EF4-FFF2-40B4-BE49-F238E27FC236}">
                  <a16:creationId xmlns:a16="http://schemas.microsoft.com/office/drawing/2014/main" id="{A7024731-F083-4251-9897-BD32B0098D5D}"/>
                </a:ext>
              </a:extLst>
            </p:cNvPr>
            <p:cNvGrpSpPr/>
            <p:nvPr/>
          </p:nvGrpSpPr>
          <p:grpSpPr>
            <a:xfrm>
              <a:off x="1861925" y="2651865"/>
              <a:ext cx="2120523" cy="2706508"/>
              <a:chOff x="982552" y="2622410"/>
              <a:chExt cx="2120523" cy="2706508"/>
            </a:xfrm>
          </p:grpSpPr>
          <p:grpSp>
            <p:nvGrpSpPr>
              <p:cNvPr id="136" name="组合 135">
                <a:extLst>
                  <a:ext uri="{FF2B5EF4-FFF2-40B4-BE49-F238E27FC236}">
                    <a16:creationId xmlns:a16="http://schemas.microsoft.com/office/drawing/2014/main" id="{3825B667-4C69-4F36-A0E1-B224D269A270}"/>
                  </a:ext>
                </a:extLst>
              </p:cNvPr>
              <p:cNvGrpSpPr/>
              <p:nvPr/>
            </p:nvGrpSpPr>
            <p:grpSpPr>
              <a:xfrm>
                <a:off x="982552" y="2622410"/>
                <a:ext cx="2120523" cy="2706508"/>
                <a:chOff x="1246035" y="2326003"/>
                <a:chExt cx="2120523" cy="2706508"/>
              </a:xfrm>
            </p:grpSpPr>
            <p:sp>
              <p:nvSpPr>
                <p:cNvPr id="149" name="矩形: 剪去单角 148">
                  <a:extLst>
                    <a:ext uri="{FF2B5EF4-FFF2-40B4-BE49-F238E27FC236}">
                      <a16:creationId xmlns:a16="http://schemas.microsoft.com/office/drawing/2014/main" id="{2DAF6813-CA0B-4FAA-8FE7-A94A5C6E5855}"/>
                    </a:ext>
                  </a:extLst>
                </p:cNvPr>
                <p:cNvSpPr/>
                <p:nvPr/>
              </p:nvSpPr>
              <p:spPr>
                <a:xfrm flipH="1">
                  <a:off x="1580042" y="2326003"/>
                  <a:ext cx="1786516" cy="2706508"/>
                </a:xfrm>
                <a:prstGeom prst="snip1Rect">
                  <a:avLst>
                    <a:gd name="adj" fmla="val 29473"/>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50" name="梯形 149">
                  <a:extLst>
                    <a:ext uri="{FF2B5EF4-FFF2-40B4-BE49-F238E27FC236}">
                      <a16:creationId xmlns:a16="http://schemas.microsoft.com/office/drawing/2014/main" id="{90C798B0-CB32-4FCB-A32E-86B66791FD0A}"/>
                    </a:ext>
                  </a:extLst>
                </p:cNvPr>
                <p:cNvSpPr/>
                <p:nvPr/>
              </p:nvSpPr>
              <p:spPr>
                <a:xfrm rot="18900000">
                  <a:off x="1246035" y="2538665"/>
                  <a:ext cx="1415485" cy="331147"/>
                </a:xfrm>
                <a:prstGeom prst="trapezoid">
                  <a:avLst>
                    <a:gd name="adj" fmla="val 998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51" name="文本框 150">
                  <a:extLst>
                    <a:ext uri="{FF2B5EF4-FFF2-40B4-BE49-F238E27FC236}">
                      <a16:creationId xmlns:a16="http://schemas.microsoft.com/office/drawing/2014/main" id="{2751DB95-73DB-41EA-A873-D09283AA6D56}"/>
                    </a:ext>
                  </a:extLst>
                </p:cNvPr>
                <p:cNvSpPr txBox="1"/>
                <p:nvPr/>
              </p:nvSpPr>
              <p:spPr>
                <a:xfrm rot="18900000">
                  <a:off x="1497980" y="2538525"/>
                  <a:ext cx="854856" cy="331426"/>
                </a:xfrm>
                <a:prstGeom prst="rect">
                  <a:avLst/>
                </a:prstGeom>
                <a:noFill/>
              </p:spPr>
              <p:txBody>
                <a:bodyPr wrap="square" rtlCol="0">
                  <a:spAutoFit/>
                </a:bodyPr>
                <a:lstStyle/>
                <a:p>
                  <a:pPr algn="ctr"/>
                  <a:r>
                    <a:rPr lang="en-US" altLang="zh-CN" sz="1400" dirty="0">
                      <a:solidFill>
                        <a:srgbClr val="000944"/>
                      </a:solidFill>
                      <a:cs typeface="+mn-ea"/>
                      <a:sym typeface="+mn-lt"/>
                    </a:rPr>
                    <a:t>TITLE</a:t>
                  </a:r>
                  <a:endParaRPr lang="zh-CN" altLang="en-US" sz="1400" dirty="0">
                    <a:solidFill>
                      <a:srgbClr val="000944"/>
                    </a:solidFill>
                    <a:cs typeface="+mn-ea"/>
                    <a:sym typeface="+mn-lt"/>
                  </a:endParaRPr>
                </a:p>
              </p:txBody>
            </p:sp>
          </p:grpSp>
          <p:grpSp>
            <p:nvGrpSpPr>
              <p:cNvPr id="137" name="Google Shape;982;p32">
                <a:extLst>
                  <a:ext uri="{FF2B5EF4-FFF2-40B4-BE49-F238E27FC236}">
                    <a16:creationId xmlns:a16="http://schemas.microsoft.com/office/drawing/2014/main" id="{824FF5FC-FF7C-4B93-AF73-1ED91A9A9CD0}"/>
                  </a:ext>
                </a:extLst>
              </p:cNvPr>
              <p:cNvGrpSpPr/>
              <p:nvPr/>
            </p:nvGrpSpPr>
            <p:grpSpPr>
              <a:xfrm>
                <a:off x="2042814" y="3152915"/>
                <a:ext cx="364970" cy="362021"/>
                <a:chOff x="-31166825" y="1939525"/>
                <a:chExt cx="293800" cy="291425"/>
              </a:xfrm>
              <a:solidFill>
                <a:schemeClr val="tx1">
                  <a:lumMod val="75000"/>
                  <a:lumOff val="25000"/>
                </a:schemeClr>
              </a:solidFill>
            </p:grpSpPr>
            <p:sp>
              <p:nvSpPr>
                <p:cNvPr id="138" name="Google Shape;983;p32">
                  <a:extLst>
                    <a:ext uri="{FF2B5EF4-FFF2-40B4-BE49-F238E27FC236}">
                      <a16:creationId xmlns:a16="http://schemas.microsoft.com/office/drawing/2014/main" id="{8B326439-71E4-4E2B-BC0C-EA3C6930E3CE}"/>
                    </a:ext>
                  </a:extLst>
                </p:cNvPr>
                <p:cNvSpPr/>
                <p:nvPr/>
              </p:nvSpPr>
              <p:spPr>
                <a:xfrm>
                  <a:off x="-31166825" y="1939525"/>
                  <a:ext cx="224500" cy="291425"/>
                </a:xfrm>
                <a:custGeom>
                  <a:avLst/>
                  <a:gdLst/>
                  <a:ahLst/>
                  <a:cxnLst/>
                  <a:rect l="l" t="t" r="r" b="b"/>
                  <a:pathLst>
                    <a:path w="8980" h="11657" extrusionOk="0">
                      <a:moveTo>
                        <a:pt x="5892" y="662"/>
                      </a:moveTo>
                      <a:cubicBezTo>
                        <a:pt x="6081" y="662"/>
                        <a:pt x="6239" y="819"/>
                        <a:pt x="6239" y="1040"/>
                      </a:cubicBezTo>
                      <a:lnTo>
                        <a:pt x="6239" y="1386"/>
                      </a:lnTo>
                      <a:lnTo>
                        <a:pt x="2805" y="1386"/>
                      </a:lnTo>
                      <a:lnTo>
                        <a:pt x="2805" y="1040"/>
                      </a:lnTo>
                      <a:cubicBezTo>
                        <a:pt x="2805" y="819"/>
                        <a:pt x="2962" y="662"/>
                        <a:pt x="3120" y="662"/>
                      </a:cubicBezTo>
                      <a:close/>
                      <a:moveTo>
                        <a:pt x="8035" y="1323"/>
                      </a:moveTo>
                      <a:cubicBezTo>
                        <a:pt x="8255" y="1323"/>
                        <a:pt x="8413" y="1512"/>
                        <a:pt x="8413" y="1701"/>
                      </a:cubicBezTo>
                      <a:lnTo>
                        <a:pt x="8413" y="10617"/>
                      </a:lnTo>
                      <a:cubicBezTo>
                        <a:pt x="8413" y="10838"/>
                        <a:pt x="8255" y="10995"/>
                        <a:pt x="8035" y="10995"/>
                      </a:cubicBezTo>
                      <a:lnTo>
                        <a:pt x="1166" y="10995"/>
                      </a:lnTo>
                      <a:cubicBezTo>
                        <a:pt x="946" y="10995"/>
                        <a:pt x="788" y="10838"/>
                        <a:pt x="788" y="10617"/>
                      </a:cubicBezTo>
                      <a:lnTo>
                        <a:pt x="788" y="1701"/>
                      </a:lnTo>
                      <a:lnTo>
                        <a:pt x="757" y="1701"/>
                      </a:lnTo>
                      <a:cubicBezTo>
                        <a:pt x="757" y="1512"/>
                        <a:pt x="914" y="1323"/>
                        <a:pt x="1103" y="1323"/>
                      </a:cubicBezTo>
                      <a:lnTo>
                        <a:pt x="2143" y="1323"/>
                      </a:lnTo>
                      <a:lnTo>
                        <a:pt x="2143" y="1701"/>
                      </a:lnTo>
                      <a:cubicBezTo>
                        <a:pt x="2143" y="1890"/>
                        <a:pt x="2301" y="2048"/>
                        <a:pt x="2490" y="2048"/>
                      </a:cubicBezTo>
                      <a:lnTo>
                        <a:pt x="6617" y="2048"/>
                      </a:lnTo>
                      <a:cubicBezTo>
                        <a:pt x="6837" y="2048"/>
                        <a:pt x="6995" y="1890"/>
                        <a:pt x="6995" y="1701"/>
                      </a:cubicBezTo>
                      <a:lnTo>
                        <a:pt x="6995" y="1323"/>
                      </a:lnTo>
                      <a:close/>
                      <a:moveTo>
                        <a:pt x="3120" y="0"/>
                      </a:moveTo>
                      <a:cubicBezTo>
                        <a:pt x="2679" y="0"/>
                        <a:pt x="2301" y="284"/>
                        <a:pt x="2143" y="662"/>
                      </a:cubicBezTo>
                      <a:lnTo>
                        <a:pt x="1040" y="662"/>
                      </a:lnTo>
                      <a:cubicBezTo>
                        <a:pt x="473" y="662"/>
                        <a:pt x="1" y="1134"/>
                        <a:pt x="1" y="1701"/>
                      </a:cubicBezTo>
                      <a:lnTo>
                        <a:pt x="1" y="10649"/>
                      </a:lnTo>
                      <a:cubicBezTo>
                        <a:pt x="64" y="11216"/>
                        <a:pt x="536" y="11657"/>
                        <a:pt x="1072" y="11657"/>
                      </a:cubicBezTo>
                      <a:lnTo>
                        <a:pt x="7971" y="11657"/>
                      </a:lnTo>
                      <a:cubicBezTo>
                        <a:pt x="8507" y="11657"/>
                        <a:pt x="8980" y="11184"/>
                        <a:pt x="8980" y="10649"/>
                      </a:cubicBezTo>
                      <a:lnTo>
                        <a:pt x="8980" y="1701"/>
                      </a:lnTo>
                      <a:cubicBezTo>
                        <a:pt x="8980" y="1134"/>
                        <a:pt x="8507" y="662"/>
                        <a:pt x="7971" y="662"/>
                      </a:cubicBezTo>
                      <a:lnTo>
                        <a:pt x="6869" y="662"/>
                      </a:lnTo>
                      <a:cubicBezTo>
                        <a:pt x="6711" y="284"/>
                        <a:pt x="6365" y="0"/>
                        <a:pt x="5892" y="0"/>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39" name="Google Shape;984;p32">
                  <a:extLst>
                    <a:ext uri="{FF2B5EF4-FFF2-40B4-BE49-F238E27FC236}">
                      <a16:creationId xmlns:a16="http://schemas.microsoft.com/office/drawing/2014/main" id="{44D22C37-2C50-4085-8D01-D18DC30A0C8F}"/>
                    </a:ext>
                  </a:extLst>
                </p:cNvPr>
                <p:cNvSpPr/>
                <p:nvPr/>
              </p:nvSpPr>
              <p:spPr>
                <a:xfrm>
                  <a:off x="-31131375" y="2145075"/>
                  <a:ext cx="52800" cy="52800"/>
                </a:xfrm>
                <a:custGeom>
                  <a:avLst/>
                  <a:gdLst/>
                  <a:ahLst/>
                  <a:cxnLst/>
                  <a:rect l="l" t="t" r="r" b="b"/>
                  <a:pathLst>
                    <a:path w="2112" h="2112" extrusionOk="0">
                      <a:moveTo>
                        <a:pt x="1355" y="726"/>
                      </a:moveTo>
                      <a:lnTo>
                        <a:pt x="1355" y="1387"/>
                      </a:lnTo>
                      <a:lnTo>
                        <a:pt x="694" y="1387"/>
                      </a:lnTo>
                      <a:lnTo>
                        <a:pt x="694" y="726"/>
                      </a:lnTo>
                      <a:close/>
                      <a:moveTo>
                        <a:pt x="379" y="1"/>
                      </a:moveTo>
                      <a:cubicBezTo>
                        <a:pt x="158" y="1"/>
                        <a:pt x="0" y="158"/>
                        <a:pt x="0" y="379"/>
                      </a:cubicBezTo>
                      <a:lnTo>
                        <a:pt x="0" y="1734"/>
                      </a:lnTo>
                      <a:cubicBezTo>
                        <a:pt x="0" y="1954"/>
                        <a:pt x="158" y="2112"/>
                        <a:pt x="379" y="2112"/>
                      </a:cubicBezTo>
                      <a:lnTo>
                        <a:pt x="1733" y="2112"/>
                      </a:lnTo>
                      <a:cubicBezTo>
                        <a:pt x="1954" y="2112"/>
                        <a:pt x="2111" y="1954"/>
                        <a:pt x="2111" y="1734"/>
                      </a:cubicBezTo>
                      <a:lnTo>
                        <a:pt x="2111" y="379"/>
                      </a:lnTo>
                      <a:cubicBezTo>
                        <a:pt x="2111" y="158"/>
                        <a:pt x="1954" y="1"/>
                        <a:pt x="1733"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40" name="Google Shape;985;p32">
                  <a:extLst>
                    <a:ext uri="{FF2B5EF4-FFF2-40B4-BE49-F238E27FC236}">
                      <a16:creationId xmlns:a16="http://schemas.microsoft.com/office/drawing/2014/main" id="{46E5BC6C-38F1-4FA8-A7A7-FE8C52881926}"/>
                    </a:ext>
                  </a:extLst>
                </p:cNvPr>
                <p:cNvSpPr/>
                <p:nvPr/>
              </p:nvSpPr>
              <p:spPr>
                <a:xfrm>
                  <a:off x="-31131375" y="2076550"/>
                  <a:ext cx="52800" cy="52025"/>
                </a:xfrm>
                <a:custGeom>
                  <a:avLst/>
                  <a:gdLst/>
                  <a:ahLst/>
                  <a:cxnLst/>
                  <a:rect l="l" t="t" r="r" b="b"/>
                  <a:pathLst>
                    <a:path w="2112" h="2081" extrusionOk="0">
                      <a:moveTo>
                        <a:pt x="1355" y="694"/>
                      </a:moveTo>
                      <a:lnTo>
                        <a:pt x="1355" y="1356"/>
                      </a:lnTo>
                      <a:lnTo>
                        <a:pt x="694" y="1356"/>
                      </a:lnTo>
                      <a:lnTo>
                        <a:pt x="694" y="694"/>
                      </a:lnTo>
                      <a:close/>
                      <a:moveTo>
                        <a:pt x="379" y="1"/>
                      </a:moveTo>
                      <a:cubicBezTo>
                        <a:pt x="158" y="1"/>
                        <a:pt x="0" y="159"/>
                        <a:pt x="0" y="348"/>
                      </a:cubicBezTo>
                      <a:lnTo>
                        <a:pt x="0" y="1734"/>
                      </a:lnTo>
                      <a:cubicBezTo>
                        <a:pt x="0" y="1923"/>
                        <a:pt x="158" y="2080"/>
                        <a:pt x="379" y="2080"/>
                      </a:cubicBezTo>
                      <a:lnTo>
                        <a:pt x="1733" y="2080"/>
                      </a:lnTo>
                      <a:cubicBezTo>
                        <a:pt x="1954" y="2080"/>
                        <a:pt x="2111" y="1923"/>
                        <a:pt x="2111" y="1734"/>
                      </a:cubicBezTo>
                      <a:lnTo>
                        <a:pt x="2111" y="348"/>
                      </a:lnTo>
                      <a:cubicBezTo>
                        <a:pt x="2111" y="159"/>
                        <a:pt x="1954" y="1"/>
                        <a:pt x="1733"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41" name="Google Shape;986;p32">
                  <a:extLst>
                    <a:ext uri="{FF2B5EF4-FFF2-40B4-BE49-F238E27FC236}">
                      <a16:creationId xmlns:a16="http://schemas.microsoft.com/office/drawing/2014/main" id="{1D573A7A-FF35-46C6-B39C-6AEAE48CAFC3}"/>
                    </a:ext>
                  </a:extLst>
                </p:cNvPr>
                <p:cNvSpPr/>
                <p:nvPr/>
              </p:nvSpPr>
              <p:spPr>
                <a:xfrm>
                  <a:off x="-31131375" y="2007250"/>
                  <a:ext cx="52800" cy="52800"/>
                </a:xfrm>
                <a:custGeom>
                  <a:avLst/>
                  <a:gdLst/>
                  <a:ahLst/>
                  <a:cxnLst/>
                  <a:rect l="l" t="t" r="r" b="b"/>
                  <a:pathLst>
                    <a:path w="2112" h="2112" extrusionOk="0">
                      <a:moveTo>
                        <a:pt x="1355" y="725"/>
                      </a:moveTo>
                      <a:lnTo>
                        <a:pt x="1355" y="1387"/>
                      </a:lnTo>
                      <a:lnTo>
                        <a:pt x="694" y="1387"/>
                      </a:lnTo>
                      <a:lnTo>
                        <a:pt x="694" y="725"/>
                      </a:lnTo>
                      <a:close/>
                      <a:moveTo>
                        <a:pt x="379" y="1"/>
                      </a:moveTo>
                      <a:cubicBezTo>
                        <a:pt x="158" y="1"/>
                        <a:pt x="0" y="158"/>
                        <a:pt x="0" y="379"/>
                      </a:cubicBezTo>
                      <a:lnTo>
                        <a:pt x="0" y="1733"/>
                      </a:lnTo>
                      <a:cubicBezTo>
                        <a:pt x="0" y="1954"/>
                        <a:pt x="158" y="2111"/>
                        <a:pt x="379" y="2111"/>
                      </a:cubicBezTo>
                      <a:lnTo>
                        <a:pt x="1733" y="2111"/>
                      </a:lnTo>
                      <a:cubicBezTo>
                        <a:pt x="1954" y="2111"/>
                        <a:pt x="2111" y="1954"/>
                        <a:pt x="2111" y="1733"/>
                      </a:cubicBezTo>
                      <a:lnTo>
                        <a:pt x="2111" y="379"/>
                      </a:lnTo>
                      <a:cubicBezTo>
                        <a:pt x="2111" y="158"/>
                        <a:pt x="1954" y="1"/>
                        <a:pt x="1733"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42" name="Google Shape;987;p32">
                  <a:extLst>
                    <a:ext uri="{FF2B5EF4-FFF2-40B4-BE49-F238E27FC236}">
                      <a16:creationId xmlns:a16="http://schemas.microsoft.com/office/drawing/2014/main" id="{95272C2E-F1A7-423F-B41E-83A2EBEA05A3}"/>
                    </a:ext>
                  </a:extLst>
                </p:cNvPr>
                <p:cNvSpPr/>
                <p:nvPr/>
              </p:nvSpPr>
              <p:spPr>
                <a:xfrm>
                  <a:off x="-31062075" y="2007250"/>
                  <a:ext cx="85875" cy="18150"/>
                </a:xfrm>
                <a:custGeom>
                  <a:avLst/>
                  <a:gdLst/>
                  <a:ahLst/>
                  <a:cxnLst/>
                  <a:rect l="l" t="t" r="r" b="b"/>
                  <a:pathLst>
                    <a:path w="3435" h="726" extrusionOk="0">
                      <a:moveTo>
                        <a:pt x="347" y="1"/>
                      </a:moveTo>
                      <a:cubicBezTo>
                        <a:pt x="158" y="1"/>
                        <a:pt x="1" y="158"/>
                        <a:pt x="1" y="379"/>
                      </a:cubicBezTo>
                      <a:cubicBezTo>
                        <a:pt x="1" y="568"/>
                        <a:pt x="158" y="725"/>
                        <a:pt x="347" y="725"/>
                      </a:cubicBezTo>
                      <a:lnTo>
                        <a:pt x="3057" y="725"/>
                      </a:lnTo>
                      <a:cubicBezTo>
                        <a:pt x="3277" y="725"/>
                        <a:pt x="3435" y="568"/>
                        <a:pt x="3435" y="379"/>
                      </a:cubicBezTo>
                      <a:cubicBezTo>
                        <a:pt x="3435" y="158"/>
                        <a:pt x="3277" y="1"/>
                        <a:pt x="305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43" name="Google Shape;988;p32">
                  <a:extLst>
                    <a:ext uri="{FF2B5EF4-FFF2-40B4-BE49-F238E27FC236}">
                      <a16:creationId xmlns:a16="http://schemas.microsoft.com/office/drawing/2014/main" id="{FFEE62D3-C927-4D51-8625-D420A6352E0F}"/>
                    </a:ext>
                  </a:extLst>
                </p:cNvPr>
                <p:cNvSpPr/>
                <p:nvPr/>
              </p:nvSpPr>
              <p:spPr>
                <a:xfrm>
                  <a:off x="-31062075" y="2041900"/>
                  <a:ext cx="52025" cy="18150"/>
                </a:xfrm>
                <a:custGeom>
                  <a:avLst/>
                  <a:gdLst/>
                  <a:ahLst/>
                  <a:cxnLst/>
                  <a:rect l="l" t="t" r="r" b="b"/>
                  <a:pathLst>
                    <a:path w="2081" h="726" extrusionOk="0">
                      <a:moveTo>
                        <a:pt x="347" y="1"/>
                      </a:moveTo>
                      <a:cubicBezTo>
                        <a:pt x="158" y="1"/>
                        <a:pt x="1" y="158"/>
                        <a:pt x="1" y="347"/>
                      </a:cubicBezTo>
                      <a:cubicBezTo>
                        <a:pt x="1" y="568"/>
                        <a:pt x="158" y="725"/>
                        <a:pt x="347" y="725"/>
                      </a:cubicBezTo>
                      <a:lnTo>
                        <a:pt x="1734" y="725"/>
                      </a:lnTo>
                      <a:cubicBezTo>
                        <a:pt x="1923" y="725"/>
                        <a:pt x="2080" y="568"/>
                        <a:pt x="2080" y="347"/>
                      </a:cubicBezTo>
                      <a:cubicBezTo>
                        <a:pt x="2080" y="158"/>
                        <a:pt x="1923" y="1"/>
                        <a:pt x="1734"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44" name="Google Shape;989;p32">
                  <a:extLst>
                    <a:ext uri="{FF2B5EF4-FFF2-40B4-BE49-F238E27FC236}">
                      <a16:creationId xmlns:a16="http://schemas.microsoft.com/office/drawing/2014/main" id="{A75D09A6-A684-42B3-84E5-CA6F3B3BCD79}"/>
                    </a:ext>
                  </a:extLst>
                </p:cNvPr>
                <p:cNvSpPr/>
                <p:nvPr/>
              </p:nvSpPr>
              <p:spPr>
                <a:xfrm>
                  <a:off x="-31062075" y="2076550"/>
                  <a:ext cx="85875" cy="17375"/>
                </a:xfrm>
                <a:custGeom>
                  <a:avLst/>
                  <a:gdLst/>
                  <a:ahLst/>
                  <a:cxnLst/>
                  <a:rect l="l" t="t" r="r" b="b"/>
                  <a:pathLst>
                    <a:path w="3435" h="695" extrusionOk="0">
                      <a:moveTo>
                        <a:pt x="347" y="1"/>
                      </a:moveTo>
                      <a:cubicBezTo>
                        <a:pt x="158" y="1"/>
                        <a:pt x="1" y="159"/>
                        <a:pt x="1" y="348"/>
                      </a:cubicBezTo>
                      <a:cubicBezTo>
                        <a:pt x="1" y="537"/>
                        <a:pt x="158" y="694"/>
                        <a:pt x="347" y="694"/>
                      </a:cubicBezTo>
                      <a:lnTo>
                        <a:pt x="3057" y="694"/>
                      </a:lnTo>
                      <a:cubicBezTo>
                        <a:pt x="3277" y="694"/>
                        <a:pt x="3435" y="537"/>
                        <a:pt x="3435" y="348"/>
                      </a:cubicBezTo>
                      <a:cubicBezTo>
                        <a:pt x="3435" y="159"/>
                        <a:pt x="3277" y="1"/>
                        <a:pt x="305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45" name="Google Shape;990;p32">
                  <a:extLst>
                    <a:ext uri="{FF2B5EF4-FFF2-40B4-BE49-F238E27FC236}">
                      <a16:creationId xmlns:a16="http://schemas.microsoft.com/office/drawing/2014/main" id="{91788BE5-8F8E-4668-832D-DFB85826872A}"/>
                    </a:ext>
                  </a:extLst>
                </p:cNvPr>
                <p:cNvSpPr/>
                <p:nvPr/>
              </p:nvSpPr>
              <p:spPr>
                <a:xfrm>
                  <a:off x="-31062075" y="2110425"/>
                  <a:ext cx="52025" cy="18150"/>
                </a:xfrm>
                <a:custGeom>
                  <a:avLst/>
                  <a:gdLst/>
                  <a:ahLst/>
                  <a:cxnLst/>
                  <a:rect l="l" t="t" r="r" b="b"/>
                  <a:pathLst>
                    <a:path w="2081" h="726" extrusionOk="0">
                      <a:moveTo>
                        <a:pt x="347" y="1"/>
                      </a:moveTo>
                      <a:cubicBezTo>
                        <a:pt x="158" y="1"/>
                        <a:pt x="1" y="190"/>
                        <a:pt x="1" y="379"/>
                      </a:cubicBezTo>
                      <a:cubicBezTo>
                        <a:pt x="1" y="568"/>
                        <a:pt x="158" y="725"/>
                        <a:pt x="347" y="725"/>
                      </a:cubicBezTo>
                      <a:lnTo>
                        <a:pt x="1734" y="725"/>
                      </a:lnTo>
                      <a:cubicBezTo>
                        <a:pt x="1923" y="725"/>
                        <a:pt x="2080" y="568"/>
                        <a:pt x="2080" y="379"/>
                      </a:cubicBezTo>
                      <a:cubicBezTo>
                        <a:pt x="2080" y="190"/>
                        <a:pt x="1923" y="1"/>
                        <a:pt x="1734"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46" name="Google Shape;991;p32">
                  <a:extLst>
                    <a:ext uri="{FF2B5EF4-FFF2-40B4-BE49-F238E27FC236}">
                      <a16:creationId xmlns:a16="http://schemas.microsoft.com/office/drawing/2014/main" id="{BD79B58A-1DA0-4471-ADE8-02DF409D73D3}"/>
                    </a:ext>
                  </a:extLst>
                </p:cNvPr>
                <p:cNvSpPr/>
                <p:nvPr/>
              </p:nvSpPr>
              <p:spPr>
                <a:xfrm>
                  <a:off x="-31062075" y="2145075"/>
                  <a:ext cx="85875" cy="18150"/>
                </a:xfrm>
                <a:custGeom>
                  <a:avLst/>
                  <a:gdLst/>
                  <a:ahLst/>
                  <a:cxnLst/>
                  <a:rect l="l" t="t" r="r" b="b"/>
                  <a:pathLst>
                    <a:path w="3435" h="726" extrusionOk="0">
                      <a:moveTo>
                        <a:pt x="347" y="1"/>
                      </a:moveTo>
                      <a:cubicBezTo>
                        <a:pt x="158" y="1"/>
                        <a:pt x="1" y="158"/>
                        <a:pt x="1" y="379"/>
                      </a:cubicBezTo>
                      <a:cubicBezTo>
                        <a:pt x="1" y="568"/>
                        <a:pt x="158" y="726"/>
                        <a:pt x="347" y="726"/>
                      </a:cubicBezTo>
                      <a:lnTo>
                        <a:pt x="3057" y="726"/>
                      </a:lnTo>
                      <a:cubicBezTo>
                        <a:pt x="3277" y="726"/>
                        <a:pt x="3435" y="568"/>
                        <a:pt x="3435" y="379"/>
                      </a:cubicBezTo>
                      <a:cubicBezTo>
                        <a:pt x="3435" y="158"/>
                        <a:pt x="3277" y="1"/>
                        <a:pt x="305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47" name="Google Shape;992;p32">
                  <a:extLst>
                    <a:ext uri="{FF2B5EF4-FFF2-40B4-BE49-F238E27FC236}">
                      <a16:creationId xmlns:a16="http://schemas.microsoft.com/office/drawing/2014/main" id="{87614A18-F8B8-41A3-B9A1-7A5F3DD5091D}"/>
                    </a:ext>
                  </a:extLst>
                </p:cNvPr>
                <p:cNvSpPr/>
                <p:nvPr/>
              </p:nvSpPr>
              <p:spPr>
                <a:xfrm>
                  <a:off x="-31062075" y="2179750"/>
                  <a:ext cx="52025" cy="18125"/>
                </a:xfrm>
                <a:custGeom>
                  <a:avLst/>
                  <a:gdLst/>
                  <a:ahLst/>
                  <a:cxnLst/>
                  <a:rect l="l" t="t" r="r" b="b"/>
                  <a:pathLst>
                    <a:path w="2081" h="725" extrusionOk="0">
                      <a:moveTo>
                        <a:pt x="347" y="0"/>
                      </a:moveTo>
                      <a:cubicBezTo>
                        <a:pt x="158" y="0"/>
                        <a:pt x="1" y="158"/>
                        <a:pt x="1" y="347"/>
                      </a:cubicBezTo>
                      <a:cubicBezTo>
                        <a:pt x="1" y="567"/>
                        <a:pt x="158" y="725"/>
                        <a:pt x="347" y="725"/>
                      </a:cubicBezTo>
                      <a:lnTo>
                        <a:pt x="1734" y="725"/>
                      </a:lnTo>
                      <a:cubicBezTo>
                        <a:pt x="1923" y="725"/>
                        <a:pt x="2080" y="567"/>
                        <a:pt x="2080" y="347"/>
                      </a:cubicBezTo>
                      <a:cubicBezTo>
                        <a:pt x="2080" y="158"/>
                        <a:pt x="1923" y="0"/>
                        <a:pt x="1734" y="0"/>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sp>
              <p:nvSpPr>
                <p:cNvPr id="148" name="Google Shape;993;p32">
                  <a:extLst>
                    <a:ext uri="{FF2B5EF4-FFF2-40B4-BE49-F238E27FC236}">
                      <a16:creationId xmlns:a16="http://schemas.microsoft.com/office/drawing/2014/main" id="{28C92FA1-93E9-4CD6-ABBB-39086CD4F867}"/>
                    </a:ext>
                  </a:extLst>
                </p:cNvPr>
                <p:cNvSpPr/>
                <p:nvPr/>
              </p:nvSpPr>
              <p:spPr>
                <a:xfrm>
                  <a:off x="-30924225" y="1974175"/>
                  <a:ext cx="51200" cy="240250"/>
                </a:xfrm>
                <a:custGeom>
                  <a:avLst/>
                  <a:gdLst/>
                  <a:ahLst/>
                  <a:cxnLst/>
                  <a:rect l="l" t="t" r="r" b="b"/>
                  <a:pathLst>
                    <a:path w="2048" h="9610" extrusionOk="0">
                      <a:moveTo>
                        <a:pt x="1008" y="662"/>
                      </a:moveTo>
                      <a:cubicBezTo>
                        <a:pt x="1229" y="662"/>
                        <a:pt x="1386" y="819"/>
                        <a:pt x="1386" y="1009"/>
                      </a:cubicBezTo>
                      <a:lnTo>
                        <a:pt x="1386" y="2080"/>
                      </a:lnTo>
                      <a:lnTo>
                        <a:pt x="725" y="2080"/>
                      </a:lnTo>
                      <a:lnTo>
                        <a:pt x="725" y="1009"/>
                      </a:lnTo>
                      <a:lnTo>
                        <a:pt x="662" y="1009"/>
                      </a:lnTo>
                      <a:cubicBezTo>
                        <a:pt x="662" y="819"/>
                        <a:pt x="819" y="662"/>
                        <a:pt x="1008" y="662"/>
                      </a:cubicBezTo>
                      <a:close/>
                      <a:moveTo>
                        <a:pt x="1323" y="2741"/>
                      </a:moveTo>
                      <a:lnTo>
                        <a:pt x="1323" y="6900"/>
                      </a:lnTo>
                      <a:lnTo>
                        <a:pt x="662" y="6900"/>
                      </a:lnTo>
                      <a:lnTo>
                        <a:pt x="662" y="2741"/>
                      </a:lnTo>
                      <a:close/>
                      <a:moveTo>
                        <a:pt x="1260" y="7562"/>
                      </a:moveTo>
                      <a:lnTo>
                        <a:pt x="1008" y="8192"/>
                      </a:lnTo>
                      <a:lnTo>
                        <a:pt x="819" y="7562"/>
                      </a:lnTo>
                      <a:close/>
                      <a:moveTo>
                        <a:pt x="1008" y="0"/>
                      </a:moveTo>
                      <a:cubicBezTo>
                        <a:pt x="473" y="0"/>
                        <a:pt x="0" y="473"/>
                        <a:pt x="0" y="1009"/>
                      </a:cubicBezTo>
                      <a:lnTo>
                        <a:pt x="0" y="7215"/>
                      </a:lnTo>
                      <a:lnTo>
                        <a:pt x="0" y="7309"/>
                      </a:lnTo>
                      <a:lnTo>
                        <a:pt x="662" y="9357"/>
                      </a:lnTo>
                      <a:cubicBezTo>
                        <a:pt x="693" y="9515"/>
                        <a:pt x="819" y="9609"/>
                        <a:pt x="977" y="9609"/>
                      </a:cubicBezTo>
                      <a:cubicBezTo>
                        <a:pt x="1134" y="9609"/>
                        <a:pt x="1260" y="9515"/>
                        <a:pt x="1292" y="9357"/>
                      </a:cubicBezTo>
                      <a:lnTo>
                        <a:pt x="1954" y="7309"/>
                      </a:lnTo>
                      <a:lnTo>
                        <a:pt x="1954" y="7215"/>
                      </a:lnTo>
                      <a:lnTo>
                        <a:pt x="1954" y="1009"/>
                      </a:lnTo>
                      <a:cubicBezTo>
                        <a:pt x="2048" y="441"/>
                        <a:pt x="1576" y="0"/>
                        <a:pt x="1008" y="0"/>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cs typeface="+mn-ea"/>
                    <a:sym typeface="+mn-lt"/>
                  </a:endParaRPr>
                </a:p>
              </p:txBody>
            </p:sp>
          </p:grpSp>
        </p:grpSp>
        <p:sp>
          <p:nvSpPr>
            <p:cNvPr id="135" name="文本框 134">
              <a:extLst>
                <a:ext uri="{FF2B5EF4-FFF2-40B4-BE49-F238E27FC236}">
                  <a16:creationId xmlns:a16="http://schemas.microsoft.com/office/drawing/2014/main" id="{11951131-6470-4E62-AD58-CB91FBE85B3A}"/>
                </a:ext>
              </a:extLst>
            </p:cNvPr>
            <p:cNvSpPr txBox="1"/>
            <p:nvPr/>
          </p:nvSpPr>
          <p:spPr>
            <a:xfrm>
              <a:off x="2355429" y="3749183"/>
              <a:ext cx="1607119" cy="1178492"/>
            </a:xfrm>
            <a:prstGeom prst="rect">
              <a:avLst/>
            </a:prstGeom>
            <a:noFill/>
          </p:spPr>
          <p:txBody>
            <a:bodyPr wrap="square" rtlCol="0">
              <a:spAutoFit/>
            </a:bodyPr>
            <a:lstStyle>
              <a:defPPr>
                <a:defRPr lang="zh-CN"/>
              </a:defPPr>
              <a:lvl1pPr algn="just">
                <a:lnSpc>
                  <a:spcPts val="1600"/>
                </a:lnSpc>
                <a:defRPr sz="9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grpSp>
      <p:pic>
        <p:nvPicPr>
          <p:cNvPr id="88" name="图片 87">
            <a:extLst>
              <a:ext uri="{FF2B5EF4-FFF2-40B4-BE49-F238E27FC236}">
                <a16:creationId xmlns:a16="http://schemas.microsoft.com/office/drawing/2014/main" id="{7E4E4FD3-4D1C-4C89-9E76-D6A3E82B7A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Tree>
    <p:extLst>
      <p:ext uri="{BB962C8B-B14F-4D97-AF65-F5344CB8AC3E}">
        <p14:creationId xmlns:p14="http://schemas.microsoft.com/office/powerpoint/2010/main" val="426652383"/>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1+#ppt_w/2"/>
                                          </p:val>
                                        </p:tav>
                                        <p:tav tm="100000">
                                          <p:val>
                                            <p:strVal val="#ppt_x"/>
                                          </p:val>
                                        </p:tav>
                                      </p:tavLst>
                                    </p:anim>
                                    <p:anim calcmode="lin" valueType="num">
                                      <p:cBhvr additive="base">
                                        <p:cTn id="8" dur="1000" fill="hold"/>
                                        <p:tgtEl>
                                          <p:spTgt spid="72"/>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94"/>
                                        </p:tgtEl>
                                        <p:attrNameLst>
                                          <p:attrName>style.visibility</p:attrName>
                                        </p:attrNameLst>
                                      </p:cBhvr>
                                      <p:to>
                                        <p:strVal val="visible"/>
                                      </p:to>
                                    </p:set>
                                    <p:anim calcmode="lin" valueType="num">
                                      <p:cBhvr additive="base">
                                        <p:cTn id="11" dur="1000" fill="hold"/>
                                        <p:tgtEl>
                                          <p:spTgt spid="94"/>
                                        </p:tgtEl>
                                        <p:attrNameLst>
                                          <p:attrName>ppt_x</p:attrName>
                                        </p:attrNameLst>
                                      </p:cBhvr>
                                      <p:tavLst>
                                        <p:tav tm="0">
                                          <p:val>
                                            <p:strVal val="1+#ppt_w/2"/>
                                          </p:val>
                                        </p:tav>
                                        <p:tav tm="100000">
                                          <p:val>
                                            <p:strVal val="#ppt_x"/>
                                          </p:val>
                                        </p:tav>
                                      </p:tavLst>
                                    </p:anim>
                                    <p:anim calcmode="lin" valueType="num">
                                      <p:cBhvr additive="base">
                                        <p:cTn id="12" dur="1000" fill="hold"/>
                                        <p:tgtEl>
                                          <p:spTgt spid="94"/>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114"/>
                                        </p:tgtEl>
                                        <p:attrNameLst>
                                          <p:attrName>style.visibility</p:attrName>
                                        </p:attrNameLst>
                                      </p:cBhvr>
                                      <p:to>
                                        <p:strVal val="visible"/>
                                      </p:to>
                                    </p:set>
                                    <p:anim calcmode="lin" valueType="num">
                                      <p:cBhvr additive="base">
                                        <p:cTn id="15" dur="1000" fill="hold"/>
                                        <p:tgtEl>
                                          <p:spTgt spid="114"/>
                                        </p:tgtEl>
                                        <p:attrNameLst>
                                          <p:attrName>ppt_x</p:attrName>
                                        </p:attrNameLst>
                                      </p:cBhvr>
                                      <p:tavLst>
                                        <p:tav tm="0">
                                          <p:val>
                                            <p:strVal val="1+#ppt_w/2"/>
                                          </p:val>
                                        </p:tav>
                                        <p:tav tm="100000">
                                          <p:val>
                                            <p:strVal val="#ppt_x"/>
                                          </p:val>
                                        </p:tav>
                                      </p:tavLst>
                                    </p:anim>
                                    <p:anim calcmode="lin" valueType="num">
                                      <p:cBhvr additive="base">
                                        <p:cTn id="16" dur="1000" fill="hold"/>
                                        <p:tgtEl>
                                          <p:spTgt spid="114"/>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133"/>
                                        </p:tgtEl>
                                        <p:attrNameLst>
                                          <p:attrName>style.visibility</p:attrName>
                                        </p:attrNameLst>
                                      </p:cBhvr>
                                      <p:to>
                                        <p:strVal val="visible"/>
                                      </p:to>
                                    </p:set>
                                    <p:anim calcmode="lin" valueType="num">
                                      <p:cBhvr additive="base">
                                        <p:cTn id="19" dur="1000" fill="hold"/>
                                        <p:tgtEl>
                                          <p:spTgt spid="133"/>
                                        </p:tgtEl>
                                        <p:attrNameLst>
                                          <p:attrName>ppt_x</p:attrName>
                                        </p:attrNameLst>
                                      </p:cBhvr>
                                      <p:tavLst>
                                        <p:tav tm="0">
                                          <p:val>
                                            <p:strVal val="1+#ppt_w/2"/>
                                          </p:val>
                                        </p:tav>
                                        <p:tav tm="100000">
                                          <p:val>
                                            <p:strVal val="#ppt_x"/>
                                          </p:val>
                                        </p:tav>
                                      </p:tavLst>
                                    </p:anim>
                                    <p:anim calcmode="lin" valueType="num">
                                      <p:cBhvr additive="base">
                                        <p:cTn id="20" dur="1000" fill="hold"/>
                                        <p:tgtEl>
                                          <p:spTgt spid="133"/>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1000" fill="hold"/>
                                        <p:tgtEl>
                                          <p:spTgt spid="2"/>
                                        </p:tgtEl>
                                        <p:attrNameLst>
                                          <p:attrName>ppt_x</p:attrName>
                                        </p:attrNameLst>
                                      </p:cBhvr>
                                      <p:tavLst>
                                        <p:tav tm="0">
                                          <p:val>
                                            <p:strVal val="1+#ppt_w/2"/>
                                          </p:val>
                                        </p:tav>
                                        <p:tav tm="100000">
                                          <p:val>
                                            <p:strVal val="#ppt_x"/>
                                          </p:val>
                                        </p:tav>
                                      </p:tavLst>
                                    </p:anim>
                                    <p:anim calcmode="lin" valueType="num">
                                      <p:cBhvr additive="base">
                                        <p:cTn id="24" dur="1000" fill="hold"/>
                                        <p:tgtEl>
                                          <p:spTgt spid="2"/>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88"/>
                                        </p:tgtEl>
                                        <p:attrNameLst>
                                          <p:attrName>style.visibility</p:attrName>
                                        </p:attrNameLst>
                                      </p:cBhvr>
                                      <p:to>
                                        <p:strVal val="visible"/>
                                      </p:to>
                                    </p:set>
                                    <p:anim calcmode="lin" valueType="num">
                                      <p:cBhvr additive="base">
                                        <p:cTn id="27" dur="1000" fill="hold"/>
                                        <p:tgtEl>
                                          <p:spTgt spid="88"/>
                                        </p:tgtEl>
                                        <p:attrNameLst>
                                          <p:attrName>ppt_x</p:attrName>
                                        </p:attrNameLst>
                                      </p:cBhvr>
                                      <p:tavLst>
                                        <p:tav tm="0">
                                          <p:val>
                                            <p:strVal val="0-#ppt_w/2"/>
                                          </p:val>
                                        </p:tav>
                                        <p:tav tm="100000">
                                          <p:val>
                                            <p:strVal val="#ppt_x"/>
                                          </p:val>
                                        </p:tav>
                                      </p:tavLst>
                                    </p:anim>
                                    <p:anim calcmode="lin" valueType="num">
                                      <p:cBhvr additive="base">
                                        <p:cTn id="28" dur="1000" fill="hold"/>
                                        <p:tgtEl>
                                          <p:spTgt spid="8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72" name="组合 71">
            <a:extLst>
              <a:ext uri="{FF2B5EF4-FFF2-40B4-BE49-F238E27FC236}">
                <a16:creationId xmlns:a16="http://schemas.microsoft.com/office/drawing/2014/main" id="{4F70856F-61C5-42E7-A895-885E5F89E594}"/>
              </a:ext>
            </a:extLst>
          </p:cNvPr>
          <p:cNvGrpSpPr/>
          <p:nvPr/>
        </p:nvGrpSpPr>
        <p:grpSpPr>
          <a:xfrm>
            <a:off x="9455689" y="249096"/>
            <a:ext cx="2200144" cy="814741"/>
            <a:chOff x="7178675" y="512890"/>
            <a:chExt cx="2905125" cy="970473"/>
          </a:xfrm>
        </p:grpSpPr>
        <p:sp>
          <p:nvSpPr>
            <p:cNvPr id="73" name="矩形 72">
              <a:extLst>
                <a:ext uri="{FF2B5EF4-FFF2-40B4-BE49-F238E27FC236}">
                  <a16:creationId xmlns:a16="http://schemas.microsoft.com/office/drawing/2014/main" id="{89BDB780-D878-4715-A418-BA52E0A30238}"/>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4" name="矩形 73">
              <a:extLst>
                <a:ext uri="{FF2B5EF4-FFF2-40B4-BE49-F238E27FC236}">
                  <a16:creationId xmlns:a16="http://schemas.microsoft.com/office/drawing/2014/main" id="{0F461359-8C41-4CD4-BD07-CAB23C436689}"/>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5" name="矩形 74">
              <a:extLst>
                <a:ext uri="{FF2B5EF4-FFF2-40B4-BE49-F238E27FC236}">
                  <a16:creationId xmlns:a16="http://schemas.microsoft.com/office/drawing/2014/main" id="{71D36BB6-50D2-4410-B8D0-573D8ABD3BA3}"/>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6" name="矩形 75">
              <a:extLst>
                <a:ext uri="{FF2B5EF4-FFF2-40B4-BE49-F238E27FC236}">
                  <a16:creationId xmlns:a16="http://schemas.microsoft.com/office/drawing/2014/main" id="{96597888-9C33-46D8-8590-03BBFAEA3957}"/>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7" name="文本框 76">
              <a:extLst>
                <a:ext uri="{FF2B5EF4-FFF2-40B4-BE49-F238E27FC236}">
                  <a16:creationId xmlns:a16="http://schemas.microsoft.com/office/drawing/2014/main" id="{85F83211-35B4-4DB0-9F88-2175A9F5890A}"/>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8" name="文本框 77">
              <a:extLst>
                <a:ext uri="{FF2B5EF4-FFF2-40B4-BE49-F238E27FC236}">
                  <a16:creationId xmlns:a16="http://schemas.microsoft.com/office/drawing/2014/main" id="{1BD33DD2-34F5-4294-83B7-4B484F11BEFF}"/>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9" name="文本框 78">
              <a:extLst>
                <a:ext uri="{FF2B5EF4-FFF2-40B4-BE49-F238E27FC236}">
                  <a16:creationId xmlns:a16="http://schemas.microsoft.com/office/drawing/2014/main" id="{FA383460-02D5-4049-A1BD-12C2CB1845EA}"/>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pic>
        <p:nvPicPr>
          <p:cNvPr id="95" name="图片 94">
            <a:extLst>
              <a:ext uri="{FF2B5EF4-FFF2-40B4-BE49-F238E27FC236}">
                <a16:creationId xmlns:a16="http://schemas.microsoft.com/office/drawing/2014/main" id="{57A49797-AA7E-4FC0-83A9-466DED297A70}"/>
              </a:ext>
            </a:extLst>
          </p:cNvPr>
          <p:cNvPicPr>
            <a:picLocks noChangeAspect="1"/>
          </p:cNvPicPr>
          <p:nvPr/>
        </p:nvPicPr>
        <p:blipFill>
          <a:blip r:embed="rId2">
            <a:extLst>
              <a:ext uri="{28A0092B-C50C-407E-A947-70E740481C1C}">
                <a14:useLocalDpi xmlns:a14="http://schemas.microsoft.com/office/drawing/2010/main" val="0"/>
              </a:ext>
            </a:extLst>
          </a:blip>
          <a:srcRect r="31734" b="30968"/>
          <a:stretch>
            <a:fillRect/>
          </a:stretch>
        </p:blipFill>
        <p:spPr>
          <a:xfrm>
            <a:off x="8350610" y="3701588"/>
            <a:ext cx="3841390" cy="3156413"/>
          </a:xfrm>
          <a:custGeom>
            <a:avLst/>
            <a:gdLst>
              <a:gd name="connsiteX0" fmla="*/ 0 w 3841390"/>
              <a:gd name="connsiteY0" fmla="*/ 0 h 3156413"/>
              <a:gd name="connsiteX1" fmla="*/ 3841390 w 3841390"/>
              <a:gd name="connsiteY1" fmla="*/ 0 h 3156413"/>
              <a:gd name="connsiteX2" fmla="*/ 3841390 w 3841390"/>
              <a:gd name="connsiteY2" fmla="*/ 3156413 h 3156413"/>
              <a:gd name="connsiteX3" fmla="*/ 734124 w 3841390"/>
              <a:gd name="connsiteY3" fmla="*/ 3156413 h 3156413"/>
              <a:gd name="connsiteX4" fmla="*/ 0 w 3841390"/>
              <a:gd name="connsiteY4" fmla="*/ 3156413 h 3156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1390" h="3156413">
                <a:moveTo>
                  <a:pt x="0" y="0"/>
                </a:moveTo>
                <a:lnTo>
                  <a:pt x="3841390" y="0"/>
                </a:lnTo>
                <a:lnTo>
                  <a:pt x="3841390" y="3156413"/>
                </a:lnTo>
                <a:lnTo>
                  <a:pt x="734124" y="3156413"/>
                </a:lnTo>
                <a:lnTo>
                  <a:pt x="0" y="3156413"/>
                </a:lnTo>
                <a:close/>
              </a:path>
            </a:pathLst>
          </a:custGeom>
        </p:spPr>
      </p:pic>
      <p:sp>
        <p:nvSpPr>
          <p:cNvPr id="13" name="椭圆 12">
            <a:extLst>
              <a:ext uri="{FF2B5EF4-FFF2-40B4-BE49-F238E27FC236}">
                <a16:creationId xmlns:a16="http://schemas.microsoft.com/office/drawing/2014/main" id="{B1167304-7702-4EFF-9DC6-D1E016D31F65}"/>
              </a:ext>
            </a:extLst>
          </p:cNvPr>
          <p:cNvSpPr/>
          <p:nvPr/>
        </p:nvSpPr>
        <p:spPr>
          <a:xfrm>
            <a:off x="2770928" y="2189486"/>
            <a:ext cx="749632" cy="74963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14" name="Google Shape;1002;p32">
            <a:extLst>
              <a:ext uri="{FF2B5EF4-FFF2-40B4-BE49-F238E27FC236}">
                <a16:creationId xmlns:a16="http://schemas.microsoft.com/office/drawing/2014/main" id="{90941426-06D5-4E8D-8C6D-E16CE468DA16}"/>
              </a:ext>
            </a:extLst>
          </p:cNvPr>
          <p:cNvGrpSpPr/>
          <p:nvPr/>
        </p:nvGrpSpPr>
        <p:grpSpPr>
          <a:xfrm>
            <a:off x="3060222" y="2425022"/>
            <a:ext cx="231982" cy="271210"/>
            <a:chOff x="-48237000" y="2342650"/>
            <a:chExt cx="256800" cy="300225"/>
          </a:xfrm>
          <a:solidFill>
            <a:schemeClr val="bg1"/>
          </a:solidFill>
        </p:grpSpPr>
        <p:sp>
          <p:nvSpPr>
            <p:cNvPr id="15" name="Google Shape;1003;p32">
              <a:extLst>
                <a:ext uri="{FF2B5EF4-FFF2-40B4-BE49-F238E27FC236}">
                  <a16:creationId xmlns:a16="http://schemas.microsoft.com/office/drawing/2014/main" id="{101C9C73-E118-43CC-B741-BA84A2593213}"/>
                </a:ext>
              </a:extLst>
            </p:cNvPr>
            <p:cNvSpPr/>
            <p:nvPr/>
          </p:nvSpPr>
          <p:spPr>
            <a:xfrm>
              <a:off x="-48237000" y="2342650"/>
              <a:ext cx="256800" cy="300225"/>
            </a:xfrm>
            <a:custGeom>
              <a:avLst/>
              <a:gdLst/>
              <a:ahLst/>
              <a:cxnLst/>
              <a:rect l="l" t="t" r="r" b="b"/>
              <a:pathLst>
                <a:path w="10272" h="12009" extrusionOk="0">
                  <a:moveTo>
                    <a:pt x="4507" y="679"/>
                  </a:moveTo>
                  <a:cubicBezTo>
                    <a:pt x="4774" y="679"/>
                    <a:pt x="5048" y="706"/>
                    <a:pt x="5325" y="762"/>
                  </a:cubicBezTo>
                  <a:cubicBezTo>
                    <a:pt x="6774" y="1077"/>
                    <a:pt x="7940" y="2274"/>
                    <a:pt x="8255" y="3723"/>
                  </a:cubicBezTo>
                  <a:cubicBezTo>
                    <a:pt x="8381" y="4227"/>
                    <a:pt x="8381" y="4763"/>
                    <a:pt x="8318" y="5267"/>
                  </a:cubicBezTo>
                  <a:cubicBezTo>
                    <a:pt x="8318" y="5330"/>
                    <a:pt x="8318" y="5424"/>
                    <a:pt x="8350" y="5487"/>
                  </a:cubicBezTo>
                  <a:lnTo>
                    <a:pt x="9263" y="7220"/>
                  </a:lnTo>
                  <a:cubicBezTo>
                    <a:pt x="9389" y="7441"/>
                    <a:pt x="9232" y="7756"/>
                    <a:pt x="8980" y="7756"/>
                  </a:cubicBezTo>
                  <a:lnTo>
                    <a:pt x="8034" y="7756"/>
                  </a:lnTo>
                  <a:cubicBezTo>
                    <a:pt x="7845" y="7756"/>
                    <a:pt x="7688" y="7913"/>
                    <a:pt x="7688" y="8102"/>
                  </a:cubicBezTo>
                  <a:lnTo>
                    <a:pt x="7688" y="9867"/>
                  </a:lnTo>
                  <a:lnTo>
                    <a:pt x="5892" y="9867"/>
                  </a:lnTo>
                  <a:cubicBezTo>
                    <a:pt x="5703" y="9867"/>
                    <a:pt x="5546" y="10024"/>
                    <a:pt x="5546" y="10213"/>
                  </a:cubicBezTo>
                  <a:lnTo>
                    <a:pt x="5546" y="11284"/>
                  </a:lnTo>
                  <a:lnTo>
                    <a:pt x="2049" y="11284"/>
                  </a:lnTo>
                  <a:lnTo>
                    <a:pt x="2049" y="7693"/>
                  </a:lnTo>
                  <a:cubicBezTo>
                    <a:pt x="2049" y="7598"/>
                    <a:pt x="2017" y="7504"/>
                    <a:pt x="1923" y="7441"/>
                  </a:cubicBezTo>
                  <a:cubicBezTo>
                    <a:pt x="1103" y="6685"/>
                    <a:pt x="631" y="5645"/>
                    <a:pt x="631" y="4542"/>
                  </a:cubicBezTo>
                  <a:cubicBezTo>
                    <a:pt x="631" y="2387"/>
                    <a:pt x="2372" y="679"/>
                    <a:pt x="4507" y="679"/>
                  </a:cubicBezTo>
                  <a:close/>
                  <a:moveTo>
                    <a:pt x="4570" y="0"/>
                  </a:moveTo>
                  <a:cubicBezTo>
                    <a:pt x="2059" y="0"/>
                    <a:pt x="1" y="1999"/>
                    <a:pt x="1" y="4542"/>
                  </a:cubicBezTo>
                  <a:cubicBezTo>
                    <a:pt x="1" y="5802"/>
                    <a:pt x="505" y="7000"/>
                    <a:pt x="1418" y="7850"/>
                  </a:cubicBezTo>
                  <a:lnTo>
                    <a:pt x="1418" y="11631"/>
                  </a:lnTo>
                  <a:cubicBezTo>
                    <a:pt x="1418" y="11851"/>
                    <a:pt x="1576" y="12009"/>
                    <a:pt x="1765" y="12009"/>
                  </a:cubicBezTo>
                  <a:lnTo>
                    <a:pt x="5987" y="12009"/>
                  </a:lnTo>
                  <a:cubicBezTo>
                    <a:pt x="6176" y="12009"/>
                    <a:pt x="6333" y="11851"/>
                    <a:pt x="6333" y="11631"/>
                  </a:cubicBezTo>
                  <a:lnTo>
                    <a:pt x="6333" y="10591"/>
                  </a:lnTo>
                  <a:lnTo>
                    <a:pt x="8097" y="10591"/>
                  </a:lnTo>
                  <a:cubicBezTo>
                    <a:pt x="8287" y="10591"/>
                    <a:pt x="8444" y="10434"/>
                    <a:pt x="8444" y="10213"/>
                  </a:cubicBezTo>
                  <a:lnTo>
                    <a:pt x="8444" y="8449"/>
                  </a:lnTo>
                  <a:lnTo>
                    <a:pt x="9043" y="8449"/>
                  </a:lnTo>
                  <a:cubicBezTo>
                    <a:pt x="9799" y="8417"/>
                    <a:pt x="10271" y="7598"/>
                    <a:pt x="9925" y="6874"/>
                  </a:cubicBezTo>
                  <a:lnTo>
                    <a:pt x="9043" y="5267"/>
                  </a:lnTo>
                  <a:cubicBezTo>
                    <a:pt x="9137" y="4700"/>
                    <a:pt x="9137" y="4164"/>
                    <a:pt x="9011" y="3597"/>
                  </a:cubicBezTo>
                  <a:cubicBezTo>
                    <a:pt x="8665" y="1864"/>
                    <a:pt x="7247" y="510"/>
                    <a:pt x="5546" y="100"/>
                  </a:cubicBezTo>
                  <a:cubicBezTo>
                    <a:pt x="5215" y="33"/>
                    <a:pt x="4889" y="0"/>
                    <a:pt x="4570"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16" name="Google Shape;1004;p32">
              <a:extLst>
                <a:ext uri="{FF2B5EF4-FFF2-40B4-BE49-F238E27FC236}">
                  <a16:creationId xmlns:a16="http://schemas.microsoft.com/office/drawing/2014/main" id="{0862FB6B-9F5A-4596-B94E-F87F067C0260}"/>
                </a:ext>
              </a:extLst>
            </p:cNvPr>
            <p:cNvSpPr/>
            <p:nvPr/>
          </p:nvSpPr>
          <p:spPr>
            <a:xfrm>
              <a:off x="-48195250" y="2377425"/>
              <a:ext cx="144150" cy="140225"/>
            </a:xfrm>
            <a:custGeom>
              <a:avLst/>
              <a:gdLst/>
              <a:ahLst/>
              <a:cxnLst/>
              <a:rect l="l" t="t" r="r" b="b"/>
              <a:pathLst>
                <a:path w="5766" h="5609" extrusionOk="0">
                  <a:moveTo>
                    <a:pt x="3214" y="757"/>
                  </a:moveTo>
                  <a:lnTo>
                    <a:pt x="3214" y="883"/>
                  </a:lnTo>
                  <a:cubicBezTo>
                    <a:pt x="3214" y="1040"/>
                    <a:pt x="3277" y="1135"/>
                    <a:pt x="3435" y="1198"/>
                  </a:cubicBezTo>
                  <a:cubicBezTo>
                    <a:pt x="3624" y="1261"/>
                    <a:pt x="3844" y="1387"/>
                    <a:pt x="4002" y="1513"/>
                  </a:cubicBezTo>
                  <a:cubicBezTo>
                    <a:pt x="4061" y="1553"/>
                    <a:pt x="4146" y="1593"/>
                    <a:pt x="4233" y="1593"/>
                  </a:cubicBezTo>
                  <a:cubicBezTo>
                    <a:pt x="4283" y="1593"/>
                    <a:pt x="4333" y="1579"/>
                    <a:pt x="4380" y="1545"/>
                  </a:cubicBezTo>
                  <a:lnTo>
                    <a:pt x="4506" y="1482"/>
                  </a:lnTo>
                  <a:lnTo>
                    <a:pt x="4852" y="2049"/>
                  </a:lnTo>
                  <a:lnTo>
                    <a:pt x="4726" y="2143"/>
                  </a:lnTo>
                  <a:cubicBezTo>
                    <a:pt x="4632" y="2206"/>
                    <a:pt x="4537" y="2364"/>
                    <a:pt x="4569" y="2490"/>
                  </a:cubicBezTo>
                  <a:cubicBezTo>
                    <a:pt x="4632" y="2710"/>
                    <a:pt x="4632" y="2899"/>
                    <a:pt x="4569" y="3120"/>
                  </a:cubicBezTo>
                  <a:cubicBezTo>
                    <a:pt x="4537" y="3277"/>
                    <a:pt x="4632" y="3403"/>
                    <a:pt x="4726" y="3466"/>
                  </a:cubicBezTo>
                  <a:lnTo>
                    <a:pt x="4852" y="3561"/>
                  </a:lnTo>
                  <a:lnTo>
                    <a:pt x="4506" y="4159"/>
                  </a:lnTo>
                  <a:lnTo>
                    <a:pt x="4380" y="4065"/>
                  </a:lnTo>
                  <a:cubicBezTo>
                    <a:pt x="4323" y="4037"/>
                    <a:pt x="4260" y="4021"/>
                    <a:pt x="4199" y="4021"/>
                  </a:cubicBezTo>
                  <a:cubicBezTo>
                    <a:pt x="4125" y="4021"/>
                    <a:pt x="4054" y="4044"/>
                    <a:pt x="4002" y="4096"/>
                  </a:cubicBezTo>
                  <a:cubicBezTo>
                    <a:pt x="3844" y="4254"/>
                    <a:pt x="3624" y="4348"/>
                    <a:pt x="3435" y="4411"/>
                  </a:cubicBezTo>
                  <a:cubicBezTo>
                    <a:pt x="3277" y="4475"/>
                    <a:pt x="3214" y="4632"/>
                    <a:pt x="3214" y="4727"/>
                  </a:cubicBezTo>
                  <a:lnTo>
                    <a:pt x="3214" y="4853"/>
                  </a:lnTo>
                  <a:lnTo>
                    <a:pt x="2489" y="4853"/>
                  </a:lnTo>
                  <a:lnTo>
                    <a:pt x="2489" y="4727"/>
                  </a:lnTo>
                  <a:cubicBezTo>
                    <a:pt x="2489" y="4569"/>
                    <a:pt x="2426" y="4475"/>
                    <a:pt x="2269" y="4411"/>
                  </a:cubicBezTo>
                  <a:cubicBezTo>
                    <a:pt x="2048" y="4348"/>
                    <a:pt x="1859" y="4222"/>
                    <a:pt x="1702" y="4096"/>
                  </a:cubicBezTo>
                  <a:cubicBezTo>
                    <a:pt x="1622" y="4057"/>
                    <a:pt x="1530" y="4017"/>
                    <a:pt x="1449" y="4017"/>
                  </a:cubicBezTo>
                  <a:cubicBezTo>
                    <a:pt x="1402" y="4017"/>
                    <a:pt x="1358" y="4030"/>
                    <a:pt x="1324" y="4065"/>
                  </a:cubicBezTo>
                  <a:lnTo>
                    <a:pt x="1198" y="4159"/>
                  </a:lnTo>
                  <a:lnTo>
                    <a:pt x="851" y="3561"/>
                  </a:lnTo>
                  <a:lnTo>
                    <a:pt x="946" y="3466"/>
                  </a:lnTo>
                  <a:cubicBezTo>
                    <a:pt x="1072" y="3403"/>
                    <a:pt x="1166" y="3246"/>
                    <a:pt x="1103" y="3120"/>
                  </a:cubicBezTo>
                  <a:cubicBezTo>
                    <a:pt x="1072" y="2899"/>
                    <a:pt x="1072" y="2710"/>
                    <a:pt x="1103" y="2490"/>
                  </a:cubicBezTo>
                  <a:cubicBezTo>
                    <a:pt x="1166" y="2332"/>
                    <a:pt x="1072" y="2206"/>
                    <a:pt x="946" y="2143"/>
                  </a:cubicBezTo>
                  <a:lnTo>
                    <a:pt x="851" y="2049"/>
                  </a:lnTo>
                  <a:lnTo>
                    <a:pt x="1198" y="1482"/>
                  </a:lnTo>
                  <a:lnTo>
                    <a:pt x="1324" y="1545"/>
                  </a:lnTo>
                  <a:cubicBezTo>
                    <a:pt x="1366" y="1573"/>
                    <a:pt x="1421" y="1588"/>
                    <a:pt x="1481" y="1588"/>
                  </a:cubicBezTo>
                  <a:cubicBezTo>
                    <a:pt x="1553" y="1588"/>
                    <a:pt x="1632" y="1565"/>
                    <a:pt x="1702" y="1513"/>
                  </a:cubicBezTo>
                  <a:cubicBezTo>
                    <a:pt x="1859" y="1356"/>
                    <a:pt x="2048" y="1261"/>
                    <a:pt x="2269" y="1198"/>
                  </a:cubicBezTo>
                  <a:cubicBezTo>
                    <a:pt x="2426" y="1135"/>
                    <a:pt x="2489" y="977"/>
                    <a:pt x="2489" y="883"/>
                  </a:cubicBezTo>
                  <a:lnTo>
                    <a:pt x="2489" y="757"/>
                  </a:lnTo>
                  <a:close/>
                  <a:moveTo>
                    <a:pt x="2174" y="1"/>
                  </a:moveTo>
                  <a:cubicBezTo>
                    <a:pt x="1985" y="1"/>
                    <a:pt x="1828" y="158"/>
                    <a:pt x="1828" y="379"/>
                  </a:cubicBezTo>
                  <a:lnTo>
                    <a:pt x="1828" y="599"/>
                  </a:lnTo>
                  <a:cubicBezTo>
                    <a:pt x="1702" y="631"/>
                    <a:pt x="1576" y="725"/>
                    <a:pt x="1513" y="788"/>
                  </a:cubicBezTo>
                  <a:lnTo>
                    <a:pt x="1324" y="694"/>
                  </a:lnTo>
                  <a:cubicBezTo>
                    <a:pt x="1265" y="658"/>
                    <a:pt x="1192" y="641"/>
                    <a:pt x="1122" y="641"/>
                  </a:cubicBezTo>
                  <a:cubicBezTo>
                    <a:pt x="1004" y="641"/>
                    <a:pt x="890" y="690"/>
                    <a:pt x="851" y="788"/>
                  </a:cubicBezTo>
                  <a:lnTo>
                    <a:pt x="126" y="2017"/>
                  </a:lnTo>
                  <a:cubicBezTo>
                    <a:pt x="63" y="2175"/>
                    <a:pt x="95" y="2427"/>
                    <a:pt x="253" y="2490"/>
                  </a:cubicBezTo>
                  <a:lnTo>
                    <a:pt x="442" y="2616"/>
                  </a:lnTo>
                  <a:lnTo>
                    <a:pt x="442" y="2994"/>
                  </a:lnTo>
                  <a:lnTo>
                    <a:pt x="253" y="3120"/>
                  </a:lnTo>
                  <a:cubicBezTo>
                    <a:pt x="95" y="3214"/>
                    <a:pt x="0" y="3435"/>
                    <a:pt x="126" y="3592"/>
                  </a:cubicBezTo>
                  <a:lnTo>
                    <a:pt x="851" y="4821"/>
                  </a:lnTo>
                  <a:cubicBezTo>
                    <a:pt x="894" y="4928"/>
                    <a:pt x="1024" y="4991"/>
                    <a:pt x="1152" y="4991"/>
                  </a:cubicBezTo>
                  <a:cubicBezTo>
                    <a:pt x="1213" y="4991"/>
                    <a:pt x="1273" y="4977"/>
                    <a:pt x="1324" y="4947"/>
                  </a:cubicBezTo>
                  <a:lnTo>
                    <a:pt x="1513" y="4821"/>
                  </a:lnTo>
                  <a:cubicBezTo>
                    <a:pt x="1639" y="4884"/>
                    <a:pt x="1733" y="4979"/>
                    <a:pt x="1828" y="5010"/>
                  </a:cubicBezTo>
                  <a:lnTo>
                    <a:pt x="1828" y="5262"/>
                  </a:lnTo>
                  <a:cubicBezTo>
                    <a:pt x="1828" y="5451"/>
                    <a:pt x="1985" y="5609"/>
                    <a:pt x="2174" y="5609"/>
                  </a:cubicBezTo>
                  <a:lnTo>
                    <a:pt x="3592" y="5609"/>
                  </a:lnTo>
                  <a:cubicBezTo>
                    <a:pt x="3781" y="5609"/>
                    <a:pt x="3939" y="5451"/>
                    <a:pt x="3939" y="5262"/>
                  </a:cubicBezTo>
                  <a:lnTo>
                    <a:pt x="3939" y="5010"/>
                  </a:lnTo>
                  <a:cubicBezTo>
                    <a:pt x="4065" y="4979"/>
                    <a:pt x="4191" y="4884"/>
                    <a:pt x="4254" y="4821"/>
                  </a:cubicBezTo>
                  <a:lnTo>
                    <a:pt x="4474" y="4947"/>
                  </a:lnTo>
                  <a:cubicBezTo>
                    <a:pt x="4524" y="4967"/>
                    <a:pt x="4580" y="4978"/>
                    <a:pt x="4637" y="4978"/>
                  </a:cubicBezTo>
                  <a:cubicBezTo>
                    <a:pt x="4759" y="4978"/>
                    <a:pt x="4882" y="4929"/>
                    <a:pt x="4947" y="4821"/>
                  </a:cubicBezTo>
                  <a:lnTo>
                    <a:pt x="5640" y="3592"/>
                  </a:lnTo>
                  <a:cubicBezTo>
                    <a:pt x="5734" y="3435"/>
                    <a:pt x="5671" y="3214"/>
                    <a:pt x="5514" y="3120"/>
                  </a:cubicBezTo>
                  <a:lnTo>
                    <a:pt x="5325" y="2994"/>
                  </a:lnTo>
                  <a:lnTo>
                    <a:pt x="5325" y="2616"/>
                  </a:lnTo>
                  <a:lnTo>
                    <a:pt x="5514" y="2490"/>
                  </a:lnTo>
                  <a:cubicBezTo>
                    <a:pt x="5671" y="2427"/>
                    <a:pt x="5766" y="2206"/>
                    <a:pt x="5640" y="2017"/>
                  </a:cubicBezTo>
                  <a:lnTo>
                    <a:pt x="4947" y="788"/>
                  </a:lnTo>
                  <a:cubicBezTo>
                    <a:pt x="4887" y="689"/>
                    <a:pt x="4777" y="627"/>
                    <a:pt x="4664" y="627"/>
                  </a:cubicBezTo>
                  <a:cubicBezTo>
                    <a:pt x="4598" y="627"/>
                    <a:pt x="4532" y="648"/>
                    <a:pt x="4474" y="694"/>
                  </a:cubicBezTo>
                  <a:lnTo>
                    <a:pt x="4254" y="788"/>
                  </a:lnTo>
                  <a:cubicBezTo>
                    <a:pt x="4159" y="725"/>
                    <a:pt x="4033" y="631"/>
                    <a:pt x="3939" y="599"/>
                  </a:cubicBezTo>
                  <a:lnTo>
                    <a:pt x="3939" y="379"/>
                  </a:lnTo>
                  <a:cubicBezTo>
                    <a:pt x="3939" y="158"/>
                    <a:pt x="3781" y="1"/>
                    <a:pt x="3592"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17" name="Google Shape;1005;p32">
              <a:extLst>
                <a:ext uri="{FF2B5EF4-FFF2-40B4-BE49-F238E27FC236}">
                  <a16:creationId xmlns:a16="http://schemas.microsoft.com/office/drawing/2014/main" id="{54D32BC6-A841-4315-A262-0656814CE806}"/>
                </a:ext>
              </a:extLst>
            </p:cNvPr>
            <p:cNvSpPr/>
            <p:nvPr/>
          </p:nvSpPr>
          <p:spPr>
            <a:xfrm>
              <a:off x="-48150350" y="2422325"/>
              <a:ext cx="52775" cy="52800"/>
            </a:xfrm>
            <a:custGeom>
              <a:avLst/>
              <a:gdLst/>
              <a:ahLst/>
              <a:cxnLst/>
              <a:rect l="l" t="t" r="r" b="b"/>
              <a:pathLst>
                <a:path w="2111" h="2112" extrusionOk="0">
                  <a:moveTo>
                    <a:pt x="1040" y="662"/>
                  </a:moveTo>
                  <a:cubicBezTo>
                    <a:pt x="1260" y="662"/>
                    <a:pt x="1418" y="820"/>
                    <a:pt x="1418" y="1009"/>
                  </a:cubicBezTo>
                  <a:cubicBezTo>
                    <a:pt x="1418" y="1198"/>
                    <a:pt x="1260" y="1355"/>
                    <a:pt x="1040" y="1355"/>
                  </a:cubicBezTo>
                  <a:cubicBezTo>
                    <a:pt x="851" y="1355"/>
                    <a:pt x="693" y="1198"/>
                    <a:pt x="693" y="1009"/>
                  </a:cubicBezTo>
                  <a:cubicBezTo>
                    <a:pt x="693" y="820"/>
                    <a:pt x="851" y="662"/>
                    <a:pt x="1040" y="662"/>
                  </a:cubicBezTo>
                  <a:close/>
                  <a:moveTo>
                    <a:pt x="1040" y="1"/>
                  </a:moveTo>
                  <a:cubicBezTo>
                    <a:pt x="473" y="1"/>
                    <a:pt x="0" y="473"/>
                    <a:pt x="0" y="1040"/>
                  </a:cubicBezTo>
                  <a:cubicBezTo>
                    <a:pt x="0" y="1639"/>
                    <a:pt x="473" y="2111"/>
                    <a:pt x="1040" y="2111"/>
                  </a:cubicBezTo>
                  <a:cubicBezTo>
                    <a:pt x="1639" y="2111"/>
                    <a:pt x="2111" y="1639"/>
                    <a:pt x="2111" y="1040"/>
                  </a:cubicBezTo>
                  <a:cubicBezTo>
                    <a:pt x="2111" y="473"/>
                    <a:pt x="1639" y="1"/>
                    <a:pt x="1040"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grpSp>
      <p:sp>
        <p:nvSpPr>
          <p:cNvPr id="19" name="椭圆 18">
            <a:extLst>
              <a:ext uri="{FF2B5EF4-FFF2-40B4-BE49-F238E27FC236}">
                <a16:creationId xmlns:a16="http://schemas.microsoft.com/office/drawing/2014/main" id="{86BFE3A3-E07B-4BAB-B1D5-28353418F137}"/>
              </a:ext>
            </a:extLst>
          </p:cNvPr>
          <p:cNvSpPr/>
          <p:nvPr/>
        </p:nvSpPr>
        <p:spPr>
          <a:xfrm>
            <a:off x="4230472" y="2189486"/>
            <a:ext cx="749632" cy="74963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20" name="Google Shape;973;p32">
            <a:extLst>
              <a:ext uri="{FF2B5EF4-FFF2-40B4-BE49-F238E27FC236}">
                <a16:creationId xmlns:a16="http://schemas.microsoft.com/office/drawing/2014/main" id="{61B38054-664D-44C4-9524-EF376980F9F3}"/>
              </a:ext>
            </a:extLst>
          </p:cNvPr>
          <p:cNvSpPr/>
          <p:nvPr/>
        </p:nvSpPr>
        <p:spPr>
          <a:xfrm>
            <a:off x="4518597" y="2439434"/>
            <a:ext cx="265865" cy="264481"/>
          </a:xfrm>
          <a:custGeom>
            <a:avLst/>
            <a:gdLst/>
            <a:ahLst/>
            <a:cxnLst/>
            <a:rect l="l" t="t" r="r" b="b"/>
            <a:pathLst>
              <a:path w="11909" h="11847" extrusionOk="0">
                <a:moveTo>
                  <a:pt x="3560" y="2647"/>
                </a:moveTo>
                <a:lnTo>
                  <a:pt x="3560" y="3561"/>
                </a:lnTo>
                <a:lnTo>
                  <a:pt x="2615" y="3561"/>
                </a:lnTo>
                <a:lnTo>
                  <a:pt x="3560" y="2647"/>
                </a:lnTo>
                <a:close/>
                <a:moveTo>
                  <a:pt x="6616" y="4222"/>
                </a:moveTo>
                <a:cubicBezTo>
                  <a:pt x="7971" y="4285"/>
                  <a:pt x="9074" y="5325"/>
                  <a:pt x="9074" y="6680"/>
                </a:cubicBezTo>
                <a:cubicBezTo>
                  <a:pt x="9074" y="8003"/>
                  <a:pt x="7971" y="9106"/>
                  <a:pt x="6616" y="9106"/>
                </a:cubicBezTo>
                <a:cubicBezTo>
                  <a:pt x="5293" y="9106"/>
                  <a:pt x="4190" y="8003"/>
                  <a:pt x="4190" y="6680"/>
                </a:cubicBezTo>
                <a:cubicBezTo>
                  <a:pt x="4190" y="5325"/>
                  <a:pt x="5293" y="4222"/>
                  <a:pt x="6616" y="4222"/>
                </a:cubicBezTo>
                <a:close/>
                <a:moveTo>
                  <a:pt x="7687" y="757"/>
                </a:moveTo>
                <a:lnTo>
                  <a:pt x="7687" y="1513"/>
                </a:lnTo>
                <a:lnTo>
                  <a:pt x="3875" y="1513"/>
                </a:lnTo>
                <a:cubicBezTo>
                  <a:pt x="3781" y="1513"/>
                  <a:pt x="3655" y="1544"/>
                  <a:pt x="3623" y="1639"/>
                </a:cubicBezTo>
                <a:lnTo>
                  <a:pt x="1512" y="3718"/>
                </a:lnTo>
                <a:cubicBezTo>
                  <a:pt x="1418" y="3813"/>
                  <a:pt x="1386" y="3876"/>
                  <a:pt x="1386" y="3939"/>
                </a:cubicBezTo>
                <a:lnTo>
                  <a:pt x="1386" y="9862"/>
                </a:lnTo>
                <a:lnTo>
                  <a:pt x="662" y="9862"/>
                </a:lnTo>
                <a:lnTo>
                  <a:pt x="662" y="757"/>
                </a:lnTo>
                <a:close/>
                <a:moveTo>
                  <a:pt x="8380" y="2175"/>
                </a:moveTo>
                <a:lnTo>
                  <a:pt x="8380" y="4128"/>
                </a:lnTo>
                <a:cubicBezTo>
                  <a:pt x="7876" y="3813"/>
                  <a:pt x="7278" y="3592"/>
                  <a:pt x="6648" y="3592"/>
                </a:cubicBezTo>
                <a:cubicBezTo>
                  <a:pt x="4915" y="3592"/>
                  <a:pt x="3560" y="5010"/>
                  <a:pt x="3560" y="6711"/>
                </a:cubicBezTo>
                <a:cubicBezTo>
                  <a:pt x="3560" y="8444"/>
                  <a:pt x="4946" y="9830"/>
                  <a:pt x="6648" y="9830"/>
                </a:cubicBezTo>
                <a:cubicBezTo>
                  <a:pt x="7120" y="9830"/>
                  <a:pt x="7593" y="9704"/>
                  <a:pt x="8002" y="9515"/>
                </a:cubicBezTo>
                <a:lnTo>
                  <a:pt x="8380" y="9893"/>
                </a:lnTo>
                <a:lnTo>
                  <a:pt x="8380" y="10492"/>
                </a:lnTo>
                <a:lnTo>
                  <a:pt x="2079" y="10492"/>
                </a:lnTo>
                <a:lnTo>
                  <a:pt x="2079" y="4285"/>
                </a:lnTo>
                <a:lnTo>
                  <a:pt x="3875" y="4285"/>
                </a:lnTo>
                <a:cubicBezTo>
                  <a:pt x="4064" y="4285"/>
                  <a:pt x="4222" y="4128"/>
                  <a:pt x="4222" y="3907"/>
                </a:cubicBezTo>
                <a:lnTo>
                  <a:pt x="4222" y="2175"/>
                </a:lnTo>
                <a:close/>
                <a:moveTo>
                  <a:pt x="9074" y="8633"/>
                </a:moveTo>
                <a:lnTo>
                  <a:pt x="11027" y="10618"/>
                </a:lnTo>
                <a:cubicBezTo>
                  <a:pt x="11153" y="10744"/>
                  <a:pt x="11153" y="10964"/>
                  <a:pt x="11027" y="11090"/>
                </a:cubicBezTo>
                <a:cubicBezTo>
                  <a:pt x="10964" y="11153"/>
                  <a:pt x="10877" y="11185"/>
                  <a:pt x="10791" y="11185"/>
                </a:cubicBezTo>
                <a:cubicBezTo>
                  <a:pt x="10704" y="11185"/>
                  <a:pt x="10617" y="11153"/>
                  <a:pt x="10554" y="11090"/>
                </a:cubicBezTo>
                <a:lnTo>
                  <a:pt x="8601" y="9106"/>
                </a:lnTo>
                <a:cubicBezTo>
                  <a:pt x="8790" y="9011"/>
                  <a:pt x="8948" y="8791"/>
                  <a:pt x="9074" y="8633"/>
                </a:cubicBezTo>
                <a:close/>
                <a:moveTo>
                  <a:pt x="347" y="1"/>
                </a:moveTo>
                <a:cubicBezTo>
                  <a:pt x="158" y="1"/>
                  <a:pt x="0" y="190"/>
                  <a:pt x="0" y="379"/>
                </a:cubicBezTo>
                <a:lnTo>
                  <a:pt x="0" y="10145"/>
                </a:lnTo>
                <a:cubicBezTo>
                  <a:pt x="0" y="10334"/>
                  <a:pt x="158" y="10492"/>
                  <a:pt x="347" y="10492"/>
                </a:cubicBezTo>
                <a:lnTo>
                  <a:pt x="1386" y="10492"/>
                </a:lnTo>
                <a:lnTo>
                  <a:pt x="1386" y="10838"/>
                </a:lnTo>
                <a:cubicBezTo>
                  <a:pt x="1386" y="11059"/>
                  <a:pt x="1544" y="11216"/>
                  <a:pt x="1733" y="11216"/>
                </a:cubicBezTo>
                <a:lnTo>
                  <a:pt x="8695" y="11216"/>
                </a:lnTo>
                <a:cubicBezTo>
                  <a:pt x="8916" y="11216"/>
                  <a:pt x="9074" y="11059"/>
                  <a:pt x="9074" y="10838"/>
                </a:cubicBezTo>
                <a:lnTo>
                  <a:pt x="9074" y="10586"/>
                </a:lnTo>
                <a:lnTo>
                  <a:pt x="10050" y="11563"/>
                </a:lnTo>
                <a:cubicBezTo>
                  <a:pt x="10239" y="11752"/>
                  <a:pt x="10507" y="11847"/>
                  <a:pt x="10775" y="11847"/>
                </a:cubicBezTo>
                <a:cubicBezTo>
                  <a:pt x="11043" y="11847"/>
                  <a:pt x="11310" y="11752"/>
                  <a:pt x="11499" y="11563"/>
                </a:cubicBezTo>
                <a:cubicBezTo>
                  <a:pt x="11909" y="11153"/>
                  <a:pt x="11909" y="10492"/>
                  <a:pt x="11499" y="10114"/>
                </a:cubicBezTo>
                <a:lnTo>
                  <a:pt x="9420" y="8003"/>
                </a:lnTo>
                <a:cubicBezTo>
                  <a:pt x="9609" y="7625"/>
                  <a:pt x="9735" y="7152"/>
                  <a:pt x="9735" y="6680"/>
                </a:cubicBezTo>
                <a:cubicBezTo>
                  <a:pt x="9735" y="5924"/>
                  <a:pt x="9452" y="5262"/>
                  <a:pt x="9011" y="4695"/>
                </a:cubicBezTo>
                <a:lnTo>
                  <a:pt x="9011" y="1828"/>
                </a:lnTo>
                <a:cubicBezTo>
                  <a:pt x="9011" y="1639"/>
                  <a:pt x="8853" y="1481"/>
                  <a:pt x="8664" y="1481"/>
                </a:cubicBezTo>
                <a:lnTo>
                  <a:pt x="8317" y="1481"/>
                </a:lnTo>
                <a:lnTo>
                  <a:pt x="8317" y="379"/>
                </a:lnTo>
                <a:cubicBezTo>
                  <a:pt x="8317" y="190"/>
                  <a:pt x="8160" y="1"/>
                  <a:pt x="7971"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22" name="椭圆 21">
            <a:extLst>
              <a:ext uri="{FF2B5EF4-FFF2-40B4-BE49-F238E27FC236}">
                <a16:creationId xmlns:a16="http://schemas.microsoft.com/office/drawing/2014/main" id="{C28DDC20-50A9-4E51-8FBA-2A1F64DCA73C}"/>
              </a:ext>
            </a:extLst>
          </p:cNvPr>
          <p:cNvSpPr/>
          <p:nvPr/>
        </p:nvSpPr>
        <p:spPr>
          <a:xfrm>
            <a:off x="7149560" y="2189486"/>
            <a:ext cx="749632" cy="74963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23" name="Google Shape;1014;p32">
            <a:extLst>
              <a:ext uri="{FF2B5EF4-FFF2-40B4-BE49-F238E27FC236}">
                <a16:creationId xmlns:a16="http://schemas.microsoft.com/office/drawing/2014/main" id="{359CEB4B-C102-496F-A292-7ADED7D439EE}"/>
              </a:ext>
            </a:extLst>
          </p:cNvPr>
          <p:cNvGrpSpPr/>
          <p:nvPr/>
        </p:nvGrpSpPr>
        <p:grpSpPr>
          <a:xfrm>
            <a:off x="7405968" y="2433761"/>
            <a:ext cx="261189" cy="261883"/>
            <a:chOff x="-1700225" y="2768875"/>
            <a:chExt cx="291450" cy="292225"/>
          </a:xfrm>
          <a:solidFill>
            <a:schemeClr val="bg1"/>
          </a:solidFill>
        </p:grpSpPr>
        <p:sp>
          <p:nvSpPr>
            <p:cNvPr id="24" name="Google Shape;1015;p32">
              <a:extLst>
                <a:ext uri="{FF2B5EF4-FFF2-40B4-BE49-F238E27FC236}">
                  <a16:creationId xmlns:a16="http://schemas.microsoft.com/office/drawing/2014/main" id="{695BF462-A1AD-48A4-AD7D-55302FD2A60B}"/>
                </a:ext>
              </a:extLst>
            </p:cNvPr>
            <p:cNvSpPr/>
            <p:nvPr/>
          </p:nvSpPr>
          <p:spPr>
            <a:xfrm>
              <a:off x="-1700225" y="2768875"/>
              <a:ext cx="291450" cy="292225"/>
            </a:xfrm>
            <a:custGeom>
              <a:avLst/>
              <a:gdLst/>
              <a:ahLst/>
              <a:cxnLst/>
              <a:rect l="l" t="t" r="r" b="b"/>
              <a:pathLst>
                <a:path w="11658" h="11689" extrusionOk="0">
                  <a:moveTo>
                    <a:pt x="10617" y="662"/>
                  </a:moveTo>
                  <a:cubicBezTo>
                    <a:pt x="10806" y="662"/>
                    <a:pt x="10964" y="820"/>
                    <a:pt x="10964" y="1009"/>
                  </a:cubicBezTo>
                  <a:lnTo>
                    <a:pt x="10964" y="2710"/>
                  </a:lnTo>
                  <a:lnTo>
                    <a:pt x="662" y="2710"/>
                  </a:lnTo>
                  <a:lnTo>
                    <a:pt x="662" y="1009"/>
                  </a:lnTo>
                  <a:cubicBezTo>
                    <a:pt x="662" y="820"/>
                    <a:pt x="819" y="662"/>
                    <a:pt x="1008" y="662"/>
                  </a:cubicBezTo>
                  <a:close/>
                  <a:moveTo>
                    <a:pt x="10933" y="3372"/>
                  </a:moveTo>
                  <a:lnTo>
                    <a:pt x="10933" y="9232"/>
                  </a:lnTo>
                  <a:cubicBezTo>
                    <a:pt x="10964" y="9484"/>
                    <a:pt x="10806" y="9610"/>
                    <a:pt x="10617" y="9610"/>
                  </a:cubicBezTo>
                  <a:lnTo>
                    <a:pt x="8916" y="9610"/>
                  </a:lnTo>
                  <a:lnTo>
                    <a:pt x="8570" y="9232"/>
                  </a:lnTo>
                  <a:cubicBezTo>
                    <a:pt x="8601" y="9169"/>
                    <a:pt x="8664" y="9043"/>
                    <a:pt x="8696" y="8917"/>
                  </a:cubicBezTo>
                  <a:lnTo>
                    <a:pt x="9200" y="8917"/>
                  </a:lnTo>
                  <a:cubicBezTo>
                    <a:pt x="9389" y="8917"/>
                    <a:pt x="9546" y="8759"/>
                    <a:pt x="9546" y="8570"/>
                  </a:cubicBezTo>
                  <a:lnTo>
                    <a:pt x="9546" y="7184"/>
                  </a:lnTo>
                  <a:cubicBezTo>
                    <a:pt x="9546" y="6995"/>
                    <a:pt x="9389" y="6837"/>
                    <a:pt x="9200" y="6837"/>
                  </a:cubicBezTo>
                  <a:lnTo>
                    <a:pt x="8696" y="6837"/>
                  </a:lnTo>
                  <a:cubicBezTo>
                    <a:pt x="8664" y="6711"/>
                    <a:pt x="8601" y="6648"/>
                    <a:pt x="8570" y="6522"/>
                  </a:cubicBezTo>
                  <a:lnTo>
                    <a:pt x="8916" y="6176"/>
                  </a:lnTo>
                  <a:cubicBezTo>
                    <a:pt x="9042" y="6050"/>
                    <a:pt x="9042" y="5798"/>
                    <a:pt x="8916" y="5703"/>
                  </a:cubicBezTo>
                  <a:lnTo>
                    <a:pt x="7940" y="4695"/>
                  </a:lnTo>
                  <a:cubicBezTo>
                    <a:pt x="7877" y="4648"/>
                    <a:pt x="7790" y="4624"/>
                    <a:pt x="7703" y="4624"/>
                  </a:cubicBezTo>
                  <a:cubicBezTo>
                    <a:pt x="7617" y="4624"/>
                    <a:pt x="7530" y="4648"/>
                    <a:pt x="7467" y="4695"/>
                  </a:cubicBezTo>
                  <a:lnTo>
                    <a:pt x="7120" y="5073"/>
                  </a:lnTo>
                  <a:cubicBezTo>
                    <a:pt x="7026" y="5041"/>
                    <a:pt x="6931" y="4978"/>
                    <a:pt x="6805" y="4947"/>
                  </a:cubicBezTo>
                  <a:lnTo>
                    <a:pt x="6805" y="4443"/>
                  </a:lnTo>
                  <a:cubicBezTo>
                    <a:pt x="6805" y="4222"/>
                    <a:pt x="6648" y="4065"/>
                    <a:pt x="6459" y="4065"/>
                  </a:cubicBezTo>
                  <a:lnTo>
                    <a:pt x="5073" y="4065"/>
                  </a:lnTo>
                  <a:cubicBezTo>
                    <a:pt x="4884" y="4065"/>
                    <a:pt x="4726" y="4222"/>
                    <a:pt x="4726" y="4443"/>
                  </a:cubicBezTo>
                  <a:lnTo>
                    <a:pt x="4726" y="4947"/>
                  </a:lnTo>
                  <a:cubicBezTo>
                    <a:pt x="4600" y="4978"/>
                    <a:pt x="4506" y="5010"/>
                    <a:pt x="4411" y="5073"/>
                  </a:cubicBezTo>
                  <a:lnTo>
                    <a:pt x="4033" y="4695"/>
                  </a:lnTo>
                  <a:cubicBezTo>
                    <a:pt x="3986" y="4648"/>
                    <a:pt x="3899" y="4624"/>
                    <a:pt x="3808" y="4624"/>
                  </a:cubicBezTo>
                  <a:cubicBezTo>
                    <a:pt x="3718" y="4624"/>
                    <a:pt x="3623" y="4648"/>
                    <a:pt x="3560" y="4695"/>
                  </a:cubicBezTo>
                  <a:lnTo>
                    <a:pt x="2584" y="5703"/>
                  </a:lnTo>
                  <a:cubicBezTo>
                    <a:pt x="2458" y="5829"/>
                    <a:pt x="2458" y="6050"/>
                    <a:pt x="2584" y="6176"/>
                  </a:cubicBezTo>
                  <a:lnTo>
                    <a:pt x="2930" y="6522"/>
                  </a:lnTo>
                  <a:cubicBezTo>
                    <a:pt x="2899" y="6585"/>
                    <a:pt x="2867" y="6711"/>
                    <a:pt x="2836" y="6837"/>
                  </a:cubicBezTo>
                  <a:lnTo>
                    <a:pt x="2300" y="6837"/>
                  </a:lnTo>
                  <a:cubicBezTo>
                    <a:pt x="2111" y="6837"/>
                    <a:pt x="1954" y="6995"/>
                    <a:pt x="1954" y="7184"/>
                  </a:cubicBezTo>
                  <a:lnTo>
                    <a:pt x="1954" y="8570"/>
                  </a:lnTo>
                  <a:cubicBezTo>
                    <a:pt x="1954" y="8759"/>
                    <a:pt x="2111" y="8917"/>
                    <a:pt x="2300" y="8917"/>
                  </a:cubicBezTo>
                  <a:lnTo>
                    <a:pt x="2836" y="8917"/>
                  </a:lnTo>
                  <a:cubicBezTo>
                    <a:pt x="2867" y="9043"/>
                    <a:pt x="2899" y="9137"/>
                    <a:pt x="2930" y="9232"/>
                  </a:cubicBezTo>
                  <a:lnTo>
                    <a:pt x="2584" y="9610"/>
                  </a:lnTo>
                  <a:lnTo>
                    <a:pt x="977" y="9610"/>
                  </a:lnTo>
                  <a:cubicBezTo>
                    <a:pt x="788" y="9610"/>
                    <a:pt x="630" y="9452"/>
                    <a:pt x="630" y="9232"/>
                  </a:cubicBezTo>
                  <a:lnTo>
                    <a:pt x="630" y="3372"/>
                  </a:lnTo>
                  <a:close/>
                  <a:moveTo>
                    <a:pt x="6112" y="4726"/>
                  </a:moveTo>
                  <a:lnTo>
                    <a:pt x="6112" y="5136"/>
                  </a:lnTo>
                  <a:cubicBezTo>
                    <a:pt x="6112" y="5294"/>
                    <a:pt x="6207" y="5420"/>
                    <a:pt x="6364" y="5451"/>
                  </a:cubicBezTo>
                  <a:cubicBezTo>
                    <a:pt x="6553" y="5514"/>
                    <a:pt x="6805" y="5609"/>
                    <a:pt x="6994" y="5735"/>
                  </a:cubicBezTo>
                  <a:cubicBezTo>
                    <a:pt x="7041" y="5769"/>
                    <a:pt x="7096" y="5783"/>
                    <a:pt x="7153" y="5783"/>
                  </a:cubicBezTo>
                  <a:cubicBezTo>
                    <a:pt x="7251" y="5783"/>
                    <a:pt x="7356" y="5743"/>
                    <a:pt x="7435" y="5703"/>
                  </a:cubicBezTo>
                  <a:lnTo>
                    <a:pt x="7751" y="5388"/>
                  </a:lnTo>
                  <a:lnTo>
                    <a:pt x="8223" y="5861"/>
                  </a:lnTo>
                  <a:lnTo>
                    <a:pt x="7908" y="6176"/>
                  </a:lnTo>
                  <a:cubicBezTo>
                    <a:pt x="7782" y="6302"/>
                    <a:pt x="7782" y="6459"/>
                    <a:pt x="7877" y="6617"/>
                  </a:cubicBezTo>
                  <a:cubicBezTo>
                    <a:pt x="7971" y="6806"/>
                    <a:pt x="8066" y="6995"/>
                    <a:pt x="8129" y="7247"/>
                  </a:cubicBezTo>
                  <a:cubicBezTo>
                    <a:pt x="8192" y="7404"/>
                    <a:pt x="8286" y="7499"/>
                    <a:pt x="8444" y="7499"/>
                  </a:cubicBezTo>
                  <a:lnTo>
                    <a:pt x="8885" y="7499"/>
                  </a:lnTo>
                  <a:lnTo>
                    <a:pt x="8885" y="8192"/>
                  </a:lnTo>
                  <a:lnTo>
                    <a:pt x="8444" y="8192"/>
                  </a:lnTo>
                  <a:cubicBezTo>
                    <a:pt x="8286" y="8192"/>
                    <a:pt x="8192" y="8286"/>
                    <a:pt x="8129" y="8444"/>
                  </a:cubicBezTo>
                  <a:cubicBezTo>
                    <a:pt x="8097" y="8665"/>
                    <a:pt x="7971" y="8885"/>
                    <a:pt x="7877" y="9074"/>
                  </a:cubicBezTo>
                  <a:cubicBezTo>
                    <a:pt x="7782" y="9200"/>
                    <a:pt x="7814" y="9389"/>
                    <a:pt x="7908" y="9515"/>
                  </a:cubicBezTo>
                  <a:lnTo>
                    <a:pt x="8223" y="9830"/>
                  </a:lnTo>
                  <a:lnTo>
                    <a:pt x="7751" y="10303"/>
                  </a:lnTo>
                  <a:lnTo>
                    <a:pt x="7435" y="9988"/>
                  </a:lnTo>
                  <a:cubicBezTo>
                    <a:pt x="7368" y="9920"/>
                    <a:pt x="7291" y="9889"/>
                    <a:pt x="7211" y="9889"/>
                  </a:cubicBezTo>
                  <a:cubicBezTo>
                    <a:pt x="7141" y="9889"/>
                    <a:pt x="7068" y="9912"/>
                    <a:pt x="6994" y="9956"/>
                  </a:cubicBezTo>
                  <a:cubicBezTo>
                    <a:pt x="6805" y="10082"/>
                    <a:pt x="6616" y="10145"/>
                    <a:pt x="6364" y="10208"/>
                  </a:cubicBezTo>
                  <a:cubicBezTo>
                    <a:pt x="6207" y="10271"/>
                    <a:pt x="6112" y="10366"/>
                    <a:pt x="6112" y="10555"/>
                  </a:cubicBezTo>
                  <a:lnTo>
                    <a:pt x="6112" y="10964"/>
                  </a:lnTo>
                  <a:lnTo>
                    <a:pt x="5419" y="10964"/>
                  </a:lnTo>
                  <a:lnTo>
                    <a:pt x="5419" y="10555"/>
                  </a:lnTo>
                  <a:cubicBezTo>
                    <a:pt x="5419" y="10366"/>
                    <a:pt x="5325" y="10271"/>
                    <a:pt x="5167" y="10208"/>
                  </a:cubicBezTo>
                  <a:cubicBezTo>
                    <a:pt x="4947" y="10177"/>
                    <a:pt x="4726" y="10051"/>
                    <a:pt x="4537" y="9956"/>
                  </a:cubicBezTo>
                  <a:cubicBezTo>
                    <a:pt x="4491" y="9921"/>
                    <a:pt x="4436" y="9908"/>
                    <a:pt x="4379" y="9908"/>
                  </a:cubicBezTo>
                  <a:cubicBezTo>
                    <a:pt x="4281" y="9908"/>
                    <a:pt x="4176" y="9948"/>
                    <a:pt x="4096" y="9988"/>
                  </a:cubicBezTo>
                  <a:lnTo>
                    <a:pt x="3781" y="10303"/>
                  </a:lnTo>
                  <a:lnTo>
                    <a:pt x="3308" y="9830"/>
                  </a:lnTo>
                  <a:lnTo>
                    <a:pt x="3623" y="9515"/>
                  </a:lnTo>
                  <a:cubicBezTo>
                    <a:pt x="3749" y="9389"/>
                    <a:pt x="3749" y="9232"/>
                    <a:pt x="3655" y="9074"/>
                  </a:cubicBezTo>
                  <a:cubicBezTo>
                    <a:pt x="3529" y="8885"/>
                    <a:pt x="3466" y="8696"/>
                    <a:pt x="3371" y="8444"/>
                  </a:cubicBezTo>
                  <a:cubicBezTo>
                    <a:pt x="3340" y="8286"/>
                    <a:pt x="3214" y="8192"/>
                    <a:pt x="3056" y="8192"/>
                  </a:cubicBezTo>
                  <a:lnTo>
                    <a:pt x="2647" y="8192"/>
                  </a:lnTo>
                  <a:lnTo>
                    <a:pt x="2647" y="7499"/>
                  </a:lnTo>
                  <a:lnTo>
                    <a:pt x="3056" y="7499"/>
                  </a:lnTo>
                  <a:cubicBezTo>
                    <a:pt x="3214" y="7499"/>
                    <a:pt x="3340" y="7404"/>
                    <a:pt x="3371" y="7247"/>
                  </a:cubicBezTo>
                  <a:cubicBezTo>
                    <a:pt x="3434" y="7026"/>
                    <a:pt x="3529" y="6806"/>
                    <a:pt x="3655" y="6617"/>
                  </a:cubicBezTo>
                  <a:cubicBezTo>
                    <a:pt x="3749" y="6491"/>
                    <a:pt x="3686" y="6302"/>
                    <a:pt x="3623" y="6176"/>
                  </a:cubicBezTo>
                  <a:lnTo>
                    <a:pt x="3308" y="5861"/>
                  </a:lnTo>
                  <a:lnTo>
                    <a:pt x="3781" y="5388"/>
                  </a:lnTo>
                  <a:lnTo>
                    <a:pt x="4096" y="5703"/>
                  </a:lnTo>
                  <a:cubicBezTo>
                    <a:pt x="4163" y="5771"/>
                    <a:pt x="4240" y="5802"/>
                    <a:pt x="4321" y="5802"/>
                  </a:cubicBezTo>
                  <a:cubicBezTo>
                    <a:pt x="4391" y="5802"/>
                    <a:pt x="4464" y="5778"/>
                    <a:pt x="4537" y="5735"/>
                  </a:cubicBezTo>
                  <a:cubicBezTo>
                    <a:pt x="4726" y="5609"/>
                    <a:pt x="4915" y="5546"/>
                    <a:pt x="5167" y="5451"/>
                  </a:cubicBezTo>
                  <a:cubicBezTo>
                    <a:pt x="5325" y="5420"/>
                    <a:pt x="5419" y="5294"/>
                    <a:pt x="5419" y="5136"/>
                  </a:cubicBezTo>
                  <a:lnTo>
                    <a:pt x="5419" y="4726"/>
                  </a:lnTo>
                  <a:close/>
                  <a:moveTo>
                    <a:pt x="1008" y="1"/>
                  </a:moveTo>
                  <a:cubicBezTo>
                    <a:pt x="473" y="1"/>
                    <a:pt x="0" y="473"/>
                    <a:pt x="0" y="1009"/>
                  </a:cubicBezTo>
                  <a:lnTo>
                    <a:pt x="0" y="9295"/>
                  </a:lnTo>
                  <a:cubicBezTo>
                    <a:pt x="0" y="9830"/>
                    <a:pt x="473" y="10303"/>
                    <a:pt x="1008" y="10303"/>
                  </a:cubicBezTo>
                  <a:lnTo>
                    <a:pt x="2867" y="10303"/>
                  </a:lnTo>
                  <a:lnTo>
                    <a:pt x="3623" y="11059"/>
                  </a:lnTo>
                  <a:cubicBezTo>
                    <a:pt x="3671" y="11122"/>
                    <a:pt x="3757" y="11153"/>
                    <a:pt x="3848" y="11153"/>
                  </a:cubicBezTo>
                  <a:cubicBezTo>
                    <a:pt x="3938" y="11153"/>
                    <a:pt x="4033" y="11122"/>
                    <a:pt x="4096" y="11059"/>
                  </a:cubicBezTo>
                  <a:lnTo>
                    <a:pt x="4442" y="10712"/>
                  </a:lnTo>
                  <a:cubicBezTo>
                    <a:pt x="4506" y="10744"/>
                    <a:pt x="4632" y="10775"/>
                    <a:pt x="4758" y="10807"/>
                  </a:cubicBezTo>
                  <a:lnTo>
                    <a:pt x="4758" y="11342"/>
                  </a:lnTo>
                  <a:cubicBezTo>
                    <a:pt x="4758" y="11531"/>
                    <a:pt x="4915" y="11689"/>
                    <a:pt x="5104" y="11689"/>
                  </a:cubicBezTo>
                  <a:lnTo>
                    <a:pt x="6490" y="11689"/>
                  </a:lnTo>
                  <a:cubicBezTo>
                    <a:pt x="6679" y="11689"/>
                    <a:pt x="6837" y="11531"/>
                    <a:pt x="6837" y="11342"/>
                  </a:cubicBezTo>
                  <a:lnTo>
                    <a:pt x="6837" y="10807"/>
                  </a:lnTo>
                  <a:cubicBezTo>
                    <a:pt x="6963" y="10775"/>
                    <a:pt x="7026" y="10744"/>
                    <a:pt x="7152" y="10712"/>
                  </a:cubicBezTo>
                  <a:lnTo>
                    <a:pt x="7498" y="11059"/>
                  </a:lnTo>
                  <a:cubicBezTo>
                    <a:pt x="7561" y="11122"/>
                    <a:pt x="7656" y="11153"/>
                    <a:pt x="7747" y="11153"/>
                  </a:cubicBezTo>
                  <a:cubicBezTo>
                    <a:pt x="7837" y="11153"/>
                    <a:pt x="7924" y="11122"/>
                    <a:pt x="7971" y="11059"/>
                  </a:cubicBezTo>
                  <a:lnTo>
                    <a:pt x="8727" y="10303"/>
                  </a:lnTo>
                  <a:lnTo>
                    <a:pt x="10617" y="10303"/>
                  </a:lnTo>
                  <a:cubicBezTo>
                    <a:pt x="11185" y="10303"/>
                    <a:pt x="11657" y="9830"/>
                    <a:pt x="11657" y="9295"/>
                  </a:cubicBezTo>
                  <a:lnTo>
                    <a:pt x="11657" y="1009"/>
                  </a:lnTo>
                  <a:cubicBezTo>
                    <a:pt x="11657" y="473"/>
                    <a:pt x="11216" y="1"/>
                    <a:pt x="1061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25" name="Google Shape;1016;p32">
              <a:extLst>
                <a:ext uri="{FF2B5EF4-FFF2-40B4-BE49-F238E27FC236}">
                  <a16:creationId xmlns:a16="http://schemas.microsoft.com/office/drawing/2014/main" id="{C3C786A9-9DCA-40AD-8A5E-48CE51E07932}"/>
                </a:ext>
              </a:extLst>
            </p:cNvPr>
            <p:cNvSpPr/>
            <p:nvPr/>
          </p:nvSpPr>
          <p:spPr>
            <a:xfrm>
              <a:off x="-1667150" y="2801950"/>
              <a:ext cx="18150" cy="18150"/>
            </a:xfrm>
            <a:custGeom>
              <a:avLst/>
              <a:gdLst/>
              <a:ahLst/>
              <a:cxnLst/>
              <a:rect l="l" t="t" r="r" b="b"/>
              <a:pathLst>
                <a:path w="726" h="726" extrusionOk="0">
                  <a:moveTo>
                    <a:pt x="347" y="1"/>
                  </a:moveTo>
                  <a:cubicBezTo>
                    <a:pt x="158" y="1"/>
                    <a:pt x="1" y="158"/>
                    <a:pt x="1" y="347"/>
                  </a:cubicBezTo>
                  <a:cubicBezTo>
                    <a:pt x="1" y="536"/>
                    <a:pt x="158" y="726"/>
                    <a:pt x="347" y="726"/>
                  </a:cubicBezTo>
                  <a:cubicBezTo>
                    <a:pt x="568" y="726"/>
                    <a:pt x="725" y="536"/>
                    <a:pt x="725" y="347"/>
                  </a:cubicBezTo>
                  <a:cubicBezTo>
                    <a:pt x="725" y="158"/>
                    <a:pt x="568" y="1"/>
                    <a:pt x="34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26" name="Google Shape;1017;p32">
              <a:extLst>
                <a:ext uri="{FF2B5EF4-FFF2-40B4-BE49-F238E27FC236}">
                  <a16:creationId xmlns:a16="http://schemas.microsoft.com/office/drawing/2014/main" id="{23DFDB0B-DBBE-49FB-B79F-46BBA1AA58AD}"/>
                </a:ext>
              </a:extLst>
            </p:cNvPr>
            <p:cNvSpPr/>
            <p:nvPr/>
          </p:nvSpPr>
          <p:spPr>
            <a:xfrm>
              <a:off x="-1632500" y="2801950"/>
              <a:ext cx="17350" cy="18150"/>
            </a:xfrm>
            <a:custGeom>
              <a:avLst/>
              <a:gdLst/>
              <a:ahLst/>
              <a:cxnLst/>
              <a:rect l="l" t="t" r="r" b="b"/>
              <a:pathLst>
                <a:path w="694" h="726" extrusionOk="0">
                  <a:moveTo>
                    <a:pt x="347" y="1"/>
                  </a:moveTo>
                  <a:cubicBezTo>
                    <a:pt x="158" y="1"/>
                    <a:pt x="1" y="158"/>
                    <a:pt x="1" y="347"/>
                  </a:cubicBezTo>
                  <a:cubicBezTo>
                    <a:pt x="1" y="568"/>
                    <a:pt x="158" y="726"/>
                    <a:pt x="347" y="726"/>
                  </a:cubicBezTo>
                  <a:cubicBezTo>
                    <a:pt x="536" y="726"/>
                    <a:pt x="694" y="568"/>
                    <a:pt x="694" y="347"/>
                  </a:cubicBezTo>
                  <a:cubicBezTo>
                    <a:pt x="694" y="158"/>
                    <a:pt x="536" y="1"/>
                    <a:pt x="34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27" name="Google Shape;1018;p32">
              <a:extLst>
                <a:ext uri="{FF2B5EF4-FFF2-40B4-BE49-F238E27FC236}">
                  <a16:creationId xmlns:a16="http://schemas.microsoft.com/office/drawing/2014/main" id="{46530B6E-0EEE-46B6-9090-EF3A18734FB5}"/>
                </a:ext>
              </a:extLst>
            </p:cNvPr>
            <p:cNvSpPr/>
            <p:nvPr/>
          </p:nvSpPr>
          <p:spPr>
            <a:xfrm>
              <a:off x="-1597850" y="2801950"/>
              <a:ext cx="17375" cy="18150"/>
            </a:xfrm>
            <a:custGeom>
              <a:avLst/>
              <a:gdLst/>
              <a:ahLst/>
              <a:cxnLst/>
              <a:rect l="l" t="t" r="r" b="b"/>
              <a:pathLst>
                <a:path w="695" h="726" extrusionOk="0">
                  <a:moveTo>
                    <a:pt x="347" y="1"/>
                  </a:moveTo>
                  <a:cubicBezTo>
                    <a:pt x="158" y="1"/>
                    <a:pt x="1" y="158"/>
                    <a:pt x="1" y="347"/>
                  </a:cubicBezTo>
                  <a:cubicBezTo>
                    <a:pt x="1" y="568"/>
                    <a:pt x="158" y="726"/>
                    <a:pt x="347" y="726"/>
                  </a:cubicBezTo>
                  <a:cubicBezTo>
                    <a:pt x="537" y="726"/>
                    <a:pt x="694" y="568"/>
                    <a:pt x="694" y="347"/>
                  </a:cubicBezTo>
                  <a:cubicBezTo>
                    <a:pt x="694" y="158"/>
                    <a:pt x="537" y="1"/>
                    <a:pt x="34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28" name="Google Shape;1019;p32">
              <a:extLst>
                <a:ext uri="{FF2B5EF4-FFF2-40B4-BE49-F238E27FC236}">
                  <a16:creationId xmlns:a16="http://schemas.microsoft.com/office/drawing/2014/main" id="{0CEFD43F-B4E7-416B-97B5-E5EC9F68E987}"/>
                </a:ext>
              </a:extLst>
            </p:cNvPr>
            <p:cNvSpPr/>
            <p:nvPr/>
          </p:nvSpPr>
          <p:spPr>
            <a:xfrm>
              <a:off x="-1564750" y="2801950"/>
              <a:ext cx="120525" cy="18150"/>
            </a:xfrm>
            <a:custGeom>
              <a:avLst/>
              <a:gdLst/>
              <a:ahLst/>
              <a:cxnLst/>
              <a:rect l="l" t="t" r="r" b="b"/>
              <a:pathLst>
                <a:path w="4821" h="726" extrusionOk="0">
                  <a:moveTo>
                    <a:pt x="347" y="1"/>
                  </a:moveTo>
                  <a:cubicBezTo>
                    <a:pt x="158" y="1"/>
                    <a:pt x="0" y="158"/>
                    <a:pt x="0" y="347"/>
                  </a:cubicBezTo>
                  <a:cubicBezTo>
                    <a:pt x="32" y="568"/>
                    <a:pt x="189" y="726"/>
                    <a:pt x="347" y="726"/>
                  </a:cubicBezTo>
                  <a:lnTo>
                    <a:pt x="4442" y="726"/>
                  </a:lnTo>
                  <a:cubicBezTo>
                    <a:pt x="4663" y="726"/>
                    <a:pt x="4820" y="568"/>
                    <a:pt x="4820" y="347"/>
                  </a:cubicBezTo>
                  <a:cubicBezTo>
                    <a:pt x="4820" y="158"/>
                    <a:pt x="4663" y="1"/>
                    <a:pt x="4442"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29" name="Google Shape;1020;p32">
              <a:extLst>
                <a:ext uri="{FF2B5EF4-FFF2-40B4-BE49-F238E27FC236}">
                  <a16:creationId xmlns:a16="http://schemas.microsoft.com/office/drawing/2014/main" id="{6BFFFE68-E2E7-4691-A30C-77DB1F633A5C}"/>
                </a:ext>
              </a:extLst>
            </p:cNvPr>
            <p:cNvSpPr/>
            <p:nvPr/>
          </p:nvSpPr>
          <p:spPr>
            <a:xfrm>
              <a:off x="-1597850" y="2924050"/>
              <a:ext cx="85100" cy="85075"/>
            </a:xfrm>
            <a:custGeom>
              <a:avLst/>
              <a:gdLst/>
              <a:ahLst/>
              <a:cxnLst/>
              <a:rect l="l" t="t" r="r" b="b"/>
              <a:pathLst>
                <a:path w="3404" h="3403" extrusionOk="0">
                  <a:moveTo>
                    <a:pt x="1671" y="662"/>
                  </a:moveTo>
                  <a:cubicBezTo>
                    <a:pt x="2238" y="662"/>
                    <a:pt x="2710" y="1134"/>
                    <a:pt x="2710" y="1701"/>
                  </a:cubicBezTo>
                  <a:cubicBezTo>
                    <a:pt x="2710" y="2237"/>
                    <a:pt x="2269" y="2710"/>
                    <a:pt x="1671" y="2710"/>
                  </a:cubicBezTo>
                  <a:cubicBezTo>
                    <a:pt x="1135" y="2710"/>
                    <a:pt x="663" y="2237"/>
                    <a:pt x="663" y="1701"/>
                  </a:cubicBezTo>
                  <a:cubicBezTo>
                    <a:pt x="663" y="1134"/>
                    <a:pt x="1135" y="662"/>
                    <a:pt x="1671" y="662"/>
                  </a:cubicBezTo>
                  <a:close/>
                  <a:moveTo>
                    <a:pt x="1671" y="0"/>
                  </a:moveTo>
                  <a:cubicBezTo>
                    <a:pt x="726" y="0"/>
                    <a:pt x="1" y="756"/>
                    <a:pt x="1" y="1701"/>
                  </a:cubicBezTo>
                  <a:cubicBezTo>
                    <a:pt x="1" y="2647"/>
                    <a:pt x="726" y="3403"/>
                    <a:pt x="1671" y="3403"/>
                  </a:cubicBezTo>
                  <a:cubicBezTo>
                    <a:pt x="2616" y="3403"/>
                    <a:pt x="3372" y="2647"/>
                    <a:pt x="3372" y="1701"/>
                  </a:cubicBezTo>
                  <a:cubicBezTo>
                    <a:pt x="3403" y="756"/>
                    <a:pt x="2616" y="0"/>
                    <a:pt x="1671"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grpSp>
      <p:sp>
        <p:nvSpPr>
          <p:cNvPr id="31" name="椭圆 30">
            <a:extLst>
              <a:ext uri="{FF2B5EF4-FFF2-40B4-BE49-F238E27FC236}">
                <a16:creationId xmlns:a16="http://schemas.microsoft.com/office/drawing/2014/main" id="{63EA58B8-1BE2-4D39-B9A0-CAE78677C169}"/>
              </a:ext>
            </a:extLst>
          </p:cNvPr>
          <p:cNvSpPr/>
          <p:nvPr/>
        </p:nvSpPr>
        <p:spPr>
          <a:xfrm>
            <a:off x="5690016" y="2189486"/>
            <a:ext cx="749632" cy="74963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32" name="Google Shape;982;p32">
            <a:extLst>
              <a:ext uri="{FF2B5EF4-FFF2-40B4-BE49-F238E27FC236}">
                <a16:creationId xmlns:a16="http://schemas.microsoft.com/office/drawing/2014/main" id="{1B7F24DB-1B22-427E-8C7A-AD6C26E34F40}"/>
              </a:ext>
            </a:extLst>
          </p:cNvPr>
          <p:cNvGrpSpPr/>
          <p:nvPr/>
        </p:nvGrpSpPr>
        <p:grpSpPr>
          <a:xfrm>
            <a:off x="5949104" y="2429724"/>
            <a:ext cx="269764" cy="267584"/>
            <a:chOff x="-31166825" y="1939525"/>
            <a:chExt cx="293800" cy="291425"/>
          </a:xfrm>
          <a:solidFill>
            <a:schemeClr val="bg1"/>
          </a:solidFill>
        </p:grpSpPr>
        <p:sp>
          <p:nvSpPr>
            <p:cNvPr id="33" name="Google Shape;983;p32">
              <a:extLst>
                <a:ext uri="{FF2B5EF4-FFF2-40B4-BE49-F238E27FC236}">
                  <a16:creationId xmlns:a16="http://schemas.microsoft.com/office/drawing/2014/main" id="{DDFD1413-E6ED-4AA4-A79E-8A30EE8007A6}"/>
                </a:ext>
              </a:extLst>
            </p:cNvPr>
            <p:cNvSpPr/>
            <p:nvPr/>
          </p:nvSpPr>
          <p:spPr>
            <a:xfrm>
              <a:off x="-31166825" y="1939525"/>
              <a:ext cx="224500" cy="291425"/>
            </a:xfrm>
            <a:custGeom>
              <a:avLst/>
              <a:gdLst/>
              <a:ahLst/>
              <a:cxnLst/>
              <a:rect l="l" t="t" r="r" b="b"/>
              <a:pathLst>
                <a:path w="8980" h="11657" extrusionOk="0">
                  <a:moveTo>
                    <a:pt x="5892" y="662"/>
                  </a:moveTo>
                  <a:cubicBezTo>
                    <a:pt x="6081" y="662"/>
                    <a:pt x="6239" y="819"/>
                    <a:pt x="6239" y="1040"/>
                  </a:cubicBezTo>
                  <a:lnTo>
                    <a:pt x="6239" y="1386"/>
                  </a:lnTo>
                  <a:lnTo>
                    <a:pt x="2805" y="1386"/>
                  </a:lnTo>
                  <a:lnTo>
                    <a:pt x="2805" y="1040"/>
                  </a:lnTo>
                  <a:cubicBezTo>
                    <a:pt x="2805" y="819"/>
                    <a:pt x="2962" y="662"/>
                    <a:pt x="3120" y="662"/>
                  </a:cubicBezTo>
                  <a:close/>
                  <a:moveTo>
                    <a:pt x="8035" y="1323"/>
                  </a:moveTo>
                  <a:cubicBezTo>
                    <a:pt x="8255" y="1323"/>
                    <a:pt x="8413" y="1512"/>
                    <a:pt x="8413" y="1701"/>
                  </a:cubicBezTo>
                  <a:lnTo>
                    <a:pt x="8413" y="10617"/>
                  </a:lnTo>
                  <a:cubicBezTo>
                    <a:pt x="8413" y="10838"/>
                    <a:pt x="8255" y="10995"/>
                    <a:pt x="8035" y="10995"/>
                  </a:cubicBezTo>
                  <a:lnTo>
                    <a:pt x="1166" y="10995"/>
                  </a:lnTo>
                  <a:cubicBezTo>
                    <a:pt x="946" y="10995"/>
                    <a:pt x="788" y="10838"/>
                    <a:pt x="788" y="10617"/>
                  </a:cubicBezTo>
                  <a:lnTo>
                    <a:pt x="788" y="1701"/>
                  </a:lnTo>
                  <a:lnTo>
                    <a:pt x="757" y="1701"/>
                  </a:lnTo>
                  <a:cubicBezTo>
                    <a:pt x="757" y="1512"/>
                    <a:pt x="914" y="1323"/>
                    <a:pt x="1103" y="1323"/>
                  </a:cubicBezTo>
                  <a:lnTo>
                    <a:pt x="2143" y="1323"/>
                  </a:lnTo>
                  <a:lnTo>
                    <a:pt x="2143" y="1701"/>
                  </a:lnTo>
                  <a:cubicBezTo>
                    <a:pt x="2143" y="1890"/>
                    <a:pt x="2301" y="2048"/>
                    <a:pt x="2490" y="2048"/>
                  </a:cubicBezTo>
                  <a:lnTo>
                    <a:pt x="6617" y="2048"/>
                  </a:lnTo>
                  <a:cubicBezTo>
                    <a:pt x="6837" y="2048"/>
                    <a:pt x="6995" y="1890"/>
                    <a:pt x="6995" y="1701"/>
                  </a:cubicBezTo>
                  <a:lnTo>
                    <a:pt x="6995" y="1323"/>
                  </a:lnTo>
                  <a:close/>
                  <a:moveTo>
                    <a:pt x="3120" y="0"/>
                  </a:moveTo>
                  <a:cubicBezTo>
                    <a:pt x="2679" y="0"/>
                    <a:pt x="2301" y="284"/>
                    <a:pt x="2143" y="662"/>
                  </a:cubicBezTo>
                  <a:lnTo>
                    <a:pt x="1040" y="662"/>
                  </a:lnTo>
                  <a:cubicBezTo>
                    <a:pt x="473" y="662"/>
                    <a:pt x="1" y="1134"/>
                    <a:pt x="1" y="1701"/>
                  </a:cubicBezTo>
                  <a:lnTo>
                    <a:pt x="1" y="10649"/>
                  </a:lnTo>
                  <a:cubicBezTo>
                    <a:pt x="64" y="11216"/>
                    <a:pt x="536" y="11657"/>
                    <a:pt x="1072" y="11657"/>
                  </a:cubicBezTo>
                  <a:lnTo>
                    <a:pt x="7971" y="11657"/>
                  </a:lnTo>
                  <a:cubicBezTo>
                    <a:pt x="8507" y="11657"/>
                    <a:pt x="8980" y="11184"/>
                    <a:pt x="8980" y="10649"/>
                  </a:cubicBezTo>
                  <a:lnTo>
                    <a:pt x="8980" y="1701"/>
                  </a:lnTo>
                  <a:cubicBezTo>
                    <a:pt x="8980" y="1134"/>
                    <a:pt x="8507" y="662"/>
                    <a:pt x="7971" y="662"/>
                  </a:cubicBezTo>
                  <a:lnTo>
                    <a:pt x="6869" y="662"/>
                  </a:lnTo>
                  <a:cubicBezTo>
                    <a:pt x="6711" y="284"/>
                    <a:pt x="6365" y="0"/>
                    <a:pt x="5892"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34" name="Google Shape;984;p32">
              <a:extLst>
                <a:ext uri="{FF2B5EF4-FFF2-40B4-BE49-F238E27FC236}">
                  <a16:creationId xmlns:a16="http://schemas.microsoft.com/office/drawing/2014/main" id="{359F1A7A-8BE7-4C51-9167-7BD82B09DFEE}"/>
                </a:ext>
              </a:extLst>
            </p:cNvPr>
            <p:cNvSpPr/>
            <p:nvPr/>
          </p:nvSpPr>
          <p:spPr>
            <a:xfrm>
              <a:off x="-31131375" y="2145075"/>
              <a:ext cx="52800" cy="52800"/>
            </a:xfrm>
            <a:custGeom>
              <a:avLst/>
              <a:gdLst/>
              <a:ahLst/>
              <a:cxnLst/>
              <a:rect l="l" t="t" r="r" b="b"/>
              <a:pathLst>
                <a:path w="2112" h="2112" extrusionOk="0">
                  <a:moveTo>
                    <a:pt x="1355" y="726"/>
                  </a:moveTo>
                  <a:lnTo>
                    <a:pt x="1355" y="1387"/>
                  </a:lnTo>
                  <a:lnTo>
                    <a:pt x="694" y="1387"/>
                  </a:lnTo>
                  <a:lnTo>
                    <a:pt x="694" y="726"/>
                  </a:lnTo>
                  <a:close/>
                  <a:moveTo>
                    <a:pt x="379" y="1"/>
                  </a:moveTo>
                  <a:cubicBezTo>
                    <a:pt x="158" y="1"/>
                    <a:pt x="0" y="158"/>
                    <a:pt x="0" y="379"/>
                  </a:cubicBezTo>
                  <a:lnTo>
                    <a:pt x="0" y="1734"/>
                  </a:lnTo>
                  <a:cubicBezTo>
                    <a:pt x="0" y="1954"/>
                    <a:pt x="158" y="2112"/>
                    <a:pt x="379" y="2112"/>
                  </a:cubicBezTo>
                  <a:lnTo>
                    <a:pt x="1733" y="2112"/>
                  </a:lnTo>
                  <a:cubicBezTo>
                    <a:pt x="1954" y="2112"/>
                    <a:pt x="2111" y="1954"/>
                    <a:pt x="2111" y="1734"/>
                  </a:cubicBezTo>
                  <a:lnTo>
                    <a:pt x="2111" y="379"/>
                  </a:lnTo>
                  <a:cubicBezTo>
                    <a:pt x="2111" y="158"/>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35" name="Google Shape;985;p32">
              <a:extLst>
                <a:ext uri="{FF2B5EF4-FFF2-40B4-BE49-F238E27FC236}">
                  <a16:creationId xmlns:a16="http://schemas.microsoft.com/office/drawing/2014/main" id="{2541A770-A396-448F-9E24-9B5D06BC534F}"/>
                </a:ext>
              </a:extLst>
            </p:cNvPr>
            <p:cNvSpPr/>
            <p:nvPr/>
          </p:nvSpPr>
          <p:spPr>
            <a:xfrm>
              <a:off x="-31131375" y="2076550"/>
              <a:ext cx="52800" cy="52025"/>
            </a:xfrm>
            <a:custGeom>
              <a:avLst/>
              <a:gdLst/>
              <a:ahLst/>
              <a:cxnLst/>
              <a:rect l="l" t="t" r="r" b="b"/>
              <a:pathLst>
                <a:path w="2112" h="2081" extrusionOk="0">
                  <a:moveTo>
                    <a:pt x="1355" y="694"/>
                  </a:moveTo>
                  <a:lnTo>
                    <a:pt x="1355" y="1356"/>
                  </a:lnTo>
                  <a:lnTo>
                    <a:pt x="694" y="1356"/>
                  </a:lnTo>
                  <a:lnTo>
                    <a:pt x="694" y="694"/>
                  </a:lnTo>
                  <a:close/>
                  <a:moveTo>
                    <a:pt x="379" y="1"/>
                  </a:moveTo>
                  <a:cubicBezTo>
                    <a:pt x="158" y="1"/>
                    <a:pt x="0" y="159"/>
                    <a:pt x="0" y="348"/>
                  </a:cubicBezTo>
                  <a:lnTo>
                    <a:pt x="0" y="1734"/>
                  </a:lnTo>
                  <a:cubicBezTo>
                    <a:pt x="0" y="1923"/>
                    <a:pt x="158" y="2080"/>
                    <a:pt x="379" y="2080"/>
                  </a:cubicBezTo>
                  <a:lnTo>
                    <a:pt x="1733" y="2080"/>
                  </a:lnTo>
                  <a:cubicBezTo>
                    <a:pt x="1954" y="2080"/>
                    <a:pt x="2111" y="1923"/>
                    <a:pt x="2111" y="1734"/>
                  </a:cubicBezTo>
                  <a:lnTo>
                    <a:pt x="2111" y="348"/>
                  </a:lnTo>
                  <a:cubicBezTo>
                    <a:pt x="2111" y="159"/>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36" name="Google Shape;986;p32">
              <a:extLst>
                <a:ext uri="{FF2B5EF4-FFF2-40B4-BE49-F238E27FC236}">
                  <a16:creationId xmlns:a16="http://schemas.microsoft.com/office/drawing/2014/main" id="{FEBA3A31-92AF-46C7-A3FD-947F4F80B6CE}"/>
                </a:ext>
              </a:extLst>
            </p:cNvPr>
            <p:cNvSpPr/>
            <p:nvPr/>
          </p:nvSpPr>
          <p:spPr>
            <a:xfrm>
              <a:off x="-31131375" y="2007250"/>
              <a:ext cx="52800" cy="52800"/>
            </a:xfrm>
            <a:custGeom>
              <a:avLst/>
              <a:gdLst/>
              <a:ahLst/>
              <a:cxnLst/>
              <a:rect l="l" t="t" r="r" b="b"/>
              <a:pathLst>
                <a:path w="2112" h="2112" extrusionOk="0">
                  <a:moveTo>
                    <a:pt x="1355" y="725"/>
                  </a:moveTo>
                  <a:lnTo>
                    <a:pt x="1355" y="1387"/>
                  </a:lnTo>
                  <a:lnTo>
                    <a:pt x="694" y="1387"/>
                  </a:lnTo>
                  <a:lnTo>
                    <a:pt x="694" y="725"/>
                  </a:lnTo>
                  <a:close/>
                  <a:moveTo>
                    <a:pt x="379" y="1"/>
                  </a:moveTo>
                  <a:cubicBezTo>
                    <a:pt x="158" y="1"/>
                    <a:pt x="0" y="158"/>
                    <a:pt x="0" y="379"/>
                  </a:cubicBezTo>
                  <a:lnTo>
                    <a:pt x="0" y="1733"/>
                  </a:lnTo>
                  <a:cubicBezTo>
                    <a:pt x="0" y="1954"/>
                    <a:pt x="158" y="2111"/>
                    <a:pt x="379" y="2111"/>
                  </a:cubicBezTo>
                  <a:lnTo>
                    <a:pt x="1733" y="2111"/>
                  </a:lnTo>
                  <a:cubicBezTo>
                    <a:pt x="1954" y="2111"/>
                    <a:pt x="2111" y="1954"/>
                    <a:pt x="2111" y="1733"/>
                  </a:cubicBezTo>
                  <a:lnTo>
                    <a:pt x="2111" y="379"/>
                  </a:lnTo>
                  <a:cubicBezTo>
                    <a:pt x="2111" y="158"/>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37" name="Google Shape;987;p32">
              <a:extLst>
                <a:ext uri="{FF2B5EF4-FFF2-40B4-BE49-F238E27FC236}">
                  <a16:creationId xmlns:a16="http://schemas.microsoft.com/office/drawing/2014/main" id="{710B7E1A-4DD4-4C29-8798-3B036561F526}"/>
                </a:ext>
              </a:extLst>
            </p:cNvPr>
            <p:cNvSpPr/>
            <p:nvPr/>
          </p:nvSpPr>
          <p:spPr>
            <a:xfrm>
              <a:off x="-31062075" y="2007250"/>
              <a:ext cx="85875" cy="18150"/>
            </a:xfrm>
            <a:custGeom>
              <a:avLst/>
              <a:gdLst/>
              <a:ahLst/>
              <a:cxnLst/>
              <a:rect l="l" t="t" r="r" b="b"/>
              <a:pathLst>
                <a:path w="3435" h="726" extrusionOk="0">
                  <a:moveTo>
                    <a:pt x="347" y="1"/>
                  </a:moveTo>
                  <a:cubicBezTo>
                    <a:pt x="158" y="1"/>
                    <a:pt x="1" y="158"/>
                    <a:pt x="1" y="379"/>
                  </a:cubicBezTo>
                  <a:cubicBezTo>
                    <a:pt x="1" y="568"/>
                    <a:pt x="158" y="725"/>
                    <a:pt x="347" y="725"/>
                  </a:cubicBezTo>
                  <a:lnTo>
                    <a:pt x="3057" y="725"/>
                  </a:lnTo>
                  <a:cubicBezTo>
                    <a:pt x="3277" y="725"/>
                    <a:pt x="3435" y="568"/>
                    <a:pt x="3435" y="379"/>
                  </a:cubicBezTo>
                  <a:cubicBezTo>
                    <a:pt x="3435" y="158"/>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38" name="Google Shape;988;p32">
              <a:extLst>
                <a:ext uri="{FF2B5EF4-FFF2-40B4-BE49-F238E27FC236}">
                  <a16:creationId xmlns:a16="http://schemas.microsoft.com/office/drawing/2014/main" id="{D02F70D1-CAAD-42E7-BB48-E5A7D9819AC3}"/>
                </a:ext>
              </a:extLst>
            </p:cNvPr>
            <p:cNvSpPr/>
            <p:nvPr/>
          </p:nvSpPr>
          <p:spPr>
            <a:xfrm>
              <a:off x="-31062075" y="2041900"/>
              <a:ext cx="52025" cy="18150"/>
            </a:xfrm>
            <a:custGeom>
              <a:avLst/>
              <a:gdLst/>
              <a:ahLst/>
              <a:cxnLst/>
              <a:rect l="l" t="t" r="r" b="b"/>
              <a:pathLst>
                <a:path w="2081" h="726" extrusionOk="0">
                  <a:moveTo>
                    <a:pt x="347" y="1"/>
                  </a:moveTo>
                  <a:cubicBezTo>
                    <a:pt x="158" y="1"/>
                    <a:pt x="1" y="158"/>
                    <a:pt x="1" y="347"/>
                  </a:cubicBezTo>
                  <a:cubicBezTo>
                    <a:pt x="1" y="568"/>
                    <a:pt x="158" y="725"/>
                    <a:pt x="347" y="725"/>
                  </a:cubicBezTo>
                  <a:lnTo>
                    <a:pt x="1734" y="725"/>
                  </a:lnTo>
                  <a:cubicBezTo>
                    <a:pt x="1923" y="725"/>
                    <a:pt x="2080" y="568"/>
                    <a:pt x="2080" y="347"/>
                  </a:cubicBezTo>
                  <a:cubicBezTo>
                    <a:pt x="2080" y="158"/>
                    <a:pt x="1923" y="1"/>
                    <a:pt x="173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39" name="Google Shape;989;p32">
              <a:extLst>
                <a:ext uri="{FF2B5EF4-FFF2-40B4-BE49-F238E27FC236}">
                  <a16:creationId xmlns:a16="http://schemas.microsoft.com/office/drawing/2014/main" id="{FF532ED5-A246-4CAA-BC27-E34AE0F3685C}"/>
                </a:ext>
              </a:extLst>
            </p:cNvPr>
            <p:cNvSpPr/>
            <p:nvPr/>
          </p:nvSpPr>
          <p:spPr>
            <a:xfrm>
              <a:off x="-31062075" y="2076550"/>
              <a:ext cx="85875" cy="17375"/>
            </a:xfrm>
            <a:custGeom>
              <a:avLst/>
              <a:gdLst/>
              <a:ahLst/>
              <a:cxnLst/>
              <a:rect l="l" t="t" r="r" b="b"/>
              <a:pathLst>
                <a:path w="3435" h="695" extrusionOk="0">
                  <a:moveTo>
                    <a:pt x="347" y="1"/>
                  </a:moveTo>
                  <a:cubicBezTo>
                    <a:pt x="158" y="1"/>
                    <a:pt x="1" y="159"/>
                    <a:pt x="1" y="348"/>
                  </a:cubicBezTo>
                  <a:cubicBezTo>
                    <a:pt x="1" y="537"/>
                    <a:pt x="158" y="694"/>
                    <a:pt x="347" y="694"/>
                  </a:cubicBezTo>
                  <a:lnTo>
                    <a:pt x="3057" y="694"/>
                  </a:lnTo>
                  <a:cubicBezTo>
                    <a:pt x="3277" y="694"/>
                    <a:pt x="3435" y="537"/>
                    <a:pt x="3435" y="348"/>
                  </a:cubicBezTo>
                  <a:cubicBezTo>
                    <a:pt x="3435" y="159"/>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40" name="Google Shape;990;p32">
              <a:extLst>
                <a:ext uri="{FF2B5EF4-FFF2-40B4-BE49-F238E27FC236}">
                  <a16:creationId xmlns:a16="http://schemas.microsoft.com/office/drawing/2014/main" id="{998DF972-6CD9-4CF5-BA2E-65D0429BFABB}"/>
                </a:ext>
              </a:extLst>
            </p:cNvPr>
            <p:cNvSpPr/>
            <p:nvPr/>
          </p:nvSpPr>
          <p:spPr>
            <a:xfrm>
              <a:off x="-31062075" y="2110425"/>
              <a:ext cx="52025" cy="18150"/>
            </a:xfrm>
            <a:custGeom>
              <a:avLst/>
              <a:gdLst/>
              <a:ahLst/>
              <a:cxnLst/>
              <a:rect l="l" t="t" r="r" b="b"/>
              <a:pathLst>
                <a:path w="2081" h="726" extrusionOk="0">
                  <a:moveTo>
                    <a:pt x="347" y="1"/>
                  </a:moveTo>
                  <a:cubicBezTo>
                    <a:pt x="158" y="1"/>
                    <a:pt x="1" y="190"/>
                    <a:pt x="1" y="379"/>
                  </a:cubicBezTo>
                  <a:cubicBezTo>
                    <a:pt x="1" y="568"/>
                    <a:pt x="158" y="725"/>
                    <a:pt x="347" y="725"/>
                  </a:cubicBezTo>
                  <a:lnTo>
                    <a:pt x="1734" y="725"/>
                  </a:lnTo>
                  <a:cubicBezTo>
                    <a:pt x="1923" y="725"/>
                    <a:pt x="2080" y="568"/>
                    <a:pt x="2080" y="379"/>
                  </a:cubicBezTo>
                  <a:cubicBezTo>
                    <a:pt x="2080" y="190"/>
                    <a:pt x="1923" y="1"/>
                    <a:pt x="173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41" name="Google Shape;991;p32">
              <a:extLst>
                <a:ext uri="{FF2B5EF4-FFF2-40B4-BE49-F238E27FC236}">
                  <a16:creationId xmlns:a16="http://schemas.microsoft.com/office/drawing/2014/main" id="{1A874932-0C61-416F-B635-70C33F958801}"/>
                </a:ext>
              </a:extLst>
            </p:cNvPr>
            <p:cNvSpPr/>
            <p:nvPr/>
          </p:nvSpPr>
          <p:spPr>
            <a:xfrm>
              <a:off x="-31062075" y="2145075"/>
              <a:ext cx="85875" cy="18150"/>
            </a:xfrm>
            <a:custGeom>
              <a:avLst/>
              <a:gdLst/>
              <a:ahLst/>
              <a:cxnLst/>
              <a:rect l="l" t="t" r="r" b="b"/>
              <a:pathLst>
                <a:path w="3435" h="726" extrusionOk="0">
                  <a:moveTo>
                    <a:pt x="347" y="1"/>
                  </a:moveTo>
                  <a:cubicBezTo>
                    <a:pt x="158" y="1"/>
                    <a:pt x="1" y="158"/>
                    <a:pt x="1" y="379"/>
                  </a:cubicBezTo>
                  <a:cubicBezTo>
                    <a:pt x="1" y="568"/>
                    <a:pt x="158" y="726"/>
                    <a:pt x="347" y="726"/>
                  </a:cubicBezTo>
                  <a:lnTo>
                    <a:pt x="3057" y="726"/>
                  </a:lnTo>
                  <a:cubicBezTo>
                    <a:pt x="3277" y="726"/>
                    <a:pt x="3435" y="568"/>
                    <a:pt x="3435" y="379"/>
                  </a:cubicBezTo>
                  <a:cubicBezTo>
                    <a:pt x="3435" y="158"/>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42" name="Google Shape;992;p32">
              <a:extLst>
                <a:ext uri="{FF2B5EF4-FFF2-40B4-BE49-F238E27FC236}">
                  <a16:creationId xmlns:a16="http://schemas.microsoft.com/office/drawing/2014/main" id="{E4256D73-0DA4-44EF-B7DF-EC94F38CD1D5}"/>
                </a:ext>
              </a:extLst>
            </p:cNvPr>
            <p:cNvSpPr/>
            <p:nvPr/>
          </p:nvSpPr>
          <p:spPr>
            <a:xfrm>
              <a:off x="-31062075" y="2179750"/>
              <a:ext cx="52025" cy="18125"/>
            </a:xfrm>
            <a:custGeom>
              <a:avLst/>
              <a:gdLst/>
              <a:ahLst/>
              <a:cxnLst/>
              <a:rect l="l" t="t" r="r" b="b"/>
              <a:pathLst>
                <a:path w="2081" h="725" extrusionOk="0">
                  <a:moveTo>
                    <a:pt x="347" y="0"/>
                  </a:moveTo>
                  <a:cubicBezTo>
                    <a:pt x="158" y="0"/>
                    <a:pt x="1" y="158"/>
                    <a:pt x="1" y="347"/>
                  </a:cubicBezTo>
                  <a:cubicBezTo>
                    <a:pt x="1" y="567"/>
                    <a:pt x="158" y="725"/>
                    <a:pt x="347" y="725"/>
                  </a:cubicBezTo>
                  <a:lnTo>
                    <a:pt x="1734" y="725"/>
                  </a:lnTo>
                  <a:cubicBezTo>
                    <a:pt x="1923" y="725"/>
                    <a:pt x="2080" y="567"/>
                    <a:pt x="2080" y="347"/>
                  </a:cubicBezTo>
                  <a:cubicBezTo>
                    <a:pt x="2080" y="158"/>
                    <a:pt x="1923" y="0"/>
                    <a:pt x="1734"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43" name="Google Shape;993;p32">
              <a:extLst>
                <a:ext uri="{FF2B5EF4-FFF2-40B4-BE49-F238E27FC236}">
                  <a16:creationId xmlns:a16="http://schemas.microsoft.com/office/drawing/2014/main" id="{DC660A1A-5939-47AC-AEDA-A17E47BB56EF}"/>
                </a:ext>
              </a:extLst>
            </p:cNvPr>
            <p:cNvSpPr/>
            <p:nvPr/>
          </p:nvSpPr>
          <p:spPr>
            <a:xfrm>
              <a:off x="-30924225" y="1974175"/>
              <a:ext cx="51200" cy="240250"/>
            </a:xfrm>
            <a:custGeom>
              <a:avLst/>
              <a:gdLst/>
              <a:ahLst/>
              <a:cxnLst/>
              <a:rect l="l" t="t" r="r" b="b"/>
              <a:pathLst>
                <a:path w="2048" h="9610" extrusionOk="0">
                  <a:moveTo>
                    <a:pt x="1008" y="662"/>
                  </a:moveTo>
                  <a:cubicBezTo>
                    <a:pt x="1229" y="662"/>
                    <a:pt x="1386" y="819"/>
                    <a:pt x="1386" y="1009"/>
                  </a:cubicBezTo>
                  <a:lnTo>
                    <a:pt x="1386" y="2080"/>
                  </a:lnTo>
                  <a:lnTo>
                    <a:pt x="725" y="2080"/>
                  </a:lnTo>
                  <a:lnTo>
                    <a:pt x="725" y="1009"/>
                  </a:lnTo>
                  <a:lnTo>
                    <a:pt x="662" y="1009"/>
                  </a:lnTo>
                  <a:cubicBezTo>
                    <a:pt x="662" y="819"/>
                    <a:pt x="819" y="662"/>
                    <a:pt x="1008" y="662"/>
                  </a:cubicBezTo>
                  <a:close/>
                  <a:moveTo>
                    <a:pt x="1323" y="2741"/>
                  </a:moveTo>
                  <a:lnTo>
                    <a:pt x="1323" y="6900"/>
                  </a:lnTo>
                  <a:lnTo>
                    <a:pt x="662" y="6900"/>
                  </a:lnTo>
                  <a:lnTo>
                    <a:pt x="662" y="2741"/>
                  </a:lnTo>
                  <a:close/>
                  <a:moveTo>
                    <a:pt x="1260" y="7562"/>
                  </a:moveTo>
                  <a:lnTo>
                    <a:pt x="1008" y="8192"/>
                  </a:lnTo>
                  <a:lnTo>
                    <a:pt x="819" y="7562"/>
                  </a:lnTo>
                  <a:close/>
                  <a:moveTo>
                    <a:pt x="1008" y="0"/>
                  </a:moveTo>
                  <a:cubicBezTo>
                    <a:pt x="473" y="0"/>
                    <a:pt x="0" y="473"/>
                    <a:pt x="0" y="1009"/>
                  </a:cubicBezTo>
                  <a:lnTo>
                    <a:pt x="0" y="7215"/>
                  </a:lnTo>
                  <a:lnTo>
                    <a:pt x="0" y="7309"/>
                  </a:lnTo>
                  <a:lnTo>
                    <a:pt x="662" y="9357"/>
                  </a:lnTo>
                  <a:cubicBezTo>
                    <a:pt x="693" y="9515"/>
                    <a:pt x="819" y="9609"/>
                    <a:pt x="977" y="9609"/>
                  </a:cubicBezTo>
                  <a:cubicBezTo>
                    <a:pt x="1134" y="9609"/>
                    <a:pt x="1260" y="9515"/>
                    <a:pt x="1292" y="9357"/>
                  </a:cubicBezTo>
                  <a:lnTo>
                    <a:pt x="1954" y="7309"/>
                  </a:lnTo>
                  <a:lnTo>
                    <a:pt x="1954" y="7215"/>
                  </a:lnTo>
                  <a:lnTo>
                    <a:pt x="1954" y="1009"/>
                  </a:lnTo>
                  <a:cubicBezTo>
                    <a:pt x="2048" y="441"/>
                    <a:pt x="1576" y="0"/>
                    <a:pt x="1008"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grpSp>
      <p:sp>
        <p:nvSpPr>
          <p:cNvPr id="45" name="椭圆 44">
            <a:extLst>
              <a:ext uri="{FF2B5EF4-FFF2-40B4-BE49-F238E27FC236}">
                <a16:creationId xmlns:a16="http://schemas.microsoft.com/office/drawing/2014/main" id="{CDC194F1-EA67-4A3E-A5A9-A4718324616E}"/>
              </a:ext>
            </a:extLst>
          </p:cNvPr>
          <p:cNvSpPr/>
          <p:nvPr/>
        </p:nvSpPr>
        <p:spPr>
          <a:xfrm>
            <a:off x="8609104" y="2189486"/>
            <a:ext cx="749632" cy="74963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46" name="Google Shape;1014;p32">
            <a:extLst>
              <a:ext uri="{FF2B5EF4-FFF2-40B4-BE49-F238E27FC236}">
                <a16:creationId xmlns:a16="http://schemas.microsoft.com/office/drawing/2014/main" id="{33D5B4F2-1452-4C1B-8FB4-BEF8FEFC85CB}"/>
              </a:ext>
            </a:extLst>
          </p:cNvPr>
          <p:cNvGrpSpPr/>
          <p:nvPr/>
        </p:nvGrpSpPr>
        <p:grpSpPr>
          <a:xfrm>
            <a:off x="8865512" y="2433761"/>
            <a:ext cx="261189" cy="261883"/>
            <a:chOff x="-1700225" y="2768875"/>
            <a:chExt cx="291450" cy="292225"/>
          </a:xfrm>
          <a:solidFill>
            <a:schemeClr val="bg1"/>
          </a:solidFill>
        </p:grpSpPr>
        <p:sp>
          <p:nvSpPr>
            <p:cNvPr id="47" name="Google Shape;1015;p32">
              <a:extLst>
                <a:ext uri="{FF2B5EF4-FFF2-40B4-BE49-F238E27FC236}">
                  <a16:creationId xmlns:a16="http://schemas.microsoft.com/office/drawing/2014/main" id="{C6208091-2E64-4ACE-A3B9-62FBEB701D74}"/>
                </a:ext>
              </a:extLst>
            </p:cNvPr>
            <p:cNvSpPr/>
            <p:nvPr/>
          </p:nvSpPr>
          <p:spPr>
            <a:xfrm>
              <a:off x="-1700225" y="2768875"/>
              <a:ext cx="291450" cy="292225"/>
            </a:xfrm>
            <a:custGeom>
              <a:avLst/>
              <a:gdLst/>
              <a:ahLst/>
              <a:cxnLst/>
              <a:rect l="l" t="t" r="r" b="b"/>
              <a:pathLst>
                <a:path w="11658" h="11689" extrusionOk="0">
                  <a:moveTo>
                    <a:pt x="10617" y="662"/>
                  </a:moveTo>
                  <a:cubicBezTo>
                    <a:pt x="10806" y="662"/>
                    <a:pt x="10964" y="820"/>
                    <a:pt x="10964" y="1009"/>
                  </a:cubicBezTo>
                  <a:lnTo>
                    <a:pt x="10964" y="2710"/>
                  </a:lnTo>
                  <a:lnTo>
                    <a:pt x="662" y="2710"/>
                  </a:lnTo>
                  <a:lnTo>
                    <a:pt x="662" y="1009"/>
                  </a:lnTo>
                  <a:cubicBezTo>
                    <a:pt x="662" y="820"/>
                    <a:pt x="819" y="662"/>
                    <a:pt x="1008" y="662"/>
                  </a:cubicBezTo>
                  <a:close/>
                  <a:moveTo>
                    <a:pt x="10933" y="3372"/>
                  </a:moveTo>
                  <a:lnTo>
                    <a:pt x="10933" y="9232"/>
                  </a:lnTo>
                  <a:cubicBezTo>
                    <a:pt x="10964" y="9484"/>
                    <a:pt x="10806" y="9610"/>
                    <a:pt x="10617" y="9610"/>
                  </a:cubicBezTo>
                  <a:lnTo>
                    <a:pt x="8916" y="9610"/>
                  </a:lnTo>
                  <a:lnTo>
                    <a:pt x="8570" y="9232"/>
                  </a:lnTo>
                  <a:cubicBezTo>
                    <a:pt x="8601" y="9169"/>
                    <a:pt x="8664" y="9043"/>
                    <a:pt x="8696" y="8917"/>
                  </a:cubicBezTo>
                  <a:lnTo>
                    <a:pt x="9200" y="8917"/>
                  </a:lnTo>
                  <a:cubicBezTo>
                    <a:pt x="9389" y="8917"/>
                    <a:pt x="9546" y="8759"/>
                    <a:pt x="9546" y="8570"/>
                  </a:cubicBezTo>
                  <a:lnTo>
                    <a:pt x="9546" y="7184"/>
                  </a:lnTo>
                  <a:cubicBezTo>
                    <a:pt x="9546" y="6995"/>
                    <a:pt x="9389" y="6837"/>
                    <a:pt x="9200" y="6837"/>
                  </a:cubicBezTo>
                  <a:lnTo>
                    <a:pt x="8696" y="6837"/>
                  </a:lnTo>
                  <a:cubicBezTo>
                    <a:pt x="8664" y="6711"/>
                    <a:pt x="8601" y="6648"/>
                    <a:pt x="8570" y="6522"/>
                  </a:cubicBezTo>
                  <a:lnTo>
                    <a:pt x="8916" y="6176"/>
                  </a:lnTo>
                  <a:cubicBezTo>
                    <a:pt x="9042" y="6050"/>
                    <a:pt x="9042" y="5798"/>
                    <a:pt x="8916" y="5703"/>
                  </a:cubicBezTo>
                  <a:lnTo>
                    <a:pt x="7940" y="4695"/>
                  </a:lnTo>
                  <a:cubicBezTo>
                    <a:pt x="7877" y="4648"/>
                    <a:pt x="7790" y="4624"/>
                    <a:pt x="7703" y="4624"/>
                  </a:cubicBezTo>
                  <a:cubicBezTo>
                    <a:pt x="7617" y="4624"/>
                    <a:pt x="7530" y="4648"/>
                    <a:pt x="7467" y="4695"/>
                  </a:cubicBezTo>
                  <a:lnTo>
                    <a:pt x="7120" y="5073"/>
                  </a:lnTo>
                  <a:cubicBezTo>
                    <a:pt x="7026" y="5041"/>
                    <a:pt x="6931" y="4978"/>
                    <a:pt x="6805" y="4947"/>
                  </a:cubicBezTo>
                  <a:lnTo>
                    <a:pt x="6805" y="4443"/>
                  </a:lnTo>
                  <a:cubicBezTo>
                    <a:pt x="6805" y="4222"/>
                    <a:pt x="6648" y="4065"/>
                    <a:pt x="6459" y="4065"/>
                  </a:cubicBezTo>
                  <a:lnTo>
                    <a:pt x="5073" y="4065"/>
                  </a:lnTo>
                  <a:cubicBezTo>
                    <a:pt x="4884" y="4065"/>
                    <a:pt x="4726" y="4222"/>
                    <a:pt x="4726" y="4443"/>
                  </a:cubicBezTo>
                  <a:lnTo>
                    <a:pt x="4726" y="4947"/>
                  </a:lnTo>
                  <a:cubicBezTo>
                    <a:pt x="4600" y="4978"/>
                    <a:pt x="4506" y="5010"/>
                    <a:pt x="4411" y="5073"/>
                  </a:cubicBezTo>
                  <a:lnTo>
                    <a:pt x="4033" y="4695"/>
                  </a:lnTo>
                  <a:cubicBezTo>
                    <a:pt x="3986" y="4648"/>
                    <a:pt x="3899" y="4624"/>
                    <a:pt x="3808" y="4624"/>
                  </a:cubicBezTo>
                  <a:cubicBezTo>
                    <a:pt x="3718" y="4624"/>
                    <a:pt x="3623" y="4648"/>
                    <a:pt x="3560" y="4695"/>
                  </a:cubicBezTo>
                  <a:lnTo>
                    <a:pt x="2584" y="5703"/>
                  </a:lnTo>
                  <a:cubicBezTo>
                    <a:pt x="2458" y="5829"/>
                    <a:pt x="2458" y="6050"/>
                    <a:pt x="2584" y="6176"/>
                  </a:cubicBezTo>
                  <a:lnTo>
                    <a:pt x="2930" y="6522"/>
                  </a:lnTo>
                  <a:cubicBezTo>
                    <a:pt x="2899" y="6585"/>
                    <a:pt x="2867" y="6711"/>
                    <a:pt x="2836" y="6837"/>
                  </a:cubicBezTo>
                  <a:lnTo>
                    <a:pt x="2300" y="6837"/>
                  </a:lnTo>
                  <a:cubicBezTo>
                    <a:pt x="2111" y="6837"/>
                    <a:pt x="1954" y="6995"/>
                    <a:pt x="1954" y="7184"/>
                  </a:cubicBezTo>
                  <a:lnTo>
                    <a:pt x="1954" y="8570"/>
                  </a:lnTo>
                  <a:cubicBezTo>
                    <a:pt x="1954" y="8759"/>
                    <a:pt x="2111" y="8917"/>
                    <a:pt x="2300" y="8917"/>
                  </a:cubicBezTo>
                  <a:lnTo>
                    <a:pt x="2836" y="8917"/>
                  </a:lnTo>
                  <a:cubicBezTo>
                    <a:pt x="2867" y="9043"/>
                    <a:pt x="2899" y="9137"/>
                    <a:pt x="2930" y="9232"/>
                  </a:cubicBezTo>
                  <a:lnTo>
                    <a:pt x="2584" y="9610"/>
                  </a:lnTo>
                  <a:lnTo>
                    <a:pt x="977" y="9610"/>
                  </a:lnTo>
                  <a:cubicBezTo>
                    <a:pt x="788" y="9610"/>
                    <a:pt x="630" y="9452"/>
                    <a:pt x="630" y="9232"/>
                  </a:cubicBezTo>
                  <a:lnTo>
                    <a:pt x="630" y="3372"/>
                  </a:lnTo>
                  <a:close/>
                  <a:moveTo>
                    <a:pt x="6112" y="4726"/>
                  </a:moveTo>
                  <a:lnTo>
                    <a:pt x="6112" y="5136"/>
                  </a:lnTo>
                  <a:cubicBezTo>
                    <a:pt x="6112" y="5294"/>
                    <a:pt x="6207" y="5420"/>
                    <a:pt x="6364" y="5451"/>
                  </a:cubicBezTo>
                  <a:cubicBezTo>
                    <a:pt x="6553" y="5514"/>
                    <a:pt x="6805" y="5609"/>
                    <a:pt x="6994" y="5735"/>
                  </a:cubicBezTo>
                  <a:cubicBezTo>
                    <a:pt x="7041" y="5769"/>
                    <a:pt x="7096" y="5783"/>
                    <a:pt x="7153" y="5783"/>
                  </a:cubicBezTo>
                  <a:cubicBezTo>
                    <a:pt x="7251" y="5783"/>
                    <a:pt x="7356" y="5743"/>
                    <a:pt x="7435" y="5703"/>
                  </a:cubicBezTo>
                  <a:lnTo>
                    <a:pt x="7751" y="5388"/>
                  </a:lnTo>
                  <a:lnTo>
                    <a:pt x="8223" y="5861"/>
                  </a:lnTo>
                  <a:lnTo>
                    <a:pt x="7908" y="6176"/>
                  </a:lnTo>
                  <a:cubicBezTo>
                    <a:pt x="7782" y="6302"/>
                    <a:pt x="7782" y="6459"/>
                    <a:pt x="7877" y="6617"/>
                  </a:cubicBezTo>
                  <a:cubicBezTo>
                    <a:pt x="7971" y="6806"/>
                    <a:pt x="8066" y="6995"/>
                    <a:pt x="8129" y="7247"/>
                  </a:cubicBezTo>
                  <a:cubicBezTo>
                    <a:pt x="8192" y="7404"/>
                    <a:pt x="8286" y="7499"/>
                    <a:pt x="8444" y="7499"/>
                  </a:cubicBezTo>
                  <a:lnTo>
                    <a:pt x="8885" y="7499"/>
                  </a:lnTo>
                  <a:lnTo>
                    <a:pt x="8885" y="8192"/>
                  </a:lnTo>
                  <a:lnTo>
                    <a:pt x="8444" y="8192"/>
                  </a:lnTo>
                  <a:cubicBezTo>
                    <a:pt x="8286" y="8192"/>
                    <a:pt x="8192" y="8286"/>
                    <a:pt x="8129" y="8444"/>
                  </a:cubicBezTo>
                  <a:cubicBezTo>
                    <a:pt x="8097" y="8665"/>
                    <a:pt x="7971" y="8885"/>
                    <a:pt x="7877" y="9074"/>
                  </a:cubicBezTo>
                  <a:cubicBezTo>
                    <a:pt x="7782" y="9200"/>
                    <a:pt x="7814" y="9389"/>
                    <a:pt x="7908" y="9515"/>
                  </a:cubicBezTo>
                  <a:lnTo>
                    <a:pt x="8223" y="9830"/>
                  </a:lnTo>
                  <a:lnTo>
                    <a:pt x="7751" y="10303"/>
                  </a:lnTo>
                  <a:lnTo>
                    <a:pt x="7435" y="9988"/>
                  </a:lnTo>
                  <a:cubicBezTo>
                    <a:pt x="7368" y="9920"/>
                    <a:pt x="7291" y="9889"/>
                    <a:pt x="7211" y="9889"/>
                  </a:cubicBezTo>
                  <a:cubicBezTo>
                    <a:pt x="7141" y="9889"/>
                    <a:pt x="7068" y="9912"/>
                    <a:pt x="6994" y="9956"/>
                  </a:cubicBezTo>
                  <a:cubicBezTo>
                    <a:pt x="6805" y="10082"/>
                    <a:pt x="6616" y="10145"/>
                    <a:pt x="6364" y="10208"/>
                  </a:cubicBezTo>
                  <a:cubicBezTo>
                    <a:pt x="6207" y="10271"/>
                    <a:pt x="6112" y="10366"/>
                    <a:pt x="6112" y="10555"/>
                  </a:cubicBezTo>
                  <a:lnTo>
                    <a:pt x="6112" y="10964"/>
                  </a:lnTo>
                  <a:lnTo>
                    <a:pt x="5419" y="10964"/>
                  </a:lnTo>
                  <a:lnTo>
                    <a:pt x="5419" y="10555"/>
                  </a:lnTo>
                  <a:cubicBezTo>
                    <a:pt x="5419" y="10366"/>
                    <a:pt x="5325" y="10271"/>
                    <a:pt x="5167" y="10208"/>
                  </a:cubicBezTo>
                  <a:cubicBezTo>
                    <a:pt x="4947" y="10177"/>
                    <a:pt x="4726" y="10051"/>
                    <a:pt x="4537" y="9956"/>
                  </a:cubicBezTo>
                  <a:cubicBezTo>
                    <a:pt x="4491" y="9921"/>
                    <a:pt x="4436" y="9908"/>
                    <a:pt x="4379" y="9908"/>
                  </a:cubicBezTo>
                  <a:cubicBezTo>
                    <a:pt x="4281" y="9908"/>
                    <a:pt x="4176" y="9948"/>
                    <a:pt x="4096" y="9988"/>
                  </a:cubicBezTo>
                  <a:lnTo>
                    <a:pt x="3781" y="10303"/>
                  </a:lnTo>
                  <a:lnTo>
                    <a:pt x="3308" y="9830"/>
                  </a:lnTo>
                  <a:lnTo>
                    <a:pt x="3623" y="9515"/>
                  </a:lnTo>
                  <a:cubicBezTo>
                    <a:pt x="3749" y="9389"/>
                    <a:pt x="3749" y="9232"/>
                    <a:pt x="3655" y="9074"/>
                  </a:cubicBezTo>
                  <a:cubicBezTo>
                    <a:pt x="3529" y="8885"/>
                    <a:pt x="3466" y="8696"/>
                    <a:pt x="3371" y="8444"/>
                  </a:cubicBezTo>
                  <a:cubicBezTo>
                    <a:pt x="3340" y="8286"/>
                    <a:pt x="3214" y="8192"/>
                    <a:pt x="3056" y="8192"/>
                  </a:cubicBezTo>
                  <a:lnTo>
                    <a:pt x="2647" y="8192"/>
                  </a:lnTo>
                  <a:lnTo>
                    <a:pt x="2647" y="7499"/>
                  </a:lnTo>
                  <a:lnTo>
                    <a:pt x="3056" y="7499"/>
                  </a:lnTo>
                  <a:cubicBezTo>
                    <a:pt x="3214" y="7499"/>
                    <a:pt x="3340" y="7404"/>
                    <a:pt x="3371" y="7247"/>
                  </a:cubicBezTo>
                  <a:cubicBezTo>
                    <a:pt x="3434" y="7026"/>
                    <a:pt x="3529" y="6806"/>
                    <a:pt x="3655" y="6617"/>
                  </a:cubicBezTo>
                  <a:cubicBezTo>
                    <a:pt x="3749" y="6491"/>
                    <a:pt x="3686" y="6302"/>
                    <a:pt x="3623" y="6176"/>
                  </a:cubicBezTo>
                  <a:lnTo>
                    <a:pt x="3308" y="5861"/>
                  </a:lnTo>
                  <a:lnTo>
                    <a:pt x="3781" y="5388"/>
                  </a:lnTo>
                  <a:lnTo>
                    <a:pt x="4096" y="5703"/>
                  </a:lnTo>
                  <a:cubicBezTo>
                    <a:pt x="4163" y="5771"/>
                    <a:pt x="4240" y="5802"/>
                    <a:pt x="4321" y="5802"/>
                  </a:cubicBezTo>
                  <a:cubicBezTo>
                    <a:pt x="4391" y="5802"/>
                    <a:pt x="4464" y="5778"/>
                    <a:pt x="4537" y="5735"/>
                  </a:cubicBezTo>
                  <a:cubicBezTo>
                    <a:pt x="4726" y="5609"/>
                    <a:pt x="4915" y="5546"/>
                    <a:pt x="5167" y="5451"/>
                  </a:cubicBezTo>
                  <a:cubicBezTo>
                    <a:pt x="5325" y="5420"/>
                    <a:pt x="5419" y="5294"/>
                    <a:pt x="5419" y="5136"/>
                  </a:cubicBezTo>
                  <a:lnTo>
                    <a:pt x="5419" y="4726"/>
                  </a:lnTo>
                  <a:close/>
                  <a:moveTo>
                    <a:pt x="1008" y="1"/>
                  </a:moveTo>
                  <a:cubicBezTo>
                    <a:pt x="473" y="1"/>
                    <a:pt x="0" y="473"/>
                    <a:pt x="0" y="1009"/>
                  </a:cubicBezTo>
                  <a:lnTo>
                    <a:pt x="0" y="9295"/>
                  </a:lnTo>
                  <a:cubicBezTo>
                    <a:pt x="0" y="9830"/>
                    <a:pt x="473" y="10303"/>
                    <a:pt x="1008" y="10303"/>
                  </a:cubicBezTo>
                  <a:lnTo>
                    <a:pt x="2867" y="10303"/>
                  </a:lnTo>
                  <a:lnTo>
                    <a:pt x="3623" y="11059"/>
                  </a:lnTo>
                  <a:cubicBezTo>
                    <a:pt x="3671" y="11122"/>
                    <a:pt x="3757" y="11153"/>
                    <a:pt x="3848" y="11153"/>
                  </a:cubicBezTo>
                  <a:cubicBezTo>
                    <a:pt x="3938" y="11153"/>
                    <a:pt x="4033" y="11122"/>
                    <a:pt x="4096" y="11059"/>
                  </a:cubicBezTo>
                  <a:lnTo>
                    <a:pt x="4442" y="10712"/>
                  </a:lnTo>
                  <a:cubicBezTo>
                    <a:pt x="4506" y="10744"/>
                    <a:pt x="4632" y="10775"/>
                    <a:pt x="4758" y="10807"/>
                  </a:cubicBezTo>
                  <a:lnTo>
                    <a:pt x="4758" y="11342"/>
                  </a:lnTo>
                  <a:cubicBezTo>
                    <a:pt x="4758" y="11531"/>
                    <a:pt x="4915" y="11689"/>
                    <a:pt x="5104" y="11689"/>
                  </a:cubicBezTo>
                  <a:lnTo>
                    <a:pt x="6490" y="11689"/>
                  </a:lnTo>
                  <a:cubicBezTo>
                    <a:pt x="6679" y="11689"/>
                    <a:pt x="6837" y="11531"/>
                    <a:pt x="6837" y="11342"/>
                  </a:cubicBezTo>
                  <a:lnTo>
                    <a:pt x="6837" y="10807"/>
                  </a:lnTo>
                  <a:cubicBezTo>
                    <a:pt x="6963" y="10775"/>
                    <a:pt x="7026" y="10744"/>
                    <a:pt x="7152" y="10712"/>
                  </a:cubicBezTo>
                  <a:lnTo>
                    <a:pt x="7498" y="11059"/>
                  </a:lnTo>
                  <a:cubicBezTo>
                    <a:pt x="7561" y="11122"/>
                    <a:pt x="7656" y="11153"/>
                    <a:pt x="7747" y="11153"/>
                  </a:cubicBezTo>
                  <a:cubicBezTo>
                    <a:pt x="7837" y="11153"/>
                    <a:pt x="7924" y="11122"/>
                    <a:pt x="7971" y="11059"/>
                  </a:cubicBezTo>
                  <a:lnTo>
                    <a:pt x="8727" y="10303"/>
                  </a:lnTo>
                  <a:lnTo>
                    <a:pt x="10617" y="10303"/>
                  </a:lnTo>
                  <a:cubicBezTo>
                    <a:pt x="11185" y="10303"/>
                    <a:pt x="11657" y="9830"/>
                    <a:pt x="11657" y="9295"/>
                  </a:cubicBezTo>
                  <a:lnTo>
                    <a:pt x="11657" y="1009"/>
                  </a:lnTo>
                  <a:cubicBezTo>
                    <a:pt x="11657" y="473"/>
                    <a:pt x="11216" y="1"/>
                    <a:pt x="1061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48" name="Google Shape;1016;p32">
              <a:extLst>
                <a:ext uri="{FF2B5EF4-FFF2-40B4-BE49-F238E27FC236}">
                  <a16:creationId xmlns:a16="http://schemas.microsoft.com/office/drawing/2014/main" id="{B95390DE-53C7-453B-8CE1-1E51116CC3B5}"/>
                </a:ext>
              </a:extLst>
            </p:cNvPr>
            <p:cNvSpPr/>
            <p:nvPr/>
          </p:nvSpPr>
          <p:spPr>
            <a:xfrm>
              <a:off x="-1667150" y="2801950"/>
              <a:ext cx="18150" cy="18150"/>
            </a:xfrm>
            <a:custGeom>
              <a:avLst/>
              <a:gdLst/>
              <a:ahLst/>
              <a:cxnLst/>
              <a:rect l="l" t="t" r="r" b="b"/>
              <a:pathLst>
                <a:path w="726" h="726" extrusionOk="0">
                  <a:moveTo>
                    <a:pt x="347" y="1"/>
                  </a:moveTo>
                  <a:cubicBezTo>
                    <a:pt x="158" y="1"/>
                    <a:pt x="1" y="158"/>
                    <a:pt x="1" y="347"/>
                  </a:cubicBezTo>
                  <a:cubicBezTo>
                    <a:pt x="1" y="536"/>
                    <a:pt x="158" y="726"/>
                    <a:pt x="347" y="726"/>
                  </a:cubicBezTo>
                  <a:cubicBezTo>
                    <a:pt x="568" y="726"/>
                    <a:pt x="725" y="536"/>
                    <a:pt x="725" y="347"/>
                  </a:cubicBezTo>
                  <a:cubicBezTo>
                    <a:pt x="725" y="158"/>
                    <a:pt x="568" y="1"/>
                    <a:pt x="34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49" name="Google Shape;1017;p32">
              <a:extLst>
                <a:ext uri="{FF2B5EF4-FFF2-40B4-BE49-F238E27FC236}">
                  <a16:creationId xmlns:a16="http://schemas.microsoft.com/office/drawing/2014/main" id="{F5D67A57-1616-451E-9E61-631B597520B1}"/>
                </a:ext>
              </a:extLst>
            </p:cNvPr>
            <p:cNvSpPr/>
            <p:nvPr/>
          </p:nvSpPr>
          <p:spPr>
            <a:xfrm>
              <a:off x="-1632500" y="2801950"/>
              <a:ext cx="17350" cy="18150"/>
            </a:xfrm>
            <a:custGeom>
              <a:avLst/>
              <a:gdLst/>
              <a:ahLst/>
              <a:cxnLst/>
              <a:rect l="l" t="t" r="r" b="b"/>
              <a:pathLst>
                <a:path w="694" h="726" extrusionOk="0">
                  <a:moveTo>
                    <a:pt x="347" y="1"/>
                  </a:moveTo>
                  <a:cubicBezTo>
                    <a:pt x="158" y="1"/>
                    <a:pt x="1" y="158"/>
                    <a:pt x="1" y="347"/>
                  </a:cubicBezTo>
                  <a:cubicBezTo>
                    <a:pt x="1" y="568"/>
                    <a:pt x="158" y="726"/>
                    <a:pt x="347" y="726"/>
                  </a:cubicBezTo>
                  <a:cubicBezTo>
                    <a:pt x="536" y="726"/>
                    <a:pt x="694" y="568"/>
                    <a:pt x="694" y="347"/>
                  </a:cubicBezTo>
                  <a:cubicBezTo>
                    <a:pt x="694" y="158"/>
                    <a:pt x="536" y="1"/>
                    <a:pt x="34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50" name="Google Shape;1018;p32">
              <a:extLst>
                <a:ext uri="{FF2B5EF4-FFF2-40B4-BE49-F238E27FC236}">
                  <a16:creationId xmlns:a16="http://schemas.microsoft.com/office/drawing/2014/main" id="{3D83F5E0-2DED-4859-BF2D-69110D8F2A0B}"/>
                </a:ext>
              </a:extLst>
            </p:cNvPr>
            <p:cNvSpPr/>
            <p:nvPr/>
          </p:nvSpPr>
          <p:spPr>
            <a:xfrm>
              <a:off x="-1597850" y="2801950"/>
              <a:ext cx="17375" cy="18150"/>
            </a:xfrm>
            <a:custGeom>
              <a:avLst/>
              <a:gdLst/>
              <a:ahLst/>
              <a:cxnLst/>
              <a:rect l="l" t="t" r="r" b="b"/>
              <a:pathLst>
                <a:path w="695" h="726" extrusionOk="0">
                  <a:moveTo>
                    <a:pt x="347" y="1"/>
                  </a:moveTo>
                  <a:cubicBezTo>
                    <a:pt x="158" y="1"/>
                    <a:pt x="1" y="158"/>
                    <a:pt x="1" y="347"/>
                  </a:cubicBezTo>
                  <a:cubicBezTo>
                    <a:pt x="1" y="568"/>
                    <a:pt x="158" y="726"/>
                    <a:pt x="347" y="726"/>
                  </a:cubicBezTo>
                  <a:cubicBezTo>
                    <a:pt x="537" y="726"/>
                    <a:pt x="694" y="568"/>
                    <a:pt x="694" y="347"/>
                  </a:cubicBezTo>
                  <a:cubicBezTo>
                    <a:pt x="694" y="158"/>
                    <a:pt x="537" y="1"/>
                    <a:pt x="34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51" name="Google Shape;1019;p32">
              <a:extLst>
                <a:ext uri="{FF2B5EF4-FFF2-40B4-BE49-F238E27FC236}">
                  <a16:creationId xmlns:a16="http://schemas.microsoft.com/office/drawing/2014/main" id="{47FEDDF9-A4D0-424A-A04F-3A39AB8311BB}"/>
                </a:ext>
              </a:extLst>
            </p:cNvPr>
            <p:cNvSpPr/>
            <p:nvPr/>
          </p:nvSpPr>
          <p:spPr>
            <a:xfrm>
              <a:off x="-1564750" y="2801950"/>
              <a:ext cx="120525" cy="18150"/>
            </a:xfrm>
            <a:custGeom>
              <a:avLst/>
              <a:gdLst/>
              <a:ahLst/>
              <a:cxnLst/>
              <a:rect l="l" t="t" r="r" b="b"/>
              <a:pathLst>
                <a:path w="4821" h="726" extrusionOk="0">
                  <a:moveTo>
                    <a:pt x="347" y="1"/>
                  </a:moveTo>
                  <a:cubicBezTo>
                    <a:pt x="158" y="1"/>
                    <a:pt x="0" y="158"/>
                    <a:pt x="0" y="347"/>
                  </a:cubicBezTo>
                  <a:cubicBezTo>
                    <a:pt x="32" y="568"/>
                    <a:pt x="189" y="726"/>
                    <a:pt x="347" y="726"/>
                  </a:cubicBezTo>
                  <a:lnTo>
                    <a:pt x="4442" y="726"/>
                  </a:lnTo>
                  <a:cubicBezTo>
                    <a:pt x="4663" y="726"/>
                    <a:pt x="4820" y="568"/>
                    <a:pt x="4820" y="347"/>
                  </a:cubicBezTo>
                  <a:cubicBezTo>
                    <a:pt x="4820" y="158"/>
                    <a:pt x="4663" y="1"/>
                    <a:pt x="4442"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52" name="Google Shape;1020;p32">
              <a:extLst>
                <a:ext uri="{FF2B5EF4-FFF2-40B4-BE49-F238E27FC236}">
                  <a16:creationId xmlns:a16="http://schemas.microsoft.com/office/drawing/2014/main" id="{721D5BDA-BADE-47A8-BEAE-BDB25EE9F440}"/>
                </a:ext>
              </a:extLst>
            </p:cNvPr>
            <p:cNvSpPr/>
            <p:nvPr/>
          </p:nvSpPr>
          <p:spPr>
            <a:xfrm>
              <a:off x="-1597850" y="2924050"/>
              <a:ext cx="85100" cy="85075"/>
            </a:xfrm>
            <a:custGeom>
              <a:avLst/>
              <a:gdLst/>
              <a:ahLst/>
              <a:cxnLst/>
              <a:rect l="l" t="t" r="r" b="b"/>
              <a:pathLst>
                <a:path w="3404" h="3403" extrusionOk="0">
                  <a:moveTo>
                    <a:pt x="1671" y="662"/>
                  </a:moveTo>
                  <a:cubicBezTo>
                    <a:pt x="2238" y="662"/>
                    <a:pt x="2710" y="1134"/>
                    <a:pt x="2710" y="1701"/>
                  </a:cubicBezTo>
                  <a:cubicBezTo>
                    <a:pt x="2710" y="2237"/>
                    <a:pt x="2269" y="2710"/>
                    <a:pt x="1671" y="2710"/>
                  </a:cubicBezTo>
                  <a:cubicBezTo>
                    <a:pt x="1135" y="2710"/>
                    <a:pt x="663" y="2237"/>
                    <a:pt x="663" y="1701"/>
                  </a:cubicBezTo>
                  <a:cubicBezTo>
                    <a:pt x="663" y="1134"/>
                    <a:pt x="1135" y="662"/>
                    <a:pt x="1671" y="662"/>
                  </a:cubicBezTo>
                  <a:close/>
                  <a:moveTo>
                    <a:pt x="1671" y="0"/>
                  </a:moveTo>
                  <a:cubicBezTo>
                    <a:pt x="726" y="0"/>
                    <a:pt x="1" y="756"/>
                    <a:pt x="1" y="1701"/>
                  </a:cubicBezTo>
                  <a:cubicBezTo>
                    <a:pt x="1" y="2647"/>
                    <a:pt x="726" y="3403"/>
                    <a:pt x="1671" y="3403"/>
                  </a:cubicBezTo>
                  <a:cubicBezTo>
                    <a:pt x="2616" y="3403"/>
                    <a:pt x="3372" y="2647"/>
                    <a:pt x="3372" y="1701"/>
                  </a:cubicBezTo>
                  <a:cubicBezTo>
                    <a:pt x="3403" y="756"/>
                    <a:pt x="2616" y="0"/>
                    <a:pt x="1671"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grpSp>
      <p:sp>
        <p:nvSpPr>
          <p:cNvPr id="53" name="文本框 52">
            <a:extLst>
              <a:ext uri="{FF2B5EF4-FFF2-40B4-BE49-F238E27FC236}">
                <a16:creationId xmlns:a16="http://schemas.microsoft.com/office/drawing/2014/main" id="{7CF9DBF2-6609-4D89-81B1-6FD4B2874FE7}"/>
              </a:ext>
            </a:extLst>
          </p:cNvPr>
          <p:cNvSpPr txBox="1"/>
          <p:nvPr/>
        </p:nvSpPr>
        <p:spPr>
          <a:xfrm>
            <a:off x="2512157" y="3071806"/>
            <a:ext cx="1300356" cy="338554"/>
          </a:xfrm>
          <a:prstGeom prst="rect">
            <a:avLst/>
          </a:prstGeom>
          <a:noFill/>
        </p:spPr>
        <p:txBody>
          <a:bodyPr wrap="square" rtlCol="0">
            <a:spAutoFit/>
          </a:bodyPr>
          <a:lstStyle/>
          <a:p>
            <a:pPr algn="ctr"/>
            <a:r>
              <a:rPr lang="en-US" altLang="zh-CN" sz="1600" dirty="0">
                <a:solidFill>
                  <a:schemeClr val="bg1"/>
                </a:solidFill>
                <a:cs typeface="+mn-ea"/>
                <a:sym typeface="+mn-lt"/>
              </a:rPr>
              <a:t>HEADLINE</a:t>
            </a:r>
            <a:endParaRPr lang="zh-CN" altLang="en-US" sz="1600" dirty="0">
              <a:solidFill>
                <a:schemeClr val="bg1"/>
              </a:solidFill>
              <a:cs typeface="+mn-ea"/>
              <a:sym typeface="+mn-lt"/>
            </a:endParaRPr>
          </a:p>
        </p:txBody>
      </p:sp>
      <p:sp>
        <p:nvSpPr>
          <p:cNvPr id="54" name="文本框 53">
            <a:extLst>
              <a:ext uri="{FF2B5EF4-FFF2-40B4-BE49-F238E27FC236}">
                <a16:creationId xmlns:a16="http://schemas.microsoft.com/office/drawing/2014/main" id="{C1613CC6-7656-476C-8866-ACF28EB545A4}"/>
              </a:ext>
            </a:extLst>
          </p:cNvPr>
          <p:cNvSpPr txBox="1"/>
          <p:nvPr/>
        </p:nvSpPr>
        <p:spPr>
          <a:xfrm>
            <a:off x="3981708" y="3071806"/>
            <a:ext cx="1300356" cy="338554"/>
          </a:xfrm>
          <a:prstGeom prst="rect">
            <a:avLst/>
          </a:prstGeom>
          <a:noFill/>
        </p:spPr>
        <p:txBody>
          <a:bodyPr wrap="square" rtlCol="0">
            <a:spAutoFit/>
          </a:bodyPr>
          <a:lstStyle/>
          <a:p>
            <a:pPr algn="ctr"/>
            <a:r>
              <a:rPr lang="en-US" altLang="zh-CN" sz="1600" dirty="0">
                <a:solidFill>
                  <a:schemeClr val="bg1"/>
                </a:solidFill>
                <a:cs typeface="+mn-ea"/>
                <a:sym typeface="+mn-lt"/>
              </a:rPr>
              <a:t>HEADLINE</a:t>
            </a:r>
            <a:endParaRPr lang="zh-CN" altLang="en-US" sz="1600" dirty="0">
              <a:solidFill>
                <a:schemeClr val="bg1"/>
              </a:solidFill>
              <a:cs typeface="+mn-ea"/>
              <a:sym typeface="+mn-lt"/>
            </a:endParaRPr>
          </a:p>
        </p:txBody>
      </p:sp>
      <p:sp>
        <p:nvSpPr>
          <p:cNvPr id="55" name="文本框 54">
            <a:extLst>
              <a:ext uri="{FF2B5EF4-FFF2-40B4-BE49-F238E27FC236}">
                <a16:creationId xmlns:a16="http://schemas.microsoft.com/office/drawing/2014/main" id="{3F010A9E-1356-4798-A427-87C5E93FFAB4}"/>
              </a:ext>
            </a:extLst>
          </p:cNvPr>
          <p:cNvSpPr txBox="1"/>
          <p:nvPr/>
        </p:nvSpPr>
        <p:spPr>
          <a:xfrm>
            <a:off x="5433985" y="3071806"/>
            <a:ext cx="1300356" cy="338554"/>
          </a:xfrm>
          <a:prstGeom prst="rect">
            <a:avLst/>
          </a:prstGeom>
          <a:noFill/>
        </p:spPr>
        <p:txBody>
          <a:bodyPr wrap="square" rtlCol="0">
            <a:spAutoFit/>
          </a:bodyPr>
          <a:lstStyle/>
          <a:p>
            <a:pPr algn="ctr"/>
            <a:r>
              <a:rPr lang="en-US" altLang="zh-CN" sz="1600" dirty="0">
                <a:solidFill>
                  <a:schemeClr val="bg1"/>
                </a:solidFill>
                <a:cs typeface="+mn-ea"/>
                <a:sym typeface="+mn-lt"/>
              </a:rPr>
              <a:t>HEADLINE</a:t>
            </a:r>
            <a:endParaRPr lang="zh-CN" altLang="en-US" sz="1600" dirty="0">
              <a:solidFill>
                <a:schemeClr val="bg1"/>
              </a:solidFill>
              <a:cs typeface="+mn-ea"/>
              <a:sym typeface="+mn-lt"/>
            </a:endParaRPr>
          </a:p>
        </p:txBody>
      </p:sp>
      <p:sp>
        <p:nvSpPr>
          <p:cNvPr id="56" name="文本框 55">
            <a:extLst>
              <a:ext uri="{FF2B5EF4-FFF2-40B4-BE49-F238E27FC236}">
                <a16:creationId xmlns:a16="http://schemas.microsoft.com/office/drawing/2014/main" id="{4DC8132E-018B-48B0-9B1B-66A88D299316}"/>
              </a:ext>
            </a:extLst>
          </p:cNvPr>
          <p:cNvSpPr txBox="1"/>
          <p:nvPr/>
        </p:nvSpPr>
        <p:spPr>
          <a:xfrm>
            <a:off x="6885667" y="3071806"/>
            <a:ext cx="1300356" cy="338554"/>
          </a:xfrm>
          <a:prstGeom prst="rect">
            <a:avLst/>
          </a:prstGeom>
          <a:noFill/>
        </p:spPr>
        <p:txBody>
          <a:bodyPr wrap="square" rtlCol="0">
            <a:spAutoFit/>
          </a:bodyPr>
          <a:lstStyle/>
          <a:p>
            <a:pPr algn="ctr"/>
            <a:r>
              <a:rPr lang="en-US" altLang="zh-CN" sz="1600" dirty="0">
                <a:solidFill>
                  <a:schemeClr val="bg1"/>
                </a:solidFill>
                <a:cs typeface="+mn-ea"/>
                <a:sym typeface="+mn-lt"/>
              </a:rPr>
              <a:t>HEADLINE</a:t>
            </a:r>
            <a:endParaRPr lang="zh-CN" altLang="en-US" sz="1600" dirty="0">
              <a:solidFill>
                <a:schemeClr val="bg1"/>
              </a:solidFill>
              <a:cs typeface="+mn-ea"/>
              <a:sym typeface="+mn-lt"/>
            </a:endParaRPr>
          </a:p>
        </p:txBody>
      </p:sp>
      <p:sp>
        <p:nvSpPr>
          <p:cNvPr id="57" name="文本框 56">
            <a:extLst>
              <a:ext uri="{FF2B5EF4-FFF2-40B4-BE49-F238E27FC236}">
                <a16:creationId xmlns:a16="http://schemas.microsoft.com/office/drawing/2014/main" id="{39D8CEC5-B00D-4034-B355-003A9358B67F}"/>
              </a:ext>
            </a:extLst>
          </p:cNvPr>
          <p:cNvSpPr txBox="1"/>
          <p:nvPr/>
        </p:nvSpPr>
        <p:spPr>
          <a:xfrm>
            <a:off x="8345211" y="3071806"/>
            <a:ext cx="1300356" cy="338554"/>
          </a:xfrm>
          <a:prstGeom prst="rect">
            <a:avLst/>
          </a:prstGeom>
          <a:noFill/>
        </p:spPr>
        <p:txBody>
          <a:bodyPr wrap="square" rtlCol="0">
            <a:spAutoFit/>
          </a:bodyPr>
          <a:lstStyle/>
          <a:p>
            <a:pPr algn="ctr"/>
            <a:r>
              <a:rPr lang="en-US" altLang="zh-CN" sz="1600" dirty="0">
                <a:solidFill>
                  <a:schemeClr val="bg1"/>
                </a:solidFill>
                <a:cs typeface="+mn-ea"/>
                <a:sym typeface="+mn-lt"/>
              </a:rPr>
              <a:t>HEADLINE</a:t>
            </a:r>
            <a:endParaRPr lang="zh-CN" altLang="en-US" sz="1600" dirty="0">
              <a:solidFill>
                <a:schemeClr val="bg1"/>
              </a:solidFill>
              <a:cs typeface="+mn-ea"/>
              <a:sym typeface="+mn-lt"/>
            </a:endParaRPr>
          </a:p>
        </p:txBody>
      </p:sp>
      <p:sp>
        <p:nvSpPr>
          <p:cNvPr id="58" name="文本框 57">
            <a:extLst>
              <a:ext uri="{FF2B5EF4-FFF2-40B4-BE49-F238E27FC236}">
                <a16:creationId xmlns:a16="http://schemas.microsoft.com/office/drawing/2014/main" id="{A5B7D4E5-00A0-4D36-9309-F56CE35B3B23}"/>
              </a:ext>
            </a:extLst>
          </p:cNvPr>
          <p:cNvSpPr txBox="1"/>
          <p:nvPr/>
        </p:nvSpPr>
        <p:spPr>
          <a:xfrm>
            <a:off x="2182540" y="3676859"/>
            <a:ext cx="7821026" cy="861774"/>
          </a:xfrm>
          <a:prstGeom prst="rect">
            <a:avLst/>
          </a:prstGeom>
          <a:noFill/>
        </p:spPr>
        <p:txBody>
          <a:bodyPr wrap="square" rtlCol="0">
            <a:spAutoFit/>
          </a:bodyPr>
          <a:lstStyle/>
          <a:p>
            <a:pPr algn="ctr">
              <a:lnSpc>
                <a:spcPts val="2000"/>
              </a:lnSpc>
            </a:pPr>
            <a:r>
              <a:rPr lang="en-US" altLang="zh-CN" sz="1100" spc="100" dirty="0">
                <a:solidFill>
                  <a:schemeClr val="bg1"/>
                </a:solidFill>
                <a:cs typeface="+mn-ea"/>
                <a:sym typeface="+mn-lt"/>
              </a:rPr>
              <a:t>Please enter the font and title you think is appropriate in the box, and change your color, Please enter the font and title you think is appropriate in the box, and change your color</a:t>
            </a:r>
            <a:endParaRPr lang="zh-CN" altLang="en-US" sz="1100" spc="100" dirty="0">
              <a:solidFill>
                <a:schemeClr val="bg1"/>
              </a:solidFill>
              <a:cs typeface="+mn-ea"/>
              <a:sym typeface="+mn-lt"/>
            </a:endParaRPr>
          </a:p>
          <a:p>
            <a:pPr algn="ctr">
              <a:lnSpc>
                <a:spcPts val="2000"/>
              </a:lnSpc>
            </a:pPr>
            <a:endParaRPr lang="zh-CN" altLang="en-US" sz="1100" spc="100" dirty="0">
              <a:solidFill>
                <a:schemeClr val="bg1"/>
              </a:solidFill>
              <a:cs typeface="+mn-ea"/>
              <a:sym typeface="+mn-lt"/>
            </a:endParaRPr>
          </a:p>
        </p:txBody>
      </p:sp>
      <p:grpSp>
        <p:nvGrpSpPr>
          <p:cNvPr id="59" name="组合 58">
            <a:extLst>
              <a:ext uri="{FF2B5EF4-FFF2-40B4-BE49-F238E27FC236}">
                <a16:creationId xmlns:a16="http://schemas.microsoft.com/office/drawing/2014/main" id="{F1BDDFCC-D409-491F-B5EA-F461472DF775}"/>
              </a:ext>
            </a:extLst>
          </p:cNvPr>
          <p:cNvGrpSpPr/>
          <p:nvPr/>
        </p:nvGrpSpPr>
        <p:grpSpPr>
          <a:xfrm>
            <a:off x="5358805" y="5097017"/>
            <a:ext cx="1492258" cy="342900"/>
            <a:chOff x="2969119" y="5050005"/>
            <a:chExt cx="1492258" cy="342900"/>
          </a:xfrm>
        </p:grpSpPr>
        <p:sp>
          <p:nvSpPr>
            <p:cNvPr id="60" name="矩形: 圆角 59">
              <a:extLst>
                <a:ext uri="{FF2B5EF4-FFF2-40B4-BE49-F238E27FC236}">
                  <a16:creationId xmlns:a16="http://schemas.microsoft.com/office/drawing/2014/main" id="{5F7235A4-73CB-4623-A60D-22DCC65D47BF}"/>
                </a:ext>
              </a:extLst>
            </p:cNvPr>
            <p:cNvSpPr/>
            <p:nvPr/>
          </p:nvSpPr>
          <p:spPr>
            <a:xfrm>
              <a:off x="2969119" y="5050005"/>
              <a:ext cx="1492258" cy="3429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0944"/>
                </a:solidFill>
                <a:cs typeface="+mn-ea"/>
                <a:sym typeface="+mn-lt"/>
              </a:endParaRPr>
            </a:p>
          </p:txBody>
        </p:sp>
        <p:sp>
          <p:nvSpPr>
            <p:cNvPr id="61" name="文本框 60">
              <a:extLst>
                <a:ext uri="{FF2B5EF4-FFF2-40B4-BE49-F238E27FC236}">
                  <a16:creationId xmlns:a16="http://schemas.microsoft.com/office/drawing/2014/main" id="{27B62053-6311-40B7-B70E-4E23B95FB249}"/>
                </a:ext>
              </a:extLst>
            </p:cNvPr>
            <p:cNvSpPr txBox="1"/>
            <p:nvPr/>
          </p:nvSpPr>
          <p:spPr>
            <a:xfrm>
              <a:off x="3062018" y="5050005"/>
              <a:ext cx="1300356" cy="338554"/>
            </a:xfrm>
            <a:prstGeom prst="rect">
              <a:avLst/>
            </a:prstGeom>
            <a:noFill/>
          </p:spPr>
          <p:txBody>
            <a:bodyPr wrap="square" rtlCol="0">
              <a:spAutoFit/>
            </a:bodyPr>
            <a:lstStyle/>
            <a:p>
              <a:pPr algn="ctr"/>
              <a:r>
                <a:rPr lang="en-US" altLang="zh-CN" sz="1600" dirty="0">
                  <a:solidFill>
                    <a:srgbClr val="000944"/>
                  </a:solidFill>
                  <a:cs typeface="+mn-ea"/>
                  <a:sym typeface="+mn-lt"/>
                </a:rPr>
                <a:t>HEADLINE</a:t>
              </a:r>
              <a:endParaRPr lang="zh-CN" altLang="en-US" sz="1600" dirty="0">
                <a:solidFill>
                  <a:srgbClr val="000944"/>
                </a:solidFill>
                <a:cs typeface="+mn-ea"/>
                <a:sym typeface="+mn-lt"/>
              </a:endParaRPr>
            </a:p>
          </p:txBody>
        </p:sp>
      </p:grpSp>
      <p:grpSp>
        <p:nvGrpSpPr>
          <p:cNvPr id="62" name="组合 61">
            <a:extLst>
              <a:ext uri="{FF2B5EF4-FFF2-40B4-BE49-F238E27FC236}">
                <a16:creationId xmlns:a16="http://schemas.microsoft.com/office/drawing/2014/main" id="{FC78B41B-E815-4855-8BFD-49E2F880AC25}"/>
              </a:ext>
            </a:extLst>
          </p:cNvPr>
          <p:cNvGrpSpPr/>
          <p:nvPr/>
        </p:nvGrpSpPr>
        <p:grpSpPr>
          <a:xfrm>
            <a:off x="3186720" y="5097017"/>
            <a:ext cx="1492258" cy="342900"/>
            <a:chOff x="2969119" y="5050005"/>
            <a:chExt cx="1492258" cy="342900"/>
          </a:xfrm>
        </p:grpSpPr>
        <p:sp>
          <p:nvSpPr>
            <p:cNvPr id="63" name="矩形: 圆角 62">
              <a:extLst>
                <a:ext uri="{FF2B5EF4-FFF2-40B4-BE49-F238E27FC236}">
                  <a16:creationId xmlns:a16="http://schemas.microsoft.com/office/drawing/2014/main" id="{D75C1442-11E1-4F40-8C93-D1B5A6BA3B97}"/>
                </a:ext>
              </a:extLst>
            </p:cNvPr>
            <p:cNvSpPr/>
            <p:nvPr/>
          </p:nvSpPr>
          <p:spPr>
            <a:xfrm>
              <a:off x="2969119" y="5050005"/>
              <a:ext cx="1492258" cy="3429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0944"/>
                </a:solidFill>
                <a:cs typeface="+mn-ea"/>
                <a:sym typeface="+mn-lt"/>
              </a:endParaRPr>
            </a:p>
          </p:txBody>
        </p:sp>
        <p:sp>
          <p:nvSpPr>
            <p:cNvPr id="64" name="文本框 63">
              <a:extLst>
                <a:ext uri="{FF2B5EF4-FFF2-40B4-BE49-F238E27FC236}">
                  <a16:creationId xmlns:a16="http://schemas.microsoft.com/office/drawing/2014/main" id="{40945985-6300-4FE3-AA9E-96BF3753B3F0}"/>
                </a:ext>
              </a:extLst>
            </p:cNvPr>
            <p:cNvSpPr txBox="1"/>
            <p:nvPr/>
          </p:nvSpPr>
          <p:spPr>
            <a:xfrm>
              <a:off x="3062018" y="5050005"/>
              <a:ext cx="1300356" cy="338554"/>
            </a:xfrm>
            <a:prstGeom prst="rect">
              <a:avLst/>
            </a:prstGeom>
            <a:noFill/>
          </p:spPr>
          <p:txBody>
            <a:bodyPr wrap="square" rtlCol="0">
              <a:spAutoFit/>
            </a:bodyPr>
            <a:lstStyle/>
            <a:p>
              <a:pPr algn="ctr"/>
              <a:r>
                <a:rPr lang="en-US" altLang="zh-CN" sz="1600" dirty="0">
                  <a:solidFill>
                    <a:srgbClr val="000944"/>
                  </a:solidFill>
                  <a:cs typeface="+mn-ea"/>
                  <a:sym typeface="+mn-lt"/>
                </a:rPr>
                <a:t>HEADLINE</a:t>
              </a:r>
              <a:endParaRPr lang="zh-CN" altLang="en-US" sz="1600" dirty="0">
                <a:solidFill>
                  <a:srgbClr val="000944"/>
                </a:solidFill>
                <a:cs typeface="+mn-ea"/>
                <a:sym typeface="+mn-lt"/>
              </a:endParaRPr>
            </a:p>
          </p:txBody>
        </p:sp>
      </p:grpSp>
      <p:grpSp>
        <p:nvGrpSpPr>
          <p:cNvPr id="65" name="组合 64">
            <a:extLst>
              <a:ext uri="{FF2B5EF4-FFF2-40B4-BE49-F238E27FC236}">
                <a16:creationId xmlns:a16="http://schemas.microsoft.com/office/drawing/2014/main" id="{80485D39-917F-468D-86D8-D2E09D685C5F}"/>
              </a:ext>
            </a:extLst>
          </p:cNvPr>
          <p:cNvGrpSpPr/>
          <p:nvPr/>
        </p:nvGrpSpPr>
        <p:grpSpPr>
          <a:xfrm>
            <a:off x="7742429" y="5092011"/>
            <a:ext cx="1492258" cy="342900"/>
            <a:chOff x="2969119" y="5050005"/>
            <a:chExt cx="1492258" cy="342900"/>
          </a:xfrm>
        </p:grpSpPr>
        <p:sp>
          <p:nvSpPr>
            <p:cNvPr id="66" name="矩形: 圆角 65">
              <a:extLst>
                <a:ext uri="{FF2B5EF4-FFF2-40B4-BE49-F238E27FC236}">
                  <a16:creationId xmlns:a16="http://schemas.microsoft.com/office/drawing/2014/main" id="{B809822A-A611-46C1-BD76-F62C5D646660}"/>
                </a:ext>
              </a:extLst>
            </p:cNvPr>
            <p:cNvSpPr/>
            <p:nvPr/>
          </p:nvSpPr>
          <p:spPr>
            <a:xfrm>
              <a:off x="2969119" y="5050005"/>
              <a:ext cx="1492258" cy="3429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0944"/>
                </a:solidFill>
                <a:cs typeface="+mn-ea"/>
                <a:sym typeface="+mn-lt"/>
              </a:endParaRPr>
            </a:p>
          </p:txBody>
        </p:sp>
        <p:sp>
          <p:nvSpPr>
            <p:cNvPr id="67" name="文本框 66">
              <a:extLst>
                <a:ext uri="{FF2B5EF4-FFF2-40B4-BE49-F238E27FC236}">
                  <a16:creationId xmlns:a16="http://schemas.microsoft.com/office/drawing/2014/main" id="{BCF929FF-195C-4AD7-97D6-39E5E42CE41D}"/>
                </a:ext>
              </a:extLst>
            </p:cNvPr>
            <p:cNvSpPr txBox="1"/>
            <p:nvPr/>
          </p:nvSpPr>
          <p:spPr>
            <a:xfrm>
              <a:off x="3062018" y="5050005"/>
              <a:ext cx="1300356" cy="338554"/>
            </a:xfrm>
            <a:prstGeom prst="rect">
              <a:avLst/>
            </a:prstGeom>
            <a:noFill/>
          </p:spPr>
          <p:txBody>
            <a:bodyPr wrap="square" rtlCol="0">
              <a:spAutoFit/>
            </a:bodyPr>
            <a:lstStyle/>
            <a:p>
              <a:pPr algn="ctr"/>
              <a:r>
                <a:rPr lang="en-US" altLang="zh-CN" sz="1600" dirty="0">
                  <a:solidFill>
                    <a:srgbClr val="000944"/>
                  </a:solidFill>
                  <a:cs typeface="+mn-ea"/>
                  <a:sym typeface="+mn-lt"/>
                </a:rPr>
                <a:t>HEADLINE</a:t>
              </a:r>
              <a:endParaRPr lang="zh-CN" altLang="en-US" sz="1600" dirty="0">
                <a:solidFill>
                  <a:srgbClr val="000944"/>
                </a:solidFill>
                <a:cs typeface="+mn-ea"/>
                <a:sym typeface="+mn-lt"/>
              </a:endParaRPr>
            </a:p>
          </p:txBody>
        </p:sp>
      </p:grpSp>
      <p:pic>
        <p:nvPicPr>
          <p:cNvPr id="68" name="图片 67">
            <a:extLst>
              <a:ext uri="{FF2B5EF4-FFF2-40B4-BE49-F238E27FC236}">
                <a16:creationId xmlns:a16="http://schemas.microsoft.com/office/drawing/2014/main" id="{7E4E4FD3-4D1C-4C89-9E76-D6A3E82B7A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Tree>
    <p:extLst>
      <p:ext uri="{BB962C8B-B14F-4D97-AF65-F5344CB8AC3E}">
        <p14:creationId xmlns:p14="http://schemas.microsoft.com/office/powerpoint/2010/main" val="426538451"/>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1+#ppt_w/2"/>
                                          </p:val>
                                        </p:tav>
                                        <p:tav tm="100000">
                                          <p:val>
                                            <p:strVal val="#ppt_x"/>
                                          </p:val>
                                        </p:tav>
                                      </p:tavLst>
                                    </p:anim>
                                    <p:anim calcmode="lin" valueType="num">
                                      <p:cBhvr additive="base">
                                        <p:cTn id="8" dur="1000" fill="hold"/>
                                        <p:tgtEl>
                                          <p:spTgt spid="72"/>
                                        </p:tgtEl>
                                        <p:attrNameLst>
                                          <p:attrName>ppt_y</p:attrName>
                                        </p:attrNameLst>
                                      </p:cBhvr>
                                      <p:tavLst>
                                        <p:tav tm="0">
                                          <p:val>
                                            <p:strVal val="#ppt_y"/>
                                          </p:val>
                                        </p:tav>
                                        <p:tav tm="100000">
                                          <p:val>
                                            <p:strVal val="#ppt_y"/>
                                          </p:val>
                                        </p:tav>
                                      </p:tavLst>
                                    </p:anim>
                                  </p:childTnLst>
                                </p:cTn>
                              </p:par>
                              <p:par>
                                <p:cTn id="9" presetID="47" presetClass="entr" presetSubtype="0" fill="hold" grpId="0" nodeType="withEffect">
                                  <p:stCondLst>
                                    <p:cond delay="0"/>
                                  </p:stCondLst>
                                  <p:childTnLst>
                                    <p:set>
                                      <p:cBhvr>
                                        <p:cTn id="10" dur="1" fill="hold">
                                          <p:stCondLst>
                                            <p:cond delay="0"/>
                                          </p:stCondLst>
                                        </p:cTn>
                                        <p:tgtEl>
                                          <p:spTgt spid="53"/>
                                        </p:tgtEl>
                                        <p:attrNameLst>
                                          <p:attrName>style.visibility</p:attrName>
                                        </p:attrNameLst>
                                      </p:cBhvr>
                                      <p:to>
                                        <p:strVal val="visible"/>
                                      </p:to>
                                    </p:set>
                                    <p:animEffect transition="in" filter="fade">
                                      <p:cBhvr>
                                        <p:cTn id="11" dur="1000"/>
                                        <p:tgtEl>
                                          <p:spTgt spid="53"/>
                                        </p:tgtEl>
                                      </p:cBhvr>
                                    </p:animEffect>
                                    <p:anim calcmode="lin" valueType="num">
                                      <p:cBhvr>
                                        <p:cTn id="12" dur="1000" fill="hold"/>
                                        <p:tgtEl>
                                          <p:spTgt spid="53"/>
                                        </p:tgtEl>
                                        <p:attrNameLst>
                                          <p:attrName>ppt_x</p:attrName>
                                        </p:attrNameLst>
                                      </p:cBhvr>
                                      <p:tavLst>
                                        <p:tav tm="0">
                                          <p:val>
                                            <p:strVal val="#ppt_x"/>
                                          </p:val>
                                        </p:tav>
                                        <p:tav tm="100000">
                                          <p:val>
                                            <p:strVal val="#ppt_x"/>
                                          </p:val>
                                        </p:tav>
                                      </p:tavLst>
                                    </p:anim>
                                    <p:anim calcmode="lin" valueType="num">
                                      <p:cBhvr>
                                        <p:cTn id="13" dur="1000" fill="hold"/>
                                        <p:tgtEl>
                                          <p:spTgt spid="53"/>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54"/>
                                        </p:tgtEl>
                                        <p:attrNameLst>
                                          <p:attrName>style.visibility</p:attrName>
                                        </p:attrNameLst>
                                      </p:cBhvr>
                                      <p:to>
                                        <p:strVal val="visible"/>
                                      </p:to>
                                    </p:set>
                                    <p:animEffect transition="in" filter="fade">
                                      <p:cBhvr>
                                        <p:cTn id="16" dur="1000"/>
                                        <p:tgtEl>
                                          <p:spTgt spid="54"/>
                                        </p:tgtEl>
                                      </p:cBhvr>
                                    </p:animEffect>
                                    <p:anim calcmode="lin" valueType="num">
                                      <p:cBhvr>
                                        <p:cTn id="17" dur="1000" fill="hold"/>
                                        <p:tgtEl>
                                          <p:spTgt spid="54"/>
                                        </p:tgtEl>
                                        <p:attrNameLst>
                                          <p:attrName>ppt_x</p:attrName>
                                        </p:attrNameLst>
                                      </p:cBhvr>
                                      <p:tavLst>
                                        <p:tav tm="0">
                                          <p:val>
                                            <p:strVal val="#ppt_x"/>
                                          </p:val>
                                        </p:tav>
                                        <p:tav tm="100000">
                                          <p:val>
                                            <p:strVal val="#ppt_x"/>
                                          </p:val>
                                        </p:tav>
                                      </p:tavLst>
                                    </p:anim>
                                    <p:anim calcmode="lin" valueType="num">
                                      <p:cBhvr>
                                        <p:cTn id="18" dur="1000" fill="hold"/>
                                        <p:tgtEl>
                                          <p:spTgt spid="54"/>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55"/>
                                        </p:tgtEl>
                                        <p:attrNameLst>
                                          <p:attrName>style.visibility</p:attrName>
                                        </p:attrNameLst>
                                      </p:cBhvr>
                                      <p:to>
                                        <p:strVal val="visible"/>
                                      </p:to>
                                    </p:set>
                                    <p:animEffect transition="in" filter="fade">
                                      <p:cBhvr>
                                        <p:cTn id="21" dur="1000"/>
                                        <p:tgtEl>
                                          <p:spTgt spid="55"/>
                                        </p:tgtEl>
                                      </p:cBhvr>
                                    </p:animEffect>
                                    <p:anim calcmode="lin" valueType="num">
                                      <p:cBhvr>
                                        <p:cTn id="22" dur="1000" fill="hold"/>
                                        <p:tgtEl>
                                          <p:spTgt spid="55"/>
                                        </p:tgtEl>
                                        <p:attrNameLst>
                                          <p:attrName>ppt_x</p:attrName>
                                        </p:attrNameLst>
                                      </p:cBhvr>
                                      <p:tavLst>
                                        <p:tav tm="0">
                                          <p:val>
                                            <p:strVal val="#ppt_x"/>
                                          </p:val>
                                        </p:tav>
                                        <p:tav tm="100000">
                                          <p:val>
                                            <p:strVal val="#ppt_x"/>
                                          </p:val>
                                        </p:tav>
                                      </p:tavLst>
                                    </p:anim>
                                    <p:anim calcmode="lin" valueType="num">
                                      <p:cBhvr>
                                        <p:cTn id="23" dur="1000" fill="hold"/>
                                        <p:tgtEl>
                                          <p:spTgt spid="55"/>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56"/>
                                        </p:tgtEl>
                                        <p:attrNameLst>
                                          <p:attrName>style.visibility</p:attrName>
                                        </p:attrNameLst>
                                      </p:cBhvr>
                                      <p:to>
                                        <p:strVal val="visible"/>
                                      </p:to>
                                    </p:set>
                                    <p:animEffect transition="in" filter="fade">
                                      <p:cBhvr>
                                        <p:cTn id="26" dur="1000"/>
                                        <p:tgtEl>
                                          <p:spTgt spid="56"/>
                                        </p:tgtEl>
                                      </p:cBhvr>
                                    </p:animEffect>
                                    <p:anim calcmode="lin" valueType="num">
                                      <p:cBhvr>
                                        <p:cTn id="27" dur="1000" fill="hold"/>
                                        <p:tgtEl>
                                          <p:spTgt spid="56"/>
                                        </p:tgtEl>
                                        <p:attrNameLst>
                                          <p:attrName>ppt_x</p:attrName>
                                        </p:attrNameLst>
                                      </p:cBhvr>
                                      <p:tavLst>
                                        <p:tav tm="0">
                                          <p:val>
                                            <p:strVal val="#ppt_x"/>
                                          </p:val>
                                        </p:tav>
                                        <p:tav tm="100000">
                                          <p:val>
                                            <p:strVal val="#ppt_x"/>
                                          </p:val>
                                        </p:tav>
                                      </p:tavLst>
                                    </p:anim>
                                    <p:anim calcmode="lin" valueType="num">
                                      <p:cBhvr>
                                        <p:cTn id="28" dur="1000" fill="hold"/>
                                        <p:tgtEl>
                                          <p:spTgt spid="56"/>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57"/>
                                        </p:tgtEl>
                                        <p:attrNameLst>
                                          <p:attrName>style.visibility</p:attrName>
                                        </p:attrNameLst>
                                      </p:cBhvr>
                                      <p:to>
                                        <p:strVal val="visible"/>
                                      </p:to>
                                    </p:set>
                                    <p:animEffect transition="in" filter="fade">
                                      <p:cBhvr>
                                        <p:cTn id="31" dur="1000"/>
                                        <p:tgtEl>
                                          <p:spTgt spid="57"/>
                                        </p:tgtEl>
                                      </p:cBhvr>
                                    </p:animEffect>
                                    <p:anim calcmode="lin" valueType="num">
                                      <p:cBhvr>
                                        <p:cTn id="32" dur="1000" fill="hold"/>
                                        <p:tgtEl>
                                          <p:spTgt spid="57"/>
                                        </p:tgtEl>
                                        <p:attrNameLst>
                                          <p:attrName>ppt_x</p:attrName>
                                        </p:attrNameLst>
                                      </p:cBhvr>
                                      <p:tavLst>
                                        <p:tav tm="0">
                                          <p:val>
                                            <p:strVal val="#ppt_x"/>
                                          </p:val>
                                        </p:tav>
                                        <p:tav tm="100000">
                                          <p:val>
                                            <p:strVal val="#ppt_x"/>
                                          </p:val>
                                        </p:tav>
                                      </p:tavLst>
                                    </p:anim>
                                    <p:anim calcmode="lin" valueType="num">
                                      <p:cBhvr>
                                        <p:cTn id="33" dur="1000" fill="hold"/>
                                        <p:tgtEl>
                                          <p:spTgt spid="57"/>
                                        </p:tgtEl>
                                        <p:attrNameLst>
                                          <p:attrName>ppt_y</p:attrName>
                                        </p:attrNameLst>
                                      </p:cBhvr>
                                      <p:tavLst>
                                        <p:tav tm="0">
                                          <p:val>
                                            <p:strVal val="#ppt_y-.1"/>
                                          </p:val>
                                        </p:tav>
                                        <p:tav tm="100000">
                                          <p:val>
                                            <p:strVal val="#ppt_y"/>
                                          </p:val>
                                        </p:tav>
                                      </p:tavLst>
                                    </p:anim>
                                  </p:childTnLst>
                                </p:cTn>
                              </p:par>
                              <p:par>
                                <p:cTn id="34" presetID="16" presetClass="entr" presetSubtype="37" fill="hold" grpId="0" nodeType="withEffect">
                                  <p:stCondLst>
                                    <p:cond delay="750"/>
                                  </p:stCondLst>
                                  <p:childTnLst>
                                    <p:set>
                                      <p:cBhvr>
                                        <p:cTn id="35" dur="1" fill="hold">
                                          <p:stCondLst>
                                            <p:cond delay="0"/>
                                          </p:stCondLst>
                                        </p:cTn>
                                        <p:tgtEl>
                                          <p:spTgt spid="58"/>
                                        </p:tgtEl>
                                        <p:attrNameLst>
                                          <p:attrName>style.visibility</p:attrName>
                                        </p:attrNameLst>
                                      </p:cBhvr>
                                      <p:to>
                                        <p:strVal val="visible"/>
                                      </p:to>
                                    </p:set>
                                    <p:animEffect transition="in" filter="barn(outVertical)">
                                      <p:cBhvr>
                                        <p:cTn id="36" dur="500"/>
                                        <p:tgtEl>
                                          <p:spTgt spid="58"/>
                                        </p:tgtEl>
                                      </p:cBhvr>
                                    </p:animEffect>
                                  </p:childTnLst>
                                </p:cTn>
                              </p:par>
                              <p:par>
                                <p:cTn id="37" presetID="42" presetClass="entr" presetSubtype="0" fill="hold" nodeType="withEffect">
                                  <p:stCondLst>
                                    <p:cond delay="0"/>
                                  </p:stCondLst>
                                  <p:childTnLst>
                                    <p:set>
                                      <p:cBhvr>
                                        <p:cTn id="38" dur="1" fill="hold">
                                          <p:stCondLst>
                                            <p:cond delay="0"/>
                                          </p:stCondLst>
                                        </p:cTn>
                                        <p:tgtEl>
                                          <p:spTgt spid="59"/>
                                        </p:tgtEl>
                                        <p:attrNameLst>
                                          <p:attrName>style.visibility</p:attrName>
                                        </p:attrNameLst>
                                      </p:cBhvr>
                                      <p:to>
                                        <p:strVal val="visible"/>
                                      </p:to>
                                    </p:set>
                                    <p:animEffect transition="in" filter="fade">
                                      <p:cBhvr>
                                        <p:cTn id="39" dur="1000"/>
                                        <p:tgtEl>
                                          <p:spTgt spid="59"/>
                                        </p:tgtEl>
                                      </p:cBhvr>
                                    </p:animEffect>
                                    <p:anim calcmode="lin" valueType="num">
                                      <p:cBhvr>
                                        <p:cTn id="40" dur="1000" fill="hold"/>
                                        <p:tgtEl>
                                          <p:spTgt spid="59"/>
                                        </p:tgtEl>
                                        <p:attrNameLst>
                                          <p:attrName>ppt_x</p:attrName>
                                        </p:attrNameLst>
                                      </p:cBhvr>
                                      <p:tavLst>
                                        <p:tav tm="0">
                                          <p:val>
                                            <p:strVal val="#ppt_x"/>
                                          </p:val>
                                        </p:tav>
                                        <p:tav tm="100000">
                                          <p:val>
                                            <p:strVal val="#ppt_x"/>
                                          </p:val>
                                        </p:tav>
                                      </p:tavLst>
                                    </p:anim>
                                    <p:anim calcmode="lin" valueType="num">
                                      <p:cBhvr>
                                        <p:cTn id="41" dur="1000" fill="hold"/>
                                        <p:tgtEl>
                                          <p:spTgt spid="59"/>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62"/>
                                        </p:tgtEl>
                                        <p:attrNameLst>
                                          <p:attrName>style.visibility</p:attrName>
                                        </p:attrNameLst>
                                      </p:cBhvr>
                                      <p:to>
                                        <p:strVal val="visible"/>
                                      </p:to>
                                    </p:set>
                                    <p:animEffect transition="in" filter="fade">
                                      <p:cBhvr>
                                        <p:cTn id="44" dur="1000"/>
                                        <p:tgtEl>
                                          <p:spTgt spid="62"/>
                                        </p:tgtEl>
                                      </p:cBhvr>
                                    </p:animEffect>
                                    <p:anim calcmode="lin" valueType="num">
                                      <p:cBhvr>
                                        <p:cTn id="45" dur="1000" fill="hold"/>
                                        <p:tgtEl>
                                          <p:spTgt spid="62"/>
                                        </p:tgtEl>
                                        <p:attrNameLst>
                                          <p:attrName>ppt_x</p:attrName>
                                        </p:attrNameLst>
                                      </p:cBhvr>
                                      <p:tavLst>
                                        <p:tav tm="0">
                                          <p:val>
                                            <p:strVal val="#ppt_x"/>
                                          </p:val>
                                        </p:tav>
                                        <p:tav tm="100000">
                                          <p:val>
                                            <p:strVal val="#ppt_x"/>
                                          </p:val>
                                        </p:tav>
                                      </p:tavLst>
                                    </p:anim>
                                    <p:anim calcmode="lin" valueType="num">
                                      <p:cBhvr>
                                        <p:cTn id="46" dur="1000" fill="hold"/>
                                        <p:tgtEl>
                                          <p:spTgt spid="62"/>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65"/>
                                        </p:tgtEl>
                                        <p:attrNameLst>
                                          <p:attrName>style.visibility</p:attrName>
                                        </p:attrNameLst>
                                      </p:cBhvr>
                                      <p:to>
                                        <p:strVal val="visible"/>
                                      </p:to>
                                    </p:set>
                                    <p:animEffect transition="in" filter="fade">
                                      <p:cBhvr>
                                        <p:cTn id="49" dur="1000"/>
                                        <p:tgtEl>
                                          <p:spTgt spid="65"/>
                                        </p:tgtEl>
                                      </p:cBhvr>
                                    </p:animEffect>
                                    <p:anim calcmode="lin" valueType="num">
                                      <p:cBhvr>
                                        <p:cTn id="50" dur="1000" fill="hold"/>
                                        <p:tgtEl>
                                          <p:spTgt spid="65"/>
                                        </p:tgtEl>
                                        <p:attrNameLst>
                                          <p:attrName>ppt_x</p:attrName>
                                        </p:attrNameLst>
                                      </p:cBhvr>
                                      <p:tavLst>
                                        <p:tav tm="0">
                                          <p:val>
                                            <p:strVal val="#ppt_x"/>
                                          </p:val>
                                        </p:tav>
                                        <p:tav tm="100000">
                                          <p:val>
                                            <p:strVal val="#ppt_x"/>
                                          </p:val>
                                        </p:tav>
                                      </p:tavLst>
                                    </p:anim>
                                    <p:anim calcmode="lin" valueType="num">
                                      <p:cBhvr>
                                        <p:cTn id="51" dur="1000" fill="hold"/>
                                        <p:tgtEl>
                                          <p:spTgt spid="65"/>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1000"/>
                                        <p:tgtEl>
                                          <p:spTgt spid="13"/>
                                        </p:tgtEl>
                                      </p:cBhvr>
                                    </p:animEffect>
                                    <p:anim calcmode="lin" valueType="num">
                                      <p:cBhvr>
                                        <p:cTn id="55" dur="1000" fill="hold"/>
                                        <p:tgtEl>
                                          <p:spTgt spid="13"/>
                                        </p:tgtEl>
                                        <p:attrNameLst>
                                          <p:attrName>ppt_x</p:attrName>
                                        </p:attrNameLst>
                                      </p:cBhvr>
                                      <p:tavLst>
                                        <p:tav tm="0">
                                          <p:val>
                                            <p:strVal val="#ppt_x"/>
                                          </p:val>
                                        </p:tav>
                                        <p:tav tm="100000">
                                          <p:val>
                                            <p:strVal val="#ppt_x"/>
                                          </p:val>
                                        </p:tav>
                                      </p:tavLst>
                                    </p:anim>
                                    <p:anim calcmode="lin" valueType="num">
                                      <p:cBhvr>
                                        <p:cTn id="56" dur="1000" fill="hold"/>
                                        <p:tgtEl>
                                          <p:spTgt spid="13"/>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fade">
                                      <p:cBhvr>
                                        <p:cTn id="59" dur="1000"/>
                                        <p:tgtEl>
                                          <p:spTgt spid="14"/>
                                        </p:tgtEl>
                                      </p:cBhvr>
                                    </p:animEffect>
                                    <p:anim calcmode="lin" valueType="num">
                                      <p:cBhvr>
                                        <p:cTn id="60" dur="1000" fill="hold"/>
                                        <p:tgtEl>
                                          <p:spTgt spid="14"/>
                                        </p:tgtEl>
                                        <p:attrNameLst>
                                          <p:attrName>ppt_x</p:attrName>
                                        </p:attrNameLst>
                                      </p:cBhvr>
                                      <p:tavLst>
                                        <p:tav tm="0">
                                          <p:val>
                                            <p:strVal val="#ppt_x"/>
                                          </p:val>
                                        </p:tav>
                                        <p:tav tm="100000">
                                          <p:val>
                                            <p:strVal val="#ppt_x"/>
                                          </p:val>
                                        </p:tav>
                                      </p:tavLst>
                                    </p:anim>
                                    <p:anim calcmode="lin" valueType="num">
                                      <p:cBhvr>
                                        <p:cTn id="61" dur="1000" fill="hold"/>
                                        <p:tgtEl>
                                          <p:spTgt spid="14"/>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fade">
                                      <p:cBhvr>
                                        <p:cTn id="64" dur="1000"/>
                                        <p:tgtEl>
                                          <p:spTgt spid="19"/>
                                        </p:tgtEl>
                                      </p:cBhvr>
                                    </p:animEffect>
                                    <p:anim calcmode="lin" valueType="num">
                                      <p:cBhvr>
                                        <p:cTn id="65" dur="1000" fill="hold"/>
                                        <p:tgtEl>
                                          <p:spTgt spid="19"/>
                                        </p:tgtEl>
                                        <p:attrNameLst>
                                          <p:attrName>ppt_x</p:attrName>
                                        </p:attrNameLst>
                                      </p:cBhvr>
                                      <p:tavLst>
                                        <p:tav tm="0">
                                          <p:val>
                                            <p:strVal val="#ppt_x"/>
                                          </p:val>
                                        </p:tav>
                                        <p:tav tm="100000">
                                          <p:val>
                                            <p:strVal val="#ppt_x"/>
                                          </p:val>
                                        </p:tav>
                                      </p:tavLst>
                                    </p:anim>
                                    <p:anim calcmode="lin" valueType="num">
                                      <p:cBhvr>
                                        <p:cTn id="66" dur="1000" fill="hold"/>
                                        <p:tgtEl>
                                          <p:spTgt spid="19"/>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20"/>
                                        </p:tgtEl>
                                        <p:attrNameLst>
                                          <p:attrName>style.visibility</p:attrName>
                                        </p:attrNameLst>
                                      </p:cBhvr>
                                      <p:to>
                                        <p:strVal val="visible"/>
                                      </p:to>
                                    </p:set>
                                    <p:animEffect transition="in" filter="fade">
                                      <p:cBhvr>
                                        <p:cTn id="69" dur="1000"/>
                                        <p:tgtEl>
                                          <p:spTgt spid="20"/>
                                        </p:tgtEl>
                                      </p:cBhvr>
                                    </p:animEffect>
                                    <p:anim calcmode="lin" valueType="num">
                                      <p:cBhvr>
                                        <p:cTn id="70" dur="1000" fill="hold"/>
                                        <p:tgtEl>
                                          <p:spTgt spid="20"/>
                                        </p:tgtEl>
                                        <p:attrNameLst>
                                          <p:attrName>ppt_x</p:attrName>
                                        </p:attrNameLst>
                                      </p:cBhvr>
                                      <p:tavLst>
                                        <p:tav tm="0">
                                          <p:val>
                                            <p:strVal val="#ppt_x"/>
                                          </p:val>
                                        </p:tav>
                                        <p:tav tm="100000">
                                          <p:val>
                                            <p:strVal val="#ppt_x"/>
                                          </p:val>
                                        </p:tav>
                                      </p:tavLst>
                                    </p:anim>
                                    <p:anim calcmode="lin" valueType="num">
                                      <p:cBhvr>
                                        <p:cTn id="71" dur="1000" fill="hold"/>
                                        <p:tgtEl>
                                          <p:spTgt spid="20"/>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22"/>
                                        </p:tgtEl>
                                        <p:attrNameLst>
                                          <p:attrName>style.visibility</p:attrName>
                                        </p:attrNameLst>
                                      </p:cBhvr>
                                      <p:to>
                                        <p:strVal val="visible"/>
                                      </p:to>
                                    </p:set>
                                    <p:animEffect transition="in" filter="fade">
                                      <p:cBhvr>
                                        <p:cTn id="74" dur="1000"/>
                                        <p:tgtEl>
                                          <p:spTgt spid="22"/>
                                        </p:tgtEl>
                                      </p:cBhvr>
                                    </p:animEffect>
                                    <p:anim calcmode="lin" valueType="num">
                                      <p:cBhvr>
                                        <p:cTn id="75" dur="1000" fill="hold"/>
                                        <p:tgtEl>
                                          <p:spTgt spid="22"/>
                                        </p:tgtEl>
                                        <p:attrNameLst>
                                          <p:attrName>ppt_x</p:attrName>
                                        </p:attrNameLst>
                                      </p:cBhvr>
                                      <p:tavLst>
                                        <p:tav tm="0">
                                          <p:val>
                                            <p:strVal val="#ppt_x"/>
                                          </p:val>
                                        </p:tav>
                                        <p:tav tm="100000">
                                          <p:val>
                                            <p:strVal val="#ppt_x"/>
                                          </p:val>
                                        </p:tav>
                                      </p:tavLst>
                                    </p:anim>
                                    <p:anim calcmode="lin" valueType="num">
                                      <p:cBhvr>
                                        <p:cTn id="76" dur="1000" fill="hold"/>
                                        <p:tgtEl>
                                          <p:spTgt spid="22"/>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23"/>
                                        </p:tgtEl>
                                        <p:attrNameLst>
                                          <p:attrName>style.visibility</p:attrName>
                                        </p:attrNameLst>
                                      </p:cBhvr>
                                      <p:to>
                                        <p:strVal val="visible"/>
                                      </p:to>
                                    </p:set>
                                    <p:animEffect transition="in" filter="fade">
                                      <p:cBhvr>
                                        <p:cTn id="79" dur="1000"/>
                                        <p:tgtEl>
                                          <p:spTgt spid="23"/>
                                        </p:tgtEl>
                                      </p:cBhvr>
                                    </p:animEffect>
                                    <p:anim calcmode="lin" valueType="num">
                                      <p:cBhvr>
                                        <p:cTn id="80" dur="1000" fill="hold"/>
                                        <p:tgtEl>
                                          <p:spTgt spid="23"/>
                                        </p:tgtEl>
                                        <p:attrNameLst>
                                          <p:attrName>ppt_x</p:attrName>
                                        </p:attrNameLst>
                                      </p:cBhvr>
                                      <p:tavLst>
                                        <p:tav tm="0">
                                          <p:val>
                                            <p:strVal val="#ppt_x"/>
                                          </p:val>
                                        </p:tav>
                                        <p:tav tm="100000">
                                          <p:val>
                                            <p:strVal val="#ppt_x"/>
                                          </p:val>
                                        </p:tav>
                                      </p:tavLst>
                                    </p:anim>
                                    <p:anim calcmode="lin" valueType="num">
                                      <p:cBhvr>
                                        <p:cTn id="81" dur="1000" fill="hold"/>
                                        <p:tgtEl>
                                          <p:spTgt spid="23"/>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31"/>
                                        </p:tgtEl>
                                        <p:attrNameLst>
                                          <p:attrName>style.visibility</p:attrName>
                                        </p:attrNameLst>
                                      </p:cBhvr>
                                      <p:to>
                                        <p:strVal val="visible"/>
                                      </p:to>
                                    </p:set>
                                    <p:animEffect transition="in" filter="fade">
                                      <p:cBhvr>
                                        <p:cTn id="84" dur="1000"/>
                                        <p:tgtEl>
                                          <p:spTgt spid="31"/>
                                        </p:tgtEl>
                                      </p:cBhvr>
                                    </p:animEffect>
                                    <p:anim calcmode="lin" valueType="num">
                                      <p:cBhvr>
                                        <p:cTn id="85" dur="1000" fill="hold"/>
                                        <p:tgtEl>
                                          <p:spTgt spid="31"/>
                                        </p:tgtEl>
                                        <p:attrNameLst>
                                          <p:attrName>ppt_x</p:attrName>
                                        </p:attrNameLst>
                                      </p:cBhvr>
                                      <p:tavLst>
                                        <p:tav tm="0">
                                          <p:val>
                                            <p:strVal val="#ppt_x"/>
                                          </p:val>
                                        </p:tav>
                                        <p:tav tm="100000">
                                          <p:val>
                                            <p:strVal val="#ppt_x"/>
                                          </p:val>
                                        </p:tav>
                                      </p:tavLst>
                                    </p:anim>
                                    <p:anim calcmode="lin" valueType="num">
                                      <p:cBhvr>
                                        <p:cTn id="86" dur="1000" fill="hold"/>
                                        <p:tgtEl>
                                          <p:spTgt spid="31"/>
                                        </p:tgtEl>
                                        <p:attrNameLst>
                                          <p:attrName>ppt_y</p:attrName>
                                        </p:attrNameLst>
                                      </p:cBhvr>
                                      <p:tavLst>
                                        <p:tav tm="0">
                                          <p:val>
                                            <p:strVal val="#ppt_y+.1"/>
                                          </p:val>
                                        </p:tav>
                                        <p:tav tm="100000">
                                          <p:val>
                                            <p:strVal val="#ppt_y"/>
                                          </p:val>
                                        </p:tav>
                                      </p:tavLst>
                                    </p:anim>
                                  </p:childTnLst>
                                </p:cTn>
                              </p:par>
                              <p:par>
                                <p:cTn id="87" presetID="42" presetClass="entr" presetSubtype="0" fill="hold" nodeType="withEffect">
                                  <p:stCondLst>
                                    <p:cond delay="0"/>
                                  </p:stCondLst>
                                  <p:childTnLst>
                                    <p:set>
                                      <p:cBhvr>
                                        <p:cTn id="88" dur="1" fill="hold">
                                          <p:stCondLst>
                                            <p:cond delay="0"/>
                                          </p:stCondLst>
                                        </p:cTn>
                                        <p:tgtEl>
                                          <p:spTgt spid="32"/>
                                        </p:tgtEl>
                                        <p:attrNameLst>
                                          <p:attrName>style.visibility</p:attrName>
                                        </p:attrNameLst>
                                      </p:cBhvr>
                                      <p:to>
                                        <p:strVal val="visible"/>
                                      </p:to>
                                    </p:set>
                                    <p:animEffect transition="in" filter="fade">
                                      <p:cBhvr>
                                        <p:cTn id="89" dur="1000"/>
                                        <p:tgtEl>
                                          <p:spTgt spid="32"/>
                                        </p:tgtEl>
                                      </p:cBhvr>
                                    </p:animEffect>
                                    <p:anim calcmode="lin" valueType="num">
                                      <p:cBhvr>
                                        <p:cTn id="90" dur="1000" fill="hold"/>
                                        <p:tgtEl>
                                          <p:spTgt spid="32"/>
                                        </p:tgtEl>
                                        <p:attrNameLst>
                                          <p:attrName>ppt_x</p:attrName>
                                        </p:attrNameLst>
                                      </p:cBhvr>
                                      <p:tavLst>
                                        <p:tav tm="0">
                                          <p:val>
                                            <p:strVal val="#ppt_x"/>
                                          </p:val>
                                        </p:tav>
                                        <p:tav tm="100000">
                                          <p:val>
                                            <p:strVal val="#ppt_x"/>
                                          </p:val>
                                        </p:tav>
                                      </p:tavLst>
                                    </p:anim>
                                    <p:anim calcmode="lin" valueType="num">
                                      <p:cBhvr>
                                        <p:cTn id="91" dur="1000" fill="hold"/>
                                        <p:tgtEl>
                                          <p:spTgt spid="32"/>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0"/>
                                  </p:stCondLst>
                                  <p:childTnLst>
                                    <p:set>
                                      <p:cBhvr>
                                        <p:cTn id="93" dur="1" fill="hold">
                                          <p:stCondLst>
                                            <p:cond delay="0"/>
                                          </p:stCondLst>
                                        </p:cTn>
                                        <p:tgtEl>
                                          <p:spTgt spid="45"/>
                                        </p:tgtEl>
                                        <p:attrNameLst>
                                          <p:attrName>style.visibility</p:attrName>
                                        </p:attrNameLst>
                                      </p:cBhvr>
                                      <p:to>
                                        <p:strVal val="visible"/>
                                      </p:to>
                                    </p:set>
                                    <p:animEffect transition="in" filter="fade">
                                      <p:cBhvr>
                                        <p:cTn id="94" dur="1000"/>
                                        <p:tgtEl>
                                          <p:spTgt spid="45"/>
                                        </p:tgtEl>
                                      </p:cBhvr>
                                    </p:animEffect>
                                    <p:anim calcmode="lin" valueType="num">
                                      <p:cBhvr>
                                        <p:cTn id="95" dur="1000" fill="hold"/>
                                        <p:tgtEl>
                                          <p:spTgt spid="45"/>
                                        </p:tgtEl>
                                        <p:attrNameLst>
                                          <p:attrName>ppt_x</p:attrName>
                                        </p:attrNameLst>
                                      </p:cBhvr>
                                      <p:tavLst>
                                        <p:tav tm="0">
                                          <p:val>
                                            <p:strVal val="#ppt_x"/>
                                          </p:val>
                                        </p:tav>
                                        <p:tav tm="100000">
                                          <p:val>
                                            <p:strVal val="#ppt_x"/>
                                          </p:val>
                                        </p:tav>
                                      </p:tavLst>
                                    </p:anim>
                                    <p:anim calcmode="lin" valueType="num">
                                      <p:cBhvr>
                                        <p:cTn id="96" dur="1000" fill="hold"/>
                                        <p:tgtEl>
                                          <p:spTgt spid="45"/>
                                        </p:tgtEl>
                                        <p:attrNameLst>
                                          <p:attrName>ppt_y</p:attrName>
                                        </p:attrNameLst>
                                      </p:cBhvr>
                                      <p:tavLst>
                                        <p:tav tm="0">
                                          <p:val>
                                            <p:strVal val="#ppt_y+.1"/>
                                          </p:val>
                                        </p:tav>
                                        <p:tav tm="100000">
                                          <p:val>
                                            <p:strVal val="#ppt_y"/>
                                          </p:val>
                                        </p:tav>
                                      </p:tavLst>
                                    </p:anim>
                                  </p:childTnLst>
                                </p:cTn>
                              </p:par>
                              <p:par>
                                <p:cTn id="97" presetID="42" presetClass="entr" presetSubtype="0" fill="hold" nodeType="withEffect">
                                  <p:stCondLst>
                                    <p:cond delay="0"/>
                                  </p:stCondLst>
                                  <p:childTnLst>
                                    <p:set>
                                      <p:cBhvr>
                                        <p:cTn id="98" dur="1" fill="hold">
                                          <p:stCondLst>
                                            <p:cond delay="0"/>
                                          </p:stCondLst>
                                        </p:cTn>
                                        <p:tgtEl>
                                          <p:spTgt spid="46"/>
                                        </p:tgtEl>
                                        <p:attrNameLst>
                                          <p:attrName>style.visibility</p:attrName>
                                        </p:attrNameLst>
                                      </p:cBhvr>
                                      <p:to>
                                        <p:strVal val="visible"/>
                                      </p:to>
                                    </p:set>
                                    <p:animEffect transition="in" filter="fade">
                                      <p:cBhvr>
                                        <p:cTn id="99" dur="1000"/>
                                        <p:tgtEl>
                                          <p:spTgt spid="46"/>
                                        </p:tgtEl>
                                      </p:cBhvr>
                                    </p:animEffect>
                                    <p:anim calcmode="lin" valueType="num">
                                      <p:cBhvr>
                                        <p:cTn id="100" dur="1000" fill="hold"/>
                                        <p:tgtEl>
                                          <p:spTgt spid="46"/>
                                        </p:tgtEl>
                                        <p:attrNameLst>
                                          <p:attrName>ppt_x</p:attrName>
                                        </p:attrNameLst>
                                      </p:cBhvr>
                                      <p:tavLst>
                                        <p:tav tm="0">
                                          <p:val>
                                            <p:strVal val="#ppt_x"/>
                                          </p:val>
                                        </p:tav>
                                        <p:tav tm="100000">
                                          <p:val>
                                            <p:strVal val="#ppt_x"/>
                                          </p:val>
                                        </p:tav>
                                      </p:tavLst>
                                    </p:anim>
                                    <p:anim calcmode="lin" valueType="num">
                                      <p:cBhvr>
                                        <p:cTn id="101" dur="1000" fill="hold"/>
                                        <p:tgtEl>
                                          <p:spTgt spid="46"/>
                                        </p:tgtEl>
                                        <p:attrNameLst>
                                          <p:attrName>ppt_y</p:attrName>
                                        </p:attrNameLst>
                                      </p:cBhvr>
                                      <p:tavLst>
                                        <p:tav tm="0">
                                          <p:val>
                                            <p:strVal val="#ppt_y+.1"/>
                                          </p:val>
                                        </p:tav>
                                        <p:tav tm="100000">
                                          <p:val>
                                            <p:strVal val="#ppt_y"/>
                                          </p:val>
                                        </p:tav>
                                      </p:tavLst>
                                    </p:anim>
                                  </p:childTnLst>
                                </p:cTn>
                              </p:par>
                              <p:par>
                                <p:cTn id="102" presetID="2" presetClass="entr" presetSubtype="8" fill="hold" nodeType="withEffect">
                                  <p:stCondLst>
                                    <p:cond delay="0"/>
                                  </p:stCondLst>
                                  <p:childTnLst>
                                    <p:set>
                                      <p:cBhvr>
                                        <p:cTn id="103" dur="1" fill="hold">
                                          <p:stCondLst>
                                            <p:cond delay="0"/>
                                          </p:stCondLst>
                                        </p:cTn>
                                        <p:tgtEl>
                                          <p:spTgt spid="68"/>
                                        </p:tgtEl>
                                        <p:attrNameLst>
                                          <p:attrName>style.visibility</p:attrName>
                                        </p:attrNameLst>
                                      </p:cBhvr>
                                      <p:to>
                                        <p:strVal val="visible"/>
                                      </p:to>
                                    </p:set>
                                    <p:anim calcmode="lin" valueType="num">
                                      <p:cBhvr additive="base">
                                        <p:cTn id="104" dur="1000" fill="hold"/>
                                        <p:tgtEl>
                                          <p:spTgt spid="68"/>
                                        </p:tgtEl>
                                        <p:attrNameLst>
                                          <p:attrName>ppt_x</p:attrName>
                                        </p:attrNameLst>
                                      </p:cBhvr>
                                      <p:tavLst>
                                        <p:tav tm="0">
                                          <p:val>
                                            <p:strVal val="0-#ppt_w/2"/>
                                          </p:val>
                                        </p:tav>
                                        <p:tav tm="100000">
                                          <p:val>
                                            <p:strVal val="#ppt_x"/>
                                          </p:val>
                                        </p:tav>
                                      </p:tavLst>
                                    </p:anim>
                                    <p:anim calcmode="lin" valueType="num">
                                      <p:cBhvr additive="base">
                                        <p:cTn id="105" dur="1000" fill="hold"/>
                                        <p:tgtEl>
                                          <p:spTgt spid="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9" grpId="0" animBg="1"/>
      <p:bldP spid="20" grpId="0" animBg="1"/>
      <p:bldP spid="22" grpId="0" animBg="1"/>
      <p:bldP spid="31" grpId="0" animBg="1"/>
      <p:bldP spid="45" grpId="0" animBg="1"/>
      <p:bldP spid="53" grpId="0"/>
      <p:bldP spid="54" grpId="0"/>
      <p:bldP spid="55" grpId="0"/>
      <p:bldP spid="56" grpId="0"/>
      <p:bldP spid="57" grpId="0"/>
      <p:bldP spid="58"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72" name="组合 71">
            <a:extLst>
              <a:ext uri="{FF2B5EF4-FFF2-40B4-BE49-F238E27FC236}">
                <a16:creationId xmlns:a16="http://schemas.microsoft.com/office/drawing/2014/main" id="{4F70856F-61C5-42E7-A895-885E5F89E594}"/>
              </a:ext>
            </a:extLst>
          </p:cNvPr>
          <p:cNvGrpSpPr/>
          <p:nvPr/>
        </p:nvGrpSpPr>
        <p:grpSpPr>
          <a:xfrm>
            <a:off x="9455689" y="249096"/>
            <a:ext cx="2200144" cy="814741"/>
            <a:chOff x="7178675" y="512890"/>
            <a:chExt cx="2905125" cy="970473"/>
          </a:xfrm>
        </p:grpSpPr>
        <p:sp>
          <p:nvSpPr>
            <p:cNvPr id="73" name="矩形 72">
              <a:extLst>
                <a:ext uri="{FF2B5EF4-FFF2-40B4-BE49-F238E27FC236}">
                  <a16:creationId xmlns:a16="http://schemas.microsoft.com/office/drawing/2014/main" id="{89BDB780-D878-4715-A418-BA52E0A30238}"/>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4" name="矩形 73">
              <a:extLst>
                <a:ext uri="{FF2B5EF4-FFF2-40B4-BE49-F238E27FC236}">
                  <a16:creationId xmlns:a16="http://schemas.microsoft.com/office/drawing/2014/main" id="{0F461359-8C41-4CD4-BD07-CAB23C436689}"/>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5" name="矩形 74">
              <a:extLst>
                <a:ext uri="{FF2B5EF4-FFF2-40B4-BE49-F238E27FC236}">
                  <a16:creationId xmlns:a16="http://schemas.microsoft.com/office/drawing/2014/main" id="{71D36BB6-50D2-4410-B8D0-573D8ABD3BA3}"/>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6" name="矩形 75">
              <a:extLst>
                <a:ext uri="{FF2B5EF4-FFF2-40B4-BE49-F238E27FC236}">
                  <a16:creationId xmlns:a16="http://schemas.microsoft.com/office/drawing/2014/main" id="{96597888-9C33-46D8-8590-03BBFAEA3957}"/>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7" name="文本框 76">
              <a:extLst>
                <a:ext uri="{FF2B5EF4-FFF2-40B4-BE49-F238E27FC236}">
                  <a16:creationId xmlns:a16="http://schemas.microsoft.com/office/drawing/2014/main" id="{85F83211-35B4-4DB0-9F88-2175A9F5890A}"/>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8" name="文本框 77">
              <a:extLst>
                <a:ext uri="{FF2B5EF4-FFF2-40B4-BE49-F238E27FC236}">
                  <a16:creationId xmlns:a16="http://schemas.microsoft.com/office/drawing/2014/main" id="{1BD33DD2-34F5-4294-83B7-4B484F11BEFF}"/>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9" name="文本框 78">
              <a:extLst>
                <a:ext uri="{FF2B5EF4-FFF2-40B4-BE49-F238E27FC236}">
                  <a16:creationId xmlns:a16="http://schemas.microsoft.com/office/drawing/2014/main" id="{FA383460-02D5-4049-A1BD-12C2CB1845EA}"/>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pic>
        <p:nvPicPr>
          <p:cNvPr id="95" name="图片 94">
            <a:extLst>
              <a:ext uri="{FF2B5EF4-FFF2-40B4-BE49-F238E27FC236}">
                <a16:creationId xmlns:a16="http://schemas.microsoft.com/office/drawing/2014/main" id="{57A49797-AA7E-4FC0-83A9-466DED297A70}"/>
              </a:ext>
            </a:extLst>
          </p:cNvPr>
          <p:cNvPicPr>
            <a:picLocks noChangeAspect="1"/>
          </p:cNvPicPr>
          <p:nvPr/>
        </p:nvPicPr>
        <p:blipFill>
          <a:blip r:embed="rId2">
            <a:extLst>
              <a:ext uri="{28A0092B-C50C-407E-A947-70E740481C1C}">
                <a14:useLocalDpi xmlns:a14="http://schemas.microsoft.com/office/drawing/2010/main" val="0"/>
              </a:ext>
            </a:extLst>
          </a:blip>
          <a:srcRect r="31734" b="30968"/>
          <a:stretch>
            <a:fillRect/>
          </a:stretch>
        </p:blipFill>
        <p:spPr>
          <a:xfrm>
            <a:off x="8350610" y="3701588"/>
            <a:ext cx="3841390" cy="3156413"/>
          </a:xfrm>
          <a:custGeom>
            <a:avLst/>
            <a:gdLst>
              <a:gd name="connsiteX0" fmla="*/ 0 w 3841390"/>
              <a:gd name="connsiteY0" fmla="*/ 0 h 3156413"/>
              <a:gd name="connsiteX1" fmla="*/ 3841390 w 3841390"/>
              <a:gd name="connsiteY1" fmla="*/ 0 h 3156413"/>
              <a:gd name="connsiteX2" fmla="*/ 3841390 w 3841390"/>
              <a:gd name="connsiteY2" fmla="*/ 3156413 h 3156413"/>
              <a:gd name="connsiteX3" fmla="*/ 734124 w 3841390"/>
              <a:gd name="connsiteY3" fmla="*/ 3156413 h 3156413"/>
              <a:gd name="connsiteX4" fmla="*/ 0 w 3841390"/>
              <a:gd name="connsiteY4" fmla="*/ 3156413 h 3156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1390" h="3156413">
                <a:moveTo>
                  <a:pt x="0" y="0"/>
                </a:moveTo>
                <a:lnTo>
                  <a:pt x="3841390" y="0"/>
                </a:lnTo>
                <a:lnTo>
                  <a:pt x="3841390" y="3156413"/>
                </a:lnTo>
                <a:lnTo>
                  <a:pt x="734124" y="3156413"/>
                </a:lnTo>
                <a:lnTo>
                  <a:pt x="0" y="3156413"/>
                </a:lnTo>
                <a:close/>
              </a:path>
            </a:pathLst>
          </a:custGeom>
        </p:spPr>
      </p:pic>
      <p:grpSp>
        <p:nvGrpSpPr>
          <p:cNvPr id="2" name="组合 1">
            <a:extLst>
              <a:ext uri="{FF2B5EF4-FFF2-40B4-BE49-F238E27FC236}">
                <a16:creationId xmlns:a16="http://schemas.microsoft.com/office/drawing/2014/main" id="{3BCE0EB0-9D61-455C-B418-A40FAA086657}"/>
              </a:ext>
            </a:extLst>
          </p:cNvPr>
          <p:cNvGrpSpPr/>
          <p:nvPr/>
        </p:nvGrpSpPr>
        <p:grpSpPr>
          <a:xfrm>
            <a:off x="1839793" y="3052071"/>
            <a:ext cx="8512413" cy="1021067"/>
            <a:chOff x="1236014" y="3052071"/>
            <a:chExt cx="8512413" cy="1021067"/>
          </a:xfrm>
        </p:grpSpPr>
        <p:sp>
          <p:nvSpPr>
            <p:cNvPr id="49" name="Google Shape;190;p18">
              <a:extLst>
                <a:ext uri="{FF2B5EF4-FFF2-40B4-BE49-F238E27FC236}">
                  <a16:creationId xmlns:a16="http://schemas.microsoft.com/office/drawing/2014/main" id="{217589E6-A7D1-4B19-BA3F-F0EB3324CF76}"/>
                </a:ext>
              </a:extLst>
            </p:cNvPr>
            <p:cNvSpPr/>
            <p:nvPr/>
          </p:nvSpPr>
          <p:spPr>
            <a:xfrm>
              <a:off x="1236014" y="3052071"/>
              <a:ext cx="8512413" cy="1021067"/>
            </a:xfrm>
            <a:custGeom>
              <a:avLst/>
              <a:gdLst/>
              <a:ahLst/>
              <a:cxnLst/>
              <a:rect l="l" t="t" r="r" b="b"/>
              <a:pathLst>
                <a:path w="283955" h="34241" extrusionOk="0">
                  <a:moveTo>
                    <a:pt x="17552" y="1"/>
                  </a:moveTo>
                  <a:cubicBezTo>
                    <a:pt x="8577" y="67"/>
                    <a:pt x="997" y="7248"/>
                    <a:pt x="532" y="16223"/>
                  </a:cubicBezTo>
                  <a:cubicBezTo>
                    <a:pt x="0" y="26063"/>
                    <a:pt x="7912" y="34240"/>
                    <a:pt x="17618" y="34240"/>
                  </a:cubicBezTo>
                  <a:cubicBezTo>
                    <a:pt x="24200" y="34240"/>
                    <a:pt x="29918" y="30584"/>
                    <a:pt x="32777" y="25132"/>
                  </a:cubicBezTo>
                  <a:cubicBezTo>
                    <a:pt x="33907" y="23004"/>
                    <a:pt x="35968" y="21675"/>
                    <a:pt x="38362" y="21675"/>
                  </a:cubicBezTo>
                  <a:lnTo>
                    <a:pt x="59304" y="21675"/>
                  </a:lnTo>
                  <a:cubicBezTo>
                    <a:pt x="61631" y="21675"/>
                    <a:pt x="63759" y="23004"/>
                    <a:pt x="64822" y="25132"/>
                  </a:cubicBezTo>
                  <a:cubicBezTo>
                    <a:pt x="67681" y="30584"/>
                    <a:pt x="73399" y="34240"/>
                    <a:pt x="79981" y="34240"/>
                  </a:cubicBezTo>
                  <a:cubicBezTo>
                    <a:pt x="86563" y="34240"/>
                    <a:pt x="92214" y="30584"/>
                    <a:pt x="95139" y="25132"/>
                  </a:cubicBezTo>
                  <a:cubicBezTo>
                    <a:pt x="96203" y="23004"/>
                    <a:pt x="98330" y="21675"/>
                    <a:pt x="100657" y="21675"/>
                  </a:cubicBezTo>
                  <a:lnTo>
                    <a:pt x="121600" y="21675"/>
                  </a:lnTo>
                  <a:cubicBezTo>
                    <a:pt x="123927" y="21675"/>
                    <a:pt x="126054" y="23004"/>
                    <a:pt x="127118" y="25132"/>
                  </a:cubicBezTo>
                  <a:cubicBezTo>
                    <a:pt x="130044" y="30584"/>
                    <a:pt x="135695" y="34240"/>
                    <a:pt x="142277" y="34240"/>
                  </a:cubicBezTo>
                  <a:cubicBezTo>
                    <a:pt x="148859" y="34240"/>
                    <a:pt x="154576" y="30584"/>
                    <a:pt x="157435" y="25132"/>
                  </a:cubicBezTo>
                  <a:cubicBezTo>
                    <a:pt x="158499" y="23004"/>
                    <a:pt x="160626" y="21675"/>
                    <a:pt x="163020" y="21675"/>
                  </a:cubicBezTo>
                  <a:lnTo>
                    <a:pt x="183896" y="21675"/>
                  </a:lnTo>
                  <a:cubicBezTo>
                    <a:pt x="186289" y="21675"/>
                    <a:pt x="188350" y="23004"/>
                    <a:pt x="189481" y="25132"/>
                  </a:cubicBezTo>
                  <a:cubicBezTo>
                    <a:pt x="192339" y="30584"/>
                    <a:pt x="198057" y="34240"/>
                    <a:pt x="204639" y="34240"/>
                  </a:cubicBezTo>
                  <a:cubicBezTo>
                    <a:pt x="211155" y="34240"/>
                    <a:pt x="216872" y="30584"/>
                    <a:pt x="219731" y="25132"/>
                  </a:cubicBezTo>
                  <a:cubicBezTo>
                    <a:pt x="220861" y="23004"/>
                    <a:pt x="222922" y="21675"/>
                    <a:pt x="225316" y="21675"/>
                  </a:cubicBezTo>
                  <a:lnTo>
                    <a:pt x="246258" y="21675"/>
                  </a:lnTo>
                  <a:cubicBezTo>
                    <a:pt x="248585" y="21675"/>
                    <a:pt x="250713" y="23004"/>
                    <a:pt x="251777" y="25132"/>
                  </a:cubicBezTo>
                  <a:cubicBezTo>
                    <a:pt x="254635" y="30584"/>
                    <a:pt x="260353" y="34240"/>
                    <a:pt x="266935" y="34240"/>
                  </a:cubicBezTo>
                  <a:cubicBezTo>
                    <a:pt x="278171" y="34240"/>
                    <a:pt x="283955" y="26661"/>
                    <a:pt x="283955" y="17220"/>
                  </a:cubicBezTo>
                  <a:cubicBezTo>
                    <a:pt x="283955" y="7713"/>
                    <a:pt x="278171" y="1"/>
                    <a:pt x="266935" y="1"/>
                  </a:cubicBezTo>
                  <a:cubicBezTo>
                    <a:pt x="260353" y="1"/>
                    <a:pt x="254635" y="3724"/>
                    <a:pt x="251777" y="9176"/>
                  </a:cubicBezTo>
                  <a:cubicBezTo>
                    <a:pt x="250713" y="11237"/>
                    <a:pt x="248585" y="12633"/>
                    <a:pt x="246258" y="12633"/>
                  </a:cubicBezTo>
                  <a:lnTo>
                    <a:pt x="225316" y="12633"/>
                  </a:lnTo>
                  <a:cubicBezTo>
                    <a:pt x="222922" y="12633"/>
                    <a:pt x="220861" y="11237"/>
                    <a:pt x="219731" y="9176"/>
                  </a:cubicBezTo>
                  <a:cubicBezTo>
                    <a:pt x="216872" y="3724"/>
                    <a:pt x="211155" y="1"/>
                    <a:pt x="204639" y="1"/>
                  </a:cubicBezTo>
                  <a:cubicBezTo>
                    <a:pt x="198057" y="1"/>
                    <a:pt x="192339" y="3724"/>
                    <a:pt x="189481" y="9176"/>
                  </a:cubicBezTo>
                  <a:cubicBezTo>
                    <a:pt x="188350" y="11237"/>
                    <a:pt x="186289" y="12633"/>
                    <a:pt x="183896" y="12633"/>
                  </a:cubicBezTo>
                  <a:lnTo>
                    <a:pt x="163020" y="12633"/>
                  </a:lnTo>
                  <a:cubicBezTo>
                    <a:pt x="160626" y="12633"/>
                    <a:pt x="158499" y="11237"/>
                    <a:pt x="157435" y="9176"/>
                  </a:cubicBezTo>
                  <a:cubicBezTo>
                    <a:pt x="154576" y="3724"/>
                    <a:pt x="148859" y="1"/>
                    <a:pt x="142277" y="1"/>
                  </a:cubicBezTo>
                  <a:cubicBezTo>
                    <a:pt x="135695" y="1"/>
                    <a:pt x="130044" y="3724"/>
                    <a:pt x="127118" y="9176"/>
                  </a:cubicBezTo>
                  <a:cubicBezTo>
                    <a:pt x="126054" y="11237"/>
                    <a:pt x="123927" y="12633"/>
                    <a:pt x="121600" y="12633"/>
                  </a:cubicBezTo>
                  <a:lnTo>
                    <a:pt x="100657" y="12633"/>
                  </a:lnTo>
                  <a:cubicBezTo>
                    <a:pt x="98330" y="12633"/>
                    <a:pt x="96203" y="11237"/>
                    <a:pt x="95139" y="9176"/>
                  </a:cubicBezTo>
                  <a:cubicBezTo>
                    <a:pt x="92214" y="3724"/>
                    <a:pt x="86563" y="1"/>
                    <a:pt x="79981" y="1"/>
                  </a:cubicBezTo>
                  <a:cubicBezTo>
                    <a:pt x="73399" y="1"/>
                    <a:pt x="67681" y="3724"/>
                    <a:pt x="64822" y="9176"/>
                  </a:cubicBezTo>
                  <a:cubicBezTo>
                    <a:pt x="63759" y="11237"/>
                    <a:pt x="61631" y="12633"/>
                    <a:pt x="59304" y="12633"/>
                  </a:cubicBezTo>
                  <a:lnTo>
                    <a:pt x="38362" y="12633"/>
                  </a:lnTo>
                  <a:cubicBezTo>
                    <a:pt x="35968" y="12633"/>
                    <a:pt x="33907" y="11237"/>
                    <a:pt x="32777" y="9176"/>
                  </a:cubicBezTo>
                  <a:cubicBezTo>
                    <a:pt x="29918" y="3724"/>
                    <a:pt x="24134" y="1"/>
                    <a:pt x="17552"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chemeClr val="bg1"/>
                </a:solidFill>
                <a:cs typeface="+mn-ea"/>
                <a:sym typeface="+mn-lt"/>
              </a:endParaRPr>
            </a:p>
          </p:txBody>
        </p:sp>
        <p:grpSp>
          <p:nvGrpSpPr>
            <p:cNvPr id="50" name="Google Shape;1002;p32">
              <a:extLst>
                <a:ext uri="{FF2B5EF4-FFF2-40B4-BE49-F238E27FC236}">
                  <a16:creationId xmlns:a16="http://schemas.microsoft.com/office/drawing/2014/main" id="{CAEEC793-4A30-442D-854A-D5A2EC7BF2B8}"/>
                </a:ext>
              </a:extLst>
            </p:cNvPr>
            <p:cNvGrpSpPr/>
            <p:nvPr/>
          </p:nvGrpSpPr>
          <p:grpSpPr>
            <a:xfrm>
              <a:off x="1634582" y="3378694"/>
              <a:ext cx="287101" cy="335648"/>
              <a:chOff x="-48237000" y="2342650"/>
              <a:chExt cx="256800" cy="300225"/>
            </a:xfrm>
            <a:solidFill>
              <a:srgbClr val="000944"/>
            </a:solidFill>
          </p:grpSpPr>
          <p:sp>
            <p:nvSpPr>
              <p:cNvPr id="92" name="Google Shape;1003;p32">
                <a:extLst>
                  <a:ext uri="{FF2B5EF4-FFF2-40B4-BE49-F238E27FC236}">
                    <a16:creationId xmlns:a16="http://schemas.microsoft.com/office/drawing/2014/main" id="{ADD59900-F44C-4916-A575-5D12C997075A}"/>
                  </a:ext>
                </a:extLst>
              </p:cNvPr>
              <p:cNvSpPr/>
              <p:nvPr/>
            </p:nvSpPr>
            <p:spPr>
              <a:xfrm>
                <a:off x="-48237000" y="2342650"/>
                <a:ext cx="256800" cy="300225"/>
              </a:xfrm>
              <a:custGeom>
                <a:avLst/>
                <a:gdLst/>
                <a:ahLst/>
                <a:cxnLst/>
                <a:rect l="l" t="t" r="r" b="b"/>
                <a:pathLst>
                  <a:path w="10272" h="12009" extrusionOk="0">
                    <a:moveTo>
                      <a:pt x="4507" y="679"/>
                    </a:moveTo>
                    <a:cubicBezTo>
                      <a:pt x="4774" y="679"/>
                      <a:pt x="5048" y="706"/>
                      <a:pt x="5325" y="762"/>
                    </a:cubicBezTo>
                    <a:cubicBezTo>
                      <a:pt x="6774" y="1077"/>
                      <a:pt x="7940" y="2274"/>
                      <a:pt x="8255" y="3723"/>
                    </a:cubicBezTo>
                    <a:cubicBezTo>
                      <a:pt x="8381" y="4227"/>
                      <a:pt x="8381" y="4763"/>
                      <a:pt x="8318" y="5267"/>
                    </a:cubicBezTo>
                    <a:cubicBezTo>
                      <a:pt x="8318" y="5330"/>
                      <a:pt x="8318" y="5424"/>
                      <a:pt x="8350" y="5487"/>
                    </a:cubicBezTo>
                    <a:lnTo>
                      <a:pt x="9263" y="7220"/>
                    </a:lnTo>
                    <a:cubicBezTo>
                      <a:pt x="9389" y="7441"/>
                      <a:pt x="9232" y="7756"/>
                      <a:pt x="8980" y="7756"/>
                    </a:cubicBezTo>
                    <a:lnTo>
                      <a:pt x="8034" y="7756"/>
                    </a:lnTo>
                    <a:cubicBezTo>
                      <a:pt x="7845" y="7756"/>
                      <a:pt x="7688" y="7913"/>
                      <a:pt x="7688" y="8102"/>
                    </a:cubicBezTo>
                    <a:lnTo>
                      <a:pt x="7688" y="9867"/>
                    </a:lnTo>
                    <a:lnTo>
                      <a:pt x="5892" y="9867"/>
                    </a:lnTo>
                    <a:cubicBezTo>
                      <a:pt x="5703" y="9867"/>
                      <a:pt x="5546" y="10024"/>
                      <a:pt x="5546" y="10213"/>
                    </a:cubicBezTo>
                    <a:lnTo>
                      <a:pt x="5546" y="11284"/>
                    </a:lnTo>
                    <a:lnTo>
                      <a:pt x="2049" y="11284"/>
                    </a:lnTo>
                    <a:lnTo>
                      <a:pt x="2049" y="7693"/>
                    </a:lnTo>
                    <a:cubicBezTo>
                      <a:pt x="2049" y="7598"/>
                      <a:pt x="2017" y="7504"/>
                      <a:pt x="1923" y="7441"/>
                    </a:cubicBezTo>
                    <a:cubicBezTo>
                      <a:pt x="1103" y="6685"/>
                      <a:pt x="631" y="5645"/>
                      <a:pt x="631" y="4542"/>
                    </a:cubicBezTo>
                    <a:cubicBezTo>
                      <a:pt x="631" y="2387"/>
                      <a:pt x="2372" y="679"/>
                      <a:pt x="4507" y="679"/>
                    </a:cubicBezTo>
                    <a:close/>
                    <a:moveTo>
                      <a:pt x="4570" y="0"/>
                    </a:moveTo>
                    <a:cubicBezTo>
                      <a:pt x="2059" y="0"/>
                      <a:pt x="1" y="1999"/>
                      <a:pt x="1" y="4542"/>
                    </a:cubicBezTo>
                    <a:cubicBezTo>
                      <a:pt x="1" y="5802"/>
                      <a:pt x="505" y="7000"/>
                      <a:pt x="1418" y="7850"/>
                    </a:cubicBezTo>
                    <a:lnTo>
                      <a:pt x="1418" y="11631"/>
                    </a:lnTo>
                    <a:cubicBezTo>
                      <a:pt x="1418" y="11851"/>
                      <a:pt x="1576" y="12009"/>
                      <a:pt x="1765" y="12009"/>
                    </a:cubicBezTo>
                    <a:lnTo>
                      <a:pt x="5987" y="12009"/>
                    </a:lnTo>
                    <a:cubicBezTo>
                      <a:pt x="6176" y="12009"/>
                      <a:pt x="6333" y="11851"/>
                      <a:pt x="6333" y="11631"/>
                    </a:cubicBezTo>
                    <a:lnTo>
                      <a:pt x="6333" y="10591"/>
                    </a:lnTo>
                    <a:lnTo>
                      <a:pt x="8097" y="10591"/>
                    </a:lnTo>
                    <a:cubicBezTo>
                      <a:pt x="8287" y="10591"/>
                      <a:pt x="8444" y="10434"/>
                      <a:pt x="8444" y="10213"/>
                    </a:cubicBezTo>
                    <a:lnTo>
                      <a:pt x="8444" y="8449"/>
                    </a:lnTo>
                    <a:lnTo>
                      <a:pt x="9043" y="8449"/>
                    </a:lnTo>
                    <a:cubicBezTo>
                      <a:pt x="9799" y="8417"/>
                      <a:pt x="10271" y="7598"/>
                      <a:pt x="9925" y="6874"/>
                    </a:cubicBezTo>
                    <a:lnTo>
                      <a:pt x="9043" y="5267"/>
                    </a:lnTo>
                    <a:cubicBezTo>
                      <a:pt x="9137" y="4700"/>
                      <a:pt x="9137" y="4164"/>
                      <a:pt x="9011" y="3597"/>
                    </a:cubicBezTo>
                    <a:cubicBezTo>
                      <a:pt x="8665" y="1864"/>
                      <a:pt x="7247" y="510"/>
                      <a:pt x="5546" y="100"/>
                    </a:cubicBezTo>
                    <a:cubicBezTo>
                      <a:pt x="5215" y="33"/>
                      <a:pt x="4889" y="0"/>
                      <a:pt x="4570"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93" name="Google Shape;1004;p32">
                <a:extLst>
                  <a:ext uri="{FF2B5EF4-FFF2-40B4-BE49-F238E27FC236}">
                    <a16:creationId xmlns:a16="http://schemas.microsoft.com/office/drawing/2014/main" id="{67F86E15-190A-472F-94EB-7458B86F53F5}"/>
                  </a:ext>
                </a:extLst>
              </p:cNvPr>
              <p:cNvSpPr/>
              <p:nvPr/>
            </p:nvSpPr>
            <p:spPr>
              <a:xfrm>
                <a:off x="-48195250" y="2377425"/>
                <a:ext cx="144150" cy="140225"/>
              </a:xfrm>
              <a:custGeom>
                <a:avLst/>
                <a:gdLst/>
                <a:ahLst/>
                <a:cxnLst/>
                <a:rect l="l" t="t" r="r" b="b"/>
                <a:pathLst>
                  <a:path w="5766" h="5609" extrusionOk="0">
                    <a:moveTo>
                      <a:pt x="3214" y="757"/>
                    </a:moveTo>
                    <a:lnTo>
                      <a:pt x="3214" y="883"/>
                    </a:lnTo>
                    <a:cubicBezTo>
                      <a:pt x="3214" y="1040"/>
                      <a:pt x="3277" y="1135"/>
                      <a:pt x="3435" y="1198"/>
                    </a:cubicBezTo>
                    <a:cubicBezTo>
                      <a:pt x="3624" y="1261"/>
                      <a:pt x="3844" y="1387"/>
                      <a:pt x="4002" y="1513"/>
                    </a:cubicBezTo>
                    <a:cubicBezTo>
                      <a:pt x="4061" y="1553"/>
                      <a:pt x="4146" y="1593"/>
                      <a:pt x="4233" y="1593"/>
                    </a:cubicBezTo>
                    <a:cubicBezTo>
                      <a:pt x="4283" y="1593"/>
                      <a:pt x="4333" y="1579"/>
                      <a:pt x="4380" y="1545"/>
                    </a:cubicBezTo>
                    <a:lnTo>
                      <a:pt x="4506" y="1482"/>
                    </a:lnTo>
                    <a:lnTo>
                      <a:pt x="4852" y="2049"/>
                    </a:lnTo>
                    <a:lnTo>
                      <a:pt x="4726" y="2143"/>
                    </a:lnTo>
                    <a:cubicBezTo>
                      <a:pt x="4632" y="2206"/>
                      <a:pt x="4537" y="2364"/>
                      <a:pt x="4569" y="2490"/>
                    </a:cubicBezTo>
                    <a:cubicBezTo>
                      <a:pt x="4632" y="2710"/>
                      <a:pt x="4632" y="2899"/>
                      <a:pt x="4569" y="3120"/>
                    </a:cubicBezTo>
                    <a:cubicBezTo>
                      <a:pt x="4537" y="3277"/>
                      <a:pt x="4632" y="3403"/>
                      <a:pt x="4726" y="3466"/>
                    </a:cubicBezTo>
                    <a:lnTo>
                      <a:pt x="4852" y="3561"/>
                    </a:lnTo>
                    <a:lnTo>
                      <a:pt x="4506" y="4159"/>
                    </a:lnTo>
                    <a:lnTo>
                      <a:pt x="4380" y="4065"/>
                    </a:lnTo>
                    <a:cubicBezTo>
                      <a:pt x="4323" y="4037"/>
                      <a:pt x="4260" y="4021"/>
                      <a:pt x="4199" y="4021"/>
                    </a:cubicBezTo>
                    <a:cubicBezTo>
                      <a:pt x="4125" y="4021"/>
                      <a:pt x="4054" y="4044"/>
                      <a:pt x="4002" y="4096"/>
                    </a:cubicBezTo>
                    <a:cubicBezTo>
                      <a:pt x="3844" y="4254"/>
                      <a:pt x="3624" y="4348"/>
                      <a:pt x="3435" y="4411"/>
                    </a:cubicBezTo>
                    <a:cubicBezTo>
                      <a:pt x="3277" y="4475"/>
                      <a:pt x="3214" y="4632"/>
                      <a:pt x="3214" y="4727"/>
                    </a:cubicBezTo>
                    <a:lnTo>
                      <a:pt x="3214" y="4853"/>
                    </a:lnTo>
                    <a:lnTo>
                      <a:pt x="2489" y="4853"/>
                    </a:lnTo>
                    <a:lnTo>
                      <a:pt x="2489" y="4727"/>
                    </a:lnTo>
                    <a:cubicBezTo>
                      <a:pt x="2489" y="4569"/>
                      <a:pt x="2426" y="4475"/>
                      <a:pt x="2269" y="4411"/>
                    </a:cubicBezTo>
                    <a:cubicBezTo>
                      <a:pt x="2048" y="4348"/>
                      <a:pt x="1859" y="4222"/>
                      <a:pt x="1702" y="4096"/>
                    </a:cubicBezTo>
                    <a:cubicBezTo>
                      <a:pt x="1622" y="4057"/>
                      <a:pt x="1530" y="4017"/>
                      <a:pt x="1449" y="4017"/>
                    </a:cubicBezTo>
                    <a:cubicBezTo>
                      <a:pt x="1402" y="4017"/>
                      <a:pt x="1358" y="4030"/>
                      <a:pt x="1324" y="4065"/>
                    </a:cubicBezTo>
                    <a:lnTo>
                      <a:pt x="1198" y="4159"/>
                    </a:lnTo>
                    <a:lnTo>
                      <a:pt x="851" y="3561"/>
                    </a:lnTo>
                    <a:lnTo>
                      <a:pt x="946" y="3466"/>
                    </a:lnTo>
                    <a:cubicBezTo>
                      <a:pt x="1072" y="3403"/>
                      <a:pt x="1166" y="3246"/>
                      <a:pt x="1103" y="3120"/>
                    </a:cubicBezTo>
                    <a:cubicBezTo>
                      <a:pt x="1072" y="2899"/>
                      <a:pt x="1072" y="2710"/>
                      <a:pt x="1103" y="2490"/>
                    </a:cubicBezTo>
                    <a:cubicBezTo>
                      <a:pt x="1166" y="2332"/>
                      <a:pt x="1072" y="2206"/>
                      <a:pt x="946" y="2143"/>
                    </a:cubicBezTo>
                    <a:lnTo>
                      <a:pt x="851" y="2049"/>
                    </a:lnTo>
                    <a:lnTo>
                      <a:pt x="1198" y="1482"/>
                    </a:lnTo>
                    <a:lnTo>
                      <a:pt x="1324" y="1545"/>
                    </a:lnTo>
                    <a:cubicBezTo>
                      <a:pt x="1366" y="1573"/>
                      <a:pt x="1421" y="1588"/>
                      <a:pt x="1481" y="1588"/>
                    </a:cubicBezTo>
                    <a:cubicBezTo>
                      <a:pt x="1553" y="1588"/>
                      <a:pt x="1632" y="1565"/>
                      <a:pt x="1702" y="1513"/>
                    </a:cubicBezTo>
                    <a:cubicBezTo>
                      <a:pt x="1859" y="1356"/>
                      <a:pt x="2048" y="1261"/>
                      <a:pt x="2269" y="1198"/>
                    </a:cubicBezTo>
                    <a:cubicBezTo>
                      <a:pt x="2426" y="1135"/>
                      <a:pt x="2489" y="977"/>
                      <a:pt x="2489" y="883"/>
                    </a:cubicBezTo>
                    <a:lnTo>
                      <a:pt x="2489" y="757"/>
                    </a:lnTo>
                    <a:close/>
                    <a:moveTo>
                      <a:pt x="2174" y="1"/>
                    </a:moveTo>
                    <a:cubicBezTo>
                      <a:pt x="1985" y="1"/>
                      <a:pt x="1828" y="158"/>
                      <a:pt x="1828" y="379"/>
                    </a:cubicBezTo>
                    <a:lnTo>
                      <a:pt x="1828" y="599"/>
                    </a:lnTo>
                    <a:cubicBezTo>
                      <a:pt x="1702" y="631"/>
                      <a:pt x="1576" y="725"/>
                      <a:pt x="1513" y="788"/>
                    </a:cubicBezTo>
                    <a:lnTo>
                      <a:pt x="1324" y="694"/>
                    </a:lnTo>
                    <a:cubicBezTo>
                      <a:pt x="1265" y="658"/>
                      <a:pt x="1192" y="641"/>
                      <a:pt x="1122" y="641"/>
                    </a:cubicBezTo>
                    <a:cubicBezTo>
                      <a:pt x="1004" y="641"/>
                      <a:pt x="890" y="690"/>
                      <a:pt x="851" y="788"/>
                    </a:cubicBezTo>
                    <a:lnTo>
                      <a:pt x="126" y="2017"/>
                    </a:lnTo>
                    <a:cubicBezTo>
                      <a:pt x="63" y="2175"/>
                      <a:pt x="95" y="2427"/>
                      <a:pt x="253" y="2490"/>
                    </a:cubicBezTo>
                    <a:lnTo>
                      <a:pt x="442" y="2616"/>
                    </a:lnTo>
                    <a:lnTo>
                      <a:pt x="442" y="2994"/>
                    </a:lnTo>
                    <a:lnTo>
                      <a:pt x="253" y="3120"/>
                    </a:lnTo>
                    <a:cubicBezTo>
                      <a:pt x="95" y="3214"/>
                      <a:pt x="0" y="3435"/>
                      <a:pt x="126" y="3592"/>
                    </a:cubicBezTo>
                    <a:lnTo>
                      <a:pt x="851" y="4821"/>
                    </a:lnTo>
                    <a:cubicBezTo>
                      <a:pt x="894" y="4928"/>
                      <a:pt x="1024" y="4991"/>
                      <a:pt x="1152" y="4991"/>
                    </a:cubicBezTo>
                    <a:cubicBezTo>
                      <a:pt x="1213" y="4991"/>
                      <a:pt x="1273" y="4977"/>
                      <a:pt x="1324" y="4947"/>
                    </a:cubicBezTo>
                    <a:lnTo>
                      <a:pt x="1513" y="4821"/>
                    </a:lnTo>
                    <a:cubicBezTo>
                      <a:pt x="1639" y="4884"/>
                      <a:pt x="1733" y="4979"/>
                      <a:pt x="1828" y="5010"/>
                    </a:cubicBezTo>
                    <a:lnTo>
                      <a:pt x="1828" y="5262"/>
                    </a:lnTo>
                    <a:cubicBezTo>
                      <a:pt x="1828" y="5451"/>
                      <a:pt x="1985" y="5609"/>
                      <a:pt x="2174" y="5609"/>
                    </a:cubicBezTo>
                    <a:lnTo>
                      <a:pt x="3592" y="5609"/>
                    </a:lnTo>
                    <a:cubicBezTo>
                      <a:pt x="3781" y="5609"/>
                      <a:pt x="3939" y="5451"/>
                      <a:pt x="3939" y="5262"/>
                    </a:cubicBezTo>
                    <a:lnTo>
                      <a:pt x="3939" y="5010"/>
                    </a:lnTo>
                    <a:cubicBezTo>
                      <a:pt x="4065" y="4979"/>
                      <a:pt x="4191" y="4884"/>
                      <a:pt x="4254" y="4821"/>
                    </a:cubicBezTo>
                    <a:lnTo>
                      <a:pt x="4474" y="4947"/>
                    </a:lnTo>
                    <a:cubicBezTo>
                      <a:pt x="4524" y="4967"/>
                      <a:pt x="4580" y="4978"/>
                      <a:pt x="4637" y="4978"/>
                    </a:cubicBezTo>
                    <a:cubicBezTo>
                      <a:pt x="4759" y="4978"/>
                      <a:pt x="4882" y="4929"/>
                      <a:pt x="4947" y="4821"/>
                    </a:cubicBezTo>
                    <a:lnTo>
                      <a:pt x="5640" y="3592"/>
                    </a:lnTo>
                    <a:cubicBezTo>
                      <a:pt x="5734" y="3435"/>
                      <a:pt x="5671" y="3214"/>
                      <a:pt x="5514" y="3120"/>
                    </a:cubicBezTo>
                    <a:lnTo>
                      <a:pt x="5325" y="2994"/>
                    </a:lnTo>
                    <a:lnTo>
                      <a:pt x="5325" y="2616"/>
                    </a:lnTo>
                    <a:lnTo>
                      <a:pt x="5514" y="2490"/>
                    </a:lnTo>
                    <a:cubicBezTo>
                      <a:pt x="5671" y="2427"/>
                      <a:pt x="5766" y="2206"/>
                      <a:pt x="5640" y="2017"/>
                    </a:cubicBezTo>
                    <a:lnTo>
                      <a:pt x="4947" y="788"/>
                    </a:lnTo>
                    <a:cubicBezTo>
                      <a:pt x="4887" y="689"/>
                      <a:pt x="4777" y="627"/>
                      <a:pt x="4664" y="627"/>
                    </a:cubicBezTo>
                    <a:cubicBezTo>
                      <a:pt x="4598" y="627"/>
                      <a:pt x="4532" y="648"/>
                      <a:pt x="4474" y="694"/>
                    </a:cubicBezTo>
                    <a:lnTo>
                      <a:pt x="4254" y="788"/>
                    </a:lnTo>
                    <a:cubicBezTo>
                      <a:pt x="4159" y="725"/>
                      <a:pt x="4033" y="631"/>
                      <a:pt x="3939" y="599"/>
                    </a:cubicBezTo>
                    <a:lnTo>
                      <a:pt x="3939" y="379"/>
                    </a:lnTo>
                    <a:cubicBezTo>
                      <a:pt x="3939" y="158"/>
                      <a:pt x="3781" y="1"/>
                      <a:pt x="3592"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94" name="Google Shape;1005;p32">
                <a:extLst>
                  <a:ext uri="{FF2B5EF4-FFF2-40B4-BE49-F238E27FC236}">
                    <a16:creationId xmlns:a16="http://schemas.microsoft.com/office/drawing/2014/main" id="{B38A8AAA-C933-4D48-91C1-7FDD627AF474}"/>
                  </a:ext>
                </a:extLst>
              </p:cNvPr>
              <p:cNvSpPr/>
              <p:nvPr/>
            </p:nvSpPr>
            <p:spPr>
              <a:xfrm>
                <a:off x="-48150350" y="2422325"/>
                <a:ext cx="52775" cy="52800"/>
              </a:xfrm>
              <a:custGeom>
                <a:avLst/>
                <a:gdLst/>
                <a:ahLst/>
                <a:cxnLst/>
                <a:rect l="l" t="t" r="r" b="b"/>
                <a:pathLst>
                  <a:path w="2111" h="2112" extrusionOk="0">
                    <a:moveTo>
                      <a:pt x="1040" y="662"/>
                    </a:moveTo>
                    <a:cubicBezTo>
                      <a:pt x="1260" y="662"/>
                      <a:pt x="1418" y="820"/>
                      <a:pt x="1418" y="1009"/>
                    </a:cubicBezTo>
                    <a:cubicBezTo>
                      <a:pt x="1418" y="1198"/>
                      <a:pt x="1260" y="1355"/>
                      <a:pt x="1040" y="1355"/>
                    </a:cubicBezTo>
                    <a:cubicBezTo>
                      <a:pt x="851" y="1355"/>
                      <a:pt x="693" y="1198"/>
                      <a:pt x="693" y="1009"/>
                    </a:cubicBezTo>
                    <a:cubicBezTo>
                      <a:pt x="693" y="820"/>
                      <a:pt x="851" y="662"/>
                      <a:pt x="1040" y="662"/>
                    </a:cubicBezTo>
                    <a:close/>
                    <a:moveTo>
                      <a:pt x="1040" y="1"/>
                    </a:moveTo>
                    <a:cubicBezTo>
                      <a:pt x="473" y="1"/>
                      <a:pt x="0" y="473"/>
                      <a:pt x="0" y="1040"/>
                    </a:cubicBezTo>
                    <a:cubicBezTo>
                      <a:pt x="0" y="1639"/>
                      <a:pt x="473" y="2111"/>
                      <a:pt x="1040" y="2111"/>
                    </a:cubicBezTo>
                    <a:cubicBezTo>
                      <a:pt x="1639" y="2111"/>
                      <a:pt x="2111" y="1639"/>
                      <a:pt x="2111" y="1040"/>
                    </a:cubicBezTo>
                    <a:cubicBezTo>
                      <a:pt x="2111" y="473"/>
                      <a:pt x="1639" y="1"/>
                      <a:pt x="1040"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grpSp>
        <p:sp>
          <p:nvSpPr>
            <p:cNvPr id="51" name="Google Shape;973;p32">
              <a:extLst>
                <a:ext uri="{FF2B5EF4-FFF2-40B4-BE49-F238E27FC236}">
                  <a16:creationId xmlns:a16="http://schemas.microsoft.com/office/drawing/2014/main" id="{4FFDF14A-7096-4046-8F70-1F07BF36C60E}"/>
                </a:ext>
              </a:extLst>
            </p:cNvPr>
            <p:cNvSpPr/>
            <p:nvPr/>
          </p:nvSpPr>
          <p:spPr>
            <a:xfrm>
              <a:off x="3501498" y="3415915"/>
              <a:ext cx="329033" cy="327321"/>
            </a:xfrm>
            <a:custGeom>
              <a:avLst/>
              <a:gdLst/>
              <a:ahLst/>
              <a:cxnLst/>
              <a:rect l="l" t="t" r="r" b="b"/>
              <a:pathLst>
                <a:path w="11909" h="11847" extrusionOk="0">
                  <a:moveTo>
                    <a:pt x="3560" y="2647"/>
                  </a:moveTo>
                  <a:lnTo>
                    <a:pt x="3560" y="3561"/>
                  </a:lnTo>
                  <a:lnTo>
                    <a:pt x="2615" y="3561"/>
                  </a:lnTo>
                  <a:lnTo>
                    <a:pt x="3560" y="2647"/>
                  </a:lnTo>
                  <a:close/>
                  <a:moveTo>
                    <a:pt x="6616" y="4222"/>
                  </a:moveTo>
                  <a:cubicBezTo>
                    <a:pt x="7971" y="4285"/>
                    <a:pt x="9074" y="5325"/>
                    <a:pt x="9074" y="6680"/>
                  </a:cubicBezTo>
                  <a:cubicBezTo>
                    <a:pt x="9074" y="8003"/>
                    <a:pt x="7971" y="9106"/>
                    <a:pt x="6616" y="9106"/>
                  </a:cubicBezTo>
                  <a:cubicBezTo>
                    <a:pt x="5293" y="9106"/>
                    <a:pt x="4190" y="8003"/>
                    <a:pt x="4190" y="6680"/>
                  </a:cubicBezTo>
                  <a:cubicBezTo>
                    <a:pt x="4190" y="5325"/>
                    <a:pt x="5293" y="4222"/>
                    <a:pt x="6616" y="4222"/>
                  </a:cubicBezTo>
                  <a:close/>
                  <a:moveTo>
                    <a:pt x="7687" y="757"/>
                  </a:moveTo>
                  <a:lnTo>
                    <a:pt x="7687" y="1513"/>
                  </a:lnTo>
                  <a:lnTo>
                    <a:pt x="3875" y="1513"/>
                  </a:lnTo>
                  <a:cubicBezTo>
                    <a:pt x="3781" y="1513"/>
                    <a:pt x="3655" y="1544"/>
                    <a:pt x="3623" y="1639"/>
                  </a:cubicBezTo>
                  <a:lnTo>
                    <a:pt x="1512" y="3718"/>
                  </a:lnTo>
                  <a:cubicBezTo>
                    <a:pt x="1418" y="3813"/>
                    <a:pt x="1386" y="3876"/>
                    <a:pt x="1386" y="3939"/>
                  </a:cubicBezTo>
                  <a:lnTo>
                    <a:pt x="1386" y="9862"/>
                  </a:lnTo>
                  <a:lnTo>
                    <a:pt x="662" y="9862"/>
                  </a:lnTo>
                  <a:lnTo>
                    <a:pt x="662" y="757"/>
                  </a:lnTo>
                  <a:close/>
                  <a:moveTo>
                    <a:pt x="8380" y="2175"/>
                  </a:moveTo>
                  <a:lnTo>
                    <a:pt x="8380" y="4128"/>
                  </a:lnTo>
                  <a:cubicBezTo>
                    <a:pt x="7876" y="3813"/>
                    <a:pt x="7278" y="3592"/>
                    <a:pt x="6648" y="3592"/>
                  </a:cubicBezTo>
                  <a:cubicBezTo>
                    <a:pt x="4915" y="3592"/>
                    <a:pt x="3560" y="5010"/>
                    <a:pt x="3560" y="6711"/>
                  </a:cubicBezTo>
                  <a:cubicBezTo>
                    <a:pt x="3560" y="8444"/>
                    <a:pt x="4946" y="9830"/>
                    <a:pt x="6648" y="9830"/>
                  </a:cubicBezTo>
                  <a:cubicBezTo>
                    <a:pt x="7120" y="9830"/>
                    <a:pt x="7593" y="9704"/>
                    <a:pt x="8002" y="9515"/>
                  </a:cubicBezTo>
                  <a:lnTo>
                    <a:pt x="8380" y="9893"/>
                  </a:lnTo>
                  <a:lnTo>
                    <a:pt x="8380" y="10492"/>
                  </a:lnTo>
                  <a:lnTo>
                    <a:pt x="2079" y="10492"/>
                  </a:lnTo>
                  <a:lnTo>
                    <a:pt x="2079" y="4285"/>
                  </a:lnTo>
                  <a:lnTo>
                    <a:pt x="3875" y="4285"/>
                  </a:lnTo>
                  <a:cubicBezTo>
                    <a:pt x="4064" y="4285"/>
                    <a:pt x="4222" y="4128"/>
                    <a:pt x="4222" y="3907"/>
                  </a:cubicBezTo>
                  <a:lnTo>
                    <a:pt x="4222" y="2175"/>
                  </a:lnTo>
                  <a:close/>
                  <a:moveTo>
                    <a:pt x="9074" y="8633"/>
                  </a:moveTo>
                  <a:lnTo>
                    <a:pt x="11027" y="10618"/>
                  </a:lnTo>
                  <a:cubicBezTo>
                    <a:pt x="11153" y="10744"/>
                    <a:pt x="11153" y="10964"/>
                    <a:pt x="11027" y="11090"/>
                  </a:cubicBezTo>
                  <a:cubicBezTo>
                    <a:pt x="10964" y="11153"/>
                    <a:pt x="10877" y="11185"/>
                    <a:pt x="10791" y="11185"/>
                  </a:cubicBezTo>
                  <a:cubicBezTo>
                    <a:pt x="10704" y="11185"/>
                    <a:pt x="10617" y="11153"/>
                    <a:pt x="10554" y="11090"/>
                  </a:cubicBezTo>
                  <a:lnTo>
                    <a:pt x="8601" y="9106"/>
                  </a:lnTo>
                  <a:cubicBezTo>
                    <a:pt x="8790" y="9011"/>
                    <a:pt x="8948" y="8791"/>
                    <a:pt x="9074" y="8633"/>
                  </a:cubicBezTo>
                  <a:close/>
                  <a:moveTo>
                    <a:pt x="347" y="1"/>
                  </a:moveTo>
                  <a:cubicBezTo>
                    <a:pt x="158" y="1"/>
                    <a:pt x="0" y="190"/>
                    <a:pt x="0" y="379"/>
                  </a:cubicBezTo>
                  <a:lnTo>
                    <a:pt x="0" y="10145"/>
                  </a:lnTo>
                  <a:cubicBezTo>
                    <a:pt x="0" y="10334"/>
                    <a:pt x="158" y="10492"/>
                    <a:pt x="347" y="10492"/>
                  </a:cubicBezTo>
                  <a:lnTo>
                    <a:pt x="1386" y="10492"/>
                  </a:lnTo>
                  <a:lnTo>
                    <a:pt x="1386" y="10838"/>
                  </a:lnTo>
                  <a:cubicBezTo>
                    <a:pt x="1386" y="11059"/>
                    <a:pt x="1544" y="11216"/>
                    <a:pt x="1733" y="11216"/>
                  </a:cubicBezTo>
                  <a:lnTo>
                    <a:pt x="8695" y="11216"/>
                  </a:lnTo>
                  <a:cubicBezTo>
                    <a:pt x="8916" y="11216"/>
                    <a:pt x="9074" y="11059"/>
                    <a:pt x="9074" y="10838"/>
                  </a:cubicBezTo>
                  <a:lnTo>
                    <a:pt x="9074" y="10586"/>
                  </a:lnTo>
                  <a:lnTo>
                    <a:pt x="10050" y="11563"/>
                  </a:lnTo>
                  <a:cubicBezTo>
                    <a:pt x="10239" y="11752"/>
                    <a:pt x="10507" y="11847"/>
                    <a:pt x="10775" y="11847"/>
                  </a:cubicBezTo>
                  <a:cubicBezTo>
                    <a:pt x="11043" y="11847"/>
                    <a:pt x="11310" y="11752"/>
                    <a:pt x="11499" y="11563"/>
                  </a:cubicBezTo>
                  <a:cubicBezTo>
                    <a:pt x="11909" y="11153"/>
                    <a:pt x="11909" y="10492"/>
                    <a:pt x="11499" y="10114"/>
                  </a:cubicBezTo>
                  <a:lnTo>
                    <a:pt x="9420" y="8003"/>
                  </a:lnTo>
                  <a:cubicBezTo>
                    <a:pt x="9609" y="7625"/>
                    <a:pt x="9735" y="7152"/>
                    <a:pt x="9735" y="6680"/>
                  </a:cubicBezTo>
                  <a:cubicBezTo>
                    <a:pt x="9735" y="5924"/>
                    <a:pt x="9452" y="5262"/>
                    <a:pt x="9011" y="4695"/>
                  </a:cubicBezTo>
                  <a:lnTo>
                    <a:pt x="9011" y="1828"/>
                  </a:lnTo>
                  <a:cubicBezTo>
                    <a:pt x="9011" y="1639"/>
                    <a:pt x="8853" y="1481"/>
                    <a:pt x="8664" y="1481"/>
                  </a:cubicBezTo>
                  <a:lnTo>
                    <a:pt x="8317" y="1481"/>
                  </a:lnTo>
                  <a:lnTo>
                    <a:pt x="8317" y="379"/>
                  </a:lnTo>
                  <a:cubicBezTo>
                    <a:pt x="8317" y="190"/>
                    <a:pt x="8160" y="1"/>
                    <a:pt x="7971" y="1"/>
                  </a:cubicBezTo>
                  <a:close/>
                </a:path>
              </a:pathLst>
            </a:custGeom>
            <a:solidFill>
              <a:srgbClr val="000944"/>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chemeClr val="bg1"/>
                </a:solidFill>
                <a:cs typeface="+mn-ea"/>
                <a:sym typeface="+mn-lt"/>
              </a:endParaRPr>
            </a:p>
          </p:txBody>
        </p:sp>
        <p:grpSp>
          <p:nvGrpSpPr>
            <p:cNvPr id="52" name="Google Shape;1014;p32">
              <a:extLst>
                <a:ext uri="{FF2B5EF4-FFF2-40B4-BE49-F238E27FC236}">
                  <a16:creationId xmlns:a16="http://schemas.microsoft.com/office/drawing/2014/main" id="{1834725B-2FB8-487E-AE46-E6E3111006D2}"/>
                </a:ext>
              </a:extLst>
            </p:cNvPr>
            <p:cNvGrpSpPr/>
            <p:nvPr/>
          </p:nvGrpSpPr>
          <p:grpSpPr>
            <a:xfrm>
              <a:off x="7229629" y="3414824"/>
              <a:ext cx="323246" cy="324104"/>
              <a:chOff x="-1700225" y="2768875"/>
              <a:chExt cx="291450" cy="292225"/>
            </a:xfrm>
            <a:solidFill>
              <a:srgbClr val="000944"/>
            </a:solidFill>
          </p:grpSpPr>
          <p:sp>
            <p:nvSpPr>
              <p:cNvPr id="86" name="Google Shape;1015;p32">
                <a:extLst>
                  <a:ext uri="{FF2B5EF4-FFF2-40B4-BE49-F238E27FC236}">
                    <a16:creationId xmlns:a16="http://schemas.microsoft.com/office/drawing/2014/main" id="{EF026A2C-D7F0-49E5-8B91-5E93EF45642F}"/>
                  </a:ext>
                </a:extLst>
              </p:cNvPr>
              <p:cNvSpPr/>
              <p:nvPr/>
            </p:nvSpPr>
            <p:spPr>
              <a:xfrm>
                <a:off x="-1700225" y="2768875"/>
                <a:ext cx="291450" cy="292225"/>
              </a:xfrm>
              <a:custGeom>
                <a:avLst/>
                <a:gdLst/>
                <a:ahLst/>
                <a:cxnLst/>
                <a:rect l="l" t="t" r="r" b="b"/>
                <a:pathLst>
                  <a:path w="11658" h="11689" extrusionOk="0">
                    <a:moveTo>
                      <a:pt x="10617" y="662"/>
                    </a:moveTo>
                    <a:cubicBezTo>
                      <a:pt x="10806" y="662"/>
                      <a:pt x="10964" y="820"/>
                      <a:pt x="10964" y="1009"/>
                    </a:cubicBezTo>
                    <a:lnTo>
                      <a:pt x="10964" y="2710"/>
                    </a:lnTo>
                    <a:lnTo>
                      <a:pt x="662" y="2710"/>
                    </a:lnTo>
                    <a:lnTo>
                      <a:pt x="662" y="1009"/>
                    </a:lnTo>
                    <a:cubicBezTo>
                      <a:pt x="662" y="820"/>
                      <a:pt x="819" y="662"/>
                      <a:pt x="1008" y="662"/>
                    </a:cubicBezTo>
                    <a:close/>
                    <a:moveTo>
                      <a:pt x="10933" y="3372"/>
                    </a:moveTo>
                    <a:lnTo>
                      <a:pt x="10933" y="9232"/>
                    </a:lnTo>
                    <a:cubicBezTo>
                      <a:pt x="10964" y="9484"/>
                      <a:pt x="10806" y="9610"/>
                      <a:pt x="10617" y="9610"/>
                    </a:cubicBezTo>
                    <a:lnTo>
                      <a:pt x="8916" y="9610"/>
                    </a:lnTo>
                    <a:lnTo>
                      <a:pt x="8570" y="9232"/>
                    </a:lnTo>
                    <a:cubicBezTo>
                      <a:pt x="8601" y="9169"/>
                      <a:pt x="8664" y="9043"/>
                      <a:pt x="8696" y="8917"/>
                    </a:cubicBezTo>
                    <a:lnTo>
                      <a:pt x="9200" y="8917"/>
                    </a:lnTo>
                    <a:cubicBezTo>
                      <a:pt x="9389" y="8917"/>
                      <a:pt x="9546" y="8759"/>
                      <a:pt x="9546" y="8570"/>
                    </a:cubicBezTo>
                    <a:lnTo>
                      <a:pt x="9546" y="7184"/>
                    </a:lnTo>
                    <a:cubicBezTo>
                      <a:pt x="9546" y="6995"/>
                      <a:pt x="9389" y="6837"/>
                      <a:pt x="9200" y="6837"/>
                    </a:cubicBezTo>
                    <a:lnTo>
                      <a:pt x="8696" y="6837"/>
                    </a:lnTo>
                    <a:cubicBezTo>
                      <a:pt x="8664" y="6711"/>
                      <a:pt x="8601" y="6648"/>
                      <a:pt x="8570" y="6522"/>
                    </a:cubicBezTo>
                    <a:lnTo>
                      <a:pt x="8916" y="6176"/>
                    </a:lnTo>
                    <a:cubicBezTo>
                      <a:pt x="9042" y="6050"/>
                      <a:pt x="9042" y="5798"/>
                      <a:pt x="8916" y="5703"/>
                    </a:cubicBezTo>
                    <a:lnTo>
                      <a:pt x="7940" y="4695"/>
                    </a:lnTo>
                    <a:cubicBezTo>
                      <a:pt x="7877" y="4648"/>
                      <a:pt x="7790" y="4624"/>
                      <a:pt x="7703" y="4624"/>
                    </a:cubicBezTo>
                    <a:cubicBezTo>
                      <a:pt x="7617" y="4624"/>
                      <a:pt x="7530" y="4648"/>
                      <a:pt x="7467" y="4695"/>
                    </a:cubicBezTo>
                    <a:lnTo>
                      <a:pt x="7120" y="5073"/>
                    </a:lnTo>
                    <a:cubicBezTo>
                      <a:pt x="7026" y="5041"/>
                      <a:pt x="6931" y="4978"/>
                      <a:pt x="6805" y="4947"/>
                    </a:cubicBezTo>
                    <a:lnTo>
                      <a:pt x="6805" y="4443"/>
                    </a:lnTo>
                    <a:cubicBezTo>
                      <a:pt x="6805" y="4222"/>
                      <a:pt x="6648" y="4065"/>
                      <a:pt x="6459" y="4065"/>
                    </a:cubicBezTo>
                    <a:lnTo>
                      <a:pt x="5073" y="4065"/>
                    </a:lnTo>
                    <a:cubicBezTo>
                      <a:pt x="4884" y="4065"/>
                      <a:pt x="4726" y="4222"/>
                      <a:pt x="4726" y="4443"/>
                    </a:cubicBezTo>
                    <a:lnTo>
                      <a:pt x="4726" y="4947"/>
                    </a:lnTo>
                    <a:cubicBezTo>
                      <a:pt x="4600" y="4978"/>
                      <a:pt x="4506" y="5010"/>
                      <a:pt x="4411" y="5073"/>
                    </a:cubicBezTo>
                    <a:lnTo>
                      <a:pt x="4033" y="4695"/>
                    </a:lnTo>
                    <a:cubicBezTo>
                      <a:pt x="3986" y="4648"/>
                      <a:pt x="3899" y="4624"/>
                      <a:pt x="3808" y="4624"/>
                    </a:cubicBezTo>
                    <a:cubicBezTo>
                      <a:pt x="3718" y="4624"/>
                      <a:pt x="3623" y="4648"/>
                      <a:pt x="3560" y="4695"/>
                    </a:cubicBezTo>
                    <a:lnTo>
                      <a:pt x="2584" y="5703"/>
                    </a:lnTo>
                    <a:cubicBezTo>
                      <a:pt x="2458" y="5829"/>
                      <a:pt x="2458" y="6050"/>
                      <a:pt x="2584" y="6176"/>
                    </a:cubicBezTo>
                    <a:lnTo>
                      <a:pt x="2930" y="6522"/>
                    </a:lnTo>
                    <a:cubicBezTo>
                      <a:pt x="2899" y="6585"/>
                      <a:pt x="2867" y="6711"/>
                      <a:pt x="2836" y="6837"/>
                    </a:cubicBezTo>
                    <a:lnTo>
                      <a:pt x="2300" y="6837"/>
                    </a:lnTo>
                    <a:cubicBezTo>
                      <a:pt x="2111" y="6837"/>
                      <a:pt x="1954" y="6995"/>
                      <a:pt x="1954" y="7184"/>
                    </a:cubicBezTo>
                    <a:lnTo>
                      <a:pt x="1954" y="8570"/>
                    </a:lnTo>
                    <a:cubicBezTo>
                      <a:pt x="1954" y="8759"/>
                      <a:pt x="2111" y="8917"/>
                      <a:pt x="2300" y="8917"/>
                    </a:cubicBezTo>
                    <a:lnTo>
                      <a:pt x="2836" y="8917"/>
                    </a:lnTo>
                    <a:cubicBezTo>
                      <a:pt x="2867" y="9043"/>
                      <a:pt x="2899" y="9137"/>
                      <a:pt x="2930" y="9232"/>
                    </a:cubicBezTo>
                    <a:lnTo>
                      <a:pt x="2584" y="9610"/>
                    </a:lnTo>
                    <a:lnTo>
                      <a:pt x="977" y="9610"/>
                    </a:lnTo>
                    <a:cubicBezTo>
                      <a:pt x="788" y="9610"/>
                      <a:pt x="630" y="9452"/>
                      <a:pt x="630" y="9232"/>
                    </a:cubicBezTo>
                    <a:lnTo>
                      <a:pt x="630" y="3372"/>
                    </a:lnTo>
                    <a:close/>
                    <a:moveTo>
                      <a:pt x="6112" y="4726"/>
                    </a:moveTo>
                    <a:lnTo>
                      <a:pt x="6112" y="5136"/>
                    </a:lnTo>
                    <a:cubicBezTo>
                      <a:pt x="6112" y="5294"/>
                      <a:pt x="6207" y="5420"/>
                      <a:pt x="6364" y="5451"/>
                    </a:cubicBezTo>
                    <a:cubicBezTo>
                      <a:pt x="6553" y="5514"/>
                      <a:pt x="6805" y="5609"/>
                      <a:pt x="6994" y="5735"/>
                    </a:cubicBezTo>
                    <a:cubicBezTo>
                      <a:pt x="7041" y="5769"/>
                      <a:pt x="7096" y="5783"/>
                      <a:pt x="7153" y="5783"/>
                    </a:cubicBezTo>
                    <a:cubicBezTo>
                      <a:pt x="7251" y="5783"/>
                      <a:pt x="7356" y="5743"/>
                      <a:pt x="7435" y="5703"/>
                    </a:cubicBezTo>
                    <a:lnTo>
                      <a:pt x="7751" y="5388"/>
                    </a:lnTo>
                    <a:lnTo>
                      <a:pt x="8223" y="5861"/>
                    </a:lnTo>
                    <a:lnTo>
                      <a:pt x="7908" y="6176"/>
                    </a:lnTo>
                    <a:cubicBezTo>
                      <a:pt x="7782" y="6302"/>
                      <a:pt x="7782" y="6459"/>
                      <a:pt x="7877" y="6617"/>
                    </a:cubicBezTo>
                    <a:cubicBezTo>
                      <a:pt x="7971" y="6806"/>
                      <a:pt x="8066" y="6995"/>
                      <a:pt x="8129" y="7247"/>
                    </a:cubicBezTo>
                    <a:cubicBezTo>
                      <a:pt x="8192" y="7404"/>
                      <a:pt x="8286" y="7499"/>
                      <a:pt x="8444" y="7499"/>
                    </a:cubicBezTo>
                    <a:lnTo>
                      <a:pt x="8885" y="7499"/>
                    </a:lnTo>
                    <a:lnTo>
                      <a:pt x="8885" y="8192"/>
                    </a:lnTo>
                    <a:lnTo>
                      <a:pt x="8444" y="8192"/>
                    </a:lnTo>
                    <a:cubicBezTo>
                      <a:pt x="8286" y="8192"/>
                      <a:pt x="8192" y="8286"/>
                      <a:pt x="8129" y="8444"/>
                    </a:cubicBezTo>
                    <a:cubicBezTo>
                      <a:pt x="8097" y="8665"/>
                      <a:pt x="7971" y="8885"/>
                      <a:pt x="7877" y="9074"/>
                    </a:cubicBezTo>
                    <a:cubicBezTo>
                      <a:pt x="7782" y="9200"/>
                      <a:pt x="7814" y="9389"/>
                      <a:pt x="7908" y="9515"/>
                    </a:cubicBezTo>
                    <a:lnTo>
                      <a:pt x="8223" y="9830"/>
                    </a:lnTo>
                    <a:lnTo>
                      <a:pt x="7751" y="10303"/>
                    </a:lnTo>
                    <a:lnTo>
                      <a:pt x="7435" y="9988"/>
                    </a:lnTo>
                    <a:cubicBezTo>
                      <a:pt x="7368" y="9920"/>
                      <a:pt x="7291" y="9889"/>
                      <a:pt x="7211" y="9889"/>
                    </a:cubicBezTo>
                    <a:cubicBezTo>
                      <a:pt x="7141" y="9889"/>
                      <a:pt x="7068" y="9912"/>
                      <a:pt x="6994" y="9956"/>
                    </a:cubicBezTo>
                    <a:cubicBezTo>
                      <a:pt x="6805" y="10082"/>
                      <a:pt x="6616" y="10145"/>
                      <a:pt x="6364" y="10208"/>
                    </a:cubicBezTo>
                    <a:cubicBezTo>
                      <a:pt x="6207" y="10271"/>
                      <a:pt x="6112" y="10366"/>
                      <a:pt x="6112" y="10555"/>
                    </a:cubicBezTo>
                    <a:lnTo>
                      <a:pt x="6112" y="10964"/>
                    </a:lnTo>
                    <a:lnTo>
                      <a:pt x="5419" y="10964"/>
                    </a:lnTo>
                    <a:lnTo>
                      <a:pt x="5419" y="10555"/>
                    </a:lnTo>
                    <a:cubicBezTo>
                      <a:pt x="5419" y="10366"/>
                      <a:pt x="5325" y="10271"/>
                      <a:pt x="5167" y="10208"/>
                    </a:cubicBezTo>
                    <a:cubicBezTo>
                      <a:pt x="4947" y="10177"/>
                      <a:pt x="4726" y="10051"/>
                      <a:pt x="4537" y="9956"/>
                    </a:cubicBezTo>
                    <a:cubicBezTo>
                      <a:pt x="4491" y="9921"/>
                      <a:pt x="4436" y="9908"/>
                      <a:pt x="4379" y="9908"/>
                    </a:cubicBezTo>
                    <a:cubicBezTo>
                      <a:pt x="4281" y="9908"/>
                      <a:pt x="4176" y="9948"/>
                      <a:pt x="4096" y="9988"/>
                    </a:cubicBezTo>
                    <a:lnTo>
                      <a:pt x="3781" y="10303"/>
                    </a:lnTo>
                    <a:lnTo>
                      <a:pt x="3308" y="9830"/>
                    </a:lnTo>
                    <a:lnTo>
                      <a:pt x="3623" y="9515"/>
                    </a:lnTo>
                    <a:cubicBezTo>
                      <a:pt x="3749" y="9389"/>
                      <a:pt x="3749" y="9232"/>
                      <a:pt x="3655" y="9074"/>
                    </a:cubicBezTo>
                    <a:cubicBezTo>
                      <a:pt x="3529" y="8885"/>
                      <a:pt x="3466" y="8696"/>
                      <a:pt x="3371" y="8444"/>
                    </a:cubicBezTo>
                    <a:cubicBezTo>
                      <a:pt x="3340" y="8286"/>
                      <a:pt x="3214" y="8192"/>
                      <a:pt x="3056" y="8192"/>
                    </a:cubicBezTo>
                    <a:lnTo>
                      <a:pt x="2647" y="8192"/>
                    </a:lnTo>
                    <a:lnTo>
                      <a:pt x="2647" y="7499"/>
                    </a:lnTo>
                    <a:lnTo>
                      <a:pt x="3056" y="7499"/>
                    </a:lnTo>
                    <a:cubicBezTo>
                      <a:pt x="3214" y="7499"/>
                      <a:pt x="3340" y="7404"/>
                      <a:pt x="3371" y="7247"/>
                    </a:cubicBezTo>
                    <a:cubicBezTo>
                      <a:pt x="3434" y="7026"/>
                      <a:pt x="3529" y="6806"/>
                      <a:pt x="3655" y="6617"/>
                    </a:cubicBezTo>
                    <a:cubicBezTo>
                      <a:pt x="3749" y="6491"/>
                      <a:pt x="3686" y="6302"/>
                      <a:pt x="3623" y="6176"/>
                    </a:cubicBezTo>
                    <a:lnTo>
                      <a:pt x="3308" y="5861"/>
                    </a:lnTo>
                    <a:lnTo>
                      <a:pt x="3781" y="5388"/>
                    </a:lnTo>
                    <a:lnTo>
                      <a:pt x="4096" y="5703"/>
                    </a:lnTo>
                    <a:cubicBezTo>
                      <a:pt x="4163" y="5771"/>
                      <a:pt x="4240" y="5802"/>
                      <a:pt x="4321" y="5802"/>
                    </a:cubicBezTo>
                    <a:cubicBezTo>
                      <a:pt x="4391" y="5802"/>
                      <a:pt x="4464" y="5778"/>
                      <a:pt x="4537" y="5735"/>
                    </a:cubicBezTo>
                    <a:cubicBezTo>
                      <a:pt x="4726" y="5609"/>
                      <a:pt x="4915" y="5546"/>
                      <a:pt x="5167" y="5451"/>
                    </a:cubicBezTo>
                    <a:cubicBezTo>
                      <a:pt x="5325" y="5420"/>
                      <a:pt x="5419" y="5294"/>
                      <a:pt x="5419" y="5136"/>
                    </a:cubicBezTo>
                    <a:lnTo>
                      <a:pt x="5419" y="4726"/>
                    </a:lnTo>
                    <a:close/>
                    <a:moveTo>
                      <a:pt x="1008" y="1"/>
                    </a:moveTo>
                    <a:cubicBezTo>
                      <a:pt x="473" y="1"/>
                      <a:pt x="0" y="473"/>
                      <a:pt x="0" y="1009"/>
                    </a:cubicBezTo>
                    <a:lnTo>
                      <a:pt x="0" y="9295"/>
                    </a:lnTo>
                    <a:cubicBezTo>
                      <a:pt x="0" y="9830"/>
                      <a:pt x="473" y="10303"/>
                      <a:pt x="1008" y="10303"/>
                    </a:cubicBezTo>
                    <a:lnTo>
                      <a:pt x="2867" y="10303"/>
                    </a:lnTo>
                    <a:lnTo>
                      <a:pt x="3623" y="11059"/>
                    </a:lnTo>
                    <a:cubicBezTo>
                      <a:pt x="3671" y="11122"/>
                      <a:pt x="3757" y="11153"/>
                      <a:pt x="3848" y="11153"/>
                    </a:cubicBezTo>
                    <a:cubicBezTo>
                      <a:pt x="3938" y="11153"/>
                      <a:pt x="4033" y="11122"/>
                      <a:pt x="4096" y="11059"/>
                    </a:cubicBezTo>
                    <a:lnTo>
                      <a:pt x="4442" y="10712"/>
                    </a:lnTo>
                    <a:cubicBezTo>
                      <a:pt x="4506" y="10744"/>
                      <a:pt x="4632" y="10775"/>
                      <a:pt x="4758" y="10807"/>
                    </a:cubicBezTo>
                    <a:lnTo>
                      <a:pt x="4758" y="11342"/>
                    </a:lnTo>
                    <a:cubicBezTo>
                      <a:pt x="4758" y="11531"/>
                      <a:pt x="4915" y="11689"/>
                      <a:pt x="5104" y="11689"/>
                    </a:cubicBezTo>
                    <a:lnTo>
                      <a:pt x="6490" y="11689"/>
                    </a:lnTo>
                    <a:cubicBezTo>
                      <a:pt x="6679" y="11689"/>
                      <a:pt x="6837" y="11531"/>
                      <a:pt x="6837" y="11342"/>
                    </a:cubicBezTo>
                    <a:lnTo>
                      <a:pt x="6837" y="10807"/>
                    </a:lnTo>
                    <a:cubicBezTo>
                      <a:pt x="6963" y="10775"/>
                      <a:pt x="7026" y="10744"/>
                      <a:pt x="7152" y="10712"/>
                    </a:cubicBezTo>
                    <a:lnTo>
                      <a:pt x="7498" y="11059"/>
                    </a:lnTo>
                    <a:cubicBezTo>
                      <a:pt x="7561" y="11122"/>
                      <a:pt x="7656" y="11153"/>
                      <a:pt x="7747" y="11153"/>
                    </a:cubicBezTo>
                    <a:cubicBezTo>
                      <a:pt x="7837" y="11153"/>
                      <a:pt x="7924" y="11122"/>
                      <a:pt x="7971" y="11059"/>
                    </a:cubicBezTo>
                    <a:lnTo>
                      <a:pt x="8727" y="10303"/>
                    </a:lnTo>
                    <a:lnTo>
                      <a:pt x="10617" y="10303"/>
                    </a:lnTo>
                    <a:cubicBezTo>
                      <a:pt x="11185" y="10303"/>
                      <a:pt x="11657" y="9830"/>
                      <a:pt x="11657" y="9295"/>
                    </a:cubicBezTo>
                    <a:lnTo>
                      <a:pt x="11657" y="1009"/>
                    </a:lnTo>
                    <a:cubicBezTo>
                      <a:pt x="11657" y="473"/>
                      <a:pt x="11216" y="1"/>
                      <a:pt x="1061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87" name="Google Shape;1016;p32">
                <a:extLst>
                  <a:ext uri="{FF2B5EF4-FFF2-40B4-BE49-F238E27FC236}">
                    <a16:creationId xmlns:a16="http://schemas.microsoft.com/office/drawing/2014/main" id="{03F439C4-C6FE-4A04-AB54-51C73AD779DF}"/>
                  </a:ext>
                </a:extLst>
              </p:cNvPr>
              <p:cNvSpPr/>
              <p:nvPr/>
            </p:nvSpPr>
            <p:spPr>
              <a:xfrm>
                <a:off x="-1667150" y="2801950"/>
                <a:ext cx="18150" cy="18150"/>
              </a:xfrm>
              <a:custGeom>
                <a:avLst/>
                <a:gdLst/>
                <a:ahLst/>
                <a:cxnLst/>
                <a:rect l="l" t="t" r="r" b="b"/>
                <a:pathLst>
                  <a:path w="726" h="726" extrusionOk="0">
                    <a:moveTo>
                      <a:pt x="347" y="1"/>
                    </a:moveTo>
                    <a:cubicBezTo>
                      <a:pt x="158" y="1"/>
                      <a:pt x="1" y="158"/>
                      <a:pt x="1" y="347"/>
                    </a:cubicBezTo>
                    <a:cubicBezTo>
                      <a:pt x="1" y="536"/>
                      <a:pt x="158" y="726"/>
                      <a:pt x="347" y="726"/>
                    </a:cubicBezTo>
                    <a:cubicBezTo>
                      <a:pt x="568" y="726"/>
                      <a:pt x="725" y="536"/>
                      <a:pt x="725" y="347"/>
                    </a:cubicBezTo>
                    <a:cubicBezTo>
                      <a:pt x="725" y="158"/>
                      <a:pt x="568" y="1"/>
                      <a:pt x="34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88" name="Google Shape;1017;p32">
                <a:extLst>
                  <a:ext uri="{FF2B5EF4-FFF2-40B4-BE49-F238E27FC236}">
                    <a16:creationId xmlns:a16="http://schemas.microsoft.com/office/drawing/2014/main" id="{118990CC-6BBD-498E-BCFE-8710ECEE8B9D}"/>
                  </a:ext>
                </a:extLst>
              </p:cNvPr>
              <p:cNvSpPr/>
              <p:nvPr/>
            </p:nvSpPr>
            <p:spPr>
              <a:xfrm>
                <a:off x="-1632500" y="2801950"/>
                <a:ext cx="17350" cy="18150"/>
              </a:xfrm>
              <a:custGeom>
                <a:avLst/>
                <a:gdLst/>
                <a:ahLst/>
                <a:cxnLst/>
                <a:rect l="l" t="t" r="r" b="b"/>
                <a:pathLst>
                  <a:path w="694" h="726" extrusionOk="0">
                    <a:moveTo>
                      <a:pt x="347" y="1"/>
                    </a:moveTo>
                    <a:cubicBezTo>
                      <a:pt x="158" y="1"/>
                      <a:pt x="1" y="158"/>
                      <a:pt x="1" y="347"/>
                    </a:cubicBezTo>
                    <a:cubicBezTo>
                      <a:pt x="1" y="568"/>
                      <a:pt x="158" y="726"/>
                      <a:pt x="347" y="726"/>
                    </a:cubicBezTo>
                    <a:cubicBezTo>
                      <a:pt x="536" y="726"/>
                      <a:pt x="694" y="568"/>
                      <a:pt x="694" y="347"/>
                    </a:cubicBezTo>
                    <a:cubicBezTo>
                      <a:pt x="694" y="158"/>
                      <a:pt x="536" y="1"/>
                      <a:pt x="34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89" name="Google Shape;1018;p32">
                <a:extLst>
                  <a:ext uri="{FF2B5EF4-FFF2-40B4-BE49-F238E27FC236}">
                    <a16:creationId xmlns:a16="http://schemas.microsoft.com/office/drawing/2014/main" id="{AE8660C0-AC1F-4E99-BF29-C9B966B1B352}"/>
                  </a:ext>
                </a:extLst>
              </p:cNvPr>
              <p:cNvSpPr/>
              <p:nvPr/>
            </p:nvSpPr>
            <p:spPr>
              <a:xfrm>
                <a:off x="-1597850" y="2801950"/>
                <a:ext cx="17375" cy="18150"/>
              </a:xfrm>
              <a:custGeom>
                <a:avLst/>
                <a:gdLst/>
                <a:ahLst/>
                <a:cxnLst/>
                <a:rect l="l" t="t" r="r" b="b"/>
                <a:pathLst>
                  <a:path w="695" h="726" extrusionOk="0">
                    <a:moveTo>
                      <a:pt x="347" y="1"/>
                    </a:moveTo>
                    <a:cubicBezTo>
                      <a:pt x="158" y="1"/>
                      <a:pt x="1" y="158"/>
                      <a:pt x="1" y="347"/>
                    </a:cubicBezTo>
                    <a:cubicBezTo>
                      <a:pt x="1" y="568"/>
                      <a:pt x="158" y="726"/>
                      <a:pt x="347" y="726"/>
                    </a:cubicBezTo>
                    <a:cubicBezTo>
                      <a:pt x="537" y="726"/>
                      <a:pt x="694" y="568"/>
                      <a:pt x="694" y="347"/>
                    </a:cubicBezTo>
                    <a:cubicBezTo>
                      <a:pt x="694" y="158"/>
                      <a:pt x="537" y="1"/>
                      <a:pt x="34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90" name="Google Shape;1019;p32">
                <a:extLst>
                  <a:ext uri="{FF2B5EF4-FFF2-40B4-BE49-F238E27FC236}">
                    <a16:creationId xmlns:a16="http://schemas.microsoft.com/office/drawing/2014/main" id="{361B6EE0-D268-47B8-8B6C-854B092C585D}"/>
                  </a:ext>
                </a:extLst>
              </p:cNvPr>
              <p:cNvSpPr/>
              <p:nvPr/>
            </p:nvSpPr>
            <p:spPr>
              <a:xfrm>
                <a:off x="-1564750" y="2801950"/>
                <a:ext cx="120525" cy="18150"/>
              </a:xfrm>
              <a:custGeom>
                <a:avLst/>
                <a:gdLst/>
                <a:ahLst/>
                <a:cxnLst/>
                <a:rect l="l" t="t" r="r" b="b"/>
                <a:pathLst>
                  <a:path w="4821" h="726" extrusionOk="0">
                    <a:moveTo>
                      <a:pt x="347" y="1"/>
                    </a:moveTo>
                    <a:cubicBezTo>
                      <a:pt x="158" y="1"/>
                      <a:pt x="0" y="158"/>
                      <a:pt x="0" y="347"/>
                    </a:cubicBezTo>
                    <a:cubicBezTo>
                      <a:pt x="32" y="568"/>
                      <a:pt x="189" y="726"/>
                      <a:pt x="347" y="726"/>
                    </a:cubicBezTo>
                    <a:lnTo>
                      <a:pt x="4442" y="726"/>
                    </a:lnTo>
                    <a:cubicBezTo>
                      <a:pt x="4663" y="726"/>
                      <a:pt x="4820" y="568"/>
                      <a:pt x="4820" y="347"/>
                    </a:cubicBezTo>
                    <a:cubicBezTo>
                      <a:pt x="4820" y="158"/>
                      <a:pt x="4663" y="1"/>
                      <a:pt x="4442"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91" name="Google Shape;1020;p32">
                <a:extLst>
                  <a:ext uri="{FF2B5EF4-FFF2-40B4-BE49-F238E27FC236}">
                    <a16:creationId xmlns:a16="http://schemas.microsoft.com/office/drawing/2014/main" id="{DF2AF3B3-0D54-44E2-8171-C2ECAEBF0B23}"/>
                  </a:ext>
                </a:extLst>
              </p:cNvPr>
              <p:cNvSpPr/>
              <p:nvPr/>
            </p:nvSpPr>
            <p:spPr>
              <a:xfrm>
                <a:off x="-1597850" y="2924050"/>
                <a:ext cx="85100" cy="85075"/>
              </a:xfrm>
              <a:custGeom>
                <a:avLst/>
                <a:gdLst/>
                <a:ahLst/>
                <a:cxnLst/>
                <a:rect l="l" t="t" r="r" b="b"/>
                <a:pathLst>
                  <a:path w="3404" h="3403" extrusionOk="0">
                    <a:moveTo>
                      <a:pt x="1671" y="662"/>
                    </a:moveTo>
                    <a:cubicBezTo>
                      <a:pt x="2238" y="662"/>
                      <a:pt x="2710" y="1134"/>
                      <a:pt x="2710" y="1701"/>
                    </a:cubicBezTo>
                    <a:cubicBezTo>
                      <a:pt x="2710" y="2237"/>
                      <a:pt x="2269" y="2710"/>
                      <a:pt x="1671" y="2710"/>
                    </a:cubicBezTo>
                    <a:cubicBezTo>
                      <a:pt x="1135" y="2710"/>
                      <a:pt x="663" y="2237"/>
                      <a:pt x="663" y="1701"/>
                    </a:cubicBezTo>
                    <a:cubicBezTo>
                      <a:pt x="663" y="1134"/>
                      <a:pt x="1135" y="662"/>
                      <a:pt x="1671" y="662"/>
                    </a:cubicBezTo>
                    <a:close/>
                    <a:moveTo>
                      <a:pt x="1671" y="0"/>
                    </a:moveTo>
                    <a:cubicBezTo>
                      <a:pt x="726" y="0"/>
                      <a:pt x="1" y="756"/>
                      <a:pt x="1" y="1701"/>
                    </a:cubicBezTo>
                    <a:cubicBezTo>
                      <a:pt x="1" y="2647"/>
                      <a:pt x="726" y="3403"/>
                      <a:pt x="1671" y="3403"/>
                    </a:cubicBezTo>
                    <a:cubicBezTo>
                      <a:pt x="2616" y="3403"/>
                      <a:pt x="3372" y="2647"/>
                      <a:pt x="3372" y="1701"/>
                    </a:cubicBezTo>
                    <a:cubicBezTo>
                      <a:pt x="3403" y="756"/>
                      <a:pt x="2616" y="0"/>
                      <a:pt x="1671"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grpSp>
        <p:grpSp>
          <p:nvGrpSpPr>
            <p:cNvPr id="53" name="Google Shape;982;p32">
              <a:extLst>
                <a:ext uri="{FF2B5EF4-FFF2-40B4-BE49-F238E27FC236}">
                  <a16:creationId xmlns:a16="http://schemas.microsoft.com/office/drawing/2014/main" id="{3759068B-FE14-4812-B06B-A51B75D0DD95}"/>
                </a:ext>
              </a:extLst>
            </p:cNvPr>
            <p:cNvGrpSpPr/>
            <p:nvPr/>
          </p:nvGrpSpPr>
          <p:grpSpPr>
            <a:xfrm>
              <a:off x="5363151" y="3412077"/>
              <a:ext cx="333858" cy="331160"/>
              <a:chOff x="-31166825" y="1939525"/>
              <a:chExt cx="293800" cy="291425"/>
            </a:xfrm>
            <a:solidFill>
              <a:srgbClr val="000944"/>
            </a:solidFill>
          </p:grpSpPr>
          <p:sp>
            <p:nvSpPr>
              <p:cNvPr id="66" name="Google Shape;983;p32">
                <a:extLst>
                  <a:ext uri="{FF2B5EF4-FFF2-40B4-BE49-F238E27FC236}">
                    <a16:creationId xmlns:a16="http://schemas.microsoft.com/office/drawing/2014/main" id="{28D9540D-CE8D-4573-9471-C13DF813901D}"/>
                  </a:ext>
                </a:extLst>
              </p:cNvPr>
              <p:cNvSpPr/>
              <p:nvPr/>
            </p:nvSpPr>
            <p:spPr>
              <a:xfrm>
                <a:off x="-31166825" y="1939525"/>
                <a:ext cx="224500" cy="291425"/>
              </a:xfrm>
              <a:custGeom>
                <a:avLst/>
                <a:gdLst/>
                <a:ahLst/>
                <a:cxnLst/>
                <a:rect l="l" t="t" r="r" b="b"/>
                <a:pathLst>
                  <a:path w="8980" h="11657" extrusionOk="0">
                    <a:moveTo>
                      <a:pt x="5892" y="662"/>
                    </a:moveTo>
                    <a:cubicBezTo>
                      <a:pt x="6081" y="662"/>
                      <a:pt x="6239" y="819"/>
                      <a:pt x="6239" y="1040"/>
                    </a:cubicBezTo>
                    <a:lnTo>
                      <a:pt x="6239" y="1386"/>
                    </a:lnTo>
                    <a:lnTo>
                      <a:pt x="2805" y="1386"/>
                    </a:lnTo>
                    <a:lnTo>
                      <a:pt x="2805" y="1040"/>
                    </a:lnTo>
                    <a:cubicBezTo>
                      <a:pt x="2805" y="819"/>
                      <a:pt x="2962" y="662"/>
                      <a:pt x="3120" y="662"/>
                    </a:cubicBezTo>
                    <a:close/>
                    <a:moveTo>
                      <a:pt x="8035" y="1323"/>
                    </a:moveTo>
                    <a:cubicBezTo>
                      <a:pt x="8255" y="1323"/>
                      <a:pt x="8413" y="1512"/>
                      <a:pt x="8413" y="1701"/>
                    </a:cubicBezTo>
                    <a:lnTo>
                      <a:pt x="8413" y="10617"/>
                    </a:lnTo>
                    <a:cubicBezTo>
                      <a:pt x="8413" y="10838"/>
                      <a:pt x="8255" y="10995"/>
                      <a:pt x="8035" y="10995"/>
                    </a:cubicBezTo>
                    <a:lnTo>
                      <a:pt x="1166" y="10995"/>
                    </a:lnTo>
                    <a:cubicBezTo>
                      <a:pt x="946" y="10995"/>
                      <a:pt x="788" y="10838"/>
                      <a:pt x="788" y="10617"/>
                    </a:cubicBezTo>
                    <a:lnTo>
                      <a:pt x="788" y="1701"/>
                    </a:lnTo>
                    <a:lnTo>
                      <a:pt x="757" y="1701"/>
                    </a:lnTo>
                    <a:cubicBezTo>
                      <a:pt x="757" y="1512"/>
                      <a:pt x="914" y="1323"/>
                      <a:pt x="1103" y="1323"/>
                    </a:cubicBezTo>
                    <a:lnTo>
                      <a:pt x="2143" y="1323"/>
                    </a:lnTo>
                    <a:lnTo>
                      <a:pt x="2143" y="1701"/>
                    </a:lnTo>
                    <a:cubicBezTo>
                      <a:pt x="2143" y="1890"/>
                      <a:pt x="2301" y="2048"/>
                      <a:pt x="2490" y="2048"/>
                    </a:cubicBezTo>
                    <a:lnTo>
                      <a:pt x="6617" y="2048"/>
                    </a:lnTo>
                    <a:cubicBezTo>
                      <a:pt x="6837" y="2048"/>
                      <a:pt x="6995" y="1890"/>
                      <a:pt x="6995" y="1701"/>
                    </a:cubicBezTo>
                    <a:lnTo>
                      <a:pt x="6995" y="1323"/>
                    </a:lnTo>
                    <a:close/>
                    <a:moveTo>
                      <a:pt x="3120" y="0"/>
                    </a:moveTo>
                    <a:cubicBezTo>
                      <a:pt x="2679" y="0"/>
                      <a:pt x="2301" y="284"/>
                      <a:pt x="2143" y="662"/>
                    </a:cubicBezTo>
                    <a:lnTo>
                      <a:pt x="1040" y="662"/>
                    </a:lnTo>
                    <a:cubicBezTo>
                      <a:pt x="473" y="662"/>
                      <a:pt x="1" y="1134"/>
                      <a:pt x="1" y="1701"/>
                    </a:cubicBezTo>
                    <a:lnTo>
                      <a:pt x="1" y="10649"/>
                    </a:lnTo>
                    <a:cubicBezTo>
                      <a:pt x="64" y="11216"/>
                      <a:pt x="536" y="11657"/>
                      <a:pt x="1072" y="11657"/>
                    </a:cubicBezTo>
                    <a:lnTo>
                      <a:pt x="7971" y="11657"/>
                    </a:lnTo>
                    <a:cubicBezTo>
                      <a:pt x="8507" y="11657"/>
                      <a:pt x="8980" y="11184"/>
                      <a:pt x="8980" y="10649"/>
                    </a:cubicBezTo>
                    <a:lnTo>
                      <a:pt x="8980" y="1701"/>
                    </a:lnTo>
                    <a:cubicBezTo>
                      <a:pt x="8980" y="1134"/>
                      <a:pt x="8507" y="662"/>
                      <a:pt x="7971" y="662"/>
                    </a:cubicBezTo>
                    <a:lnTo>
                      <a:pt x="6869" y="662"/>
                    </a:lnTo>
                    <a:cubicBezTo>
                      <a:pt x="6711" y="284"/>
                      <a:pt x="6365" y="0"/>
                      <a:pt x="5892"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7" name="Google Shape;984;p32">
                <a:extLst>
                  <a:ext uri="{FF2B5EF4-FFF2-40B4-BE49-F238E27FC236}">
                    <a16:creationId xmlns:a16="http://schemas.microsoft.com/office/drawing/2014/main" id="{AF4C281B-148E-47CD-A402-430FF4E83C0C}"/>
                  </a:ext>
                </a:extLst>
              </p:cNvPr>
              <p:cNvSpPr/>
              <p:nvPr/>
            </p:nvSpPr>
            <p:spPr>
              <a:xfrm>
                <a:off x="-31131375" y="2145075"/>
                <a:ext cx="52800" cy="52800"/>
              </a:xfrm>
              <a:custGeom>
                <a:avLst/>
                <a:gdLst/>
                <a:ahLst/>
                <a:cxnLst/>
                <a:rect l="l" t="t" r="r" b="b"/>
                <a:pathLst>
                  <a:path w="2112" h="2112" extrusionOk="0">
                    <a:moveTo>
                      <a:pt x="1355" y="726"/>
                    </a:moveTo>
                    <a:lnTo>
                      <a:pt x="1355" y="1387"/>
                    </a:lnTo>
                    <a:lnTo>
                      <a:pt x="694" y="1387"/>
                    </a:lnTo>
                    <a:lnTo>
                      <a:pt x="694" y="726"/>
                    </a:lnTo>
                    <a:close/>
                    <a:moveTo>
                      <a:pt x="379" y="1"/>
                    </a:moveTo>
                    <a:cubicBezTo>
                      <a:pt x="158" y="1"/>
                      <a:pt x="0" y="158"/>
                      <a:pt x="0" y="379"/>
                    </a:cubicBezTo>
                    <a:lnTo>
                      <a:pt x="0" y="1734"/>
                    </a:lnTo>
                    <a:cubicBezTo>
                      <a:pt x="0" y="1954"/>
                      <a:pt x="158" y="2112"/>
                      <a:pt x="379" y="2112"/>
                    </a:cubicBezTo>
                    <a:lnTo>
                      <a:pt x="1733" y="2112"/>
                    </a:lnTo>
                    <a:cubicBezTo>
                      <a:pt x="1954" y="2112"/>
                      <a:pt x="2111" y="1954"/>
                      <a:pt x="2111" y="1734"/>
                    </a:cubicBezTo>
                    <a:lnTo>
                      <a:pt x="2111" y="379"/>
                    </a:lnTo>
                    <a:cubicBezTo>
                      <a:pt x="2111" y="158"/>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8" name="Google Shape;985;p32">
                <a:extLst>
                  <a:ext uri="{FF2B5EF4-FFF2-40B4-BE49-F238E27FC236}">
                    <a16:creationId xmlns:a16="http://schemas.microsoft.com/office/drawing/2014/main" id="{024E22CE-D98A-40B2-92E7-3608F6D7F5FD}"/>
                  </a:ext>
                </a:extLst>
              </p:cNvPr>
              <p:cNvSpPr/>
              <p:nvPr/>
            </p:nvSpPr>
            <p:spPr>
              <a:xfrm>
                <a:off x="-31131375" y="2076550"/>
                <a:ext cx="52800" cy="52025"/>
              </a:xfrm>
              <a:custGeom>
                <a:avLst/>
                <a:gdLst/>
                <a:ahLst/>
                <a:cxnLst/>
                <a:rect l="l" t="t" r="r" b="b"/>
                <a:pathLst>
                  <a:path w="2112" h="2081" extrusionOk="0">
                    <a:moveTo>
                      <a:pt x="1355" y="694"/>
                    </a:moveTo>
                    <a:lnTo>
                      <a:pt x="1355" y="1356"/>
                    </a:lnTo>
                    <a:lnTo>
                      <a:pt x="694" y="1356"/>
                    </a:lnTo>
                    <a:lnTo>
                      <a:pt x="694" y="694"/>
                    </a:lnTo>
                    <a:close/>
                    <a:moveTo>
                      <a:pt x="379" y="1"/>
                    </a:moveTo>
                    <a:cubicBezTo>
                      <a:pt x="158" y="1"/>
                      <a:pt x="0" y="159"/>
                      <a:pt x="0" y="348"/>
                    </a:cubicBezTo>
                    <a:lnTo>
                      <a:pt x="0" y="1734"/>
                    </a:lnTo>
                    <a:cubicBezTo>
                      <a:pt x="0" y="1923"/>
                      <a:pt x="158" y="2080"/>
                      <a:pt x="379" y="2080"/>
                    </a:cubicBezTo>
                    <a:lnTo>
                      <a:pt x="1733" y="2080"/>
                    </a:lnTo>
                    <a:cubicBezTo>
                      <a:pt x="1954" y="2080"/>
                      <a:pt x="2111" y="1923"/>
                      <a:pt x="2111" y="1734"/>
                    </a:cubicBezTo>
                    <a:lnTo>
                      <a:pt x="2111" y="348"/>
                    </a:lnTo>
                    <a:cubicBezTo>
                      <a:pt x="2111" y="159"/>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9" name="Google Shape;986;p32">
                <a:extLst>
                  <a:ext uri="{FF2B5EF4-FFF2-40B4-BE49-F238E27FC236}">
                    <a16:creationId xmlns:a16="http://schemas.microsoft.com/office/drawing/2014/main" id="{98EC0E04-B5F0-4263-A947-1453ECD70E9F}"/>
                  </a:ext>
                </a:extLst>
              </p:cNvPr>
              <p:cNvSpPr/>
              <p:nvPr/>
            </p:nvSpPr>
            <p:spPr>
              <a:xfrm>
                <a:off x="-31131375" y="2007250"/>
                <a:ext cx="52800" cy="52800"/>
              </a:xfrm>
              <a:custGeom>
                <a:avLst/>
                <a:gdLst/>
                <a:ahLst/>
                <a:cxnLst/>
                <a:rect l="l" t="t" r="r" b="b"/>
                <a:pathLst>
                  <a:path w="2112" h="2112" extrusionOk="0">
                    <a:moveTo>
                      <a:pt x="1355" y="725"/>
                    </a:moveTo>
                    <a:lnTo>
                      <a:pt x="1355" y="1387"/>
                    </a:lnTo>
                    <a:lnTo>
                      <a:pt x="694" y="1387"/>
                    </a:lnTo>
                    <a:lnTo>
                      <a:pt x="694" y="725"/>
                    </a:lnTo>
                    <a:close/>
                    <a:moveTo>
                      <a:pt x="379" y="1"/>
                    </a:moveTo>
                    <a:cubicBezTo>
                      <a:pt x="158" y="1"/>
                      <a:pt x="0" y="158"/>
                      <a:pt x="0" y="379"/>
                    </a:cubicBezTo>
                    <a:lnTo>
                      <a:pt x="0" y="1733"/>
                    </a:lnTo>
                    <a:cubicBezTo>
                      <a:pt x="0" y="1954"/>
                      <a:pt x="158" y="2111"/>
                      <a:pt x="379" y="2111"/>
                    </a:cubicBezTo>
                    <a:lnTo>
                      <a:pt x="1733" y="2111"/>
                    </a:lnTo>
                    <a:cubicBezTo>
                      <a:pt x="1954" y="2111"/>
                      <a:pt x="2111" y="1954"/>
                      <a:pt x="2111" y="1733"/>
                    </a:cubicBezTo>
                    <a:lnTo>
                      <a:pt x="2111" y="379"/>
                    </a:lnTo>
                    <a:cubicBezTo>
                      <a:pt x="2111" y="158"/>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70" name="Google Shape;987;p32">
                <a:extLst>
                  <a:ext uri="{FF2B5EF4-FFF2-40B4-BE49-F238E27FC236}">
                    <a16:creationId xmlns:a16="http://schemas.microsoft.com/office/drawing/2014/main" id="{B9D4C08A-BBE5-439A-B7FA-EB20A8B23FAC}"/>
                  </a:ext>
                </a:extLst>
              </p:cNvPr>
              <p:cNvSpPr/>
              <p:nvPr/>
            </p:nvSpPr>
            <p:spPr>
              <a:xfrm>
                <a:off x="-31062075" y="2007250"/>
                <a:ext cx="85875" cy="18150"/>
              </a:xfrm>
              <a:custGeom>
                <a:avLst/>
                <a:gdLst/>
                <a:ahLst/>
                <a:cxnLst/>
                <a:rect l="l" t="t" r="r" b="b"/>
                <a:pathLst>
                  <a:path w="3435" h="726" extrusionOk="0">
                    <a:moveTo>
                      <a:pt x="347" y="1"/>
                    </a:moveTo>
                    <a:cubicBezTo>
                      <a:pt x="158" y="1"/>
                      <a:pt x="1" y="158"/>
                      <a:pt x="1" y="379"/>
                    </a:cubicBezTo>
                    <a:cubicBezTo>
                      <a:pt x="1" y="568"/>
                      <a:pt x="158" y="725"/>
                      <a:pt x="347" y="725"/>
                    </a:cubicBezTo>
                    <a:lnTo>
                      <a:pt x="3057" y="725"/>
                    </a:lnTo>
                    <a:cubicBezTo>
                      <a:pt x="3277" y="725"/>
                      <a:pt x="3435" y="568"/>
                      <a:pt x="3435" y="379"/>
                    </a:cubicBezTo>
                    <a:cubicBezTo>
                      <a:pt x="3435" y="158"/>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80" name="Google Shape;988;p32">
                <a:extLst>
                  <a:ext uri="{FF2B5EF4-FFF2-40B4-BE49-F238E27FC236}">
                    <a16:creationId xmlns:a16="http://schemas.microsoft.com/office/drawing/2014/main" id="{D5CE4CDE-A1EF-4E94-AFF1-706EF7457321}"/>
                  </a:ext>
                </a:extLst>
              </p:cNvPr>
              <p:cNvSpPr/>
              <p:nvPr/>
            </p:nvSpPr>
            <p:spPr>
              <a:xfrm>
                <a:off x="-31062075" y="2041900"/>
                <a:ext cx="52025" cy="18150"/>
              </a:xfrm>
              <a:custGeom>
                <a:avLst/>
                <a:gdLst/>
                <a:ahLst/>
                <a:cxnLst/>
                <a:rect l="l" t="t" r="r" b="b"/>
                <a:pathLst>
                  <a:path w="2081" h="726" extrusionOk="0">
                    <a:moveTo>
                      <a:pt x="347" y="1"/>
                    </a:moveTo>
                    <a:cubicBezTo>
                      <a:pt x="158" y="1"/>
                      <a:pt x="1" y="158"/>
                      <a:pt x="1" y="347"/>
                    </a:cubicBezTo>
                    <a:cubicBezTo>
                      <a:pt x="1" y="568"/>
                      <a:pt x="158" y="725"/>
                      <a:pt x="347" y="725"/>
                    </a:cubicBezTo>
                    <a:lnTo>
                      <a:pt x="1734" y="725"/>
                    </a:lnTo>
                    <a:cubicBezTo>
                      <a:pt x="1923" y="725"/>
                      <a:pt x="2080" y="568"/>
                      <a:pt x="2080" y="347"/>
                    </a:cubicBezTo>
                    <a:cubicBezTo>
                      <a:pt x="2080" y="158"/>
                      <a:pt x="1923" y="1"/>
                      <a:pt x="173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81" name="Google Shape;989;p32">
                <a:extLst>
                  <a:ext uri="{FF2B5EF4-FFF2-40B4-BE49-F238E27FC236}">
                    <a16:creationId xmlns:a16="http://schemas.microsoft.com/office/drawing/2014/main" id="{EFEEB48F-6667-421F-AADF-A0C68F8E2C6E}"/>
                  </a:ext>
                </a:extLst>
              </p:cNvPr>
              <p:cNvSpPr/>
              <p:nvPr/>
            </p:nvSpPr>
            <p:spPr>
              <a:xfrm>
                <a:off x="-31062075" y="2076550"/>
                <a:ext cx="85875" cy="17375"/>
              </a:xfrm>
              <a:custGeom>
                <a:avLst/>
                <a:gdLst/>
                <a:ahLst/>
                <a:cxnLst/>
                <a:rect l="l" t="t" r="r" b="b"/>
                <a:pathLst>
                  <a:path w="3435" h="695" extrusionOk="0">
                    <a:moveTo>
                      <a:pt x="347" y="1"/>
                    </a:moveTo>
                    <a:cubicBezTo>
                      <a:pt x="158" y="1"/>
                      <a:pt x="1" y="159"/>
                      <a:pt x="1" y="348"/>
                    </a:cubicBezTo>
                    <a:cubicBezTo>
                      <a:pt x="1" y="537"/>
                      <a:pt x="158" y="694"/>
                      <a:pt x="347" y="694"/>
                    </a:cubicBezTo>
                    <a:lnTo>
                      <a:pt x="3057" y="694"/>
                    </a:lnTo>
                    <a:cubicBezTo>
                      <a:pt x="3277" y="694"/>
                      <a:pt x="3435" y="537"/>
                      <a:pt x="3435" y="348"/>
                    </a:cubicBezTo>
                    <a:cubicBezTo>
                      <a:pt x="3435" y="159"/>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82" name="Google Shape;990;p32">
                <a:extLst>
                  <a:ext uri="{FF2B5EF4-FFF2-40B4-BE49-F238E27FC236}">
                    <a16:creationId xmlns:a16="http://schemas.microsoft.com/office/drawing/2014/main" id="{D150DA97-396F-4272-8DA0-81DDE73B68A7}"/>
                  </a:ext>
                </a:extLst>
              </p:cNvPr>
              <p:cNvSpPr/>
              <p:nvPr/>
            </p:nvSpPr>
            <p:spPr>
              <a:xfrm>
                <a:off x="-31062075" y="2110425"/>
                <a:ext cx="52025" cy="18150"/>
              </a:xfrm>
              <a:custGeom>
                <a:avLst/>
                <a:gdLst/>
                <a:ahLst/>
                <a:cxnLst/>
                <a:rect l="l" t="t" r="r" b="b"/>
                <a:pathLst>
                  <a:path w="2081" h="726" extrusionOk="0">
                    <a:moveTo>
                      <a:pt x="347" y="1"/>
                    </a:moveTo>
                    <a:cubicBezTo>
                      <a:pt x="158" y="1"/>
                      <a:pt x="1" y="190"/>
                      <a:pt x="1" y="379"/>
                    </a:cubicBezTo>
                    <a:cubicBezTo>
                      <a:pt x="1" y="568"/>
                      <a:pt x="158" y="725"/>
                      <a:pt x="347" y="725"/>
                    </a:cubicBezTo>
                    <a:lnTo>
                      <a:pt x="1734" y="725"/>
                    </a:lnTo>
                    <a:cubicBezTo>
                      <a:pt x="1923" y="725"/>
                      <a:pt x="2080" y="568"/>
                      <a:pt x="2080" y="379"/>
                    </a:cubicBezTo>
                    <a:cubicBezTo>
                      <a:pt x="2080" y="190"/>
                      <a:pt x="1923" y="1"/>
                      <a:pt x="173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83" name="Google Shape;991;p32">
                <a:extLst>
                  <a:ext uri="{FF2B5EF4-FFF2-40B4-BE49-F238E27FC236}">
                    <a16:creationId xmlns:a16="http://schemas.microsoft.com/office/drawing/2014/main" id="{EB293DAE-E69F-4BAC-8965-D5D5F5DDB3A6}"/>
                  </a:ext>
                </a:extLst>
              </p:cNvPr>
              <p:cNvSpPr/>
              <p:nvPr/>
            </p:nvSpPr>
            <p:spPr>
              <a:xfrm>
                <a:off x="-31062075" y="2145075"/>
                <a:ext cx="85875" cy="18150"/>
              </a:xfrm>
              <a:custGeom>
                <a:avLst/>
                <a:gdLst/>
                <a:ahLst/>
                <a:cxnLst/>
                <a:rect l="l" t="t" r="r" b="b"/>
                <a:pathLst>
                  <a:path w="3435" h="726" extrusionOk="0">
                    <a:moveTo>
                      <a:pt x="347" y="1"/>
                    </a:moveTo>
                    <a:cubicBezTo>
                      <a:pt x="158" y="1"/>
                      <a:pt x="1" y="158"/>
                      <a:pt x="1" y="379"/>
                    </a:cubicBezTo>
                    <a:cubicBezTo>
                      <a:pt x="1" y="568"/>
                      <a:pt x="158" y="726"/>
                      <a:pt x="347" y="726"/>
                    </a:cubicBezTo>
                    <a:lnTo>
                      <a:pt x="3057" y="726"/>
                    </a:lnTo>
                    <a:cubicBezTo>
                      <a:pt x="3277" y="726"/>
                      <a:pt x="3435" y="568"/>
                      <a:pt x="3435" y="379"/>
                    </a:cubicBezTo>
                    <a:cubicBezTo>
                      <a:pt x="3435" y="158"/>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84" name="Google Shape;992;p32">
                <a:extLst>
                  <a:ext uri="{FF2B5EF4-FFF2-40B4-BE49-F238E27FC236}">
                    <a16:creationId xmlns:a16="http://schemas.microsoft.com/office/drawing/2014/main" id="{0C480E4F-63D7-4806-A515-349F0F1E252F}"/>
                  </a:ext>
                </a:extLst>
              </p:cNvPr>
              <p:cNvSpPr/>
              <p:nvPr/>
            </p:nvSpPr>
            <p:spPr>
              <a:xfrm>
                <a:off x="-31062075" y="2179750"/>
                <a:ext cx="52025" cy="18125"/>
              </a:xfrm>
              <a:custGeom>
                <a:avLst/>
                <a:gdLst/>
                <a:ahLst/>
                <a:cxnLst/>
                <a:rect l="l" t="t" r="r" b="b"/>
                <a:pathLst>
                  <a:path w="2081" h="725" extrusionOk="0">
                    <a:moveTo>
                      <a:pt x="347" y="0"/>
                    </a:moveTo>
                    <a:cubicBezTo>
                      <a:pt x="158" y="0"/>
                      <a:pt x="1" y="158"/>
                      <a:pt x="1" y="347"/>
                    </a:cubicBezTo>
                    <a:cubicBezTo>
                      <a:pt x="1" y="567"/>
                      <a:pt x="158" y="725"/>
                      <a:pt x="347" y="725"/>
                    </a:cubicBezTo>
                    <a:lnTo>
                      <a:pt x="1734" y="725"/>
                    </a:lnTo>
                    <a:cubicBezTo>
                      <a:pt x="1923" y="725"/>
                      <a:pt x="2080" y="567"/>
                      <a:pt x="2080" y="347"/>
                    </a:cubicBezTo>
                    <a:cubicBezTo>
                      <a:pt x="2080" y="158"/>
                      <a:pt x="1923" y="0"/>
                      <a:pt x="1734"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85" name="Google Shape;993;p32">
                <a:extLst>
                  <a:ext uri="{FF2B5EF4-FFF2-40B4-BE49-F238E27FC236}">
                    <a16:creationId xmlns:a16="http://schemas.microsoft.com/office/drawing/2014/main" id="{904EDA69-62FC-4AAC-A1A3-A735802BCE00}"/>
                  </a:ext>
                </a:extLst>
              </p:cNvPr>
              <p:cNvSpPr/>
              <p:nvPr/>
            </p:nvSpPr>
            <p:spPr>
              <a:xfrm>
                <a:off x="-30924225" y="1974175"/>
                <a:ext cx="51200" cy="240250"/>
              </a:xfrm>
              <a:custGeom>
                <a:avLst/>
                <a:gdLst/>
                <a:ahLst/>
                <a:cxnLst/>
                <a:rect l="l" t="t" r="r" b="b"/>
                <a:pathLst>
                  <a:path w="2048" h="9610" extrusionOk="0">
                    <a:moveTo>
                      <a:pt x="1008" y="662"/>
                    </a:moveTo>
                    <a:cubicBezTo>
                      <a:pt x="1229" y="662"/>
                      <a:pt x="1386" y="819"/>
                      <a:pt x="1386" y="1009"/>
                    </a:cubicBezTo>
                    <a:lnTo>
                      <a:pt x="1386" y="2080"/>
                    </a:lnTo>
                    <a:lnTo>
                      <a:pt x="725" y="2080"/>
                    </a:lnTo>
                    <a:lnTo>
                      <a:pt x="725" y="1009"/>
                    </a:lnTo>
                    <a:lnTo>
                      <a:pt x="662" y="1009"/>
                    </a:lnTo>
                    <a:cubicBezTo>
                      <a:pt x="662" y="819"/>
                      <a:pt x="819" y="662"/>
                      <a:pt x="1008" y="662"/>
                    </a:cubicBezTo>
                    <a:close/>
                    <a:moveTo>
                      <a:pt x="1323" y="2741"/>
                    </a:moveTo>
                    <a:lnTo>
                      <a:pt x="1323" y="6900"/>
                    </a:lnTo>
                    <a:lnTo>
                      <a:pt x="662" y="6900"/>
                    </a:lnTo>
                    <a:lnTo>
                      <a:pt x="662" y="2741"/>
                    </a:lnTo>
                    <a:close/>
                    <a:moveTo>
                      <a:pt x="1260" y="7562"/>
                    </a:moveTo>
                    <a:lnTo>
                      <a:pt x="1008" y="8192"/>
                    </a:lnTo>
                    <a:lnTo>
                      <a:pt x="819" y="7562"/>
                    </a:lnTo>
                    <a:close/>
                    <a:moveTo>
                      <a:pt x="1008" y="0"/>
                    </a:moveTo>
                    <a:cubicBezTo>
                      <a:pt x="473" y="0"/>
                      <a:pt x="0" y="473"/>
                      <a:pt x="0" y="1009"/>
                    </a:cubicBezTo>
                    <a:lnTo>
                      <a:pt x="0" y="7215"/>
                    </a:lnTo>
                    <a:lnTo>
                      <a:pt x="0" y="7309"/>
                    </a:lnTo>
                    <a:lnTo>
                      <a:pt x="662" y="9357"/>
                    </a:lnTo>
                    <a:cubicBezTo>
                      <a:pt x="693" y="9515"/>
                      <a:pt x="819" y="9609"/>
                      <a:pt x="977" y="9609"/>
                    </a:cubicBezTo>
                    <a:cubicBezTo>
                      <a:pt x="1134" y="9609"/>
                      <a:pt x="1260" y="9515"/>
                      <a:pt x="1292" y="9357"/>
                    </a:cubicBezTo>
                    <a:lnTo>
                      <a:pt x="1954" y="7309"/>
                    </a:lnTo>
                    <a:lnTo>
                      <a:pt x="1954" y="7215"/>
                    </a:lnTo>
                    <a:lnTo>
                      <a:pt x="1954" y="1009"/>
                    </a:lnTo>
                    <a:cubicBezTo>
                      <a:pt x="2048" y="441"/>
                      <a:pt x="1576" y="0"/>
                      <a:pt x="1008"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grpSp>
        <p:grpSp>
          <p:nvGrpSpPr>
            <p:cNvPr id="54" name="Google Shape;982;p32">
              <a:extLst>
                <a:ext uri="{FF2B5EF4-FFF2-40B4-BE49-F238E27FC236}">
                  <a16:creationId xmlns:a16="http://schemas.microsoft.com/office/drawing/2014/main" id="{B97D4C62-D482-43F2-BCCB-440E233BF15B}"/>
                </a:ext>
              </a:extLst>
            </p:cNvPr>
            <p:cNvGrpSpPr/>
            <p:nvPr/>
          </p:nvGrpSpPr>
          <p:grpSpPr>
            <a:xfrm>
              <a:off x="9089026" y="3383669"/>
              <a:ext cx="333858" cy="331160"/>
              <a:chOff x="-31166825" y="1939525"/>
              <a:chExt cx="293800" cy="291425"/>
            </a:xfrm>
            <a:solidFill>
              <a:srgbClr val="000944"/>
            </a:solidFill>
          </p:grpSpPr>
          <p:sp>
            <p:nvSpPr>
              <p:cNvPr id="55" name="Google Shape;983;p32">
                <a:extLst>
                  <a:ext uri="{FF2B5EF4-FFF2-40B4-BE49-F238E27FC236}">
                    <a16:creationId xmlns:a16="http://schemas.microsoft.com/office/drawing/2014/main" id="{731D5218-D3EE-47C1-B5E1-1D45543C41D0}"/>
                  </a:ext>
                </a:extLst>
              </p:cNvPr>
              <p:cNvSpPr/>
              <p:nvPr/>
            </p:nvSpPr>
            <p:spPr>
              <a:xfrm>
                <a:off x="-31166825" y="1939525"/>
                <a:ext cx="224500" cy="291425"/>
              </a:xfrm>
              <a:custGeom>
                <a:avLst/>
                <a:gdLst/>
                <a:ahLst/>
                <a:cxnLst/>
                <a:rect l="l" t="t" r="r" b="b"/>
                <a:pathLst>
                  <a:path w="8980" h="11657" extrusionOk="0">
                    <a:moveTo>
                      <a:pt x="5892" y="662"/>
                    </a:moveTo>
                    <a:cubicBezTo>
                      <a:pt x="6081" y="662"/>
                      <a:pt x="6239" y="819"/>
                      <a:pt x="6239" y="1040"/>
                    </a:cubicBezTo>
                    <a:lnTo>
                      <a:pt x="6239" y="1386"/>
                    </a:lnTo>
                    <a:lnTo>
                      <a:pt x="2805" y="1386"/>
                    </a:lnTo>
                    <a:lnTo>
                      <a:pt x="2805" y="1040"/>
                    </a:lnTo>
                    <a:cubicBezTo>
                      <a:pt x="2805" y="819"/>
                      <a:pt x="2962" y="662"/>
                      <a:pt x="3120" y="662"/>
                    </a:cubicBezTo>
                    <a:close/>
                    <a:moveTo>
                      <a:pt x="8035" y="1323"/>
                    </a:moveTo>
                    <a:cubicBezTo>
                      <a:pt x="8255" y="1323"/>
                      <a:pt x="8413" y="1512"/>
                      <a:pt x="8413" y="1701"/>
                    </a:cubicBezTo>
                    <a:lnTo>
                      <a:pt x="8413" y="10617"/>
                    </a:lnTo>
                    <a:cubicBezTo>
                      <a:pt x="8413" y="10838"/>
                      <a:pt x="8255" y="10995"/>
                      <a:pt x="8035" y="10995"/>
                    </a:cubicBezTo>
                    <a:lnTo>
                      <a:pt x="1166" y="10995"/>
                    </a:lnTo>
                    <a:cubicBezTo>
                      <a:pt x="946" y="10995"/>
                      <a:pt x="788" y="10838"/>
                      <a:pt x="788" y="10617"/>
                    </a:cubicBezTo>
                    <a:lnTo>
                      <a:pt x="788" y="1701"/>
                    </a:lnTo>
                    <a:lnTo>
                      <a:pt x="757" y="1701"/>
                    </a:lnTo>
                    <a:cubicBezTo>
                      <a:pt x="757" y="1512"/>
                      <a:pt x="914" y="1323"/>
                      <a:pt x="1103" y="1323"/>
                    </a:cubicBezTo>
                    <a:lnTo>
                      <a:pt x="2143" y="1323"/>
                    </a:lnTo>
                    <a:lnTo>
                      <a:pt x="2143" y="1701"/>
                    </a:lnTo>
                    <a:cubicBezTo>
                      <a:pt x="2143" y="1890"/>
                      <a:pt x="2301" y="2048"/>
                      <a:pt x="2490" y="2048"/>
                    </a:cubicBezTo>
                    <a:lnTo>
                      <a:pt x="6617" y="2048"/>
                    </a:lnTo>
                    <a:cubicBezTo>
                      <a:pt x="6837" y="2048"/>
                      <a:pt x="6995" y="1890"/>
                      <a:pt x="6995" y="1701"/>
                    </a:cubicBezTo>
                    <a:lnTo>
                      <a:pt x="6995" y="1323"/>
                    </a:lnTo>
                    <a:close/>
                    <a:moveTo>
                      <a:pt x="3120" y="0"/>
                    </a:moveTo>
                    <a:cubicBezTo>
                      <a:pt x="2679" y="0"/>
                      <a:pt x="2301" y="284"/>
                      <a:pt x="2143" y="662"/>
                    </a:cubicBezTo>
                    <a:lnTo>
                      <a:pt x="1040" y="662"/>
                    </a:lnTo>
                    <a:cubicBezTo>
                      <a:pt x="473" y="662"/>
                      <a:pt x="1" y="1134"/>
                      <a:pt x="1" y="1701"/>
                    </a:cubicBezTo>
                    <a:lnTo>
                      <a:pt x="1" y="10649"/>
                    </a:lnTo>
                    <a:cubicBezTo>
                      <a:pt x="64" y="11216"/>
                      <a:pt x="536" y="11657"/>
                      <a:pt x="1072" y="11657"/>
                    </a:cubicBezTo>
                    <a:lnTo>
                      <a:pt x="7971" y="11657"/>
                    </a:lnTo>
                    <a:cubicBezTo>
                      <a:pt x="8507" y="11657"/>
                      <a:pt x="8980" y="11184"/>
                      <a:pt x="8980" y="10649"/>
                    </a:cubicBezTo>
                    <a:lnTo>
                      <a:pt x="8980" y="1701"/>
                    </a:lnTo>
                    <a:cubicBezTo>
                      <a:pt x="8980" y="1134"/>
                      <a:pt x="8507" y="662"/>
                      <a:pt x="7971" y="662"/>
                    </a:cubicBezTo>
                    <a:lnTo>
                      <a:pt x="6869" y="662"/>
                    </a:lnTo>
                    <a:cubicBezTo>
                      <a:pt x="6711" y="284"/>
                      <a:pt x="6365" y="0"/>
                      <a:pt x="5892"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56" name="Google Shape;984;p32">
                <a:extLst>
                  <a:ext uri="{FF2B5EF4-FFF2-40B4-BE49-F238E27FC236}">
                    <a16:creationId xmlns:a16="http://schemas.microsoft.com/office/drawing/2014/main" id="{9D5F376F-C369-425B-B377-3F711B384E32}"/>
                  </a:ext>
                </a:extLst>
              </p:cNvPr>
              <p:cNvSpPr/>
              <p:nvPr/>
            </p:nvSpPr>
            <p:spPr>
              <a:xfrm>
                <a:off x="-31131375" y="2145075"/>
                <a:ext cx="52800" cy="52800"/>
              </a:xfrm>
              <a:custGeom>
                <a:avLst/>
                <a:gdLst/>
                <a:ahLst/>
                <a:cxnLst/>
                <a:rect l="l" t="t" r="r" b="b"/>
                <a:pathLst>
                  <a:path w="2112" h="2112" extrusionOk="0">
                    <a:moveTo>
                      <a:pt x="1355" y="726"/>
                    </a:moveTo>
                    <a:lnTo>
                      <a:pt x="1355" y="1387"/>
                    </a:lnTo>
                    <a:lnTo>
                      <a:pt x="694" y="1387"/>
                    </a:lnTo>
                    <a:lnTo>
                      <a:pt x="694" y="726"/>
                    </a:lnTo>
                    <a:close/>
                    <a:moveTo>
                      <a:pt x="379" y="1"/>
                    </a:moveTo>
                    <a:cubicBezTo>
                      <a:pt x="158" y="1"/>
                      <a:pt x="0" y="158"/>
                      <a:pt x="0" y="379"/>
                    </a:cubicBezTo>
                    <a:lnTo>
                      <a:pt x="0" y="1734"/>
                    </a:lnTo>
                    <a:cubicBezTo>
                      <a:pt x="0" y="1954"/>
                      <a:pt x="158" y="2112"/>
                      <a:pt x="379" y="2112"/>
                    </a:cubicBezTo>
                    <a:lnTo>
                      <a:pt x="1733" y="2112"/>
                    </a:lnTo>
                    <a:cubicBezTo>
                      <a:pt x="1954" y="2112"/>
                      <a:pt x="2111" y="1954"/>
                      <a:pt x="2111" y="1734"/>
                    </a:cubicBezTo>
                    <a:lnTo>
                      <a:pt x="2111" y="379"/>
                    </a:lnTo>
                    <a:cubicBezTo>
                      <a:pt x="2111" y="158"/>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57" name="Google Shape;985;p32">
                <a:extLst>
                  <a:ext uri="{FF2B5EF4-FFF2-40B4-BE49-F238E27FC236}">
                    <a16:creationId xmlns:a16="http://schemas.microsoft.com/office/drawing/2014/main" id="{9908935F-0F0D-4788-B409-51B88374C586}"/>
                  </a:ext>
                </a:extLst>
              </p:cNvPr>
              <p:cNvSpPr/>
              <p:nvPr/>
            </p:nvSpPr>
            <p:spPr>
              <a:xfrm>
                <a:off x="-31131375" y="2076550"/>
                <a:ext cx="52800" cy="52025"/>
              </a:xfrm>
              <a:custGeom>
                <a:avLst/>
                <a:gdLst/>
                <a:ahLst/>
                <a:cxnLst/>
                <a:rect l="l" t="t" r="r" b="b"/>
                <a:pathLst>
                  <a:path w="2112" h="2081" extrusionOk="0">
                    <a:moveTo>
                      <a:pt x="1355" y="694"/>
                    </a:moveTo>
                    <a:lnTo>
                      <a:pt x="1355" y="1356"/>
                    </a:lnTo>
                    <a:lnTo>
                      <a:pt x="694" y="1356"/>
                    </a:lnTo>
                    <a:lnTo>
                      <a:pt x="694" y="694"/>
                    </a:lnTo>
                    <a:close/>
                    <a:moveTo>
                      <a:pt x="379" y="1"/>
                    </a:moveTo>
                    <a:cubicBezTo>
                      <a:pt x="158" y="1"/>
                      <a:pt x="0" y="159"/>
                      <a:pt x="0" y="348"/>
                    </a:cubicBezTo>
                    <a:lnTo>
                      <a:pt x="0" y="1734"/>
                    </a:lnTo>
                    <a:cubicBezTo>
                      <a:pt x="0" y="1923"/>
                      <a:pt x="158" y="2080"/>
                      <a:pt x="379" y="2080"/>
                    </a:cubicBezTo>
                    <a:lnTo>
                      <a:pt x="1733" y="2080"/>
                    </a:lnTo>
                    <a:cubicBezTo>
                      <a:pt x="1954" y="2080"/>
                      <a:pt x="2111" y="1923"/>
                      <a:pt x="2111" y="1734"/>
                    </a:cubicBezTo>
                    <a:lnTo>
                      <a:pt x="2111" y="348"/>
                    </a:lnTo>
                    <a:cubicBezTo>
                      <a:pt x="2111" y="159"/>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58" name="Google Shape;986;p32">
                <a:extLst>
                  <a:ext uri="{FF2B5EF4-FFF2-40B4-BE49-F238E27FC236}">
                    <a16:creationId xmlns:a16="http://schemas.microsoft.com/office/drawing/2014/main" id="{4880EE47-287F-4228-886C-1FFB7EEE719E}"/>
                  </a:ext>
                </a:extLst>
              </p:cNvPr>
              <p:cNvSpPr/>
              <p:nvPr/>
            </p:nvSpPr>
            <p:spPr>
              <a:xfrm>
                <a:off x="-31131375" y="2007250"/>
                <a:ext cx="52800" cy="52800"/>
              </a:xfrm>
              <a:custGeom>
                <a:avLst/>
                <a:gdLst/>
                <a:ahLst/>
                <a:cxnLst/>
                <a:rect l="l" t="t" r="r" b="b"/>
                <a:pathLst>
                  <a:path w="2112" h="2112" extrusionOk="0">
                    <a:moveTo>
                      <a:pt x="1355" y="725"/>
                    </a:moveTo>
                    <a:lnTo>
                      <a:pt x="1355" y="1387"/>
                    </a:lnTo>
                    <a:lnTo>
                      <a:pt x="694" y="1387"/>
                    </a:lnTo>
                    <a:lnTo>
                      <a:pt x="694" y="725"/>
                    </a:lnTo>
                    <a:close/>
                    <a:moveTo>
                      <a:pt x="379" y="1"/>
                    </a:moveTo>
                    <a:cubicBezTo>
                      <a:pt x="158" y="1"/>
                      <a:pt x="0" y="158"/>
                      <a:pt x="0" y="379"/>
                    </a:cubicBezTo>
                    <a:lnTo>
                      <a:pt x="0" y="1733"/>
                    </a:lnTo>
                    <a:cubicBezTo>
                      <a:pt x="0" y="1954"/>
                      <a:pt x="158" y="2111"/>
                      <a:pt x="379" y="2111"/>
                    </a:cubicBezTo>
                    <a:lnTo>
                      <a:pt x="1733" y="2111"/>
                    </a:lnTo>
                    <a:cubicBezTo>
                      <a:pt x="1954" y="2111"/>
                      <a:pt x="2111" y="1954"/>
                      <a:pt x="2111" y="1733"/>
                    </a:cubicBezTo>
                    <a:lnTo>
                      <a:pt x="2111" y="379"/>
                    </a:lnTo>
                    <a:cubicBezTo>
                      <a:pt x="2111" y="158"/>
                      <a:pt x="1954" y="1"/>
                      <a:pt x="173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59" name="Google Shape;987;p32">
                <a:extLst>
                  <a:ext uri="{FF2B5EF4-FFF2-40B4-BE49-F238E27FC236}">
                    <a16:creationId xmlns:a16="http://schemas.microsoft.com/office/drawing/2014/main" id="{7E5409F1-B91F-4DED-8931-572C416E40C5}"/>
                  </a:ext>
                </a:extLst>
              </p:cNvPr>
              <p:cNvSpPr/>
              <p:nvPr/>
            </p:nvSpPr>
            <p:spPr>
              <a:xfrm>
                <a:off x="-31062075" y="2007250"/>
                <a:ext cx="85875" cy="18150"/>
              </a:xfrm>
              <a:custGeom>
                <a:avLst/>
                <a:gdLst/>
                <a:ahLst/>
                <a:cxnLst/>
                <a:rect l="l" t="t" r="r" b="b"/>
                <a:pathLst>
                  <a:path w="3435" h="726" extrusionOk="0">
                    <a:moveTo>
                      <a:pt x="347" y="1"/>
                    </a:moveTo>
                    <a:cubicBezTo>
                      <a:pt x="158" y="1"/>
                      <a:pt x="1" y="158"/>
                      <a:pt x="1" y="379"/>
                    </a:cubicBezTo>
                    <a:cubicBezTo>
                      <a:pt x="1" y="568"/>
                      <a:pt x="158" y="725"/>
                      <a:pt x="347" y="725"/>
                    </a:cubicBezTo>
                    <a:lnTo>
                      <a:pt x="3057" y="725"/>
                    </a:lnTo>
                    <a:cubicBezTo>
                      <a:pt x="3277" y="725"/>
                      <a:pt x="3435" y="568"/>
                      <a:pt x="3435" y="379"/>
                    </a:cubicBezTo>
                    <a:cubicBezTo>
                      <a:pt x="3435" y="158"/>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0" name="Google Shape;988;p32">
                <a:extLst>
                  <a:ext uri="{FF2B5EF4-FFF2-40B4-BE49-F238E27FC236}">
                    <a16:creationId xmlns:a16="http://schemas.microsoft.com/office/drawing/2014/main" id="{F6E3FA62-7517-4FF7-9C97-C2356EDAF5F9}"/>
                  </a:ext>
                </a:extLst>
              </p:cNvPr>
              <p:cNvSpPr/>
              <p:nvPr/>
            </p:nvSpPr>
            <p:spPr>
              <a:xfrm>
                <a:off x="-31062075" y="2041900"/>
                <a:ext cx="52025" cy="18150"/>
              </a:xfrm>
              <a:custGeom>
                <a:avLst/>
                <a:gdLst/>
                <a:ahLst/>
                <a:cxnLst/>
                <a:rect l="l" t="t" r="r" b="b"/>
                <a:pathLst>
                  <a:path w="2081" h="726" extrusionOk="0">
                    <a:moveTo>
                      <a:pt x="347" y="1"/>
                    </a:moveTo>
                    <a:cubicBezTo>
                      <a:pt x="158" y="1"/>
                      <a:pt x="1" y="158"/>
                      <a:pt x="1" y="347"/>
                    </a:cubicBezTo>
                    <a:cubicBezTo>
                      <a:pt x="1" y="568"/>
                      <a:pt x="158" y="725"/>
                      <a:pt x="347" y="725"/>
                    </a:cubicBezTo>
                    <a:lnTo>
                      <a:pt x="1734" y="725"/>
                    </a:lnTo>
                    <a:cubicBezTo>
                      <a:pt x="1923" y="725"/>
                      <a:pt x="2080" y="568"/>
                      <a:pt x="2080" y="347"/>
                    </a:cubicBezTo>
                    <a:cubicBezTo>
                      <a:pt x="2080" y="158"/>
                      <a:pt x="1923" y="1"/>
                      <a:pt x="173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1" name="Google Shape;989;p32">
                <a:extLst>
                  <a:ext uri="{FF2B5EF4-FFF2-40B4-BE49-F238E27FC236}">
                    <a16:creationId xmlns:a16="http://schemas.microsoft.com/office/drawing/2014/main" id="{FB9EC092-856F-4810-B8BA-5390AF893240}"/>
                  </a:ext>
                </a:extLst>
              </p:cNvPr>
              <p:cNvSpPr/>
              <p:nvPr/>
            </p:nvSpPr>
            <p:spPr>
              <a:xfrm>
                <a:off x="-31062075" y="2076550"/>
                <a:ext cx="85875" cy="17375"/>
              </a:xfrm>
              <a:custGeom>
                <a:avLst/>
                <a:gdLst/>
                <a:ahLst/>
                <a:cxnLst/>
                <a:rect l="l" t="t" r="r" b="b"/>
                <a:pathLst>
                  <a:path w="3435" h="695" extrusionOk="0">
                    <a:moveTo>
                      <a:pt x="347" y="1"/>
                    </a:moveTo>
                    <a:cubicBezTo>
                      <a:pt x="158" y="1"/>
                      <a:pt x="1" y="159"/>
                      <a:pt x="1" y="348"/>
                    </a:cubicBezTo>
                    <a:cubicBezTo>
                      <a:pt x="1" y="537"/>
                      <a:pt x="158" y="694"/>
                      <a:pt x="347" y="694"/>
                    </a:cubicBezTo>
                    <a:lnTo>
                      <a:pt x="3057" y="694"/>
                    </a:lnTo>
                    <a:cubicBezTo>
                      <a:pt x="3277" y="694"/>
                      <a:pt x="3435" y="537"/>
                      <a:pt x="3435" y="348"/>
                    </a:cubicBezTo>
                    <a:cubicBezTo>
                      <a:pt x="3435" y="159"/>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2" name="Google Shape;990;p32">
                <a:extLst>
                  <a:ext uri="{FF2B5EF4-FFF2-40B4-BE49-F238E27FC236}">
                    <a16:creationId xmlns:a16="http://schemas.microsoft.com/office/drawing/2014/main" id="{2F810414-056D-4D8D-B9C1-21696C779B8E}"/>
                  </a:ext>
                </a:extLst>
              </p:cNvPr>
              <p:cNvSpPr/>
              <p:nvPr/>
            </p:nvSpPr>
            <p:spPr>
              <a:xfrm>
                <a:off x="-31062075" y="2110425"/>
                <a:ext cx="52025" cy="18150"/>
              </a:xfrm>
              <a:custGeom>
                <a:avLst/>
                <a:gdLst/>
                <a:ahLst/>
                <a:cxnLst/>
                <a:rect l="l" t="t" r="r" b="b"/>
                <a:pathLst>
                  <a:path w="2081" h="726" extrusionOk="0">
                    <a:moveTo>
                      <a:pt x="347" y="1"/>
                    </a:moveTo>
                    <a:cubicBezTo>
                      <a:pt x="158" y="1"/>
                      <a:pt x="1" y="190"/>
                      <a:pt x="1" y="379"/>
                    </a:cubicBezTo>
                    <a:cubicBezTo>
                      <a:pt x="1" y="568"/>
                      <a:pt x="158" y="725"/>
                      <a:pt x="347" y="725"/>
                    </a:cubicBezTo>
                    <a:lnTo>
                      <a:pt x="1734" y="725"/>
                    </a:lnTo>
                    <a:cubicBezTo>
                      <a:pt x="1923" y="725"/>
                      <a:pt x="2080" y="568"/>
                      <a:pt x="2080" y="379"/>
                    </a:cubicBezTo>
                    <a:cubicBezTo>
                      <a:pt x="2080" y="190"/>
                      <a:pt x="1923" y="1"/>
                      <a:pt x="173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3" name="Google Shape;991;p32">
                <a:extLst>
                  <a:ext uri="{FF2B5EF4-FFF2-40B4-BE49-F238E27FC236}">
                    <a16:creationId xmlns:a16="http://schemas.microsoft.com/office/drawing/2014/main" id="{27B9C553-1C72-4384-A72A-1012CDAA021F}"/>
                  </a:ext>
                </a:extLst>
              </p:cNvPr>
              <p:cNvSpPr/>
              <p:nvPr/>
            </p:nvSpPr>
            <p:spPr>
              <a:xfrm>
                <a:off x="-31062075" y="2145075"/>
                <a:ext cx="85875" cy="18150"/>
              </a:xfrm>
              <a:custGeom>
                <a:avLst/>
                <a:gdLst/>
                <a:ahLst/>
                <a:cxnLst/>
                <a:rect l="l" t="t" r="r" b="b"/>
                <a:pathLst>
                  <a:path w="3435" h="726" extrusionOk="0">
                    <a:moveTo>
                      <a:pt x="347" y="1"/>
                    </a:moveTo>
                    <a:cubicBezTo>
                      <a:pt x="158" y="1"/>
                      <a:pt x="1" y="158"/>
                      <a:pt x="1" y="379"/>
                    </a:cubicBezTo>
                    <a:cubicBezTo>
                      <a:pt x="1" y="568"/>
                      <a:pt x="158" y="726"/>
                      <a:pt x="347" y="726"/>
                    </a:cubicBezTo>
                    <a:lnTo>
                      <a:pt x="3057" y="726"/>
                    </a:lnTo>
                    <a:cubicBezTo>
                      <a:pt x="3277" y="726"/>
                      <a:pt x="3435" y="568"/>
                      <a:pt x="3435" y="379"/>
                    </a:cubicBezTo>
                    <a:cubicBezTo>
                      <a:pt x="3435" y="158"/>
                      <a:pt x="3277" y="1"/>
                      <a:pt x="305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4" name="Google Shape;992;p32">
                <a:extLst>
                  <a:ext uri="{FF2B5EF4-FFF2-40B4-BE49-F238E27FC236}">
                    <a16:creationId xmlns:a16="http://schemas.microsoft.com/office/drawing/2014/main" id="{50BC3412-0546-4DF3-94D5-9C0456777BC3}"/>
                  </a:ext>
                </a:extLst>
              </p:cNvPr>
              <p:cNvSpPr/>
              <p:nvPr/>
            </p:nvSpPr>
            <p:spPr>
              <a:xfrm>
                <a:off x="-31062075" y="2179750"/>
                <a:ext cx="52025" cy="18125"/>
              </a:xfrm>
              <a:custGeom>
                <a:avLst/>
                <a:gdLst/>
                <a:ahLst/>
                <a:cxnLst/>
                <a:rect l="l" t="t" r="r" b="b"/>
                <a:pathLst>
                  <a:path w="2081" h="725" extrusionOk="0">
                    <a:moveTo>
                      <a:pt x="347" y="0"/>
                    </a:moveTo>
                    <a:cubicBezTo>
                      <a:pt x="158" y="0"/>
                      <a:pt x="1" y="158"/>
                      <a:pt x="1" y="347"/>
                    </a:cubicBezTo>
                    <a:cubicBezTo>
                      <a:pt x="1" y="567"/>
                      <a:pt x="158" y="725"/>
                      <a:pt x="347" y="725"/>
                    </a:cubicBezTo>
                    <a:lnTo>
                      <a:pt x="1734" y="725"/>
                    </a:lnTo>
                    <a:cubicBezTo>
                      <a:pt x="1923" y="725"/>
                      <a:pt x="2080" y="567"/>
                      <a:pt x="2080" y="347"/>
                    </a:cubicBezTo>
                    <a:cubicBezTo>
                      <a:pt x="2080" y="158"/>
                      <a:pt x="1923" y="0"/>
                      <a:pt x="1734"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5" name="Google Shape;993;p32">
                <a:extLst>
                  <a:ext uri="{FF2B5EF4-FFF2-40B4-BE49-F238E27FC236}">
                    <a16:creationId xmlns:a16="http://schemas.microsoft.com/office/drawing/2014/main" id="{27D4CDF0-FDA9-4E34-A7A7-88E0663C7BD9}"/>
                  </a:ext>
                </a:extLst>
              </p:cNvPr>
              <p:cNvSpPr/>
              <p:nvPr/>
            </p:nvSpPr>
            <p:spPr>
              <a:xfrm>
                <a:off x="-30924225" y="1974175"/>
                <a:ext cx="51200" cy="240250"/>
              </a:xfrm>
              <a:custGeom>
                <a:avLst/>
                <a:gdLst/>
                <a:ahLst/>
                <a:cxnLst/>
                <a:rect l="l" t="t" r="r" b="b"/>
                <a:pathLst>
                  <a:path w="2048" h="9610" extrusionOk="0">
                    <a:moveTo>
                      <a:pt x="1008" y="662"/>
                    </a:moveTo>
                    <a:cubicBezTo>
                      <a:pt x="1229" y="662"/>
                      <a:pt x="1386" y="819"/>
                      <a:pt x="1386" y="1009"/>
                    </a:cubicBezTo>
                    <a:lnTo>
                      <a:pt x="1386" y="2080"/>
                    </a:lnTo>
                    <a:lnTo>
                      <a:pt x="725" y="2080"/>
                    </a:lnTo>
                    <a:lnTo>
                      <a:pt x="725" y="1009"/>
                    </a:lnTo>
                    <a:lnTo>
                      <a:pt x="662" y="1009"/>
                    </a:lnTo>
                    <a:cubicBezTo>
                      <a:pt x="662" y="819"/>
                      <a:pt x="819" y="662"/>
                      <a:pt x="1008" y="662"/>
                    </a:cubicBezTo>
                    <a:close/>
                    <a:moveTo>
                      <a:pt x="1323" y="2741"/>
                    </a:moveTo>
                    <a:lnTo>
                      <a:pt x="1323" y="6900"/>
                    </a:lnTo>
                    <a:lnTo>
                      <a:pt x="662" y="6900"/>
                    </a:lnTo>
                    <a:lnTo>
                      <a:pt x="662" y="2741"/>
                    </a:lnTo>
                    <a:close/>
                    <a:moveTo>
                      <a:pt x="1260" y="7562"/>
                    </a:moveTo>
                    <a:lnTo>
                      <a:pt x="1008" y="8192"/>
                    </a:lnTo>
                    <a:lnTo>
                      <a:pt x="819" y="7562"/>
                    </a:lnTo>
                    <a:close/>
                    <a:moveTo>
                      <a:pt x="1008" y="0"/>
                    </a:moveTo>
                    <a:cubicBezTo>
                      <a:pt x="473" y="0"/>
                      <a:pt x="0" y="473"/>
                      <a:pt x="0" y="1009"/>
                    </a:cubicBezTo>
                    <a:lnTo>
                      <a:pt x="0" y="7215"/>
                    </a:lnTo>
                    <a:lnTo>
                      <a:pt x="0" y="7309"/>
                    </a:lnTo>
                    <a:lnTo>
                      <a:pt x="662" y="9357"/>
                    </a:lnTo>
                    <a:cubicBezTo>
                      <a:pt x="693" y="9515"/>
                      <a:pt x="819" y="9609"/>
                      <a:pt x="977" y="9609"/>
                    </a:cubicBezTo>
                    <a:cubicBezTo>
                      <a:pt x="1134" y="9609"/>
                      <a:pt x="1260" y="9515"/>
                      <a:pt x="1292" y="9357"/>
                    </a:cubicBezTo>
                    <a:lnTo>
                      <a:pt x="1954" y="7309"/>
                    </a:lnTo>
                    <a:lnTo>
                      <a:pt x="1954" y="7215"/>
                    </a:lnTo>
                    <a:lnTo>
                      <a:pt x="1954" y="1009"/>
                    </a:lnTo>
                    <a:cubicBezTo>
                      <a:pt x="2048" y="441"/>
                      <a:pt x="1576" y="0"/>
                      <a:pt x="1008"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grpSp>
      </p:grpSp>
      <p:sp>
        <p:nvSpPr>
          <p:cNvPr id="96" name="文本框 95">
            <a:extLst>
              <a:ext uri="{FF2B5EF4-FFF2-40B4-BE49-F238E27FC236}">
                <a16:creationId xmlns:a16="http://schemas.microsoft.com/office/drawing/2014/main" id="{EED002D3-072A-4197-BB2A-EB4E4CDD529F}"/>
              </a:ext>
            </a:extLst>
          </p:cNvPr>
          <p:cNvSpPr txBox="1"/>
          <p:nvPr/>
        </p:nvSpPr>
        <p:spPr>
          <a:xfrm>
            <a:off x="1223072" y="4330920"/>
            <a:ext cx="1452428"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97" name="文本框 96">
            <a:extLst>
              <a:ext uri="{FF2B5EF4-FFF2-40B4-BE49-F238E27FC236}">
                <a16:creationId xmlns:a16="http://schemas.microsoft.com/office/drawing/2014/main" id="{99747AC0-6394-4E5D-A948-1E3653A0D3C6}"/>
              </a:ext>
            </a:extLst>
          </p:cNvPr>
          <p:cNvSpPr txBox="1"/>
          <p:nvPr/>
        </p:nvSpPr>
        <p:spPr>
          <a:xfrm>
            <a:off x="1223072" y="4646800"/>
            <a:ext cx="2592692" cy="669414"/>
          </a:xfrm>
          <a:prstGeom prst="rect">
            <a:avLst/>
          </a:prstGeom>
          <a:noFill/>
        </p:spPr>
        <p:txBody>
          <a:bodyPr wrap="square" rtlCol="0">
            <a:spAutoFit/>
          </a:bodyPr>
          <a:lstStyle/>
          <a:p>
            <a:pPr algn="just">
              <a:lnSpc>
                <a:spcPts val="1500"/>
              </a:lnSpc>
            </a:pPr>
            <a:r>
              <a:rPr lang="en-US" altLang="zh-CN" sz="1050" spc="100" dirty="0">
                <a:solidFill>
                  <a:schemeClr val="bg1"/>
                </a:solidFill>
                <a:cs typeface="+mn-ea"/>
                <a:sym typeface="+mn-lt"/>
              </a:rPr>
              <a:t>Please enter the font and title you think is appropriate in the box, and change your color, </a:t>
            </a:r>
            <a:endParaRPr lang="zh-CN" altLang="en-US" sz="1050" spc="100" dirty="0">
              <a:solidFill>
                <a:schemeClr val="bg1"/>
              </a:solidFill>
              <a:cs typeface="+mn-ea"/>
              <a:sym typeface="+mn-lt"/>
            </a:endParaRPr>
          </a:p>
        </p:txBody>
      </p:sp>
      <p:sp>
        <p:nvSpPr>
          <p:cNvPr id="98" name="文本框 97">
            <a:extLst>
              <a:ext uri="{FF2B5EF4-FFF2-40B4-BE49-F238E27FC236}">
                <a16:creationId xmlns:a16="http://schemas.microsoft.com/office/drawing/2014/main" id="{84FCE27E-72FA-484D-9E64-A75B3307C8BD}"/>
              </a:ext>
            </a:extLst>
          </p:cNvPr>
          <p:cNvSpPr txBox="1"/>
          <p:nvPr/>
        </p:nvSpPr>
        <p:spPr>
          <a:xfrm>
            <a:off x="3104317" y="1927170"/>
            <a:ext cx="1452428"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99" name="文本框 98">
            <a:extLst>
              <a:ext uri="{FF2B5EF4-FFF2-40B4-BE49-F238E27FC236}">
                <a16:creationId xmlns:a16="http://schemas.microsoft.com/office/drawing/2014/main" id="{CDB9E9BE-DC2F-4484-9303-4ED159D404CA}"/>
              </a:ext>
            </a:extLst>
          </p:cNvPr>
          <p:cNvSpPr txBox="1"/>
          <p:nvPr/>
        </p:nvSpPr>
        <p:spPr>
          <a:xfrm>
            <a:off x="3104317" y="2243050"/>
            <a:ext cx="2592692" cy="669414"/>
          </a:xfrm>
          <a:prstGeom prst="rect">
            <a:avLst/>
          </a:prstGeom>
          <a:noFill/>
        </p:spPr>
        <p:txBody>
          <a:bodyPr wrap="square" rtlCol="0">
            <a:spAutoFit/>
          </a:bodyPr>
          <a:lstStyle/>
          <a:p>
            <a:pPr algn="just">
              <a:lnSpc>
                <a:spcPts val="1500"/>
              </a:lnSpc>
            </a:pPr>
            <a:r>
              <a:rPr lang="en-US" altLang="zh-CN" sz="1050" spc="100" dirty="0">
                <a:solidFill>
                  <a:schemeClr val="bg1"/>
                </a:solidFill>
                <a:cs typeface="+mn-ea"/>
                <a:sym typeface="+mn-lt"/>
              </a:rPr>
              <a:t>Please enter the font and title you think is appropriate in the box, and change your color, </a:t>
            </a:r>
            <a:endParaRPr lang="zh-CN" altLang="en-US" sz="1050" spc="100" dirty="0">
              <a:solidFill>
                <a:schemeClr val="bg1"/>
              </a:solidFill>
              <a:cs typeface="+mn-ea"/>
              <a:sym typeface="+mn-lt"/>
            </a:endParaRPr>
          </a:p>
        </p:txBody>
      </p:sp>
      <p:sp>
        <p:nvSpPr>
          <p:cNvPr id="100" name="文本框 99">
            <a:extLst>
              <a:ext uri="{FF2B5EF4-FFF2-40B4-BE49-F238E27FC236}">
                <a16:creationId xmlns:a16="http://schemas.microsoft.com/office/drawing/2014/main" id="{8EF9ED83-2C8F-4FBD-B258-5CDEC37E96BC}"/>
              </a:ext>
            </a:extLst>
          </p:cNvPr>
          <p:cNvSpPr txBox="1"/>
          <p:nvPr/>
        </p:nvSpPr>
        <p:spPr>
          <a:xfrm>
            <a:off x="4985562" y="4330920"/>
            <a:ext cx="1452428"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101" name="文本框 100">
            <a:extLst>
              <a:ext uri="{FF2B5EF4-FFF2-40B4-BE49-F238E27FC236}">
                <a16:creationId xmlns:a16="http://schemas.microsoft.com/office/drawing/2014/main" id="{09445DB9-9CAC-4CD3-8F52-DCFF3CE2E987}"/>
              </a:ext>
            </a:extLst>
          </p:cNvPr>
          <p:cNvSpPr txBox="1"/>
          <p:nvPr/>
        </p:nvSpPr>
        <p:spPr>
          <a:xfrm>
            <a:off x="4985562" y="4646800"/>
            <a:ext cx="2592692" cy="669414"/>
          </a:xfrm>
          <a:prstGeom prst="rect">
            <a:avLst/>
          </a:prstGeom>
          <a:noFill/>
        </p:spPr>
        <p:txBody>
          <a:bodyPr wrap="square" rtlCol="0">
            <a:spAutoFit/>
          </a:bodyPr>
          <a:lstStyle/>
          <a:p>
            <a:pPr algn="just">
              <a:lnSpc>
                <a:spcPts val="1500"/>
              </a:lnSpc>
            </a:pPr>
            <a:r>
              <a:rPr lang="en-US" altLang="zh-CN" sz="1050" spc="100" dirty="0">
                <a:solidFill>
                  <a:schemeClr val="bg1"/>
                </a:solidFill>
                <a:cs typeface="+mn-ea"/>
                <a:sym typeface="+mn-lt"/>
              </a:rPr>
              <a:t>Please enter the font and title you think is appropriate in the box, and change your color, </a:t>
            </a:r>
            <a:endParaRPr lang="zh-CN" altLang="en-US" sz="1050" spc="100" dirty="0">
              <a:solidFill>
                <a:schemeClr val="bg1"/>
              </a:solidFill>
              <a:cs typeface="+mn-ea"/>
              <a:sym typeface="+mn-lt"/>
            </a:endParaRPr>
          </a:p>
        </p:txBody>
      </p:sp>
      <p:sp>
        <p:nvSpPr>
          <p:cNvPr id="102" name="文本框 101">
            <a:extLst>
              <a:ext uri="{FF2B5EF4-FFF2-40B4-BE49-F238E27FC236}">
                <a16:creationId xmlns:a16="http://schemas.microsoft.com/office/drawing/2014/main" id="{7DEA2486-EC43-40D5-AD74-3A3449F936A9}"/>
              </a:ext>
            </a:extLst>
          </p:cNvPr>
          <p:cNvSpPr txBox="1"/>
          <p:nvPr/>
        </p:nvSpPr>
        <p:spPr>
          <a:xfrm>
            <a:off x="6866807" y="1932651"/>
            <a:ext cx="1452428"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103" name="文本框 102">
            <a:extLst>
              <a:ext uri="{FF2B5EF4-FFF2-40B4-BE49-F238E27FC236}">
                <a16:creationId xmlns:a16="http://schemas.microsoft.com/office/drawing/2014/main" id="{BEFB1424-86E7-41EC-AE56-A4BAE5274488}"/>
              </a:ext>
            </a:extLst>
          </p:cNvPr>
          <p:cNvSpPr txBox="1"/>
          <p:nvPr/>
        </p:nvSpPr>
        <p:spPr>
          <a:xfrm>
            <a:off x="6866807" y="2248531"/>
            <a:ext cx="2592692" cy="669414"/>
          </a:xfrm>
          <a:prstGeom prst="rect">
            <a:avLst/>
          </a:prstGeom>
          <a:noFill/>
        </p:spPr>
        <p:txBody>
          <a:bodyPr wrap="square" rtlCol="0">
            <a:spAutoFit/>
          </a:bodyPr>
          <a:lstStyle/>
          <a:p>
            <a:pPr algn="just">
              <a:lnSpc>
                <a:spcPts val="1500"/>
              </a:lnSpc>
            </a:pPr>
            <a:r>
              <a:rPr lang="en-US" altLang="zh-CN" sz="1050" spc="100" dirty="0">
                <a:solidFill>
                  <a:schemeClr val="bg1"/>
                </a:solidFill>
                <a:cs typeface="+mn-ea"/>
                <a:sym typeface="+mn-lt"/>
              </a:rPr>
              <a:t>Please enter the font and title you think is appropriate in the box, and change your color, </a:t>
            </a:r>
            <a:endParaRPr lang="zh-CN" altLang="en-US" sz="1050" spc="100" dirty="0">
              <a:solidFill>
                <a:schemeClr val="bg1"/>
              </a:solidFill>
              <a:cs typeface="+mn-ea"/>
              <a:sym typeface="+mn-lt"/>
            </a:endParaRPr>
          </a:p>
        </p:txBody>
      </p:sp>
      <p:sp>
        <p:nvSpPr>
          <p:cNvPr id="104" name="文本框 103">
            <a:extLst>
              <a:ext uri="{FF2B5EF4-FFF2-40B4-BE49-F238E27FC236}">
                <a16:creationId xmlns:a16="http://schemas.microsoft.com/office/drawing/2014/main" id="{ECE06D36-4ED2-4D0D-854C-D2B7AB349AB3}"/>
              </a:ext>
            </a:extLst>
          </p:cNvPr>
          <p:cNvSpPr txBox="1"/>
          <p:nvPr/>
        </p:nvSpPr>
        <p:spPr>
          <a:xfrm>
            <a:off x="8748052" y="4330920"/>
            <a:ext cx="1452428"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105" name="文本框 104">
            <a:extLst>
              <a:ext uri="{FF2B5EF4-FFF2-40B4-BE49-F238E27FC236}">
                <a16:creationId xmlns:a16="http://schemas.microsoft.com/office/drawing/2014/main" id="{DAEDBCDB-6821-4A71-AB41-B8ED9B200E02}"/>
              </a:ext>
            </a:extLst>
          </p:cNvPr>
          <p:cNvSpPr txBox="1"/>
          <p:nvPr/>
        </p:nvSpPr>
        <p:spPr>
          <a:xfrm>
            <a:off x="8748052" y="4646800"/>
            <a:ext cx="2592692" cy="669414"/>
          </a:xfrm>
          <a:prstGeom prst="rect">
            <a:avLst/>
          </a:prstGeom>
          <a:noFill/>
        </p:spPr>
        <p:txBody>
          <a:bodyPr wrap="square" rtlCol="0">
            <a:spAutoFit/>
          </a:bodyPr>
          <a:lstStyle/>
          <a:p>
            <a:pPr algn="just">
              <a:lnSpc>
                <a:spcPts val="1500"/>
              </a:lnSpc>
            </a:pPr>
            <a:r>
              <a:rPr lang="en-US" altLang="zh-CN" sz="1050" spc="100" dirty="0">
                <a:solidFill>
                  <a:schemeClr val="bg1"/>
                </a:solidFill>
                <a:cs typeface="+mn-ea"/>
                <a:sym typeface="+mn-lt"/>
              </a:rPr>
              <a:t>Please enter the font and title you think is appropriate in the box, and change your color, </a:t>
            </a:r>
            <a:endParaRPr lang="zh-CN" altLang="en-US" sz="1050" spc="100" dirty="0">
              <a:solidFill>
                <a:schemeClr val="bg1"/>
              </a:solidFill>
              <a:cs typeface="+mn-ea"/>
              <a:sym typeface="+mn-lt"/>
            </a:endParaRPr>
          </a:p>
        </p:txBody>
      </p:sp>
      <p:pic>
        <p:nvPicPr>
          <p:cNvPr id="106" name="图片 105">
            <a:extLst>
              <a:ext uri="{FF2B5EF4-FFF2-40B4-BE49-F238E27FC236}">
                <a16:creationId xmlns:a16="http://schemas.microsoft.com/office/drawing/2014/main" id="{7E4E4FD3-4D1C-4C89-9E76-D6A3E82B7A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Tree>
    <p:extLst>
      <p:ext uri="{BB962C8B-B14F-4D97-AF65-F5344CB8AC3E}">
        <p14:creationId xmlns:p14="http://schemas.microsoft.com/office/powerpoint/2010/main" val="1155378936"/>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1+#ppt_w/2"/>
                                          </p:val>
                                        </p:tav>
                                        <p:tav tm="100000">
                                          <p:val>
                                            <p:strVal val="#ppt_x"/>
                                          </p:val>
                                        </p:tav>
                                      </p:tavLst>
                                    </p:anim>
                                    <p:anim calcmode="lin" valueType="num">
                                      <p:cBhvr additive="base">
                                        <p:cTn id="8" dur="1000" fill="hold"/>
                                        <p:tgtEl>
                                          <p:spTgt spid="72"/>
                                        </p:tgtEl>
                                        <p:attrNameLst>
                                          <p:attrName>ppt_y</p:attrName>
                                        </p:attrNameLst>
                                      </p:cBhvr>
                                      <p:tavLst>
                                        <p:tav tm="0">
                                          <p:val>
                                            <p:strVal val="#ppt_y"/>
                                          </p:val>
                                        </p:tav>
                                        <p:tav tm="100000">
                                          <p:val>
                                            <p:strVal val="#ppt_y"/>
                                          </p:val>
                                        </p:tav>
                                      </p:tavLst>
                                    </p:anim>
                                  </p:childTnLst>
                                </p:cTn>
                              </p:par>
                              <p:par>
                                <p:cTn id="9" presetID="47" presetClass="entr" presetSubtype="0" fill="hold" grpId="0" nodeType="withEffect">
                                  <p:stCondLst>
                                    <p:cond delay="250"/>
                                  </p:stCondLst>
                                  <p:childTnLst>
                                    <p:set>
                                      <p:cBhvr>
                                        <p:cTn id="10" dur="1" fill="hold">
                                          <p:stCondLst>
                                            <p:cond delay="0"/>
                                          </p:stCondLst>
                                        </p:cTn>
                                        <p:tgtEl>
                                          <p:spTgt spid="98"/>
                                        </p:tgtEl>
                                        <p:attrNameLst>
                                          <p:attrName>style.visibility</p:attrName>
                                        </p:attrNameLst>
                                      </p:cBhvr>
                                      <p:to>
                                        <p:strVal val="visible"/>
                                      </p:to>
                                    </p:set>
                                    <p:animEffect transition="in" filter="fade">
                                      <p:cBhvr>
                                        <p:cTn id="11" dur="1000"/>
                                        <p:tgtEl>
                                          <p:spTgt spid="98"/>
                                        </p:tgtEl>
                                      </p:cBhvr>
                                    </p:animEffect>
                                    <p:anim calcmode="lin" valueType="num">
                                      <p:cBhvr>
                                        <p:cTn id="12" dur="1000" fill="hold"/>
                                        <p:tgtEl>
                                          <p:spTgt spid="98"/>
                                        </p:tgtEl>
                                        <p:attrNameLst>
                                          <p:attrName>ppt_x</p:attrName>
                                        </p:attrNameLst>
                                      </p:cBhvr>
                                      <p:tavLst>
                                        <p:tav tm="0">
                                          <p:val>
                                            <p:strVal val="#ppt_x"/>
                                          </p:val>
                                        </p:tav>
                                        <p:tav tm="100000">
                                          <p:val>
                                            <p:strVal val="#ppt_x"/>
                                          </p:val>
                                        </p:tav>
                                      </p:tavLst>
                                    </p:anim>
                                    <p:anim calcmode="lin" valueType="num">
                                      <p:cBhvr>
                                        <p:cTn id="13" dur="1000" fill="hold"/>
                                        <p:tgtEl>
                                          <p:spTgt spid="98"/>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250"/>
                                  </p:stCondLst>
                                  <p:childTnLst>
                                    <p:set>
                                      <p:cBhvr>
                                        <p:cTn id="15" dur="1" fill="hold">
                                          <p:stCondLst>
                                            <p:cond delay="0"/>
                                          </p:stCondLst>
                                        </p:cTn>
                                        <p:tgtEl>
                                          <p:spTgt spid="99"/>
                                        </p:tgtEl>
                                        <p:attrNameLst>
                                          <p:attrName>style.visibility</p:attrName>
                                        </p:attrNameLst>
                                      </p:cBhvr>
                                      <p:to>
                                        <p:strVal val="visible"/>
                                      </p:to>
                                    </p:set>
                                    <p:animEffect transition="in" filter="fade">
                                      <p:cBhvr>
                                        <p:cTn id="16" dur="1000"/>
                                        <p:tgtEl>
                                          <p:spTgt spid="99"/>
                                        </p:tgtEl>
                                      </p:cBhvr>
                                    </p:animEffect>
                                    <p:anim calcmode="lin" valueType="num">
                                      <p:cBhvr>
                                        <p:cTn id="17" dur="1000" fill="hold"/>
                                        <p:tgtEl>
                                          <p:spTgt spid="99"/>
                                        </p:tgtEl>
                                        <p:attrNameLst>
                                          <p:attrName>ppt_x</p:attrName>
                                        </p:attrNameLst>
                                      </p:cBhvr>
                                      <p:tavLst>
                                        <p:tav tm="0">
                                          <p:val>
                                            <p:strVal val="#ppt_x"/>
                                          </p:val>
                                        </p:tav>
                                        <p:tav tm="100000">
                                          <p:val>
                                            <p:strVal val="#ppt_x"/>
                                          </p:val>
                                        </p:tav>
                                      </p:tavLst>
                                    </p:anim>
                                    <p:anim calcmode="lin" valueType="num">
                                      <p:cBhvr>
                                        <p:cTn id="18" dur="1000" fill="hold"/>
                                        <p:tgtEl>
                                          <p:spTgt spid="99"/>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250"/>
                                  </p:stCondLst>
                                  <p:childTnLst>
                                    <p:set>
                                      <p:cBhvr>
                                        <p:cTn id="20" dur="1" fill="hold">
                                          <p:stCondLst>
                                            <p:cond delay="0"/>
                                          </p:stCondLst>
                                        </p:cTn>
                                        <p:tgtEl>
                                          <p:spTgt spid="102"/>
                                        </p:tgtEl>
                                        <p:attrNameLst>
                                          <p:attrName>style.visibility</p:attrName>
                                        </p:attrNameLst>
                                      </p:cBhvr>
                                      <p:to>
                                        <p:strVal val="visible"/>
                                      </p:to>
                                    </p:set>
                                    <p:animEffect transition="in" filter="fade">
                                      <p:cBhvr>
                                        <p:cTn id="21" dur="1000"/>
                                        <p:tgtEl>
                                          <p:spTgt spid="102"/>
                                        </p:tgtEl>
                                      </p:cBhvr>
                                    </p:animEffect>
                                    <p:anim calcmode="lin" valueType="num">
                                      <p:cBhvr>
                                        <p:cTn id="22" dur="1000" fill="hold"/>
                                        <p:tgtEl>
                                          <p:spTgt spid="102"/>
                                        </p:tgtEl>
                                        <p:attrNameLst>
                                          <p:attrName>ppt_x</p:attrName>
                                        </p:attrNameLst>
                                      </p:cBhvr>
                                      <p:tavLst>
                                        <p:tav tm="0">
                                          <p:val>
                                            <p:strVal val="#ppt_x"/>
                                          </p:val>
                                        </p:tav>
                                        <p:tav tm="100000">
                                          <p:val>
                                            <p:strVal val="#ppt_x"/>
                                          </p:val>
                                        </p:tav>
                                      </p:tavLst>
                                    </p:anim>
                                    <p:anim calcmode="lin" valueType="num">
                                      <p:cBhvr>
                                        <p:cTn id="23" dur="1000" fill="hold"/>
                                        <p:tgtEl>
                                          <p:spTgt spid="102"/>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250"/>
                                  </p:stCondLst>
                                  <p:childTnLst>
                                    <p:set>
                                      <p:cBhvr>
                                        <p:cTn id="25" dur="1" fill="hold">
                                          <p:stCondLst>
                                            <p:cond delay="0"/>
                                          </p:stCondLst>
                                        </p:cTn>
                                        <p:tgtEl>
                                          <p:spTgt spid="103"/>
                                        </p:tgtEl>
                                        <p:attrNameLst>
                                          <p:attrName>style.visibility</p:attrName>
                                        </p:attrNameLst>
                                      </p:cBhvr>
                                      <p:to>
                                        <p:strVal val="visible"/>
                                      </p:to>
                                    </p:set>
                                    <p:animEffect transition="in" filter="fade">
                                      <p:cBhvr>
                                        <p:cTn id="26" dur="1000"/>
                                        <p:tgtEl>
                                          <p:spTgt spid="103"/>
                                        </p:tgtEl>
                                      </p:cBhvr>
                                    </p:animEffect>
                                    <p:anim calcmode="lin" valueType="num">
                                      <p:cBhvr>
                                        <p:cTn id="27" dur="1000" fill="hold"/>
                                        <p:tgtEl>
                                          <p:spTgt spid="103"/>
                                        </p:tgtEl>
                                        <p:attrNameLst>
                                          <p:attrName>ppt_x</p:attrName>
                                        </p:attrNameLst>
                                      </p:cBhvr>
                                      <p:tavLst>
                                        <p:tav tm="0">
                                          <p:val>
                                            <p:strVal val="#ppt_x"/>
                                          </p:val>
                                        </p:tav>
                                        <p:tav tm="100000">
                                          <p:val>
                                            <p:strVal val="#ppt_x"/>
                                          </p:val>
                                        </p:tav>
                                      </p:tavLst>
                                    </p:anim>
                                    <p:anim calcmode="lin" valueType="num">
                                      <p:cBhvr>
                                        <p:cTn id="28" dur="1000" fill="hold"/>
                                        <p:tgtEl>
                                          <p:spTgt spid="103"/>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250"/>
                                  </p:stCondLst>
                                  <p:childTnLst>
                                    <p:set>
                                      <p:cBhvr>
                                        <p:cTn id="30" dur="1" fill="hold">
                                          <p:stCondLst>
                                            <p:cond delay="0"/>
                                          </p:stCondLst>
                                        </p:cTn>
                                        <p:tgtEl>
                                          <p:spTgt spid="96"/>
                                        </p:tgtEl>
                                        <p:attrNameLst>
                                          <p:attrName>style.visibility</p:attrName>
                                        </p:attrNameLst>
                                      </p:cBhvr>
                                      <p:to>
                                        <p:strVal val="visible"/>
                                      </p:to>
                                    </p:set>
                                    <p:animEffect transition="in" filter="fade">
                                      <p:cBhvr>
                                        <p:cTn id="31" dur="1000"/>
                                        <p:tgtEl>
                                          <p:spTgt spid="96"/>
                                        </p:tgtEl>
                                      </p:cBhvr>
                                    </p:animEffect>
                                    <p:anim calcmode="lin" valueType="num">
                                      <p:cBhvr>
                                        <p:cTn id="32" dur="1000" fill="hold"/>
                                        <p:tgtEl>
                                          <p:spTgt spid="96"/>
                                        </p:tgtEl>
                                        <p:attrNameLst>
                                          <p:attrName>ppt_x</p:attrName>
                                        </p:attrNameLst>
                                      </p:cBhvr>
                                      <p:tavLst>
                                        <p:tav tm="0">
                                          <p:val>
                                            <p:strVal val="#ppt_x"/>
                                          </p:val>
                                        </p:tav>
                                        <p:tav tm="100000">
                                          <p:val>
                                            <p:strVal val="#ppt_x"/>
                                          </p:val>
                                        </p:tav>
                                      </p:tavLst>
                                    </p:anim>
                                    <p:anim calcmode="lin" valueType="num">
                                      <p:cBhvr>
                                        <p:cTn id="33" dur="1000" fill="hold"/>
                                        <p:tgtEl>
                                          <p:spTgt spid="96"/>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250"/>
                                  </p:stCondLst>
                                  <p:childTnLst>
                                    <p:set>
                                      <p:cBhvr>
                                        <p:cTn id="35" dur="1" fill="hold">
                                          <p:stCondLst>
                                            <p:cond delay="0"/>
                                          </p:stCondLst>
                                        </p:cTn>
                                        <p:tgtEl>
                                          <p:spTgt spid="97"/>
                                        </p:tgtEl>
                                        <p:attrNameLst>
                                          <p:attrName>style.visibility</p:attrName>
                                        </p:attrNameLst>
                                      </p:cBhvr>
                                      <p:to>
                                        <p:strVal val="visible"/>
                                      </p:to>
                                    </p:set>
                                    <p:animEffect transition="in" filter="fade">
                                      <p:cBhvr>
                                        <p:cTn id="36" dur="1000"/>
                                        <p:tgtEl>
                                          <p:spTgt spid="97"/>
                                        </p:tgtEl>
                                      </p:cBhvr>
                                    </p:animEffect>
                                    <p:anim calcmode="lin" valueType="num">
                                      <p:cBhvr>
                                        <p:cTn id="37" dur="1000" fill="hold"/>
                                        <p:tgtEl>
                                          <p:spTgt spid="97"/>
                                        </p:tgtEl>
                                        <p:attrNameLst>
                                          <p:attrName>ppt_x</p:attrName>
                                        </p:attrNameLst>
                                      </p:cBhvr>
                                      <p:tavLst>
                                        <p:tav tm="0">
                                          <p:val>
                                            <p:strVal val="#ppt_x"/>
                                          </p:val>
                                        </p:tav>
                                        <p:tav tm="100000">
                                          <p:val>
                                            <p:strVal val="#ppt_x"/>
                                          </p:val>
                                        </p:tav>
                                      </p:tavLst>
                                    </p:anim>
                                    <p:anim calcmode="lin" valueType="num">
                                      <p:cBhvr>
                                        <p:cTn id="38" dur="1000" fill="hold"/>
                                        <p:tgtEl>
                                          <p:spTgt spid="97"/>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250"/>
                                  </p:stCondLst>
                                  <p:childTnLst>
                                    <p:set>
                                      <p:cBhvr>
                                        <p:cTn id="40" dur="1" fill="hold">
                                          <p:stCondLst>
                                            <p:cond delay="0"/>
                                          </p:stCondLst>
                                        </p:cTn>
                                        <p:tgtEl>
                                          <p:spTgt spid="100"/>
                                        </p:tgtEl>
                                        <p:attrNameLst>
                                          <p:attrName>style.visibility</p:attrName>
                                        </p:attrNameLst>
                                      </p:cBhvr>
                                      <p:to>
                                        <p:strVal val="visible"/>
                                      </p:to>
                                    </p:set>
                                    <p:animEffect transition="in" filter="fade">
                                      <p:cBhvr>
                                        <p:cTn id="41" dur="1000"/>
                                        <p:tgtEl>
                                          <p:spTgt spid="100"/>
                                        </p:tgtEl>
                                      </p:cBhvr>
                                    </p:animEffect>
                                    <p:anim calcmode="lin" valueType="num">
                                      <p:cBhvr>
                                        <p:cTn id="42" dur="1000" fill="hold"/>
                                        <p:tgtEl>
                                          <p:spTgt spid="100"/>
                                        </p:tgtEl>
                                        <p:attrNameLst>
                                          <p:attrName>ppt_x</p:attrName>
                                        </p:attrNameLst>
                                      </p:cBhvr>
                                      <p:tavLst>
                                        <p:tav tm="0">
                                          <p:val>
                                            <p:strVal val="#ppt_x"/>
                                          </p:val>
                                        </p:tav>
                                        <p:tav tm="100000">
                                          <p:val>
                                            <p:strVal val="#ppt_x"/>
                                          </p:val>
                                        </p:tav>
                                      </p:tavLst>
                                    </p:anim>
                                    <p:anim calcmode="lin" valueType="num">
                                      <p:cBhvr>
                                        <p:cTn id="43" dur="1000" fill="hold"/>
                                        <p:tgtEl>
                                          <p:spTgt spid="100"/>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250"/>
                                  </p:stCondLst>
                                  <p:childTnLst>
                                    <p:set>
                                      <p:cBhvr>
                                        <p:cTn id="45" dur="1" fill="hold">
                                          <p:stCondLst>
                                            <p:cond delay="0"/>
                                          </p:stCondLst>
                                        </p:cTn>
                                        <p:tgtEl>
                                          <p:spTgt spid="101"/>
                                        </p:tgtEl>
                                        <p:attrNameLst>
                                          <p:attrName>style.visibility</p:attrName>
                                        </p:attrNameLst>
                                      </p:cBhvr>
                                      <p:to>
                                        <p:strVal val="visible"/>
                                      </p:to>
                                    </p:set>
                                    <p:animEffect transition="in" filter="fade">
                                      <p:cBhvr>
                                        <p:cTn id="46" dur="1000"/>
                                        <p:tgtEl>
                                          <p:spTgt spid="101"/>
                                        </p:tgtEl>
                                      </p:cBhvr>
                                    </p:animEffect>
                                    <p:anim calcmode="lin" valueType="num">
                                      <p:cBhvr>
                                        <p:cTn id="47" dur="1000" fill="hold"/>
                                        <p:tgtEl>
                                          <p:spTgt spid="101"/>
                                        </p:tgtEl>
                                        <p:attrNameLst>
                                          <p:attrName>ppt_x</p:attrName>
                                        </p:attrNameLst>
                                      </p:cBhvr>
                                      <p:tavLst>
                                        <p:tav tm="0">
                                          <p:val>
                                            <p:strVal val="#ppt_x"/>
                                          </p:val>
                                        </p:tav>
                                        <p:tav tm="100000">
                                          <p:val>
                                            <p:strVal val="#ppt_x"/>
                                          </p:val>
                                        </p:tav>
                                      </p:tavLst>
                                    </p:anim>
                                    <p:anim calcmode="lin" valueType="num">
                                      <p:cBhvr>
                                        <p:cTn id="48" dur="1000" fill="hold"/>
                                        <p:tgtEl>
                                          <p:spTgt spid="101"/>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250"/>
                                  </p:stCondLst>
                                  <p:childTnLst>
                                    <p:set>
                                      <p:cBhvr>
                                        <p:cTn id="50" dur="1" fill="hold">
                                          <p:stCondLst>
                                            <p:cond delay="0"/>
                                          </p:stCondLst>
                                        </p:cTn>
                                        <p:tgtEl>
                                          <p:spTgt spid="104"/>
                                        </p:tgtEl>
                                        <p:attrNameLst>
                                          <p:attrName>style.visibility</p:attrName>
                                        </p:attrNameLst>
                                      </p:cBhvr>
                                      <p:to>
                                        <p:strVal val="visible"/>
                                      </p:to>
                                    </p:set>
                                    <p:animEffect transition="in" filter="fade">
                                      <p:cBhvr>
                                        <p:cTn id="51" dur="1000"/>
                                        <p:tgtEl>
                                          <p:spTgt spid="104"/>
                                        </p:tgtEl>
                                      </p:cBhvr>
                                    </p:animEffect>
                                    <p:anim calcmode="lin" valueType="num">
                                      <p:cBhvr>
                                        <p:cTn id="52" dur="1000" fill="hold"/>
                                        <p:tgtEl>
                                          <p:spTgt spid="104"/>
                                        </p:tgtEl>
                                        <p:attrNameLst>
                                          <p:attrName>ppt_x</p:attrName>
                                        </p:attrNameLst>
                                      </p:cBhvr>
                                      <p:tavLst>
                                        <p:tav tm="0">
                                          <p:val>
                                            <p:strVal val="#ppt_x"/>
                                          </p:val>
                                        </p:tav>
                                        <p:tav tm="100000">
                                          <p:val>
                                            <p:strVal val="#ppt_x"/>
                                          </p:val>
                                        </p:tav>
                                      </p:tavLst>
                                    </p:anim>
                                    <p:anim calcmode="lin" valueType="num">
                                      <p:cBhvr>
                                        <p:cTn id="53" dur="1000" fill="hold"/>
                                        <p:tgtEl>
                                          <p:spTgt spid="104"/>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250"/>
                                  </p:stCondLst>
                                  <p:childTnLst>
                                    <p:set>
                                      <p:cBhvr>
                                        <p:cTn id="55" dur="1" fill="hold">
                                          <p:stCondLst>
                                            <p:cond delay="0"/>
                                          </p:stCondLst>
                                        </p:cTn>
                                        <p:tgtEl>
                                          <p:spTgt spid="105"/>
                                        </p:tgtEl>
                                        <p:attrNameLst>
                                          <p:attrName>style.visibility</p:attrName>
                                        </p:attrNameLst>
                                      </p:cBhvr>
                                      <p:to>
                                        <p:strVal val="visible"/>
                                      </p:to>
                                    </p:set>
                                    <p:animEffect transition="in" filter="fade">
                                      <p:cBhvr>
                                        <p:cTn id="56" dur="1000"/>
                                        <p:tgtEl>
                                          <p:spTgt spid="105"/>
                                        </p:tgtEl>
                                      </p:cBhvr>
                                    </p:animEffect>
                                    <p:anim calcmode="lin" valueType="num">
                                      <p:cBhvr>
                                        <p:cTn id="57" dur="1000" fill="hold"/>
                                        <p:tgtEl>
                                          <p:spTgt spid="105"/>
                                        </p:tgtEl>
                                        <p:attrNameLst>
                                          <p:attrName>ppt_x</p:attrName>
                                        </p:attrNameLst>
                                      </p:cBhvr>
                                      <p:tavLst>
                                        <p:tav tm="0">
                                          <p:val>
                                            <p:strVal val="#ppt_x"/>
                                          </p:val>
                                        </p:tav>
                                        <p:tav tm="100000">
                                          <p:val>
                                            <p:strVal val="#ppt_x"/>
                                          </p:val>
                                        </p:tav>
                                      </p:tavLst>
                                    </p:anim>
                                    <p:anim calcmode="lin" valueType="num">
                                      <p:cBhvr>
                                        <p:cTn id="58" dur="1000" fill="hold"/>
                                        <p:tgtEl>
                                          <p:spTgt spid="105"/>
                                        </p:tgtEl>
                                        <p:attrNameLst>
                                          <p:attrName>ppt_y</p:attrName>
                                        </p:attrNameLst>
                                      </p:cBhvr>
                                      <p:tavLst>
                                        <p:tav tm="0">
                                          <p:val>
                                            <p:strVal val="#ppt_y+.1"/>
                                          </p:val>
                                        </p:tav>
                                        <p:tav tm="100000">
                                          <p:val>
                                            <p:strVal val="#ppt_y"/>
                                          </p:val>
                                        </p:tav>
                                      </p:tavLst>
                                    </p:anim>
                                  </p:childTnLst>
                                </p:cTn>
                              </p:par>
                              <p:par>
                                <p:cTn id="59" presetID="22" presetClass="entr" presetSubtype="8" fill="hold" nodeType="withEffect">
                                  <p:stCondLst>
                                    <p:cond delay="250"/>
                                  </p:stCondLst>
                                  <p:childTnLst>
                                    <p:set>
                                      <p:cBhvr>
                                        <p:cTn id="60" dur="1" fill="hold">
                                          <p:stCondLst>
                                            <p:cond delay="0"/>
                                          </p:stCondLst>
                                        </p:cTn>
                                        <p:tgtEl>
                                          <p:spTgt spid="2"/>
                                        </p:tgtEl>
                                        <p:attrNameLst>
                                          <p:attrName>style.visibility</p:attrName>
                                        </p:attrNameLst>
                                      </p:cBhvr>
                                      <p:to>
                                        <p:strVal val="visible"/>
                                      </p:to>
                                    </p:set>
                                    <p:animEffect transition="in" filter="wipe(left)">
                                      <p:cBhvr>
                                        <p:cTn id="61" dur="500"/>
                                        <p:tgtEl>
                                          <p:spTgt spid="2"/>
                                        </p:tgtEl>
                                      </p:cBhvr>
                                    </p:animEffect>
                                  </p:childTnLst>
                                </p:cTn>
                              </p:par>
                              <p:par>
                                <p:cTn id="62" presetID="2" presetClass="entr" presetSubtype="8" fill="hold" nodeType="withEffect">
                                  <p:stCondLst>
                                    <p:cond delay="0"/>
                                  </p:stCondLst>
                                  <p:childTnLst>
                                    <p:set>
                                      <p:cBhvr>
                                        <p:cTn id="63" dur="1" fill="hold">
                                          <p:stCondLst>
                                            <p:cond delay="0"/>
                                          </p:stCondLst>
                                        </p:cTn>
                                        <p:tgtEl>
                                          <p:spTgt spid="106"/>
                                        </p:tgtEl>
                                        <p:attrNameLst>
                                          <p:attrName>style.visibility</p:attrName>
                                        </p:attrNameLst>
                                      </p:cBhvr>
                                      <p:to>
                                        <p:strVal val="visible"/>
                                      </p:to>
                                    </p:set>
                                    <p:anim calcmode="lin" valueType="num">
                                      <p:cBhvr additive="base">
                                        <p:cTn id="64" dur="1000" fill="hold"/>
                                        <p:tgtEl>
                                          <p:spTgt spid="106"/>
                                        </p:tgtEl>
                                        <p:attrNameLst>
                                          <p:attrName>ppt_x</p:attrName>
                                        </p:attrNameLst>
                                      </p:cBhvr>
                                      <p:tavLst>
                                        <p:tav tm="0">
                                          <p:val>
                                            <p:strVal val="0-#ppt_w/2"/>
                                          </p:val>
                                        </p:tav>
                                        <p:tav tm="100000">
                                          <p:val>
                                            <p:strVal val="#ppt_x"/>
                                          </p:val>
                                        </p:tav>
                                      </p:tavLst>
                                    </p:anim>
                                    <p:anim calcmode="lin" valueType="num">
                                      <p:cBhvr additive="base">
                                        <p:cTn id="65" dur="1000" fill="hold"/>
                                        <p:tgtEl>
                                          <p:spTgt spid="10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P spid="97" grpId="0"/>
      <p:bldP spid="98" grpId="0"/>
      <p:bldP spid="99" grpId="0"/>
      <p:bldP spid="100" grpId="0"/>
      <p:bldP spid="101" grpId="0"/>
      <p:bldP spid="102" grpId="0"/>
      <p:bldP spid="103" grpId="0"/>
      <p:bldP spid="104" grpId="0"/>
      <p:bldP spid="105"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31" name="组合 30">
            <a:extLst>
              <a:ext uri="{FF2B5EF4-FFF2-40B4-BE49-F238E27FC236}">
                <a16:creationId xmlns:a16="http://schemas.microsoft.com/office/drawing/2014/main" id="{4B75B1A1-C9F0-4CEB-812F-FE6EAB21392F}"/>
              </a:ext>
            </a:extLst>
          </p:cNvPr>
          <p:cNvGrpSpPr/>
          <p:nvPr/>
        </p:nvGrpSpPr>
        <p:grpSpPr>
          <a:xfrm rot="3945906">
            <a:off x="-49062" y="1529512"/>
            <a:ext cx="5817625" cy="9151988"/>
            <a:chOff x="8483994" y="-6222396"/>
            <a:chExt cx="5817625" cy="11611017"/>
          </a:xfrm>
        </p:grpSpPr>
        <p:sp>
          <p:nvSpPr>
            <p:cNvPr id="6" name="矩形 5">
              <a:extLst>
                <a:ext uri="{FF2B5EF4-FFF2-40B4-BE49-F238E27FC236}">
                  <a16:creationId xmlns:a16="http://schemas.microsoft.com/office/drawing/2014/main" id="{7FA0FA9A-9881-4A40-B58D-5005B7BD0A2E}"/>
                </a:ext>
              </a:extLst>
            </p:cNvPr>
            <p:cNvSpPr/>
            <p:nvPr/>
          </p:nvSpPr>
          <p:spPr>
            <a:xfrm rot="16200000">
              <a:off x="7221345" y="-1326980"/>
              <a:ext cx="8929252"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矩形 6">
              <a:extLst>
                <a:ext uri="{FF2B5EF4-FFF2-40B4-BE49-F238E27FC236}">
                  <a16:creationId xmlns:a16="http://schemas.microsoft.com/office/drawing/2014/main" id="{45077840-58DF-444B-9583-3BB484902CB5}"/>
                </a:ext>
              </a:extLst>
            </p:cNvPr>
            <p:cNvSpPr/>
            <p:nvPr/>
          </p:nvSpPr>
          <p:spPr>
            <a:xfrm rot="16200000">
              <a:off x="6521286" y="-869009"/>
              <a:ext cx="9163955"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矩形 7">
              <a:extLst>
                <a:ext uri="{FF2B5EF4-FFF2-40B4-BE49-F238E27FC236}">
                  <a16:creationId xmlns:a16="http://schemas.microsoft.com/office/drawing/2014/main" id="{C2FCB91A-DD82-4E12-8111-508044E4FC01}"/>
                </a:ext>
              </a:extLst>
            </p:cNvPr>
            <p:cNvSpPr/>
            <p:nvPr/>
          </p:nvSpPr>
          <p:spPr>
            <a:xfrm rot="16200000">
              <a:off x="5526772" y="-1519961"/>
              <a:ext cx="9987575"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矩形 8">
              <a:extLst>
                <a:ext uri="{FF2B5EF4-FFF2-40B4-BE49-F238E27FC236}">
                  <a16:creationId xmlns:a16="http://schemas.microsoft.com/office/drawing/2014/main" id="{38386533-F189-42BD-A5F9-D0AAFA5C22B7}"/>
                </a:ext>
              </a:extLst>
            </p:cNvPr>
            <p:cNvSpPr/>
            <p:nvPr/>
          </p:nvSpPr>
          <p:spPr>
            <a:xfrm rot="16200000">
              <a:off x="8944559" y="93556"/>
              <a:ext cx="8972525"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矩形 9">
              <a:extLst>
                <a:ext uri="{FF2B5EF4-FFF2-40B4-BE49-F238E27FC236}">
                  <a16:creationId xmlns:a16="http://schemas.microsoft.com/office/drawing/2014/main" id="{2FC1CB2F-C974-46E3-B485-A799AF999A04}"/>
                </a:ext>
              </a:extLst>
            </p:cNvPr>
            <p:cNvSpPr/>
            <p:nvPr/>
          </p:nvSpPr>
          <p:spPr>
            <a:xfrm rot="16200000">
              <a:off x="7782413" y="-350688"/>
              <a:ext cx="8972522" cy="582706"/>
            </a:xfrm>
            <a:prstGeom prst="rect">
              <a:avLst/>
            </a:prstGeom>
            <a:gradFill flip="none" rotWithShape="1">
              <a:gsLst>
                <a:gs pos="0">
                  <a:srgbClr val="B44B50"/>
                </a:gs>
                <a:gs pos="10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矩形 10">
              <a:extLst>
                <a:ext uri="{FF2B5EF4-FFF2-40B4-BE49-F238E27FC236}">
                  <a16:creationId xmlns:a16="http://schemas.microsoft.com/office/drawing/2014/main" id="{EF9DE502-A4CF-4ACE-9398-430E3E83CA3A}"/>
                </a:ext>
              </a:extLst>
            </p:cNvPr>
            <p:cNvSpPr/>
            <p:nvPr/>
          </p:nvSpPr>
          <p:spPr>
            <a:xfrm rot="16200000">
              <a:off x="5589971" y="-291352"/>
              <a:ext cx="7530353" cy="582706"/>
            </a:xfrm>
            <a:prstGeom prst="rect">
              <a:avLst/>
            </a:prstGeom>
            <a:gradFill flip="none" rotWithShape="1">
              <a:gsLst>
                <a:gs pos="0">
                  <a:srgbClr val="B44B50"/>
                </a:gs>
                <a:gs pos="81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矩形 11">
              <a:extLst>
                <a:ext uri="{FF2B5EF4-FFF2-40B4-BE49-F238E27FC236}">
                  <a16:creationId xmlns:a16="http://schemas.microsoft.com/office/drawing/2014/main" id="{22F77D42-BDC8-41BD-A955-BAAB2F27794E}"/>
                </a:ext>
              </a:extLst>
            </p:cNvPr>
            <p:cNvSpPr/>
            <p:nvPr/>
          </p:nvSpPr>
          <p:spPr>
            <a:xfrm rot="16200000">
              <a:off x="4501645" y="-338938"/>
              <a:ext cx="10872413"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矩形 12">
              <a:extLst>
                <a:ext uri="{FF2B5EF4-FFF2-40B4-BE49-F238E27FC236}">
                  <a16:creationId xmlns:a16="http://schemas.microsoft.com/office/drawing/2014/main" id="{E5414D66-93BF-408A-8449-85EAEA1896F0}"/>
                </a:ext>
              </a:extLst>
            </p:cNvPr>
            <p:cNvSpPr/>
            <p:nvPr/>
          </p:nvSpPr>
          <p:spPr>
            <a:xfrm rot="16200000">
              <a:off x="10245089" y="370395"/>
              <a:ext cx="7530353" cy="582706"/>
            </a:xfrm>
            <a:prstGeom prst="rect">
              <a:avLst/>
            </a:prstGeom>
            <a:gradFill flip="none" rotWithShape="1">
              <a:gsLst>
                <a:gs pos="0">
                  <a:srgbClr val="B44B50"/>
                </a:gs>
                <a:gs pos="10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矩形 13">
              <a:extLst>
                <a:ext uri="{FF2B5EF4-FFF2-40B4-BE49-F238E27FC236}">
                  <a16:creationId xmlns:a16="http://schemas.microsoft.com/office/drawing/2014/main" id="{BEA7B863-4488-4AB1-AA64-237F8B8FAC3F}"/>
                </a:ext>
              </a:extLst>
            </p:cNvPr>
            <p:cNvSpPr/>
            <p:nvPr/>
          </p:nvSpPr>
          <p:spPr>
            <a:xfrm rot="16200000">
              <a:off x="8540943" y="243994"/>
              <a:ext cx="8614349" cy="582706"/>
            </a:xfrm>
            <a:prstGeom prst="rect">
              <a:avLst/>
            </a:prstGeom>
            <a:gradFill flip="none" rotWithShape="1">
              <a:gsLst>
                <a:gs pos="0">
                  <a:srgbClr val="B44B50"/>
                </a:gs>
                <a:gs pos="10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矩形 28">
              <a:extLst>
                <a:ext uri="{FF2B5EF4-FFF2-40B4-BE49-F238E27FC236}">
                  <a16:creationId xmlns:a16="http://schemas.microsoft.com/office/drawing/2014/main" id="{C3079F65-5E4F-4B01-829D-9E9B0B12F612}"/>
                </a:ext>
              </a:extLst>
            </p:cNvPr>
            <p:cNvSpPr/>
            <p:nvPr/>
          </p:nvSpPr>
          <p:spPr>
            <a:xfrm rot="16200000">
              <a:off x="5010170" y="1195773"/>
              <a:ext cx="7530353" cy="582706"/>
            </a:xfrm>
            <a:prstGeom prst="rect">
              <a:avLst/>
            </a:prstGeom>
            <a:gradFill flip="none" rotWithShape="1">
              <a:gsLst>
                <a:gs pos="0">
                  <a:srgbClr val="B44B50"/>
                </a:gs>
                <a:gs pos="89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pic>
        <p:nvPicPr>
          <p:cNvPr id="36" name="图片 35">
            <a:extLst>
              <a:ext uri="{FF2B5EF4-FFF2-40B4-BE49-F238E27FC236}">
                <a16:creationId xmlns:a16="http://schemas.microsoft.com/office/drawing/2014/main" id="{7E4E4FD3-4D1C-4C89-9E76-D6A3E82B7A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grpSp>
        <p:nvGrpSpPr>
          <p:cNvPr id="27" name="组合 26">
            <a:extLst>
              <a:ext uri="{FF2B5EF4-FFF2-40B4-BE49-F238E27FC236}">
                <a16:creationId xmlns:a16="http://schemas.microsoft.com/office/drawing/2014/main" id="{67B64794-6D04-44B9-A333-063CD0D21DEB}"/>
              </a:ext>
            </a:extLst>
          </p:cNvPr>
          <p:cNvGrpSpPr/>
          <p:nvPr/>
        </p:nvGrpSpPr>
        <p:grpSpPr>
          <a:xfrm>
            <a:off x="9172006" y="249096"/>
            <a:ext cx="2200144" cy="814741"/>
            <a:chOff x="7178675" y="512890"/>
            <a:chExt cx="2905125" cy="970473"/>
          </a:xfrm>
        </p:grpSpPr>
        <p:sp>
          <p:nvSpPr>
            <p:cNvPr id="38" name="矩形 37">
              <a:extLst>
                <a:ext uri="{FF2B5EF4-FFF2-40B4-BE49-F238E27FC236}">
                  <a16:creationId xmlns:a16="http://schemas.microsoft.com/office/drawing/2014/main" id="{4A4DCE5B-B63C-4E92-9C63-4C29B446445E}"/>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4" name="矩形 3">
              <a:extLst>
                <a:ext uri="{FF2B5EF4-FFF2-40B4-BE49-F238E27FC236}">
                  <a16:creationId xmlns:a16="http://schemas.microsoft.com/office/drawing/2014/main" id="{2328E747-D25E-4A1A-95CB-948DD9FB14E4}"/>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40" name="矩形 39">
              <a:extLst>
                <a:ext uri="{FF2B5EF4-FFF2-40B4-BE49-F238E27FC236}">
                  <a16:creationId xmlns:a16="http://schemas.microsoft.com/office/drawing/2014/main" id="{FC53AE3E-C27E-4315-AF8B-C27A4E9E9282}"/>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41" name="矩形 40">
              <a:extLst>
                <a:ext uri="{FF2B5EF4-FFF2-40B4-BE49-F238E27FC236}">
                  <a16:creationId xmlns:a16="http://schemas.microsoft.com/office/drawing/2014/main" id="{0AD01E04-A2EC-4F4F-88EC-F4A71B9DA026}"/>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42" name="文本框 41">
              <a:extLst>
                <a:ext uri="{FF2B5EF4-FFF2-40B4-BE49-F238E27FC236}">
                  <a16:creationId xmlns:a16="http://schemas.microsoft.com/office/drawing/2014/main" id="{31B2EB59-5D48-4470-805F-021CB045FC1B}"/>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43" name="文本框 42">
              <a:extLst>
                <a:ext uri="{FF2B5EF4-FFF2-40B4-BE49-F238E27FC236}">
                  <a16:creationId xmlns:a16="http://schemas.microsoft.com/office/drawing/2014/main" id="{3E6610AB-7977-455C-8171-7695E7DCFB0F}"/>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39" name="文本框 38">
              <a:extLst>
                <a:ext uri="{FF2B5EF4-FFF2-40B4-BE49-F238E27FC236}">
                  <a16:creationId xmlns:a16="http://schemas.microsoft.com/office/drawing/2014/main" id="{05718A9B-1368-40BE-86BB-BA4AF6CF2E61}"/>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sp>
        <p:nvSpPr>
          <p:cNvPr id="58" name="椭圆 57">
            <a:extLst>
              <a:ext uri="{FF2B5EF4-FFF2-40B4-BE49-F238E27FC236}">
                <a16:creationId xmlns:a16="http://schemas.microsoft.com/office/drawing/2014/main" id="{B8F0C67A-1834-4CB1-90B4-B8FF3886D510}"/>
              </a:ext>
            </a:extLst>
          </p:cNvPr>
          <p:cNvSpPr/>
          <p:nvPr/>
        </p:nvSpPr>
        <p:spPr>
          <a:xfrm>
            <a:off x="-3662193" y="2619197"/>
            <a:ext cx="10242910" cy="10242910"/>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9" name="椭圆 58">
            <a:extLst>
              <a:ext uri="{FF2B5EF4-FFF2-40B4-BE49-F238E27FC236}">
                <a16:creationId xmlns:a16="http://schemas.microsoft.com/office/drawing/2014/main" id="{D494E136-7840-456A-99AA-45DBEE16786E}"/>
              </a:ext>
            </a:extLst>
          </p:cNvPr>
          <p:cNvSpPr/>
          <p:nvPr/>
        </p:nvSpPr>
        <p:spPr>
          <a:xfrm>
            <a:off x="-3308546" y="3078512"/>
            <a:ext cx="9535616" cy="953561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0" name="椭圆 59">
            <a:extLst>
              <a:ext uri="{FF2B5EF4-FFF2-40B4-BE49-F238E27FC236}">
                <a16:creationId xmlns:a16="http://schemas.microsoft.com/office/drawing/2014/main" id="{8571C514-B3C0-4587-BB8F-C77D519ABFE3}"/>
              </a:ext>
            </a:extLst>
          </p:cNvPr>
          <p:cNvSpPr/>
          <p:nvPr/>
        </p:nvSpPr>
        <p:spPr>
          <a:xfrm>
            <a:off x="-2921696" y="3465362"/>
            <a:ext cx="8761916" cy="876191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1" name="椭圆 60">
            <a:extLst>
              <a:ext uri="{FF2B5EF4-FFF2-40B4-BE49-F238E27FC236}">
                <a16:creationId xmlns:a16="http://schemas.microsoft.com/office/drawing/2014/main" id="{22711EE9-1FC3-4C01-AAF5-FE7E25851A90}"/>
              </a:ext>
            </a:extLst>
          </p:cNvPr>
          <p:cNvSpPr/>
          <p:nvPr/>
        </p:nvSpPr>
        <p:spPr>
          <a:xfrm>
            <a:off x="-2510739" y="3876319"/>
            <a:ext cx="7940002" cy="7940002"/>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2" name="椭圆 61">
            <a:extLst>
              <a:ext uri="{FF2B5EF4-FFF2-40B4-BE49-F238E27FC236}">
                <a16:creationId xmlns:a16="http://schemas.microsoft.com/office/drawing/2014/main" id="{089F6407-F726-4405-A2E3-D84352D422DB}"/>
              </a:ext>
            </a:extLst>
          </p:cNvPr>
          <p:cNvSpPr/>
          <p:nvPr/>
        </p:nvSpPr>
        <p:spPr>
          <a:xfrm>
            <a:off x="-1669683" y="4717375"/>
            <a:ext cx="6257891" cy="6257891"/>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3" name="椭圆 62">
            <a:extLst>
              <a:ext uri="{FF2B5EF4-FFF2-40B4-BE49-F238E27FC236}">
                <a16:creationId xmlns:a16="http://schemas.microsoft.com/office/drawing/2014/main" id="{2F0DDE49-7EE1-45D7-A551-FA9C5033D1E0}"/>
              </a:ext>
            </a:extLst>
          </p:cNvPr>
          <p:cNvSpPr/>
          <p:nvPr/>
        </p:nvSpPr>
        <p:spPr>
          <a:xfrm>
            <a:off x="-2091563" y="4295495"/>
            <a:ext cx="7101650" cy="7101650"/>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4" name="椭圆 63">
            <a:extLst>
              <a:ext uri="{FF2B5EF4-FFF2-40B4-BE49-F238E27FC236}">
                <a16:creationId xmlns:a16="http://schemas.microsoft.com/office/drawing/2014/main" id="{41903890-C065-4D23-9208-7652039FD1DA}"/>
              </a:ext>
            </a:extLst>
          </p:cNvPr>
          <p:cNvSpPr/>
          <p:nvPr/>
        </p:nvSpPr>
        <p:spPr>
          <a:xfrm>
            <a:off x="-1214000" y="5173058"/>
            <a:ext cx="5346525" cy="5346525"/>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5" name="椭圆 64">
            <a:extLst>
              <a:ext uri="{FF2B5EF4-FFF2-40B4-BE49-F238E27FC236}">
                <a16:creationId xmlns:a16="http://schemas.microsoft.com/office/drawing/2014/main" id="{C0BB7FD2-FA7B-4D5A-A3A5-FCDCD1D785FA}"/>
              </a:ext>
            </a:extLst>
          </p:cNvPr>
          <p:cNvSpPr/>
          <p:nvPr/>
        </p:nvSpPr>
        <p:spPr>
          <a:xfrm>
            <a:off x="-786777" y="5600281"/>
            <a:ext cx="4492079" cy="4492079"/>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6" name="椭圆 65">
            <a:extLst>
              <a:ext uri="{FF2B5EF4-FFF2-40B4-BE49-F238E27FC236}">
                <a16:creationId xmlns:a16="http://schemas.microsoft.com/office/drawing/2014/main" id="{1B5813CE-0B79-41F1-ABD0-0D766B8BF6CE}"/>
              </a:ext>
            </a:extLst>
          </p:cNvPr>
          <p:cNvSpPr/>
          <p:nvPr/>
        </p:nvSpPr>
        <p:spPr>
          <a:xfrm>
            <a:off x="-368969" y="6018089"/>
            <a:ext cx="3656463" cy="3656463"/>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7" name="椭圆 66">
            <a:extLst>
              <a:ext uri="{FF2B5EF4-FFF2-40B4-BE49-F238E27FC236}">
                <a16:creationId xmlns:a16="http://schemas.microsoft.com/office/drawing/2014/main" id="{926D0D85-9996-47F7-A997-94DBD99AFCC8}"/>
              </a:ext>
            </a:extLst>
          </p:cNvPr>
          <p:cNvSpPr/>
          <p:nvPr/>
        </p:nvSpPr>
        <p:spPr>
          <a:xfrm>
            <a:off x="-1751" y="6385307"/>
            <a:ext cx="2922027" cy="2922027"/>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4" name="文本框 43">
            <a:extLst>
              <a:ext uri="{FF2B5EF4-FFF2-40B4-BE49-F238E27FC236}">
                <a16:creationId xmlns:a16="http://schemas.microsoft.com/office/drawing/2014/main" id="{32891F47-F072-416E-85AD-64B2782BCC1A}"/>
              </a:ext>
            </a:extLst>
          </p:cNvPr>
          <p:cNvSpPr txBox="1"/>
          <p:nvPr/>
        </p:nvSpPr>
        <p:spPr>
          <a:xfrm>
            <a:off x="3755354" y="1642038"/>
            <a:ext cx="7748126" cy="923330"/>
          </a:xfrm>
          <a:prstGeom prst="rect">
            <a:avLst/>
          </a:prstGeom>
          <a:noFill/>
        </p:spPr>
        <p:txBody>
          <a:bodyPr wrap="square" rtlCol="0">
            <a:spAutoFit/>
          </a:bodyPr>
          <a:lstStyle/>
          <a:p>
            <a:pPr algn="r"/>
            <a:r>
              <a:rPr lang="en-US" altLang="zh-CN" sz="5400" spc="100" dirty="0">
                <a:solidFill>
                  <a:schemeClr val="bg1"/>
                </a:solidFill>
                <a:cs typeface="+mn-ea"/>
                <a:sym typeface="+mn-lt"/>
              </a:rPr>
              <a:t>FREE PPT TEMPLATES</a:t>
            </a:r>
          </a:p>
        </p:txBody>
      </p:sp>
      <p:sp>
        <p:nvSpPr>
          <p:cNvPr id="45" name="文本框 44">
            <a:extLst>
              <a:ext uri="{FF2B5EF4-FFF2-40B4-BE49-F238E27FC236}">
                <a16:creationId xmlns:a16="http://schemas.microsoft.com/office/drawing/2014/main" id="{0294F378-8251-43F0-A24C-CCD7FE350287}"/>
              </a:ext>
            </a:extLst>
          </p:cNvPr>
          <p:cNvSpPr txBox="1"/>
          <p:nvPr/>
        </p:nvSpPr>
        <p:spPr>
          <a:xfrm>
            <a:off x="5770175" y="2610359"/>
            <a:ext cx="5651636" cy="369332"/>
          </a:xfrm>
          <a:prstGeom prst="rect">
            <a:avLst/>
          </a:prstGeom>
          <a:noFill/>
        </p:spPr>
        <p:txBody>
          <a:bodyPr wrap="square" rtlCol="0">
            <a:spAutoFit/>
          </a:bodyPr>
          <a:lstStyle/>
          <a:p>
            <a:pPr algn="dist"/>
            <a:r>
              <a:rPr lang="en-US" altLang="zh-CN" dirty="0">
                <a:solidFill>
                  <a:schemeClr val="bg1"/>
                </a:solidFill>
                <a:cs typeface="+mn-ea"/>
                <a:sym typeface="+mn-lt"/>
              </a:rPr>
              <a:t>Insert the Subtitle of Your Presentation</a:t>
            </a:r>
          </a:p>
        </p:txBody>
      </p:sp>
      <p:grpSp>
        <p:nvGrpSpPr>
          <p:cNvPr id="46" name="组合 45">
            <a:extLst>
              <a:ext uri="{FF2B5EF4-FFF2-40B4-BE49-F238E27FC236}">
                <a16:creationId xmlns:a16="http://schemas.microsoft.com/office/drawing/2014/main" id="{DAADD203-8E7D-4260-877C-2725FCA8A3BF}"/>
              </a:ext>
            </a:extLst>
          </p:cNvPr>
          <p:cNvGrpSpPr/>
          <p:nvPr/>
        </p:nvGrpSpPr>
        <p:grpSpPr>
          <a:xfrm>
            <a:off x="8601931" y="3894474"/>
            <a:ext cx="2819880" cy="445101"/>
            <a:chOff x="6997248" y="3526730"/>
            <a:chExt cx="2819880" cy="445101"/>
          </a:xfrm>
        </p:grpSpPr>
        <p:sp>
          <p:nvSpPr>
            <p:cNvPr id="47" name="矩形 46">
              <a:extLst>
                <a:ext uri="{FF2B5EF4-FFF2-40B4-BE49-F238E27FC236}">
                  <a16:creationId xmlns:a16="http://schemas.microsoft.com/office/drawing/2014/main" id="{A7D9E6C1-2B9B-481E-B39F-A60C04F595B2}"/>
                </a:ext>
              </a:extLst>
            </p:cNvPr>
            <p:cNvSpPr/>
            <p:nvPr/>
          </p:nvSpPr>
          <p:spPr>
            <a:xfrm>
              <a:off x="6997248" y="3526730"/>
              <a:ext cx="2819880" cy="445101"/>
            </a:xfrm>
            <a:prstGeom prst="rect">
              <a:avLst/>
            </a:prstGeom>
            <a:noFill/>
            <a:ln>
              <a:solidFill>
                <a:schemeClr val="bg1">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8" name="文本框 47">
              <a:extLst>
                <a:ext uri="{FF2B5EF4-FFF2-40B4-BE49-F238E27FC236}">
                  <a16:creationId xmlns:a16="http://schemas.microsoft.com/office/drawing/2014/main" id="{129F6433-D81E-484B-8B66-4EB999E2EE57}"/>
                </a:ext>
              </a:extLst>
            </p:cNvPr>
            <p:cNvSpPr txBox="1"/>
            <p:nvPr/>
          </p:nvSpPr>
          <p:spPr>
            <a:xfrm>
              <a:off x="7014890" y="3526730"/>
              <a:ext cx="2802238" cy="400110"/>
            </a:xfrm>
            <a:prstGeom prst="rect">
              <a:avLst/>
            </a:prstGeom>
            <a:noFill/>
          </p:spPr>
          <p:txBody>
            <a:bodyPr wrap="square" rtlCol="0">
              <a:spAutoFit/>
            </a:bodyPr>
            <a:lstStyle/>
            <a:p>
              <a:r>
                <a:rPr lang="en-US" altLang="zh-CN" sz="2000" spc="100" dirty="0">
                  <a:solidFill>
                    <a:schemeClr val="bg1">
                      <a:alpha val="70000"/>
                    </a:schemeClr>
                  </a:solidFill>
                  <a:cs typeface="+mn-ea"/>
                  <a:sym typeface="+mn-lt"/>
                </a:rPr>
                <a:t>Report </a:t>
              </a:r>
              <a:r>
                <a:rPr lang="zh-CN" altLang="en-US" sz="2000" spc="100" dirty="0">
                  <a:solidFill>
                    <a:schemeClr val="bg1">
                      <a:alpha val="70000"/>
                    </a:schemeClr>
                  </a:solidFill>
                  <a:cs typeface="+mn-ea"/>
                  <a:sym typeface="+mn-lt"/>
                </a:rPr>
                <a:t>：</a:t>
              </a:r>
              <a:r>
                <a:rPr lang="en-US" altLang="zh-CN" sz="2000" spc="100" dirty="0">
                  <a:solidFill>
                    <a:schemeClr val="bg1">
                      <a:alpha val="70000"/>
                    </a:schemeClr>
                  </a:solidFill>
                  <a:cs typeface="+mn-ea"/>
                  <a:sym typeface="+mn-lt"/>
                </a:rPr>
                <a:t>jpppt.com</a:t>
              </a:r>
            </a:p>
          </p:txBody>
        </p:sp>
      </p:grpSp>
      <p:sp>
        <p:nvSpPr>
          <p:cNvPr id="49" name="TextBox 3">
            <a:hlinkClick r:id="rId3"/>
            <a:extLst>
              <a:ext uri="{FF2B5EF4-FFF2-40B4-BE49-F238E27FC236}">
                <a16:creationId xmlns:a16="http://schemas.microsoft.com/office/drawing/2014/main" id="{9CA1D501-F9FD-4E9C-BA02-AA4B8C658C5C}"/>
              </a:ext>
            </a:extLst>
          </p:cNvPr>
          <p:cNvSpPr txBox="1"/>
          <p:nvPr/>
        </p:nvSpPr>
        <p:spPr>
          <a:xfrm>
            <a:off x="6246285" y="6547949"/>
            <a:ext cx="5169613" cy="246221"/>
          </a:xfrm>
          <a:prstGeom prst="rect">
            <a:avLst/>
          </a:prstGeom>
          <a:noFill/>
        </p:spPr>
        <p:txBody>
          <a:bodyPr wrap="square" rtlCol="0">
            <a:spAutoFit/>
          </a:bodyPr>
          <a:lstStyle/>
          <a:p>
            <a:pPr algn="r"/>
            <a:r>
              <a:rPr lang="en-US" altLang="zh-CN" sz="1000" dirty="0">
                <a:solidFill>
                  <a:schemeClr val="tx2">
                    <a:lumMod val="40000"/>
                    <a:lumOff val="60000"/>
                  </a:schemeClr>
                </a:solidFill>
                <a:cs typeface="Arial" panose="020B0604020202020204" pitchFamily="34" charset="0"/>
                <a:hlinkClick r:id="rId3">
                  <a:extLst>
                    <a:ext uri="{A12FA001-AC4F-418D-AE19-62706E023703}">
                      <ahyp:hlinkClr xmlns:ahyp="http://schemas.microsoft.com/office/drawing/2018/hyperlinkcolor" val="tx"/>
                    </a:ext>
                  </a:extLst>
                </a:hlinkClick>
              </a:rPr>
              <a:t>https://www.freeppt7.com</a:t>
            </a:r>
            <a:endParaRPr lang="ko-KR" altLang="en-US" sz="1000" dirty="0">
              <a:solidFill>
                <a:schemeClr val="tx2">
                  <a:lumMod val="40000"/>
                  <a:lumOff val="60000"/>
                </a:schemeClr>
              </a:solidFill>
              <a:cs typeface="Arial" panose="020B0604020202020204" pitchFamily="34" charset="0"/>
            </a:endParaRPr>
          </a:p>
        </p:txBody>
      </p:sp>
    </p:spTree>
    <p:extLst>
      <p:ext uri="{BB962C8B-B14F-4D97-AF65-F5344CB8AC3E}">
        <p14:creationId xmlns:p14="http://schemas.microsoft.com/office/powerpoint/2010/main" val="231015313"/>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1000" fill="hold"/>
                                        <p:tgtEl>
                                          <p:spTgt spid="36"/>
                                        </p:tgtEl>
                                        <p:attrNameLst>
                                          <p:attrName>ppt_x</p:attrName>
                                        </p:attrNameLst>
                                      </p:cBhvr>
                                      <p:tavLst>
                                        <p:tav tm="0">
                                          <p:val>
                                            <p:strVal val="0-#ppt_w/2"/>
                                          </p:val>
                                        </p:tav>
                                        <p:tav tm="100000">
                                          <p:val>
                                            <p:strVal val="#ppt_x"/>
                                          </p:val>
                                        </p:tav>
                                      </p:tavLst>
                                    </p:anim>
                                    <p:anim calcmode="lin" valueType="num">
                                      <p:cBhvr additive="base">
                                        <p:cTn id="8" dur="1000" fill="hold"/>
                                        <p:tgtEl>
                                          <p:spTgt spid="36"/>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additive="base">
                                        <p:cTn id="11" dur="1000" fill="hold"/>
                                        <p:tgtEl>
                                          <p:spTgt spid="27"/>
                                        </p:tgtEl>
                                        <p:attrNameLst>
                                          <p:attrName>ppt_x</p:attrName>
                                        </p:attrNameLst>
                                      </p:cBhvr>
                                      <p:tavLst>
                                        <p:tav tm="0">
                                          <p:val>
                                            <p:strVal val="1+#ppt_w/2"/>
                                          </p:val>
                                        </p:tav>
                                        <p:tav tm="100000">
                                          <p:val>
                                            <p:strVal val="#ppt_x"/>
                                          </p:val>
                                        </p:tav>
                                      </p:tavLst>
                                    </p:anim>
                                    <p:anim calcmode="lin" valueType="num">
                                      <p:cBhvr additive="base">
                                        <p:cTn id="12" dur="1000" fill="hold"/>
                                        <p:tgtEl>
                                          <p:spTgt spid="27"/>
                                        </p:tgtEl>
                                        <p:attrNameLst>
                                          <p:attrName>ppt_y</p:attrName>
                                        </p:attrNameLst>
                                      </p:cBhvr>
                                      <p:tavLst>
                                        <p:tav tm="0">
                                          <p:val>
                                            <p:strVal val="#ppt_y"/>
                                          </p:val>
                                        </p:tav>
                                        <p:tav tm="100000">
                                          <p:val>
                                            <p:strVal val="#ppt_y"/>
                                          </p:val>
                                        </p:tav>
                                      </p:tavLst>
                                    </p:anim>
                                  </p:childTnLst>
                                </p:cTn>
                              </p:par>
                              <p:par>
                                <p:cTn id="13" presetID="22" presetClass="entr" presetSubtype="8" fill="hold" nodeType="with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wipe(left)">
                                      <p:cBhvr>
                                        <p:cTn id="15" dur="2000"/>
                                        <p:tgtEl>
                                          <p:spTgt spid="3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7"/>
                                        </p:tgtEl>
                                        <p:attrNameLst>
                                          <p:attrName>style.visibility</p:attrName>
                                        </p:attrNameLst>
                                      </p:cBhvr>
                                      <p:to>
                                        <p:strVal val="visible"/>
                                      </p:to>
                                    </p:set>
                                    <p:animEffect transition="in" filter="fade">
                                      <p:cBhvr>
                                        <p:cTn id="18" dur="250"/>
                                        <p:tgtEl>
                                          <p:spTgt spid="67"/>
                                        </p:tgtEl>
                                      </p:cBhvr>
                                    </p:animEffect>
                                  </p:childTnLst>
                                </p:cTn>
                              </p:par>
                              <p:par>
                                <p:cTn id="19" presetID="10" presetClass="entr" presetSubtype="0" fill="hold" grpId="0" nodeType="withEffect">
                                  <p:stCondLst>
                                    <p:cond delay="250"/>
                                  </p:stCondLst>
                                  <p:childTnLst>
                                    <p:set>
                                      <p:cBhvr>
                                        <p:cTn id="20" dur="1" fill="hold">
                                          <p:stCondLst>
                                            <p:cond delay="0"/>
                                          </p:stCondLst>
                                        </p:cTn>
                                        <p:tgtEl>
                                          <p:spTgt spid="66"/>
                                        </p:tgtEl>
                                        <p:attrNameLst>
                                          <p:attrName>style.visibility</p:attrName>
                                        </p:attrNameLst>
                                      </p:cBhvr>
                                      <p:to>
                                        <p:strVal val="visible"/>
                                      </p:to>
                                    </p:set>
                                    <p:animEffect transition="in" filter="fade">
                                      <p:cBhvr>
                                        <p:cTn id="21" dur="250"/>
                                        <p:tgtEl>
                                          <p:spTgt spid="66"/>
                                        </p:tgtEl>
                                      </p:cBhvr>
                                    </p:animEffect>
                                  </p:childTnLst>
                                </p:cTn>
                              </p:par>
                              <p:par>
                                <p:cTn id="22" presetID="10" presetClass="entr" presetSubtype="0" fill="hold" grpId="0" nodeType="withEffect">
                                  <p:stCondLst>
                                    <p:cond delay="500"/>
                                  </p:stCondLst>
                                  <p:childTnLst>
                                    <p:set>
                                      <p:cBhvr>
                                        <p:cTn id="23" dur="1" fill="hold">
                                          <p:stCondLst>
                                            <p:cond delay="0"/>
                                          </p:stCondLst>
                                        </p:cTn>
                                        <p:tgtEl>
                                          <p:spTgt spid="65"/>
                                        </p:tgtEl>
                                        <p:attrNameLst>
                                          <p:attrName>style.visibility</p:attrName>
                                        </p:attrNameLst>
                                      </p:cBhvr>
                                      <p:to>
                                        <p:strVal val="visible"/>
                                      </p:to>
                                    </p:set>
                                    <p:animEffect transition="in" filter="fade">
                                      <p:cBhvr>
                                        <p:cTn id="24" dur="250"/>
                                        <p:tgtEl>
                                          <p:spTgt spid="65"/>
                                        </p:tgtEl>
                                      </p:cBhvr>
                                    </p:animEffect>
                                  </p:childTnLst>
                                </p:cTn>
                              </p:par>
                              <p:par>
                                <p:cTn id="25" presetID="10" presetClass="entr" presetSubtype="0" fill="hold" grpId="0" nodeType="withEffect">
                                  <p:stCondLst>
                                    <p:cond delay="750"/>
                                  </p:stCondLst>
                                  <p:childTnLst>
                                    <p:set>
                                      <p:cBhvr>
                                        <p:cTn id="26" dur="1" fill="hold">
                                          <p:stCondLst>
                                            <p:cond delay="0"/>
                                          </p:stCondLst>
                                        </p:cTn>
                                        <p:tgtEl>
                                          <p:spTgt spid="64"/>
                                        </p:tgtEl>
                                        <p:attrNameLst>
                                          <p:attrName>style.visibility</p:attrName>
                                        </p:attrNameLst>
                                      </p:cBhvr>
                                      <p:to>
                                        <p:strVal val="visible"/>
                                      </p:to>
                                    </p:set>
                                    <p:animEffect transition="in" filter="fade">
                                      <p:cBhvr>
                                        <p:cTn id="27" dur="250"/>
                                        <p:tgtEl>
                                          <p:spTgt spid="64"/>
                                        </p:tgtEl>
                                      </p:cBhvr>
                                    </p:animEffect>
                                  </p:childTnLst>
                                </p:cTn>
                              </p:par>
                              <p:par>
                                <p:cTn id="28" presetID="10" presetClass="entr" presetSubtype="0" fill="hold" grpId="0" nodeType="withEffect">
                                  <p:stCondLst>
                                    <p:cond delay="1000"/>
                                  </p:stCondLst>
                                  <p:childTnLst>
                                    <p:set>
                                      <p:cBhvr>
                                        <p:cTn id="29" dur="1" fill="hold">
                                          <p:stCondLst>
                                            <p:cond delay="0"/>
                                          </p:stCondLst>
                                        </p:cTn>
                                        <p:tgtEl>
                                          <p:spTgt spid="62"/>
                                        </p:tgtEl>
                                        <p:attrNameLst>
                                          <p:attrName>style.visibility</p:attrName>
                                        </p:attrNameLst>
                                      </p:cBhvr>
                                      <p:to>
                                        <p:strVal val="visible"/>
                                      </p:to>
                                    </p:set>
                                    <p:animEffect transition="in" filter="fade">
                                      <p:cBhvr>
                                        <p:cTn id="30" dur="250"/>
                                        <p:tgtEl>
                                          <p:spTgt spid="62"/>
                                        </p:tgtEl>
                                      </p:cBhvr>
                                    </p:animEffect>
                                  </p:childTnLst>
                                </p:cTn>
                              </p:par>
                              <p:par>
                                <p:cTn id="31" presetID="10" presetClass="entr" presetSubtype="0" fill="hold" grpId="0" nodeType="withEffect">
                                  <p:stCondLst>
                                    <p:cond delay="1250"/>
                                  </p:stCondLst>
                                  <p:childTnLst>
                                    <p:set>
                                      <p:cBhvr>
                                        <p:cTn id="32" dur="1" fill="hold">
                                          <p:stCondLst>
                                            <p:cond delay="0"/>
                                          </p:stCondLst>
                                        </p:cTn>
                                        <p:tgtEl>
                                          <p:spTgt spid="63"/>
                                        </p:tgtEl>
                                        <p:attrNameLst>
                                          <p:attrName>style.visibility</p:attrName>
                                        </p:attrNameLst>
                                      </p:cBhvr>
                                      <p:to>
                                        <p:strVal val="visible"/>
                                      </p:to>
                                    </p:set>
                                    <p:animEffect transition="in" filter="fade">
                                      <p:cBhvr>
                                        <p:cTn id="33" dur="250"/>
                                        <p:tgtEl>
                                          <p:spTgt spid="63"/>
                                        </p:tgtEl>
                                      </p:cBhvr>
                                    </p:animEffect>
                                  </p:childTnLst>
                                </p:cTn>
                              </p:par>
                              <p:par>
                                <p:cTn id="34" presetID="10" presetClass="entr" presetSubtype="0" fill="hold" grpId="0" nodeType="withEffect">
                                  <p:stCondLst>
                                    <p:cond delay="1500"/>
                                  </p:stCondLst>
                                  <p:childTnLst>
                                    <p:set>
                                      <p:cBhvr>
                                        <p:cTn id="35" dur="1" fill="hold">
                                          <p:stCondLst>
                                            <p:cond delay="0"/>
                                          </p:stCondLst>
                                        </p:cTn>
                                        <p:tgtEl>
                                          <p:spTgt spid="61"/>
                                        </p:tgtEl>
                                        <p:attrNameLst>
                                          <p:attrName>style.visibility</p:attrName>
                                        </p:attrNameLst>
                                      </p:cBhvr>
                                      <p:to>
                                        <p:strVal val="visible"/>
                                      </p:to>
                                    </p:set>
                                    <p:animEffect transition="in" filter="fade">
                                      <p:cBhvr>
                                        <p:cTn id="36" dur="250"/>
                                        <p:tgtEl>
                                          <p:spTgt spid="61"/>
                                        </p:tgtEl>
                                      </p:cBhvr>
                                    </p:animEffect>
                                  </p:childTnLst>
                                </p:cTn>
                              </p:par>
                              <p:par>
                                <p:cTn id="37" presetID="10" presetClass="entr" presetSubtype="0" fill="hold" grpId="0" nodeType="withEffect">
                                  <p:stCondLst>
                                    <p:cond delay="1750"/>
                                  </p:stCondLst>
                                  <p:childTnLst>
                                    <p:set>
                                      <p:cBhvr>
                                        <p:cTn id="38" dur="1" fill="hold">
                                          <p:stCondLst>
                                            <p:cond delay="0"/>
                                          </p:stCondLst>
                                        </p:cTn>
                                        <p:tgtEl>
                                          <p:spTgt spid="60"/>
                                        </p:tgtEl>
                                        <p:attrNameLst>
                                          <p:attrName>style.visibility</p:attrName>
                                        </p:attrNameLst>
                                      </p:cBhvr>
                                      <p:to>
                                        <p:strVal val="visible"/>
                                      </p:to>
                                    </p:set>
                                    <p:animEffect transition="in" filter="fade">
                                      <p:cBhvr>
                                        <p:cTn id="39" dur="250"/>
                                        <p:tgtEl>
                                          <p:spTgt spid="60"/>
                                        </p:tgtEl>
                                      </p:cBhvr>
                                    </p:animEffect>
                                  </p:childTnLst>
                                </p:cTn>
                              </p:par>
                              <p:par>
                                <p:cTn id="40" presetID="10" presetClass="entr" presetSubtype="0" fill="hold" grpId="0" nodeType="withEffect">
                                  <p:stCondLst>
                                    <p:cond delay="2000"/>
                                  </p:stCondLst>
                                  <p:childTnLst>
                                    <p:set>
                                      <p:cBhvr>
                                        <p:cTn id="41" dur="1" fill="hold">
                                          <p:stCondLst>
                                            <p:cond delay="0"/>
                                          </p:stCondLst>
                                        </p:cTn>
                                        <p:tgtEl>
                                          <p:spTgt spid="59"/>
                                        </p:tgtEl>
                                        <p:attrNameLst>
                                          <p:attrName>style.visibility</p:attrName>
                                        </p:attrNameLst>
                                      </p:cBhvr>
                                      <p:to>
                                        <p:strVal val="visible"/>
                                      </p:to>
                                    </p:set>
                                    <p:animEffect transition="in" filter="fade">
                                      <p:cBhvr>
                                        <p:cTn id="42" dur="250"/>
                                        <p:tgtEl>
                                          <p:spTgt spid="59"/>
                                        </p:tgtEl>
                                      </p:cBhvr>
                                    </p:animEffect>
                                  </p:childTnLst>
                                </p:cTn>
                              </p:par>
                              <p:par>
                                <p:cTn id="43" presetID="10" presetClass="entr" presetSubtype="0" fill="hold" grpId="0" nodeType="withEffect">
                                  <p:stCondLst>
                                    <p:cond delay="2250"/>
                                  </p:stCondLst>
                                  <p:childTnLst>
                                    <p:set>
                                      <p:cBhvr>
                                        <p:cTn id="44" dur="1" fill="hold">
                                          <p:stCondLst>
                                            <p:cond delay="0"/>
                                          </p:stCondLst>
                                        </p:cTn>
                                        <p:tgtEl>
                                          <p:spTgt spid="58"/>
                                        </p:tgtEl>
                                        <p:attrNameLst>
                                          <p:attrName>style.visibility</p:attrName>
                                        </p:attrNameLst>
                                      </p:cBhvr>
                                      <p:to>
                                        <p:strVal val="visible"/>
                                      </p:to>
                                    </p:set>
                                    <p:animEffect transition="in" filter="fade">
                                      <p:cBhvr>
                                        <p:cTn id="45" dur="250"/>
                                        <p:tgtEl>
                                          <p:spTgt spid="58"/>
                                        </p:tgtEl>
                                      </p:cBhvr>
                                    </p:animEffect>
                                  </p:childTnLst>
                                </p:cTn>
                              </p:par>
                              <p:par>
                                <p:cTn id="46" presetID="2" presetClass="entr" presetSubtype="2" fill="hold" nodeType="withEffect">
                                  <p:stCondLst>
                                    <p:cond delay="0"/>
                                  </p:stCondLst>
                                  <p:childTnLst>
                                    <p:set>
                                      <p:cBhvr>
                                        <p:cTn id="47" dur="1" fill="hold">
                                          <p:stCondLst>
                                            <p:cond delay="0"/>
                                          </p:stCondLst>
                                        </p:cTn>
                                        <p:tgtEl>
                                          <p:spTgt spid="46"/>
                                        </p:tgtEl>
                                        <p:attrNameLst>
                                          <p:attrName>style.visibility</p:attrName>
                                        </p:attrNameLst>
                                      </p:cBhvr>
                                      <p:to>
                                        <p:strVal val="visible"/>
                                      </p:to>
                                    </p:set>
                                    <p:anim calcmode="lin" valueType="num">
                                      <p:cBhvr additive="base">
                                        <p:cTn id="48" dur="1000" fill="hold"/>
                                        <p:tgtEl>
                                          <p:spTgt spid="46"/>
                                        </p:tgtEl>
                                        <p:attrNameLst>
                                          <p:attrName>ppt_x</p:attrName>
                                        </p:attrNameLst>
                                      </p:cBhvr>
                                      <p:tavLst>
                                        <p:tav tm="0">
                                          <p:val>
                                            <p:strVal val="1+#ppt_w/2"/>
                                          </p:val>
                                        </p:tav>
                                        <p:tav tm="100000">
                                          <p:val>
                                            <p:strVal val="#ppt_x"/>
                                          </p:val>
                                        </p:tav>
                                      </p:tavLst>
                                    </p:anim>
                                    <p:anim calcmode="lin" valueType="num">
                                      <p:cBhvr additive="base">
                                        <p:cTn id="49" dur="1000" fill="hold"/>
                                        <p:tgtEl>
                                          <p:spTgt spid="46"/>
                                        </p:tgtEl>
                                        <p:attrNameLst>
                                          <p:attrName>ppt_y</p:attrName>
                                        </p:attrNameLst>
                                      </p:cBhvr>
                                      <p:tavLst>
                                        <p:tav tm="0">
                                          <p:val>
                                            <p:strVal val="#ppt_y"/>
                                          </p:val>
                                        </p:tav>
                                        <p:tav tm="100000">
                                          <p:val>
                                            <p:strVal val="#ppt_y"/>
                                          </p:val>
                                        </p:tav>
                                      </p:tavLst>
                                    </p:anim>
                                  </p:childTnLst>
                                </p:cTn>
                              </p:par>
                              <p:par>
                                <p:cTn id="50" presetID="2" presetClass="entr" presetSubtype="2" fill="hold" grpId="0" nodeType="withEffect">
                                  <p:stCondLst>
                                    <p:cond delay="0"/>
                                  </p:stCondLst>
                                  <p:childTnLst>
                                    <p:set>
                                      <p:cBhvr>
                                        <p:cTn id="51" dur="1" fill="hold">
                                          <p:stCondLst>
                                            <p:cond delay="0"/>
                                          </p:stCondLst>
                                        </p:cTn>
                                        <p:tgtEl>
                                          <p:spTgt spid="44"/>
                                        </p:tgtEl>
                                        <p:attrNameLst>
                                          <p:attrName>style.visibility</p:attrName>
                                        </p:attrNameLst>
                                      </p:cBhvr>
                                      <p:to>
                                        <p:strVal val="visible"/>
                                      </p:to>
                                    </p:set>
                                    <p:anim calcmode="lin" valueType="num">
                                      <p:cBhvr additive="base">
                                        <p:cTn id="52" dur="1000" fill="hold"/>
                                        <p:tgtEl>
                                          <p:spTgt spid="44"/>
                                        </p:tgtEl>
                                        <p:attrNameLst>
                                          <p:attrName>ppt_x</p:attrName>
                                        </p:attrNameLst>
                                      </p:cBhvr>
                                      <p:tavLst>
                                        <p:tav tm="0">
                                          <p:val>
                                            <p:strVal val="1+#ppt_w/2"/>
                                          </p:val>
                                        </p:tav>
                                        <p:tav tm="100000">
                                          <p:val>
                                            <p:strVal val="#ppt_x"/>
                                          </p:val>
                                        </p:tav>
                                      </p:tavLst>
                                    </p:anim>
                                    <p:anim calcmode="lin" valueType="num">
                                      <p:cBhvr additive="base">
                                        <p:cTn id="53" dur="1000" fill="hold"/>
                                        <p:tgtEl>
                                          <p:spTgt spid="44"/>
                                        </p:tgtEl>
                                        <p:attrNameLst>
                                          <p:attrName>ppt_y</p:attrName>
                                        </p:attrNameLst>
                                      </p:cBhvr>
                                      <p:tavLst>
                                        <p:tav tm="0">
                                          <p:val>
                                            <p:strVal val="#ppt_y"/>
                                          </p:val>
                                        </p:tav>
                                        <p:tav tm="100000">
                                          <p:val>
                                            <p:strVal val="#ppt_y"/>
                                          </p:val>
                                        </p:tav>
                                      </p:tavLst>
                                    </p:anim>
                                  </p:childTnLst>
                                </p:cTn>
                              </p:par>
                              <p:par>
                                <p:cTn id="54" presetID="2" presetClass="entr" presetSubtype="2" fill="hold" grpId="0" nodeType="withEffect">
                                  <p:stCondLst>
                                    <p:cond delay="0"/>
                                  </p:stCondLst>
                                  <p:childTnLst>
                                    <p:set>
                                      <p:cBhvr>
                                        <p:cTn id="55" dur="1" fill="hold">
                                          <p:stCondLst>
                                            <p:cond delay="0"/>
                                          </p:stCondLst>
                                        </p:cTn>
                                        <p:tgtEl>
                                          <p:spTgt spid="45"/>
                                        </p:tgtEl>
                                        <p:attrNameLst>
                                          <p:attrName>style.visibility</p:attrName>
                                        </p:attrNameLst>
                                      </p:cBhvr>
                                      <p:to>
                                        <p:strVal val="visible"/>
                                      </p:to>
                                    </p:set>
                                    <p:anim calcmode="lin" valueType="num">
                                      <p:cBhvr additive="base">
                                        <p:cTn id="56" dur="1000" fill="hold"/>
                                        <p:tgtEl>
                                          <p:spTgt spid="45"/>
                                        </p:tgtEl>
                                        <p:attrNameLst>
                                          <p:attrName>ppt_x</p:attrName>
                                        </p:attrNameLst>
                                      </p:cBhvr>
                                      <p:tavLst>
                                        <p:tav tm="0">
                                          <p:val>
                                            <p:strVal val="1+#ppt_w/2"/>
                                          </p:val>
                                        </p:tav>
                                        <p:tav tm="100000">
                                          <p:val>
                                            <p:strVal val="#ppt_x"/>
                                          </p:val>
                                        </p:tav>
                                      </p:tavLst>
                                    </p:anim>
                                    <p:anim calcmode="lin" valueType="num">
                                      <p:cBhvr additive="base">
                                        <p:cTn id="57" dur="1000" fill="hold"/>
                                        <p:tgtEl>
                                          <p:spTgt spid="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44" grpId="0"/>
      <p:bldP spid="4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31" name="组合 30">
            <a:extLst>
              <a:ext uri="{FF2B5EF4-FFF2-40B4-BE49-F238E27FC236}">
                <a16:creationId xmlns:a16="http://schemas.microsoft.com/office/drawing/2014/main" id="{4B75B1A1-C9F0-4CEB-812F-FE6EAB21392F}"/>
              </a:ext>
            </a:extLst>
          </p:cNvPr>
          <p:cNvGrpSpPr/>
          <p:nvPr/>
        </p:nvGrpSpPr>
        <p:grpSpPr>
          <a:xfrm rot="17654094" flipH="1">
            <a:off x="6609136" y="1412782"/>
            <a:ext cx="5817625" cy="9151988"/>
            <a:chOff x="8483994" y="-6222396"/>
            <a:chExt cx="5817625" cy="11611017"/>
          </a:xfrm>
        </p:grpSpPr>
        <p:sp>
          <p:nvSpPr>
            <p:cNvPr id="6" name="矩形 5">
              <a:extLst>
                <a:ext uri="{FF2B5EF4-FFF2-40B4-BE49-F238E27FC236}">
                  <a16:creationId xmlns:a16="http://schemas.microsoft.com/office/drawing/2014/main" id="{7FA0FA9A-9881-4A40-B58D-5005B7BD0A2E}"/>
                </a:ext>
              </a:extLst>
            </p:cNvPr>
            <p:cNvSpPr/>
            <p:nvPr/>
          </p:nvSpPr>
          <p:spPr>
            <a:xfrm rot="16200000">
              <a:off x="7221345" y="-1326980"/>
              <a:ext cx="8929252"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矩形 6">
              <a:extLst>
                <a:ext uri="{FF2B5EF4-FFF2-40B4-BE49-F238E27FC236}">
                  <a16:creationId xmlns:a16="http://schemas.microsoft.com/office/drawing/2014/main" id="{45077840-58DF-444B-9583-3BB484902CB5}"/>
                </a:ext>
              </a:extLst>
            </p:cNvPr>
            <p:cNvSpPr/>
            <p:nvPr/>
          </p:nvSpPr>
          <p:spPr>
            <a:xfrm rot="16200000">
              <a:off x="6521286" y="-869009"/>
              <a:ext cx="9163955"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矩形 7">
              <a:extLst>
                <a:ext uri="{FF2B5EF4-FFF2-40B4-BE49-F238E27FC236}">
                  <a16:creationId xmlns:a16="http://schemas.microsoft.com/office/drawing/2014/main" id="{C2FCB91A-DD82-4E12-8111-508044E4FC01}"/>
                </a:ext>
              </a:extLst>
            </p:cNvPr>
            <p:cNvSpPr/>
            <p:nvPr/>
          </p:nvSpPr>
          <p:spPr>
            <a:xfrm rot="16200000">
              <a:off x="5526772" y="-1519961"/>
              <a:ext cx="9987575"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矩形 8">
              <a:extLst>
                <a:ext uri="{FF2B5EF4-FFF2-40B4-BE49-F238E27FC236}">
                  <a16:creationId xmlns:a16="http://schemas.microsoft.com/office/drawing/2014/main" id="{38386533-F189-42BD-A5F9-D0AAFA5C22B7}"/>
                </a:ext>
              </a:extLst>
            </p:cNvPr>
            <p:cNvSpPr/>
            <p:nvPr/>
          </p:nvSpPr>
          <p:spPr>
            <a:xfrm rot="16200000">
              <a:off x="8944559" y="93556"/>
              <a:ext cx="8972525"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矩形 9">
              <a:extLst>
                <a:ext uri="{FF2B5EF4-FFF2-40B4-BE49-F238E27FC236}">
                  <a16:creationId xmlns:a16="http://schemas.microsoft.com/office/drawing/2014/main" id="{2FC1CB2F-C974-46E3-B485-A799AF999A04}"/>
                </a:ext>
              </a:extLst>
            </p:cNvPr>
            <p:cNvSpPr/>
            <p:nvPr/>
          </p:nvSpPr>
          <p:spPr>
            <a:xfrm rot="16200000">
              <a:off x="7782413" y="-350688"/>
              <a:ext cx="8972522" cy="582706"/>
            </a:xfrm>
            <a:prstGeom prst="rect">
              <a:avLst/>
            </a:prstGeom>
            <a:gradFill flip="none" rotWithShape="1">
              <a:gsLst>
                <a:gs pos="0">
                  <a:srgbClr val="B44B50"/>
                </a:gs>
                <a:gs pos="10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矩形 10">
              <a:extLst>
                <a:ext uri="{FF2B5EF4-FFF2-40B4-BE49-F238E27FC236}">
                  <a16:creationId xmlns:a16="http://schemas.microsoft.com/office/drawing/2014/main" id="{EF9DE502-A4CF-4ACE-9398-430E3E83CA3A}"/>
                </a:ext>
              </a:extLst>
            </p:cNvPr>
            <p:cNvSpPr/>
            <p:nvPr/>
          </p:nvSpPr>
          <p:spPr>
            <a:xfrm rot="16200000">
              <a:off x="5589971" y="-291352"/>
              <a:ext cx="7530353" cy="582706"/>
            </a:xfrm>
            <a:prstGeom prst="rect">
              <a:avLst/>
            </a:prstGeom>
            <a:gradFill flip="none" rotWithShape="1">
              <a:gsLst>
                <a:gs pos="0">
                  <a:srgbClr val="B44B50"/>
                </a:gs>
                <a:gs pos="81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矩形 11">
              <a:extLst>
                <a:ext uri="{FF2B5EF4-FFF2-40B4-BE49-F238E27FC236}">
                  <a16:creationId xmlns:a16="http://schemas.microsoft.com/office/drawing/2014/main" id="{22F77D42-BDC8-41BD-A955-BAAB2F27794E}"/>
                </a:ext>
              </a:extLst>
            </p:cNvPr>
            <p:cNvSpPr/>
            <p:nvPr/>
          </p:nvSpPr>
          <p:spPr>
            <a:xfrm rot="16200000">
              <a:off x="4501645" y="-338938"/>
              <a:ext cx="10872413"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矩形 12">
              <a:extLst>
                <a:ext uri="{FF2B5EF4-FFF2-40B4-BE49-F238E27FC236}">
                  <a16:creationId xmlns:a16="http://schemas.microsoft.com/office/drawing/2014/main" id="{E5414D66-93BF-408A-8449-85EAEA1896F0}"/>
                </a:ext>
              </a:extLst>
            </p:cNvPr>
            <p:cNvSpPr/>
            <p:nvPr/>
          </p:nvSpPr>
          <p:spPr>
            <a:xfrm rot="16200000">
              <a:off x="10245089" y="370395"/>
              <a:ext cx="7530353" cy="582706"/>
            </a:xfrm>
            <a:prstGeom prst="rect">
              <a:avLst/>
            </a:prstGeom>
            <a:gradFill flip="none" rotWithShape="1">
              <a:gsLst>
                <a:gs pos="0">
                  <a:srgbClr val="B44B50"/>
                </a:gs>
                <a:gs pos="10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矩形 13">
              <a:extLst>
                <a:ext uri="{FF2B5EF4-FFF2-40B4-BE49-F238E27FC236}">
                  <a16:creationId xmlns:a16="http://schemas.microsoft.com/office/drawing/2014/main" id="{BEA7B863-4488-4AB1-AA64-237F8B8FAC3F}"/>
                </a:ext>
              </a:extLst>
            </p:cNvPr>
            <p:cNvSpPr/>
            <p:nvPr/>
          </p:nvSpPr>
          <p:spPr>
            <a:xfrm rot="16200000">
              <a:off x="8540943" y="243994"/>
              <a:ext cx="8614349" cy="582706"/>
            </a:xfrm>
            <a:prstGeom prst="rect">
              <a:avLst/>
            </a:prstGeom>
            <a:gradFill flip="none" rotWithShape="1">
              <a:gsLst>
                <a:gs pos="0">
                  <a:srgbClr val="B44B50"/>
                </a:gs>
                <a:gs pos="10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矩形 28">
              <a:extLst>
                <a:ext uri="{FF2B5EF4-FFF2-40B4-BE49-F238E27FC236}">
                  <a16:creationId xmlns:a16="http://schemas.microsoft.com/office/drawing/2014/main" id="{C3079F65-5E4F-4B01-829D-9E9B0B12F612}"/>
                </a:ext>
              </a:extLst>
            </p:cNvPr>
            <p:cNvSpPr/>
            <p:nvPr/>
          </p:nvSpPr>
          <p:spPr>
            <a:xfrm rot="16200000">
              <a:off x="5010170" y="1195773"/>
              <a:ext cx="7530353" cy="582706"/>
            </a:xfrm>
            <a:prstGeom prst="rect">
              <a:avLst/>
            </a:prstGeom>
            <a:gradFill flip="none" rotWithShape="1">
              <a:gsLst>
                <a:gs pos="0">
                  <a:srgbClr val="B44B50"/>
                </a:gs>
                <a:gs pos="89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45" name="椭圆 44">
            <a:extLst>
              <a:ext uri="{FF2B5EF4-FFF2-40B4-BE49-F238E27FC236}">
                <a16:creationId xmlns:a16="http://schemas.microsoft.com/office/drawing/2014/main" id="{72C90E02-E71C-44C2-8566-22E7CD880587}"/>
              </a:ext>
            </a:extLst>
          </p:cNvPr>
          <p:cNvSpPr/>
          <p:nvPr/>
        </p:nvSpPr>
        <p:spPr>
          <a:xfrm>
            <a:off x="5685637" y="2619197"/>
            <a:ext cx="10242910" cy="10242910"/>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6" name="椭圆 45">
            <a:extLst>
              <a:ext uri="{FF2B5EF4-FFF2-40B4-BE49-F238E27FC236}">
                <a16:creationId xmlns:a16="http://schemas.microsoft.com/office/drawing/2014/main" id="{E207DE06-776E-417C-A86A-E1B204B214F1}"/>
              </a:ext>
            </a:extLst>
          </p:cNvPr>
          <p:cNvSpPr/>
          <p:nvPr/>
        </p:nvSpPr>
        <p:spPr>
          <a:xfrm>
            <a:off x="6039284" y="3078512"/>
            <a:ext cx="9535616" cy="953561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7" name="椭圆 46">
            <a:extLst>
              <a:ext uri="{FF2B5EF4-FFF2-40B4-BE49-F238E27FC236}">
                <a16:creationId xmlns:a16="http://schemas.microsoft.com/office/drawing/2014/main" id="{23B855F9-5A41-4E90-9402-5B9C2FE7D1AD}"/>
              </a:ext>
            </a:extLst>
          </p:cNvPr>
          <p:cNvSpPr/>
          <p:nvPr/>
        </p:nvSpPr>
        <p:spPr>
          <a:xfrm>
            <a:off x="6426134" y="3465362"/>
            <a:ext cx="8761916" cy="876191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8" name="椭圆 47">
            <a:extLst>
              <a:ext uri="{FF2B5EF4-FFF2-40B4-BE49-F238E27FC236}">
                <a16:creationId xmlns:a16="http://schemas.microsoft.com/office/drawing/2014/main" id="{CF31E094-137E-4077-90B6-EA3B00C02B2A}"/>
              </a:ext>
            </a:extLst>
          </p:cNvPr>
          <p:cNvSpPr/>
          <p:nvPr/>
        </p:nvSpPr>
        <p:spPr>
          <a:xfrm>
            <a:off x="6837091" y="3876319"/>
            <a:ext cx="7940002" cy="7940002"/>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9" name="椭圆 48">
            <a:extLst>
              <a:ext uri="{FF2B5EF4-FFF2-40B4-BE49-F238E27FC236}">
                <a16:creationId xmlns:a16="http://schemas.microsoft.com/office/drawing/2014/main" id="{C7D96300-C4CA-4841-B960-0EF7DC2B317D}"/>
              </a:ext>
            </a:extLst>
          </p:cNvPr>
          <p:cNvSpPr/>
          <p:nvPr/>
        </p:nvSpPr>
        <p:spPr>
          <a:xfrm>
            <a:off x="7678147" y="4717375"/>
            <a:ext cx="6257891" cy="6257891"/>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0" name="椭圆 49">
            <a:extLst>
              <a:ext uri="{FF2B5EF4-FFF2-40B4-BE49-F238E27FC236}">
                <a16:creationId xmlns:a16="http://schemas.microsoft.com/office/drawing/2014/main" id="{15DEE1E4-8656-406F-BAD6-61DD69902252}"/>
              </a:ext>
            </a:extLst>
          </p:cNvPr>
          <p:cNvSpPr/>
          <p:nvPr/>
        </p:nvSpPr>
        <p:spPr>
          <a:xfrm>
            <a:off x="7256267" y="4295495"/>
            <a:ext cx="7101650" cy="7101650"/>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1" name="椭圆 50">
            <a:extLst>
              <a:ext uri="{FF2B5EF4-FFF2-40B4-BE49-F238E27FC236}">
                <a16:creationId xmlns:a16="http://schemas.microsoft.com/office/drawing/2014/main" id="{A15A7A3D-24C8-4E88-9148-4D9428548DB4}"/>
              </a:ext>
            </a:extLst>
          </p:cNvPr>
          <p:cNvSpPr/>
          <p:nvPr/>
        </p:nvSpPr>
        <p:spPr>
          <a:xfrm>
            <a:off x="8133830" y="5173058"/>
            <a:ext cx="5346525" cy="5346525"/>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2" name="椭圆 51">
            <a:extLst>
              <a:ext uri="{FF2B5EF4-FFF2-40B4-BE49-F238E27FC236}">
                <a16:creationId xmlns:a16="http://schemas.microsoft.com/office/drawing/2014/main" id="{F7F0BDD2-ADFC-4B4A-ACDE-337DC5F0D296}"/>
              </a:ext>
            </a:extLst>
          </p:cNvPr>
          <p:cNvSpPr/>
          <p:nvPr/>
        </p:nvSpPr>
        <p:spPr>
          <a:xfrm>
            <a:off x="8561053" y="5600281"/>
            <a:ext cx="4492079" cy="4492079"/>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3" name="椭圆 52">
            <a:extLst>
              <a:ext uri="{FF2B5EF4-FFF2-40B4-BE49-F238E27FC236}">
                <a16:creationId xmlns:a16="http://schemas.microsoft.com/office/drawing/2014/main" id="{5252D66E-C213-4E71-B178-B3D425BB6BFF}"/>
              </a:ext>
            </a:extLst>
          </p:cNvPr>
          <p:cNvSpPr/>
          <p:nvPr/>
        </p:nvSpPr>
        <p:spPr>
          <a:xfrm>
            <a:off x="8978861" y="6018089"/>
            <a:ext cx="3656463" cy="3656463"/>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4" name="椭圆 53">
            <a:extLst>
              <a:ext uri="{FF2B5EF4-FFF2-40B4-BE49-F238E27FC236}">
                <a16:creationId xmlns:a16="http://schemas.microsoft.com/office/drawing/2014/main" id="{9B580701-4993-490B-9841-648B83DFA426}"/>
              </a:ext>
            </a:extLst>
          </p:cNvPr>
          <p:cNvSpPr/>
          <p:nvPr/>
        </p:nvSpPr>
        <p:spPr>
          <a:xfrm>
            <a:off x="9346079" y="6385307"/>
            <a:ext cx="2922027" cy="2922027"/>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5" name="文本框 54">
            <a:extLst>
              <a:ext uri="{FF2B5EF4-FFF2-40B4-BE49-F238E27FC236}">
                <a16:creationId xmlns:a16="http://schemas.microsoft.com/office/drawing/2014/main" id="{6FDA4E5E-87C4-44A8-820A-2DA0EA8BB302}"/>
              </a:ext>
            </a:extLst>
          </p:cNvPr>
          <p:cNvSpPr txBox="1"/>
          <p:nvPr/>
        </p:nvSpPr>
        <p:spPr>
          <a:xfrm>
            <a:off x="419411" y="2203818"/>
            <a:ext cx="2550635" cy="646331"/>
          </a:xfrm>
          <a:prstGeom prst="rect">
            <a:avLst/>
          </a:prstGeom>
          <a:noFill/>
        </p:spPr>
        <p:txBody>
          <a:bodyPr wrap="none" rtlCol="0">
            <a:spAutoFit/>
          </a:bodyPr>
          <a:lstStyle/>
          <a:p>
            <a:pPr algn="dist"/>
            <a:r>
              <a:rPr lang="en-US" altLang="zh-CN" sz="3600" spc="100" dirty="0">
                <a:solidFill>
                  <a:schemeClr val="bg1"/>
                </a:solidFill>
                <a:cs typeface="+mn-ea"/>
                <a:sym typeface="+mn-lt"/>
              </a:rPr>
              <a:t>PART ONE</a:t>
            </a:r>
          </a:p>
        </p:txBody>
      </p:sp>
      <p:sp>
        <p:nvSpPr>
          <p:cNvPr id="56" name="文本框 55">
            <a:extLst>
              <a:ext uri="{FF2B5EF4-FFF2-40B4-BE49-F238E27FC236}">
                <a16:creationId xmlns:a16="http://schemas.microsoft.com/office/drawing/2014/main" id="{65B4C710-1561-4D16-BFFC-5688EEB05649}"/>
              </a:ext>
            </a:extLst>
          </p:cNvPr>
          <p:cNvSpPr txBox="1"/>
          <p:nvPr/>
        </p:nvSpPr>
        <p:spPr>
          <a:xfrm>
            <a:off x="587595" y="2926357"/>
            <a:ext cx="6160485" cy="830997"/>
          </a:xfrm>
          <a:prstGeom prst="rect">
            <a:avLst/>
          </a:prstGeom>
          <a:noFill/>
        </p:spPr>
        <p:txBody>
          <a:bodyPr wrap="square" rtlCol="0">
            <a:spAutoFit/>
          </a:bodyPr>
          <a:lstStyle/>
          <a:p>
            <a:pPr algn="dist"/>
            <a:r>
              <a:rPr lang="en-US" altLang="zh-CN" sz="4800" dirty="0">
                <a:solidFill>
                  <a:schemeClr val="bg1"/>
                </a:solidFill>
                <a:cs typeface="+mn-ea"/>
                <a:sym typeface="+mn-lt"/>
              </a:rPr>
              <a:t>ENTER YOUR TITLE</a:t>
            </a:r>
            <a:endParaRPr lang="zh-CN" altLang="en-US" sz="4800" dirty="0">
              <a:solidFill>
                <a:schemeClr val="bg1"/>
              </a:solidFill>
              <a:cs typeface="+mn-ea"/>
              <a:sym typeface="+mn-lt"/>
            </a:endParaRPr>
          </a:p>
        </p:txBody>
      </p:sp>
      <p:sp>
        <p:nvSpPr>
          <p:cNvPr id="57" name="文本框 56">
            <a:extLst>
              <a:ext uri="{FF2B5EF4-FFF2-40B4-BE49-F238E27FC236}">
                <a16:creationId xmlns:a16="http://schemas.microsoft.com/office/drawing/2014/main" id="{2FD7EE6D-A131-4C0C-A5E8-8129F4A42507}"/>
              </a:ext>
            </a:extLst>
          </p:cNvPr>
          <p:cNvSpPr txBox="1"/>
          <p:nvPr/>
        </p:nvSpPr>
        <p:spPr>
          <a:xfrm>
            <a:off x="587595" y="3865891"/>
            <a:ext cx="5350502" cy="937051"/>
          </a:xfrm>
          <a:prstGeom prst="rect">
            <a:avLst/>
          </a:prstGeom>
          <a:noFill/>
        </p:spPr>
        <p:txBody>
          <a:bodyPr wrap="square">
            <a:spAutoFit/>
          </a:bodyPr>
          <a:lstStyle/>
          <a:p>
            <a:pPr algn="just">
              <a:lnSpc>
                <a:spcPts val="2300"/>
              </a:lnSpc>
            </a:pPr>
            <a:r>
              <a:rPr lang="zh-CN" altLang="en-US" sz="1100" spc="200" dirty="0">
                <a:solidFill>
                  <a:schemeClr val="bg1"/>
                </a:solidFill>
                <a:cs typeface="+mn-ea"/>
                <a:sym typeface="+mn-lt"/>
              </a:rPr>
              <a:t>Work report refers to a comprehensive and systematic general inspection and evaluation of the work that has been done in a certain period of time</a:t>
            </a:r>
          </a:p>
        </p:txBody>
      </p:sp>
      <p:grpSp>
        <p:nvGrpSpPr>
          <p:cNvPr id="58" name="组合 57">
            <a:extLst>
              <a:ext uri="{FF2B5EF4-FFF2-40B4-BE49-F238E27FC236}">
                <a16:creationId xmlns:a16="http://schemas.microsoft.com/office/drawing/2014/main" id="{B150B4E9-C64E-463B-BFDB-FB8441015DDE}"/>
              </a:ext>
            </a:extLst>
          </p:cNvPr>
          <p:cNvGrpSpPr/>
          <p:nvPr/>
        </p:nvGrpSpPr>
        <p:grpSpPr>
          <a:xfrm>
            <a:off x="9172006" y="249096"/>
            <a:ext cx="2200144" cy="814741"/>
            <a:chOff x="7178675" y="512890"/>
            <a:chExt cx="2905125" cy="970473"/>
          </a:xfrm>
        </p:grpSpPr>
        <p:sp>
          <p:nvSpPr>
            <p:cNvPr id="59" name="矩形 58">
              <a:extLst>
                <a:ext uri="{FF2B5EF4-FFF2-40B4-BE49-F238E27FC236}">
                  <a16:creationId xmlns:a16="http://schemas.microsoft.com/office/drawing/2014/main" id="{88E80777-329F-4209-B9F7-FABA25B817F6}"/>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60" name="矩形 59">
              <a:extLst>
                <a:ext uri="{FF2B5EF4-FFF2-40B4-BE49-F238E27FC236}">
                  <a16:creationId xmlns:a16="http://schemas.microsoft.com/office/drawing/2014/main" id="{33EF0F51-B2F3-41B7-B38C-FF09C2C6E9A1}"/>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61" name="矩形 60">
              <a:extLst>
                <a:ext uri="{FF2B5EF4-FFF2-40B4-BE49-F238E27FC236}">
                  <a16:creationId xmlns:a16="http://schemas.microsoft.com/office/drawing/2014/main" id="{3E88B090-F3E6-4394-850B-4D0D390A9593}"/>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62" name="矩形 61">
              <a:extLst>
                <a:ext uri="{FF2B5EF4-FFF2-40B4-BE49-F238E27FC236}">
                  <a16:creationId xmlns:a16="http://schemas.microsoft.com/office/drawing/2014/main" id="{434FD7BA-BEA0-4228-A1B3-AB52954962CB}"/>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63" name="文本框 62">
              <a:extLst>
                <a:ext uri="{FF2B5EF4-FFF2-40B4-BE49-F238E27FC236}">
                  <a16:creationId xmlns:a16="http://schemas.microsoft.com/office/drawing/2014/main" id="{135871C2-032F-4729-9F63-EB823006727D}"/>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64" name="文本框 63">
              <a:extLst>
                <a:ext uri="{FF2B5EF4-FFF2-40B4-BE49-F238E27FC236}">
                  <a16:creationId xmlns:a16="http://schemas.microsoft.com/office/drawing/2014/main" id="{2591ACEC-9658-4FE7-BEE1-F09424B243A5}"/>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65" name="文本框 64">
              <a:extLst>
                <a:ext uri="{FF2B5EF4-FFF2-40B4-BE49-F238E27FC236}">
                  <a16:creationId xmlns:a16="http://schemas.microsoft.com/office/drawing/2014/main" id="{EC4EF193-E4D0-4EAD-AB92-C5892EC2C7E0}"/>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pic>
        <p:nvPicPr>
          <p:cNvPr id="35" name="图片 34">
            <a:extLst>
              <a:ext uri="{FF2B5EF4-FFF2-40B4-BE49-F238E27FC236}">
                <a16:creationId xmlns:a16="http://schemas.microsoft.com/office/drawing/2014/main" id="{7E4E4FD3-4D1C-4C89-9E76-D6A3E82B7A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Tree>
    <p:extLst>
      <p:ext uri="{BB962C8B-B14F-4D97-AF65-F5344CB8AC3E}">
        <p14:creationId xmlns:p14="http://schemas.microsoft.com/office/powerpoint/2010/main" val="2244242993"/>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1000" fill="hold"/>
                                        <p:tgtEl>
                                          <p:spTgt spid="58"/>
                                        </p:tgtEl>
                                        <p:attrNameLst>
                                          <p:attrName>ppt_x</p:attrName>
                                        </p:attrNameLst>
                                      </p:cBhvr>
                                      <p:tavLst>
                                        <p:tav tm="0">
                                          <p:val>
                                            <p:strVal val="1+#ppt_w/2"/>
                                          </p:val>
                                        </p:tav>
                                        <p:tav tm="100000">
                                          <p:val>
                                            <p:strVal val="#ppt_x"/>
                                          </p:val>
                                        </p:tav>
                                      </p:tavLst>
                                    </p:anim>
                                    <p:anim calcmode="lin" valueType="num">
                                      <p:cBhvr additive="base">
                                        <p:cTn id="8" dur="1000" fill="hold"/>
                                        <p:tgtEl>
                                          <p:spTgt spid="58"/>
                                        </p:tgtEl>
                                        <p:attrNameLst>
                                          <p:attrName>ppt_y</p:attrName>
                                        </p:attrNameLst>
                                      </p:cBhvr>
                                      <p:tavLst>
                                        <p:tav tm="0">
                                          <p:val>
                                            <p:strVal val="#ppt_y"/>
                                          </p:val>
                                        </p:tav>
                                        <p:tav tm="100000">
                                          <p:val>
                                            <p:strVal val="#ppt_y"/>
                                          </p:val>
                                        </p:tav>
                                      </p:tavLst>
                                    </p:anim>
                                  </p:childTnLst>
                                </p:cTn>
                              </p:par>
                              <p:par>
                                <p:cTn id="9" presetID="2" presetClass="entr" presetSubtype="8" decel="100000" fill="hold" grpId="0" nodeType="withEffect">
                                  <p:stCondLst>
                                    <p:cond delay="0"/>
                                  </p:stCondLst>
                                  <p:childTnLst>
                                    <p:set>
                                      <p:cBhvr>
                                        <p:cTn id="10" dur="1" fill="hold">
                                          <p:stCondLst>
                                            <p:cond delay="0"/>
                                          </p:stCondLst>
                                        </p:cTn>
                                        <p:tgtEl>
                                          <p:spTgt spid="55"/>
                                        </p:tgtEl>
                                        <p:attrNameLst>
                                          <p:attrName>style.visibility</p:attrName>
                                        </p:attrNameLst>
                                      </p:cBhvr>
                                      <p:to>
                                        <p:strVal val="visible"/>
                                      </p:to>
                                    </p:set>
                                    <p:anim calcmode="lin" valueType="num">
                                      <p:cBhvr additive="base">
                                        <p:cTn id="11" dur="1000" fill="hold"/>
                                        <p:tgtEl>
                                          <p:spTgt spid="55"/>
                                        </p:tgtEl>
                                        <p:attrNameLst>
                                          <p:attrName>ppt_x</p:attrName>
                                        </p:attrNameLst>
                                      </p:cBhvr>
                                      <p:tavLst>
                                        <p:tav tm="0">
                                          <p:val>
                                            <p:strVal val="0-#ppt_w/2"/>
                                          </p:val>
                                        </p:tav>
                                        <p:tav tm="100000">
                                          <p:val>
                                            <p:strVal val="#ppt_x"/>
                                          </p:val>
                                        </p:tav>
                                      </p:tavLst>
                                    </p:anim>
                                    <p:anim calcmode="lin" valueType="num">
                                      <p:cBhvr additive="base">
                                        <p:cTn id="12" dur="1000" fill="hold"/>
                                        <p:tgtEl>
                                          <p:spTgt spid="55"/>
                                        </p:tgtEl>
                                        <p:attrNameLst>
                                          <p:attrName>ppt_y</p:attrName>
                                        </p:attrNameLst>
                                      </p:cBhvr>
                                      <p:tavLst>
                                        <p:tav tm="0">
                                          <p:val>
                                            <p:strVal val="#ppt_y"/>
                                          </p:val>
                                        </p:tav>
                                        <p:tav tm="100000">
                                          <p:val>
                                            <p:strVal val="#ppt_y"/>
                                          </p:val>
                                        </p:tav>
                                      </p:tavLst>
                                    </p:anim>
                                  </p:childTnLst>
                                </p:cTn>
                              </p:par>
                              <p:par>
                                <p:cTn id="13" presetID="2" presetClass="entr" presetSubtype="8" decel="100000" fill="hold" grpId="0" nodeType="withEffect">
                                  <p:stCondLst>
                                    <p:cond delay="0"/>
                                  </p:stCondLst>
                                  <p:childTnLst>
                                    <p:set>
                                      <p:cBhvr>
                                        <p:cTn id="14" dur="1" fill="hold">
                                          <p:stCondLst>
                                            <p:cond delay="0"/>
                                          </p:stCondLst>
                                        </p:cTn>
                                        <p:tgtEl>
                                          <p:spTgt spid="56"/>
                                        </p:tgtEl>
                                        <p:attrNameLst>
                                          <p:attrName>style.visibility</p:attrName>
                                        </p:attrNameLst>
                                      </p:cBhvr>
                                      <p:to>
                                        <p:strVal val="visible"/>
                                      </p:to>
                                    </p:set>
                                    <p:anim calcmode="lin" valueType="num">
                                      <p:cBhvr additive="base">
                                        <p:cTn id="15" dur="1000" fill="hold"/>
                                        <p:tgtEl>
                                          <p:spTgt spid="56"/>
                                        </p:tgtEl>
                                        <p:attrNameLst>
                                          <p:attrName>ppt_x</p:attrName>
                                        </p:attrNameLst>
                                      </p:cBhvr>
                                      <p:tavLst>
                                        <p:tav tm="0">
                                          <p:val>
                                            <p:strVal val="0-#ppt_w/2"/>
                                          </p:val>
                                        </p:tav>
                                        <p:tav tm="100000">
                                          <p:val>
                                            <p:strVal val="#ppt_x"/>
                                          </p:val>
                                        </p:tav>
                                      </p:tavLst>
                                    </p:anim>
                                    <p:anim calcmode="lin" valueType="num">
                                      <p:cBhvr additive="base">
                                        <p:cTn id="16" dur="1000" fill="hold"/>
                                        <p:tgtEl>
                                          <p:spTgt spid="56"/>
                                        </p:tgtEl>
                                        <p:attrNameLst>
                                          <p:attrName>ppt_y</p:attrName>
                                        </p:attrNameLst>
                                      </p:cBhvr>
                                      <p:tavLst>
                                        <p:tav tm="0">
                                          <p:val>
                                            <p:strVal val="#ppt_y"/>
                                          </p:val>
                                        </p:tav>
                                        <p:tav tm="100000">
                                          <p:val>
                                            <p:strVal val="#ppt_y"/>
                                          </p:val>
                                        </p:tav>
                                      </p:tavLst>
                                    </p:anim>
                                  </p:childTnLst>
                                </p:cTn>
                              </p:par>
                              <p:par>
                                <p:cTn id="17" presetID="2" presetClass="entr" presetSubtype="8" decel="100000" fill="hold" grpId="0" nodeType="withEffect">
                                  <p:stCondLst>
                                    <p:cond delay="0"/>
                                  </p:stCondLst>
                                  <p:childTnLst>
                                    <p:set>
                                      <p:cBhvr>
                                        <p:cTn id="18" dur="1" fill="hold">
                                          <p:stCondLst>
                                            <p:cond delay="0"/>
                                          </p:stCondLst>
                                        </p:cTn>
                                        <p:tgtEl>
                                          <p:spTgt spid="57"/>
                                        </p:tgtEl>
                                        <p:attrNameLst>
                                          <p:attrName>style.visibility</p:attrName>
                                        </p:attrNameLst>
                                      </p:cBhvr>
                                      <p:to>
                                        <p:strVal val="visible"/>
                                      </p:to>
                                    </p:set>
                                    <p:anim calcmode="lin" valueType="num">
                                      <p:cBhvr additive="base">
                                        <p:cTn id="19" dur="1000" fill="hold"/>
                                        <p:tgtEl>
                                          <p:spTgt spid="57"/>
                                        </p:tgtEl>
                                        <p:attrNameLst>
                                          <p:attrName>ppt_x</p:attrName>
                                        </p:attrNameLst>
                                      </p:cBhvr>
                                      <p:tavLst>
                                        <p:tav tm="0">
                                          <p:val>
                                            <p:strVal val="0-#ppt_w/2"/>
                                          </p:val>
                                        </p:tav>
                                        <p:tav tm="100000">
                                          <p:val>
                                            <p:strVal val="#ppt_x"/>
                                          </p:val>
                                        </p:tav>
                                      </p:tavLst>
                                    </p:anim>
                                    <p:anim calcmode="lin" valueType="num">
                                      <p:cBhvr additive="base">
                                        <p:cTn id="20" dur="1000" fill="hold"/>
                                        <p:tgtEl>
                                          <p:spTgt spid="57"/>
                                        </p:tgtEl>
                                        <p:attrNameLst>
                                          <p:attrName>ppt_y</p:attrName>
                                        </p:attrNameLst>
                                      </p:cBhvr>
                                      <p:tavLst>
                                        <p:tav tm="0">
                                          <p:val>
                                            <p:strVal val="#ppt_y"/>
                                          </p:val>
                                        </p:tav>
                                        <p:tav tm="100000">
                                          <p:val>
                                            <p:strVal val="#ppt_y"/>
                                          </p:val>
                                        </p:tav>
                                      </p:tavLst>
                                    </p:anim>
                                  </p:childTnLst>
                                </p:cTn>
                              </p:par>
                              <p:par>
                                <p:cTn id="21" presetID="22" presetClass="entr" presetSubtype="2" fill="hold" nodeType="with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wipe(right)">
                                      <p:cBhvr>
                                        <p:cTn id="23" dur="2000"/>
                                        <p:tgtEl>
                                          <p:spTgt spid="3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4"/>
                                        </p:tgtEl>
                                        <p:attrNameLst>
                                          <p:attrName>style.visibility</p:attrName>
                                        </p:attrNameLst>
                                      </p:cBhvr>
                                      <p:to>
                                        <p:strVal val="visible"/>
                                      </p:to>
                                    </p:set>
                                    <p:animEffect transition="in" filter="fade">
                                      <p:cBhvr>
                                        <p:cTn id="26" dur="250"/>
                                        <p:tgtEl>
                                          <p:spTgt spid="54"/>
                                        </p:tgtEl>
                                      </p:cBhvr>
                                    </p:animEffect>
                                  </p:childTnLst>
                                </p:cTn>
                              </p:par>
                              <p:par>
                                <p:cTn id="27" presetID="10" presetClass="entr" presetSubtype="0" fill="hold" grpId="0" nodeType="withEffect">
                                  <p:stCondLst>
                                    <p:cond delay="250"/>
                                  </p:stCondLst>
                                  <p:childTnLst>
                                    <p:set>
                                      <p:cBhvr>
                                        <p:cTn id="28" dur="1" fill="hold">
                                          <p:stCondLst>
                                            <p:cond delay="0"/>
                                          </p:stCondLst>
                                        </p:cTn>
                                        <p:tgtEl>
                                          <p:spTgt spid="53"/>
                                        </p:tgtEl>
                                        <p:attrNameLst>
                                          <p:attrName>style.visibility</p:attrName>
                                        </p:attrNameLst>
                                      </p:cBhvr>
                                      <p:to>
                                        <p:strVal val="visible"/>
                                      </p:to>
                                    </p:set>
                                    <p:animEffect transition="in" filter="fade">
                                      <p:cBhvr>
                                        <p:cTn id="29" dur="250"/>
                                        <p:tgtEl>
                                          <p:spTgt spid="53"/>
                                        </p:tgtEl>
                                      </p:cBhvr>
                                    </p:animEffect>
                                  </p:childTnLst>
                                </p:cTn>
                              </p:par>
                              <p:par>
                                <p:cTn id="30" presetID="10" presetClass="entr" presetSubtype="0" fill="hold" grpId="0" nodeType="withEffect">
                                  <p:stCondLst>
                                    <p:cond delay="500"/>
                                  </p:stCondLst>
                                  <p:childTnLst>
                                    <p:set>
                                      <p:cBhvr>
                                        <p:cTn id="31" dur="1" fill="hold">
                                          <p:stCondLst>
                                            <p:cond delay="0"/>
                                          </p:stCondLst>
                                        </p:cTn>
                                        <p:tgtEl>
                                          <p:spTgt spid="52"/>
                                        </p:tgtEl>
                                        <p:attrNameLst>
                                          <p:attrName>style.visibility</p:attrName>
                                        </p:attrNameLst>
                                      </p:cBhvr>
                                      <p:to>
                                        <p:strVal val="visible"/>
                                      </p:to>
                                    </p:set>
                                    <p:animEffect transition="in" filter="fade">
                                      <p:cBhvr>
                                        <p:cTn id="32" dur="250"/>
                                        <p:tgtEl>
                                          <p:spTgt spid="52"/>
                                        </p:tgtEl>
                                      </p:cBhvr>
                                    </p:animEffect>
                                  </p:childTnLst>
                                </p:cTn>
                              </p:par>
                              <p:par>
                                <p:cTn id="33" presetID="10" presetClass="entr" presetSubtype="0" fill="hold" grpId="0" nodeType="withEffect">
                                  <p:stCondLst>
                                    <p:cond delay="750"/>
                                  </p:stCondLst>
                                  <p:childTnLst>
                                    <p:set>
                                      <p:cBhvr>
                                        <p:cTn id="34" dur="1" fill="hold">
                                          <p:stCondLst>
                                            <p:cond delay="0"/>
                                          </p:stCondLst>
                                        </p:cTn>
                                        <p:tgtEl>
                                          <p:spTgt spid="51"/>
                                        </p:tgtEl>
                                        <p:attrNameLst>
                                          <p:attrName>style.visibility</p:attrName>
                                        </p:attrNameLst>
                                      </p:cBhvr>
                                      <p:to>
                                        <p:strVal val="visible"/>
                                      </p:to>
                                    </p:set>
                                    <p:animEffect transition="in" filter="fade">
                                      <p:cBhvr>
                                        <p:cTn id="35" dur="250"/>
                                        <p:tgtEl>
                                          <p:spTgt spid="51"/>
                                        </p:tgtEl>
                                      </p:cBhvr>
                                    </p:animEffect>
                                  </p:childTnLst>
                                </p:cTn>
                              </p:par>
                              <p:par>
                                <p:cTn id="36" presetID="10" presetClass="entr" presetSubtype="0" fill="hold" grpId="0" nodeType="withEffect">
                                  <p:stCondLst>
                                    <p:cond delay="1000"/>
                                  </p:stCondLst>
                                  <p:childTnLst>
                                    <p:set>
                                      <p:cBhvr>
                                        <p:cTn id="37" dur="1" fill="hold">
                                          <p:stCondLst>
                                            <p:cond delay="0"/>
                                          </p:stCondLst>
                                        </p:cTn>
                                        <p:tgtEl>
                                          <p:spTgt spid="49"/>
                                        </p:tgtEl>
                                        <p:attrNameLst>
                                          <p:attrName>style.visibility</p:attrName>
                                        </p:attrNameLst>
                                      </p:cBhvr>
                                      <p:to>
                                        <p:strVal val="visible"/>
                                      </p:to>
                                    </p:set>
                                    <p:animEffect transition="in" filter="fade">
                                      <p:cBhvr>
                                        <p:cTn id="38" dur="250"/>
                                        <p:tgtEl>
                                          <p:spTgt spid="49"/>
                                        </p:tgtEl>
                                      </p:cBhvr>
                                    </p:animEffect>
                                  </p:childTnLst>
                                </p:cTn>
                              </p:par>
                              <p:par>
                                <p:cTn id="39" presetID="10" presetClass="entr" presetSubtype="0" fill="hold" grpId="0" nodeType="withEffect">
                                  <p:stCondLst>
                                    <p:cond delay="1250"/>
                                  </p:stCondLst>
                                  <p:childTnLst>
                                    <p:set>
                                      <p:cBhvr>
                                        <p:cTn id="40" dur="1" fill="hold">
                                          <p:stCondLst>
                                            <p:cond delay="0"/>
                                          </p:stCondLst>
                                        </p:cTn>
                                        <p:tgtEl>
                                          <p:spTgt spid="50"/>
                                        </p:tgtEl>
                                        <p:attrNameLst>
                                          <p:attrName>style.visibility</p:attrName>
                                        </p:attrNameLst>
                                      </p:cBhvr>
                                      <p:to>
                                        <p:strVal val="visible"/>
                                      </p:to>
                                    </p:set>
                                    <p:animEffect transition="in" filter="fade">
                                      <p:cBhvr>
                                        <p:cTn id="41" dur="250"/>
                                        <p:tgtEl>
                                          <p:spTgt spid="50"/>
                                        </p:tgtEl>
                                      </p:cBhvr>
                                    </p:animEffect>
                                  </p:childTnLst>
                                </p:cTn>
                              </p:par>
                              <p:par>
                                <p:cTn id="42" presetID="10" presetClass="entr" presetSubtype="0" fill="hold" grpId="0" nodeType="withEffect">
                                  <p:stCondLst>
                                    <p:cond delay="1500"/>
                                  </p:stCondLst>
                                  <p:childTnLst>
                                    <p:set>
                                      <p:cBhvr>
                                        <p:cTn id="43" dur="1" fill="hold">
                                          <p:stCondLst>
                                            <p:cond delay="0"/>
                                          </p:stCondLst>
                                        </p:cTn>
                                        <p:tgtEl>
                                          <p:spTgt spid="48"/>
                                        </p:tgtEl>
                                        <p:attrNameLst>
                                          <p:attrName>style.visibility</p:attrName>
                                        </p:attrNameLst>
                                      </p:cBhvr>
                                      <p:to>
                                        <p:strVal val="visible"/>
                                      </p:to>
                                    </p:set>
                                    <p:animEffect transition="in" filter="fade">
                                      <p:cBhvr>
                                        <p:cTn id="44" dur="250"/>
                                        <p:tgtEl>
                                          <p:spTgt spid="48"/>
                                        </p:tgtEl>
                                      </p:cBhvr>
                                    </p:animEffect>
                                  </p:childTnLst>
                                </p:cTn>
                              </p:par>
                              <p:par>
                                <p:cTn id="45" presetID="10" presetClass="entr" presetSubtype="0" fill="hold" grpId="0" nodeType="withEffect">
                                  <p:stCondLst>
                                    <p:cond delay="1750"/>
                                  </p:stCondLst>
                                  <p:childTnLst>
                                    <p:set>
                                      <p:cBhvr>
                                        <p:cTn id="46" dur="1" fill="hold">
                                          <p:stCondLst>
                                            <p:cond delay="0"/>
                                          </p:stCondLst>
                                        </p:cTn>
                                        <p:tgtEl>
                                          <p:spTgt spid="47"/>
                                        </p:tgtEl>
                                        <p:attrNameLst>
                                          <p:attrName>style.visibility</p:attrName>
                                        </p:attrNameLst>
                                      </p:cBhvr>
                                      <p:to>
                                        <p:strVal val="visible"/>
                                      </p:to>
                                    </p:set>
                                    <p:animEffect transition="in" filter="fade">
                                      <p:cBhvr>
                                        <p:cTn id="47" dur="250"/>
                                        <p:tgtEl>
                                          <p:spTgt spid="47"/>
                                        </p:tgtEl>
                                      </p:cBhvr>
                                    </p:animEffect>
                                  </p:childTnLst>
                                </p:cTn>
                              </p:par>
                              <p:par>
                                <p:cTn id="48" presetID="10" presetClass="entr" presetSubtype="0" fill="hold" grpId="0" nodeType="withEffect">
                                  <p:stCondLst>
                                    <p:cond delay="2000"/>
                                  </p:stCondLst>
                                  <p:childTnLst>
                                    <p:set>
                                      <p:cBhvr>
                                        <p:cTn id="49" dur="1" fill="hold">
                                          <p:stCondLst>
                                            <p:cond delay="0"/>
                                          </p:stCondLst>
                                        </p:cTn>
                                        <p:tgtEl>
                                          <p:spTgt spid="46"/>
                                        </p:tgtEl>
                                        <p:attrNameLst>
                                          <p:attrName>style.visibility</p:attrName>
                                        </p:attrNameLst>
                                      </p:cBhvr>
                                      <p:to>
                                        <p:strVal val="visible"/>
                                      </p:to>
                                    </p:set>
                                    <p:animEffect transition="in" filter="fade">
                                      <p:cBhvr>
                                        <p:cTn id="50" dur="250"/>
                                        <p:tgtEl>
                                          <p:spTgt spid="46"/>
                                        </p:tgtEl>
                                      </p:cBhvr>
                                    </p:animEffect>
                                  </p:childTnLst>
                                </p:cTn>
                              </p:par>
                              <p:par>
                                <p:cTn id="51" presetID="10" presetClass="entr" presetSubtype="0" fill="hold" grpId="0" nodeType="withEffect">
                                  <p:stCondLst>
                                    <p:cond delay="225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250"/>
                                        <p:tgtEl>
                                          <p:spTgt spid="45"/>
                                        </p:tgtEl>
                                      </p:cBhvr>
                                    </p:animEffect>
                                  </p:childTnLst>
                                </p:cTn>
                              </p:par>
                              <p:par>
                                <p:cTn id="54" presetID="2" presetClass="entr" presetSubtype="8" fill="hold" nodeType="with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additive="base">
                                        <p:cTn id="56" dur="1000" fill="hold"/>
                                        <p:tgtEl>
                                          <p:spTgt spid="35"/>
                                        </p:tgtEl>
                                        <p:attrNameLst>
                                          <p:attrName>ppt_x</p:attrName>
                                        </p:attrNameLst>
                                      </p:cBhvr>
                                      <p:tavLst>
                                        <p:tav tm="0">
                                          <p:val>
                                            <p:strVal val="0-#ppt_w/2"/>
                                          </p:val>
                                        </p:tav>
                                        <p:tav tm="100000">
                                          <p:val>
                                            <p:strVal val="#ppt_x"/>
                                          </p:val>
                                        </p:tav>
                                      </p:tavLst>
                                    </p:anim>
                                    <p:anim calcmode="lin" valueType="num">
                                      <p:cBhvr additive="base">
                                        <p:cTn id="57" dur="1000" fill="hold"/>
                                        <p:tgtEl>
                                          <p:spTgt spid="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p:bldP spid="56" grpId="0"/>
      <p:bldP spid="5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72" name="组合 71">
            <a:extLst>
              <a:ext uri="{FF2B5EF4-FFF2-40B4-BE49-F238E27FC236}">
                <a16:creationId xmlns:a16="http://schemas.microsoft.com/office/drawing/2014/main" id="{4F70856F-61C5-42E7-A895-885E5F89E594}"/>
              </a:ext>
            </a:extLst>
          </p:cNvPr>
          <p:cNvGrpSpPr/>
          <p:nvPr/>
        </p:nvGrpSpPr>
        <p:grpSpPr>
          <a:xfrm>
            <a:off x="9455689" y="249096"/>
            <a:ext cx="2200144" cy="814741"/>
            <a:chOff x="7178675" y="512890"/>
            <a:chExt cx="2905125" cy="970473"/>
          </a:xfrm>
        </p:grpSpPr>
        <p:sp>
          <p:nvSpPr>
            <p:cNvPr id="73" name="矩形 72">
              <a:extLst>
                <a:ext uri="{FF2B5EF4-FFF2-40B4-BE49-F238E27FC236}">
                  <a16:creationId xmlns:a16="http://schemas.microsoft.com/office/drawing/2014/main" id="{89BDB780-D878-4715-A418-BA52E0A30238}"/>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4" name="矩形 73">
              <a:extLst>
                <a:ext uri="{FF2B5EF4-FFF2-40B4-BE49-F238E27FC236}">
                  <a16:creationId xmlns:a16="http://schemas.microsoft.com/office/drawing/2014/main" id="{0F461359-8C41-4CD4-BD07-CAB23C436689}"/>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5" name="矩形 74">
              <a:extLst>
                <a:ext uri="{FF2B5EF4-FFF2-40B4-BE49-F238E27FC236}">
                  <a16:creationId xmlns:a16="http://schemas.microsoft.com/office/drawing/2014/main" id="{71D36BB6-50D2-4410-B8D0-573D8ABD3BA3}"/>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6" name="矩形 75">
              <a:extLst>
                <a:ext uri="{FF2B5EF4-FFF2-40B4-BE49-F238E27FC236}">
                  <a16:creationId xmlns:a16="http://schemas.microsoft.com/office/drawing/2014/main" id="{96597888-9C33-46D8-8590-03BBFAEA3957}"/>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7" name="文本框 76">
              <a:extLst>
                <a:ext uri="{FF2B5EF4-FFF2-40B4-BE49-F238E27FC236}">
                  <a16:creationId xmlns:a16="http://schemas.microsoft.com/office/drawing/2014/main" id="{85F83211-35B4-4DB0-9F88-2175A9F5890A}"/>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8" name="文本框 77">
              <a:extLst>
                <a:ext uri="{FF2B5EF4-FFF2-40B4-BE49-F238E27FC236}">
                  <a16:creationId xmlns:a16="http://schemas.microsoft.com/office/drawing/2014/main" id="{1BD33DD2-34F5-4294-83B7-4B484F11BEFF}"/>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9" name="文本框 78">
              <a:extLst>
                <a:ext uri="{FF2B5EF4-FFF2-40B4-BE49-F238E27FC236}">
                  <a16:creationId xmlns:a16="http://schemas.microsoft.com/office/drawing/2014/main" id="{FA383460-02D5-4049-A1BD-12C2CB1845EA}"/>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pic>
        <p:nvPicPr>
          <p:cNvPr id="95" name="图片 94">
            <a:extLst>
              <a:ext uri="{FF2B5EF4-FFF2-40B4-BE49-F238E27FC236}">
                <a16:creationId xmlns:a16="http://schemas.microsoft.com/office/drawing/2014/main" id="{57A49797-AA7E-4FC0-83A9-466DED297A70}"/>
              </a:ext>
            </a:extLst>
          </p:cNvPr>
          <p:cNvPicPr>
            <a:picLocks noChangeAspect="1"/>
          </p:cNvPicPr>
          <p:nvPr/>
        </p:nvPicPr>
        <p:blipFill>
          <a:blip r:embed="rId2">
            <a:extLst>
              <a:ext uri="{28A0092B-C50C-407E-A947-70E740481C1C}">
                <a14:useLocalDpi xmlns:a14="http://schemas.microsoft.com/office/drawing/2010/main" val="0"/>
              </a:ext>
            </a:extLst>
          </a:blip>
          <a:srcRect r="31734" b="30968"/>
          <a:stretch>
            <a:fillRect/>
          </a:stretch>
        </p:blipFill>
        <p:spPr>
          <a:xfrm>
            <a:off x="8350610" y="3701588"/>
            <a:ext cx="3841390" cy="3156413"/>
          </a:xfrm>
          <a:custGeom>
            <a:avLst/>
            <a:gdLst>
              <a:gd name="connsiteX0" fmla="*/ 0 w 3841390"/>
              <a:gd name="connsiteY0" fmla="*/ 0 h 3156413"/>
              <a:gd name="connsiteX1" fmla="*/ 3841390 w 3841390"/>
              <a:gd name="connsiteY1" fmla="*/ 0 h 3156413"/>
              <a:gd name="connsiteX2" fmla="*/ 3841390 w 3841390"/>
              <a:gd name="connsiteY2" fmla="*/ 3156413 h 3156413"/>
              <a:gd name="connsiteX3" fmla="*/ 734124 w 3841390"/>
              <a:gd name="connsiteY3" fmla="*/ 3156413 h 3156413"/>
              <a:gd name="connsiteX4" fmla="*/ 0 w 3841390"/>
              <a:gd name="connsiteY4" fmla="*/ 3156413 h 3156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1390" h="3156413">
                <a:moveTo>
                  <a:pt x="0" y="0"/>
                </a:moveTo>
                <a:lnTo>
                  <a:pt x="3841390" y="0"/>
                </a:lnTo>
                <a:lnTo>
                  <a:pt x="3841390" y="3156413"/>
                </a:lnTo>
                <a:lnTo>
                  <a:pt x="734124" y="3156413"/>
                </a:lnTo>
                <a:lnTo>
                  <a:pt x="0" y="3156413"/>
                </a:lnTo>
                <a:close/>
              </a:path>
            </a:pathLst>
          </a:custGeom>
        </p:spPr>
      </p:pic>
      <p:sp>
        <p:nvSpPr>
          <p:cNvPr id="96" name="文本框 95">
            <a:extLst>
              <a:ext uri="{FF2B5EF4-FFF2-40B4-BE49-F238E27FC236}">
                <a16:creationId xmlns:a16="http://schemas.microsoft.com/office/drawing/2014/main" id="{A6E3039E-D7E1-4663-8D4B-F63FE00286BA}"/>
              </a:ext>
            </a:extLst>
          </p:cNvPr>
          <p:cNvSpPr txBox="1"/>
          <p:nvPr/>
        </p:nvSpPr>
        <p:spPr>
          <a:xfrm>
            <a:off x="6581557" y="2813054"/>
            <a:ext cx="4664662" cy="577787"/>
          </a:xfrm>
          <a:prstGeom prst="rect">
            <a:avLst/>
          </a:prstGeom>
          <a:noFill/>
        </p:spPr>
        <p:txBody>
          <a:bodyPr wrap="square" rtlCol="0">
            <a:spAutoFit/>
          </a:bodyPr>
          <a:lstStyle/>
          <a:p>
            <a:pPr algn="just">
              <a:lnSpc>
                <a:spcPts val="2000"/>
              </a:lnSpc>
            </a:pPr>
            <a:r>
              <a:rPr lang="en-US" altLang="zh-CN" sz="1200" spc="100" dirty="0">
                <a:solidFill>
                  <a:schemeClr val="bg1"/>
                </a:solidFill>
                <a:cs typeface="+mn-ea"/>
                <a:sym typeface="+mn-lt"/>
              </a:rPr>
              <a:t>Please enter the font and title you think is appropriate in the box, and change your color.</a:t>
            </a:r>
            <a:endParaRPr lang="zh-CN" altLang="en-US" sz="1200" spc="100" dirty="0">
              <a:solidFill>
                <a:schemeClr val="bg1"/>
              </a:solidFill>
              <a:cs typeface="+mn-ea"/>
              <a:sym typeface="+mn-lt"/>
            </a:endParaRPr>
          </a:p>
        </p:txBody>
      </p:sp>
      <p:sp>
        <p:nvSpPr>
          <p:cNvPr id="97" name="文本框 96">
            <a:extLst>
              <a:ext uri="{FF2B5EF4-FFF2-40B4-BE49-F238E27FC236}">
                <a16:creationId xmlns:a16="http://schemas.microsoft.com/office/drawing/2014/main" id="{66C0E27A-BB4F-441B-9850-AA4FC2A46279}"/>
              </a:ext>
            </a:extLst>
          </p:cNvPr>
          <p:cNvSpPr txBox="1"/>
          <p:nvPr/>
        </p:nvSpPr>
        <p:spPr>
          <a:xfrm>
            <a:off x="6581555" y="2328825"/>
            <a:ext cx="2018155" cy="461665"/>
          </a:xfrm>
          <a:prstGeom prst="rect">
            <a:avLst/>
          </a:prstGeom>
          <a:noFill/>
        </p:spPr>
        <p:txBody>
          <a:bodyPr wrap="square" rtlCol="0">
            <a:spAutoFit/>
          </a:bodyPr>
          <a:lstStyle/>
          <a:p>
            <a:pPr algn="just"/>
            <a:r>
              <a:rPr lang="en-US" altLang="zh-CN" sz="2400" dirty="0">
                <a:solidFill>
                  <a:schemeClr val="bg1"/>
                </a:solidFill>
                <a:cs typeface="+mn-ea"/>
                <a:sym typeface="+mn-lt"/>
              </a:rPr>
              <a:t>HEADLINE</a:t>
            </a:r>
            <a:endParaRPr lang="zh-CN" altLang="en-US" sz="2400" dirty="0">
              <a:solidFill>
                <a:schemeClr val="bg1"/>
              </a:solidFill>
              <a:cs typeface="+mn-ea"/>
              <a:sym typeface="+mn-lt"/>
            </a:endParaRPr>
          </a:p>
        </p:txBody>
      </p:sp>
      <p:sp>
        <p:nvSpPr>
          <p:cNvPr id="98" name="文本框 97">
            <a:extLst>
              <a:ext uri="{FF2B5EF4-FFF2-40B4-BE49-F238E27FC236}">
                <a16:creationId xmlns:a16="http://schemas.microsoft.com/office/drawing/2014/main" id="{58B4E72B-4F8E-41C1-B2FA-56AA82EE2115}"/>
              </a:ext>
            </a:extLst>
          </p:cNvPr>
          <p:cNvSpPr txBox="1"/>
          <p:nvPr/>
        </p:nvSpPr>
        <p:spPr>
          <a:xfrm>
            <a:off x="6497944" y="4139667"/>
            <a:ext cx="1520972" cy="1094402"/>
          </a:xfrm>
          <a:prstGeom prst="rect">
            <a:avLst/>
          </a:prstGeom>
          <a:noFill/>
        </p:spPr>
        <p:txBody>
          <a:bodyPr wrap="square" rtlCol="0">
            <a:spAutoFit/>
          </a:bodyPr>
          <a:lstStyle>
            <a:defPPr>
              <a:defRPr lang="zh-CN"/>
            </a:defPPr>
            <a:lvl1pPr algn="just">
              <a:lnSpc>
                <a:spcPts val="1600"/>
              </a:lnSpc>
              <a:defRPr sz="9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sp>
        <p:nvSpPr>
          <p:cNvPr id="99" name="文本框 98">
            <a:extLst>
              <a:ext uri="{FF2B5EF4-FFF2-40B4-BE49-F238E27FC236}">
                <a16:creationId xmlns:a16="http://schemas.microsoft.com/office/drawing/2014/main" id="{0079B845-DC31-404A-AA5D-4FAC71982CAC}"/>
              </a:ext>
            </a:extLst>
          </p:cNvPr>
          <p:cNvSpPr txBox="1"/>
          <p:nvPr/>
        </p:nvSpPr>
        <p:spPr>
          <a:xfrm>
            <a:off x="8394310" y="4139667"/>
            <a:ext cx="1520972" cy="1094402"/>
          </a:xfrm>
          <a:prstGeom prst="rect">
            <a:avLst/>
          </a:prstGeom>
          <a:noFill/>
        </p:spPr>
        <p:txBody>
          <a:bodyPr wrap="square" rtlCol="0">
            <a:spAutoFit/>
          </a:bodyPr>
          <a:lstStyle>
            <a:defPPr>
              <a:defRPr lang="zh-CN"/>
            </a:defPPr>
            <a:lvl1pPr algn="just">
              <a:lnSpc>
                <a:spcPts val="1600"/>
              </a:lnSpc>
              <a:defRPr sz="9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cxnSp>
        <p:nvCxnSpPr>
          <p:cNvPr id="100" name="直接连接符 99">
            <a:extLst>
              <a:ext uri="{FF2B5EF4-FFF2-40B4-BE49-F238E27FC236}">
                <a16:creationId xmlns:a16="http://schemas.microsoft.com/office/drawing/2014/main" id="{6B1B2924-5684-4BEE-8D72-06089DBD728F}"/>
              </a:ext>
            </a:extLst>
          </p:cNvPr>
          <p:cNvCxnSpPr/>
          <p:nvPr/>
        </p:nvCxnSpPr>
        <p:spPr>
          <a:xfrm>
            <a:off x="7111604" y="4031716"/>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1" name="直接连接符 100">
            <a:extLst>
              <a:ext uri="{FF2B5EF4-FFF2-40B4-BE49-F238E27FC236}">
                <a16:creationId xmlns:a16="http://schemas.microsoft.com/office/drawing/2014/main" id="{14838FEC-0BF6-4973-B28D-1886CBD65A31}"/>
              </a:ext>
            </a:extLst>
          </p:cNvPr>
          <p:cNvCxnSpPr/>
          <p:nvPr/>
        </p:nvCxnSpPr>
        <p:spPr>
          <a:xfrm>
            <a:off x="8978781" y="4031716"/>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2" name="文本框 101">
            <a:extLst>
              <a:ext uri="{FF2B5EF4-FFF2-40B4-BE49-F238E27FC236}">
                <a16:creationId xmlns:a16="http://schemas.microsoft.com/office/drawing/2014/main" id="{89B56193-F94A-4EF4-BFFF-81279405CA15}"/>
              </a:ext>
            </a:extLst>
          </p:cNvPr>
          <p:cNvSpPr txBox="1"/>
          <p:nvPr/>
        </p:nvSpPr>
        <p:spPr>
          <a:xfrm>
            <a:off x="945785" y="2813349"/>
            <a:ext cx="4664662" cy="577787"/>
          </a:xfrm>
          <a:prstGeom prst="rect">
            <a:avLst/>
          </a:prstGeom>
          <a:noFill/>
        </p:spPr>
        <p:txBody>
          <a:bodyPr wrap="square" rtlCol="0">
            <a:spAutoFit/>
          </a:bodyPr>
          <a:lstStyle/>
          <a:p>
            <a:pPr algn="r">
              <a:lnSpc>
                <a:spcPts val="2000"/>
              </a:lnSpc>
            </a:pPr>
            <a:r>
              <a:rPr lang="en-US" altLang="zh-CN" sz="1200" spc="100" dirty="0">
                <a:solidFill>
                  <a:schemeClr val="bg1"/>
                </a:solidFill>
                <a:cs typeface="+mn-ea"/>
                <a:sym typeface="+mn-lt"/>
              </a:rPr>
              <a:t>Please enter the font and title you think is appropriate in the box, and change your color.</a:t>
            </a:r>
            <a:endParaRPr lang="zh-CN" altLang="en-US" sz="1200" spc="100" dirty="0">
              <a:solidFill>
                <a:schemeClr val="bg1"/>
              </a:solidFill>
              <a:cs typeface="+mn-ea"/>
              <a:sym typeface="+mn-lt"/>
            </a:endParaRPr>
          </a:p>
        </p:txBody>
      </p:sp>
      <p:sp>
        <p:nvSpPr>
          <p:cNvPr id="103" name="文本框 102">
            <a:extLst>
              <a:ext uri="{FF2B5EF4-FFF2-40B4-BE49-F238E27FC236}">
                <a16:creationId xmlns:a16="http://schemas.microsoft.com/office/drawing/2014/main" id="{32ADE1DB-8D86-48FC-87EC-D5C75F095CA0}"/>
              </a:ext>
            </a:extLst>
          </p:cNvPr>
          <p:cNvSpPr txBox="1"/>
          <p:nvPr/>
        </p:nvSpPr>
        <p:spPr>
          <a:xfrm>
            <a:off x="3592292" y="2329120"/>
            <a:ext cx="2018155" cy="461665"/>
          </a:xfrm>
          <a:prstGeom prst="rect">
            <a:avLst/>
          </a:prstGeom>
          <a:noFill/>
        </p:spPr>
        <p:txBody>
          <a:bodyPr wrap="square" rtlCol="0">
            <a:spAutoFit/>
          </a:bodyPr>
          <a:lstStyle/>
          <a:p>
            <a:pPr algn="r"/>
            <a:r>
              <a:rPr lang="en-US" altLang="zh-CN" sz="2400" dirty="0">
                <a:solidFill>
                  <a:schemeClr val="bg1"/>
                </a:solidFill>
                <a:cs typeface="+mn-ea"/>
                <a:sym typeface="+mn-lt"/>
              </a:rPr>
              <a:t>HEADLINE</a:t>
            </a:r>
            <a:endParaRPr lang="zh-CN" altLang="en-US" sz="2400" dirty="0">
              <a:solidFill>
                <a:schemeClr val="bg1"/>
              </a:solidFill>
              <a:cs typeface="+mn-ea"/>
              <a:sym typeface="+mn-lt"/>
            </a:endParaRPr>
          </a:p>
        </p:txBody>
      </p:sp>
      <p:sp>
        <p:nvSpPr>
          <p:cNvPr id="104" name="文本框 103">
            <a:extLst>
              <a:ext uri="{FF2B5EF4-FFF2-40B4-BE49-F238E27FC236}">
                <a16:creationId xmlns:a16="http://schemas.microsoft.com/office/drawing/2014/main" id="{EC7406E3-D111-4E42-A0C7-85CE17B9D7AA}"/>
              </a:ext>
            </a:extLst>
          </p:cNvPr>
          <p:cNvSpPr txBox="1"/>
          <p:nvPr/>
        </p:nvSpPr>
        <p:spPr>
          <a:xfrm>
            <a:off x="2475293" y="4139667"/>
            <a:ext cx="1520972" cy="1094402"/>
          </a:xfrm>
          <a:prstGeom prst="rect">
            <a:avLst/>
          </a:prstGeom>
          <a:noFill/>
        </p:spPr>
        <p:txBody>
          <a:bodyPr wrap="square" rtlCol="0">
            <a:spAutoFit/>
          </a:bodyPr>
          <a:lstStyle/>
          <a:p>
            <a:pPr algn="just">
              <a:lnSpc>
                <a:spcPts val="1600"/>
              </a:lnSpc>
            </a:pPr>
            <a:r>
              <a:rPr lang="en-US" altLang="zh-CN" sz="900" spc="100" dirty="0">
                <a:solidFill>
                  <a:schemeClr val="bg1"/>
                </a:solidFill>
                <a:cs typeface="+mn-ea"/>
                <a:sym typeface="+mn-lt"/>
              </a:rPr>
              <a:t>Please enter the font and title you think is appropriate in the box, and change your color.</a:t>
            </a:r>
            <a:endParaRPr lang="zh-CN" altLang="en-US" sz="900" spc="100" dirty="0">
              <a:solidFill>
                <a:schemeClr val="bg1"/>
              </a:solidFill>
              <a:cs typeface="+mn-ea"/>
              <a:sym typeface="+mn-lt"/>
            </a:endParaRPr>
          </a:p>
        </p:txBody>
      </p:sp>
      <p:sp>
        <p:nvSpPr>
          <p:cNvPr id="105" name="文本框 104">
            <a:extLst>
              <a:ext uri="{FF2B5EF4-FFF2-40B4-BE49-F238E27FC236}">
                <a16:creationId xmlns:a16="http://schemas.microsoft.com/office/drawing/2014/main" id="{02C6710A-EBCA-4A6D-82ED-949542D2CE23}"/>
              </a:ext>
            </a:extLst>
          </p:cNvPr>
          <p:cNvSpPr txBox="1"/>
          <p:nvPr/>
        </p:nvSpPr>
        <p:spPr>
          <a:xfrm>
            <a:off x="4371659" y="4139667"/>
            <a:ext cx="1520972" cy="1094402"/>
          </a:xfrm>
          <a:prstGeom prst="rect">
            <a:avLst/>
          </a:prstGeom>
          <a:noFill/>
        </p:spPr>
        <p:txBody>
          <a:bodyPr wrap="square" rtlCol="0">
            <a:spAutoFit/>
          </a:bodyPr>
          <a:lstStyle>
            <a:defPPr>
              <a:defRPr lang="zh-CN"/>
            </a:defPPr>
            <a:lvl1pPr algn="just">
              <a:lnSpc>
                <a:spcPts val="1600"/>
              </a:lnSpc>
              <a:defRPr sz="900" spc="100">
                <a:solidFill>
                  <a:schemeClr val="bg1"/>
                </a:solidFill>
                <a:cs typeface="+mn-ea"/>
              </a:defRPr>
            </a:lvl1pPr>
          </a:lstStyle>
          <a:p>
            <a:r>
              <a:rPr lang="en-US" altLang="zh-CN" dirty="0">
                <a:sym typeface="+mn-lt"/>
              </a:rPr>
              <a:t>Please enter the font and title you think is appropriate in the box, and change your color.</a:t>
            </a:r>
            <a:endParaRPr lang="zh-CN" altLang="en-US" dirty="0">
              <a:sym typeface="+mn-lt"/>
            </a:endParaRPr>
          </a:p>
        </p:txBody>
      </p:sp>
      <p:cxnSp>
        <p:nvCxnSpPr>
          <p:cNvPr id="106" name="直接连接符 105">
            <a:extLst>
              <a:ext uri="{FF2B5EF4-FFF2-40B4-BE49-F238E27FC236}">
                <a16:creationId xmlns:a16="http://schemas.microsoft.com/office/drawing/2014/main" id="{2E181BA3-A109-4C68-A52D-5295D5BBE2E2}"/>
              </a:ext>
            </a:extLst>
          </p:cNvPr>
          <p:cNvCxnSpPr/>
          <p:nvPr/>
        </p:nvCxnSpPr>
        <p:spPr>
          <a:xfrm>
            <a:off x="3088953" y="4031716"/>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7" name="直接连接符 106">
            <a:extLst>
              <a:ext uri="{FF2B5EF4-FFF2-40B4-BE49-F238E27FC236}">
                <a16:creationId xmlns:a16="http://schemas.microsoft.com/office/drawing/2014/main" id="{F41A5492-F3B4-4AA8-8E12-87106B5F1A3B}"/>
              </a:ext>
            </a:extLst>
          </p:cNvPr>
          <p:cNvCxnSpPr/>
          <p:nvPr/>
        </p:nvCxnSpPr>
        <p:spPr>
          <a:xfrm>
            <a:off x="4956130" y="4031716"/>
            <a:ext cx="2693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24" name="图片 23">
            <a:extLst>
              <a:ext uri="{FF2B5EF4-FFF2-40B4-BE49-F238E27FC236}">
                <a16:creationId xmlns:a16="http://schemas.microsoft.com/office/drawing/2014/main" id="{7E4E4FD3-4D1C-4C89-9E76-D6A3E82B7A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Tree>
    <p:extLst>
      <p:ext uri="{BB962C8B-B14F-4D97-AF65-F5344CB8AC3E}">
        <p14:creationId xmlns:p14="http://schemas.microsoft.com/office/powerpoint/2010/main" val="3989620774"/>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1+#ppt_w/2"/>
                                          </p:val>
                                        </p:tav>
                                        <p:tav tm="100000">
                                          <p:val>
                                            <p:strVal val="#ppt_x"/>
                                          </p:val>
                                        </p:tav>
                                      </p:tavLst>
                                    </p:anim>
                                    <p:anim calcmode="lin" valueType="num">
                                      <p:cBhvr additive="base">
                                        <p:cTn id="8" dur="1000" fill="hold"/>
                                        <p:tgtEl>
                                          <p:spTgt spid="72"/>
                                        </p:tgtEl>
                                        <p:attrNameLst>
                                          <p:attrName>ppt_y</p:attrName>
                                        </p:attrNameLst>
                                      </p:cBhvr>
                                      <p:tavLst>
                                        <p:tav tm="0">
                                          <p:val>
                                            <p:strVal val="#ppt_y"/>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6"/>
                                        </p:tgtEl>
                                        <p:attrNameLst>
                                          <p:attrName>style.visibility</p:attrName>
                                        </p:attrNameLst>
                                      </p:cBhvr>
                                      <p:to>
                                        <p:strVal val="visible"/>
                                      </p:to>
                                    </p:set>
                                    <p:anim calcmode="lin" valueType="num">
                                      <p:cBhvr additive="base">
                                        <p:cTn id="11" dur="500" fill="hold"/>
                                        <p:tgtEl>
                                          <p:spTgt spid="96"/>
                                        </p:tgtEl>
                                        <p:attrNameLst>
                                          <p:attrName>ppt_x</p:attrName>
                                        </p:attrNameLst>
                                      </p:cBhvr>
                                      <p:tavLst>
                                        <p:tav tm="0">
                                          <p:val>
                                            <p:strVal val="#ppt_x"/>
                                          </p:val>
                                        </p:tav>
                                        <p:tav tm="100000">
                                          <p:val>
                                            <p:strVal val="#ppt_x"/>
                                          </p:val>
                                        </p:tav>
                                      </p:tavLst>
                                    </p:anim>
                                    <p:anim calcmode="lin" valueType="num">
                                      <p:cBhvr additive="base">
                                        <p:cTn id="12" dur="500" fill="hold"/>
                                        <p:tgtEl>
                                          <p:spTgt spid="9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7"/>
                                        </p:tgtEl>
                                        <p:attrNameLst>
                                          <p:attrName>style.visibility</p:attrName>
                                        </p:attrNameLst>
                                      </p:cBhvr>
                                      <p:to>
                                        <p:strVal val="visible"/>
                                      </p:to>
                                    </p:set>
                                    <p:anim calcmode="lin" valueType="num">
                                      <p:cBhvr additive="base">
                                        <p:cTn id="15" dur="500" fill="hold"/>
                                        <p:tgtEl>
                                          <p:spTgt spid="97"/>
                                        </p:tgtEl>
                                        <p:attrNameLst>
                                          <p:attrName>ppt_x</p:attrName>
                                        </p:attrNameLst>
                                      </p:cBhvr>
                                      <p:tavLst>
                                        <p:tav tm="0">
                                          <p:val>
                                            <p:strVal val="#ppt_x"/>
                                          </p:val>
                                        </p:tav>
                                        <p:tav tm="100000">
                                          <p:val>
                                            <p:strVal val="#ppt_x"/>
                                          </p:val>
                                        </p:tav>
                                      </p:tavLst>
                                    </p:anim>
                                    <p:anim calcmode="lin" valueType="num">
                                      <p:cBhvr additive="base">
                                        <p:cTn id="16" dur="500" fill="hold"/>
                                        <p:tgtEl>
                                          <p:spTgt spid="97"/>
                                        </p:tgtEl>
                                        <p:attrNameLst>
                                          <p:attrName>ppt_y</p:attrName>
                                        </p:attrNameLst>
                                      </p:cBhvr>
                                      <p:tavLst>
                                        <p:tav tm="0">
                                          <p:val>
                                            <p:strVal val="1+#ppt_h/2"/>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98"/>
                                        </p:tgtEl>
                                        <p:attrNameLst>
                                          <p:attrName>style.visibility</p:attrName>
                                        </p:attrNameLst>
                                      </p:cBhvr>
                                      <p:to>
                                        <p:strVal val="visible"/>
                                      </p:to>
                                    </p:set>
                                    <p:anim calcmode="lin" valueType="num">
                                      <p:cBhvr additive="base">
                                        <p:cTn id="19" dur="1000" fill="hold"/>
                                        <p:tgtEl>
                                          <p:spTgt spid="98"/>
                                        </p:tgtEl>
                                        <p:attrNameLst>
                                          <p:attrName>ppt_x</p:attrName>
                                        </p:attrNameLst>
                                      </p:cBhvr>
                                      <p:tavLst>
                                        <p:tav tm="0">
                                          <p:val>
                                            <p:strVal val="0-#ppt_w/2"/>
                                          </p:val>
                                        </p:tav>
                                        <p:tav tm="100000">
                                          <p:val>
                                            <p:strVal val="#ppt_x"/>
                                          </p:val>
                                        </p:tav>
                                      </p:tavLst>
                                    </p:anim>
                                    <p:anim calcmode="lin" valueType="num">
                                      <p:cBhvr additive="base">
                                        <p:cTn id="20" dur="1000" fill="hold"/>
                                        <p:tgtEl>
                                          <p:spTgt spid="98"/>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99"/>
                                        </p:tgtEl>
                                        <p:attrNameLst>
                                          <p:attrName>style.visibility</p:attrName>
                                        </p:attrNameLst>
                                      </p:cBhvr>
                                      <p:to>
                                        <p:strVal val="visible"/>
                                      </p:to>
                                    </p:set>
                                    <p:anim calcmode="lin" valueType="num">
                                      <p:cBhvr additive="base">
                                        <p:cTn id="23" dur="1000" fill="hold"/>
                                        <p:tgtEl>
                                          <p:spTgt spid="99"/>
                                        </p:tgtEl>
                                        <p:attrNameLst>
                                          <p:attrName>ppt_x</p:attrName>
                                        </p:attrNameLst>
                                      </p:cBhvr>
                                      <p:tavLst>
                                        <p:tav tm="0">
                                          <p:val>
                                            <p:strVal val="0-#ppt_w/2"/>
                                          </p:val>
                                        </p:tav>
                                        <p:tav tm="100000">
                                          <p:val>
                                            <p:strVal val="#ppt_x"/>
                                          </p:val>
                                        </p:tav>
                                      </p:tavLst>
                                    </p:anim>
                                    <p:anim calcmode="lin" valueType="num">
                                      <p:cBhvr additive="base">
                                        <p:cTn id="24" dur="1000" fill="hold"/>
                                        <p:tgtEl>
                                          <p:spTgt spid="99"/>
                                        </p:tgtEl>
                                        <p:attrNameLst>
                                          <p:attrName>ppt_y</p:attrName>
                                        </p:attrNameLst>
                                      </p:cBhvr>
                                      <p:tavLst>
                                        <p:tav tm="0">
                                          <p:val>
                                            <p:strVal val="#ppt_y"/>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02"/>
                                        </p:tgtEl>
                                        <p:attrNameLst>
                                          <p:attrName>style.visibility</p:attrName>
                                        </p:attrNameLst>
                                      </p:cBhvr>
                                      <p:to>
                                        <p:strVal val="visible"/>
                                      </p:to>
                                    </p:set>
                                    <p:anim calcmode="lin" valueType="num">
                                      <p:cBhvr additive="base">
                                        <p:cTn id="27" dur="500" fill="hold"/>
                                        <p:tgtEl>
                                          <p:spTgt spid="102"/>
                                        </p:tgtEl>
                                        <p:attrNameLst>
                                          <p:attrName>ppt_x</p:attrName>
                                        </p:attrNameLst>
                                      </p:cBhvr>
                                      <p:tavLst>
                                        <p:tav tm="0">
                                          <p:val>
                                            <p:strVal val="#ppt_x"/>
                                          </p:val>
                                        </p:tav>
                                        <p:tav tm="100000">
                                          <p:val>
                                            <p:strVal val="#ppt_x"/>
                                          </p:val>
                                        </p:tav>
                                      </p:tavLst>
                                    </p:anim>
                                    <p:anim calcmode="lin" valueType="num">
                                      <p:cBhvr additive="base">
                                        <p:cTn id="28" dur="500" fill="hold"/>
                                        <p:tgtEl>
                                          <p:spTgt spid="10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03"/>
                                        </p:tgtEl>
                                        <p:attrNameLst>
                                          <p:attrName>style.visibility</p:attrName>
                                        </p:attrNameLst>
                                      </p:cBhvr>
                                      <p:to>
                                        <p:strVal val="visible"/>
                                      </p:to>
                                    </p:set>
                                    <p:anim calcmode="lin" valueType="num">
                                      <p:cBhvr additive="base">
                                        <p:cTn id="31" dur="500" fill="hold"/>
                                        <p:tgtEl>
                                          <p:spTgt spid="103"/>
                                        </p:tgtEl>
                                        <p:attrNameLst>
                                          <p:attrName>ppt_x</p:attrName>
                                        </p:attrNameLst>
                                      </p:cBhvr>
                                      <p:tavLst>
                                        <p:tav tm="0">
                                          <p:val>
                                            <p:strVal val="#ppt_x"/>
                                          </p:val>
                                        </p:tav>
                                        <p:tav tm="100000">
                                          <p:val>
                                            <p:strVal val="#ppt_x"/>
                                          </p:val>
                                        </p:tav>
                                      </p:tavLst>
                                    </p:anim>
                                    <p:anim calcmode="lin" valueType="num">
                                      <p:cBhvr additive="base">
                                        <p:cTn id="32" dur="500" fill="hold"/>
                                        <p:tgtEl>
                                          <p:spTgt spid="103"/>
                                        </p:tgtEl>
                                        <p:attrNameLst>
                                          <p:attrName>ppt_y</p:attrName>
                                        </p:attrNameLst>
                                      </p:cBhvr>
                                      <p:tavLst>
                                        <p:tav tm="0">
                                          <p:val>
                                            <p:strVal val="1+#ppt_h/2"/>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104"/>
                                        </p:tgtEl>
                                        <p:attrNameLst>
                                          <p:attrName>style.visibility</p:attrName>
                                        </p:attrNameLst>
                                      </p:cBhvr>
                                      <p:to>
                                        <p:strVal val="visible"/>
                                      </p:to>
                                    </p:set>
                                    <p:anim calcmode="lin" valueType="num">
                                      <p:cBhvr additive="base">
                                        <p:cTn id="35" dur="1000" fill="hold"/>
                                        <p:tgtEl>
                                          <p:spTgt spid="104"/>
                                        </p:tgtEl>
                                        <p:attrNameLst>
                                          <p:attrName>ppt_x</p:attrName>
                                        </p:attrNameLst>
                                      </p:cBhvr>
                                      <p:tavLst>
                                        <p:tav tm="0">
                                          <p:val>
                                            <p:strVal val="0-#ppt_w/2"/>
                                          </p:val>
                                        </p:tav>
                                        <p:tav tm="100000">
                                          <p:val>
                                            <p:strVal val="#ppt_x"/>
                                          </p:val>
                                        </p:tav>
                                      </p:tavLst>
                                    </p:anim>
                                    <p:anim calcmode="lin" valueType="num">
                                      <p:cBhvr additive="base">
                                        <p:cTn id="36" dur="1000" fill="hold"/>
                                        <p:tgtEl>
                                          <p:spTgt spid="104"/>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105"/>
                                        </p:tgtEl>
                                        <p:attrNameLst>
                                          <p:attrName>style.visibility</p:attrName>
                                        </p:attrNameLst>
                                      </p:cBhvr>
                                      <p:to>
                                        <p:strVal val="visible"/>
                                      </p:to>
                                    </p:set>
                                    <p:anim calcmode="lin" valueType="num">
                                      <p:cBhvr additive="base">
                                        <p:cTn id="39" dur="1000" fill="hold"/>
                                        <p:tgtEl>
                                          <p:spTgt spid="105"/>
                                        </p:tgtEl>
                                        <p:attrNameLst>
                                          <p:attrName>ppt_x</p:attrName>
                                        </p:attrNameLst>
                                      </p:cBhvr>
                                      <p:tavLst>
                                        <p:tav tm="0">
                                          <p:val>
                                            <p:strVal val="0-#ppt_w/2"/>
                                          </p:val>
                                        </p:tav>
                                        <p:tav tm="100000">
                                          <p:val>
                                            <p:strVal val="#ppt_x"/>
                                          </p:val>
                                        </p:tav>
                                      </p:tavLst>
                                    </p:anim>
                                    <p:anim calcmode="lin" valueType="num">
                                      <p:cBhvr additive="base">
                                        <p:cTn id="40" dur="1000" fill="hold"/>
                                        <p:tgtEl>
                                          <p:spTgt spid="105"/>
                                        </p:tgtEl>
                                        <p:attrNameLst>
                                          <p:attrName>ppt_y</p:attrName>
                                        </p:attrNameLst>
                                      </p:cBhvr>
                                      <p:tavLst>
                                        <p:tav tm="0">
                                          <p:val>
                                            <p:strVal val="#ppt_y"/>
                                          </p:val>
                                        </p:tav>
                                        <p:tav tm="100000">
                                          <p:val>
                                            <p:strVal val="#ppt_y"/>
                                          </p:val>
                                        </p:tav>
                                      </p:tavLst>
                                    </p:anim>
                                  </p:childTnLst>
                                </p:cTn>
                              </p:par>
                              <p:par>
                                <p:cTn id="41" presetID="2" presetClass="entr" presetSubtype="8" fill="hold" nodeType="withEffect">
                                  <p:stCondLst>
                                    <p:cond delay="0"/>
                                  </p:stCondLst>
                                  <p:childTnLst>
                                    <p:set>
                                      <p:cBhvr>
                                        <p:cTn id="42" dur="1" fill="hold">
                                          <p:stCondLst>
                                            <p:cond delay="0"/>
                                          </p:stCondLst>
                                        </p:cTn>
                                        <p:tgtEl>
                                          <p:spTgt spid="100"/>
                                        </p:tgtEl>
                                        <p:attrNameLst>
                                          <p:attrName>style.visibility</p:attrName>
                                        </p:attrNameLst>
                                      </p:cBhvr>
                                      <p:to>
                                        <p:strVal val="visible"/>
                                      </p:to>
                                    </p:set>
                                    <p:anim calcmode="lin" valueType="num">
                                      <p:cBhvr additive="base">
                                        <p:cTn id="43" dur="1000" fill="hold"/>
                                        <p:tgtEl>
                                          <p:spTgt spid="100"/>
                                        </p:tgtEl>
                                        <p:attrNameLst>
                                          <p:attrName>ppt_x</p:attrName>
                                        </p:attrNameLst>
                                      </p:cBhvr>
                                      <p:tavLst>
                                        <p:tav tm="0">
                                          <p:val>
                                            <p:strVal val="0-#ppt_w/2"/>
                                          </p:val>
                                        </p:tav>
                                        <p:tav tm="100000">
                                          <p:val>
                                            <p:strVal val="#ppt_x"/>
                                          </p:val>
                                        </p:tav>
                                      </p:tavLst>
                                    </p:anim>
                                    <p:anim calcmode="lin" valueType="num">
                                      <p:cBhvr additive="base">
                                        <p:cTn id="44" dur="1000" fill="hold"/>
                                        <p:tgtEl>
                                          <p:spTgt spid="100"/>
                                        </p:tgtEl>
                                        <p:attrNameLst>
                                          <p:attrName>ppt_y</p:attrName>
                                        </p:attrNameLst>
                                      </p:cBhvr>
                                      <p:tavLst>
                                        <p:tav tm="0">
                                          <p:val>
                                            <p:strVal val="#ppt_y"/>
                                          </p:val>
                                        </p:tav>
                                        <p:tav tm="100000">
                                          <p:val>
                                            <p:strVal val="#ppt_y"/>
                                          </p:val>
                                        </p:tav>
                                      </p:tavLst>
                                    </p:anim>
                                  </p:childTnLst>
                                </p:cTn>
                              </p:par>
                              <p:par>
                                <p:cTn id="45" presetID="2" presetClass="entr" presetSubtype="8" fill="hold" nodeType="withEffect">
                                  <p:stCondLst>
                                    <p:cond delay="0"/>
                                  </p:stCondLst>
                                  <p:childTnLst>
                                    <p:set>
                                      <p:cBhvr>
                                        <p:cTn id="46" dur="1" fill="hold">
                                          <p:stCondLst>
                                            <p:cond delay="0"/>
                                          </p:stCondLst>
                                        </p:cTn>
                                        <p:tgtEl>
                                          <p:spTgt spid="101"/>
                                        </p:tgtEl>
                                        <p:attrNameLst>
                                          <p:attrName>style.visibility</p:attrName>
                                        </p:attrNameLst>
                                      </p:cBhvr>
                                      <p:to>
                                        <p:strVal val="visible"/>
                                      </p:to>
                                    </p:set>
                                    <p:anim calcmode="lin" valueType="num">
                                      <p:cBhvr additive="base">
                                        <p:cTn id="47" dur="1000" fill="hold"/>
                                        <p:tgtEl>
                                          <p:spTgt spid="101"/>
                                        </p:tgtEl>
                                        <p:attrNameLst>
                                          <p:attrName>ppt_x</p:attrName>
                                        </p:attrNameLst>
                                      </p:cBhvr>
                                      <p:tavLst>
                                        <p:tav tm="0">
                                          <p:val>
                                            <p:strVal val="0-#ppt_w/2"/>
                                          </p:val>
                                        </p:tav>
                                        <p:tav tm="100000">
                                          <p:val>
                                            <p:strVal val="#ppt_x"/>
                                          </p:val>
                                        </p:tav>
                                      </p:tavLst>
                                    </p:anim>
                                    <p:anim calcmode="lin" valueType="num">
                                      <p:cBhvr additive="base">
                                        <p:cTn id="48" dur="1000" fill="hold"/>
                                        <p:tgtEl>
                                          <p:spTgt spid="101"/>
                                        </p:tgtEl>
                                        <p:attrNameLst>
                                          <p:attrName>ppt_y</p:attrName>
                                        </p:attrNameLst>
                                      </p:cBhvr>
                                      <p:tavLst>
                                        <p:tav tm="0">
                                          <p:val>
                                            <p:strVal val="#ppt_y"/>
                                          </p:val>
                                        </p:tav>
                                        <p:tav tm="100000">
                                          <p:val>
                                            <p:strVal val="#ppt_y"/>
                                          </p:val>
                                        </p:tav>
                                      </p:tavLst>
                                    </p:anim>
                                  </p:childTnLst>
                                </p:cTn>
                              </p:par>
                              <p:par>
                                <p:cTn id="49" presetID="2" presetClass="entr" presetSubtype="8" fill="hold" nodeType="withEffect">
                                  <p:stCondLst>
                                    <p:cond delay="0"/>
                                  </p:stCondLst>
                                  <p:childTnLst>
                                    <p:set>
                                      <p:cBhvr>
                                        <p:cTn id="50" dur="1" fill="hold">
                                          <p:stCondLst>
                                            <p:cond delay="0"/>
                                          </p:stCondLst>
                                        </p:cTn>
                                        <p:tgtEl>
                                          <p:spTgt spid="106"/>
                                        </p:tgtEl>
                                        <p:attrNameLst>
                                          <p:attrName>style.visibility</p:attrName>
                                        </p:attrNameLst>
                                      </p:cBhvr>
                                      <p:to>
                                        <p:strVal val="visible"/>
                                      </p:to>
                                    </p:set>
                                    <p:anim calcmode="lin" valueType="num">
                                      <p:cBhvr additive="base">
                                        <p:cTn id="51" dur="1000" fill="hold"/>
                                        <p:tgtEl>
                                          <p:spTgt spid="106"/>
                                        </p:tgtEl>
                                        <p:attrNameLst>
                                          <p:attrName>ppt_x</p:attrName>
                                        </p:attrNameLst>
                                      </p:cBhvr>
                                      <p:tavLst>
                                        <p:tav tm="0">
                                          <p:val>
                                            <p:strVal val="0-#ppt_w/2"/>
                                          </p:val>
                                        </p:tav>
                                        <p:tav tm="100000">
                                          <p:val>
                                            <p:strVal val="#ppt_x"/>
                                          </p:val>
                                        </p:tav>
                                      </p:tavLst>
                                    </p:anim>
                                    <p:anim calcmode="lin" valueType="num">
                                      <p:cBhvr additive="base">
                                        <p:cTn id="52" dur="1000" fill="hold"/>
                                        <p:tgtEl>
                                          <p:spTgt spid="106"/>
                                        </p:tgtEl>
                                        <p:attrNameLst>
                                          <p:attrName>ppt_y</p:attrName>
                                        </p:attrNameLst>
                                      </p:cBhvr>
                                      <p:tavLst>
                                        <p:tav tm="0">
                                          <p:val>
                                            <p:strVal val="#ppt_y"/>
                                          </p:val>
                                        </p:tav>
                                        <p:tav tm="100000">
                                          <p:val>
                                            <p:strVal val="#ppt_y"/>
                                          </p:val>
                                        </p:tav>
                                      </p:tavLst>
                                    </p:anim>
                                  </p:childTnLst>
                                </p:cTn>
                              </p:par>
                              <p:par>
                                <p:cTn id="53" presetID="2" presetClass="entr" presetSubtype="8" fill="hold" nodeType="withEffect">
                                  <p:stCondLst>
                                    <p:cond delay="0"/>
                                  </p:stCondLst>
                                  <p:childTnLst>
                                    <p:set>
                                      <p:cBhvr>
                                        <p:cTn id="54" dur="1" fill="hold">
                                          <p:stCondLst>
                                            <p:cond delay="0"/>
                                          </p:stCondLst>
                                        </p:cTn>
                                        <p:tgtEl>
                                          <p:spTgt spid="107"/>
                                        </p:tgtEl>
                                        <p:attrNameLst>
                                          <p:attrName>style.visibility</p:attrName>
                                        </p:attrNameLst>
                                      </p:cBhvr>
                                      <p:to>
                                        <p:strVal val="visible"/>
                                      </p:to>
                                    </p:set>
                                    <p:anim calcmode="lin" valueType="num">
                                      <p:cBhvr additive="base">
                                        <p:cTn id="55" dur="1000" fill="hold"/>
                                        <p:tgtEl>
                                          <p:spTgt spid="107"/>
                                        </p:tgtEl>
                                        <p:attrNameLst>
                                          <p:attrName>ppt_x</p:attrName>
                                        </p:attrNameLst>
                                      </p:cBhvr>
                                      <p:tavLst>
                                        <p:tav tm="0">
                                          <p:val>
                                            <p:strVal val="0-#ppt_w/2"/>
                                          </p:val>
                                        </p:tav>
                                        <p:tav tm="100000">
                                          <p:val>
                                            <p:strVal val="#ppt_x"/>
                                          </p:val>
                                        </p:tav>
                                      </p:tavLst>
                                    </p:anim>
                                    <p:anim calcmode="lin" valueType="num">
                                      <p:cBhvr additive="base">
                                        <p:cTn id="56" dur="1000" fill="hold"/>
                                        <p:tgtEl>
                                          <p:spTgt spid="107"/>
                                        </p:tgtEl>
                                        <p:attrNameLst>
                                          <p:attrName>ppt_y</p:attrName>
                                        </p:attrNameLst>
                                      </p:cBhvr>
                                      <p:tavLst>
                                        <p:tav tm="0">
                                          <p:val>
                                            <p:strVal val="#ppt_y"/>
                                          </p:val>
                                        </p:tav>
                                        <p:tav tm="100000">
                                          <p:val>
                                            <p:strVal val="#ppt_y"/>
                                          </p:val>
                                        </p:tav>
                                      </p:tavLst>
                                    </p:anim>
                                  </p:childTnLst>
                                </p:cTn>
                              </p:par>
                              <p:par>
                                <p:cTn id="57" presetID="2" presetClass="entr" presetSubtype="8" fill="hold" nodeType="with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additive="base">
                                        <p:cTn id="59" dur="1000" fill="hold"/>
                                        <p:tgtEl>
                                          <p:spTgt spid="24"/>
                                        </p:tgtEl>
                                        <p:attrNameLst>
                                          <p:attrName>ppt_x</p:attrName>
                                        </p:attrNameLst>
                                      </p:cBhvr>
                                      <p:tavLst>
                                        <p:tav tm="0">
                                          <p:val>
                                            <p:strVal val="0-#ppt_w/2"/>
                                          </p:val>
                                        </p:tav>
                                        <p:tav tm="100000">
                                          <p:val>
                                            <p:strVal val="#ppt_x"/>
                                          </p:val>
                                        </p:tav>
                                      </p:tavLst>
                                    </p:anim>
                                    <p:anim calcmode="lin" valueType="num">
                                      <p:cBhvr additive="base">
                                        <p:cTn id="60" dur="10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P spid="97" grpId="0"/>
      <p:bldP spid="98" grpId="0"/>
      <p:bldP spid="99" grpId="0"/>
      <p:bldP spid="102" grpId="0"/>
      <p:bldP spid="103" grpId="0"/>
      <p:bldP spid="104" grpId="0"/>
      <p:bldP spid="10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72" name="组合 71">
            <a:extLst>
              <a:ext uri="{FF2B5EF4-FFF2-40B4-BE49-F238E27FC236}">
                <a16:creationId xmlns:a16="http://schemas.microsoft.com/office/drawing/2014/main" id="{4F70856F-61C5-42E7-A895-885E5F89E594}"/>
              </a:ext>
            </a:extLst>
          </p:cNvPr>
          <p:cNvGrpSpPr/>
          <p:nvPr/>
        </p:nvGrpSpPr>
        <p:grpSpPr>
          <a:xfrm>
            <a:off x="9455689" y="249096"/>
            <a:ext cx="2200144" cy="814741"/>
            <a:chOff x="7178675" y="512890"/>
            <a:chExt cx="2905125" cy="970473"/>
          </a:xfrm>
        </p:grpSpPr>
        <p:sp>
          <p:nvSpPr>
            <p:cNvPr id="73" name="矩形 72">
              <a:extLst>
                <a:ext uri="{FF2B5EF4-FFF2-40B4-BE49-F238E27FC236}">
                  <a16:creationId xmlns:a16="http://schemas.microsoft.com/office/drawing/2014/main" id="{89BDB780-D878-4715-A418-BA52E0A30238}"/>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4" name="矩形 73">
              <a:extLst>
                <a:ext uri="{FF2B5EF4-FFF2-40B4-BE49-F238E27FC236}">
                  <a16:creationId xmlns:a16="http://schemas.microsoft.com/office/drawing/2014/main" id="{0F461359-8C41-4CD4-BD07-CAB23C436689}"/>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5" name="矩形 74">
              <a:extLst>
                <a:ext uri="{FF2B5EF4-FFF2-40B4-BE49-F238E27FC236}">
                  <a16:creationId xmlns:a16="http://schemas.microsoft.com/office/drawing/2014/main" id="{71D36BB6-50D2-4410-B8D0-573D8ABD3BA3}"/>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6" name="矩形 75">
              <a:extLst>
                <a:ext uri="{FF2B5EF4-FFF2-40B4-BE49-F238E27FC236}">
                  <a16:creationId xmlns:a16="http://schemas.microsoft.com/office/drawing/2014/main" id="{96597888-9C33-46D8-8590-03BBFAEA3957}"/>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7" name="文本框 76">
              <a:extLst>
                <a:ext uri="{FF2B5EF4-FFF2-40B4-BE49-F238E27FC236}">
                  <a16:creationId xmlns:a16="http://schemas.microsoft.com/office/drawing/2014/main" id="{85F83211-35B4-4DB0-9F88-2175A9F5890A}"/>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8" name="文本框 77">
              <a:extLst>
                <a:ext uri="{FF2B5EF4-FFF2-40B4-BE49-F238E27FC236}">
                  <a16:creationId xmlns:a16="http://schemas.microsoft.com/office/drawing/2014/main" id="{1BD33DD2-34F5-4294-83B7-4B484F11BEFF}"/>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9" name="文本框 78">
              <a:extLst>
                <a:ext uri="{FF2B5EF4-FFF2-40B4-BE49-F238E27FC236}">
                  <a16:creationId xmlns:a16="http://schemas.microsoft.com/office/drawing/2014/main" id="{FA383460-02D5-4049-A1BD-12C2CB1845EA}"/>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pic>
        <p:nvPicPr>
          <p:cNvPr id="95" name="图片 94">
            <a:extLst>
              <a:ext uri="{FF2B5EF4-FFF2-40B4-BE49-F238E27FC236}">
                <a16:creationId xmlns:a16="http://schemas.microsoft.com/office/drawing/2014/main" id="{57A49797-AA7E-4FC0-83A9-466DED297A70}"/>
              </a:ext>
            </a:extLst>
          </p:cNvPr>
          <p:cNvPicPr>
            <a:picLocks noChangeAspect="1"/>
          </p:cNvPicPr>
          <p:nvPr/>
        </p:nvPicPr>
        <p:blipFill>
          <a:blip r:embed="rId2">
            <a:extLst>
              <a:ext uri="{28A0092B-C50C-407E-A947-70E740481C1C}">
                <a14:useLocalDpi xmlns:a14="http://schemas.microsoft.com/office/drawing/2010/main" val="0"/>
              </a:ext>
            </a:extLst>
          </a:blip>
          <a:srcRect r="31734" b="30968"/>
          <a:stretch>
            <a:fillRect/>
          </a:stretch>
        </p:blipFill>
        <p:spPr>
          <a:xfrm>
            <a:off x="8350610" y="3701588"/>
            <a:ext cx="3841390" cy="3156413"/>
          </a:xfrm>
          <a:custGeom>
            <a:avLst/>
            <a:gdLst>
              <a:gd name="connsiteX0" fmla="*/ 0 w 3841390"/>
              <a:gd name="connsiteY0" fmla="*/ 0 h 3156413"/>
              <a:gd name="connsiteX1" fmla="*/ 3841390 w 3841390"/>
              <a:gd name="connsiteY1" fmla="*/ 0 h 3156413"/>
              <a:gd name="connsiteX2" fmla="*/ 3841390 w 3841390"/>
              <a:gd name="connsiteY2" fmla="*/ 3156413 h 3156413"/>
              <a:gd name="connsiteX3" fmla="*/ 734124 w 3841390"/>
              <a:gd name="connsiteY3" fmla="*/ 3156413 h 3156413"/>
              <a:gd name="connsiteX4" fmla="*/ 0 w 3841390"/>
              <a:gd name="connsiteY4" fmla="*/ 3156413 h 3156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1390" h="3156413">
                <a:moveTo>
                  <a:pt x="0" y="0"/>
                </a:moveTo>
                <a:lnTo>
                  <a:pt x="3841390" y="0"/>
                </a:lnTo>
                <a:lnTo>
                  <a:pt x="3841390" y="3156413"/>
                </a:lnTo>
                <a:lnTo>
                  <a:pt x="734124" y="3156413"/>
                </a:lnTo>
                <a:lnTo>
                  <a:pt x="0" y="3156413"/>
                </a:lnTo>
                <a:close/>
              </a:path>
            </a:pathLst>
          </a:custGeom>
        </p:spPr>
      </p:pic>
      <p:sp>
        <p:nvSpPr>
          <p:cNvPr id="12" name="任意多边形: 形状 11">
            <a:extLst>
              <a:ext uri="{FF2B5EF4-FFF2-40B4-BE49-F238E27FC236}">
                <a16:creationId xmlns:a16="http://schemas.microsoft.com/office/drawing/2014/main" id="{21378627-2ED6-42F4-8279-C07FA38E4BE6}"/>
              </a:ext>
            </a:extLst>
          </p:cNvPr>
          <p:cNvSpPr/>
          <p:nvPr/>
        </p:nvSpPr>
        <p:spPr>
          <a:xfrm rot="16200000" flipV="1">
            <a:off x="6602074" y="2595646"/>
            <a:ext cx="648586" cy="66969"/>
          </a:xfrm>
          <a:custGeom>
            <a:avLst/>
            <a:gdLst>
              <a:gd name="connsiteX0" fmla="*/ 6242051 w 12192000"/>
              <a:gd name="connsiteY0" fmla="*/ 0 h 1638300"/>
              <a:gd name="connsiteX1" fmla="*/ 11946388 w 12192000"/>
              <a:gd name="connsiteY1" fmla="*/ 801334 h 1638300"/>
              <a:gd name="connsiteX2" fmla="*/ 12192000 w 12192000"/>
              <a:gd name="connsiteY2" fmla="*/ 892115 h 1638300"/>
              <a:gd name="connsiteX3" fmla="*/ 12192000 w 12192000"/>
              <a:gd name="connsiteY3" fmla="*/ 1638300 h 1638300"/>
              <a:gd name="connsiteX4" fmla="*/ 0 w 12192000"/>
              <a:gd name="connsiteY4" fmla="*/ 1638300 h 1638300"/>
              <a:gd name="connsiteX5" fmla="*/ 0 w 12192000"/>
              <a:gd name="connsiteY5" fmla="*/ 1007770 h 1638300"/>
              <a:gd name="connsiteX6" fmla="*/ 161189 w 12192000"/>
              <a:gd name="connsiteY6" fmla="*/ 940500 h 1638300"/>
              <a:gd name="connsiteX7" fmla="*/ 6242051 w 12192000"/>
              <a:gd name="connsiteY7" fmla="*/ 0 h 1638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1638300">
                <a:moveTo>
                  <a:pt x="6242051" y="0"/>
                </a:moveTo>
                <a:cubicBezTo>
                  <a:pt x="8486152" y="0"/>
                  <a:pt x="10511166" y="307637"/>
                  <a:pt x="11946388" y="801334"/>
                </a:cubicBezTo>
                <a:lnTo>
                  <a:pt x="12192000" y="892115"/>
                </a:lnTo>
                <a:lnTo>
                  <a:pt x="12192000" y="1638300"/>
                </a:lnTo>
                <a:lnTo>
                  <a:pt x="0" y="1638300"/>
                </a:lnTo>
                <a:lnTo>
                  <a:pt x="0" y="1007770"/>
                </a:lnTo>
                <a:lnTo>
                  <a:pt x="161189" y="940500"/>
                </a:lnTo>
                <a:cubicBezTo>
                  <a:pt x="1606561" y="366113"/>
                  <a:pt x="3793940" y="0"/>
                  <a:pt x="6242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bg1"/>
              </a:solidFill>
              <a:cs typeface="+mn-ea"/>
              <a:sym typeface="+mn-lt"/>
            </a:endParaRPr>
          </a:p>
        </p:txBody>
      </p:sp>
      <p:sp>
        <p:nvSpPr>
          <p:cNvPr id="13" name="文本框 12">
            <a:extLst>
              <a:ext uri="{FF2B5EF4-FFF2-40B4-BE49-F238E27FC236}">
                <a16:creationId xmlns:a16="http://schemas.microsoft.com/office/drawing/2014/main" id="{A00EFE99-66F0-404E-BDBB-4ED1588788AF}"/>
              </a:ext>
            </a:extLst>
          </p:cNvPr>
          <p:cNvSpPr txBox="1"/>
          <p:nvPr/>
        </p:nvSpPr>
        <p:spPr>
          <a:xfrm>
            <a:off x="7197166" y="2542210"/>
            <a:ext cx="3456097" cy="690189"/>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14" name="文本框 13">
            <a:extLst>
              <a:ext uri="{FF2B5EF4-FFF2-40B4-BE49-F238E27FC236}">
                <a16:creationId xmlns:a16="http://schemas.microsoft.com/office/drawing/2014/main" id="{A108C8AC-2D02-409A-BC43-636701703D7D}"/>
              </a:ext>
            </a:extLst>
          </p:cNvPr>
          <p:cNvSpPr txBox="1"/>
          <p:nvPr/>
        </p:nvSpPr>
        <p:spPr>
          <a:xfrm>
            <a:off x="7172873" y="2198768"/>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15" name="任意多边形: 形状 14">
            <a:extLst>
              <a:ext uri="{FF2B5EF4-FFF2-40B4-BE49-F238E27FC236}">
                <a16:creationId xmlns:a16="http://schemas.microsoft.com/office/drawing/2014/main" id="{4D08CB8E-1DCB-4960-9BA7-00D028C19411}"/>
              </a:ext>
            </a:extLst>
          </p:cNvPr>
          <p:cNvSpPr/>
          <p:nvPr/>
        </p:nvSpPr>
        <p:spPr>
          <a:xfrm rot="16200000" flipV="1">
            <a:off x="6602073" y="3867813"/>
            <a:ext cx="648586" cy="66969"/>
          </a:xfrm>
          <a:custGeom>
            <a:avLst/>
            <a:gdLst>
              <a:gd name="connsiteX0" fmla="*/ 6242051 w 12192000"/>
              <a:gd name="connsiteY0" fmla="*/ 0 h 1638300"/>
              <a:gd name="connsiteX1" fmla="*/ 11946388 w 12192000"/>
              <a:gd name="connsiteY1" fmla="*/ 801334 h 1638300"/>
              <a:gd name="connsiteX2" fmla="*/ 12192000 w 12192000"/>
              <a:gd name="connsiteY2" fmla="*/ 892115 h 1638300"/>
              <a:gd name="connsiteX3" fmla="*/ 12192000 w 12192000"/>
              <a:gd name="connsiteY3" fmla="*/ 1638300 h 1638300"/>
              <a:gd name="connsiteX4" fmla="*/ 0 w 12192000"/>
              <a:gd name="connsiteY4" fmla="*/ 1638300 h 1638300"/>
              <a:gd name="connsiteX5" fmla="*/ 0 w 12192000"/>
              <a:gd name="connsiteY5" fmla="*/ 1007770 h 1638300"/>
              <a:gd name="connsiteX6" fmla="*/ 161189 w 12192000"/>
              <a:gd name="connsiteY6" fmla="*/ 940500 h 1638300"/>
              <a:gd name="connsiteX7" fmla="*/ 6242051 w 12192000"/>
              <a:gd name="connsiteY7" fmla="*/ 0 h 1638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1638300">
                <a:moveTo>
                  <a:pt x="6242051" y="0"/>
                </a:moveTo>
                <a:cubicBezTo>
                  <a:pt x="8486152" y="0"/>
                  <a:pt x="10511166" y="307637"/>
                  <a:pt x="11946388" y="801334"/>
                </a:cubicBezTo>
                <a:lnTo>
                  <a:pt x="12192000" y="892115"/>
                </a:lnTo>
                <a:lnTo>
                  <a:pt x="12192000" y="1638300"/>
                </a:lnTo>
                <a:lnTo>
                  <a:pt x="0" y="1638300"/>
                </a:lnTo>
                <a:lnTo>
                  <a:pt x="0" y="1007770"/>
                </a:lnTo>
                <a:lnTo>
                  <a:pt x="161189" y="940500"/>
                </a:lnTo>
                <a:cubicBezTo>
                  <a:pt x="1606561" y="366113"/>
                  <a:pt x="3793940" y="0"/>
                  <a:pt x="6242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bg1"/>
              </a:solidFill>
              <a:cs typeface="+mn-ea"/>
              <a:sym typeface="+mn-lt"/>
            </a:endParaRPr>
          </a:p>
        </p:txBody>
      </p:sp>
      <p:sp>
        <p:nvSpPr>
          <p:cNvPr id="16" name="文本框 15">
            <a:extLst>
              <a:ext uri="{FF2B5EF4-FFF2-40B4-BE49-F238E27FC236}">
                <a16:creationId xmlns:a16="http://schemas.microsoft.com/office/drawing/2014/main" id="{96DA3EA8-01CC-48BF-BB66-939F0F8A1B6A}"/>
              </a:ext>
            </a:extLst>
          </p:cNvPr>
          <p:cNvSpPr txBox="1"/>
          <p:nvPr/>
        </p:nvSpPr>
        <p:spPr>
          <a:xfrm>
            <a:off x="7197165" y="3814377"/>
            <a:ext cx="3456097" cy="707886"/>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17" name="文本框 16">
            <a:extLst>
              <a:ext uri="{FF2B5EF4-FFF2-40B4-BE49-F238E27FC236}">
                <a16:creationId xmlns:a16="http://schemas.microsoft.com/office/drawing/2014/main" id="{99677BB5-94B4-4F20-9E28-498C3421091F}"/>
              </a:ext>
            </a:extLst>
          </p:cNvPr>
          <p:cNvSpPr txBox="1"/>
          <p:nvPr/>
        </p:nvSpPr>
        <p:spPr>
          <a:xfrm>
            <a:off x="7172872" y="3470935"/>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18" name="任意多边形: 形状 17">
            <a:extLst>
              <a:ext uri="{FF2B5EF4-FFF2-40B4-BE49-F238E27FC236}">
                <a16:creationId xmlns:a16="http://schemas.microsoft.com/office/drawing/2014/main" id="{4741F9AF-528A-4C3D-9D4F-A8568DB35733}"/>
              </a:ext>
            </a:extLst>
          </p:cNvPr>
          <p:cNvSpPr/>
          <p:nvPr/>
        </p:nvSpPr>
        <p:spPr>
          <a:xfrm rot="16200000" flipV="1">
            <a:off x="6602072" y="5139980"/>
            <a:ext cx="648586" cy="66969"/>
          </a:xfrm>
          <a:custGeom>
            <a:avLst/>
            <a:gdLst>
              <a:gd name="connsiteX0" fmla="*/ 6242051 w 12192000"/>
              <a:gd name="connsiteY0" fmla="*/ 0 h 1638300"/>
              <a:gd name="connsiteX1" fmla="*/ 11946388 w 12192000"/>
              <a:gd name="connsiteY1" fmla="*/ 801334 h 1638300"/>
              <a:gd name="connsiteX2" fmla="*/ 12192000 w 12192000"/>
              <a:gd name="connsiteY2" fmla="*/ 892115 h 1638300"/>
              <a:gd name="connsiteX3" fmla="*/ 12192000 w 12192000"/>
              <a:gd name="connsiteY3" fmla="*/ 1638300 h 1638300"/>
              <a:gd name="connsiteX4" fmla="*/ 0 w 12192000"/>
              <a:gd name="connsiteY4" fmla="*/ 1638300 h 1638300"/>
              <a:gd name="connsiteX5" fmla="*/ 0 w 12192000"/>
              <a:gd name="connsiteY5" fmla="*/ 1007770 h 1638300"/>
              <a:gd name="connsiteX6" fmla="*/ 161189 w 12192000"/>
              <a:gd name="connsiteY6" fmla="*/ 940500 h 1638300"/>
              <a:gd name="connsiteX7" fmla="*/ 6242051 w 12192000"/>
              <a:gd name="connsiteY7" fmla="*/ 0 h 1638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1638300">
                <a:moveTo>
                  <a:pt x="6242051" y="0"/>
                </a:moveTo>
                <a:cubicBezTo>
                  <a:pt x="8486152" y="0"/>
                  <a:pt x="10511166" y="307637"/>
                  <a:pt x="11946388" y="801334"/>
                </a:cubicBezTo>
                <a:lnTo>
                  <a:pt x="12192000" y="892115"/>
                </a:lnTo>
                <a:lnTo>
                  <a:pt x="12192000" y="1638300"/>
                </a:lnTo>
                <a:lnTo>
                  <a:pt x="0" y="1638300"/>
                </a:lnTo>
                <a:lnTo>
                  <a:pt x="0" y="1007770"/>
                </a:lnTo>
                <a:lnTo>
                  <a:pt x="161189" y="940500"/>
                </a:lnTo>
                <a:cubicBezTo>
                  <a:pt x="1606561" y="366113"/>
                  <a:pt x="3793940" y="0"/>
                  <a:pt x="6242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bg1"/>
              </a:solidFill>
              <a:cs typeface="+mn-ea"/>
              <a:sym typeface="+mn-lt"/>
            </a:endParaRPr>
          </a:p>
        </p:txBody>
      </p:sp>
      <p:sp>
        <p:nvSpPr>
          <p:cNvPr id="19" name="文本框 18">
            <a:extLst>
              <a:ext uri="{FF2B5EF4-FFF2-40B4-BE49-F238E27FC236}">
                <a16:creationId xmlns:a16="http://schemas.microsoft.com/office/drawing/2014/main" id="{7C97A7BB-2BB8-4525-B67B-EF01772E6181}"/>
              </a:ext>
            </a:extLst>
          </p:cNvPr>
          <p:cNvSpPr txBox="1"/>
          <p:nvPr/>
        </p:nvSpPr>
        <p:spPr>
          <a:xfrm>
            <a:off x="7197164" y="5086544"/>
            <a:ext cx="3456097" cy="690189"/>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20" name="文本框 19">
            <a:extLst>
              <a:ext uri="{FF2B5EF4-FFF2-40B4-BE49-F238E27FC236}">
                <a16:creationId xmlns:a16="http://schemas.microsoft.com/office/drawing/2014/main" id="{778C2DAE-00FD-4132-832E-9694C3BC25D0}"/>
              </a:ext>
            </a:extLst>
          </p:cNvPr>
          <p:cNvSpPr txBox="1"/>
          <p:nvPr/>
        </p:nvSpPr>
        <p:spPr>
          <a:xfrm>
            <a:off x="7172871" y="4743102"/>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21" name="任意多边形: 形状 20">
            <a:extLst>
              <a:ext uri="{FF2B5EF4-FFF2-40B4-BE49-F238E27FC236}">
                <a16:creationId xmlns:a16="http://schemas.microsoft.com/office/drawing/2014/main" id="{8C0F5DC1-BD26-4F43-BAE9-7D12FF7702E7}"/>
              </a:ext>
            </a:extLst>
          </p:cNvPr>
          <p:cNvSpPr/>
          <p:nvPr/>
        </p:nvSpPr>
        <p:spPr>
          <a:xfrm rot="5400000" flipH="1" flipV="1">
            <a:off x="4917558" y="2592920"/>
            <a:ext cx="648586" cy="66969"/>
          </a:xfrm>
          <a:custGeom>
            <a:avLst/>
            <a:gdLst>
              <a:gd name="connsiteX0" fmla="*/ 6242051 w 12192000"/>
              <a:gd name="connsiteY0" fmla="*/ 0 h 1638300"/>
              <a:gd name="connsiteX1" fmla="*/ 11946388 w 12192000"/>
              <a:gd name="connsiteY1" fmla="*/ 801334 h 1638300"/>
              <a:gd name="connsiteX2" fmla="*/ 12192000 w 12192000"/>
              <a:gd name="connsiteY2" fmla="*/ 892115 h 1638300"/>
              <a:gd name="connsiteX3" fmla="*/ 12192000 w 12192000"/>
              <a:gd name="connsiteY3" fmla="*/ 1638300 h 1638300"/>
              <a:gd name="connsiteX4" fmla="*/ 0 w 12192000"/>
              <a:gd name="connsiteY4" fmla="*/ 1638300 h 1638300"/>
              <a:gd name="connsiteX5" fmla="*/ 0 w 12192000"/>
              <a:gd name="connsiteY5" fmla="*/ 1007770 h 1638300"/>
              <a:gd name="connsiteX6" fmla="*/ 161189 w 12192000"/>
              <a:gd name="connsiteY6" fmla="*/ 940500 h 1638300"/>
              <a:gd name="connsiteX7" fmla="*/ 6242051 w 12192000"/>
              <a:gd name="connsiteY7" fmla="*/ 0 h 1638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1638300">
                <a:moveTo>
                  <a:pt x="6242051" y="0"/>
                </a:moveTo>
                <a:cubicBezTo>
                  <a:pt x="8486152" y="0"/>
                  <a:pt x="10511166" y="307637"/>
                  <a:pt x="11946388" y="801334"/>
                </a:cubicBezTo>
                <a:lnTo>
                  <a:pt x="12192000" y="892115"/>
                </a:lnTo>
                <a:lnTo>
                  <a:pt x="12192000" y="1638300"/>
                </a:lnTo>
                <a:lnTo>
                  <a:pt x="0" y="1638300"/>
                </a:lnTo>
                <a:lnTo>
                  <a:pt x="0" y="1007770"/>
                </a:lnTo>
                <a:lnTo>
                  <a:pt x="161189" y="940500"/>
                </a:lnTo>
                <a:cubicBezTo>
                  <a:pt x="1606561" y="366113"/>
                  <a:pt x="3793940" y="0"/>
                  <a:pt x="6242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bg1"/>
              </a:solidFill>
              <a:cs typeface="+mn-ea"/>
              <a:sym typeface="+mn-lt"/>
            </a:endParaRPr>
          </a:p>
        </p:txBody>
      </p:sp>
      <p:sp>
        <p:nvSpPr>
          <p:cNvPr id="22" name="文本框 21">
            <a:extLst>
              <a:ext uri="{FF2B5EF4-FFF2-40B4-BE49-F238E27FC236}">
                <a16:creationId xmlns:a16="http://schemas.microsoft.com/office/drawing/2014/main" id="{B637DCDA-6710-4BEA-8198-33C584AB54CB}"/>
              </a:ext>
            </a:extLst>
          </p:cNvPr>
          <p:cNvSpPr txBox="1"/>
          <p:nvPr/>
        </p:nvSpPr>
        <p:spPr>
          <a:xfrm flipH="1">
            <a:off x="1514953" y="2539484"/>
            <a:ext cx="3456097" cy="707886"/>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23" name="文本框 22">
            <a:extLst>
              <a:ext uri="{FF2B5EF4-FFF2-40B4-BE49-F238E27FC236}">
                <a16:creationId xmlns:a16="http://schemas.microsoft.com/office/drawing/2014/main" id="{F7774DBC-D95B-4E98-A79C-5A46284BE040}"/>
              </a:ext>
            </a:extLst>
          </p:cNvPr>
          <p:cNvSpPr txBox="1"/>
          <p:nvPr/>
        </p:nvSpPr>
        <p:spPr>
          <a:xfrm flipH="1">
            <a:off x="2952893" y="2196042"/>
            <a:ext cx="2018155" cy="400110"/>
          </a:xfrm>
          <a:prstGeom prst="rect">
            <a:avLst/>
          </a:prstGeom>
          <a:noFill/>
        </p:spPr>
        <p:txBody>
          <a:bodyPr wrap="square" rtlCol="0">
            <a:spAutoFit/>
          </a:bodyPr>
          <a:lstStyle/>
          <a:p>
            <a:pPr algn="r"/>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24" name="任意多边形: 形状 23">
            <a:extLst>
              <a:ext uri="{FF2B5EF4-FFF2-40B4-BE49-F238E27FC236}">
                <a16:creationId xmlns:a16="http://schemas.microsoft.com/office/drawing/2014/main" id="{6267FDD3-95A2-464C-82B1-181F876AB63F}"/>
              </a:ext>
            </a:extLst>
          </p:cNvPr>
          <p:cNvSpPr/>
          <p:nvPr/>
        </p:nvSpPr>
        <p:spPr>
          <a:xfrm rot="5400000" flipH="1" flipV="1">
            <a:off x="4917557" y="3865087"/>
            <a:ext cx="648586" cy="66969"/>
          </a:xfrm>
          <a:custGeom>
            <a:avLst/>
            <a:gdLst>
              <a:gd name="connsiteX0" fmla="*/ 6242051 w 12192000"/>
              <a:gd name="connsiteY0" fmla="*/ 0 h 1638300"/>
              <a:gd name="connsiteX1" fmla="*/ 11946388 w 12192000"/>
              <a:gd name="connsiteY1" fmla="*/ 801334 h 1638300"/>
              <a:gd name="connsiteX2" fmla="*/ 12192000 w 12192000"/>
              <a:gd name="connsiteY2" fmla="*/ 892115 h 1638300"/>
              <a:gd name="connsiteX3" fmla="*/ 12192000 w 12192000"/>
              <a:gd name="connsiteY3" fmla="*/ 1638300 h 1638300"/>
              <a:gd name="connsiteX4" fmla="*/ 0 w 12192000"/>
              <a:gd name="connsiteY4" fmla="*/ 1638300 h 1638300"/>
              <a:gd name="connsiteX5" fmla="*/ 0 w 12192000"/>
              <a:gd name="connsiteY5" fmla="*/ 1007770 h 1638300"/>
              <a:gd name="connsiteX6" fmla="*/ 161189 w 12192000"/>
              <a:gd name="connsiteY6" fmla="*/ 940500 h 1638300"/>
              <a:gd name="connsiteX7" fmla="*/ 6242051 w 12192000"/>
              <a:gd name="connsiteY7" fmla="*/ 0 h 1638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1638300">
                <a:moveTo>
                  <a:pt x="6242051" y="0"/>
                </a:moveTo>
                <a:cubicBezTo>
                  <a:pt x="8486152" y="0"/>
                  <a:pt x="10511166" y="307637"/>
                  <a:pt x="11946388" y="801334"/>
                </a:cubicBezTo>
                <a:lnTo>
                  <a:pt x="12192000" y="892115"/>
                </a:lnTo>
                <a:lnTo>
                  <a:pt x="12192000" y="1638300"/>
                </a:lnTo>
                <a:lnTo>
                  <a:pt x="0" y="1638300"/>
                </a:lnTo>
                <a:lnTo>
                  <a:pt x="0" y="1007770"/>
                </a:lnTo>
                <a:lnTo>
                  <a:pt x="161189" y="940500"/>
                </a:lnTo>
                <a:cubicBezTo>
                  <a:pt x="1606561" y="366113"/>
                  <a:pt x="3793940" y="0"/>
                  <a:pt x="6242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bg1"/>
              </a:solidFill>
              <a:cs typeface="+mn-ea"/>
              <a:sym typeface="+mn-lt"/>
            </a:endParaRPr>
          </a:p>
        </p:txBody>
      </p:sp>
      <p:sp>
        <p:nvSpPr>
          <p:cNvPr id="25" name="文本框 24">
            <a:extLst>
              <a:ext uri="{FF2B5EF4-FFF2-40B4-BE49-F238E27FC236}">
                <a16:creationId xmlns:a16="http://schemas.microsoft.com/office/drawing/2014/main" id="{5AE2E4CC-B179-45D7-8075-B19DD2C22A43}"/>
              </a:ext>
            </a:extLst>
          </p:cNvPr>
          <p:cNvSpPr txBox="1"/>
          <p:nvPr/>
        </p:nvSpPr>
        <p:spPr>
          <a:xfrm flipH="1">
            <a:off x="1514952" y="3811651"/>
            <a:ext cx="3456097" cy="707886"/>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26" name="文本框 25">
            <a:extLst>
              <a:ext uri="{FF2B5EF4-FFF2-40B4-BE49-F238E27FC236}">
                <a16:creationId xmlns:a16="http://schemas.microsoft.com/office/drawing/2014/main" id="{3D1B4967-DEC0-4501-B62F-1085E2D70880}"/>
              </a:ext>
            </a:extLst>
          </p:cNvPr>
          <p:cNvSpPr txBox="1"/>
          <p:nvPr/>
        </p:nvSpPr>
        <p:spPr>
          <a:xfrm flipH="1">
            <a:off x="2952892" y="3468209"/>
            <a:ext cx="2018155" cy="400110"/>
          </a:xfrm>
          <a:prstGeom prst="rect">
            <a:avLst/>
          </a:prstGeom>
          <a:noFill/>
        </p:spPr>
        <p:txBody>
          <a:bodyPr wrap="square" rtlCol="0">
            <a:spAutoFit/>
          </a:bodyPr>
          <a:lstStyle/>
          <a:p>
            <a:pPr algn="r"/>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27" name="任意多边形: 形状 26">
            <a:extLst>
              <a:ext uri="{FF2B5EF4-FFF2-40B4-BE49-F238E27FC236}">
                <a16:creationId xmlns:a16="http://schemas.microsoft.com/office/drawing/2014/main" id="{CCFDD147-5226-401B-A24C-CD60EF82BEE0}"/>
              </a:ext>
            </a:extLst>
          </p:cNvPr>
          <p:cNvSpPr/>
          <p:nvPr/>
        </p:nvSpPr>
        <p:spPr>
          <a:xfrm rot="5400000" flipH="1" flipV="1">
            <a:off x="4917556" y="5137254"/>
            <a:ext cx="648586" cy="66969"/>
          </a:xfrm>
          <a:custGeom>
            <a:avLst/>
            <a:gdLst>
              <a:gd name="connsiteX0" fmla="*/ 6242051 w 12192000"/>
              <a:gd name="connsiteY0" fmla="*/ 0 h 1638300"/>
              <a:gd name="connsiteX1" fmla="*/ 11946388 w 12192000"/>
              <a:gd name="connsiteY1" fmla="*/ 801334 h 1638300"/>
              <a:gd name="connsiteX2" fmla="*/ 12192000 w 12192000"/>
              <a:gd name="connsiteY2" fmla="*/ 892115 h 1638300"/>
              <a:gd name="connsiteX3" fmla="*/ 12192000 w 12192000"/>
              <a:gd name="connsiteY3" fmla="*/ 1638300 h 1638300"/>
              <a:gd name="connsiteX4" fmla="*/ 0 w 12192000"/>
              <a:gd name="connsiteY4" fmla="*/ 1638300 h 1638300"/>
              <a:gd name="connsiteX5" fmla="*/ 0 w 12192000"/>
              <a:gd name="connsiteY5" fmla="*/ 1007770 h 1638300"/>
              <a:gd name="connsiteX6" fmla="*/ 161189 w 12192000"/>
              <a:gd name="connsiteY6" fmla="*/ 940500 h 1638300"/>
              <a:gd name="connsiteX7" fmla="*/ 6242051 w 12192000"/>
              <a:gd name="connsiteY7" fmla="*/ 0 h 1638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1638300">
                <a:moveTo>
                  <a:pt x="6242051" y="0"/>
                </a:moveTo>
                <a:cubicBezTo>
                  <a:pt x="8486152" y="0"/>
                  <a:pt x="10511166" y="307637"/>
                  <a:pt x="11946388" y="801334"/>
                </a:cubicBezTo>
                <a:lnTo>
                  <a:pt x="12192000" y="892115"/>
                </a:lnTo>
                <a:lnTo>
                  <a:pt x="12192000" y="1638300"/>
                </a:lnTo>
                <a:lnTo>
                  <a:pt x="0" y="1638300"/>
                </a:lnTo>
                <a:lnTo>
                  <a:pt x="0" y="1007770"/>
                </a:lnTo>
                <a:lnTo>
                  <a:pt x="161189" y="940500"/>
                </a:lnTo>
                <a:cubicBezTo>
                  <a:pt x="1606561" y="366113"/>
                  <a:pt x="3793940" y="0"/>
                  <a:pt x="6242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bg1"/>
              </a:solidFill>
              <a:cs typeface="+mn-ea"/>
              <a:sym typeface="+mn-lt"/>
            </a:endParaRPr>
          </a:p>
        </p:txBody>
      </p:sp>
      <p:sp>
        <p:nvSpPr>
          <p:cNvPr id="28" name="文本框 27">
            <a:extLst>
              <a:ext uri="{FF2B5EF4-FFF2-40B4-BE49-F238E27FC236}">
                <a16:creationId xmlns:a16="http://schemas.microsoft.com/office/drawing/2014/main" id="{6A14542E-8594-4616-A725-6FFA0BCDFA21}"/>
              </a:ext>
            </a:extLst>
          </p:cNvPr>
          <p:cNvSpPr txBox="1"/>
          <p:nvPr/>
        </p:nvSpPr>
        <p:spPr>
          <a:xfrm flipH="1">
            <a:off x="1514951" y="5083818"/>
            <a:ext cx="3456097" cy="690189"/>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29" name="文本框 28">
            <a:extLst>
              <a:ext uri="{FF2B5EF4-FFF2-40B4-BE49-F238E27FC236}">
                <a16:creationId xmlns:a16="http://schemas.microsoft.com/office/drawing/2014/main" id="{CE2991EC-C236-4345-B8AB-8A9930181191}"/>
              </a:ext>
            </a:extLst>
          </p:cNvPr>
          <p:cNvSpPr txBox="1"/>
          <p:nvPr/>
        </p:nvSpPr>
        <p:spPr>
          <a:xfrm flipH="1">
            <a:off x="2952891" y="4740376"/>
            <a:ext cx="2018155" cy="400110"/>
          </a:xfrm>
          <a:prstGeom prst="rect">
            <a:avLst/>
          </a:prstGeom>
          <a:noFill/>
        </p:spPr>
        <p:txBody>
          <a:bodyPr wrap="square" rtlCol="0">
            <a:spAutoFit/>
          </a:bodyPr>
          <a:lstStyle/>
          <a:p>
            <a:pPr algn="r"/>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pic>
        <p:nvPicPr>
          <p:cNvPr id="30" name="图片 29">
            <a:extLst>
              <a:ext uri="{FF2B5EF4-FFF2-40B4-BE49-F238E27FC236}">
                <a16:creationId xmlns:a16="http://schemas.microsoft.com/office/drawing/2014/main" id="{7E4E4FD3-4D1C-4C89-9E76-D6A3E82B7A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Tree>
    <p:extLst>
      <p:ext uri="{BB962C8B-B14F-4D97-AF65-F5344CB8AC3E}">
        <p14:creationId xmlns:p14="http://schemas.microsoft.com/office/powerpoint/2010/main" val="2342561259"/>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1+#ppt_w/2"/>
                                          </p:val>
                                        </p:tav>
                                        <p:tav tm="100000">
                                          <p:val>
                                            <p:strVal val="#ppt_x"/>
                                          </p:val>
                                        </p:tav>
                                      </p:tavLst>
                                    </p:anim>
                                    <p:anim calcmode="lin" valueType="num">
                                      <p:cBhvr additive="base">
                                        <p:cTn id="8" dur="1000" fill="hold"/>
                                        <p:tgtEl>
                                          <p:spTgt spid="7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1+#ppt_w/2"/>
                                          </p:val>
                                        </p:tav>
                                        <p:tav tm="100000">
                                          <p:val>
                                            <p:strVal val="#ppt_x"/>
                                          </p:val>
                                        </p:tav>
                                      </p:tavLst>
                                    </p:anim>
                                    <p:anim calcmode="lin" valueType="num">
                                      <p:cBhvr additive="base">
                                        <p:cTn id="12" dur="1000" fill="hold"/>
                                        <p:tgtEl>
                                          <p:spTgt spid="12"/>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1000" fill="hold"/>
                                        <p:tgtEl>
                                          <p:spTgt spid="13"/>
                                        </p:tgtEl>
                                        <p:attrNameLst>
                                          <p:attrName>ppt_x</p:attrName>
                                        </p:attrNameLst>
                                      </p:cBhvr>
                                      <p:tavLst>
                                        <p:tav tm="0">
                                          <p:val>
                                            <p:strVal val="1+#ppt_w/2"/>
                                          </p:val>
                                        </p:tav>
                                        <p:tav tm="100000">
                                          <p:val>
                                            <p:strVal val="#ppt_x"/>
                                          </p:val>
                                        </p:tav>
                                      </p:tavLst>
                                    </p:anim>
                                    <p:anim calcmode="lin" valueType="num">
                                      <p:cBhvr additive="base">
                                        <p:cTn id="16" dur="1000" fill="hold"/>
                                        <p:tgtEl>
                                          <p:spTgt spid="13"/>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1000" fill="hold"/>
                                        <p:tgtEl>
                                          <p:spTgt spid="14"/>
                                        </p:tgtEl>
                                        <p:attrNameLst>
                                          <p:attrName>ppt_x</p:attrName>
                                        </p:attrNameLst>
                                      </p:cBhvr>
                                      <p:tavLst>
                                        <p:tav tm="0">
                                          <p:val>
                                            <p:strVal val="1+#ppt_w/2"/>
                                          </p:val>
                                        </p:tav>
                                        <p:tav tm="100000">
                                          <p:val>
                                            <p:strVal val="#ppt_x"/>
                                          </p:val>
                                        </p:tav>
                                      </p:tavLst>
                                    </p:anim>
                                    <p:anim calcmode="lin" valueType="num">
                                      <p:cBhvr additive="base">
                                        <p:cTn id="20" dur="1000" fill="hold"/>
                                        <p:tgtEl>
                                          <p:spTgt spid="14"/>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1000" fill="hold"/>
                                        <p:tgtEl>
                                          <p:spTgt spid="15"/>
                                        </p:tgtEl>
                                        <p:attrNameLst>
                                          <p:attrName>ppt_x</p:attrName>
                                        </p:attrNameLst>
                                      </p:cBhvr>
                                      <p:tavLst>
                                        <p:tav tm="0">
                                          <p:val>
                                            <p:strVal val="1+#ppt_w/2"/>
                                          </p:val>
                                        </p:tav>
                                        <p:tav tm="100000">
                                          <p:val>
                                            <p:strVal val="#ppt_x"/>
                                          </p:val>
                                        </p:tav>
                                      </p:tavLst>
                                    </p:anim>
                                    <p:anim calcmode="lin" valueType="num">
                                      <p:cBhvr additive="base">
                                        <p:cTn id="24" dur="1000" fill="hold"/>
                                        <p:tgtEl>
                                          <p:spTgt spid="15"/>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1000" fill="hold"/>
                                        <p:tgtEl>
                                          <p:spTgt spid="16"/>
                                        </p:tgtEl>
                                        <p:attrNameLst>
                                          <p:attrName>ppt_x</p:attrName>
                                        </p:attrNameLst>
                                      </p:cBhvr>
                                      <p:tavLst>
                                        <p:tav tm="0">
                                          <p:val>
                                            <p:strVal val="1+#ppt_w/2"/>
                                          </p:val>
                                        </p:tav>
                                        <p:tav tm="100000">
                                          <p:val>
                                            <p:strVal val="#ppt_x"/>
                                          </p:val>
                                        </p:tav>
                                      </p:tavLst>
                                    </p:anim>
                                    <p:anim calcmode="lin" valueType="num">
                                      <p:cBhvr additive="base">
                                        <p:cTn id="28" dur="1000" fill="hold"/>
                                        <p:tgtEl>
                                          <p:spTgt spid="16"/>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1000" fill="hold"/>
                                        <p:tgtEl>
                                          <p:spTgt spid="17"/>
                                        </p:tgtEl>
                                        <p:attrNameLst>
                                          <p:attrName>ppt_x</p:attrName>
                                        </p:attrNameLst>
                                      </p:cBhvr>
                                      <p:tavLst>
                                        <p:tav tm="0">
                                          <p:val>
                                            <p:strVal val="1+#ppt_w/2"/>
                                          </p:val>
                                        </p:tav>
                                        <p:tav tm="100000">
                                          <p:val>
                                            <p:strVal val="#ppt_x"/>
                                          </p:val>
                                        </p:tav>
                                      </p:tavLst>
                                    </p:anim>
                                    <p:anim calcmode="lin" valueType="num">
                                      <p:cBhvr additive="base">
                                        <p:cTn id="32" dur="1000" fill="hold"/>
                                        <p:tgtEl>
                                          <p:spTgt spid="17"/>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1000" fill="hold"/>
                                        <p:tgtEl>
                                          <p:spTgt spid="18"/>
                                        </p:tgtEl>
                                        <p:attrNameLst>
                                          <p:attrName>ppt_x</p:attrName>
                                        </p:attrNameLst>
                                      </p:cBhvr>
                                      <p:tavLst>
                                        <p:tav tm="0">
                                          <p:val>
                                            <p:strVal val="1+#ppt_w/2"/>
                                          </p:val>
                                        </p:tav>
                                        <p:tav tm="100000">
                                          <p:val>
                                            <p:strVal val="#ppt_x"/>
                                          </p:val>
                                        </p:tav>
                                      </p:tavLst>
                                    </p:anim>
                                    <p:anim calcmode="lin" valueType="num">
                                      <p:cBhvr additive="base">
                                        <p:cTn id="36" dur="1000" fill="hold"/>
                                        <p:tgtEl>
                                          <p:spTgt spid="18"/>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additive="base">
                                        <p:cTn id="39" dur="1000" fill="hold"/>
                                        <p:tgtEl>
                                          <p:spTgt spid="19"/>
                                        </p:tgtEl>
                                        <p:attrNameLst>
                                          <p:attrName>ppt_x</p:attrName>
                                        </p:attrNameLst>
                                      </p:cBhvr>
                                      <p:tavLst>
                                        <p:tav tm="0">
                                          <p:val>
                                            <p:strVal val="1+#ppt_w/2"/>
                                          </p:val>
                                        </p:tav>
                                        <p:tav tm="100000">
                                          <p:val>
                                            <p:strVal val="#ppt_x"/>
                                          </p:val>
                                        </p:tav>
                                      </p:tavLst>
                                    </p:anim>
                                    <p:anim calcmode="lin" valueType="num">
                                      <p:cBhvr additive="base">
                                        <p:cTn id="40" dur="1000" fill="hold"/>
                                        <p:tgtEl>
                                          <p:spTgt spid="19"/>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1000" fill="hold"/>
                                        <p:tgtEl>
                                          <p:spTgt spid="20"/>
                                        </p:tgtEl>
                                        <p:attrNameLst>
                                          <p:attrName>ppt_x</p:attrName>
                                        </p:attrNameLst>
                                      </p:cBhvr>
                                      <p:tavLst>
                                        <p:tav tm="0">
                                          <p:val>
                                            <p:strVal val="1+#ppt_w/2"/>
                                          </p:val>
                                        </p:tav>
                                        <p:tav tm="100000">
                                          <p:val>
                                            <p:strVal val="#ppt_x"/>
                                          </p:val>
                                        </p:tav>
                                      </p:tavLst>
                                    </p:anim>
                                    <p:anim calcmode="lin" valueType="num">
                                      <p:cBhvr additive="base">
                                        <p:cTn id="44" dur="1000" fill="hold"/>
                                        <p:tgtEl>
                                          <p:spTgt spid="20"/>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additive="base">
                                        <p:cTn id="47" dur="1000" fill="hold"/>
                                        <p:tgtEl>
                                          <p:spTgt spid="21"/>
                                        </p:tgtEl>
                                        <p:attrNameLst>
                                          <p:attrName>ppt_x</p:attrName>
                                        </p:attrNameLst>
                                      </p:cBhvr>
                                      <p:tavLst>
                                        <p:tav tm="0">
                                          <p:val>
                                            <p:strVal val="0-#ppt_w/2"/>
                                          </p:val>
                                        </p:tav>
                                        <p:tav tm="100000">
                                          <p:val>
                                            <p:strVal val="#ppt_x"/>
                                          </p:val>
                                        </p:tav>
                                      </p:tavLst>
                                    </p:anim>
                                    <p:anim calcmode="lin" valueType="num">
                                      <p:cBhvr additive="base">
                                        <p:cTn id="48" dur="1000" fill="hold"/>
                                        <p:tgtEl>
                                          <p:spTgt spid="21"/>
                                        </p:tgtEl>
                                        <p:attrNameLst>
                                          <p:attrName>ppt_y</p:attrName>
                                        </p:attrNameLst>
                                      </p:cBhvr>
                                      <p:tavLst>
                                        <p:tav tm="0">
                                          <p:val>
                                            <p:strVal val="#ppt_y"/>
                                          </p:val>
                                        </p:tav>
                                        <p:tav tm="100000">
                                          <p:val>
                                            <p:strVal val="#ppt_y"/>
                                          </p:val>
                                        </p:tav>
                                      </p:tavLst>
                                    </p:anim>
                                  </p:childTnLst>
                                </p:cTn>
                              </p:par>
                              <p:par>
                                <p:cTn id="49" presetID="2" presetClass="entr" presetSubtype="8"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additive="base">
                                        <p:cTn id="51" dur="1000" fill="hold"/>
                                        <p:tgtEl>
                                          <p:spTgt spid="22"/>
                                        </p:tgtEl>
                                        <p:attrNameLst>
                                          <p:attrName>ppt_x</p:attrName>
                                        </p:attrNameLst>
                                      </p:cBhvr>
                                      <p:tavLst>
                                        <p:tav tm="0">
                                          <p:val>
                                            <p:strVal val="0-#ppt_w/2"/>
                                          </p:val>
                                        </p:tav>
                                        <p:tav tm="100000">
                                          <p:val>
                                            <p:strVal val="#ppt_x"/>
                                          </p:val>
                                        </p:tav>
                                      </p:tavLst>
                                    </p:anim>
                                    <p:anim calcmode="lin" valueType="num">
                                      <p:cBhvr additive="base">
                                        <p:cTn id="52" dur="1000" fill="hold"/>
                                        <p:tgtEl>
                                          <p:spTgt spid="22"/>
                                        </p:tgtEl>
                                        <p:attrNameLst>
                                          <p:attrName>ppt_y</p:attrName>
                                        </p:attrNameLst>
                                      </p:cBhvr>
                                      <p:tavLst>
                                        <p:tav tm="0">
                                          <p:val>
                                            <p:strVal val="#ppt_y"/>
                                          </p:val>
                                        </p:tav>
                                        <p:tav tm="100000">
                                          <p:val>
                                            <p:strVal val="#ppt_y"/>
                                          </p:val>
                                        </p:tav>
                                      </p:tavLst>
                                    </p:anim>
                                  </p:childTnLst>
                                </p:cTn>
                              </p:par>
                              <p:par>
                                <p:cTn id="53" presetID="2" presetClass="entr" presetSubtype="8" fill="hold" grpId="0" nodeType="with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additive="base">
                                        <p:cTn id="55" dur="1000" fill="hold"/>
                                        <p:tgtEl>
                                          <p:spTgt spid="23"/>
                                        </p:tgtEl>
                                        <p:attrNameLst>
                                          <p:attrName>ppt_x</p:attrName>
                                        </p:attrNameLst>
                                      </p:cBhvr>
                                      <p:tavLst>
                                        <p:tav tm="0">
                                          <p:val>
                                            <p:strVal val="0-#ppt_w/2"/>
                                          </p:val>
                                        </p:tav>
                                        <p:tav tm="100000">
                                          <p:val>
                                            <p:strVal val="#ppt_x"/>
                                          </p:val>
                                        </p:tav>
                                      </p:tavLst>
                                    </p:anim>
                                    <p:anim calcmode="lin" valueType="num">
                                      <p:cBhvr additive="base">
                                        <p:cTn id="56" dur="1000" fill="hold"/>
                                        <p:tgtEl>
                                          <p:spTgt spid="23"/>
                                        </p:tgtEl>
                                        <p:attrNameLst>
                                          <p:attrName>ppt_y</p:attrName>
                                        </p:attrNameLst>
                                      </p:cBhvr>
                                      <p:tavLst>
                                        <p:tav tm="0">
                                          <p:val>
                                            <p:strVal val="#ppt_y"/>
                                          </p:val>
                                        </p:tav>
                                        <p:tav tm="100000">
                                          <p:val>
                                            <p:strVal val="#ppt_y"/>
                                          </p:val>
                                        </p:tav>
                                      </p:tavLst>
                                    </p:anim>
                                  </p:childTnLst>
                                </p:cTn>
                              </p:par>
                              <p:par>
                                <p:cTn id="57" presetID="2" presetClass="entr" presetSubtype="8" fill="hold" grpId="0" nodeType="with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additive="base">
                                        <p:cTn id="59" dur="1000" fill="hold"/>
                                        <p:tgtEl>
                                          <p:spTgt spid="24"/>
                                        </p:tgtEl>
                                        <p:attrNameLst>
                                          <p:attrName>ppt_x</p:attrName>
                                        </p:attrNameLst>
                                      </p:cBhvr>
                                      <p:tavLst>
                                        <p:tav tm="0">
                                          <p:val>
                                            <p:strVal val="0-#ppt_w/2"/>
                                          </p:val>
                                        </p:tav>
                                        <p:tav tm="100000">
                                          <p:val>
                                            <p:strVal val="#ppt_x"/>
                                          </p:val>
                                        </p:tav>
                                      </p:tavLst>
                                    </p:anim>
                                    <p:anim calcmode="lin" valueType="num">
                                      <p:cBhvr additive="base">
                                        <p:cTn id="60" dur="1000" fill="hold"/>
                                        <p:tgtEl>
                                          <p:spTgt spid="24"/>
                                        </p:tgtEl>
                                        <p:attrNameLst>
                                          <p:attrName>ppt_y</p:attrName>
                                        </p:attrNameLst>
                                      </p:cBhvr>
                                      <p:tavLst>
                                        <p:tav tm="0">
                                          <p:val>
                                            <p:strVal val="#ppt_y"/>
                                          </p:val>
                                        </p:tav>
                                        <p:tav tm="100000">
                                          <p:val>
                                            <p:strVal val="#ppt_y"/>
                                          </p:val>
                                        </p:tav>
                                      </p:tavLst>
                                    </p:anim>
                                  </p:childTnLst>
                                </p:cTn>
                              </p:par>
                              <p:par>
                                <p:cTn id="61" presetID="2" presetClass="entr" presetSubtype="8" fill="hold" grpId="0" nodeType="withEffect">
                                  <p:stCondLst>
                                    <p:cond delay="0"/>
                                  </p:stCondLst>
                                  <p:childTnLst>
                                    <p:set>
                                      <p:cBhvr>
                                        <p:cTn id="62" dur="1" fill="hold">
                                          <p:stCondLst>
                                            <p:cond delay="0"/>
                                          </p:stCondLst>
                                        </p:cTn>
                                        <p:tgtEl>
                                          <p:spTgt spid="25"/>
                                        </p:tgtEl>
                                        <p:attrNameLst>
                                          <p:attrName>style.visibility</p:attrName>
                                        </p:attrNameLst>
                                      </p:cBhvr>
                                      <p:to>
                                        <p:strVal val="visible"/>
                                      </p:to>
                                    </p:set>
                                    <p:anim calcmode="lin" valueType="num">
                                      <p:cBhvr additive="base">
                                        <p:cTn id="63" dur="1000" fill="hold"/>
                                        <p:tgtEl>
                                          <p:spTgt spid="25"/>
                                        </p:tgtEl>
                                        <p:attrNameLst>
                                          <p:attrName>ppt_x</p:attrName>
                                        </p:attrNameLst>
                                      </p:cBhvr>
                                      <p:tavLst>
                                        <p:tav tm="0">
                                          <p:val>
                                            <p:strVal val="0-#ppt_w/2"/>
                                          </p:val>
                                        </p:tav>
                                        <p:tav tm="100000">
                                          <p:val>
                                            <p:strVal val="#ppt_x"/>
                                          </p:val>
                                        </p:tav>
                                      </p:tavLst>
                                    </p:anim>
                                    <p:anim calcmode="lin" valueType="num">
                                      <p:cBhvr additive="base">
                                        <p:cTn id="64" dur="1000" fill="hold"/>
                                        <p:tgtEl>
                                          <p:spTgt spid="25"/>
                                        </p:tgtEl>
                                        <p:attrNameLst>
                                          <p:attrName>ppt_y</p:attrName>
                                        </p:attrNameLst>
                                      </p:cBhvr>
                                      <p:tavLst>
                                        <p:tav tm="0">
                                          <p:val>
                                            <p:strVal val="#ppt_y"/>
                                          </p:val>
                                        </p:tav>
                                        <p:tav tm="100000">
                                          <p:val>
                                            <p:strVal val="#ppt_y"/>
                                          </p:val>
                                        </p:tav>
                                      </p:tavLst>
                                    </p:anim>
                                  </p:childTnLst>
                                </p:cTn>
                              </p:par>
                              <p:par>
                                <p:cTn id="65" presetID="2" presetClass="entr" presetSubtype="8" fill="hold" grpId="0" nodeType="with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additive="base">
                                        <p:cTn id="67" dur="1000" fill="hold"/>
                                        <p:tgtEl>
                                          <p:spTgt spid="26"/>
                                        </p:tgtEl>
                                        <p:attrNameLst>
                                          <p:attrName>ppt_x</p:attrName>
                                        </p:attrNameLst>
                                      </p:cBhvr>
                                      <p:tavLst>
                                        <p:tav tm="0">
                                          <p:val>
                                            <p:strVal val="0-#ppt_w/2"/>
                                          </p:val>
                                        </p:tav>
                                        <p:tav tm="100000">
                                          <p:val>
                                            <p:strVal val="#ppt_x"/>
                                          </p:val>
                                        </p:tav>
                                      </p:tavLst>
                                    </p:anim>
                                    <p:anim calcmode="lin" valueType="num">
                                      <p:cBhvr additive="base">
                                        <p:cTn id="68" dur="1000" fill="hold"/>
                                        <p:tgtEl>
                                          <p:spTgt spid="26"/>
                                        </p:tgtEl>
                                        <p:attrNameLst>
                                          <p:attrName>ppt_y</p:attrName>
                                        </p:attrNameLst>
                                      </p:cBhvr>
                                      <p:tavLst>
                                        <p:tav tm="0">
                                          <p:val>
                                            <p:strVal val="#ppt_y"/>
                                          </p:val>
                                        </p:tav>
                                        <p:tav tm="100000">
                                          <p:val>
                                            <p:strVal val="#ppt_y"/>
                                          </p:val>
                                        </p:tav>
                                      </p:tavLst>
                                    </p:anim>
                                  </p:childTnLst>
                                </p:cTn>
                              </p:par>
                              <p:par>
                                <p:cTn id="69" presetID="2" presetClass="entr" presetSubtype="8" fill="hold" grpId="0" nodeType="withEffect">
                                  <p:stCondLst>
                                    <p:cond delay="0"/>
                                  </p:stCondLst>
                                  <p:childTnLst>
                                    <p:set>
                                      <p:cBhvr>
                                        <p:cTn id="70" dur="1" fill="hold">
                                          <p:stCondLst>
                                            <p:cond delay="0"/>
                                          </p:stCondLst>
                                        </p:cTn>
                                        <p:tgtEl>
                                          <p:spTgt spid="27"/>
                                        </p:tgtEl>
                                        <p:attrNameLst>
                                          <p:attrName>style.visibility</p:attrName>
                                        </p:attrNameLst>
                                      </p:cBhvr>
                                      <p:to>
                                        <p:strVal val="visible"/>
                                      </p:to>
                                    </p:set>
                                    <p:anim calcmode="lin" valueType="num">
                                      <p:cBhvr additive="base">
                                        <p:cTn id="71" dur="1000" fill="hold"/>
                                        <p:tgtEl>
                                          <p:spTgt spid="27"/>
                                        </p:tgtEl>
                                        <p:attrNameLst>
                                          <p:attrName>ppt_x</p:attrName>
                                        </p:attrNameLst>
                                      </p:cBhvr>
                                      <p:tavLst>
                                        <p:tav tm="0">
                                          <p:val>
                                            <p:strVal val="0-#ppt_w/2"/>
                                          </p:val>
                                        </p:tav>
                                        <p:tav tm="100000">
                                          <p:val>
                                            <p:strVal val="#ppt_x"/>
                                          </p:val>
                                        </p:tav>
                                      </p:tavLst>
                                    </p:anim>
                                    <p:anim calcmode="lin" valueType="num">
                                      <p:cBhvr additive="base">
                                        <p:cTn id="72" dur="1000" fill="hold"/>
                                        <p:tgtEl>
                                          <p:spTgt spid="27"/>
                                        </p:tgtEl>
                                        <p:attrNameLst>
                                          <p:attrName>ppt_y</p:attrName>
                                        </p:attrNameLst>
                                      </p:cBhvr>
                                      <p:tavLst>
                                        <p:tav tm="0">
                                          <p:val>
                                            <p:strVal val="#ppt_y"/>
                                          </p:val>
                                        </p:tav>
                                        <p:tav tm="100000">
                                          <p:val>
                                            <p:strVal val="#ppt_y"/>
                                          </p:val>
                                        </p:tav>
                                      </p:tavLst>
                                    </p:anim>
                                  </p:childTnLst>
                                </p:cTn>
                              </p:par>
                              <p:par>
                                <p:cTn id="73" presetID="2" presetClass="entr" presetSubtype="8" fill="hold" grpId="0" nodeType="withEffect">
                                  <p:stCondLst>
                                    <p:cond delay="0"/>
                                  </p:stCondLst>
                                  <p:childTnLst>
                                    <p:set>
                                      <p:cBhvr>
                                        <p:cTn id="74" dur="1" fill="hold">
                                          <p:stCondLst>
                                            <p:cond delay="0"/>
                                          </p:stCondLst>
                                        </p:cTn>
                                        <p:tgtEl>
                                          <p:spTgt spid="28"/>
                                        </p:tgtEl>
                                        <p:attrNameLst>
                                          <p:attrName>style.visibility</p:attrName>
                                        </p:attrNameLst>
                                      </p:cBhvr>
                                      <p:to>
                                        <p:strVal val="visible"/>
                                      </p:to>
                                    </p:set>
                                    <p:anim calcmode="lin" valueType="num">
                                      <p:cBhvr additive="base">
                                        <p:cTn id="75" dur="1000" fill="hold"/>
                                        <p:tgtEl>
                                          <p:spTgt spid="28"/>
                                        </p:tgtEl>
                                        <p:attrNameLst>
                                          <p:attrName>ppt_x</p:attrName>
                                        </p:attrNameLst>
                                      </p:cBhvr>
                                      <p:tavLst>
                                        <p:tav tm="0">
                                          <p:val>
                                            <p:strVal val="0-#ppt_w/2"/>
                                          </p:val>
                                        </p:tav>
                                        <p:tav tm="100000">
                                          <p:val>
                                            <p:strVal val="#ppt_x"/>
                                          </p:val>
                                        </p:tav>
                                      </p:tavLst>
                                    </p:anim>
                                    <p:anim calcmode="lin" valueType="num">
                                      <p:cBhvr additive="base">
                                        <p:cTn id="76" dur="1000" fill="hold"/>
                                        <p:tgtEl>
                                          <p:spTgt spid="28"/>
                                        </p:tgtEl>
                                        <p:attrNameLst>
                                          <p:attrName>ppt_y</p:attrName>
                                        </p:attrNameLst>
                                      </p:cBhvr>
                                      <p:tavLst>
                                        <p:tav tm="0">
                                          <p:val>
                                            <p:strVal val="#ppt_y"/>
                                          </p:val>
                                        </p:tav>
                                        <p:tav tm="100000">
                                          <p:val>
                                            <p:strVal val="#ppt_y"/>
                                          </p:val>
                                        </p:tav>
                                      </p:tavLst>
                                    </p:anim>
                                  </p:childTnLst>
                                </p:cTn>
                              </p:par>
                              <p:par>
                                <p:cTn id="77" presetID="2" presetClass="entr" presetSubtype="8" fill="hold" grpId="0" nodeType="withEffect">
                                  <p:stCondLst>
                                    <p:cond delay="0"/>
                                  </p:stCondLst>
                                  <p:childTnLst>
                                    <p:set>
                                      <p:cBhvr>
                                        <p:cTn id="78" dur="1" fill="hold">
                                          <p:stCondLst>
                                            <p:cond delay="0"/>
                                          </p:stCondLst>
                                        </p:cTn>
                                        <p:tgtEl>
                                          <p:spTgt spid="29"/>
                                        </p:tgtEl>
                                        <p:attrNameLst>
                                          <p:attrName>style.visibility</p:attrName>
                                        </p:attrNameLst>
                                      </p:cBhvr>
                                      <p:to>
                                        <p:strVal val="visible"/>
                                      </p:to>
                                    </p:set>
                                    <p:anim calcmode="lin" valueType="num">
                                      <p:cBhvr additive="base">
                                        <p:cTn id="79" dur="1000" fill="hold"/>
                                        <p:tgtEl>
                                          <p:spTgt spid="29"/>
                                        </p:tgtEl>
                                        <p:attrNameLst>
                                          <p:attrName>ppt_x</p:attrName>
                                        </p:attrNameLst>
                                      </p:cBhvr>
                                      <p:tavLst>
                                        <p:tav tm="0">
                                          <p:val>
                                            <p:strVal val="0-#ppt_w/2"/>
                                          </p:val>
                                        </p:tav>
                                        <p:tav tm="100000">
                                          <p:val>
                                            <p:strVal val="#ppt_x"/>
                                          </p:val>
                                        </p:tav>
                                      </p:tavLst>
                                    </p:anim>
                                    <p:anim calcmode="lin" valueType="num">
                                      <p:cBhvr additive="base">
                                        <p:cTn id="80" dur="1000" fill="hold"/>
                                        <p:tgtEl>
                                          <p:spTgt spid="29"/>
                                        </p:tgtEl>
                                        <p:attrNameLst>
                                          <p:attrName>ppt_y</p:attrName>
                                        </p:attrNameLst>
                                      </p:cBhvr>
                                      <p:tavLst>
                                        <p:tav tm="0">
                                          <p:val>
                                            <p:strVal val="#ppt_y"/>
                                          </p:val>
                                        </p:tav>
                                        <p:tav tm="100000">
                                          <p:val>
                                            <p:strVal val="#ppt_y"/>
                                          </p:val>
                                        </p:tav>
                                      </p:tavLst>
                                    </p:anim>
                                  </p:childTnLst>
                                </p:cTn>
                              </p:par>
                              <p:par>
                                <p:cTn id="81" presetID="2" presetClass="entr" presetSubtype="8" fill="hold" nodeType="withEffect">
                                  <p:stCondLst>
                                    <p:cond delay="0"/>
                                  </p:stCondLst>
                                  <p:childTnLst>
                                    <p:set>
                                      <p:cBhvr>
                                        <p:cTn id="82" dur="1" fill="hold">
                                          <p:stCondLst>
                                            <p:cond delay="0"/>
                                          </p:stCondLst>
                                        </p:cTn>
                                        <p:tgtEl>
                                          <p:spTgt spid="30"/>
                                        </p:tgtEl>
                                        <p:attrNameLst>
                                          <p:attrName>style.visibility</p:attrName>
                                        </p:attrNameLst>
                                      </p:cBhvr>
                                      <p:to>
                                        <p:strVal val="visible"/>
                                      </p:to>
                                    </p:set>
                                    <p:anim calcmode="lin" valueType="num">
                                      <p:cBhvr additive="base">
                                        <p:cTn id="83" dur="1000" fill="hold"/>
                                        <p:tgtEl>
                                          <p:spTgt spid="30"/>
                                        </p:tgtEl>
                                        <p:attrNameLst>
                                          <p:attrName>ppt_x</p:attrName>
                                        </p:attrNameLst>
                                      </p:cBhvr>
                                      <p:tavLst>
                                        <p:tav tm="0">
                                          <p:val>
                                            <p:strVal val="0-#ppt_w/2"/>
                                          </p:val>
                                        </p:tav>
                                        <p:tav tm="100000">
                                          <p:val>
                                            <p:strVal val="#ppt_x"/>
                                          </p:val>
                                        </p:tav>
                                      </p:tavLst>
                                    </p:anim>
                                    <p:anim calcmode="lin" valueType="num">
                                      <p:cBhvr additive="base">
                                        <p:cTn id="84" dur="1000" fill="hold"/>
                                        <p:tgtEl>
                                          <p:spTgt spid="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14" grpId="0"/>
      <p:bldP spid="15" grpId="0" animBg="1"/>
      <p:bldP spid="16" grpId="0"/>
      <p:bldP spid="17" grpId="0"/>
      <p:bldP spid="18" grpId="0" animBg="1"/>
      <p:bldP spid="19" grpId="0"/>
      <p:bldP spid="20" grpId="0"/>
      <p:bldP spid="21" grpId="0" animBg="1"/>
      <p:bldP spid="22" grpId="0"/>
      <p:bldP spid="23" grpId="0"/>
      <p:bldP spid="24" grpId="0" animBg="1"/>
      <p:bldP spid="25" grpId="0"/>
      <p:bldP spid="26" grpId="0"/>
      <p:bldP spid="27" grpId="0" animBg="1"/>
      <p:bldP spid="28" grpId="0"/>
      <p:bldP spid="29"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72" name="组合 71">
            <a:extLst>
              <a:ext uri="{FF2B5EF4-FFF2-40B4-BE49-F238E27FC236}">
                <a16:creationId xmlns:a16="http://schemas.microsoft.com/office/drawing/2014/main" id="{4F70856F-61C5-42E7-A895-885E5F89E594}"/>
              </a:ext>
            </a:extLst>
          </p:cNvPr>
          <p:cNvGrpSpPr/>
          <p:nvPr/>
        </p:nvGrpSpPr>
        <p:grpSpPr>
          <a:xfrm>
            <a:off x="9455689" y="249096"/>
            <a:ext cx="2200144" cy="814741"/>
            <a:chOff x="7178675" y="512890"/>
            <a:chExt cx="2905125" cy="970473"/>
          </a:xfrm>
        </p:grpSpPr>
        <p:sp>
          <p:nvSpPr>
            <p:cNvPr id="73" name="矩形 72">
              <a:extLst>
                <a:ext uri="{FF2B5EF4-FFF2-40B4-BE49-F238E27FC236}">
                  <a16:creationId xmlns:a16="http://schemas.microsoft.com/office/drawing/2014/main" id="{89BDB780-D878-4715-A418-BA52E0A30238}"/>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4" name="矩形 73">
              <a:extLst>
                <a:ext uri="{FF2B5EF4-FFF2-40B4-BE49-F238E27FC236}">
                  <a16:creationId xmlns:a16="http://schemas.microsoft.com/office/drawing/2014/main" id="{0F461359-8C41-4CD4-BD07-CAB23C436689}"/>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5" name="矩形 74">
              <a:extLst>
                <a:ext uri="{FF2B5EF4-FFF2-40B4-BE49-F238E27FC236}">
                  <a16:creationId xmlns:a16="http://schemas.microsoft.com/office/drawing/2014/main" id="{71D36BB6-50D2-4410-B8D0-573D8ABD3BA3}"/>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6" name="矩形 75">
              <a:extLst>
                <a:ext uri="{FF2B5EF4-FFF2-40B4-BE49-F238E27FC236}">
                  <a16:creationId xmlns:a16="http://schemas.microsoft.com/office/drawing/2014/main" id="{96597888-9C33-46D8-8590-03BBFAEA3957}"/>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7" name="文本框 76">
              <a:extLst>
                <a:ext uri="{FF2B5EF4-FFF2-40B4-BE49-F238E27FC236}">
                  <a16:creationId xmlns:a16="http://schemas.microsoft.com/office/drawing/2014/main" id="{85F83211-35B4-4DB0-9F88-2175A9F5890A}"/>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8" name="文本框 77">
              <a:extLst>
                <a:ext uri="{FF2B5EF4-FFF2-40B4-BE49-F238E27FC236}">
                  <a16:creationId xmlns:a16="http://schemas.microsoft.com/office/drawing/2014/main" id="{1BD33DD2-34F5-4294-83B7-4B484F11BEFF}"/>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9" name="文本框 78">
              <a:extLst>
                <a:ext uri="{FF2B5EF4-FFF2-40B4-BE49-F238E27FC236}">
                  <a16:creationId xmlns:a16="http://schemas.microsoft.com/office/drawing/2014/main" id="{FA383460-02D5-4049-A1BD-12C2CB1845EA}"/>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pic>
        <p:nvPicPr>
          <p:cNvPr id="95" name="图片 94">
            <a:extLst>
              <a:ext uri="{FF2B5EF4-FFF2-40B4-BE49-F238E27FC236}">
                <a16:creationId xmlns:a16="http://schemas.microsoft.com/office/drawing/2014/main" id="{57A49797-AA7E-4FC0-83A9-466DED297A70}"/>
              </a:ext>
            </a:extLst>
          </p:cNvPr>
          <p:cNvPicPr>
            <a:picLocks noChangeAspect="1"/>
          </p:cNvPicPr>
          <p:nvPr/>
        </p:nvPicPr>
        <p:blipFill>
          <a:blip r:embed="rId2">
            <a:extLst>
              <a:ext uri="{28A0092B-C50C-407E-A947-70E740481C1C}">
                <a14:useLocalDpi xmlns:a14="http://schemas.microsoft.com/office/drawing/2010/main" val="0"/>
              </a:ext>
            </a:extLst>
          </a:blip>
          <a:srcRect r="31734" b="30968"/>
          <a:stretch>
            <a:fillRect/>
          </a:stretch>
        </p:blipFill>
        <p:spPr>
          <a:xfrm>
            <a:off x="8350610" y="3701588"/>
            <a:ext cx="3841390" cy="3156413"/>
          </a:xfrm>
          <a:custGeom>
            <a:avLst/>
            <a:gdLst>
              <a:gd name="connsiteX0" fmla="*/ 0 w 3841390"/>
              <a:gd name="connsiteY0" fmla="*/ 0 h 3156413"/>
              <a:gd name="connsiteX1" fmla="*/ 3841390 w 3841390"/>
              <a:gd name="connsiteY1" fmla="*/ 0 h 3156413"/>
              <a:gd name="connsiteX2" fmla="*/ 3841390 w 3841390"/>
              <a:gd name="connsiteY2" fmla="*/ 3156413 h 3156413"/>
              <a:gd name="connsiteX3" fmla="*/ 734124 w 3841390"/>
              <a:gd name="connsiteY3" fmla="*/ 3156413 h 3156413"/>
              <a:gd name="connsiteX4" fmla="*/ 0 w 3841390"/>
              <a:gd name="connsiteY4" fmla="*/ 3156413 h 3156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1390" h="3156413">
                <a:moveTo>
                  <a:pt x="0" y="0"/>
                </a:moveTo>
                <a:lnTo>
                  <a:pt x="3841390" y="0"/>
                </a:lnTo>
                <a:lnTo>
                  <a:pt x="3841390" y="3156413"/>
                </a:lnTo>
                <a:lnTo>
                  <a:pt x="734124" y="3156413"/>
                </a:lnTo>
                <a:lnTo>
                  <a:pt x="0" y="3156413"/>
                </a:lnTo>
                <a:close/>
              </a:path>
            </a:pathLst>
          </a:custGeom>
        </p:spPr>
      </p:pic>
      <p:grpSp>
        <p:nvGrpSpPr>
          <p:cNvPr id="12" name="组合 11">
            <a:extLst>
              <a:ext uri="{FF2B5EF4-FFF2-40B4-BE49-F238E27FC236}">
                <a16:creationId xmlns:a16="http://schemas.microsoft.com/office/drawing/2014/main" id="{3C12200D-1028-4924-8528-8BEF01056B50}"/>
              </a:ext>
            </a:extLst>
          </p:cNvPr>
          <p:cNvGrpSpPr/>
          <p:nvPr/>
        </p:nvGrpSpPr>
        <p:grpSpPr>
          <a:xfrm>
            <a:off x="1154341" y="2211691"/>
            <a:ext cx="4572000" cy="1484320"/>
            <a:chOff x="1020726" y="2007283"/>
            <a:chExt cx="4572000" cy="1484320"/>
          </a:xfrm>
        </p:grpSpPr>
        <p:sp>
          <p:nvSpPr>
            <p:cNvPr id="13" name="矩形 12">
              <a:extLst>
                <a:ext uri="{FF2B5EF4-FFF2-40B4-BE49-F238E27FC236}">
                  <a16:creationId xmlns:a16="http://schemas.microsoft.com/office/drawing/2014/main" id="{13F1B204-781D-4A36-B708-BE84E4766FCA}"/>
                </a:ext>
              </a:extLst>
            </p:cNvPr>
            <p:cNvSpPr/>
            <p:nvPr/>
          </p:nvSpPr>
          <p:spPr>
            <a:xfrm>
              <a:off x="1020726" y="2133601"/>
              <a:ext cx="4572000" cy="1358002"/>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4" name="矩形 13">
              <a:extLst>
                <a:ext uri="{FF2B5EF4-FFF2-40B4-BE49-F238E27FC236}">
                  <a16:creationId xmlns:a16="http://schemas.microsoft.com/office/drawing/2014/main" id="{A233F9FE-0984-44E2-ABB3-A60607D807A0}"/>
                </a:ext>
              </a:extLst>
            </p:cNvPr>
            <p:cNvSpPr/>
            <p:nvPr/>
          </p:nvSpPr>
          <p:spPr>
            <a:xfrm>
              <a:off x="2322955" y="2046669"/>
              <a:ext cx="2915352" cy="1358002"/>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5" name="文本框 14">
              <a:extLst>
                <a:ext uri="{FF2B5EF4-FFF2-40B4-BE49-F238E27FC236}">
                  <a16:creationId xmlns:a16="http://schemas.microsoft.com/office/drawing/2014/main" id="{8C3A39C1-5307-4E0E-80C3-03DCEF4372F2}"/>
                </a:ext>
              </a:extLst>
            </p:cNvPr>
            <p:cNvSpPr txBox="1"/>
            <p:nvPr/>
          </p:nvSpPr>
          <p:spPr>
            <a:xfrm>
              <a:off x="1338170" y="2746490"/>
              <a:ext cx="3994518" cy="502702"/>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17" name="文本框 16">
              <a:extLst>
                <a:ext uri="{FF2B5EF4-FFF2-40B4-BE49-F238E27FC236}">
                  <a16:creationId xmlns:a16="http://schemas.microsoft.com/office/drawing/2014/main" id="{5D6611A3-22BA-470A-97FA-9D4BE0885581}"/>
                </a:ext>
              </a:extLst>
            </p:cNvPr>
            <p:cNvSpPr txBox="1"/>
            <p:nvPr/>
          </p:nvSpPr>
          <p:spPr>
            <a:xfrm>
              <a:off x="1313877" y="2346380"/>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19" name="文本框 18">
              <a:extLst>
                <a:ext uri="{FF2B5EF4-FFF2-40B4-BE49-F238E27FC236}">
                  <a16:creationId xmlns:a16="http://schemas.microsoft.com/office/drawing/2014/main" id="{039E85C8-9E99-4FD2-A318-D41DB867ECC0}"/>
                </a:ext>
              </a:extLst>
            </p:cNvPr>
            <p:cNvSpPr txBox="1"/>
            <p:nvPr/>
          </p:nvSpPr>
          <p:spPr>
            <a:xfrm>
              <a:off x="2483459" y="2007283"/>
              <a:ext cx="2754848" cy="257506"/>
            </a:xfrm>
            <a:prstGeom prst="rect">
              <a:avLst/>
            </a:prstGeom>
            <a:noFill/>
          </p:spPr>
          <p:txBody>
            <a:bodyPr wrap="square">
              <a:spAutoFit/>
            </a:bodyPr>
            <a:lstStyle/>
            <a:p>
              <a:pPr algn="dist">
                <a:lnSpc>
                  <a:spcPts val="1400"/>
                </a:lnSpc>
              </a:pPr>
              <a:r>
                <a:rPr lang="en-US" altLang="zh-CN" sz="1000" spc="100" dirty="0">
                  <a:solidFill>
                    <a:schemeClr val="bg1"/>
                  </a:solidFill>
                  <a:cs typeface="+mn-ea"/>
                  <a:sym typeface="+mn-lt"/>
                </a:rPr>
                <a:t>BUSINESS REPOET SUMMARY</a:t>
              </a:r>
              <a:endParaRPr lang="zh-CN" altLang="en-US" sz="1000" spc="100" dirty="0">
                <a:solidFill>
                  <a:schemeClr val="bg1"/>
                </a:solidFill>
                <a:cs typeface="+mn-ea"/>
                <a:sym typeface="+mn-lt"/>
              </a:endParaRPr>
            </a:p>
          </p:txBody>
        </p:sp>
      </p:grpSp>
      <p:grpSp>
        <p:nvGrpSpPr>
          <p:cNvPr id="28" name="组合 27">
            <a:extLst>
              <a:ext uri="{FF2B5EF4-FFF2-40B4-BE49-F238E27FC236}">
                <a16:creationId xmlns:a16="http://schemas.microsoft.com/office/drawing/2014/main" id="{43D743B0-2D42-4DC7-9B7C-625F5D1C7A7C}"/>
              </a:ext>
            </a:extLst>
          </p:cNvPr>
          <p:cNvGrpSpPr/>
          <p:nvPr/>
        </p:nvGrpSpPr>
        <p:grpSpPr>
          <a:xfrm>
            <a:off x="6451088" y="2208738"/>
            <a:ext cx="4572000" cy="1484320"/>
            <a:chOff x="1020726" y="2007283"/>
            <a:chExt cx="4572000" cy="1484320"/>
          </a:xfrm>
        </p:grpSpPr>
        <p:sp>
          <p:nvSpPr>
            <p:cNvPr id="29" name="矩形 28">
              <a:extLst>
                <a:ext uri="{FF2B5EF4-FFF2-40B4-BE49-F238E27FC236}">
                  <a16:creationId xmlns:a16="http://schemas.microsoft.com/office/drawing/2014/main" id="{34747C62-9A93-4F08-9B42-0FA65E5C7967}"/>
                </a:ext>
              </a:extLst>
            </p:cNvPr>
            <p:cNvSpPr/>
            <p:nvPr/>
          </p:nvSpPr>
          <p:spPr>
            <a:xfrm>
              <a:off x="1020726" y="2133601"/>
              <a:ext cx="4572000" cy="1358002"/>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0" name="矩形 29">
              <a:extLst>
                <a:ext uri="{FF2B5EF4-FFF2-40B4-BE49-F238E27FC236}">
                  <a16:creationId xmlns:a16="http://schemas.microsoft.com/office/drawing/2014/main" id="{444027B8-0689-475F-BC89-A5EC95CB60ED}"/>
                </a:ext>
              </a:extLst>
            </p:cNvPr>
            <p:cNvSpPr/>
            <p:nvPr/>
          </p:nvSpPr>
          <p:spPr>
            <a:xfrm>
              <a:off x="2322955" y="2046669"/>
              <a:ext cx="2915352" cy="1358002"/>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1" name="文本框 30">
              <a:extLst>
                <a:ext uri="{FF2B5EF4-FFF2-40B4-BE49-F238E27FC236}">
                  <a16:creationId xmlns:a16="http://schemas.microsoft.com/office/drawing/2014/main" id="{AF0C96BD-3FDF-48FD-8868-CF9ECC52E504}"/>
                </a:ext>
              </a:extLst>
            </p:cNvPr>
            <p:cNvSpPr txBox="1"/>
            <p:nvPr/>
          </p:nvSpPr>
          <p:spPr>
            <a:xfrm>
              <a:off x="1338170" y="2746490"/>
              <a:ext cx="3994518" cy="502702"/>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32" name="文本框 31">
              <a:extLst>
                <a:ext uri="{FF2B5EF4-FFF2-40B4-BE49-F238E27FC236}">
                  <a16:creationId xmlns:a16="http://schemas.microsoft.com/office/drawing/2014/main" id="{2FC88BA3-B3A5-42A9-84E6-605E52C4F8EE}"/>
                </a:ext>
              </a:extLst>
            </p:cNvPr>
            <p:cNvSpPr txBox="1"/>
            <p:nvPr/>
          </p:nvSpPr>
          <p:spPr>
            <a:xfrm>
              <a:off x="1313877" y="2346380"/>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33" name="文本框 32">
              <a:extLst>
                <a:ext uri="{FF2B5EF4-FFF2-40B4-BE49-F238E27FC236}">
                  <a16:creationId xmlns:a16="http://schemas.microsoft.com/office/drawing/2014/main" id="{5396A004-C590-43CB-8913-D1AA87F10789}"/>
                </a:ext>
              </a:extLst>
            </p:cNvPr>
            <p:cNvSpPr txBox="1"/>
            <p:nvPr/>
          </p:nvSpPr>
          <p:spPr>
            <a:xfrm>
              <a:off x="2483459" y="2007283"/>
              <a:ext cx="2754848" cy="257506"/>
            </a:xfrm>
            <a:prstGeom prst="rect">
              <a:avLst/>
            </a:prstGeom>
            <a:noFill/>
          </p:spPr>
          <p:txBody>
            <a:bodyPr wrap="square">
              <a:spAutoFit/>
            </a:bodyPr>
            <a:lstStyle/>
            <a:p>
              <a:pPr algn="dist">
                <a:lnSpc>
                  <a:spcPts val="1400"/>
                </a:lnSpc>
              </a:pPr>
              <a:r>
                <a:rPr lang="en-US" altLang="zh-CN" sz="1000" spc="100" dirty="0">
                  <a:solidFill>
                    <a:schemeClr val="bg1"/>
                  </a:solidFill>
                  <a:cs typeface="+mn-ea"/>
                  <a:sym typeface="+mn-lt"/>
                </a:rPr>
                <a:t>BUSINESS REPOET SUMMARY</a:t>
              </a:r>
              <a:endParaRPr lang="zh-CN" altLang="en-US" sz="1000" spc="100" dirty="0">
                <a:solidFill>
                  <a:schemeClr val="bg1"/>
                </a:solidFill>
                <a:cs typeface="+mn-ea"/>
                <a:sym typeface="+mn-lt"/>
              </a:endParaRPr>
            </a:p>
          </p:txBody>
        </p:sp>
      </p:grpSp>
      <p:sp>
        <p:nvSpPr>
          <p:cNvPr id="34" name="文本框 33">
            <a:extLst>
              <a:ext uri="{FF2B5EF4-FFF2-40B4-BE49-F238E27FC236}">
                <a16:creationId xmlns:a16="http://schemas.microsoft.com/office/drawing/2014/main" id="{6D8A2C69-E1B7-4B9B-BC28-947F592B1408}"/>
              </a:ext>
            </a:extLst>
          </p:cNvPr>
          <p:cNvSpPr txBox="1"/>
          <p:nvPr/>
        </p:nvSpPr>
        <p:spPr>
          <a:xfrm>
            <a:off x="1481680" y="4305163"/>
            <a:ext cx="9228639" cy="1600695"/>
          </a:xfrm>
          <a:prstGeom prst="rect">
            <a:avLst/>
          </a:prstGeom>
          <a:noFill/>
        </p:spPr>
        <p:txBody>
          <a:bodyPr wrap="square" rtlCol="0">
            <a:spAutoFit/>
          </a:bodyPr>
          <a:lstStyle/>
          <a:p>
            <a:pPr algn="ctr">
              <a:lnSpc>
                <a:spcPts val="2000"/>
              </a:lnSpc>
            </a:pPr>
            <a:r>
              <a:rPr lang="en-US" altLang="zh-CN" sz="1100" spc="100" dirty="0">
                <a:solidFill>
                  <a:schemeClr val="bg1"/>
                </a:solidFill>
                <a:cs typeface="+mn-ea"/>
                <a:sym typeface="+mn-lt"/>
              </a:rPr>
              <a:t>Please enter the font and title you think is appropriate in the box, and change your color, Please enter the font and title you think is appropriate in the box, and change your color. Please enter the font and title you think is appropriate in the box, and change your color, Please enter the font and title you think is appropriate in the box, and change your color.</a:t>
            </a:r>
            <a:endParaRPr lang="zh-CN" altLang="en-US" sz="1100" spc="100" dirty="0">
              <a:solidFill>
                <a:schemeClr val="bg1"/>
              </a:solidFill>
              <a:cs typeface="+mn-ea"/>
              <a:sym typeface="+mn-lt"/>
            </a:endParaRPr>
          </a:p>
          <a:p>
            <a:pPr algn="ctr">
              <a:lnSpc>
                <a:spcPts val="2000"/>
              </a:lnSpc>
            </a:pPr>
            <a:endParaRPr lang="zh-CN" altLang="en-US" sz="1100" spc="100" dirty="0">
              <a:solidFill>
                <a:schemeClr val="bg1"/>
              </a:solidFill>
              <a:cs typeface="+mn-ea"/>
              <a:sym typeface="+mn-lt"/>
            </a:endParaRPr>
          </a:p>
          <a:p>
            <a:pPr algn="ctr">
              <a:lnSpc>
                <a:spcPts val="2000"/>
              </a:lnSpc>
            </a:pPr>
            <a:endParaRPr lang="zh-CN" altLang="en-US" sz="1100" spc="100" dirty="0">
              <a:solidFill>
                <a:schemeClr val="bg1"/>
              </a:solidFill>
              <a:cs typeface="+mn-ea"/>
              <a:sym typeface="+mn-lt"/>
            </a:endParaRPr>
          </a:p>
        </p:txBody>
      </p:sp>
      <p:pic>
        <p:nvPicPr>
          <p:cNvPr id="25" name="图片 24">
            <a:extLst>
              <a:ext uri="{FF2B5EF4-FFF2-40B4-BE49-F238E27FC236}">
                <a16:creationId xmlns:a16="http://schemas.microsoft.com/office/drawing/2014/main" id="{7E4E4FD3-4D1C-4C89-9E76-D6A3E82B7A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Tree>
    <p:extLst>
      <p:ext uri="{BB962C8B-B14F-4D97-AF65-F5344CB8AC3E}">
        <p14:creationId xmlns:p14="http://schemas.microsoft.com/office/powerpoint/2010/main" val="3857138153"/>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1+#ppt_w/2"/>
                                          </p:val>
                                        </p:tav>
                                        <p:tav tm="100000">
                                          <p:val>
                                            <p:strVal val="#ppt_x"/>
                                          </p:val>
                                        </p:tav>
                                      </p:tavLst>
                                    </p:anim>
                                    <p:anim calcmode="lin" valueType="num">
                                      <p:cBhvr additive="base">
                                        <p:cTn id="8" dur="1000" fill="hold"/>
                                        <p:tgtEl>
                                          <p:spTgt spid="72"/>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0-#ppt_w/2"/>
                                          </p:val>
                                        </p:tav>
                                        <p:tav tm="100000">
                                          <p:val>
                                            <p:strVal val="#ppt_x"/>
                                          </p:val>
                                        </p:tav>
                                      </p:tavLst>
                                    </p:anim>
                                    <p:anim calcmode="lin" valueType="num">
                                      <p:cBhvr additive="base">
                                        <p:cTn id="12" dur="1000" fill="hold"/>
                                        <p:tgtEl>
                                          <p:spTgt spid="12"/>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 calcmode="lin" valueType="num">
                                      <p:cBhvr additive="base">
                                        <p:cTn id="15" dur="1000" fill="hold"/>
                                        <p:tgtEl>
                                          <p:spTgt spid="28"/>
                                        </p:tgtEl>
                                        <p:attrNameLst>
                                          <p:attrName>ppt_x</p:attrName>
                                        </p:attrNameLst>
                                      </p:cBhvr>
                                      <p:tavLst>
                                        <p:tav tm="0">
                                          <p:val>
                                            <p:strVal val="0-#ppt_w/2"/>
                                          </p:val>
                                        </p:tav>
                                        <p:tav tm="100000">
                                          <p:val>
                                            <p:strVal val="#ppt_x"/>
                                          </p:val>
                                        </p:tav>
                                      </p:tavLst>
                                    </p:anim>
                                    <p:anim calcmode="lin" valueType="num">
                                      <p:cBhvr additive="base">
                                        <p:cTn id="16" dur="1000" fill="hold"/>
                                        <p:tgtEl>
                                          <p:spTgt spid="28"/>
                                        </p:tgtEl>
                                        <p:attrNameLst>
                                          <p:attrName>ppt_y</p:attrName>
                                        </p:attrNameLst>
                                      </p:cBhvr>
                                      <p:tavLst>
                                        <p:tav tm="0">
                                          <p:val>
                                            <p:strVal val="#ppt_y"/>
                                          </p:val>
                                        </p:tav>
                                        <p:tav tm="100000">
                                          <p:val>
                                            <p:strVal val="#ppt_y"/>
                                          </p:val>
                                        </p:tav>
                                      </p:tavLst>
                                    </p:anim>
                                  </p:childTnLst>
                                </p:cTn>
                              </p:par>
                              <p:par>
                                <p:cTn id="17" presetID="16" presetClass="entr" presetSubtype="37" fill="hold" grpId="0" nodeType="with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barn(outVertical)">
                                      <p:cBhvr>
                                        <p:cTn id="19" dur="1000"/>
                                        <p:tgtEl>
                                          <p:spTgt spid="34"/>
                                        </p:tgtEl>
                                      </p:cBhvr>
                                    </p:animEffect>
                                  </p:childTnLst>
                                </p:cTn>
                              </p:par>
                              <p:par>
                                <p:cTn id="20" presetID="2" presetClass="entr" presetSubtype="8" fill="hold" nodeType="withEffect">
                                  <p:stCondLst>
                                    <p:cond delay="0"/>
                                  </p:stCondLst>
                                  <p:childTnLst>
                                    <p:set>
                                      <p:cBhvr>
                                        <p:cTn id="21" dur="1" fill="hold">
                                          <p:stCondLst>
                                            <p:cond delay="0"/>
                                          </p:stCondLst>
                                        </p:cTn>
                                        <p:tgtEl>
                                          <p:spTgt spid="25"/>
                                        </p:tgtEl>
                                        <p:attrNameLst>
                                          <p:attrName>style.visibility</p:attrName>
                                        </p:attrNameLst>
                                      </p:cBhvr>
                                      <p:to>
                                        <p:strVal val="visible"/>
                                      </p:to>
                                    </p:set>
                                    <p:anim calcmode="lin" valueType="num">
                                      <p:cBhvr additive="base">
                                        <p:cTn id="22" dur="1000" fill="hold"/>
                                        <p:tgtEl>
                                          <p:spTgt spid="25"/>
                                        </p:tgtEl>
                                        <p:attrNameLst>
                                          <p:attrName>ppt_x</p:attrName>
                                        </p:attrNameLst>
                                      </p:cBhvr>
                                      <p:tavLst>
                                        <p:tav tm="0">
                                          <p:val>
                                            <p:strVal val="0-#ppt_w/2"/>
                                          </p:val>
                                        </p:tav>
                                        <p:tav tm="100000">
                                          <p:val>
                                            <p:strVal val="#ppt_x"/>
                                          </p:val>
                                        </p:tav>
                                      </p:tavLst>
                                    </p:anim>
                                    <p:anim calcmode="lin" valueType="num">
                                      <p:cBhvr additive="base">
                                        <p:cTn id="23" dur="1000" fill="hold"/>
                                        <p:tgtEl>
                                          <p:spTgt spid="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72" name="组合 71">
            <a:extLst>
              <a:ext uri="{FF2B5EF4-FFF2-40B4-BE49-F238E27FC236}">
                <a16:creationId xmlns:a16="http://schemas.microsoft.com/office/drawing/2014/main" id="{4F70856F-61C5-42E7-A895-885E5F89E594}"/>
              </a:ext>
            </a:extLst>
          </p:cNvPr>
          <p:cNvGrpSpPr/>
          <p:nvPr/>
        </p:nvGrpSpPr>
        <p:grpSpPr>
          <a:xfrm>
            <a:off x="9455689" y="249096"/>
            <a:ext cx="2200144" cy="814741"/>
            <a:chOff x="7178675" y="512890"/>
            <a:chExt cx="2905125" cy="970473"/>
          </a:xfrm>
        </p:grpSpPr>
        <p:sp>
          <p:nvSpPr>
            <p:cNvPr id="73" name="矩形 72">
              <a:extLst>
                <a:ext uri="{FF2B5EF4-FFF2-40B4-BE49-F238E27FC236}">
                  <a16:creationId xmlns:a16="http://schemas.microsoft.com/office/drawing/2014/main" id="{89BDB780-D878-4715-A418-BA52E0A30238}"/>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4" name="矩形 73">
              <a:extLst>
                <a:ext uri="{FF2B5EF4-FFF2-40B4-BE49-F238E27FC236}">
                  <a16:creationId xmlns:a16="http://schemas.microsoft.com/office/drawing/2014/main" id="{0F461359-8C41-4CD4-BD07-CAB23C436689}"/>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5" name="矩形 74">
              <a:extLst>
                <a:ext uri="{FF2B5EF4-FFF2-40B4-BE49-F238E27FC236}">
                  <a16:creationId xmlns:a16="http://schemas.microsoft.com/office/drawing/2014/main" id="{71D36BB6-50D2-4410-B8D0-573D8ABD3BA3}"/>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6" name="矩形 75">
              <a:extLst>
                <a:ext uri="{FF2B5EF4-FFF2-40B4-BE49-F238E27FC236}">
                  <a16:creationId xmlns:a16="http://schemas.microsoft.com/office/drawing/2014/main" id="{96597888-9C33-46D8-8590-03BBFAEA3957}"/>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7" name="文本框 76">
              <a:extLst>
                <a:ext uri="{FF2B5EF4-FFF2-40B4-BE49-F238E27FC236}">
                  <a16:creationId xmlns:a16="http://schemas.microsoft.com/office/drawing/2014/main" id="{85F83211-35B4-4DB0-9F88-2175A9F5890A}"/>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8" name="文本框 77">
              <a:extLst>
                <a:ext uri="{FF2B5EF4-FFF2-40B4-BE49-F238E27FC236}">
                  <a16:creationId xmlns:a16="http://schemas.microsoft.com/office/drawing/2014/main" id="{1BD33DD2-34F5-4294-83B7-4B484F11BEFF}"/>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9" name="文本框 78">
              <a:extLst>
                <a:ext uri="{FF2B5EF4-FFF2-40B4-BE49-F238E27FC236}">
                  <a16:creationId xmlns:a16="http://schemas.microsoft.com/office/drawing/2014/main" id="{FA383460-02D5-4049-A1BD-12C2CB1845EA}"/>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pic>
        <p:nvPicPr>
          <p:cNvPr id="95" name="图片 94">
            <a:extLst>
              <a:ext uri="{FF2B5EF4-FFF2-40B4-BE49-F238E27FC236}">
                <a16:creationId xmlns:a16="http://schemas.microsoft.com/office/drawing/2014/main" id="{57A49797-AA7E-4FC0-83A9-466DED297A70}"/>
              </a:ext>
            </a:extLst>
          </p:cNvPr>
          <p:cNvPicPr>
            <a:picLocks noChangeAspect="1"/>
          </p:cNvPicPr>
          <p:nvPr/>
        </p:nvPicPr>
        <p:blipFill>
          <a:blip r:embed="rId2">
            <a:extLst>
              <a:ext uri="{28A0092B-C50C-407E-A947-70E740481C1C}">
                <a14:useLocalDpi xmlns:a14="http://schemas.microsoft.com/office/drawing/2010/main" val="0"/>
              </a:ext>
            </a:extLst>
          </a:blip>
          <a:srcRect r="31734" b="30968"/>
          <a:stretch>
            <a:fillRect/>
          </a:stretch>
        </p:blipFill>
        <p:spPr>
          <a:xfrm>
            <a:off x="8350610" y="3701588"/>
            <a:ext cx="3841390" cy="3156413"/>
          </a:xfrm>
          <a:custGeom>
            <a:avLst/>
            <a:gdLst>
              <a:gd name="connsiteX0" fmla="*/ 0 w 3841390"/>
              <a:gd name="connsiteY0" fmla="*/ 0 h 3156413"/>
              <a:gd name="connsiteX1" fmla="*/ 3841390 w 3841390"/>
              <a:gd name="connsiteY1" fmla="*/ 0 h 3156413"/>
              <a:gd name="connsiteX2" fmla="*/ 3841390 w 3841390"/>
              <a:gd name="connsiteY2" fmla="*/ 3156413 h 3156413"/>
              <a:gd name="connsiteX3" fmla="*/ 734124 w 3841390"/>
              <a:gd name="connsiteY3" fmla="*/ 3156413 h 3156413"/>
              <a:gd name="connsiteX4" fmla="*/ 0 w 3841390"/>
              <a:gd name="connsiteY4" fmla="*/ 3156413 h 3156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1390" h="3156413">
                <a:moveTo>
                  <a:pt x="0" y="0"/>
                </a:moveTo>
                <a:lnTo>
                  <a:pt x="3841390" y="0"/>
                </a:lnTo>
                <a:lnTo>
                  <a:pt x="3841390" y="3156413"/>
                </a:lnTo>
                <a:lnTo>
                  <a:pt x="734124" y="3156413"/>
                </a:lnTo>
                <a:lnTo>
                  <a:pt x="0" y="3156413"/>
                </a:lnTo>
                <a:close/>
              </a:path>
            </a:pathLst>
          </a:custGeom>
        </p:spPr>
      </p:pic>
      <p:grpSp>
        <p:nvGrpSpPr>
          <p:cNvPr id="12" name="组合 11">
            <a:extLst>
              <a:ext uri="{FF2B5EF4-FFF2-40B4-BE49-F238E27FC236}">
                <a16:creationId xmlns:a16="http://schemas.microsoft.com/office/drawing/2014/main" id="{C3D8BA25-2795-4763-861E-FD28A99B9E83}"/>
              </a:ext>
            </a:extLst>
          </p:cNvPr>
          <p:cNvGrpSpPr/>
          <p:nvPr/>
        </p:nvGrpSpPr>
        <p:grpSpPr>
          <a:xfrm>
            <a:off x="1362705" y="2108065"/>
            <a:ext cx="3527626" cy="3320371"/>
            <a:chOff x="1501611" y="2450094"/>
            <a:chExt cx="2599401" cy="2446681"/>
          </a:xfrm>
        </p:grpSpPr>
        <p:sp>
          <p:nvSpPr>
            <p:cNvPr id="13" name="文本框 12">
              <a:extLst>
                <a:ext uri="{FF2B5EF4-FFF2-40B4-BE49-F238E27FC236}">
                  <a16:creationId xmlns:a16="http://schemas.microsoft.com/office/drawing/2014/main" id="{08AF1ABA-B0FE-40B9-B4DA-ED97EC20A987}"/>
                </a:ext>
              </a:extLst>
            </p:cNvPr>
            <p:cNvSpPr txBox="1"/>
            <p:nvPr/>
          </p:nvSpPr>
          <p:spPr>
            <a:xfrm>
              <a:off x="1501612" y="3101315"/>
              <a:ext cx="1696367" cy="294829"/>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grpSp>
          <p:nvGrpSpPr>
            <p:cNvPr id="14" name="组合 13">
              <a:extLst>
                <a:ext uri="{FF2B5EF4-FFF2-40B4-BE49-F238E27FC236}">
                  <a16:creationId xmlns:a16="http://schemas.microsoft.com/office/drawing/2014/main" id="{7837C60C-C912-42DE-A6D4-06CA0EA8BE41}"/>
                </a:ext>
              </a:extLst>
            </p:cNvPr>
            <p:cNvGrpSpPr/>
            <p:nvPr/>
          </p:nvGrpSpPr>
          <p:grpSpPr>
            <a:xfrm>
              <a:off x="1501611" y="2450094"/>
              <a:ext cx="2599401" cy="2446681"/>
              <a:chOff x="1501611" y="2450094"/>
              <a:chExt cx="2599401" cy="2446681"/>
            </a:xfrm>
          </p:grpSpPr>
          <p:cxnSp>
            <p:nvCxnSpPr>
              <p:cNvPr id="15" name="直接连接符 14">
                <a:extLst>
                  <a:ext uri="{FF2B5EF4-FFF2-40B4-BE49-F238E27FC236}">
                    <a16:creationId xmlns:a16="http://schemas.microsoft.com/office/drawing/2014/main" id="{84F92C43-E884-4974-91D0-B4A3FA0BAAAE}"/>
                  </a:ext>
                </a:extLst>
              </p:cNvPr>
              <p:cNvCxnSpPr>
                <a:cxnSpLocks/>
              </p:cNvCxnSpPr>
              <p:nvPr/>
            </p:nvCxnSpPr>
            <p:spPr>
              <a:xfrm>
                <a:off x="1562223" y="2980568"/>
                <a:ext cx="2538789" cy="0"/>
              </a:xfrm>
              <a:prstGeom prst="line">
                <a:avLst/>
              </a:prstGeom>
              <a:solidFill>
                <a:schemeClr val="bg1"/>
              </a:solid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文本框 15">
                <a:extLst>
                  <a:ext uri="{FF2B5EF4-FFF2-40B4-BE49-F238E27FC236}">
                    <a16:creationId xmlns:a16="http://schemas.microsoft.com/office/drawing/2014/main" id="{73AD7A80-0D7B-47E7-8A40-3741B67A4B24}"/>
                  </a:ext>
                </a:extLst>
              </p:cNvPr>
              <p:cNvSpPr txBox="1"/>
              <p:nvPr/>
            </p:nvSpPr>
            <p:spPr>
              <a:xfrm>
                <a:off x="1501611" y="3552646"/>
                <a:ext cx="2599401" cy="1179504"/>
              </a:xfrm>
              <a:prstGeom prst="rect">
                <a:avLst/>
              </a:prstGeom>
              <a:noFill/>
            </p:spPr>
            <p:txBody>
              <a:bodyPr wrap="square" rtlCol="0">
                <a:spAutoFit/>
              </a:bodyPr>
              <a:lstStyle/>
              <a:p>
                <a:pPr algn="just">
                  <a:lnSpc>
                    <a:spcPts val="2000"/>
                  </a:lnSpc>
                </a:pPr>
                <a:r>
                  <a:rPr lang="en-US" altLang="zh-CN" sz="1100" spc="100" dirty="0">
                    <a:solidFill>
                      <a:schemeClr val="bg1"/>
                    </a:solidFill>
                    <a:cs typeface="+mn-ea"/>
                    <a:sym typeface="+mn-lt"/>
                  </a:rPr>
                  <a:t>Please enter the font and title you think is appropriate in the box, and change your color, Please enter the font and title you think is appropriate in the box, and change your color, </a:t>
                </a:r>
                <a:endParaRPr lang="zh-CN" altLang="en-US" sz="1100" spc="100" dirty="0">
                  <a:solidFill>
                    <a:schemeClr val="bg1"/>
                  </a:solidFill>
                  <a:cs typeface="+mn-ea"/>
                  <a:sym typeface="+mn-lt"/>
                </a:endParaRPr>
              </a:p>
              <a:p>
                <a:pPr algn="just">
                  <a:lnSpc>
                    <a:spcPts val="2000"/>
                  </a:lnSpc>
                </a:pPr>
                <a:endParaRPr lang="zh-CN" altLang="en-US" sz="1100" spc="100" dirty="0">
                  <a:solidFill>
                    <a:schemeClr val="bg1"/>
                  </a:solidFill>
                  <a:cs typeface="+mn-ea"/>
                  <a:sym typeface="+mn-lt"/>
                </a:endParaRPr>
              </a:p>
            </p:txBody>
          </p:sp>
          <p:sp>
            <p:nvSpPr>
              <p:cNvPr id="17" name="文本框 16">
                <a:extLst>
                  <a:ext uri="{FF2B5EF4-FFF2-40B4-BE49-F238E27FC236}">
                    <a16:creationId xmlns:a16="http://schemas.microsoft.com/office/drawing/2014/main" id="{694DC593-3A37-491A-86F5-B54014B61AE4}"/>
                  </a:ext>
                </a:extLst>
              </p:cNvPr>
              <p:cNvSpPr txBox="1"/>
              <p:nvPr/>
            </p:nvSpPr>
            <p:spPr>
              <a:xfrm>
                <a:off x="1501611" y="2450094"/>
                <a:ext cx="1597021" cy="340187"/>
              </a:xfrm>
              <a:prstGeom prst="rect">
                <a:avLst/>
              </a:prstGeom>
              <a:noFill/>
            </p:spPr>
            <p:txBody>
              <a:bodyPr wrap="square" rtlCol="0">
                <a:spAutoFit/>
              </a:bodyPr>
              <a:lstStyle/>
              <a:p>
                <a:pPr algn="dist"/>
                <a:r>
                  <a:rPr lang="en-US" altLang="zh-CN" sz="2400" dirty="0">
                    <a:solidFill>
                      <a:schemeClr val="bg1"/>
                    </a:solidFill>
                    <a:cs typeface="+mn-ea"/>
                    <a:sym typeface="+mn-lt"/>
                  </a:rPr>
                  <a:t>THE ONE</a:t>
                </a:r>
                <a:endParaRPr lang="zh-CN" altLang="en-US" sz="2400" dirty="0">
                  <a:solidFill>
                    <a:schemeClr val="bg1"/>
                  </a:solidFill>
                  <a:cs typeface="+mn-ea"/>
                  <a:sym typeface="+mn-lt"/>
                </a:endParaRPr>
              </a:p>
            </p:txBody>
          </p:sp>
          <p:sp>
            <p:nvSpPr>
              <p:cNvPr id="18" name="Rounded Rectangle 11">
                <a:extLst>
                  <a:ext uri="{FF2B5EF4-FFF2-40B4-BE49-F238E27FC236}">
                    <a16:creationId xmlns:a16="http://schemas.microsoft.com/office/drawing/2014/main" id="{8ED10BD9-612C-40FC-988C-950ED84CC5D5}"/>
                  </a:ext>
                </a:extLst>
              </p:cNvPr>
              <p:cNvSpPr/>
              <p:nvPr/>
            </p:nvSpPr>
            <p:spPr>
              <a:xfrm>
                <a:off x="1562223" y="4815814"/>
                <a:ext cx="1635756" cy="80961"/>
              </a:xfrm>
              <a:prstGeom prst="roundRect">
                <a:avLst>
                  <a:gd name="adj" fmla="val 5000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sz="2400" dirty="0">
                  <a:solidFill>
                    <a:schemeClr val="bg1"/>
                  </a:solidFill>
                  <a:cs typeface="+mn-ea"/>
                  <a:sym typeface="+mn-lt"/>
                </a:endParaRPr>
              </a:p>
            </p:txBody>
          </p:sp>
          <p:sp>
            <p:nvSpPr>
              <p:cNvPr id="19" name="文本框 18">
                <a:extLst>
                  <a:ext uri="{FF2B5EF4-FFF2-40B4-BE49-F238E27FC236}">
                    <a16:creationId xmlns:a16="http://schemas.microsoft.com/office/drawing/2014/main" id="{0ECE67B6-5DF1-4B15-846F-36FB8FCC286C}"/>
                  </a:ext>
                </a:extLst>
              </p:cNvPr>
              <p:cNvSpPr txBox="1"/>
              <p:nvPr/>
            </p:nvSpPr>
            <p:spPr>
              <a:xfrm>
                <a:off x="1501611" y="4518529"/>
                <a:ext cx="2386995" cy="189748"/>
              </a:xfrm>
              <a:prstGeom prst="rect">
                <a:avLst/>
              </a:prstGeom>
              <a:noFill/>
            </p:spPr>
            <p:txBody>
              <a:bodyPr wrap="square">
                <a:spAutoFit/>
              </a:bodyPr>
              <a:lstStyle/>
              <a:p>
                <a:pPr algn="dist">
                  <a:lnSpc>
                    <a:spcPts val="1400"/>
                  </a:lnSpc>
                </a:pPr>
                <a:r>
                  <a:rPr lang="en-US" altLang="zh-CN" sz="1000" spc="100" dirty="0">
                    <a:solidFill>
                      <a:schemeClr val="bg1"/>
                    </a:solidFill>
                    <a:cs typeface="+mn-ea"/>
                    <a:sym typeface="+mn-lt"/>
                  </a:rPr>
                  <a:t>BUSINESS REPOET SUMMARY</a:t>
                </a:r>
                <a:endParaRPr lang="zh-CN" altLang="en-US" sz="1000" spc="100" dirty="0">
                  <a:solidFill>
                    <a:schemeClr val="bg1"/>
                  </a:solidFill>
                  <a:cs typeface="+mn-ea"/>
                  <a:sym typeface="+mn-lt"/>
                </a:endParaRPr>
              </a:p>
            </p:txBody>
          </p:sp>
        </p:grpSp>
      </p:grpSp>
      <p:sp>
        <p:nvSpPr>
          <p:cNvPr id="36" name="文本框 35">
            <a:extLst>
              <a:ext uri="{FF2B5EF4-FFF2-40B4-BE49-F238E27FC236}">
                <a16:creationId xmlns:a16="http://schemas.microsoft.com/office/drawing/2014/main" id="{CB89FEEB-632A-4DCA-AE08-17FBB8124903}"/>
              </a:ext>
            </a:extLst>
          </p:cNvPr>
          <p:cNvSpPr txBox="1"/>
          <p:nvPr/>
        </p:nvSpPr>
        <p:spPr>
          <a:xfrm>
            <a:off x="6428580" y="2513062"/>
            <a:ext cx="3456097" cy="690189"/>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37" name="文本框 36">
            <a:extLst>
              <a:ext uri="{FF2B5EF4-FFF2-40B4-BE49-F238E27FC236}">
                <a16:creationId xmlns:a16="http://schemas.microsoft.com/office/drawing/2014/main" id="{C211FDB8-1669-4E1D-B183-4EEA52C75136}"/>
              </a:ext>
            </a:extLst>
          </p:cNvPr>
          <p:cNvSpPr txBox="1"/>
          <p:nvPr/>
        </p:nvSpPr>
        <p:spPr>
          <a:xfrm>
            <a:off x="6404287" y="2169620"/>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38" name="文本框 37">
            <a:extLst>
              <a:ext uri="{FF2B5EF4-FFF2-40B4-BE49-F238E27FC236}">
                <a16:creationId xmlns:a16="http://schemas.microsoft.com/office/drawing/2014/main" id="{8EC9BDFE-A79F-43D7-8497-2B8551C6DC53}"/>
              </a:ext>
            </a:extLst>
          </p:cNvPr>
          <p:cNvSpPr txBox="1"/>
          <p:nvPr/>
        </p:nvSpPr>
        <p:spPr>
          <a:xfrm>
            <a:off x="6428579" y="3785229"/>
            <a:ext cx="3456097" cy="690189"/>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39" name="文本框 38">
            <a:extLst>
              <a:ext uri="{FF2B5EF4-FFF2-40B4-BE49-F238E27FC236}">
                <a16:creationId xmlns:a16="http://schemas.microsoft.com/office/drawing/2014/main" id="{D522BD13-D22E-4658-992E-5911418BCF8B}"/>
              </a:ext>
            </a:extLst>
          </p:cNvPr>
          <p:cNvSpPr txBox="1"/>
          <p:nvPr/>
        </p:nvSpPr>
        <p:spPr>
          <a:xfrm>
            <a:off x="6404286" y="3441787"/>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sp>
        <p:nvSpPr>
          <p:cNvPr id="40" name="文本框 39">
            <a:extLst>
              <a:ext uri="{FF2B5EF4-FFF2-40B4-BE49-F238E27FC236}">
                <a16:creationId xmlns:a16="http://schemas.microsoft.com/office/drawing/2014/main" id="{CFE50D65-BDC2-46FC-951B-096E8E1A4BA1}"/>
              </a:ext>
            </a:extLst>
          </p:cNvPr>
          <p:cNvSpPr txBox="1"/>
          <p:nvPr/>
        </p:nvSpPr>
        <p:spPr>
          <a:xfrm>
            <a:off x="6428578" y="5057396"/>
            <a:ext cx="3456097" cy="690189"/>
          </a:xfrm>
          <a:prstGeom prst="rect">
            <a:avLst/>
          </a:prstGeom>
          <a:noFill/>
        </p:spPr>
        <p:txBody>
          <a:bodyPr wrap="square" rtlCol="0">
            <a:spAutoFit/>
          </a:bodyPr>
          <a:lstStyle/>
          <a:p>
            <a:pPr algn="just">
              <a:lnSpc>
                <a:spcPts val="1600"/>
              </a:lnSpc>
            </a:pPr>
            <a:r>
              <a:rPr lang="en-US" altLang="zh-CN" sz="1100" spc="100" dirty="0">
                <a:solidFill>
                  <a:schemeClr val="bg1"/>
                </a:solidFill>
                <a:cs typeface="+mn-ea"/>
                <a:sym typeface="+mn-lt"/>
              </a:rPr>
              <a:t>Please enter the font and title you think is appropriate in the box, and change your color.</a:t>
            </a:r>
            <a:endParaRPr lang="zh-CN" altLang="en-US" sz="1100" spc="100" dirty="0">
              <a:solidFill>
                <a:schemeClr val="bg1"/>
              </a:solidFill>
              <a:cs typeface="+mn-ea"/>
              <a:sym typeface="+mn-lt"/>
            </a:endParaRPr>
          </a:p>
        </p:txBody>
      </p:sp>
      <p:sp>
        <p:nvSpPr>
          <p:cNvPr id="41" name="文本框 40">
            <a:extLst>
              <a:ext uri="{FF2B5EF4-FFF2-40B4-BE49-F238E27FC236}">
                <a16:creationId xmlns:a16="http://schemas.microsoft.com/office/drawing/2014/main" id="{0DBB0F8F-D294-4155-AC38-A836EAFE0774}"/>
              </a:ext>
            </a:extLst>
          </p:cNvPr>
          <p:cNvSpPr txBox="1"/>
          <p:nvPr/>
        </p:nvSpPr>
        <p:spPr>
          <a:xfrm>
            <a:off x="6404285" y="4713954"/>
            <a:ext cx="2018155" cy="400110"/>
          </a:xfrm>
          <a:prstGeom prst="rect">
            <a:avLst/>
          </a:prstGeom>
          <a:noFill/>
        </p:spPr>
        <p:txBody>
          <a:bodyPr wrap="square" rtlCol="0">
            <a:spAutoFit/>
          </a:bodyPr>
          <a:lstStyle/>
          <a:p>
            <a:pPr algn="just"/>
            <a:r>
              <a:rPr lang="en-US" altLang="zh-CN" sz="2000" dirty="0">
                <a:solidFill>
                  <a:schemeClr val="bg1"/>
                </a:solidFill>
                <a:cs typeface="+mn-ea"/>
                <a:sym typeface="+mn-lt"/>
              </a:rPr>
              <a:t>HEADLINE</a:t>
            </a:r>
            <a:endParaRPr lang="zh-CN" altLang="en-US" sz="2000" dirty="0">
              <a:solidFill>
                <a:schemeClr val="bg1"/>
              </a:solidFill>
              <a:cs typeface="+mn-ea"/>
              <a:sym typeface="+mn-lt"/>
            </a:endParaRPr>
          </a:p>
        </p:txBody>
      </p:sp>
      <p:pic>
        <p:nvPicPr>
          <p:cNvPr id="26" name="图片 25">
            <a:extLst>
              <a:ext uri="{FF2B5EF4-FFF2-40B4-BE49-F238E27FC236}">
                <a16:creationId xmlns:a16="http://schemas.microsoft.com/office/drawing/2014/main" id="{7E4E4FD3-4D1C-4C89-9E76-D6A3E82B7A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Tree>
    <p:extLst>
      <p:ext uri="{BB962C8B-B14F-4D97-AF65-F5344CB8AC3E}">
        <p14:creationId xmlns:p14="http://schemas.microsoft.com/office/powerpoint/2010/main" val="3301216471"/>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1+#ppt_w/2"/>
                                          </p:val>
                                        </p:tav>
                                        <p:tav tm="100000">
                                          <p:val>
                                            <p:strVal val="#ppt_x"/>
                                          </p:val>
                                        </p:tav>
                                      </p:tavLst>
                                    </p:anim>
                                    <p:anim calcmode="lin" valueType="num">
                                      <p:cBhvr additive="base">
                                        <p:cTn id="8" dur="1000" fill="hold"/>
                                        <p:tgtEl>
                                          <p:spTgt spid="72"/>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0-#ppt_w/2"/>
                                          </p:val>
                                        </p:tav>
                                        <p:tav tm="100000">
                                          <p:val>
                                            <p:strVal val="#ppt_x"/>
                                          </p:val>
                                        </p:tav>
                                      </p:tavLst>
                                    </p:anim>
                                    <p:anim calcmode="lin" valueType="num">
                                      <p:cBhvr additive="base">
                                        <p:cTn id="12" dur="1000" fill="hold"/>
                                        <p:tgtEl>
                                          <p:spTgt spid="12"/>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6"/>
                                        </p:tgtEl>
                                        <p:attrNameLst>
                                          <p:attrName>style.visibility</p:attrName>
                                        </p:attrNameLst>
                                      </p:cBhvr>
                                      <p:to>
                                        <p:strVal val="visible"/>
                                      </p:to>
                                    </p:set>
                                    <p:anim calcmode="lin" valueType="num">
                                      <p:cBhvr additive="base">
                                        <p:cTn id="15" dur="1000" fill="hold"/>
                                        <p:tgtEl>
                                          <p:spTgt spid="36"/>
                                        </p:tgtEl>
                                        <p:attrNameLst>
                                          <p:attrName>ppt_x</p:attrName>
                                        </p:attrNameLst>
                                      </p:cBhvr>
                                      <p:tavLst>
                                        <p:tav tm="0">
                                          <p:val>
                                            <p:strVal val="1+#ppt_w/2"/>
                                          </p:val>
                                        </p:tav>
                                        <p:tav tm="100000">
                                          <p:val>
                                            <p:strVal val="#ppt_x"/>
                                          </p:val>
                                        </p:tav>
                                      </p:tavLst>
                                    </p:anim>
                                    <p:anim calcmode="lin" valueType="num">
                                      <p:cBhvr additive="base">
                                        <p:cTn id="16" dur="1000" fill="hold"/>
                                        <p:tgtEl>
                                          <p:spTgt spid="36"/>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cBhvr additive="base">
                                        <p:cTn id="19" dur="1000" fill="hold"/>
                                        <p:tgtEl>
                                          <p:spTgt spid="37"/>
                                        </p:tgtEl>
                                        <p:attrNameLst>
                                          <p:attrName>ppt_x</p:attrName>
                                        </p:attrNameLst>
                                      </p:cBhvr>
                                      <p:tavLst>
                                        <p:tav tm="0">
                                          <p:val>
                                            <p:strVal val="1+#ppt_w/2"/>
                                          </p:val>
                                        </p:tav>
                                        <p:tav tm="100000">
                                          <p:val>
                                            <p:strVal val="#ppt_x"/>
                                          </p:val>
                                        </p:tav>
                                      </p:tavLst>
                                    </p:anim>
                                    <p:anim calcmode="lin" valueType="num">
                                      <p:cBhvr additive="base">
                                        <p:cTn id="20" dur="1000" fill="hold"/>
                                        <p:tgtEl>
                                          <p:spTgt spid="37"/>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8"/>
                                        </p:tgtEl>
                                        <p:attrNameLst>
                                          <p:attrName>style.visibility</p:attrName>
                                        </p:attrNameLst>
                                      </p:cBhvr>
                                      <p:to>
                                        <p:strVal val="visible"/>
                                      </p:to>
                                    </p:set>
                                    <p:anim calcmode="lin" valueType="num">
                                      <p:cBhvr additive="base">
                                        <p:cTn id="23" dur="1000" fill="hold"/>
                                        <p:tgtEl>
                                          <p:spTgt spid="38"/>
                                        </p:tgtEl>
                                        <p:attrNameLst>
                                          <p:attrName>ppt_x</p:attrName>
                                        </p:attrNameLst>
                                      </p:cBhvr>
                                      <p:tavLst>
                                        <p:tav tm="0">
                                          <p:val>
                                            <p:strVal val="1+#ppt_w/2"/>
                                          </p:val>
                                        </p:tav>
                                        <p:tav tm="100000">
                                          <p:val>
                                            <p:strVal val="#ppt_x"/>
                                          </p:val>
                                        </p:tav>
                                      </p:tavLst>
                                    </p:anim>
                                    <p:anim calcmode="lin" valueType="num">
                                      <p:cBhvr additive="base">
                                        <p:cTn id="24" dur="1000" fill="hold"/>
                                        <p:tgtEl>
                                          <p:spTgt spid="38"/>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39"/>
                                        </p:tgtEl>
                                        <p:attrNameLst>
                                          <p:attrName>style.visibility</p:attrName>
                                        </p:attrNameLst>
                                      </p:cBhvr>
                                      <p:to>
                                        <p:strVal val="visible"/>
                                      </p:to>
                                    </p:set>
                                    <p:anim calcmode="lin" valueType="num">
                                      <p:cBhvr additive="base">
                                        <p:cTn id="27" dur="1000" fill="hold"/>
                                        <p:tgtEl>
                                          <p:spTgt spid="39"/>
                                        </p:tgtEl>
                                        <p:attrNameLst>
                                          <p:attrName>ppt_x</p:attrName>
                                        </p:attrNameLst>
                                      </p:cBhvr>
                                      <p:tavLst>
                                        <p:tav tm="0">
                                          <p:val>
                                            <p:strVal val="1+#ppt_w/2"/>
                                          </p:val>
                                        </p:tav>
                                        <p:tav tm="100000">
                                          <p:val>
                                            <p:strVal val="#ppt_x"/>
                                          </p:val>
                                        </p:tav>
                                      </p:tavLst>
                                    </p:anim>
                                    <p:anim calcmode="lin" valueType="num">
                                      <p:cBhvr additive="base">
                                        <p:cTn id="28" dur="1000" fill="hold"/>
                                        <p:tgtEl>
                                          <p:spTgt spid="39"/>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40"/>
                                        </p:tgtEl>
                                        <p:attrNameLst>
                                          <p:attrName>style.visibility</p:attrName>
                                        </p:attrNameLst>
                                      </p:cBhvr>
                                      <p:to>
                                        <p:strVal val="visible"/>
                                      </p:to>
                                    </p:set>
                                    <p:anim calcmode="lin" valueType="num">
                                      <p:cBhvr additive="base">
                                        <p:cTn id="31" dur="1000" fill="hold"/>
                                        <p:tgtEl>
                                          <p:spTgt spid="40"/>
                                        </p:tgtEl>
                                        <p:attrNameLst>
                                          <p:attrName>ppt_x</p:attrName>
                                        </p:attrNameLst>
                                      </p:cBhvr>
                                      <p:tavLst>
                                        <p:tav tm="0">
                                          <p:val>
                                            <p:strVal val="1+#ppt_w/2"/>
                                          </p:val>
                                        </p:tav>
                                        <p:tav tm="100000">
                                          <p:val>
                                            <p:strVal val="#ppt_x"/>
                                          </p:val>
                                        </p:tav>
                                      </p:tavLst>
                                    </p:anim>
                                    <p:anim calcmode="lin" valueType="num">
                                      <p:cBhvr additive="base">
                                        <p:cTn id="32" dur="1000" fill="hold"/>
                                        <p:tgtEl>
                                          <p:spTgt spid="40"/>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41"/>
                                        </p:tgtEl>
                                        <p:attrNameLst>
                                          <p:attrName>style.visibility</p:attrName>
                                        </p:attrNameLst>
                                      </p:cBhvr>
                                      <p:to>
                                        <p:strVal val="visible"/>
                                      </p:to>
                                    </p:set>
                                    <p:anim calcmode="lin" valueType="num">
                                      <p:cBhvr additive="base">
                                        <p:cTn id="35" dur="1000" fill="hold"/>
                                        <p:tgtEl>
                                          <p:spTgt spid="41"/>
                                        </p:tgtEl>
                                        <p:attrNameLst>
                                          <p:attrName>ppt_x</p:attrName>
                                        </p:attrNameLst>
                                      </p:cBhvr>
                                      <p:tavLst>
                                        <p:tav tm="0">
                                          <p:val>
                                            <p:strVal val="1+#ppt_w/2"/>
                                          </p:val>
                                        </p:tav>
                                        <p:tav tm="100000">
                                          <p:val>
                                            <p:strVal val="#ppt_x"/>
                                          </p:val>
                                        </p:tav>
                                      </p:tavLst>
                                    </p:anim>
                                    <p:anim calcmode="lin" valueType="num">
                                      <p:cBhvr additive="base">
                                        <p:cTn id="36" dur="1000" fill="hold"/>
                                        <p:tgtEl>
                                          <p:spTgt spid="41"/>
                                        </p:tgtEl>
                                        <p:attrNameLst>
                                          <p:attrName>ppt_y</p:attrName>
                                        </p:attrNameLst>
                                      </p:cBhvr>
                                      <p:tavLst>
                                        <p:tav tm="0">
                                          <p:val>
                                            <p:strVal val="#ppt_y"/>
                                          </p:val>
                                        </p:tav>
                                        <p:tav tm="100000">
                                          <p:val>
                                            <p:strVal val="#ppt_y"/>
                                          </p:val>
                                        </p:tav>
                                      </p:tavLst>
                                    </p:anim>
                                  </p:childTnLst>
                                </p:cTn>
                              </p:par>
                              <p:par>
                                <p:cTn id="37" presetID="2" presetClass="entr" presetSubtype="8" fill="hold" nodeType="withEffect">
                                  <p:stCondLst>
                                    <p:cond delay="0"/>
                                  </p:stCondLst>
                                  <p:childTnLst>
                                    <p:set>
                                      <p:cBhvr>
                                        <p:cTn id="38" dur="1" fill="hold">
                                          <p:stCondLst>
                                            <p:cond delay="0"/>
                                          </p:stCondLst>
                                        </p:cTn>
                                        <p:tgtEl>
                                          <p:spTgt spid="26"/>
                                        </p:tgtEl>
                                        <p:attrNameLst>
                                          <p:attrName>style.visibility</p:attrName>
                                        </p:attrNameLst>
                                      </p:cBhvr>
                                      <p:to>
                                        <p:strVal val="visible"/>
                                      </p:to>
                                    </p:set>
                                    <p:anim calcmode="lin" valueType="num">
                                      <p:cBhvr additive="base">
                                        <p:cTn id="39" dur="1000" fill="hold"/>
                                        <p:tgtEl>
                                          <p:spTgt spid="26"/>
                                        </p:tgtEl>
                                        <p:attrNameLst>
                                          <p:attrName>ppt_x</p:attrName>
                                        </p:attrNameLst>
                                      </p:cBhvr>
                                      <p:tavLst>
                                        <p:tav tm="0">
                                          <p:val>
                                            <p:strVal val="0-#ppt_w/2"/>
                                          </p:val>
                                        </p:tav>
                                        <p:tav tm="100000">
                                          <p:val>
                                            <p:strVal val="#ppt_x"/>
                                          </p:val>
                                        </p:tav>
                                      </p:tavLst>
                                    </p:anim>
                                    <p:anim calcmode="lin" valueType="num">
                                      <p:cBhvr additive="base">
                                        <p:cTn id="40" dur="1000" fill="hold"/>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P spid="39" grpId="0"/>
      <p:bldP spid="40" grpId="0"/>
      <p:bldP spid="41"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31" name="组合 30">
            <a:extLst>
              <a:ext uri="{FF2B5EF4-FFF2-40B4-BE49-F238E27FC236}">
                <a16:creationId xmlns:a16="http://schemas.microsoft.com/office/drawing/2014/main" id="{4B75B1A1-C9F0-4CEB-812F-FE6EAB21392F}"/>
              </a:ext>
            </a:extLst>
          </p:cNvPr>
          <p:cNvGrpSpPr/>
          <p:nvPr/>
        </p:nvGrpSpPr>
        <p:grpSpPr>
          <a:xfrm rot="17654094" flipH="1">
            <a:off x="6609136" y="1412782"/>
            <a:ext cx="5817625" cy="9151988"/>
            <a:chOff x="8483994" y="-6222396"/>
            <a:chExt cx="5817625" cy="11611017"/>
          </a:xfrm>
        </p:grpSpPr>
        <p:sp>
          <p:nvSpPr>
            <p:cNvPr id="6" name="矩形 5">
              <a:extLst>
                <a:ext uri="{FF2B5EF4-FFF2-40B4-BE49-F238E27FC236}">
                  <a16:creationId xmlns:a16="http://schemas.microsoft.com/office/drawing/2014/main" id="{7FA0FA9A-9881-4A40-B58D-5005B7BD0A2E}"/>
                </a:ext>
              </a:extLst>
            </p:cNvPr>
            <p:cNvSpPr/>
            <p:nvPr/>
          </p:nvSpPr>
          <p:spPr>
            <a:xfrm rot="16200000">
              <a:off x="7221345" y="-1326980"/>
              <a:ext cx="8929252"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矩形 6">
              <a:extLst>
                <a:ext uri="{FF2B5EF4-FFF2-40B4-BE49-F238E27FC236}">
                  <a16:creationId xmlns:a16="http://schemas.microsoft.com/office/drawing/2014/main" id="{45077840-58DF-444B-9583-3BB484902CB5}"/>
                </a:ext>
              </a:extLst>
            </p:cNvPr>
            <p:cNvSpPr/>
            <p:nvPr/>
          </p:nvSpPr>
          <p:spPr>
            <a:xfrm rot="16200000">
              <a:off x="6521286" y="-869009"/>
              <a:ext cx="9163955"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矩形 7">
              <a:extLst>
                <a:ext uri="{FF2B5EF4-FFF2-40B4-BE49-F238E27FC236}">
                  <a16:creationId xmlns:a16="http://schemas.microsoft.com/office/drawing/2014/main" id="{C2FCB91A-DD82-4E12-8111-508044E4FC01}"/>
                </a:ext>
              </a:extLst>
            </p:cNvPr>
            <p:cNvSpPr/>
            <p:nvPr/>
          </p:nvSpPr>
          <p:spPr>
            <a:xfrm rot="16200000">
              <a:off x="5526772" y="-1519961"/>
              <a:ext cx="9987575"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矩形 8">
              <a:extLst>
                <a:ext uri="{FF2B5EF4-FFF2-40B4-BE49-F238E27FC236}">
                  <a16:creationId xmlns:a16="http://schemas.microsoft.com/office/drawing/2014/main" id="{38386533-F189-42BD-A5F9-D0AAFA5C22B7}"/>
                </a:ext>
              </a:extLst>
            </p:cNvPr>
            <p:cNvSpPr/>
            <p:nvPr/>
          </p:nvSpPr>
          <p:spPr>
            <a:xfrm rot="16200000">
              <a:off x="8944559" y="93556"/>
              <a:ext cx="8972525"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矩形 9">
              <a:extLst>
                <a:ext uri="{FF2B5EF4-FFF2-40B4-BE49-F238E27FC236}">
                  <a16:creationId xmlns:a16="http://schemas.microsoft.com/office/drawing/2014/main" id="{2FC1CB2F-C974-46E3-B485-A799AF999A04}"/>
                </a:ext>
              </a:extLst>
            </p:cNvPr>
            <p:cNvSpPr/>
            <p:nvPr/>
          </p:nvSpPr>
          <p:spPr>
            <a:xfrm rot="16200000">
              <a:off x="7782413" y="-350688"/>
              <a:ext cx="8972522" cy="582706"/>
            </a:xfrm>
            <a:prstGeom prst="rect">
              <a:avLst/>
            </a:prstGeom>
            <a:gradFill flip="none" rotWithShape="1">
              <a:gsLst>
                <a:gs pos="0">
                  <a:srgbClr val="B44B50"/>
                </a:gs>
                <a:gs pos="10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矩形 10">
              <a:extLst>
                <a:ext uri="{FF2B5EF4-FFF2-40B4-BE49-F238E27FC236}">
                  <a16:creationId xmlns:a16="http://schemas.microsoft.com/office/drawing/2014/main" id="{EF9DE502-A4CF-4ACE-9398-430E3E83CA3A}"/>
                </a:ext>
              </a:extLst>
            </p:cNvPr>
            <p:cNvSpPr/>
            <p:nvPr/>
          </p:nvSpPr>
          <p:spPr>
            <a:xfrm rot="16200000">
              <a:off x="5589971" y="-291352"/>
              <a:ext cx="7530353" cy="582706"/>
            </a:xfrm>
            <a:prstGeom prst="rect">
              <a:avLst/>
            </a:prstGeom>
            <a:gradFill flip="none" rotWithShape="1">
              <a:gsLst>
                <a:gs pos="0">
                  <a:srgbClr val="B44B50"/>
                </a:gs>
                <a:gs pos="81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矩形 11">
              <a:extLst>
                <a:ext uri="{FF2B5EF4-FFF2-40B4-BE49-F238E27FC236}">
                  <a16:creationId xmlns:a16="http://schemas.microsoft.com/office/drawing/2014/main" id="{22F77D42-BDC8-41BD-A955-BAAB2F27794E}"/>
                </a:ext>
              </a:extLst>
            </p:cNvPr>
            <p:cNvSpPr/>
            <p:nvPr/>
          </p:nvSpPr>
          <p:spPr>
            <a:xfrm rot="16200000">
              <a:off x="4501645" y="-338938"/>
              <a:ext cx="10872413" cy="582706"/>
            </a:xfrm>
            <a:prstGeom prst="rect">
              <a:avLst/>
            </a:prstGeom>
            <a:gradFill flip="none" rotWithShape="1">
              <a:gsLst>
                <a:gs pos="0">
                  <a:srgbClr val="B44B50"/>
                </a:gs>
                <a:gs pos="9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矩形 12">
              <a:extLst>
                <a:ext uri="{FF2B5EF4-FFF2-40B4-BE49-F238E27FC236}">
                  <a16:creationId xmlns:a16="http://schemas.microsoft.com/office/drawing/2014/main" id="{E5414D66-93BF-408A-8449-85EAEA1896F0}"/>
                </a:ext>
              </a:extLst>
            </p:cNvPr>
            <p:cNvSpPr/>
            <p:nvPr/>
          </p:nvSpPr>
          <p:spPr>
            <a:xfrm rot="16200000">
              <a:off x="10245089" y="370395"/>
              <a:ext cx="7530353" cy="582706"/>
            </a:xfrm>
            <a:prstGeom prst="rect">
              <a:avLst/>
            </a:prstGeom>
            <a:gradFill flip="none" rotWithShape="1">
              <a:gsLst>
                <a:gs pos="0">
                  <a:srgbClr val="B44B50"/>
                </a:gs>
                <a:gs pos="10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矩形 13">
              <a:extLst>
                <a:ext uri="{FF2B5EF4-FFF2-40B4-BE49-F238E27FC236}">
                  <a16:creationId xmlns:a16="http://schemas.microsoft.com/office/drawing/2014/main" id="{BEA7B863-4488-4AB1-AA64-237F8B8FAC3F}"/>
                </a:ext>
              </a:extLst>
            </p:cNvPr>
            <p:cNvSpPr/>
            <p:nvPr/>
          </p:nvSpPr>
          <p:spPr>
            <a:xfrm rot="16200000">
              <a:off x="8540943" y="243994"/>
              <a:ext cx="8614349" cy="582706"/>
            </a:xfrm>
            <a:prstGeom prst="rect">
              <a:avLst/>
            </a:prstGeom>
            <a:gradFill flip="none" rotWithShape="1">
              <a:gsLst>
                <a:gs pos="0">
                  <a:srgbClr val="B44B50"/>
                </a:gs>
                <a:gs pos="100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矩形 28">
              <a:extLst>
                <a:ext uri="{FF2B5EF4-FFF2-40B4-BE49-F238E27FC236}">
                  <a16:creationId xmlns:a16="http://schemas.microsoft.com/office/drawing/2014/main" id="{C3079F65-5E4F-4B01-829D-9E9B0B12F612}"/>
                </a:ext>
              </a:extLst>
            </p:cNvPr>
            <p:cNvSpPr/>
            <p:nvPr/>
          </p:nvSpPr>
          <p:spPr>
            <a:xfrm rot="16200000">
              <a:off x="5010170" y="1195773"/>
              <a:ext cx="7530353" cy="582706"/>
            </a:xfrm>
            <a:prstGeom prst="rect">
              <a:avLst/>
            </a:prstGeom>
            <a:gradFill flip="none" rotWithShape="1">
              <a:gsLst>
                <a:gs pos="0">
                  <a:srgbClr val="B44B50"/>
                </a:gs>
                <a:gs pos="89000">
                  <a:srgbClr val="B44B50">
                    <a:alpha val="0"/>
                  </a:srgb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45" name="椭圆 44">
            <a:extLst>
              <a:ext uri="{FF2B5EF4-FFF2-40B4-BE49-F238E27FC236}">
                <a16:creationId xmlns:a16="http://schemas.microsoft.com/office/drawing/2014/main" id="{72C90E02-E71C-44C2-8566-22E7CD880587}"/>
              </a:ext>
            </a:extLst>
          </p:cNvPr>
          <p:cNvSpPr/>
          <p:nvPr/>
        </p:nvSpPr>
        <p:spPr>
          <a:xfrm>
            <a:off x="5685637" y="2619197"/>
            <a:ext cx="10242910" cy="10242910"/>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6" name="椭圆 45">
            <a:extLst>
              <a:ext uri="{FF2B5EF4-FFF2-40B4-BE49-F238E27FC236}">
                <a16:creationId xmlns:a16="http://schemas.microsoft.com/office/drawing/2014/main" id="{E207DE06-776E-417C-A86A-E1B204B214F1}"/>
              </a:ext>
            </a:extLst>
          </p:cNvPr>
          <p:cNvSpPr/>
          <p:nvPr/>
        </p:nvSpPr>
        <p:spPr>
          <a:xfrm>
            <a:off x="6039284" y="3078512"/>
            <a:ext cx="9535616" cy="953561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7" name="椭圆 46">
            <a:extLst>
              <a:ext uri="{FF2B5EF4-FFF2-40B4-BE49-F238E27FC236}">
                <a16:creationId xmlns:a16="http://schemas.microsoft.com/office/drawing/2014/main" id="{23B855F9-5A41-4E90-9402-5B9C2FE7D1AD}"/>
              </a:ext>
            </a:extLst>
          </p:cNvPr>
          <p:cNvSpPr/>
          <p:nvPr/>
        </p:nvSpPr>
        <p:spPr>
          <a:xfrm>
            <a:off x="6426134" y="3465362"/>
            <a:ext cx="8761916" cy="876191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8" name="椭圆 47">
            <a:extLst>
              <a:ext uri="{FF2B5EF4-FFF2-40B4-BE49-F238E27FC236}">
                <a16:creationId xmlns:a16="http://schemas.microsoft.com/office/drawing/2014/main" id="{CF31E094-137E-4077-90B6-EA3B00C02B2A}"/>
              </a:ext>
            </a:extLst>
          </p:cNvPr>
          <p:cNvSpPr/>
          <p:nvPr/>
        </p:nvSpPr>
        <p:spPr>
          <a:xfrm>
            <a:off x="6837091" y="3876319"/>
            <a:ext cx="7940002" cy="7940002"/>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9" name="椭圆 48">
            <a:extLst>
              <a:ext uri="{FF2B5EF4-FFF2-40B4-BE49-F238E27FC236}">
                <a16:creationId xmlns:a16="http://schemas.microsoft.com/office/drawing/2014/main" id="{C7D96300-C4CA-4841-B960-0EF7DC2B317D}"/>
              </a:ext>
            </a:extLst>
          </p:cNvPr>
          <p:cNvSpPr/>
          <p:nvPr/>
        </p:nvSpPr>
        <p:spPr>
          <a:xfrm>
            <a:off x="7678147" y="4717375"/>
            <a:ext cx="6257891" cy="6257891"/>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0" name="椭圆 49">
            <a:extLst>
              <a:ext uri="{FF2B5EF4-FFF2-40B4-BE49-F238E27FC236}">
                <a16:creationId xmlns:a16="http://schemas.microsoft.com/office/drawing/2014/main" id="{15DEE1E4-8656-406F-BAD6-61DD69902252}"/>
              </a:ext>
            </a:extLst>
          </p:cNvPr>
          <p:cNvSpPr/>
          <p:nvPr/>
        </p:nvSpPr>
        <p:spPr>
          <a:xfrm>
            <a:off x="7256267" y="4295495"/>
            <a:ext cx="7101650" cy="7101650"/>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1" name="椭圆 50">
            <a:extLst>
              <a:ext uri="{FF2B5EF4-FFF2-40B4-BE49-F238E27FC236}">
                <a16:creationId xmlns:a16="http://schemas.microsoft.com/office/drawing/2014/main" id="{A15A7A3D-24C8-4E88-9148-4D9428548DB4}"/>
              </a:ext>
            </a:extLst>
          </p:cNvPr>
          <p:cNvSpPr/>
          <p:nvPr/>
        </p:nvSpPr>
        <p:spPr>
          <a:xfrm>
            <a:off x="8133830" y="5173058"/>
            <a:ext cx="5346525" cy="5346525"/>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2" name="椭圆 51">
            <a:extLst>
              <a:ext uri="{FF2B5EF4-FFF2-40B4-BE49-F238E27FC236}">
                <a16:creationId xmlns:a16="http://schemas.microsoft.com/office/drawing/2014/main" id="{F7F0BDD2-ADFC-4B4A-ACDE-337DC5F0D296}"/>
              </a:ext>
            </a:extLst>
          </p:cNvPr>
          <p:cNvSpPr/>
          <p:nvPr/>
        </p:nvSpPr>
        <p:spPr>
          <a:xfrm>
            <a:off x="8561053" y="5600281"/>
            <a:ext cx="4492079" cy="4492079"/>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3" name="椭圆 52">
            <a:extLst>
              <a:ext uri="{FF2B5EF4-FFF2-40B4-BE49-F238E27FC236}">
                <a16:creationId xmlns:a16="http://schemas.microsoft.com/office/drawing/2014/main" id="{5252D66E-C213-4E71-B178-B3D425BB6BFF}"/>
              </a:ext>
            </a:extLst>
          </p:cNvPr>
          <p:cNvSpPr/>
          <p:nvPr/>
        </p:nvSpPr>
        <p:spPr>
          <a:xfrm>
            <a:off x="8978861" y="6018089"/>
            <a:ext cx="3656463" cy="3656463"/>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4" name="椭圆 53">
            <a:extLst>
              <a:ext uri="{FF2B5EF4-FFF2-40B4-BE49-F238E27FC236}">
                <a16:creationId xmlns:a16="http://schemas.microsoft.com/office/drawing/2014/main" id="{9B580701-4993-490B-9841-648B83DFA426}"/>
              </a:ext>
            </a:extLst>
          </p:cNvPr>
          <p:cNvSpPr/>
          <p:nvPr/>
        </p:nvSpPr>
        <p:spPr>
          <a:xfrm>
            <a:off x="9346079" y="6385307"/>
            <a:ext cx="2922027" cy="2922027"/>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5" name="文本框 54">
            <a:extLst>
              <a:ext uri="{FF2B5EF4-FFF2-40B4-BE49-F238E27FC236}">
                <a16:creationId xmlns:a16="http://schemas.microsoft.com/office/drawing/2014/main" id="{6FDA4E5E-87C4-44A8-820A-2DA0EA8BB302}"/>
              </a:ext>
            </a:extLst>
          </p:cNvPr>
          <p:cNvSpPr txBox="1"/>
          <p:nvPr/>
        </p:nvSpPr>
        <p:spPr>
          <a:xfrm>
            <a:off x="473628" y="2203818"/>
            <a:ext cx="2665923" cy="646331"/>
          </a:xfrm>
          <a:prstGeom prst="rect">
            <a:avLst/>
          </a:prstGeom>
          <a:noFill/>
        </p:spPr>
        <p:txBody>
          <a:bodyPr wrap="none" rtlCol="0">
            <a:spAutoFit/>
          </a:bodyPr>
          <a:lstStyle/>
          <a:p>
            <a:pPr algn="dist"/>
            <a:r>
              <a:rPr lang="en-US" altLang="zh-CN" sz="3600" spc="100" dirty="0">
                <a:solidFill>
                  <a:schemeClr val="bg1"/>
                </a:solidFill>
                <a:cs typeface="+mn-ea"/>
                <a:sym typeface="+mn-lt"/>
              </a:rPr>
              <a:t>PART TWO</a:t>
            </a:r>
          </a:p>
        </p:txBody>
      </p:sp>
      <p:sp>
        <p:nvSpPr>
          <p:cNvPr id="56" name="文本框 55">
            <a:extLst>
              <a:ext uri="{FF2B5EF4-FFF2-40B4-BE49-F238E27FC236}">
                <a16:creationId xmlns:a16="http://schemas.microsoft.com/office/drawing/2014/main" id="{65B4C710-1561-4D16-BFFC-5688EEB05649}"/>
              </a:ext>
            </a:extLst>
          </p:cNvPr>
          <p:cNvSpPr txBox="1"/>
          <p:nvPr/>
        </p:nvSpPr>
        <p:spPr>
          <a:xfrm>
            <a:off x="587595" y="2926357"/>
            <a:ext cx="6160485" cy="830997"/>
          </a:xfrm>
          <a:prstGeom prst="rect">
            <a:avLst/>
          </a:prstGeom>
          <a:noFill/>
        </p:spPr>
        <p:txBody>
          <a:bodyPr wrap="square" rtlCol="0">
            <a:spAutoFit/>
          </a:bodyPr>
          <a:lstStyle/>
          <a:p>
            <a:pPr algn="dist"/>
            <a:r>
              <a:rPr lang="en-US" altLang="zh-CN" sz="4800" dirty="0">
                <a:solidFill>
                  <a:schemeClr val="bg1"/>
                </a:solidFill>
                <a:cs typeface="+mn-ea"/>
                <a:sym typeface="+mn-lt"/>
              </a:rPr>
              <a:t>ENTER YOUR TITLE</a:t>
            </a:r>
            <a:endParaRPr lang="zh-CN" altLang="en-US" sz="4800" dirty="0">
              <a:solidFill>
                <a:schemeClr val="bg1"/>
              </a:solidFill>
              <a:cs typeface="+mn-ea"/>
              <a:sym typeface="+mn-lt"/>
            </a:endParaRPr>
          </a:p>
        </p:txBody>
      </p:sp>
      <p:sp>
        <p:nvSpPr>
          <p:cNvPr id="57" name="文本框 56">
            <a:extLst>
              <a:ext uri="{FF2B5EF4-FFF2-40B4-BE49-F238E27FC236}">
                <a16:creationId xmlns:a16="http://schemas.microsoft.com/office/drawing/2014/main" id="{2FD7EE6D-A131-4C0C-A5E8-8129F4A42507}"/>
              </a:ext>
            </a:extLst>
          </p:cNvPr>
          <p:cNvSpPr txBox="1"/>
          <p:nvPr/>
        </p:nvSpPr>
        <p:spPr>
          <a:xfrm>
            <a:off x="587595" y="3865891"/>
            <a:ext cx="5350502" cy="937051"/>
          </a:xfrm>
          <a:prstGeom prst="rect">
            <a:avLst/>
          </a:prstGeom>
          <a:noFill/>
        </p:spPr>
        <p:txBody>
          <a:bodyPr wrap="square">
            <a:spAutoFit/>
          </a:bodyPr>
          <a:lstStyle/>
          <a:p>
            <a:pPr algn="just">
              <a:lnSpc>
                <a:spcPts val="2300"/>
              </a:lnSpc>
            </a:pPr>
            <a:r>
              <a:rPr lang="zh-CN" altLang="en-US" sz="1100" spc="200" dirty="0">
                <a:solidFill>
                  <a:schemeClr val="bg1"/>
                </a:solidFill>
                <a:cs typeface="+mn-ea"/>
                <a:sym typeface="+mn-lt"/>
              </a:rPr>
              <a:t>Work report refers to a comprehensive and systematic general inspection and evaluation of the work that has been done in a certain period of time</a:t>
            </a:r>
          </a:p>
        </p:txBody>
      </p:sp>
      <p:grpSp>
        <p:nvGrpSpPr>
          <p:cNvPr id="58" name="组合 57">
            <a:extLst>
              <a:ext uri="{FF2B5EF4-FFF2-40B4-BE49-F238E27FC236}">
                <a16:creationId xmlns:a16="http://schemas.microsoft.com/office/drawing/2014/main" id="{B150B4E9-C64E-463B-BFDB-FB8441015DDE}"/>
              </a:ext>
            </a:extLst>
          </p:cNvPr>
          <p:cNvGrpSpPr/>
          <p:nvPr/>
        </p:nvGrpSpPr>
        <p:grpSpPr>
          <a:xfrm>
            <a:off x="9172006" y="249096"/>
            <a:ext cx="2200144" cy="814741"/>
            <a:chOff x="7178675" y="512890"/>
            <a:chExt cx="2905125" cy="970473"/>
          </a:xfrm>
        </p:grpSpPr>
        <p:sp>
          <p:nvSpPr>
            <p:cNvPr id="59" name="矩形 58">
              <a:extLst>
                <a:ext uri="{FF2B5EF4-FFF2-40B4-BE49-F238E27FC236}">
                  <a16:creationId xmlns:a16="http://schemas.microsoft.com/office/drawing/2014/main" id="{88E80777-329F-4209-B9F7-FABA25B817F6}"/>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60" name="矩形 59">
              <a:extLst>
                <a:ext uri="{FF2B5EF4-FFF2-40B4-BE49-F238E27FC236}">
                  <a16:creationId xmlns:a16="http://schemas.microsoft.com/office/drawing/2014/main" id="{33EF0F51-B2F3-41B7-B38C-FF09C2C6E9A1}"/>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61" name="矩形 60">
              <a:extLst>
                <a:ext uri="{FF2B5EF4-FFF2-40B4-BE49-F238E27FC236}">
                  <a16:creationId xmlns:a16="http://schemas.microsoft.com/office/drawing/2014/main" id="{3E88B090-F3E6-4394-850B-4D0D390A9593}"/>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62" name="矩形 61">
              <a:extLst>
                <a:ext uri="{FF2B5EF4-FFF2-40B4-BE49-F238E27FC236}">
                  <a16:creationId xmlns:a16="http://schemas.microsoft.com/office/drawing/2014/main" id="{434FD7BA-BEA0-4228-A1B3-AB52954962CB}"/>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63" name="文本框 62">
              <a:extLst>
                <a:ext uri="{FF2B5EF4-FFF2-40B4-BE49-F238E27FC236}">
                  <a16:creationId xmlns:a16="http://schemas.microsoft.com/office/drawing/2014/main" id="{135871C2-032F-4729-9F63-EB823006727D}"/>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64" name="文本框 63">
              <a:extLst>
                <a:ext uri="{FF2B5EF4-FFF2-40B4-BE49-F238E27FC236}">
                  <a16:creationId xmlns:a16="http://schemas.microsoft.com/office/drawing/2014/main" id="{2591ACEC-9658-4FE7-BEE1-F09424B243A5}"/>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65" name="文本框 64">
              <a:extLst>
                <a:ext uri="{FF2B5EF4-FFF2-40B4-BE49-F238E27FC236}">
                  <a16:creationId xmlns:a16="http://schemas.microsoft.com/office/drawing/2014/main" id="{EC4EF193-E4D0-4EAD-AB92-C5892EC2C7E0}"/>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pic>
        <p:nvPicPr>
          <p:cNvPr id="35" name="图片 34">
            <a:extLst>
              <a:ext uri="{FF2B5EF4-FFF2-40B4-BE49-F238E27FC236}">
                <a16:creationId xmlns:a16="http://schemas.microsoft.com/office/drawing/2014/main" id="{7E4E4FD3-4D1C-4C89-9E76-D6A3E82B7A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Tree>
    <p:extLst>
      <p:ext uri="{BB962C8B-B14F-4D97-AF65-F5344CB8AC3E}">
        <p14:creationId xmlns:p14="http://schemas.microsoft.com/office/powerpoint/2010/main" val="2755523507"/>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1000" fill="hold"/>
                                        <p:tgtEl>
                                          <p:spTgt spid="58"/>
                                        </p:tgtEl>
                                        <p:attrNameLst>
                                          <p:attrName>ppt_x</p:attrName>
                                        </p:attrNameLst>
                                      </p:cBhvr>
                                      <p:tavLst>
                                        <p:tav tm="0">
                                          <p:val>
                                            <p:strVal val="1+#ppt_w/2"/>
                                          </p:val>
                                        </p:tav>
                                        <p:tav tm="100000">
                                          <p:val>
                                            <p:strVal val="#ppt_x"/>
                                          </p:val>
                                        </p:tav>
                                      </p:tavLst>
                                    </p:anim>
                                    <p:anim calcmode="lin" valueType="num">
                                      <p:cBhvr additive="base">
                                        <p:cTn id="8" dur="1000" fill="hold"/>
                                        <p:tgtEl>
                                          <p:spTgt spid="58"/>
                                        </p:tgtEl>
                                        <p:attrNameLst>
                                          <p:attrName>ppt_y</p:attrName>
                                        </p:attrNameLst>
                                      </p:cBhvr>
                                      <p:tavLst>
                                        <p:tav tm="0">
                                          <p:val>
                                            <p:strVal val="#ppt_y"/>
                                          </p:val>
                                        </p:tav>
                                        <p:tav tm="100000">
                                          <p:val>
                                            <p:strVal val="#ppt_y"/>
                                          </p:val>
                                        </p:tav>
                                      </p:tavLst>
                                    </p:anim>
                                  </p:childTnLst>
                                </p:cTn>
                              </p:par>
                              <p:par>
                                <p:cTn id="9" presetID="2" presetClass="entr" presetSubtype="8" decel="100000" fill="hold" grpId="0" nodeType="withEffect">
                                  <p:stCondLst>
                                    <p:cond delay="0"/>
                                  </p:stCondLst>
                                  <p:childTnLst>
                                    <p:set>
                                      <p:cBhvr>
                                        <p:cTn id="10" dur="1" fill="hold">
                                          <p:stCondLst>
                                            <p:cond delay="0"/>
                                          </p:stCondLst>
                                        </p:cTn>
                                        <p:tgtEl>
                                          <p:spTgt spid="55"/>
                                        </p:tgtEl>
                                        <p:attrNameLst>
                                          <p:attrName>style.visibility</p:attrName>
                                        </p:attrNameLst>
                                      </p:cBhvr>
                                      <p:to>
                                        <p:strVal val="visible"/>
                                      </p:to>
                                    </p:set>
                                    <p:anim calcmode="lin" valueType="num">
                                      <p:cBhvr additive="base">
                                        <p:cTn id="11" dur="1000" fill="hold"/>
                                        <p:tgtEl>
                                          <p:spTgt spid="55"/>
                                        </p:tgtEl>
                                        <p:attrNameLst>
                                          <p:attrName>ppt_x</p:attrName>
                                        </p:attrNameLst>
                                      </p:cBhvr>
                                      <p:tavLst>
                                        <p:tav tm="0">
                                          <p:val>
                                            <p:strVal val="0-#ppt_w/2"/>
                                          </p:val>
                                        </p:tav>
                                        <p:tav tm="100000">
                                          <p:val>
                                            <p:strVal val="#ppt_x"/>
                                          </p:val>
                                        </p:tav>
                                      </p:tavLst>
                                    </p:anim>
                                    <p:anim calcmode="lin" valueType="num">
                                      <p:cBhvr additive="base">
                                        <p:cTn id="12" dur="1000" fill="hold"/>
                                        <p:tgtEl>
                                          <p:spTgt spid="55"/>
                                        </p:tgtEl>
                                        <p:attrNameLst>
                                          <p:attrName>ppt_y</p:attrName>
                                        </p:attrNameLst>
                                      </p:cBhvr>
                                      <p:tavLst>
                                        <p:tav tm="0">
                                          <p:val>
                                            <p:strVal val="#ppt_y"/>
                                          </p:val>
                                        </p:tav>
                                        <p:tav tm="100000">
                                          <p:val>
                                            <p:strVal val="#ppt_y"/>
                                          </p:val>
                                        </p:tav>
                                      </p:tavLst>
                                    </p:anim>
                                  </p:childTnLst>
                                </p:cTn>
                              </p:par>
                              <p:par>
                                <p:cTn id="13" presetID="2" presetClass="entr" presetSubtype="8" decel="100000" fill="hold" grpId="0" nodeType="withEffect">
                                  <p:stCondLst>
                                    <p:cond delay="0"/>
                                  </p:stCondLst>
                                  <p:childTnLst>
                                    <p:set>
                                      <p:cBhvr>
                                        <p:cTn id="14" dur="1" fill="hold">
                                          <p:stCondLst>
                                            <p:cond delay="0"/>
                                          </p:stCondLst>
                                        </p:cTn>
                                        <p:tgtEl>
                                          <p:spTgt spid="56"/>
                                        </p:tgtEl>
                                        <p:attrNameLst>
                                          <p:attrName>style.visibility</p:attrName>
                                        </p:attrNameLst>
                                      </p:cBhvr>
                                      <p:to>
                                        <p:strVal val="visible"/>
                                      </p:to>
                                    </p:set>
                                    <p:anim calcmode="lin" valueType="num">
                                      <p:cBhvr additive="base">
                                        <p:cTn id="15" dur="1000" fill="hold"/>
                                        <p:tgtEl>
                                          <p:spTgt spid="56"/>
                                        </p:tgtEl>
                                        <p:attrNameLst>
                                          <p:attrName>ppt_x</p:attrName>
                                        </p:attrNameLst>
                                      </p:cBhvr>
                                      <p:tavLst>
                                        <p:tav tm="0">
                                          <p:val>
                                            <p:strVal val="0-#ppt_w/2"/>
                                          </p:val>
                                        </p:tav>
                                        <p:tav tm="100000">
                                          <p:val>
                                            <p:strVal val="#ppt_x"/>
                                          </p:val>
                                        </p:tav>
                                      </p:tavLst>
                                    </p:anim>
                                    <p:anim calcmode="lin" valueType="num">
                                      <p:cBhvr additive="base">
                                        <p:cTn id="16" dur="1000" fill="hold"/>
                                        <p:tgtEl>
                                          <p:spTgt spid="56"/>
                                        </p:tgtEl>
                                        <p:attrNameLst>
                                          <p:attrName>ppt_y</p:attrName>
                                        </p:attrNameLst>
                                      </p:cBhvr>
                                      <p:tavLst>
                                        <p:tav tm="0">
                                          <p:val>
                                            <p:strVal val="#ppt_y"/>
                                          </p:val>
                                        </p:tav>
                                        <p:tav tm="100000">
                                          <p:val>
                                            <p:strVal val="#ppt_y"/>
                                          </p:val>
                                        </p:tav>
                                      </p:tavLst>
                                    </p:anim>
                                  </p:childTnLst>
                                </p:cTn>
                              </p:par>
                              <p:par>
                                <p:cTn id="17" presetID="2" presetClass="entr" presetSubtype="8" decel="100000" fill="hold" grpId="0" nodeType="withEffect">
                                  <p:stCondLst>
                                    <p:cond delay="0"/>
                                  </p:stCondLst>
                                  <p:childTnLst>
                                    <p:set>
                                      <p:cBhvr>
                                        <p:cTn id="18" dur="1" fill="hold">
                                          <p:stCondLst>
                                            <p:cond delay="0"/>
                                          </p:stCondLst>
                                        </p:cTn>
                                        <p:tgtEl>
                                          <p:spTgt spid="57"/>
                                        </p:tgtEl>
                                        <p:attrNameLst>
                                          <p:attrName>style.visibility</p:attrName>
                                        </p:attrNameLst>
                                      </p:cBhvr>
                                      <p:to>
                                        <p:strVal val="visible"/>
                                      </p:to>
                                    </p:set>
                                    <p:anim calcmode="lin" valueType="num">
                                      <p:cBhvr additive="base">
                                        <p:cTn id="19" dur="1000" fill="hold"/>
                                        <p:tgtEl>
                                          <p:spTgt spid="57"/>
                                        </p:tgtEl>
                                        <p:attrNameLst>
                                          <p:attrName>ppt_x</p:attrName>
                                        </p:attrNameLst>
                                      </p:cBhvr>
                                      <p:tavLst>
                                        <p:tav tm="0">
                                          <p:val>
                                            <p:strVal val="0-#ppt_w/2"/>
                                          </p:val>
                                        </p:tav>
                                        <p:tav tm="100000">
                                          <p:val>
                                            <p:strVal val="#ppt_x"/>
                                          </p:val>
                                        </p:tav>
                                      </p:tavLst>
                                    </p:anim>
                                    <p:anim calcmode="lin" valueType="num">
                                      <p:cBhvr additive="base">
                                        <p:cTn id="20" dur="1000" fill="hold"/>
                                        <p:tgtEl>
                                          <p:spTgt spid="57"/>
                                        </p:tgtEl>
                                        <p:attrNameLst>
                                          <p:attrName>ppt_y</p:attrName>
                                        </p:attrNameLst>
                                      </p:cBhvr>
                                      <p:tavLst>
                                        <p:tav tm="0">
                                          <p:val>
                                            <p:strVal val="#ppt_y"/>
                                          </p:val>
                                        </p:tav>
                                        <p:tav tm="100000">
                                          <p:val>
                                            <p:strVal val="#ppt_y"/>
                                          </p:val>
                                        </p:tav>
                                      </p:tavLst>
                                    </p:anim>
                                  </p:childTnLst>
                                </p:cTn>
                              </p:par>
                              <p:par>
                                <p:cTn id="21" presetID="22" presetClass="entr" presetSubtype="2" fill="hold" nodeType="with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wipe(right)">
                                      <p:cBhvr>
                                        <p:cTn id="23" dur="2000"/>
                                        <p:tgtEl>
                                          <p:spTgt spid="3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4"/>
                                        </p:tgtEl>
                                        <p:attrNameLst>
                                          <p:attrName>style.visibility</p:attrName>
                                        </p:attrNameLst>
                                      </p:cBhvr>
                                      <p:to>
                                        <p:strVal val="visible"/>
                                      </p:to>
                                    </p:set>
                                    <p:animEffect transition="in" filter="fade">
                                      <p:cBhvr>
                                        <p:cTn id="26" dur="250"/>
                                        <p:tgtEl>
                                          <p:spTgt spid="54"/>
                                        </p:tgtEl>
                                      </p:cBhvr>
                                    </p:animEffect>
                                  </p:childTnLst>
                                </p:cTn>
                              </p:par>
                              <p:par>
                                <p:cTn id="27" presetID="10" presetClass="entr" presetSubtype="0" fill="hold" grpId="0" nodeType="withEffect">
                                  <p:stCondLst>
                                    <p:cond delay="250"/>
                                  </p:stCondLst>
                                  <p:childTnLst>
                                    <p:set>
                                      <p:cBhvr>
                                        <p:cTn id="28" dur="1" fill="hold">
                                          <p:stCondLst>
                                            <p:cond delay="0"/>
                                          </p:stCondLst>
                                        </p:cTn>
                                        <p:tgtEl>
                                          <p:spTgt spid="53"/>
                                        </p:tgtEl>
                                        <p:attrNameLst>
                                          <p:attrName>style.visibility</p:attrName>
                                        </p:attrNameLst>
                                      </p:cBhvr>
                                      <p:to>
                                        <p:strVal val="visible"/>
                                      </p:to>
                                    </p:set>
                                    <p:animEffect transition="in" filter="fade">
                                      <p:cBhvr>
                                        <p:cTn id="29" dur="250"/>
                                        <p:tgtEl>
                                          <p:spTgt spid="53"/>
                                        </p:tgtEl>
                                      </p:cBhvr>
                                    </p:animEffect>
                                  </p:childTnLst>
                                </p:cTn>
                              </p:par>
                              <p:par>
                                <p:cTn id="30" presetID="10" presetClass="entr" presetSubtype="0" fill="hold" grpId="0" nodeType="withEffect">
                                  <p:stCondLst>
                                    <p:cond delay="500"/>
                                  </p:stCondLst>
                                  <p:childTnLst>
                                    <p:set>
                                      <p:cBhvr>
                                        <p:cTn id="31" dur="1" fill="hold">
                                          <p:stCondLst>
                                            <p:cond delay="0"/>
                                          </p:stCondLst>
                                        </p:cTn>
                                        <p:tgtEl>
                                          <p:spTgt spid="52"/>
                                        </p:tgtEl>
                                        <p:attrNameLst>
                                          <p:attrName>style.visibility</p:attrName>
                                        </p:attrNameLst>
                                      </p:cBhvr>
                                      <p:to>
                                        <p:strVal val="visible"/>
                                      </p:to>
                                    </p:set>
                                    <p:animEffect transition="in" filter="fade">
                                      <p:cBhvr>
                                        <p:cTn id="32" dur="250"/>
                                        <p:tgtEl>
                                          <p:spTgt spid="52"/>
                                        </p:tgtEl>
                                      </p:cBhvr>
                                    </p:animEffect>
                                  </p:childTnLst>
                                </p:cTn>
                              </p:par>
                              <p:par>
                                <p:cTn id="33" presetID="10" presetClass="entr" presetSubtype="0" fill="hold" grpId="0" nodeType="withEffect">
                                  <p:stCondLst>
                                    <p:cond delay="750"/>
                                  </p:stCondLst>
                                  <p:childTnLst>
                                    <p:set>
                                      <p:cBhvr>
                                        <p:cTn id="34" dur="1" fill="hold">
                                          <p:stCondLst>
                                            <p:cond delay="0"/>
                                          </p:stCondLst>
                                        </p:cTn>
                                        <p:tgtEl>
                                          <p:spTgt spid="51"/>
                                        </p:tgtEl>
                                        <p:attrNameLst>
                                          <p:attrName>style.visibility</p:attrName>
                                        </p:attrNameLst>
                                      </p:cBhvr>
                                      <p:to>
                                        <p:strVal val="visible"/>
                                      </p:to>
                                    </p:set>
                                    <p:animEffect transition="in" filter="fade">
                                      <p:cBhvr>
                                        <p:cTn id="35" dur="250"/>
                                        <p:tgtEl>
                                          <p:spTgt spid="51"/>
                                        </p:tgtEl>
                                      </p:cBhvr>
                                    </p:animEffect>
                                  </p:childTnLst>
                                </p:cTn>
                              </p:par>
                              <p:par>
                                <p:cTn id="36" presetID="10" presetClass="entr" presetSubtype="0" fill="hold" grpId="0" nodeType="withEffect">
                                  <p:stCondLst>
                                    <p:cond delay="1000"/>
                                  </p:stCondLst>
                                  <p:childTnLst>
                                    <p:set>
                                      <p:cBhvr>
                                        <p:cTn id="37" dur="1" fill="hold">
                                          <p:stCondLst>
                                            <p:cond delay="0"/>
                                          </p:stCondLst>
                                        </p:cTn>
                                        <p:tgtEl>
                                          <p:spTgt spid="49"/>
                                        </p:tgtEl>
                                        <p:attrNameLst>
                                          <p:attrName>style.visibility</p:attrName>
                                        </p:attrNameLst>
                                      </p:cBhvr>
                                      <p:to>
                                        <p:strVal val="visible"/>
                                      </p:to>
                                    </p:set>
                                    <p:animEffect transition="in" filter="fade">
                                      <p:cBhvr>
                                        <p:cTn id="38" dur="250"/>
                                        <p:tgtEl>
                                          <p:spTgt spid="49"/>
                                        </p:tgtEl>
                                      </p:cBhvr>
                                    </p:animEffect>
                                  </p:childTnLst>
                                </p:cTn>
                              </p:par>
                              <p:par>
                                <p:cTn id="39" presetID="10" presetClass="entr" presetSubtype="0" fill="hold" grpId="0" nodeType="withEffect">
                                  <p:stCondLst>
                                    <p:cond delay="1250"/>
                                  </p:stCondLst>
                                  <p:childTnLst>
                                    <p:set>
                                      <p:cBhvr>
                                        <p:cTn id="40" dur="1" fill="hold">
                                          <p:stCondLst>
                                            <p:cond delay="0"/>
                                          </p:stCondLst>
                                        </p:cTn>
                                        <p:tgtEl>
                                          <p:spTgt spid="50"/>
                                        </p:tgtEl>
                                        <p:attrNameLst>
                                          <p:attrName>style.visibility</p:attrName>
                                        </p:attrNameLst>
                                      </p:cBhvr>
                                      <p:to>
                                        <p:strVal val="visible"/>
                                      </p:to>
                                    </p:set>
                                    <p:animEffect transition="in" filter="fade">
                                      <p:cBhvr>
                                        <p:cTn id="41" dur="250"/>
                                        <p:tgtEl>
                                          <p:spTgt spid="50"/>
                                        </p:tgtEl>
                                      </p:cBhvr>
                                    </p:animEffect>
                                  </p:childTnLst>
                                </p:cTn>
                              </p:par>
                              <p:par>
                                <p:cTn id="42" presetID="10" presetClass="entr" presetSubtype="0" fill="hold" grpId="0" nodeType="withEffect">
                                  <p:stCondLst>
                                    <p:cond delay="1500"/>
                                  </p:stCondLst>
                                  <p:childTnLst>
                                    <p:set>
                                      <p:cBhvr>
                                        <p:cTn id="43" dur="1" fill="hold">
                                          <p:stCondLst>
                                            <p:cond delay="0"/>
                                          </p:stCondLst>
                                        </p:cTn>
                                        <p:tgtEl>
                                          <p:spTgt spid="48"/>
                                        </p:tgtEl>
                                        <p:attrNameLst>
                                          <p:attrName>style.visibility</p:attrName>
                                        </p:attrNameLst>
                                      </p:cBhvr>
                                      <p:to>
                                        <p:strVal val="visible"/>
                                      </p:to>
                                    </p:set>
                                    <p:animEffect transition="in" filter="fade">
                                      <p:cBhvr>
                                        <p:cTn id="44" dur="250"/>
                                        <p:tgtEl>
                                          <p:spTgt spid="48"/>
                                        </p:tgtEl>
                                      </p:cBhvr>
                                    </p:animEffect>
                                  </p:childTnLst>
                                </p:cTn>
                              </p:par>
                              <p:par>
                                <p:cTn id="45" presetID="10" presetClass="entr" presetSubtype="0" fill="hold" grpId="0" nodeType="withEffect">
                                  <p:stCondLst>
                                    <p:cond delay="1750"/>
                                  </p:stCondLst>
                                  <p:childTnLst>
                                    <p:set>
                                      <p:cBhvr>
                                        <p:cTn id="46" dur="1" fill="hold">
                                          <p:stCondLst>
                                            <p:cond delay="0"/>
                                          </p:stCondLst>
                                        </p:cTn>
                                        <p:tgtEl>
                                          <p:spTgt spid="47"/>
                                        </p:tgtEl>
                                        <p:attrNameLst>
                                          <p:attrName>style.visibility</p:attrName>
                                        </p:attrNameLst>
                                      </p:cBhvr>
                                      <p:to>
                                        <p:strVal val="visible"/>
                                      </p:to>
                                    </p:set>
                                    <p:animEffect transition="in" filter="fade">
                                      <p:cBhvr>
                                        <p:cTn id="47" dur="250"/>
                                        <p:tgtEl>
                                          <p:spTgt spid="47"/>
                                        </p:tgtEl>
                                      </p:cBhvr>
                                    </p:animEffect>
                                  </p:childTnLst>
                                </p:cTn>
                              </p:par>
                              <p:par>
                                <p:cTn id="48" presetID="10" presetClass="entr" presetSubtype="0" fill="hold" grpId="0" nodeType="withEffect">
                                  <p:stCondLst>
                                    <p:cond delay="2000"/>
                                  </p:stCondLst>
                                  <p:childTnLst>
                                    <p:set>
                                      <p:cBhvr>
                                        <p:cTn id="49" dur="1" fill="hold">
                                          <p:stCondLst>
                                            <p:cond delay="0"/>
                                          </p:stCondLst>
                                        </p:cTn>
                                        <p:tgtEl>
                                          <p:spTgt spid="46"/>
                                        </p:tgtEl>
                                        <p:attrNameLst>
                                          <p:attrName>style.visibility</p:attrName>
                                        </p:attrNameLst>
                                      </p:cBhvr>
                                      <p:to>
                                        <p:strVal val="visible"/>
                                      </p:to>
                                    </p:set>
                                    <p:animEffect transition="in" filter="fade">
                                      <p:cBhvr>
                                        <p:cTn id="50" dur="250"/>
                                        <p:tgtEl>
                                          <p:spTgt spid="46"/>
                                        </p:tgtEl>
                                      </p:cBhvr>
                                    </p:animEffect>
                                  </p:childTnLst>
                                </p:cTn>
                              </p:par>
                              <p:par>
                                <p:cTn id="51" presetID="10" presetClass="entr" presetSubtype="0" fill="hold" grpId="0" nodeType="withEffect">
                                  <p:stCondLst>
                                    <p:cond delay="225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250"/>
                                        <p:tgtEl>
                                          <p:spTgt spid="45"/>
                                        </p:tgtEl>
                                      </p:cBhvr>
                                    </p:animEffect>
                                  </p:childTnLst>
                                </p:cTn>
                              </p:par>
                              <p:par>
                                <p:cTn id="54" presetID="2" presetClass="entr" presetSubtype="8" fill="hold" nodeType="with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additive="base">
                                        <p:cTn id="56" dur="1000" fill="hold"/>
                                        <p:tgtEl>
                                          <p:spTgt spid="35"/>
                                        </p:tgtEl>
                                        <p:attrNameLst>
                                          <p:attrName>ppt_x</p:attrName>
                                        </p:attrNameLst>
                                      </p:cBhvr>
                                      <p:tavLst>
                                        <p:tav tm="0">
                                          <p:val>
                                            <p:strVal val="0-#ppt_w/2"/>
                                          </p:val>
                                        </p:tav>
                                        <p:tav tm="100000">
                                          <p:val>
                                            <p:strVal val="#ppt_x"/>
                                          </p:val>
                                        </p:tav>
                                      </p:tavLst>
                                    </p:anim>
                                    <p:anim calcmode="lin" valueType="num">
                                      <p:cBhvr additive="base">
                                        <p:cTn id="57" dur="1000" fill="hold"/>
                                        <p:tgtEl>
                                          <p:spTgt spid="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p:bldP spid="56" grpId="0"/>
      <p:bldP spid="57"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944"/>
        </a:solidFill>
        <a:effectLst/>
      </p:bgPr>
    </p:bg>
    <p:spTree>
      <p:nvGrpSpPr>
        <p:cNvPr id="1" name=""/>
        <p:cNvGrpSpPr/>
        <p:nvPr/>
      </p:nvGrpSpPr>
      <p:grpSpPr>
        <a:xfrm>
          <a:off x="0" y="0"/>
          <a:ext cx="0" cy="0"/>
          <a:chOff x="0" y="0"/>
          <a:chExt cx="0" cy="0"/>
        </a:xfrm>
      </p:grpSpPr>
      <p:grpSp>
        <p:nvGrpSpPr>
          <p:cNvPr id="72" name="组合 71">
            <a:extLst>
              <a:ext uri="{FF2B5EF4-FFF2-40B4-BE49-F238E27FC236}">
                <a16:creationId xmlns:a16="http://schemas.microsoft.com/office/drawing/2014/main" id="{4F70856F-61C5-42E7-A895-885E5F89E594}"/>
              </a:ext>
            </a:extLst>
          </p:cNvPr>
          <p:cNvGrpSpPr/>
          <p:nvPr/>
        </p:nvGrpSpPr>
        <p:grpSpPr>
          <a:xfrm>
            <a:off x="9455689" y="249096"/>
            <a:ext cx="2200144" cy="814741"/>
            <a:chOff x="7178675" y="512890"/>
            <a:chExt cx="2905125" cy="970473"/>
          </a:xfrm>
        </p:grpSpPr>
        <p:sp>
          <p:nvSpPr>
            <p:cNvPr id="73" name="矩形 72">
              <a:extLst>
                <a:ext uri="{FF2B5EF4-FFF2-40B4-BE49-F238E27FC236}">
                  <a16:creationId xmlns:a16="http://schemas.microsoft.com/office/drawing/2014/main" id="{89BDB780-D878-4715-A418-BA52E0A30238}"/>
                </a:ext>
              </a:extLst>
            </p:cNvPr>
            <p:cNvSpPr/>
            <p:nvPr/>
          </p:nvSpPr>
          <p:spPr>
            <a:xfrm>
              <a:off x="7209633" y="683519"/>
              <a:ext cx="2819880" cy="64794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4" name="矩形 73">
              <a:extLst>
                <a:ext uri="{FF2B5EF4-FFF2-40B4-BE49-F238E27FC236}">
                  <a16:creationId xmlns:a16="http://schemas.microsoft.com/office/drawing/2014/main" id="{0F461359-8C41-4CD4-BD07-CAB23C436689}"/>
                </a:ext>
              </a:extLst>
            </p:cNvPr>
            <p:cNvSpPr/>
            <p:nvPr/>
          </p:nvSpPr>
          <p:spPr>
            <a:xfrm>
              <a:off x="7178675" y="930275"/>
              <a:ext cx="2905125"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5" name="矩形 74">
              <a:extLst>
                <a:ext uri="{FF2B5EF4-FFF2-40B4-BE49-F238E27FC236}">
                  <a16:creationId xmlns:a16="http://schemas.microsoft.com/office/drawing/2014/main" id="{71D36BB6-50D2-4410-B8D0-573D8ABD3BA3}"/>
                </a:ext>
              </a:extLst>
            </p:cNvPr>
            <p:cNvSpPr/>
            <p:nvPr/>
          </p:nvSpPr>
          <p:spPr>
            <a:xfrm>
              <a:off x="7862357" y="610047"/>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6" name="矩形 75">
              <a:extLst>
                <a:ext uri="{FF2B5EF4-FFF2-40B4-BE49-F238E27FC236}">
                  <a16:creationId xmlns:a16="http://schemas.microsoft.com/office/drawing/2014/main" id="{96597888-9C33-46D8-8590-03BBFAEA3957}"/>
                </a:ext>
              </a:extLst>
            </p:cNvPr>
            <p:cNvSpPr/>
            <p:nvPr/>
          </p:nvSpPr>
          <p:spPr>
            <a:xfrm>
              <a:off x="7862357" y="1252731"/>
              <a:ext cx="1537758" cy="196850"/>
            </a:xfrm>
            <a:prstGeom prst="rect">
              <a:avLst/>
            </a:prstGeom>
            <a:solidFill>
              <a:srgbClr val="000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gency FB" panose="020B0503020202020204" pitchFamily="34" charset="0"/>
                <a:cs typeface="+mn-ea"/>
                <a:sym typeface="+mn-lt"/>
              </a:endParaRPr>
            </a:p>
          </p:txBody>
        </p:sp>
        <p:sp>
          <p:nvSpPr>
            <p:cNvPr id="77" name="文本框 76">
              <a:extLst>
                <a:ext uri="{FF2B5EF4-FFF2-40B4-BE49-F238E27FC236}">
                  <a16:creationId xmlns:a16="http://schemas.microsoft.com/office/drawing/2014/main" id="{85F83211-35B4-4DB0-9F88-2175A9F5890A}"/>
                </a:ext>
              </a:extLst>
            </p:cNvPr>
            <p:cNvSpPr txBox="1"/>
            <p:nvPr/>
          </p:nvSpPr>
          <p:spPr>
            <a:xfrm>
              <a:off x="7827891" y="512890"/>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8" name="文本框 77">
              <a:extLst>
                <a:ext uri="{FF2B5EF4-FFF2-40B4-BE49-F238E27FC236}">
                  <a16:creationId xmlns:a16="http://schemas.microsoft.com/office/drawing/2014/main" id="{1BD33DD2-34F5-4294-83B7-4B484F11BEFF}"/>
                </a:ext>
              </a:extLst>
            </p:cNvPr>
            <p:cNvSpPr txBox="1"/>
            <p:nvPr/>
          </p:nvSpPr>
          <p:spPr>
            <a:xfrm>
              <a:off x="7827891" y="1159528"/>
              <a:ext cx="1606689" cy="323835"/>
            </a:xfrm>
            <a:prstGeom prst="rect">
              <a:avLst/>
            </a:prstGeom>
            <a:noFill/>
          </p:spPr>
          <p:txBody>
            <a:bodyPr wrap="square">
              <a:spAutoFit/>
            </a:bodyPr>
            <a:lstStyle/>
            <a:p>
              <a:pPr algn="dist">
                <a:lnSpc>
                  <a:spcPts val="1400"/>
                </a:lnSpc>
              </a:pPr>
              <a:r>
                <a:rPr lang="en-US" altLang="zh-CN" sz="800" spc="100" dirty="0">
                  <a:solidFill>
                    <a:schemeClr val="bg1"/>
                  </a:solidFill>
                  <a:latin typeface="Agency FB" panose="020B0503020202020204" pitchFamily="34" charset="0"/>
                  <a:cs typeface="+mn-ea"/>
                  <a:sym typeface="+mn-lt"/>
                </a:rPr>
                <a:t>BUSINESS REPOET</a:t>
              </a:r>
              <a:endParaRPr lang="zh-CN" altLang="en-US" sz="800" spc="100" dirty="0">
                <a:solidFill>
                  <a:schemeClr val="bg1"/>
                </a:solidFill>
                <a:latin typeface="Agency FB" panose="020B0503020202020204" pitchFamily="34" charset="0"/>
                <a:cs typeface="+mn-ea"/>
                <a:sym typeface="+mn-lt"/>
              </a:endParaRPr>
            </a:p>
          </p:txBody>
        </p:sp>
        <p:sp>
          <p:nvSpPr>
            <p:cNvPr id="79" name="文本框 78">
              <a:extLst>
                <a:ext uri="{FF2B5EF4-FFF2-40B4-BE49-F238E27FC236}">
                  <a16:creationId xmlns:a16="http://schemas.microsoft.com/office/drawing/2014/main" id="{FA383460-02D5-4049-A1BD-12C2CB1845EA}"/>
                </a:ext>
              </a:extLst>
            </p:cNvPr>
            <p:cNvSpPr txBox="1"/>
            <p:nvPr/>
          </p:nvSpPr>
          <p:spPr>
            <a:xfrm>
              <a:off x="7409501" y="678782"/>
              <a:ext cx="2443467" cy="623230"/>
            </a:xfrm>
            <a:prstGeom prst="rect">
              <a:avLst/>
            </a:prstGeom>
            <a:noFill/>
          </p:spPr>
          <p:txBody>
            <a:bodyPr wrap="square" rtlCol="0">
              <a:spAutoFit/>
            </a:bodyPr>
            <a:lstStyle/>
            <a:p>
              <a:pPr algn="dist"/>
              <a:r>
                <a:rPr lang="en-US" altLang="zh-CN" sz="2800" spc="100" dirty="0">
                  <a:solidFill>
                    <a:schemeClr val="bg1"/>
                  </a:solidFill>
                  <a:latin typeface="Agency FB" panose="020B0503020202020204" pitchFamily="34" charset="0"/>
                  <a:cs typeface="+mn-ea"/>
                  <a:sym typeface="+mn-lt"/>
                </a:rPr>
                <a:t>BUSINESS</a:t>
              </a:r>
            </a:p>
          </p:txBody>
        </p:sp>
      </p:grpSp>
      <p:pic>
        <p:nvPicPr>
          <p:cNvPr id="95" name="图片 94">
            <a:extLst>
              <a:ext uri="{FF2B5EF4-FFF2-40B4-BE49-F238E27FC236}">
                <a16:creationId xmlns:a16="http://schemas.microsoft.com/office/drawing/2014/main" id="{57A49797-AA7E-4FC0-83A9-466DED297A70}"/>
              </a:ext>
            </a:extLst>
          </p:cNvPr>
          <p:cNvPicPr>
            <a:picLocks noChangeAspect="1"/>
          </p:cNvPicPr>
          <p:nvPr/>
        </p:nvPicPr>
        <p:blipFill>
          <a:blip r:embed="rId2">
            <a:extLst>
              <a:ext uri="{28A0092B-C50C-407E-A947-70E740481C1C}">
                <a14:useLocalDpi xmlns:a14="http://schemas.microsoft.com/office/drawing/2010/main" val="0"/>
              </a:ext>
            </a:extLst>
          </a:blip>
          <a:srcRect r="31734" b="30968"/>
          <a:stretch>
            <a:fillRect/>
          </a:stretch>
        </p:blipFill>
        <p:spPr>
          <a:xfrm>
            <a:off x="8350610" y="3701588"/>
            <a:ext cx="3841390" cy="3156413"/>
          </a:xfrm>
          <a:custGeom>
            <a:avLst/>
            <a:gdLst>
              <a:gd name="connsiteX0" fmla="*/ 0 w 3841390"/>
              <a:gd name="connsiteY0" fmla="*/ 0 h 3156413"/>
              <a:gd name="connsiteX1" fmla="*/ 3841390 w 3841390"/>
              <a:gd name="connsiteY1" fmla="*/ 0 h 3156413"/>
              <a:gd name="connsiteX2" fmla="*/ 3841390 w 3841390"/>
              <a:gd name="connsiteY2" fmla="*/ 3156413 h 3156413"/>
              <a:gd name="connsiteX3" fmla="*/ 734124 w 3841390"/>
              <a:gd name="connsiteY3" fmla="*/ 3156413 h 3156413"/>
              <a:gd name="connsiteX4" fmla="*/ 0 w 3841390"/>
              <a:gd name="connsiteY4" fmla="*/ 3156413 h 3156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1390" h="3156413">
                <a:moveTo>
                  <a:pt x="0" y="0"/>
                </a:moveTo>
                <a:lnTo>
                  <a:pt x="3841390" y="0"/>
                </a:lnTo>
                <a:lnTo>
                  <a:pt x="3841390" y="3156413"/>
                </a:lnTo>
                <a:lnTo>
                  <a:pt x="734124" y="3156413"/>
                </a:lnTo>
                <a:lnTo>
                  <a:pt x="0" y="3156413"/>
                </a:lnTo>
                <a:close/>
              </a:path>
            </a:pathLst>
          </a:custGeom>
        </p:spPr>
      </p:pic>
      <p:grpSp>
        <p:nvGrpSpPr>
          <p:cNvPr id="12" name="组合 11">
            <a:extLst>
              <a:ext uri="{FF2B5EF4-FFF2-40B4-BE49-F238E27FC236}">
                <a16:creationId xmlns:a16="http://schemas.microsoft.com/office/drawing/2014/main" id="{51EAA8EB-3417-4B9B-8E84-91EDF5C872E7}"/>
              </a:ext>
            </a:extLst>
          </p:cNvPr>
          <p:cNvGrpSpPr/>
          <p:nvPr/>
        </p:nvGrpSpPr>
        <p:grpSpPr>
          <a:xfrm>
            <a:off x="1967531" y="2466829"/>
            <a:ext cx="1604919" cy="1154179"/>
            <a:chOff x="7895409" y="4359525"/>
            <a:chExt cx="1604919" cy="1154179"/>
          </a:xfrm>
          <a:solidFill>
            <a:srgbClr val="EDA853"/>
          </a:solidFill>
        </p:grpSpPr>
        <p:sp>
          <p:nvSpPr>
            <p:cNvPr id="13" name="矩形 12">
              <a:extLst>
                <a:ext uri="{FF2B5EF4-FFF2-40B4-BE49-F238E27FC236}">
                  <a16:creationId xmlns:a16="http://schemas.microsoft.com/office/drawing/2014/main" id="{D060C6FB-7991-413A-BC71-C9743A86F6A3}"/>
                </a:ext>
              </a:extLst>
            </p:cNvPr>
            <p:cNvSpPr/>
            <p:nvPr/>
          </p:nvSpPr>
          <p:spPr>
            <a:xfrm>
              <a:off x="8035495" y="4359525"/>
              <a:ext cx="1329267" cy="115417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cs typeface="+mn-ea"/>
                <a:sym typeface="+mn-lt"/>
              </a:endParaRPr>
            </a:p>
          </p:txBody>
        </p:sp>
        <p:grpSp>
          <p:nvGrpSpPr>
            <p:cNvPr id="14" name="Google Shape;1014;p32">
              <a:extLst>
                <a:ext uri="{FF2B5EF4-FFF2-40B4-BE49-F238E27FC236}">
                  <a16:creationId xmlns:a16="http://schemas.microsoft.com/office/drawing/2014/main" id="{3279E543-3DBA-4247-864D-586AAFD6866F}"/>
                </a:ext>
              </a:extLst>
            </p:cNvPr>
            <p:cNvGrpSpPr/>
            <p:nvPr/>
          </p:nvGrpSpPr>
          <p:grpSpPr>
            <a:xfrm>
              <a:off x="8564467" y="4613093"/>
              <a:ext cx="303947" cy="304754"/>
              <a:chOff x="-1700225" y="2768875"/>
              <a:chExt cx="291450" cy="292225"/>
            </a:xfrm>
            <a:grpFill/>
          </p:grpSpPr>
          <p:sp>
            <p:nvSpPr>
              <p:cNvPr id="16" name="Google Shape;1015;p32">
                <a:extLst>
                  <a:ext uri="{FF2B5EF4-FFF2-40B4-BE49-F238E27FC236}">
                    <a16:creationId xmlns:a16="http://schemas.microsoft.com/office/drawing/2014/main" id="{623776D8-E3D9-4E38-956A-D905E66D583D}"/>
                  </a:ext>
                </a:extLst>
              </p:cNvPr>
              <p:cNvSpPr/>
              <p:nvPr/>
            </p:nvSpPr>
            <p:spPr>
              <a:xfrm>
                <a:off x="-1700225" y="2768875"/>
                <a:ext cx="291450" cy="292225"/>
              </a:xfrm>
              <a:custGeom>
                <a:avLst/>
                <a:gdLst/>
                <a:ahLst/>
                <a:cxnLst/>
                <a:rect l="l" t="t" r="r" b="b"/>
                <a:pathLst>
                  <a:path w="11658" h="11689" extrusionOk="0">
                    <a:moveTo>
                      <a:pt x="10617" y="662"/>
                    </a:moveTo>
                    <a:cubicBezTo>
                      <a:pt x="10806" y="662"/>
                      <a:pt x="10964" y="820"/>
                      <a:pt x="10964" y="1009"/>
                    </a:cubicBezTo>
                    <a:lnTo>
                      <a:pt x="10964" y="2710"/>
                    </a:lnTo>
                    <a:lnTo>
                      <a:pt x="662" y="2710"/>
                    </a:lnTo>
                    <a:lnTo>
                      <a:pt x="662" y="1009"/>
                    </a:lnTo>
                    <a:cubicBezTo>
                      <a:pt x="662" y="820"/>
                      <a:pt x="819" y="662"/>
                      <a:pt x="1008" y="662"/>
                    </a:cubicBezTo>
                    <a:close/>
                    <a:moveTo>
                      <a:pt x="10933" y="3372"/>
                    </a:moveTo>
                    <a:lnTo>
                      <a:pt x="10933" y="9232"/>
                    </a:lnTo>
                    <a:cubicBezTo>
                      <a:pt x="10964" y="9484"/>
                      <a:pt x="10806" y="9610"/>
                      <a:pt x="10617" y="9610"/>
                    </a:cubicBezTo>
                    <a:lnTo>
                      <a:pt x="8916" y="9610"/>
                    </a:lnTo>
                    <a:lnTo>
                      <a:pt x="8570" y="9232"/>
                    </a:lnTo>
                    <a:cubicBezTo>
                      <a:pt x="8601" y="9169"/>
                      <a:pt x="8664" y="9043"/>
                      <a:pt x="8696" y="8917"/>
                    </a:cubicBezTo>
                    <a:lnTo>
                      <a:pt x="9200" y="8917"/>
                    </a:lnTo>
                    <a:cubicBezTo>
                      <a:pt x="9389" y="8917"/>
                      <a:pt x="9546" y="8759"/>
                      <a:pt x="9546" y="8570"/>
                    </a:cubicBezTo>
                    <a:lnTo>
                      <a:pt x="9546" y="7184"/>
                    </a:lnTo>
                    <a:cubicBezTo>
                      <a:pt x="9546" y="6995"/>
                      <a:pt x="9389" y="6837"/>
                      <a:pt x="9200" y="6837"/>
                    </a:cubicBezTo>
                    <a:lnTo>
                      <a:pt x="8696" y="6837"/>
                    </a:lnTo>
                    <a:cubicBezTo>
                      <a:pt x="8664" y="6711"/>
                      <a:pt x="8601" y="6648"/>
                      <a:pt x="8570" y="6522"/>
                    </a:cubicBezTo>
                    <a:lnTo>
                      <a:pt x="8916" y="6176"/>
                    </a:lnTo>
                    <a:cubicBezTo>
                      <a:pt x="9042" y="6050"/>
                      <a:pt x="9042" y="5798"/>
                      <a:pt x="8916" y="5703"/>
                    </a:cubicBezTo>
                    <a:lnTo>
                      <a:pt x="7940" y="4695"/>
                    </a:lnTo>
                    <a:cubicBezTo>
                      <a:pt x="7877" y="4648"/>
                      <a:pt x="7790" y="4624"/>
                      <a:pt x="7703" y="4624"/>
                    </a:cubicBezTo>
                    <a:cubicBezTo>
                      <a:pt x="7617" y="4624"/>
                      <a:pt x="7530" y="4648"/>
                      <a:pt x="7467" y="4695"/>
                    </a:cubicBezTo>
                    <a:lnTo>
                      <a:pt x="7120" y="5073"/>
                    </a:lnTo>
                    <a:cubicBezTo>
                      <a:pt x="7026" y="5041"/>
                      <a:pt x="6931" y="4978"/>
                      <a:pt x="6805" y="4947"/>
                    </a:cubicBezTo>
                    <a:lnTo>
                      <a:pt x="6805" y="4443"/>
                    </a:lnTo>
                    <a:cubicBezTo>
                      <a:pt x="6805" y="4222"/>
                      <a:pt x="6648" y="4065"/>
                      <a:pt x="6459" y="4065"/>
                    </a:cubicBezTo>
                    <a:lnTo>
                      <a:pt x="5073" y="4065"/>
                    </a:lnTo>
                    <a:cubicBezTo>
                      <a:pt x="4884" y="4065"/>
                      <a:pt x="4726" y="4222"/>
                      <a:pt x="4726" y="4443"/>
                    </a:cubicBezTo>
                    <a:lnTo>
                      <a:pt x="4726" y="4947"/>
                    </a:lnTo>
                    <a:cubicBezTo>
                      <a:pt x="4600" y="4978"/>
                      <a:pt x="4506" y="5010"/>
                      <a:pt x="4411" y="5073"/>
                    </a:cubicBezTo>
                    <a:lnTo>
                      <a:pt x="4033" y="4695"/>
                    </a:lnTo>
                    <a:cubicBezTo>
                      <a:pt x="3986" y="4648"/>
                      <a:pt x="3899" y="4624"/>
                      <a:pt x="3808" y="4624"/>
                    </a:cubicBezTo>
                    <a:cubicBezTo>
                      <a:pt x="3718" y="4624"/>
                      <a:pt x="3623" y="4648"/>
                      <a:pt x="3560" y="4695"/>
                    </a:cubicBezTo>
                    <a:lnTo>
                      <a:pt x="2584" y="5703"/>
                    </a:lnTo>
                    <a:cubicBezTo>
                      <a:pt x="2458" y="5829"/>
                      <a:pt x="2458" y="6050"/>
                      <a:pt x="2584" y="6176"/>
                    </a:cubicBezTo>
                    <a:lnTo>
                      <a:pt x="2930" y="6522"/>
                    </a:lnTo>
                    <a:cubicBezTo>
                      <a:pt x="2899" y="6585"/>
                      <a:pt x="2867" y="6711"/>
                      <a:pt x="2836" y="6837"/>
                    </a:cubicBezTo>
                    <a:lnTo>
                      <a:pt x="2300" y="6837"/>
                    </a:lnTo>
                    <a:cubicBezTo>
                      <a:pt x="2111" y="6837"/>
                      <a:pt x="1954" y="6995"/>
                      <a:pt x="1954" y="7184"/>
                    </a:cubicBezTo>
                    <a:lnTo>
                      <a:pt x="1954" y="8570"/>
                    </a:lnTo>
                    <a:cubicBezTo>
                      <a:pt x="1954" y="8759"/>
                      <a:pt x="2111" y="8917"/>
                      <a:pt x="2300" y="8917"/>
                    </a:cubicBezTo>
                    <a:lnTo>
                      <a:pt x="2836" y="8917"/>
                    </a:lnTo>
                    <a:cubicBezTo>
                      <a:pt x="2867" y="9043"/>
                      <a:pt x="2899" y="9137"/>
                      <a:pt x="2930" y="9232"/>
                    </a:cubicBezTo>
                    <a:lnTo>
                      <a:pt x="2584" y="9610"/>
                    </a:lnTo>
                    <a:lnTo>
                      <a:pt x="977" y="9610"/>
                    </a:lnTo>
                    <a:cubicBezTo>
                      <a:pt x="788" y="9610"/>
                      <a:pt x="630" y="9452"/>
                      <a:pt x="630" y="9232"/>
                    </a:cubicBezTo>
                    <a:lnTo>
                      <a:pt x="630" y="3372"/>
                    </a:lnTo>
                    <a:close/>
                    <a:moveTo>
                      <a:pt x="6112" y="4726"/>
                    </a:moveTo>
                    <a:lnTo>
                      <a:pt x="6112" y="5136"/>
                    </a:lnTo>
                    <a:cubicBezTo>
                      <a:pt x="6112" y="5294"/>
                      <a:pt x="6207" y="5420"/>
                      <a:pt x="6364" y="5451"/>
                    </a:cubicBezTo>
                    <a:cubicBezTo>
                      <a:pt x="6553" y="5514"/>
                      <a:pt x="6805" y="5609"/>
                      <a:pt x="6994" y="5735"/>
                    </a:cubicBezTo>
                    <a:cubicBezTo>
                      <a:pt x="7041" y="5769"/>
                      <a:pt x="7096" y="5783"/>
                      <a:pt x="7153" y="5783"/>
                    </a:cubicBezTo>
                    <a:cubicBezTo>
                      <a:pt x="7251" y="5783"/>
                      <a:pt x="7356" y="5743"/>
                      <a:pt x="7435" y="5703"/>
                    </a:cubicBezTo>
                    <a:lnTo>
                      <a:pt x="7751" y="5388"/>
                    </a:lnTo>
                    <a:lnTo>
                      <a:pt x="8223" y="5861"/>
                    </a:lnTo>
                    <a:lnTo>
                      <a:pt x="7908" y="6176"/>
                    </a:lnTo>
                    <a:cubicBezTo>
                      <a:pt x="7782" y="6302"/>
                      <a:pt x="7782" y="6459"/>
                      <a:pt x="7877" y="6617"/>
                    </a:cubicBezTo>
                    <a:cubicBezTo>
                      <a:pt x="7971" y="6806"/>
                      <a:pt x="8066" y="6995"/>
                      <a:pt x="8129" y="7247"/>
                    </a:cubicBezTo>
                    <a:cubicBezTo>
                      <a:pt x="8192" y="7404"/>
                      <a:pt x="8286" y="7499"/>
                      <a:pt x="8444" y="7499"/>
                    </a:cubicBezTo>
                    <a:lnTo>
                      <a:pt x="8885" y="7499"/>
                    </a:lnTo>
                    <a:lnTo>
                      <a:pt x="8885" y="8192"/>
                    </a:lnTo>
                    <a:lnTo>
                      <a:pt x="8444" y="8192"/>
                    </a:lnTo>
                    <a:cubicBezTo>
                      <a:pt x="8286" y="8192"/>
                      <a:pt x="8192" y="8286"/>
                      <a:pt x="8129" y="8444"/>
                    </a:cubicBezTo>
                    <a:cubicBezTo>
                      <a:pt x="8097" y="8665"/>
                      <a:pt x="7971" y="8885"/>
                      <a:pt x="7877" y="9074"/>
                    </a:cubicBezTo>
                    <a:cubicBezTo>
                      <a:pt x="7782" y="9200"/>
                      <a:pt x="7814" y="9389"/>
                      <a:pt x="7908" y="9515"/>
                    </a:cubicBezTo>
                    <a:lnTo>
                      <a:pt x="8223" y="9830"/>
                    </a:lnTo>
                    <a:lnTo>
                      <a:pt x="7751" y="10303"/>
                    </a:lnTo>
                    <a:lnTo>
                      <a:pt x="7435" y="9988"/>
                    </a:lnTo>
                    <a:cubicBezTo>
                      <a:pt x="7368" y="9920"/>
                      <a:pt x="7291" y="9889"/>
                      <a:pt x="7211" y="9889"/>
                    </a:cubicBezTo>
                    <a:cubicBezTo>
                      <a:pt x="7141" y="9889"/>
                      <a:pt x="7068" y="9912"/>
                      <a:pt x="6994" y="9956"/>
                    </a:cubicBezTo>
                    <a:cubicBezTo>
                      <a:pt x="6805" y="10082"/>
                      <a:pt x="6616" y="10145"/>
                      <a:pt x="6364" y="10208"/>
                    </a:cubicBezTo>
                    <a:cubicBezTo>
                      <a:pt x="6207" y="10271"/>
                      <a:pt x="6112" y="10366"/>
                      <a:pt x="6112" y="10555"/>
                    </a:cubicBezTo>
                    <a:lnTo>
                      <a:pt x="6112" y="10964"/>
                    </a:lnTo>
                    <a:lnTo>
                      <a:pt x="5419" y="10964"/>
                    </a:lnTo>
                    <a:lnTo>
                      <a:pt x="5419" y="10555"/>
                    </a:lnTo>
                    <a:cubicBezTo>
                      <a:pt x="5419" y="10366"/>
                      <a:pt x="5325" y="10271"/>
                      <a:pt x="5167" y="10208"/>
                    </a:cubicBezTo>
                    <a:cubicBezTo>
                      <a:pt x="4947" y="10177"/>
                      <a:pt x="4726" y="10051"/>
                      <a:pt x="4537" y="9956"/>
                    </a:cubicBezTo>
                    <a:cubicBezTo>
                      <a:pt x="4491" y="9921"/>
                      <a:pt x="4436" y="9908"/>
                      <a:pt x="4379" y="9908"/>
                    </a:cubicBezTo>
                    <a:cubicBezTo>
                      <a:pt x="4281" y="9908"/>
                      <a:pt x="4176" y="9948"/>
                      <a:pt x="4096" y="9988"/>
                    </a:cubicBezTo>
                    <a:lnTo>
                      <a:pt x="3781" y="10303"/>
                    </a:lnTo>
                    <a:lnTo>
                      <a:pt x="3308" y="9830"/>
                    </a:lnTo>
                    <a:lnTo>
                      <a:pt x="3623" y="9515"/>
                    </a:lnTo>
                    <a:cubicBezTo>
                      <a:pt x="3749" y="9389"/>
                      <a:pt x="3749" y="9232"/>
                      <a:pt x="3655" y="9074"/>
                    </a:cubicBezTo>
                    <a:cubicBezTo>
                      <a:pt x="3529" y="8885"/>
                      <a:pt x="3466" y="8696"/>
                      <a:pt x="3371" y="8444"/>
                    </a:cubicBezTo>
                    <a:cubicBezTo>
                      <a:pt x="3340" y="8286"/>
                      <a:pt x="3214" y="8192"/>
                      <a:pt x="3056" y="8192"/>
                    </a:cubicBezTo>
                    <a:lnTo>
                      <a:pt x="2647" y="8192"/>
                    </a:lnTo>
                    <a:lnTo>
                      <a:pt x="2647" y="7499"/>
                    </a:lnTo>
                    <a:lnTo>
                      <a:pt x="3056" y="7499"/>
                    </a:lnTo>
                    <a:cubicBezTo>
                      <a:pt x="3214" y="7499"/>
                      <a:pt x="3340" y="7404"/>
                      <a:pt x="3371" y="7247"/>
                    </a:cubicBezTo>
                    <a:cubicBezTo>
                      <a:pt x="3434" y="7026"/>
                      <a:pt x="3529" y="6806"/>
                      <a:pt x="3655" y="6617"/>
                    </a:cubicBezTo>
                    <a:cubicBezTo>
                      <a:pt x="3749" y="6491"/>
                      <a:pt x="3686" y="6302"/>
                      <a:pt x="3623" y="6176"/>
                    </a:cubicBezTo>
                    <a:lnTo>
                      <a:pt x="3308" y="5861"/>
                    </a:lnTo>
                    <a:lnTo>
                      <a:pt x="3781" y="5388"/>
                    </a:lnTo>
                    <a:lnTo>
                      <a:pt x="4096" y="5703"/>
                    </a:lnTo>
                    <a:cubicBezTo>
                      <a:pt x="4163" y="5771"/>
                      <a:pt x="4240" y="5802"/>
                      <a:pt x="4321" y="5802"/>
                    </a:cubicBezTo>
                    <a:cubicBezTo>
                      <a:pt x="4391" y="5802"/>
                      <a:pt x="4464" y="5778"/>
                      <a:pt x="4537" y="5735"/>
                    </a:cubicBezTo>
                    <a:cubicBezTo>
                      <a:pt x="4726" y="5609"/>
                      <a:pt x="4915" y="5546"/>
                      <a:pt x="5167" y="5451"/>
                    </a:cubicBezTo>
                    <a:cubicBezTo>
                      <a:pt x="5325" y="5420"/>
                      <a:pt x="5419" y="5294"/>
                      <a:pt x="5419" y="5136"/>
                    </a:cubicBezTo>
                    <a:lnTo>
                      <a:pt x="5419" y="4726"/>
                    </a:lnTo>
                    <a:close/>
                    <a:moveTo>
                      <a:pt x="1008" y="1"/>
                    </a:moveTo>
                    <a:cubicBezTo>
                      <a:pt x="473" y="1"/>
                      <a:pt x="0" y="473"/>
                      <a:pt x="0" y="1009"/>
                    </a:cubicBezTo>
                    <a:lnTo>
                      <a:pt x="0" y="9295"/>
                    </a:lnTo>
                    <a:cubicBezTo>
                      <a:pt x="0" y="9830"/>
                      <a:pt x="473" y="10303"/>
                      <a:pt x="1008" y="10303"/>
                    </a:cubicBezTo>
                    <a:lnTo>
                      <a:pt x="2867" y="10303"/>
                    </a:lnTo>
                    <a:lnTo>
                      <a:pt x="3623" y="11059"/>
                    </a:lnTo>
                    <a:cubicBezTo>
                      <a:pt x="3671" y="11122"/>
                      <a:pt x="3757" y="11153"/>
                      <a:pt x="3848" y="11153"/>
                    </a:cubicBezTo>
                    <a:cubicBezTo>
                      <a:pt x="3938" y="11153"/>
                      <a:pt x="4033" y="11122"/>
                      <a:pt x="4096" y="11059"/>
                    </a:cubicBezTo>
                    <a:lnTo>
                      <a:pt x="4442" y="10712"/>
                    </a:lnTo>
                    <a:cubicBezTo>
                      <a:pt x="4506" y="10744"/>
                      <a:pt x="4632" y="10775"/>
                      <a:pt x="4758" y="10807"/>
                    </a:cubicBezTo>
                    <a:lnTo>
                      <a:pt x="4758" y="11342"/>
                    </a:lnTo>
                    <a:cubicBezTo>
                      <a:pt x="4758" y="11531"/>
                      <a:pt x="4915" y="11689"/>
                      <a:pt x="5104" y="11689"/>
                    </a:cubicBezTo>
                    <a:lnTo>
                      <a:pt x="6490" y="11689"/>
                    </a:lnTo>
                    <a:cubicBezTo>
                      <a:pt x="6679" y="11689"/>
                      <a:pt x="6837" y="11531"/>
                      <a:pt x="6837" y="11342"/>
                    </a:cubicBezTo>
                    <a:lnTo>
                      <a:pt x="6837" y="10807"/>
                    </a:lnTo>
                    <a:cubicBezTo>
                      <a:pt x="6963" y="10775"/>
                      <a:pt x="7026" y="10744"/>
                      <a:pt x="7152" y="10712"/>
                    </a:cubicBezTo>
                    <a:lnTo>
                      <a:pt x="7498" y="11059"/>
                    </a:lnTo>
                    <a:cubicBezTo>
                      <a:pt x="7561" y="11122"/>
                      <a:pt x="7656" y="11153"/>
                      <a:pt x="7747" y="11153"/>
                    </a:cubicBezTo>
                    <a:cubicBezTo>
                      <a:pt x="7837" y="11153"/>
                      <a:pt x="7924" y="11122"/>
                      <a:pt x="7971" y="11059"/>
                    </a:cubicBezTo>
                    <a:lnTo>
                      <a:pt x="8727" y="10303"/>
                    </a:lnTo>
                    <a:lnTo>
                      <a:pt x="10617" y="10303"/>
                    </a:lnTo>
                    <a:cubicBezTo>
                      <a:pt x="11185" y="10303"/>
                      <a:pt x="11657" y="9830"/>
                      <a:pt x="11657" y="9295"/>
                    </a:cubicBezTo>
                    <a:lnTo>
                      <a:pt x="11657" y="1009"/>
                    </a:lnTo>
                    <a:cubicBezTo>
                      <a:pt x="11657" y="473"/>
                      <a:pt x="11216" y="1"/>
                      <a:pt x="1061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17" name="Google Shape;1016;p32">
                <a:extLst>
                  <a:ext uri="{FF2B5EF4-FFF2-40B4-BE49-F238E27FC236}">
                    <a16:creationId xmlns:a16="http://schemas.microsoft.com/office/drawing/2014/main" id="{1643A6BC-DD07-4B05-A9F3-18BA98E2F63E}"/>
                  </a:ext>
                </a:extLst>
              </p:cNvPr>
              <p:cNvSpPr/>
              <p:nvPr/>
            </p:nvSpPr>
            <p:spPr>
              <a:xfrm>
                <a:off x="-1667150" y="2801950"/>
                <a:ext cx="18150" cy="18150"/>
              </a:xfrm>
              <a:custGeom>
                <a:avLst/>
                <a:gdLst/>
                <a:ahLst/>
                <a:cxnLst/>
                <a:rect l="l" t="t" r="r" b="b"/>
                <a:pathLst>
                  <a:path w="726" h="726" extrusionOk="0">
                    <a:moveTo>
                      <a:pt x="347" y="1"/>
                    </a:moveTo>
                    <a:cubicBezTo>
                      <a:pt x="158" y="1"/>
                      <a:pt x="1" y="158"/>
                      <a:pt x="1" y="347"/>
                    </a:cubicBezTo>
                    <a:cubicBezTo>
                      <a:pt x="1" y="536"/>
                      <a:pt x="158" y="726"/>
                      <a:pt x="347" y="726"/>
                    </a:cubicBezTo>
                    <a:cubicBezTo>
                      <a:pt x="568" y="726"/>
                      <a:pt x="725" y="536"/>
                      <a:pt x="725" y="347"/>
                    </a:cubicBezTo>
                    <a:cubicBezTo>
                      <a:pt x="725" y="158"/>
                      <a:pt x="568" y="1"/>
                      <a:pt x="34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18" name="Google Shape;1017;p32">
                <a:extLst>
                  <a:ext uri="{FF2B5EF4-FFF2-40B4-BE49-F238E27FC236}">
                    <a16:creationId xmlns:a16="http://schemas.microsoft.com/office/drawing/2014/main" id="{0C15E0BA-6857-42CD-8502-83432C93258D}"/>
                  </a:ext>
                </a:extLst>
              </p:cNvPr>
              <p:cNvSpPr/>
              <p:nvPr/>
            </p:nvSpPr>
            <p:spPr>
              <a:xfrm>
                <a:off x="-1632500" y="2801950"/>
                <a:ext cx="17350" cy="18150"/>
              </a:xfrm>
              <a:custGeom>
                <a:avLst/>
                <a:gdLst/>
                <a:ahLst/>
                <a:cxnLst/>
                <a:rect l="l" t="t" r="r" b="b"/>
                <a:pathLst>
                  <a:path w="694" h="726" extrusionOk="0">
                    <a:moveTo>
                      <a:pt x="347" y="1"/>
                    </a:moveTo>
                    <a:cubicBezTo>
                      <a:pt x="158" y="1"/>
                      <a:pt x="1" y="158"/>
                      <a:pt x="1" y="347"/>
                    </a:cubicBezTo>
                    <a:cubicBezTo>
                      <a:pt x="1" y="568"/>
                      <a:pt x="158" y="726"/>
                      <a:pt x="347" y="726"/>
                    </a:cubicBezTo>
                    <a:cubicBezTo>
                      <a:pt x="536" y="726"/>
                      <a:pt x="694" y="568"/>
                      <a:pt x="694" y="347"/>
                    </a:cubicBezTo>
                    <a:cubicBezTo>
                      <a:pt x="694" y="158"/>
                      <a:pt x="536" y="1"/>
                      <a:pt x="34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19" name="Google Shape;1018;p32">
                <a:extLst>
                  <a:ext uri="{FF2B5EF4-FFF2-40B4-BE49-F238E27FC236}">
                    <a16:creationId xmlns:a16="http://schemas.microsoft.com/office/drawing/2014/main" id="{2101E2B7-4549-4811-88E7-6792676E0077}"/>
                  </a:ext>
                </a:extLst>
              </p:cNvPr>
              <p:cNvSpPr/>
              <p:nvPr/>
            </p:nvSpPr>
            <p:spPr>
              <a:xfrm>
                <a:off x="-1597850" y="2801950"/>
                <a:ext cx="17375" cy="18150"/>
              </a:xfrm>
              <a:custGeom>
                <a:avLst/>
                <a:gdLst/>
                <a:ahLst/>
                <a:cxnLst/>
                <a:rect l="l" t="t" r="r" b="b"/>
                <a:pathLst>
                  <a:path w="695" h="726" extrusionOk="0">
                    <a:moveTo>
                      <a:pt x="347" y="1"/>
                    </a:moveTo>
                    <a:cubicBezTo>
                      <a:pt x="158" y="1"/>
                      <a:pt x="1" y="158"/>
                      <a:pt x="1" y="347"/>
                    </a:cubicBezTo>
                    <a:cubicBezTo>
                      <a:pt x="1" y="568"/>
                      <a:pt x="158" y="726"/>
                      <a:pt x="347" y="726"/>
                    </a:cubicBezTo>
                    <a:cubicBezTo>
                      <a:pt x="537" y="726"/>
                      <a:pt x="694" y="568"/>
                      <a:pt x="694" y="347"/>
                    </a:cubicBezTo>
                    <a:cubicBezTo>
                      <a:pt x="694" y="158"/>
                      <a:pt x="537" y="1"/>
                      <a:pt x="34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20" name="Google Shape;1019;p32">
                <a:extLst>
                  <a:ext uri="{FF2B5EF4-FFF2-40B4-BE49-F238E27FC236}">
                    <a16:creationId xmlns:a16="http://schemas.microsoft.com/office/drawing/2014/main" id="{28AF49E8-06E2-483E-B299-90E524067851}"/>
                  </a:ext>
                </a:extLst>
              </p:cNvPr>
              <p:cNvSpPr/>
              <p:nvPr/>
            </p:nvSpPr>
            <p:spPr>
              <a:xfrm>
                <a:off x="-1564750" y="2801950"/>
                <a:ext cx="120525" cy="18150"/>
              </a:xfrm>
              <a:custGeom>
                <a:avLst/>
                <a:gdLst/>
                <a:ahLst/>
                <a:cxnLst/>
                <a:rect l="l" t="t" r="r" b="b"/>
                <a:pathLst>
                  <a:path w="4821" h="726" extrusionOk="0">
                    <a:moveTo>
                      <a:pt x="347" y="1"/>
                    </a:moveTo>
                    <a:cubicBezTo>
                      <a:pt x="158" y="1"/>
                      <a:pt x="0" y="158"/>
                      <a:pt x="0" y="347"/>
                    </a:cubicBezTo>
                    <a:cubicBezTo>
                      <a:pt x="32" y="568"/>
                      <a:pt x="189" y="726"/>
                      <a:pt x="347" y="726"/>
                    </a:cubicBezTo>
                    <a:lnTo>
                      <a:pt x="4442" y="726"/>
                    </a:lnTo>
                    <a:cubicBezTo>
                      <a:pt x="4663" y="726"/>
                      <a:pt x="4820" y="568"/>
                      <a:pt x="4820" y="347"/>
                    </a:cubicBezTo>
                    <a:cubicBezTo>
                      <a:pt x="4820" y="158"/>
                      <a:pt x="4663" y="1"/>
                      <a:pt x="4442"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21" name="Google Shape;1020;p32">
                <a:extLst>
                  <a:ext uri="{FF2B5EF4-FFF2-40B4-BE49-F238E27FC236}">
                    <a16:creationId xmlns:a16="http://schemas.microsoft.com/office/drawing/2014/main" id="{E8A183FB-58E3-4589-9746-ECF0691413A1}"/>
                  </a:ext>
                </a:extLst>
              </p:cNvPr>
              <p:cNvSpPr/>
              <p:nvPr/>
            </p:nvSpPr>
            <p:spPr>
              <a:xfrm>
                <a:off x="-1597850" y="2924050"/>
                <a:ext cx="85100" cy="85075"/>
              </a:xfrm>
              <a:custGeom>
                <a:avLst/>
                <a:gdLst/>
                <a:ahLst/>
                <a:cxnLst/>
                <a:rect l="l" t="t" r="r" b="b"/>
                <a:pathLst>
                  <a:path w="3404" h="3403" extrusionOk="0">
                    <a:moveTo>
                      <a:pt x="1671" y="662"/>
                    </a:moveTo>
                    <a:cubicBezTo>
                      <a:pt x="2238" y="662"/>
                      <a:pt x="2710" y="1134"/>
                      <a:pt x="2710" y="1701"/>
                    </a:cubicBezTo>
                    <a:cubicBezTo>
                      <a:pt x="2710" y="2237"/>
                      <a:pt x="2269" y="2710"/>
                      <a:pt x="1671" y="2710"/>
                    </a:cubicBezTo>
                    <a:cubicBezTo>
                      <a:pt x="1135" y="2710"/>
                      <a:pt x="663" y="2237"/>
                      <a:pt x="663" y="1701"/>
                    </a:cubicBezTo>
                    <a:cubicBezTo>
                      <a:pt x="663" y="1134"/>
                      <a:pt x="1135" y="662"/>
                      <a:pt x="1671" y="662"/>
                    </a:cubicBezTo>
                    <a:close/>
                    <a:moveTo>
                      <a:pt x="1671" y="0"/>
                    </a:moveTo>
                    <a:cubicBezTo>
                      <a:pt x="726" y="0"/>
                      <a:pt x="1" y="756"/>
                      <a:pt x="1" y="1701"/>
                    </a:cubicBezTo>
                    <a:cubicBezTo>
                      <a:pt x="1" y="2647"/>
                      <a:pt x="726" y="3403"/>
                      <a:pt x="1671" y="3403"/>
                    </a:cubicBezTo>
                    <a:cubicBezTo>
                      <a:pt x="2616" y="3403"/>
                      <a:pt x="3372" y="2647"/>
                      <a:pt x="3372" y="1701"/>
                    </a:cubicBezTo>
                    <a:cubicBezTo>
                      <a:pt x="3403" y="756"/>
                      <a:pt x="2616" y="0"/>
                      <a:pt x="1671" y="0"/>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chemeClr val="bg1"/>
                  </a:solidFill>
                  <a:cs typeface="+mn-ea"/>
                  <a:sym typeface="+mn-lt"/>
                </a:endParaRPr>
              </a:p>
            </p:txBody>
          </p:sp>
        </p:grpSp>
        <p:sp>
          <p:nvSpPr>
            <p:cNvPr id="15" name="文本框 14">
              <a:extLst>
                <a:ext uri="{FF2B5EF4-FFF2-40B4-BE49-F238E27FC236}">
                  <a16:creationId xmlns:a16="http://schemas.microsoft.com/office/drawing/2014/main" id="{3D8289B3-6707-4E51-B8B1-9E1352097359}"/>
                </a:ext>
              </a:extLst>
            </p:cNvPr>
            <p:cNvSpPr txBox="1"/>
            <p:nvPr/>
          </p:nvSpPr>
          <p:spPr>
            <a:xfrm>
              <a:off x="7895409" y="5085201"/>
              <a:ext cx="1604919" cy="307777"/>
            </a:xfrm>
            <a:prstGeom prst="rect">
              <a:avLst/>
            </a:prstGeom>
            <a:solidFill>
              <a:schemeClr val="bg1"/>
            </a:solidFill>
          </p:spPr>
          <p:txBody>
            <a:bodyPr wrap="square" rtlCol="0">
              <a:spAutoFit/>
            </a:bodyPr>
            <a:lstStyle/>
            <a:p>
              <a:pPr algn="ctr"/>
              <a:r>
                <a:rPr lang="en-US" altLang="zh-CN" sz="1400" dirty="0">
                  <a:solidFill>
                    <a:srgbClr val="000944"/>
                  </a:solidFill>
                  <a:cs typeface="+mn-ea"/>
                  <a:sym typeface="+mn-lt"/>
                </a:rPr>
                <a:t>YOUR TITLE</a:t>
              </a:r>
              <a:endParaRPr lang="zh-CN" altLang="en-US" sz="1400" dirty="0">
                <a:solidFill>
                  <a:srgbClr val="000944"/>
                </a:solidFill>
                <a:cs typeface="+mn-ea"/>
                <a:sym typeface="+mn-lt"/>
              </a:endParaRPr>
            </a:p>
          </p:txBody>
        </p:sp>
      </p:grpSp>
      <p:sp>
        <p:nvSpPr>
          <p:cNvPr id="40" name="文本框 39">
            <a:extLst>
              <a:ext uri="{FF2B5EF4-FFF2-40B4-BE49-F238E27FC236}">
                <a16:creationId xmlns:a16="http://schemas.microsoft.com/office/drawing/2014/main" id="{9F6569CD-3909-4E39-931C-4C8B87BEA284}"/>
              </a:ext>
            </a:extLst>
          </p:cNvPr>
          <p:cNvSpPr txBox="1"/>
          <p:nvPr/>
        </p:nvSpPr>
        <p:spPr>
          <a:xfrm>
            <a:off x="1481680" y="4427118"/>
            <a:ext cx="9228639" cy="1600695"/>
          </a:xfrm>
          <a:prstGeom prst="rect">
            <a:avLst/>
          </a:prstGeom>
          <a:noFill/>
        </p:spPr>
        <p:txBody>
          <a:bodyPr wrap="square" rtlCol="0">
            <a:spAutoFit/>
          </a:bodyPr>
          <a:lstStyle/>
          <a:p>
            <a:pPr algn="ctr">
              <a:lnSpc>
                <a:spcPts val="2000"/>
              </a:lnSpc>
            </a:pPr>
            <a:r>
              <a:rPr lang="en-US" altLang="zh-CN" sz="1100" spc="100" dirty="0">
                <a:solidFill>
                  <a:schemeClr val="bg1"/>
                </a:solidFill>
                <a:cs typeface="+mn-ea"/>
                <a:sym typeface="+mn-lt"/>
              </a:rPr>
              <a:t>Please enter the font and title you think is appropriate in the box, and change your color, Please enter the font and title you think is appropriate in the box, and change your color. Please enter the font and title you think is appropriate in the box, and change your color, Please enter the font and title you think is appropriate in the box, and change your color.</a:t>
            </a:r>
            <a:endParaRPr lang="zh-CN" altLang="en-US" sz="1100" spc="100" dirty="0">
              <a:solidFill>
                <a:schemeClr val="bg1"/>
              </a:solidFill>
              <a:cs typeface="+mn-ea"/>
              <a:sym typeface="+mn-lt"/>
            </a:endParaRPr>
          </a:p>
          <a:p>
            <a:pPr algn="ctr">
              <a:lnSpc>
                <a:spcPts val="2000"/>
              </a:lnSpc>
            </a:pPr>
            <a:endParaRPr lang="zh-CN" altLang="en-US" sz="1100" spc="100" dirty="0">
              <a:solidFill>
                <a:schemeClr val="bg1"/>
              </a:solidFill>
              <a:cs typeface="+mn-ea"/>
              <a:sym typeface="+mn-lt"/>
            </a:endParaRPr>
          </a:p>
          <a:p>
            <a:pPr algn="ctr">
              <a:lnSpc>
                <a:spcPts val="2000"/>
              </a:lnSpc>
            </a:pPr>
            <a:endParaRPr lang="zh-CN" altLang="en-US" sz="1100" spc="100" dirty="0">
              <a:solidFill>
                <a:schemeClr val="bg1"/>
              </a:solidFill>
              <a:cs typeface="+mn-ea"/>
              <a:sym typeface="+mn-lt"/>
            </a:endParaRPr>
          </a:p>
        </p:txBody>
      </p:sp>
      <p:grpSp>
        <p:nvGrpSpPr>
          <p:cNvPr id="51" name="组合 50">
            <a:extLst>
              <a:ext uri="{FF2B5EF4-FFF2-40B4-BE49-F238E27FC236}">
                <a16:creationId xmlns:a16="http://schemas.microsoft.com/office/drawing/2014/main" id="{D4000319-B6F8-4A80-8D7C-3033FA438B43}"/>
              </a:ext>
            </a:extLst>
          </p:cNvPr>
          <p:cNvGrpSpPr/>
          <p:nvPr/>
        </p:nvGrpSpPr>
        <p:grpSpPr>
          <a:xfrm>
            <a:off x="4203912" y="2466829"/>
            <a:ext cx="1604919" cy="1154179"/>
            <a:chOff x="7895409" y="4359525"/>
            <a:chExt cx="1604919" cy="1154179"/>
          </a:xfrm>
          <a:solidFill>
            <a:srgbClr val="EDA853"/>
          </a:solidFill>
        </p:grpSpPr>
        <p:sp>
          <p:nvSpPr>
            <p:cNvPr id="52" name="矩形 51">
              <a:extLst>
                <a:ext uri="{FF2B5EF4-FFF2-40B4-BE49-F238E27FC236}">
                  <a16:creationId xmlns:a16="http://schemas.microsoft.com/office/drawing/2014/main" id="{D6C47A57-CEC6-4447-AD34-6AA2DF003B7F}"/>
                </a:ext>
              </a:extLst>
            </p:cNvPr>
            <p:cNvSpPr/>
            <p:nvPr/>
          </p:nvSpPr>
          <p:spPr>
            <a:xfrm>
              <a:off x="8035495" y="4359525"/>
              <a:ext cx="1329267" cy="115417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cs typeface="+mn-ea"/>
                <a:sym typeface="+mn-lt"/>
              </a:endParaRPr>
            </a:p>
          </p:txBody>
        </p:sp>
        <p:grpSp>
          <p:nvGrpSpPr>
            <p:cNvPr id="53" name="Google Shape;1014;p32">
              <a:extLst>
                <a:ext uri="{FF2B5EF4-FFF2-40B4-BE49-F238E27FC236}">
                  <a16:creationId xmlns:a16="http://schemas.microsoft.com/office/drawing/2014/main" id="{DE52CD6C-4A04-41A9-87F9-77E560E5C0C6}"/>
                </a:ext>
              </a:extLst>
            </p:cNvPr>
            <p:cNvGrpSpPr/>
            <p:nvPr/>
          </p:nvGrpSpPr>
          <p:grpSpPr>
            <a:xfrm>
              <a:off x="8564467" y="4613093"/>
              <a:ext cx="303947" cy="304754"/>
              <a:chOff x="-1700225" y="2768875"/>
              <a:chExt cx="291450" cy="292225"/>
            </a:xfrm>
            <a:grpFill/>
          </p:grpSpPr>
          <p:sp>
            <p:nvSpPr>
              <p:cNvPr id="55" name="Google Shape;1015;p32">
                <a:extLst>
                  <a:ext uri="{FF2B5EF4-FFF2-40B4-BE49-F238E27FC236}">
                    <a16:creationId xmlns:a16="http://schemas.microsoft.com/office/drawing/2014/main" id="{9C9E4D98-3436-4ECF-AA28-BD446218A07C}"/>
                  </a:ext>
                </a:extLst>
              </p:cNvPr>
              <p:cNvSpPr/>
              <p:nvPr/>
            </p:nvSpPr>
            <p:spPr>
              <a:xfrm>
                <a:off x="-1700225" y="2768875"/>
                <a:ext cx="291450" cy="292225"/>
              </a:xfrm>
              <a:custGeom>
                <a:avLst/>
                <a:gdLst/>
                <a:ahLst/>
                <a:cxnLst/>
                <a:rect l="l" t="t" r="r" b="b"/>
                <a:pathLst>
                  <a:path w="11658" h="11689" extrusionOk="0">
                    <a:moveTo>
                      <a:pt x="10617" y="662"/>
                    </a:moveTo>
                    <a:cubicBezTo>
                      <a:pt x="10806" y="662"/>
                      <a:pt x="10964" y="820"/>
                      <a:pt x="10964" y="1009"/>
                    </a:cubicBezTo>
                    <a:lnTo>
                      <a:pt x="10964" y="2710"/>
                    </a:lnTo>
                    <a:lnTo>
                      <a:pt x="662" y="2710"/>
                    </a:lnTo>
                    <a:lnTo>
                      <a:pt x="662" y="1009"/>
                    </a:lnTo>
                    <a:cubicBezTo>
                      <a:pt x="662" y="820"/>
                      <a:pt x="819" y="662"/>
                      <a:pt x="1008" y="662"/>
                    </a:cubicBezTo>
                    <a:close/>
                    <a:moveTo>
                      <a:pt x="10933" y="3372"/>
                    </a:moveTo>
                    <a:lnTo>
                      <a:pt x="10933" y="9232"/>
                    </a:lnTo>
                    <a:cubicBezTo>
                      <a:pt x="10964" y="9484"/>
                      <a:pt x="10806" y="9610"/>
                      <a:pt x="10617" y="9610"/>
                    </a:cubicBezTo>
                    <a:lnTo>
                      <a:pt x="8916" y="9610"/>
                    </a:lnTo>
                    <a:lnTo>
                      <a:pt x="8570" y="9232"/>
                    </a:lnTo>
                    <a:cubicBezTo>
                      <a:pt x="8601" y="9169"/>
                      <a:pt x="8664" y="9043"/>
                      <a:pt x="8696" y="8917"/>
                    </a:cubicBezTo>
                    <a:lnTo>
                      <a:pt x="9200" y="8917"/>
                    </a:lnTo>
                    <a:cubicBezTo>
                      <a:pt x="9389" y="8917"/>
                      <a:pt x="9546" y="8759"/>
                      <a:pt x="9546" y="8570"/>
                    </a:cubicBezTo>
                    <a:lnTo>
                      <a:pt x="9546" y="7184"/>
                    </a:lnTo>
                    <a:cubicBezTo>
                      <a:pt x="9546" y="6995"/>
                      <a:pt x="9389" y="6837"/>
                      <a:pt x="9200" y="6837"/>
                    </a:cubicBezTo>
                    <a:lnTo>
                      <a:pt x="8696" y="6837"/>
                    </a:lnTo>
                    <a:cubicBezTo>
                      <a:pt x="8664" y="6711"/>
                      <a:pt x="8601" y="6648"/>
                      <a:pt x="8570" y="6522"/>
                    </a:cubicBezTo>
                    <a:lnTo>
                      <a:pt x="8916" y="6176"/>
                    </a:lnTo>
                    <a:cubicBezTo>
                      <a:pt x="9042" y="6050"/>
                      <a:pt x="9042" y="5798"/>
                      <a:pt x="8916" y="5703"/>
                    </a:cubicBezTo>
                    <a:lnTo>
                      <a:pt x="7940" y="4695"/>
                    </a:lnTo>
                    <a:cubicBezTo>
                      <a:pt x="7877" y="4648"/>
                      <a:pt x="7790" y="4624"/>
                      <a:pt x="7703" y="4624"/>
                    </a:cubicBezTo>
                    <a:cubicBezTo>
                      <a:pt x="7617" y="4624"/>
                      <a:pt x="7530" y="4648"/>
                      <a:pt x="7467" y="4695"/>
                    </a:cubicBezTo>
                    <a:lnTo>
                      <a:pt x="7120" y="5073"/>
                    </a:lnTo>
                    <a:cubicBezTo>
                      <a:pt x="7026" y="5041"/>
                      <a:pt x="6931" y="4978"/>
                      <a:pt x="6805" y="4947"/>
                    </a:cubicBezTo>
                    <a:lnTo>
                      <a:pt x="6805" y="4443"/>
                    </a:lnTo>
                    <a:cubicBezTo>
                      <a:pt x="6805" y="4222"/>
                      <a:pt x="6648" y="4065"/>
                      <a:pt x="6459" y="4065"/>
                    </a:cubicBezTo>
                    <a:lnTo>
                      <a:pt x="5073" y="4065"/>
                    </a:lnTo>
                    <a:cubicBezTo>
                      <a:pt x="4884" y="4065"/>
                      <a:pt x="4726" y="4222"/>
                      <a:pt x="4726" y="4443"/>
                    </a:cubicBezTo>
                    <a:lnTo>
                      <a:pt x="4726" y="4947"/>
                    </a:lnTo>
                    <a:cubicBezTo>
                      <a:pt x="4600" y="4978"/>
                      <a:pt x="4506" y="5010"/>
                      <a:pt x="4411" y="5073"/>
                    </a:cubicBezTo>
                    <a:lnTo>
                      <a:pt x="4033" y="4695"/>
                    </a:lnTo>
                    <a:cubicBezTo>
                      <a:pt x="3986" y="4648"/>
                      <a:pt x="3899" y="4624"/>
                      <a:pt x="3808" y="4624"/>
                    </a:cubicBezTo>
                    <a:cubicBezTo>
                      <a:pt x="3718" y="4624"/>
                      <a:pt x="3623" y="4648"/>
                      <a:pt x="3560" y="4695"/>
                    </a:cubicBezTo>
                    <a:lnTo>
                      <a:pt x="2584" y="5703"/>
                    </a:lnTo>
                    <a:cubicBezTo>
                      <a:pt x="2458" y="5829"/>
                      <a:pt x="2458" y="6050"/>
                      <a:pt x="2584" y="6176"/>
                    </a:cubicBezTo>
                    <a:lnTo>
                      <a:pt x="2930" y="6522"/>
                    </a:lnTo>
                    <a:cubicBezTo>
                      <a:pt x="2899" y="6585"/>
                      <a:pt x="2867" y="6711"/>
                      <a:pt x="2836" y="6837"/>
                    </a:cubicBezTo>
                    <a:lnTo>
                      <a:pt x="2300" y="6837"/>
                    </a:lnTo>
                    <a:cubicBezTo>
                      <a:pt x="2111" y="6837"/>
                      <a:pt x="1954" y="6995"/>
                      <a:pt x="1954" y="7184"/>
                    </a:cubicBezTo>
                    <a:lnTo>
                      <a:pt x="1954" y="8570"/>
                    </a:lnTo>
                    <a:cubicBezTo>
                      <a:pt x="1954" y="8759"/>
                      <a:pt x="2111" y="8917"/>
                      <a:pt x="2300" y="8917"/>
                    </a:cubicBezTo>
                    <a:lnTo>
                      <a:pt x="2836" y="8917"/>
                    </a:lnTo>
                    <a:cubicBezTo>
                      <a:pt x="2867" y="9043"/>
                      <a:pt x="2899" y="9137"/>
                      <a:pt x="2930" y="9232"/>
                    </a:cubicBezTo>
                    <a:lnTo>
                      <a:pt x="2584" y="9610"/>
                    </a:lnTo>
                    <a:lnTo>
                      <a:pt x="977" y="9610"/>
                    </a:lnTo>
                    <a:cubicBezTo>
                      <a:pt x="788" y="9610"/>
                      <a:pt x="630" y="9452"/>
                      <a:pt x="630" y="9232"/>
                    </a:cubicBezTo>
                    <a:lnTo>
                      <a:pt x="630" y="3372"/>
                    </a:lnTo>
                    <a:close/>
                    <a:moveTo>
                      <a:pt x="6112" y="4726"/>
                    </a:moveTo>
                    <a:lnTo>
                      <a:pt x="6112" y="5136"/>
                    </a:lnTo>
                    <a:cubicBezTo>
                      <a:pt x="6112" y="5294"/>
                      <a:pt x="6207" y="5420"/>
                      <a:pt x="6364" y="5451"/>
                    </a:cubicBezTo>
                    <a:cubicBezTo>
                      <a:pt x="6553" y="5514"/>
                      <a:pt x="6805" y="5609"/>
                      <a:pt x="6994" y="5735"/>
                    </a:cubicBezTo>
                    <a:cubicBezTo>
                      <a:pt x="7041" y="5769"/>
                      <a:pt x="7096" y="5783"/>
                      <a:pt x="7153" y="5783"/>
                    </a:cubicBezTo>
                    <a:cubicBezTo>
                      <a:pt x="7251" y="5783"/>
                      <a:pt x="7356" y="5743"/>
                      <a:pt x="7435" y="5703"/>
                    </a:cubicBezTo>
                    <a:lnTo>
                      <a:pt x="7751" y="5388"/>
                    </a:lnTo>
                    <a:lnTo>
                      <a:pt x="8223" y="5861"/>
                    </a:lnTo>
                    <a:lnTo>
                      <a:pt x="7908" y="6176"/>
                    </a:lnTo>
                    <a:cubicBezTo>
                      <a:pt x="7782" y="6302"/>
                      <a:pt x="7782" y="6459"/>
                      <a:pt x="7877" y="6617"/>
                    </a:cubicBezTo>
                    <a:cubicBezTo>
                      <a:pt x="7971" y="6806"/>
                      <a:pt x="8066" y="6995"/>
                      <a:pt x="8129" y="7247"/>
                    </a:cubicBezTo>
                    <a:cubicBezTo>
                      <a:pt x="8192" y="7404"/>
                      <a:pt x="8286" y="7499"/>
                      <a:pt x="8444" y="7499"/>
                    </a:cubicBezTo>
                    <a:lnTo>
                      <a:pt x="8885" y="7499"/>
                    </a:lnTo>
                    <a:lnTo>
                      <a:pt x="8885" y="8192"/>
                    </a:lnTo>
                    <a:lnTo>
                      <a:pt x="8444" y="8192"/>
                    </a:lnTo>
                    <a:cubicBezTo>
                      <a:pt x="8286" y="8192"/>
                      <a:pt x="8192" y="8286"/>
                      <a:pt x="8129" y="8444"/>
                    </a:cubicBezTo>
                    <a:cubicBezTo>
                      <a:pt x="8097" y="8665"/>
                      <a:pt x="7971" y="8885"/>
                      <a:pt x="7877" y="9074"/>
                    </a:cubicBezTo>
                    <a:cubicBezTo>
                      <a:pt x="7782" y="9200"/>
                      <a:pt x="7814" y="9389"/>
                      <a:pt x="7908" y="9515"/>
                    </a:cubicBezTo>
                    <a:lnTo>
                      <a:pt x="8223" y="9830"/>
                    </a:lnTo>
                    <a:lnTo>
                      <a:pt x="7751" y="10303"/>
                    </a:lnTo>
                    <a:lnTo>
                      <a:pt x="7435" y="9988"/>
                    </a:lnTo>
                    <a:cubicBezTo>
                      <a:pt x="7368" y="9920"/>
                      <a:pt x="7291" y="9889"/>
                      <a:pt x="7211" y="9889"/>
                    </a:cubicBezTo>
                    <a:cubicBezTo>
                      <a:pt x="7141" y="9889"/>
                      <a:pt x="7068" y="9912"/>
                      <a:pt x="6994" y="9956"/>
                    </a:cubicBezTo>
                    <a:cubicBezTo>
                      <a:pt x="6805" y="10082"/>
                      <a:pt x="6616" y="10145"/>
                      <a:pt x="6364" y="10208"/>
                    </a:cubicBezTo>
                    <a:cubicBezTo>
                      <a:pt x="6207" y="10271"/>
                      <a:pt x="6112" y="10366"/>
                      <a:pt x="6112" y="10555"/>
                    </a:cubicBezTo>
                    <a:lnTo>
                      <a:pt x="6112" y="10964"/>
                    </a:lnTo>
                    <a:lnTo>
                      <a:pt x="5419" y="10964"/>
                    </a:lnTo>
                    <a:lnTo>
                      <a:pt x="5419" y="10555"/>
                    </a:lnTo>
                    <a:cubicBezTo>
                      <a:pt x="5419" y="10366"/>
                      <a:pt x="5325" y="10271"/>
                      <a:pt x="5167" y="10208"/>
                    </a:cubicBezTo>
                    <a:cubicBezTo>
                      <a:pt x="4947" y="10177"/>
                      <a:pt x="4726" y="10051"/>
                      <a:pt x="4537" y="9956"/>
                    </a:cubicBezTo>
                    <a:cubicBezTo>
                      <a:pt x="4491" y="9921"/>
                      <a:pt x="4436" y="9908"/>
                      <a:pt x="4379" y="9908"/>
                    </a:cubicBezTo>
                    <a:cubicBezTo>
                      <a:pt x="4281" y="9908"/>
                      <a:pt x="4176" y="9948"/>
                      <a:pt x="4096" y="9988"/>
                    </a:cubicBezTo>
                    <a:lnTo>
                      <a:pt x="3781" y="10303"/>
                    </a:lnTo>
                    <a:lnTo>
                      <a:pt x="3308" y="9830"/>
                    </a:lnTo>
                    <a:lnTo>
                      <a:pt x="3623" y="9515"/>
                    </a:lnTo>
                    <a:cubicBezTo>
                      <a:pt x="3749" y="9389"/>
                      <a:pt x="3749" y="9232"/>
                      <a:pt x="3655" y="9074"/>
                    </a:cubicBezTo>
                    <a:cubicBezTo>
                      <a:pt x="3529" y="8885"/>
                      <a:pt x="3466" y="8696"/>
                      <a:pt x="3371" y="8444"/>
                    </a:cubicBezTo>
                    <a:cubicBezTo>
                      <a:pt x="3340" y="8286"/>
                      <a:pt x="3214" y="8192"/>
                      <a:pt x="3056" y="8192"/>
                    </a:cubicBezTo>
                    <a:lnTo>
                      <a:pt x="2647" y="8192"/>
                    </a:lnTo>
                    <a:lnTo>
                      <a:pt x="2647" y="7499"/>
                    </a:lnTo>
                    <a:lnTo>
                      <a:pt x="3056" y="7499"/>
                    </a:lnTo>
                    <a:cubicBezTo>
                      <a:pt x="3214" y="7499"/>
                      <a:pt x="3340" y="7404"/>
                      <a:pt x="3371" y="7247"/>
                    </a:cubicBezTo>
                    <a:cubicBezTo>
                      <a:pt x="3434" y="7026"/>
                      <a:pt x="3529" y="6806"/>
                      <a:pt x="3655" y="6617"/>
                    </a:cubicBezTo>
                    <a:cubicBezTo>
                      <a:pt x="3749" y="6491"/>
                      <a:pt x="3686" y="6302"/>
                      <a:pt x="3623" y="6176"/>
                    </a:cubicBezTo>
                    <a:lnTo>
                      <a:pt x="3308" y="5861"/>
                    </a:lnTo>
                    <a:lnTo>
                      <a:pt x="3781" y="5388"/>
                    </a:lnTo>
                    <a:lnTo>
                      <a:pt x="4096" y="5703"/>
                    </a:lnTo>
                    <a:cubicBezTo>
                      <a:pt x="4163" y="5771"/>
                      <a:pt x="4240" y="5802"/>
                      <a:pt x="4321" y="5802"/>
                    </a:cubicBezTo>
                    <a:cubicBezTo>
                      <a:pt x="4391" y="5802"/>
                      <a:pt x="4464" y="5778"/>
                      <a:pt x="4537" y="5735"/>
                    </a:cubicBezTo>
                    <a:cubicBezTo>
                      <a:pt x="4726" y="5609"/>
                      <a:pt x="4915" y="5546"/>
                      <a:pt x="5167" y="5451"/>
                    </a:cubicBezTo>
                    <a:cubicBezTo>
                      <a:pt x="5325" y="5420"/>
                      <a:pt x="5419" y="5294"/>
                      <a:pt x="5419" y="5136"/>
                    </a:cubicBezTo>
                    <a:lnTo>
                      <a:pt x="5419" y="4726"/>
                    </a:lnTo>
                    <a:close/>
                    <a:moveTo>
                      <a:pt x="1008" y="1"/>
                    </a:moveTo>
                    <a:cubicBezTo>
                      <a:pt x="473" y="1"/>
                      <a:pt x="0" y="473"/>
                      <a:pt x="0" y="1009"/>
                    </a:cubicBezTo>
                    <a:lnTo>
                      <a:pt x="0" y="9295"/>
                    </a:lnTo>
                    <a:cubicBezTo>
                      <a:pt x="0" y="9830"/>
                      <a:pt x="473" y="10303"/>
                      <a:pt x="1008" y="10303"/>
                    </a:cubicBezTo>
                    <a:lnTo>
                      <a:pt x="2867" y="10303"/>
                    </a:lnTo>
                    <a:lnTo>
                      <a:pt x="3623" y="11059"/>
                    </a:lnTo>
                    <a:cubicBezTo>
                      <a:pt x="3671" y="11122"/>
                      <a:pt x="3757" y="11153"/>
                      <a:pt x="3848" y="11153"/>
                    </a:cubicBezTo>
                    <a:cubicBezTo>
                      <a:pt x="3938" y="11153"/>
                      <a:pt x="4033" y="11122"/>
                      <a:pt x="4096" y="11059"/>
                    </a:cubicBezTo>
                    <a:lnTo>
                      <a:pt x="4442" y="10712"/>
                    </a:lnTo>
                    <a:cubicBezTo>
                      <a:pt x="4506" y="10744"/>
                      <a:pt x="4632" y="10775"/>
                      <a:pt x="4758" y="10807"/>
                    </a:cubicBezTo>
                    <a:lnTo>
                      <a:pt x="4758" y="11342"/>
                    </a:lnTo>
                    <a:cubicBezTo>
                      <a:pt x="4758" y="11531"/>
                      <a:pt x="4915" y="11689"/>
                      <a:pt x="5104" y="11689"/>
                    </a:cubicBezTo>
                    <a:lnTo>
                      <a:pt x="6490" y="11689"/>
                    </a:lnTo>
                    <a:cubicBezTo>
                      <a:pt x="6679" y="11689"/>
                      <a:pt x="6837" y="11531"/>
                      <a:pt x="6837" y="11342"/>
                    </a:cubicBezTo>
                    <a:lnTo>
                      <a:pt x="6837" y="10807"/>
                    </a:lnTo>
                    <a:cubicBezTo>
                      <a:pt x="6963" y="10775"/>
                      <a:pt x="7026" y="10744"/>
                      <a:pt x="7152" y="10712"/>
                    </a:cubicBezTo>
                    <a:lnTo>
                      <a:pt x="7498" y="11059"/>
                    </a:lnTo>
                    <a:cubicBezTo>
                      <a:pt x="7561" y="11122"/>
                      <a:pt x="7656" y="11153"/>
                      <a:pt x="7747" y="11153"/>
                    </a:cubicBezTo>
                    <a:cubicBezTo>
                      <a:pt x="7837" y="11153"/>
                      <a:pt x="7924" y="11122"/>
                      <a:pt x="7971" y="11059"/>
                    </a:cubicBezTo>
                    <a:lnTo>
                      <a:pt x="8727" y="10303"/>
                    </a:lnTo>
                    <a:lnTo>
                      <a:pt x="10617" y="10303"/>
                    </a:lnTo>
                    <a:cubicBezTo>
                      <a:pt x="11185" y="10303"/>
                      <a:pt x="11657" y="9830"/>
                      <a:pt x="11657" y="9295"/>
                    </a:cubicBezTo>
                    <a:lnTo>
                      <a:pt x="11657" y="1009"/>
                    </a:lnTo>
                    <a:cubicBezTo>
                      <a:pt x="11657" y="473"/>
                      <a:pt x="11216" y="1"/>
                      <a:pt x="1061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56" name="Google Shape;1016;p32">
                <a:extLst>
                  <a:ext uri="{FF2B5EF4-FFF2-40B4-BE49-F238E27FC236}">
                    <a16:creationId xmlns:a16="http://schemas.microsoft.com/office/drawing/2014/main" id="{465EFD64-68F1-4497-BC89-6A3D67B4B0E8}"/>
                  </a:ext>
                </a:extLst>
              </p:cNvPr>
              <p:cNvSpPr/>
              <p:nvPr/>
            </p:nvSpPr>
            <p:spPr>
              <a:xfrm>
                <a:off x="-1667150" y="2801950"/>
                <a:ext cx="18150" cy="18150"/>
              </a:xfrm>
              <a:custGeom>
                <a:avLst/>
                <a:gdLst/>
                <a:ahLst/>
                <a:cxnLst/>
                <a:rect l="l" t="t" r="r" b="b"/>
                <a:pathLst>
                  <a:path w="726" h="726" extrusionOk="0">
                    <a:moveTo>
                      <a:pt x="347" y="1"/>
                    </a:moveTo>
                    <a:cubicBezTo>
                      <a:pt x="158" y="1"/>
                      <a:pt x="1" y="158"/>
                      <a:pt x="1" y="347"/>
                    </a:cubicBezTo>
                    <a:cubicBezTo>
                      <a:pt x="1" y="536"/>
                      <a:pt x="158" y="726"/>
                      <a:pt x="347" y="726"/>
                    </a:cubicBezTo>
                    <a:cubicBezTo>
                      <a:pt x="568" y="726"/>
                      <a:pt x="725" y="536"/>
                      <a:pt x="725" y="347"/>
                    </a:cubicBezTo>
                    <a:cubicBezTo>
                      <a:pt x="725" y="158"/>
                      <a:pt x="568" y="1"/>
                      <a:pt x="34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57" name="Google Shape;1017;p32">
                <a:extLst>
                  <a:ext uri="{FF2B5EF4-FFF2-40B4-BE49-F238E27FC236}">
                    <a16:creationId xmlns:a16="http://schemas.microsoft.com/office/drawing/2014/main" id="{CCAECFA0-78C7-475B-BD88-612F1EB9E869}"/>
                  </a:ext>
                </a:extLst>
              </p:cNvPr>
              <p:cNvSpPr/>
              <p:nvPr/>
            </p:nvSpPr>
            <p:spPr>
              <a:xfrm>
                <a:off x="-1632500" y="2801950"/>
                <a:ext cx="17350" cy="18150"/>
              </a:xfrm>
              <a:custGeom>
                <a:avLst/>
                <a:gdLst/>
                <a:ahLst/>
                <a:cxnLst/>
                <a:rect l="l" t="t" r="r" b="b"/>
                <a:pathLst>
                  <a:path w="694" h="726" extrusionOk="0">
                    <a:moveTo>
                      <a:pt x="347" y="1"/>
                    </a:moveTo>
                    <a:cubicBezTo>
                      <a:pt x="158" y="1"/>
                      <a:pt x="1" y="158"/>
                      <a:pt x="1" y="347"/>
                    </a:cubicBezTo>
                    <a:cubicBezTo>
                      <a:pt x="1" y="568"/>
                      <a:pt x="158" y="726"/>
                      <a:pt x="347" y="726"/>
                    </a:cubicBezTo>
                    <a:cubicBezTo>
                      <a:pt x="536" y="726"/>
                      <a:pt x="694" y="568"/>
                      <a:pt x="694" y="347"/>
                    </a:cubicBezTo>
                    <a:cubicBezTo>
                      <a:pt x="694" y="158"/>
                      <a:pt x="536" y="1"/>
                      <a:pt x="34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58" name="Google Shape;1018;p32">
                <a:extLst>
                  <a:ext uri="{FF2B5EF4-FFF2-40B4-BE49-F238E27FC236}">
                    <a16:creationId xmlns:a16="http://schemas.microsoft.com/office/drawing/2014/main" id="{5EA33A3E-0479-4E6D-88F0-2A8F3F202D5D}"/>
                  </a:ext>
                </a:extLst>
              </p:cNvPr>
              <p:cNvSpPr/>
              <p:nvPr/>
            </p:nvSpPr>
            <p:spPr>
              <a:xfrm>
                <a:off x="-1597850" y="2801950"/>
                <a:ext cx="17375" cy="18150"/>
              </a:xfrm>
              <a:custGeom>
                <a:avLst/>
                <a:gdLst/>
                <a:ahLst/>
                <a:cxnLst/>
                <a:rect l="l" t="t" r="r" b="b"/>
                <a:pathLst>
                  <a:path w="695" h="726" extrusionOk="0">
                    <a:moveTo>
                      <a:pt x="347" y="1"/>
                    </a:moveTo>
                    <a:cubicBezTo>
                      <a:pt x="158" y="1"/>
                      <a:pt x="1" y="158"/>
                      <a:pt x="1" y="347"/>
                    </a:cubicBezTo>
                    <a:cubicBezTo>
                      <a:pt x="1" y="568"/>
                      <a:pt x="158" y="726"/>
                      <a:pt x="347" y="726"/>
                    </a:cubicBezTo>
                    <a:cubicBezTo>
                      <a:pt x="537" y="726"/>
                      <a:pt x="694" y="568"/>
                      <a:pt x="694" y="347"/>
                    </a:cubicBezTo>
                    <a:cubicBezTo>
                      <a:pt x="694" y="158"/>
                      <a:pt x="537" y="1"/>
                      <a:pt x="34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59" name="Google Shape;1019;p32">
                <a:extLst>
                  <a:ext uri="{FF2B5EF4-FFF2-40B4-BE49-F238E27FC236}">
                    <a16:creationId xmlns:a16="http://schemas.microsoft.com/office/drawing/2014/main" id="{862AEB99-538C-4997-9C0C-7C9B6641D9D1}"/>
                  </a:ext>
                </a:extLst>
              </p:cNvPr>
              <p:cNvSpPr/>
              <p:nvPr/>
            </p:nvSpPr>
            <p:spPr>
              <a:xfrm>
                <a:off x="-1564750" y="2801950"/>
                <a:ext cx="120525" cy="18150"/>
              </a:xfrm>
              <a:custGeom>
                <a:avLst/>
                <a:gdLst/>
                <a:ahLst/>
                <a:cxnLst/>
                <a:rect l="l" t="t" r="r" b="b"/>
                <a:pathLst>
                  <a:path w="4821" h="726" extrusionOk="0">
                    <a:moveTo>
                      <a:pt x="347" y="1"/>
                    </a:moveTo>
                    <a:cubicBezTo>
                      <a:pt x="158" y="1"/>
                      <a:pt x="0" y="158"/>
                      <a:pt x="0" y="347"/>
                    </a:cubicBezTo>
                    <a:cubicBezTo>
                      <a:pt x="32" y="568"/>
                      <a:pt x="189" y="726"/>
                      <a:pt x="347" y="726"/>
                    </a:cubicBezTo>
                    <a:lnTo>
                      <a:pt x="4442" y="726"/>
                    </a:lnTo>
                    <a:cubicBezTo>
                      <a:pt x="4663" y="726"/>
                      <a:pt x="4820" y="568"/>
                      <a:pt x="4820" y="347"/>
                    </a:cubicBezTo>
                    <a:cubicBezTo>
                      <a:pt x="4820" y="158"/>
                      <a:pt x="4663" y="1"/>
                      <a:pt x="4442"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0" name="Google Shape;1020;p32">
                <a:extLst>
                  <a:ext uri="{FF2B5EF4-FFF2-40B4-BE49-F238E27FC236}">
                    <a16:creationId xmlns:a16="http://schemas.microsoft.com/office/drawing/2014/main" id="{ED42C075-43C5-44A5-B847-A9E053FA0A90}"/>
                  </a:ext>
                </a:extLst>
              </p:cNvPr>
              <p:cNvSpPr/>
              <p:nvPr/>
            </p:nvSpPr>
            <p:spPr>
              <a:xfrm>
                <a:off x="-1597850" y="2924050"/>
                <a:ext cx="85100" cy="85075"/>
              </a:xfrm>
              <a:custGeom>
                <a:avLst/>
                <a:gdLst/>
                <a:ahLst/>
                <a:cxnLst/>
                <a:rect l="l" t="t" r="r" b="b"/>
                <a:pathLst>
                  <a:path w="3404" h="3403" extrusionOk="0">
                    <a:moveTo>
                      <a:pt x="1671" y="662"/>
                    </a:moveTo>
                    <a:cubicBezTo>
                      <a:pt x="2238" y="662"/>
                      <a:pt x="2710" y="1134"/>
                      <a:pt x="2710" y="1701"/>
                    </a:cubicBezTo>
                    <a:cubicBezTo>
                      <a:pt x="2710" y="2237"/>
                      <a:pt x="2269" y="2710"/>
                      <a:pt x="1671" y="2710"/>
                    </a:cubicBezTo>
                    <a:cubicBezTo>
                      <a:pt x="1135" y="2710"/>
                      <a:pt x="663" y="2237"/>
                      <a:pt x="663" y="1701"/>
                    </a:cubicBezTo>
                    <a:cubicBezTo>
                      <a:pt x="663" y="1134"/>
                      <a:pt x="1135" y="662"/>
                      <a:pt x="1671" y="662"/>
                    </a:cubicBezTo>
                    <a:close/>
                    <a:moveTo>
                      <a:pt x="1671" y="0"/>
                    </a:moveTo>
                    <a:cubicBezTo>
                      <a:pt x="726" y="0"/>
                      <a:pt x="1" y="756"/>
                      <a:pt x="1" y="1701"/>
                    </a:cubicBezTo>
                    <a:cubicBezTo>
                      <a:pt x="1" y="2647"/>
                      <a:pt x="726" y="3403"/>
                      <a:pt x="1671" y="3403"/>
                    </a:cubicBezTo>
                    <a:cubicBezTo>
                      <a:pt x="2616" y="3403"/>
                      <a:pt x="3372" y="2647"/>
                      <a:pt x="3372" y="1701"/>
                    </a:cubicBezTo>
                    <a:cubicBezTo>
                      <a:pt x="3403" y="756"/>
                      <a:pt x="2616" y="0"/>
                      <a:pt x="1671" y="0"/>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chemeClr val="bg1"/>
                  </a:solidFill>
                  <a:cs typeface="+mn-ea"/>
                  <a:sym typeface="+mn-lt"/>
                </a:endParaRPr>
              </a:p>
            </p:txBody>
          </p:sp>
        </p:grpSp>
        <p:sp>
          <p:nvSpPr>
            <p:cNvPr id="54" name="文本框 53">
              <a:extLst>
                <a:ext uri="{FF2B5EF4-FFF2-40B4-BE49-F238E27FC236}">
                  <a16:creationId xmlns:a16="http://schemas.microsoft.com/office/drawing/2014/main" id="{2A15B905-5122-4861-9AE2-FDD540859AE1}"/>
                </a:ext>
              </a:extLst>
            </p:cNvPr>
            <p:cNvSpPr txBox="1"/>
            <p:nvPr/>
          </p:nvSpPr>
          <p:spPr>
            <a:xfrm>
              <a:off x="7895409" y="5085201"/>
              <a:ext cx="1604919" cy="307777"/>
            </a:xfrm>
            <a:prstGeom prst="rect">
              <a:avLst/>
            </a:prstGeom>
            <a:solidFill>
              <a:schemeClr val="bg1"/>
            </a:solidFill>
          </p:spPr>
          <p:txBody>
            <a:bodyPr wrap="square" rtlCol="0">
              <a:spAutoFit/>
            </a:bodyPr>
            <a:lstStyle/>
            <a:p>
              <a:pPr algn="ctr"/>
              <a:r>
                <a:rPr lang="en-US" altLang="zh-CN" sz="1400" dirty="0">
                  <a:solidFill>
                    <a:srgbClr val="000944"/>
                  </a:solidFill>
                  <a:cs typeface="+mn-ea"/>
                  <a:sym typeface="+mn-lt"/>
                </a:rPr>
                <a:t>YOUR TITLE</a:t>
              </a:r>
              <a:endParaRPr lang="zh-CN" altLang="en-US" sz="1400" dirty="0">
                <a:solidFill>
                  <a:srgbClr val="000944"/>
                </a:solidFill>
                <a:cs typeface="+mn-ea"/>
                <a:sym typeface="+mn-lt"/>
              </a:endParaRPr>
            </a:p>
          </p:txBody>
        </p:sp>
      </p:grpSp>
      <p:grpSp>
        <p:nvGrpSpPr>
          <p:cNvPr id="61" name="组合 60">
            <a:extLst>
              <a:ext uri="{FF2B5EF4-FFF2-40B4-BE49-F238E27FC236}">
                <a16:creationId xmlns:a16="http://schemas.microsoft.com/office/drawing/2014/main" id="{37C092BA-D2F9-4EC2-8331-B157871DF52E}"/>
              </a:ext>
            </a:extLst>
          </p:cNvPr>
          <p:cNvGrpSpPr/>
          <p:nvPr/>
        </p:nvGrpSpPr>
        <p:grpSpPr>
          <a:xfrm>
            <a:off x="6440293" y="2466829"/>
            <a:ext cx="1604919" cy="1154179"/>
            <a:chOff x="7895409" y="4359525"/>
            <a:chExt cx="1604919" cy="1154179"/>
          </a:xfrm>
          <a:solidFill>
            <a:srgbClr val="EDA853"/>
          </a:solidFill>
        </p:grpSpPr>
        <p:sp>
          <p:nvSpPr>
            <p:cNvPr id="62" name="矩形 61">
              <a:extLst>
                <a:ext uri="{FF2B5EF4-FFF2-40B4-BE49-F238E27FC236}">
                  <a16:creationId xmlns:a16="http://schemas.microsoft.com/office/drawing/2014/main" id="{B0C624CB-A1D6-4E6B-AB15-FFB2A94BC2C9}"/>
                </a:ext>
              </a:extLst>
            </p:cNvPr>
            <p:cNvSpPr/>
            <p:nvPr/>
          </p:nvSpPr>
          <p:spPr>
            <a:xfrm>
              <a:off x="8035495" y="4359525"/>
              <a:ext cx="1329267" cy="115417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cs typeface="+mn-ea"/>
                <a:sym typeface="+mn-lt"/>
              </a:endParaRPr>
            </a:p>
          </p:txBody>
        </p:sp>
        <p:grpSp>
          <p:nvGrpSpPr>
            <p:cNvPr id="63" name="Google Shape;1014;p32">
              <a:extLst>
                <a:ext uri="{FF2B5EF4-FFF2-40B4-BE49-F238E27FC236}">
                  <a16:creationId xmlns:a16="http://schemas.microsoft.com/office/drawing/2014/main" id="{20AE5C74-92A2-4909-ADC9-554ED4D6A429}"/>
                </a:ext>
              </a:extLst>
            </p:cNvPr>
            <p:cNvGrpSpPr/>
            <p:nvPr/>
          </p:nvGrpSpPr>
          <p:grpSpPr>
            <a:xfrm>
              <a:off x="8564467" y="4613093"/>
              <a:ext cx="303947" cy="304754"/>
              <a:chOff x="-1700225" y="2768875"/>
              <a:chExt cx="291450" cy="292225"/>
            </a:xfrm>
            <a:grpFill/>
          </p:grpSpPr>
          <p:sp>
            <p:nvSpPr>
              <p:cNvPr id="65" name="Google Shape;1015;p32">
                <a:extLst>
                  <a:ext uri="{FF2B5EF4-FFF2-40B4-BE49-F238E27FC236}">
                    <a16:creationId xmlns:a16="http://schemas.microsoft.com/office/drawing/2014/main" id="{7B83321E-14D6-4BD5-9520-75310CF06B46}"/>
                  </a:ext>
                </a:extLst>
              </p:cNvPr>
              <p:cNvSpPr/>
              <p:nvPr/>
            </p:nvSpPr>
            <p:spPr>
              <a:xfrm>
                <a:off x="-1700225" y="2768875"/>
                <a:ext cx="291450" cy="292225"/>
              </a:xfrm>
              <a:custGeom>
                <a:avLst/>
                <a:gdLst/>
                <a:ahLst/>
                <a:cxnLst/>
                <a:rect l="l" t="t" r="r" b="b"/>
                <a:pathLst>
                  <a:path w="11658" h="11689" extrusionOk="0">
                    <a:moveTo>
                      <a:pt x="10617" y="662"/>
                    </a:moveTo>
                    <a:cubicBezTo>
                      <a:pt x="10806" y="662"/>
                      <a:pt x="10964" y="820"/>
                      <a:pt x="10964" y="1009"/>
                    </a:cubicBezTo>
                    <a:lnTo>
                      <a:pt x="10964" y="2710"/>
                    </a:lnTo>
                    <a:lnTo>
                      <a:pt x="662" y="2710"/>
                    </a:lnTo>
                    <a:lnTo>
                      <a:pt x="662" y="1009"/>
                    </a:lnTo>
                    <a:cubicBezTo>
                      <a:pt x="662" y="820"/>
                      <a:pt x="819" y="662"/>
                      <a:pt x="1008" y="662"/>
                    </a:cubicBezTo>
                    <a:close/>
                    <a:moveTo>
                      <a:pt x="10933" y="3372"/>
                    </a:moveTo>
                    <a:lnTo>
                      <a:pt x="10933" y="9232"/>
                    </a:lnTo>
                    <a:cubicBezTo>
                      <a:pt x="10964" y="9484"/>
                      <a:pt x="10806" y="9610"/>
                      <a:pt x="10617" y="9610"/>
                    </a:cubicBezTo>
                    <a:lnTo>
                      <a:pt x="8916" y="9610"/>
                    </a:lnTo>
                    <a:lnTo>
                      <a:pt x="8570" y="9232"/>
                    </a:lnTo>
                    <a:cubicBezTo>
                      <a:pt x="8601" y="9169"/>
                      <a:pt x="8664" y="9043"/>
                      <a:pt x="8696" y="8917"/>
                    </a:cubicBezTo>
                    <a:lnTo>
                      <a:pt x="9200" y="8917"/>
                    </a:lnTo>
                    <a:cubicBezTo>
                      <a:pt x="9389" y="8917"/>
                      <a:pt x="9546" y="8759"/>
                      <a:pt x="9546" y="8570"/>
                    </a:cubicBezTo>
                    <a:lnTo>
                      <a:pt x="9546" y="7184"/>
                    </a:lnTo>
                    <a:cubicBezTo>
                      <a:pt x="9546" y="6995"/>
                      <a:pt x="9389" y="6837"/>
                      <a:pt x="9200" y="6837"/>
                    </a:cubicBezTo>
                    <a:lnTo>
                      <a:pt x="8696" y="6837"/>
                    </a:lnTo>
                    <a:cubicBezTo>
                      <a:pt x="8664" y="6711"/>
                      <a:pt x="8601" y="6648"/>
                      <a:pt x="8570" y="6522"/>
                    </a:cubicBezTo>
                    <a:lnTo>
                      <a:pt x="8916" y="6176"/>
                    </a:lnTo>
                    <a:cubicBezTo>
                      <a:pt x="9042" y="6050"/>
                      <a:pt x="9042" y="5798"/>
                      <a:pt x="8916" y="5703"/>
                    </a:cubicBezTo>
                    <a:lnTo>
                      <a:pt x="7940" y="4695"/>
                    </a:lnTo>
                    <a:cubicBezTo>
                      <a:pt x="7877" y="4648"/>
                      <a:pt x="7790" y="4624"/>
                      <a:pt x="7703" y="4624"/>
                    </a:cubicBezTo>
                    <a:cubicBezTo>
                      <a:pt x="7617" y="4624"/>
                      <a:pt x="7530" y="4648"/>
                      <a:pt x="7467" y="4695"/>
                    </a:cubicBezTo>
                    <a:lnTo>
                      <a:pt x="7120" y="5073"/>
                    </a:lnTo>
                    <a:cubicBezTo>
                      <a:pt x="7026" y="5041"/>
                      <a:pt x="6931" y="4978"/>
                      <a:pt x="6805" y="4947"/>
                    </a:cubicBezTo>
                    <a:lnTo>
                      <a:pt x="6805" y="4443"/>
                    </a:lnTo>
                    <a:cubicBezTo>
                      <a:pt x="6805" y="4222"/>
                      <a:pt x="6648" y="4065"/>
                      <a:pt x="6459" y="4065"/>
                    </a:cubicBezTo>
                    <a:lnTo>
                      <a:pt x="5073" y="4065"/>
                    </a:lnTo>
                    <a:cubicBezTo>
                      <a:pt x="4884" y="4065"/>
                      <a:pt x="4726" y="4222"/>
                      <a:pt x="4726" y="4443"/>
                    </a:cubicBezTo>
                    <a:lnTo>
                      <a:pt x="4726" y="4947"/>
                    </a:lnTo>
                    <a:cubicBezTo>
                      <a:pt x="4600" y="4978"/>
                      <a:pt x="4506" y="5010"/>
                      <a:pt x="4411" y="5073"/>
                    </a:cubicBezTo>
                    <a:lnTo>
                      <a:pt x="4033" y="4695"/>
                    </a:lnTo>
                    <a:cubicBezTo>
                      <a:pt x="3986" y="4648"/>
                      <a:pt x="3899" y="4624"/>
                      <a:pt x="3808" y="4624"/>
                    </a:cubicBezTo>
                    <a:cubicBezTo>
                      <a:pt x="3718" y="4624"/>
                      <a:pt x="3623" y="4648"/>
                      <a:pt x="3560" y="4695"/>
                    </a:cubicBezTo>
                    <a:lnTo>
                      <a:pt x="2584" y="5703"/>
                    </a:lnTo>
                    <a:cubicBezTo>
                      <a:pt x="2458" y="5829"/>
                      <a:pt x="2458" y="6050"/>
                      <a:pt x="2584" y="6176"/>
                    </a:cubicBezTo>
                    <a:lnTo>
                      <a:pt x="2930" y="6522"/>
                    </a:lnTo>
                    <a:cubicBezTo>
                      <a:pt x="2899" y="6585"/>
                      <a:pt x="2867" y="6711"/>
                      <a:pt x="2836" y="6837"/>
                    </a:cubicBezTo>
                    <a:lnTo>
                      <a:pt x="2300" y="6837"/>
                    </a:lnTo>
                    <a:cubicBezTo>
                      <a:pt x="2111" y="6837"/>
                      <a:pt x="1954" y="6995"/>
                      <a:pt x="1954" y="7184"/>
                    </a:cubicBezTo>
                    <a:lnTo>
                      <a:pt x="1954" y="8570"/>
                    </a:lnTo>
                    <a:cubicBezTo>
                      <a:pt x="1954" y="8759"/>
                      <a:pt x="2111" y="8917"/>
                      <a:pt x="2300" y="8917"/>
                    </a:cubicBezTo>
                    <a:lnTo>
                      <a:pt x="2836" y="8917"/>
                    </a:lnTo>
                    <a:cubicBezTo>
                      <a:pt x="2867" y="9043"/>
                      <a:pt x="2899" y="9137"/>
                      <a:pt x="2930" y="9232"/>
                    </a:cubicBezTo>
                    <a:lnTo>
                      <a:pt x="2584" y="9610"/>
                    </a:lnTo>
                    <a:lnTo>
                      <a:pt x="977" y="9610"/>
                    </a:lnTo>
                    <a:cubicBezTo>
                      <a:pt x="788" y="9610"/>
                      <a:pt x="630" y="9452"/>
                      <a:pt x="630" y="9232"/>
                    </a:cubicBezTo>
                    <a:lnTo>
                      <a:pt x="630" y="3372"/>
                    </a:lnTo>
                    <a:close/>
                    <a:moveTo>
                      <a:pt x="6112" y="4726"/>
                    </a:moveTo>
                    <a:lnTo>
                      <a:pt x="6112" y="5136"/>
                    </a:lnTo>
                    <a:cubicBezTo>
                      <a:pt x="6112" y="5294"/>
                      <a:pt x="6207" y="5420"/>
                      <a:pt x="6364" y="5451"/>
                    </a:cubicBezTo>
                    <a:cubicBezTo>
                      <a:pt x="6553" y="5514"/>
                      <a:pt x="6805" y="5609"/>
                      <a:pt x="6994" y="5735"/>
                    </a:cubicBezTo>
                    <a:cubicBezTo>
                      <a:pt x="7041" y="5769"/>
                      <a:pt x="7096" y="5783"/>
                      <a:pt x="7153" y="5783"/>
                    </a:cubicBezTo>
                    <a:cubicBezTo>
                      <a:pt x="7251" y="5783"/>
                      <a:pt x="7356" y="5743"/>
                      <a:pt x="7435" y="5703"/>
                    </a:cubicBezTo>
                    <a:lnTo>
                      <a:pt x="7751" y="5388"/>
                    </a:lnTo>
                    <a:lnTo>
                      <a:pt x="8223" y="5861"/>
                    </a:lnTo>
                    <a:lnTo>
                      <a:pt x="7908" y="6176"/>
                    </a:lnTo>
                    <a:cubicBezTo>
                      <a:pt x="7782" y="6302"/>
                      <a:pt x="7782" y="6459"/>
                      <a:pt x="7877" y="6617"/>
                    </a:cubicBezTo>
                    <a:cubicBezTo>
                      <a:pt x="7971" y="6806"/>
                      <a:pt x="8066" y="6995"/>
                      <a:pt x="8129" y="7247"/>
                    </a:cubicBezTo>
                    <a:cubicBezTo>
                      <a:pt x="8192" y="7404"/>
                      <a:pt x="8286" y="7499"/>
                      <a:pt x="8444" y="7499"/>
                    </a:cubicBezTo>
                    <a:lnTo>
                      <a:pt x="8885" y="7499"/>
                    </a:lnTo>
                    <a:lnTo>
                      <a:pt x="8885" y="8192"/>
                    </a:lnTo>
                    <a:lnTo>
                      <a:pt x="8444" y="8192"/>
                    </a:lnTo>
                    <a:cubicBezTo>
                      <a:pt x="8286" y="8192"/>
                      <a:pt x="8192" y="8286"/>
                      <a:pt x="8129" y="8444"/>
                    </a:cubicBezTo>
                    <a:cubicBezTo>
                      <a:pt x="8097" y="8665"/>
                      <a:pt x="7971" y="8885"/>
                      <a:pt x="7877" y="9074"/>
                    </a:cubicBezTo>
                    <a:cubicBezTo>
                      <a:pt x="7782" y="9200"/>
                      <a:pt x="7814" y="9389"/>
                      <a:pt x="7908" y="9515"/>
                    </a:cubicBezTo>
                    <a:lnTo>
                      <a:pt x="8223" y="9830"/>
                    </a:lnTo>
                    <a:lnTo>
                      <a:pt x="7751" y="10303"/>
                    </a:lnTo>
                    <a:lnTo>
                      <a:pt x="7435" y="9988"/>
                    </a:lnTo>
                    <a:cubicBezTo>
                      <a:pt x="7368" y="9920"/>
                      <a:pt x="7291" y="9889"/>
                      <a:pt x="7211" y="9889"/>
                    </a:cubicBezTo>
                    <a:cubicBezTo>
                      <a:pt x="7141" y="9889"/>
                      <a:pt x="7068" y="9912"/>
                      <a:pt x="6994" y="9956"/>
                    </a:cubicBezTo>
                    <a:cubicBezTo>
                      <a:pt x="6805" y="10082"/>
                      <a:pt x="6616" y="10145"/>
                      <a:pt x="6364" y="10208"/>
                    </a:cubicBezTo>
                    <a:cubicBezTo>
                      <a:pt x="6207" y="10271"/>
                      <a:pt x="6112" y="10366"/>
                      <a:pt x="6112" y="10555"/>
                    </a:cubicBezTo>
                    <a:lnTo>
                      <a:pt x="6112" y="10964"/>
                    </a:lnTo>
                    <a:lnTo>
                      <a:pt x="5419" y="10964"/>
                    </a:lnTo>
                    <a:lnTo>
                      <a:pt x="5419" y="10555"/>
                    </a:lnTo>
                    <a:cubicBezTo>
                      <a:pt x="5419" y="10366"/>
                      <a:pt x="5325" y="10271"/>
                      <a:pt x="5167" y="10208"/>
                    </a:cubicBezTo>
                    <a:cubicBezTo>
                      <a:pt x="4947" y="10177"/>
                      <a:pt x="4726" y="10051"/>
                      <a:pt x="4537" y="9956"/>
                    </a:cubicBezTo>
                    <a:cubicBezTo>
                      <a:pt x="4491" y="9921"/>
                      <a:pt x="4436" y="9908"/>
                      <a:pt x="4379" y="9908"/>
                    </a:cubicBezTo>
                    <a:cubicBezTo>
                      <a:pt x="4281" y="9908"/>
                      <a:pt x="4176" y="9948"/>
                      <a:pt x="4096" y="9988"/>
                    </a:cubicBezTo>
                    <a:lnTo>
                      <a:pt x="3781" y="10303"/>
                    </a:lnTo>
                    <a:lnTo>
                      <a:pt x="3308" y="9830"/>
                    </a:lnTo>
                    <a:lnTo>
                      <a:pt x="3623" y="9515"/>
                    </a:lnTo>
                    <a:cubicBezTo>
                      <a:pt x="3749" y="9389"/>
                      <a:pt x="3749" y="9232"/>
                      <a:pt x="3655" y="9074"/>
                    </a:cubicBezTo>
                    <a:cubicBezTo>
                      <a:pt x="3529" y="8885"/>
                      <a:pt x="3466" y="8696"/>
                      <a:pt x="3371" y="8444"/>
                    </a:cubicBezTo>
                    <a:cubicBezTo>
                      <a:pt x="3340" y="8286"/>
                      <a:pt x="3214" y="8192"/>
                      <a:pt x="3056" y="8192"/>
                    </a:cubicBezTo>
                    <a:lnTo>
                      <a:pt x="2647" y="8192"/>
                    </a:lnTo>
                    <a:lnTo>
                      <a:pt x="2647" y="7499"/>
                    </a:lnTo>
                    <a:lnTo>
                      <a:pt x="3056" y="7499"/>
                    </a:lnTo>
                    <a:cubicBezTo>
                      <a:pt x="3214" y="7499"/>
                      <a:pt x="3340" y="7404"/>
                      <a:pt x="3371" y="7247"/>
                    </a:cubicBezTo>
                    <a:cubicBezTo>
                      <a:pt x="3434" y="7026"/>
                      <a:pt x="3529" y="6806"/>
                      <a:pt x="3655" y="6617"/>
                    </a:cubicBezTo>
                    <a:cubicBezTo>
                      <a:pt x="3749" y="6491"/>
                      <a:pt x="3686" y="6302"/>
                      <a:pt x="3623" y="6176"/>
                    </a:cubicBezTo>
                    <a:lnTo>
                      <a:pt x="3308" y="5861"/>
                    </a:lnTo>
                    <a:lnTo>
                      <a:pt x="3781" y="5388"/>
                    </a:lnTo>
                    <a:lnTo>
                      <a:pt x="4096" y="5703"/>
                    </a:lnTo>
                    <a:cubicBezTo>
                      <a:pt x="4163" y="5771"/>
                      <a:pt x="4240" y="5802"/>
                      <a:pt x="4321" y="5802"/>
                    </a:cubicBezTo>
                    <a:cubicBezTo>
                      <a:pt x="4391" y="5802"/>
                      <a:pt x="4464" y="5778"/>
                      <a:pt x="4537" y="5735"/>
                    </a:cubicBezTo>
                    <a:cubicBezTo>
                      <a:pt x="4726" y="5609"/>
                      <a:pt x="4915" y="5546"/>
                      <a:pt x="5167" y="5451"/>
                    </a:cubicBezTo>
                    <a:cubicBezTo>
                      <a:pt x="5325" y="5420"/>
                      <a:pt x="5419" y="5294"/>
                      <a:pt x="5419" y="5136"/>
                    </a:cubicBezTo>
                    <a:lnTo>
                      <a:pt x="5419" y="4726"/>
                    </a:lnTo>
                    <a:close/>
                    <a:moveTo>
                      <a:pt x="1008" y="1"/>
                    </a:moveTo>
                    <a:cubicBezTo>
                      <a:pt x="473" y="1"/>
                      <a:pt x="0" y="473"/>
                      <a:pt x="0" y="1009"/>
                    </a:cubicBezTo>
                    <a:lnTo>
                      <a:pt x="0" y="9295"/>
                    </a:lnTo>
                    <a:cubicBezTo>
                      <a:pt x="0" y="9830"/>
                      <a:pt x="473" y="10303"/>
                      <a:pt x="1008" y="10303"/>
                    </a:cubicBezTo>
                    <a:lnTo>
                      <a:pt x="2867" y="10303"/>
                    </a:lnTo>
                    <a:lnTo>
                      <a:pt x="3623" y="11059"/>
                    </a:lnTo>
                    <a:cubicBezTo>
                      <a:pt x="3671" y="11122"/>
                      <a:pt x="3757" y="11153"/>
                      <a:pt x="3848" y="11153"/>
                    </a:cubicBezTo>
                    <a:cubicBezTo>
                      <a:pt x="3938" y="11153"/>
                      <a:pt x="4033" y="11122"/>
                      <a:pt x="4096" y="11059"/>
                    </a:cubicBezTo>
                    <a:lnTo>
                      <a:pt x="4442" y="10712"/>
                    </a:lnTo>
                    <a:cubicBezTo>
                      <a:pt x="4506" y="10744"/>
                      <a:pt x="4632" y="10775"/>
                      <a:pt x="4758" y="10807"/>
                    </a:cubicBezTo>
                    <a:lnTo>
                      <a:pt x="4758" y="11342"/>
                    </a:lnTo>
                    <a:cubicBezTo>
                      <a:pt x="4758" y="11531"/>
                      <a:pt x="4915" y="11689"/>
                      <a:pt x="5104" y="11689"/>
                    </a:cubicBezTo>
                    <a:lnTo>
                      <a:pt x="6490" y="11689"/>
                    </a:lnTo>
                    <a:cubicBezTo>
                      <a:pt x="6679" y="11689"/>
                      <a:pt x="6837" y="11531"/>
                      <a:pt x="6837" y="11342"/>
                    </a:cubicBezTo>
                    <a:lnTo>
                      <a:pt x="6837" y="10807"/>
                    </a:lnTo>
                    <a:cubicBezTo>
                      <a:pt x="6963" y="10775"/>
                      <a:pt x="7026" y="10744"/>
                      <a:pt x="7152" y="10712"/>
                    </a:cubicBezTo>
                    <a:lnTo>
                      <a:pt x="7498" y="11059"/>
                    </a:lnTo>
                    <a:cubicBezTo>
                      <a:pt x="7561" y="11122"/>
                      <a:pt x="7656" y="11153"/>
                      <a:pt x="7747" y="11153"/>
                    </a:cubicBezTo>
                    <a:cubicBezTo>
                      <a:pt x="7837" y="11153"/>
                      <a:pt x="7924" y="11122"/>
                      <a:pt x="7971" y="11059"/>
                    </a:cubicBezTo>
                    <a:lnTo>
                      <a:pt x="8727" y="10303"/>
                    </a:lnTo>
                    <a:lnTo>
                      <a:pt x="10617" y="10303"/>
                    </a:lnTo>
                    <a:cubicBezTo>
                      <a:pt x="11185" y="10303"/>
                      <a:pt x="11657" y="9830"/>
                      <a:pt x="11657" y="9295"/>
                    </a:cubicBezTo>
                    <a:lnTo>
                      <a:pt x="11657" y="1009"/>
                    </a:lnTo>
                    <a:cubicBezTo>
                      <a:pt x="11657" y="473"/>
                      <a:pt x="11216" y="1"/>
                      <a:pt x="1061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6" name="Google Shape;1016;p32">
                <a:extLst>
                  <a:ext uri="{FF2B5EF4-FFF2-40B4-BE49-F238E27FC236}">
                    <a16:creationId xmlns:a16="http://schemas.microsoft.com/office/drawing/2014/main" id="{EE49814D-AF24-4860-A0E5-72C89DC83BFA}"/>
                  </a:ext>
                </a:extLst>
              </p:cNvPr>
              <p:cNvSpPr/>
              <p:nvPr/>
            </p:nvSpPr>
            <p:spPr>
              <a:xfrm>
                <a:off x="-1667150" y="2801950"/>
                <a:ext cx="18150" cy="18150"/>
              </a:xfrm>
              <a:custGeom>
                <a:avLst/>
                <a:gdLst/>
                <a:ahLst/>
                <a:cxnLst/>
                <a:rect l="l" t="t" r="r" b="b"/>
                <a:pathLst>
                  <a:path w="726" h="726" extrusionOk="0">
                    <a:moveTo>
                      <a:pt x="347" y="1"/>
                    </a:moveTo>
                    <a:cubicBezTo>
                      <a:pt x="158" y="1"/>
                      <a:pt x="1" y="158"/>
                      <a:pt x="1" y="347"/>
                    </a:cubicBezTo>
                    <a:cubicBezTo>
                      <a:pt x="1" y="536"/>
                      <a:pt x="158" y="726"/>
                      <a:pt x="347" y="726"/>
                    </a:cubicBezTo>
                    <a:cubicBezTo>
                      <a:pt x="568" y="726"/>
                      <a:pt x="725" y="536"/>
                      <a:pt x="725" y="347"/>
                    </a:cubicBezTo>
                    <a:cubicBezTo>
                      <a:pt x="725" y="158"/>
                      <a:pt x="568" y="1"/>
                      <a:pt x="34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7" name="Google Shape;1017;p32">
                <a:extLst>
                  <a:ext uri="{FF2B5EF4-FFF2-40B4-BE49-F238E27FC236}">
                    <a16:creationId xmlns:a16="http://schemas.microsoft.com/office/drawing/2014/main" id="{9CF5AA3D-04D9-4659-9882-276A39393CD8}"/>
                  </a:ext>
                </a:extLst>
              </p:cNvPr>
              <p:cNvSpPr/>
              <p:nvPr/>
            </p:nvSpPr>
            <p:spPr>
              <a:xfrm>
                <a:off x="-1632500" y="2801950"/>
                <a:ext cx="17350" cy="18150"/>
              </a:xfrm>
              <a:custGeom>
                <a:avLst/>
                <a:gdLst/>
                <a:ahLst/>
                <a:cxnLst/>
                <a:rect l="l" t="t" r="r" b="b"/>
                <a:pathLst>
                  <a:path w="694" h="726" extrusionOk="0">
                    <a:moveTo>
                      <a:pt x="347" y="1"/>
                    </a:moveTo>
                    <a:cubicBezTo>
                      <a:pt x="158" y="1"/>
                      <a:pt x="1" y="158"/>
                      <a:pt x="1" y="347"/>
                    </a:cubicBezTo>
                    <a:cubicBezTo>
                      <a:pt x="1" y="568"/>
                      <a:pt x="158" y="726"/>
                      <a:pt x="347" y="726"/>
                    </a:cubicBezTo>
                    <a:cubicBezTo>
                      <a:pt x="536" y="726"/>
                      <a:pt x="694" y="568"/>
                      <a:pt x="694" y="347"/>
                    </a:cubicBezTo>
                    <a:cubicBezTo>
                      <a:pt x="694" y="158"/>
                      <a:pt x="536" y="1"/>
                      <a:pt x="34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8" name="Google Shape;1018;p32">
                <a:extLst>
                  <a:ext uri="{FF2B5EF4-FFF2-40B4-BE49-F238E27FC236}">
                    <a16:creationId xmlns:a16="http://schemas.microsoft.com/office/drawing/2014/main" id="{108CA2F0-889A-4DB7-BB81-A69992A9751D}"/>
                  </a:ext>
                </a:extLst>
              </p:cNvPr>
              <p:cNvSpPr/>
              <p:nvPr/>
            </p:nvSpPr>
            <p:spPr>
              <a:xfrm>
                <a:off x="-1597850" y="2801950"/>
                <a:ext cx="17375" cy="18150"/>
              </a:xfrm>
              <a:custGeom>
                <a:avLst/>
                <a:gdLst/>
                <a:ahLst/>
                <a:cxnLst/>
                <a:rect l="l" t="t" r="r" b="b"/>
                <a:pathLst>
                  <a:path w="695" h="726" extrusionOk="0">
                    <a:moveTo>
                      <a:pt x="347" y="1"/>
                    </a:moveTo>
                    <a:cubicBezTo>
                      <a:pt x="158" y="1"/>
                      <a:pt x="1" y="158"/>
                      <a:pt x="1" y="347"/>
                    </a:cubicBezTo>
                    <a:cubicBezTo>
                      <a:pt x="1" y="568"/>
                      <a:pt x="158" y="726"/>
                      <a:pt x="347" y="726"/>
                    </a:cubicBezTo>
                    <a:cubicBezTo>
                      <a:pt x="537" y="726"/>
                      <a:pt x="694" y="568"/>
                      <a:pt x="694" y="347"/>
                    </a:cubicBezTo>
                    <a:cubicBezTo>
                      <a:pt x="694" y="158"/>
                      <a:pt x="537" y="1"/>
                      <a:pt x="34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69" name="Google Shape;1019;p32">
                <a:extLst>
                  <a:ext uri="{FF2B5EF4-FFF2-40B4-BE49-F238E27FC236}">
                    <a16:creationId xmlns:a16="http://schemas.microsoft.com/office/drawing/2014/main" id="{5549CF69-27A1-4725-997F-69476B7E4689}"/>
                  </a:ext>
                </a:extLst>
              </p:cNvPr>
              <p:cNvSpPr/>
              <p:nvPr/>
            </p:nvSpPr>
            <p:spPr>
              <a:xfrm>
                <a:off x="-1564750" y="2801950"/>
                <a:ext cx="120525" cy="18150"/>
              </a:xfrm>
              <a:custGeom>
                <a:avLst/>
                <a:gdLst/>
                <a:ahLst/>
                <a:cxnLst/>
                <a:rect l="l" t="t" r="r" b="b"/>
                <a:pathLst>
                  <a:path w="4821" h="726" extrusionOk="0">
                    <a:moveTo>
                      <a:pt x="347" y="1"/>
                    </a:moveTo>
                    <a:cubicBezTo>
                      <a:pt x="158" y="1"/>
                      <a:pt x="0" y="158"/>
                      <a:pt x="0" y="347"/>
                    </a:cubicBezTo>
                    <a:cubicBezTo>
                      <a:pt x="32" y="568"/>
                      <a:pt x="189" y="726"/>
                      <a:pt x="347" y="726"/>
                    </a:cubicBezTo>
                    <a:lnTo>
                      <a:pt x="4442" y="726"/>
                    </a:lnTo>
                    <a:cubicBezTo>
                      <a:pt x="4663" y="726"/>
                      <a:pt x="4820" y="568"/>
                      <a:pt x="4820" y="347"/>
                    </a:cubicBezTo>
                    <a:cubicBezTo>
                      <a:pt x="4820" y="158"/>
                      <a:pt x="4663" y="1"/>
                      <a:pt x="4442"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70" name="Google Shape;1020;p32">
                <a:extLst>
                  <a:ext uri="{FF2B5EF4-FFF2-40B4-BE49-F238E27FC236}">
                    <a16:creationId xmlns:a16="http://schemas.microsoft.com/office/drawing/2014/main" id="{EB6FA54C-E07A-4452-BCFC-CA4290C33B66}"/>
                  </a:ext>
                </a:extLst>
              </p:cNvPr>
              <p:cNvSpPr/>
              <p:nvPr/>
            </p:nvSpPr>
            <p:spPr>
              <a:xfrm>
                <a:off x="-1597850" y="2924050"/>
                <a:ext cx="85100" cy="85075"/>
              </a:xfrm>
              <a:custGeom>
                <a:avLst/>
                <a:gdLst/>
                <a:ahLst/>
                <a:cxnLst/>
                <a:rect l="l" t="t" r="r" b="b"/>
                <a:pathLst>
                  <a:path w="3404" h="3403" extrusionOk="0">
                    <a:moveTo>
                      <a:pt x="1671" y="662"/>
                    </a:moveTo>
                    <a:cubicBezTo>
                      <a:pt x="2238" y="662"/>
                      <a:pt x="2710" y="1134"/>
                      <a:pt x="2710" y="1701"/>
                    </a:cubicBezTo>
                    <a:cubicBezTo>
                      <a:pt x="2710" y="2237"/>
                      <a:pt x="2269" y="2710"/>
                      <a:pt x="1671" y="2710"/>
                    </a:cubicBezTo>
                    <a:cubicBezTo>
                      <a:pt x="1135" y="2710"/>
                      <a:pt x="663" y="2237"/>
                      <a:pt x="663" y="1701"/>
                    </a:cubicBezTo>
                    <a:cubicBezTo>
                      <a:pt x="663" y="1134"/>
                      <a:pt x="1135" y="662"/>
                      <a:pt x="1671" y="662"/>
                    </a:cubicBezTo>
                    <a:close/>
                    <a:moveTo>
                      <a:pt x="1671" y="0"/>
                    </a:moveTo>
                    <a:cubicBezTo>
                      <a:pt x="726" y="0"/>
                      <a:pt x="1" y="756"/>
                      <a:pt x="1" y="1701"/>
                    </a:cubicBezTo>
                    <a:cubicBezTo>
                      <a:pt x="1" y="2647"/>
                      <a:pt x="726" y="3403"/>
                      <a:pt x="1671" y="3403"/>
                    </a:cubicBezTo>
                    <a:cubicBezTo>
                      <a:pt x="2616" y="3403"/>
                      <a:pt x="3372" y="2647"/>
                      <a:pt x="3372" y="1701"/>
                    </a:cubicBezTo>
                    <a:cubicBezTo>
                      <a:pt x="3403" y="756"/>
                      <a:pt x="2616" y="0"/>
                      <a:pt x="1671" y="0"/>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chemeClr val="bg1"/>
                  </a:solidFill>
                  <a:cs typeface="+mn-ea"/>
                  <a:sym typeface="+mn-lt"/>
                </a:endParaRPr>
              </a:p>
            </p:txBody>
          </p:sp>
        </p:grpSp>
        <p:sp>
          <p:nvSpPr>
            <p:cNvPr id="64" name="文本框 63">
              <a:extLst>
                <a:ext uri="{FF2B5EF4-FFF2-40B4-BE49-F238E27FC236}">
                  <a16:creationId xmlns:a16="http://schemas.microsoft.com/office/drawing/2014/main" id="{382382B2-E2B3-4105-825E-D046FF0FC244}"/>
                </a:ext>
              </a:extLst>
            </p:cNvPr>
            <p:cNvSpPr txBox="1"/>
            <p:nvPr/>
          </p:nvSpPr>
          <p:spPr>
            <a:xfrm>
              <a:off x="7895409" y="5085201"/>
              <a:ext cx="1604919" cy="307777"/>
            </a:xfrm>
            <a:prstGeom prst="rect">
              <a:avLst/>
            </a:prstGeom>
            <a:solidFill>
              <a:schemeClr val="bg1"/>
            </a:solidFill>
          </p:spPr>
          <p:txBody>
            <a:bodyPr wrap="square" rtlCol="0">
              <a:spAutoFit/>
            </a:bodyPr>
            <a:lstStyle/>
            <a:p>
              <a:pPr algn="ctr"/>
              <a:r>
                <a:rPr lang="en-US" altLang="zh-CN" sz="1400" dirty="0">
                  <a:solidFill>
                    <a:srgbClr val="000944"/>
                  </a:solidFill>
                  <a:cs typeface="+mn-ea"/>
                  <a:sym typeface="+mn-lt"/>
                </a:rPr>
                <a:t>YOUR TITLE</a:t>
              </a:r>
              <a:endParaRPr lang="zh-CN" altLang="en-US" sz="1400" dirty="0">
                <a:solidFill>
                  <a:srgbClr val="000944"/>
                </a:solidFill>
                <a:cs typeface="+mn-ea"/>
                <a:sym typeface="+mn-lt"/>
              </a:endParaRPr>
            </a:p>
          </p:txBody>
        </p:sp>
      </p:grpSp>
      <p:grpSp>
        <p:nvGrpSpPr>
          <p:cNvPr id="80" name="组合 79">
            <a:extLst>
              <a:ext uri="{FF2B5EF4-FFF2-40B4-BE49-F238E27FC236}">
                <a16:creationId xmlns:a16="http://schemas.microsoft.com/office/drawing/2014/main" id="{58A051AB-6888-4A5F-9326-078E2C68A723}"/>
              </a:ext>
            </a:extLst>
          </p:cNvPr>
          <p:cNvGrpSpPr/>
          <p:nvPr/>
        </p:nvGrpSpPr>
        <p:grpSpPr>
          <a:xfrm>
            <a:off x="8676674" y="2466829"/>
            <a:ext cx="1604919" cy="1154179"/>
            <a:chOff x="7895409" y="4359525"/>
            <a:chExt cx="1604919" cy="1154179"/>
          </a:xfrm>
          <a:solidFill>
            <a:srgbClr val="EDA853"/>
          </a:solidFill>
        </p:grpSpPr>
        <p:sp>
          <p:nvSpPr>
            <p:cNvPr id="81" name="矩形 80">
              <a:extLst>
                <a:ext uri="{FF2B5EF4-FFF2-40B4-BE49-F238E27FC236}">
                  <a16:creationId xmlns:a16="http://schemas.microsoft.com/office/drawing/2014/main" id="{E020A789-3EF7-49A5-B857-D64D0FAF9F72}"/>
                </a:ext>
              </a:extLst>
            </p:cNvPr>
            <p:cNvSpPr/>
            <p:nvPr/>
          </p:nvSpPr>
          <p:spPr>
            <a:xfrm>
              <a:off x="8035495" y="4359525"/>
              <a:ext cx="1329267" cy="115417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cs typeface="+mn-ea"/>
                <a:sym typeface="+mn-lt"/>
              </a:endParaRPr>
            </a:p>
          </p:txBody>
        </p:sp>
        <p:grpSp>
          <p:nvGrpSpPr>
            <p:cNvPr id="82" name="Google Shape;1014;p32">
              <a:extLst>
                <a:ext uri="{FF2B5EF4-FFF2-40B4-BE49-F238E27FC236}">
                  <a16:creationId xmlns:a16="http://schemas.microsoft.com/office/drawing/2014/main" id="{53E86DBA-CF95-4EF7-B4B5-DEF401C97EAD}"/>
                </a:ext>
              </a:extLst>
            </p:cNvPr>
            <p:cNvGrpSpPr/>
            <p:nvPr/>
          </p:nvGrpSpPr>
          <p:grpSpPr>
            <a:xfrm>
              <a:off x="8564467" y="4613093"/>
              <a:ext cx="303947" cy="304754"/>
              <a:chOff x="-1700225" y="2768875"/>
              <a:chExt cx="291450" cy="292225"/>
            </a:xfrm>
            <a:grpFill/>
          </p:grpSpPr>
          <p:sp>
            <p:nvSpPr>
              <p:cNvPr id="84" name="Google Shape;1015;p32">
                <a:extLst>
                  <a:ext uri="{FF2B5EF4-FFF2-40B4-BE49-F238E27FC236}">
                    <a16:creationId xmlns:a16="http://schemas.microsoft.com/office/drawing/2014/main" id="{EFD3E1E6-48EE-4ACC-ABC7-24A2C9B1F372}"/>
                  </a:ext>
                </a:extLst>
              </p:cNvPr>
              <p:cNvSpPr/>
              <p:nvPr/>
            </p:nvSpPr>
            <p:spPr>
              <a:xfrm>
                <a:off x="-1700225" y="2768875"/>
                <a:ext cx="291450" cy="292225"/>
              </a:xfrm>
              <a:custGeom>
                <a:avLst/>
                <a:gdLst/>
                <a:ahLst/>
                <a:cxnLst/>
                <a:rect l="l" t="t" r="r" b="b"/>
                <a:pathLst>
                  <a:path w="11658" h="11689" extrusionOk="0">
                    <a:moveTo>
                      <a:pt x="10617" y="662"/>
                    </a:moveTo>
                    <a:cubicBezTo>
                      <a:pt x="10806" y="662"/>
                      <a:pt x="10964" y="820"/>
                      <a:pt x="10964" y="1009"/>
                    </a:cubicBezTo>
                    <a:lnTo>
                      <a:pt x="10964" y="2710"/>
                    </a:lnTo>
                    <a:lnTo>
                      <a:pt x="662" y="2710"/>
                    </a:lnTo>
                    <a:lnTo>
                      <a:pt x="662" y="1009"/>
                    </a:lnTo>
                    <a:cubicBezTo>
                      <a:pt x="662" y="820"/>
                      <a:pt x="819" y="662"/>
                      <a:pt x="1008" y="662"/>
                    </a:cubicBezTo>
                    <a:close/>
                    <a:moveTo>
                      <a:pt x="10933" y="3372"/>
                    </a:moveTo>
                    <a:lnTo>
                      <a:pt x="10933" y="9232"/>
                    </a:lnTo>
                    <a:cubicBezTo>
                      <a:pt x="10964" y="9484"/>
                      <a:pt x="10806" y="9610"/>
                      <a:pt x="10617" y="9610"/>
                    </a:cubicBezTo>
                    <a:lnTo>
                      <a:pt x="8916" y="9610"/>
                    </a:lnTo>
                    <a:lnTo>
                      <a:pt x="8570" y="9232"/>
                    </a:lnTo>
                    <a:cubicBezTo>
                      <a:pt x="8601" y="9169"/>
                      <a:pt x="8664" y="9043"/>
                      <a:pt x="8696" y="8917"/>
                    </a:cubicBezTo>
                    <a:lnTo>
                      <a:pt x="9200" y="8917"/>
                    </a:lnTo>
                    <a:cubicBezTo>
                      <a:pt x="9389" y="8917"/>
                      <a:pt x="9546" y="8759"/>
                      <a:pt x="9546" y="8570"/>
                    </a:cubicBezTo>
                    <a:lnTo>
                      <a:pt x="9546" y="7184"/>
                    </a:lnTo>
                    <a:cubicBezTo>
                      <a:pt x="9546" y="6995"/>
                      <a:pt x="9389" y="6837"/>
                      <a:pt x="9200" y="6837"/>
                    </a:cubicBezTo>
                    <a:lnTo>
                      <a:pt x="8696" y="6837"/>
                    </a:lnTo>
                    <a:cubicBezTo>
                      <a:pt x="8664" y="6711"/>
                      <a:pt x="8601" y="6648"/>
                      <a:pt x="8570" y="6522"/>
                    </a:cubicBezTo>
                    <a:lnTo>
                      <a:pt x="8916" y="6176"/>
                    </a:lnTo>
                    <a:cubicBezTo>
                      <a:pt x="9042" y="6050"/>
                      <a:pt x="9042" y="5798"/>
                      <a:pt x="8916" y="5703"/>
                    </a:cubicBezTo>
                    <a:lnTo>
                      <a:pt x="7940" y="4695"/>
                    </a:lnTo>
                    <a:cubicBezTo>
                      <a:pt x="7877" y="4648"/>
                      <a:pt x="7790" y="4624"/>
                      <a:pt x="7703" y="4624"/>
                    </a:cubicBezTo>
                    <a:cubicBezTo>
                      <a:pt x="7617" y="4624"/>
                      <a:pt x="7530" y="4648"/>
                      <a:pt x="7467" y="4695"/>
                    </a:cubicBezTo>
                    <a:lnTo>
                      <a:pt x="7120" y="5073"/>
                    </a:lnTo>
                    <a:cubicBezTo>
                      <a:pt x="7026" y="5041"/>
                      <a:pt x="6931" y="4978"/>
                      <a:pt x="6805" y="4947"/>
                    </a:cubicBezTo>
                    <a:lnTo>
                      <a:pt x="6805" y="4443"/>
                    </a:lnTo>
                    <a:cubicBezTo>
                      <a:pt x="6805" y="4222"/>
                      <a:pt x="6648" y="4065"/>
                      <a:pt x="6459" y="4065"/>
                    </a:cubicBezTo>
                    <a:lnTo>
                      <a:pt x="5073" y="4065"/>
                    </a:lnTo>
                    <a:cubicBezTo>
                      <a:pt x="4884" y="4065"/>
                      <a:pt x="4726" y="4222"/>
                      <a:pt x="4726" y="4443"/>
                    </a:cubicBezTo>
                    <a:lnTo>
                      <a:pt x="4726" y="4947"/>
                    </a:lnTo>
                    <a:cubicBezTo>
                      <a:pt x="4600" y="4978"/>
                      <a:pt x="4506" y="5010"/>
                      <a:pt x="4411" y="5073"/>
                    </a:cubicBezTo>
                    <a:lnTo>
                      <a:pt x="4033" y="4695"/>
                    </a:lnTo>
                    <a:cubicBezTo>
                      <a:pt x="3986" y="4648"/>
                      <a:pt x="3899" y="4624"/>
                      <a:pt x="3808" y="4624"/>
                    </a:cubicBezTo>
                    <a:cubicBezTo>
                      <a:pt x="3718" y="4624"/>
                      <a:pt x="3623" y="4648"/>
                      <a:pt x="3560" y="4695"/>
                    </a:cubicBezTo>
                    <a:lnTo>
                      <a:pt x="2584" y="5703"/>
                    </a:lnTo>
                    <a:cubicBezTo>
                      <a:pt x="2458" y="5829"/>
                      <a:pt x="2458" y="6050"/>
                      <a:pt x="2584" y="6176"/>
                    </a:cubicBezTo>
                    <a:lnTo>
                      <a:pt x="2930" y="6522"/>
                    </a:lnTo>
                    <a:cubicBezTo>
                      <a:pt x="2899" y="6585"/>
                      <a:pt x="2867" y="6711"/>
                      <a:pt x="2836" y="6837"/>
                    </a:cubicBezTo>
                    <a:lnTo>
                      <a:pt x="2300" y="6837"/>
                    </a:lnTo>
                    <a:cubicBezTo>
                      <a:pt x="2111" y="6837"/>
                      <a:pt x="1954" y="6995"/>
                      <a:pt x="1954" y="7184"/>
                    </a:cubicBezTo>
                    <a:lnTo>
                      <a:pt x="1954" y="8570"/>
                    </a:lnTo>
                    <a:cubicBezTo>
                      <a:pt x="1954" y="8759"/>
                      <a:pt x="2111" y="8917"/>
                      <a:pt x="2300" y="8917"/>
                    </a:cubicBezTo>
                    <a:lnTo>
                      <a:pt x="2836" y="8917"/>
                    </a:lnTo>
                    <a:cubicBezTo>
                      <a:pt x="2867" y="9043"/>
                      <a:pt x="2899" y="9137"/>
                      <a:pt x="2930" y="9232"/>
                    </a:cubicBezTo>
                    <a:lnTo>
                      <a:pt x="2584" y="9610"/>
                    </a:lnTo>
                    <a:lnTo>
                      <a:pt x="977" y="9610"/>
                    </a:lnTo>
                    <a:cubicBezTo>
                      <a:pt x="788" y="9610"/>
                      <a:pt x="630" y="9452"/>
                      <a:pt x="630" y="9232"/>
                    </a:cubicBezTo>
                    <a:lnTo>
                      <a:pt x="630" y="3372"/>
                    </a:lnTo>
                    <a:close/>
                    <a:moveTo>
                      <a:pt x="6112" y="4726"/>
                    </a:moveTo>
                    <a:lnTo>
                      <a:pt x="6112" y="5136"/>
                    </a:lnTo>
                    <a:cubicBezTo>
                      <a:pt x="6112" y="5294"/>
                      <a:pt x="6207" y="5420"/>
                      <a:pt x="6364" y="5451"/>
                    </a:cubicBezTo>
                    <a:cubicBezTo>
                      <a:pt x="6553" y="5514"/>
                      <a:pt x="6805" y="5609"/>
                      <a:pt x="6994" y="5735"/>
                    </a:cubicBezTo>
                    <a:cubicBezTo>
                      <a:pt x="7041" y="5769"/>
                      <a:pt x="7096" y="5783"/>
                      <a:pt x="7153" y="5783"/>
                    </a:cubicBezTo>
                    <a:cubicBezTo>
                      <a:pt x="7251" y="5783"/>
                      <a:pt x="7356" y="5743"/>
                      <a:pt x="7435" y="5703"/>
                    </a:cubicBezTo>
                    <a:lnTo>
                      <a:pt x="7751" y="5388"/>
                    </a:lnTo>
                    <a:lnTo>
                      <a:pt x="8223" y="5861"/>
                    </a:lnTo>
                    <a:lnTo>
                      <a:pt x="7908" y="6176"/>
                    </a:lnTo>
                    <a:cubicBezTo>
                      <a:pt x="7782" y="6302"/>
                      <a:pt x="7782" y="6459"/>
                      <a:pt x="7877" y="6617"/>
                    </a:cubicBezTo>
                    <a:cubicBezTo>
                      <a:pt x="7971" y="6806"/>
                      <a:pt x="8066" y="6995"/>
                      <a:pt x="8129" y="7247"/>
                    </a:cubicBezTo>
                    <a:cubicBezTo>
                      <a:pt x="8192" y="7404"/>
                      <a:pt x="8286" y="7499"/>
                      <a:pt x="8444" y="7499"/>
                    </a:cubicBezTo>
                    <a:lnTo>
                      <a:pt x="8885" y="7499"/>
                    </a:lnTo>
                    <a:lnTo>
                      <a:pt x="8885" y="8192"/>
                    </a:lnTo>
                    <a:lnTo>
                      <a:pt x="8444" y="8192"/>
                    </a:lnTo>
                    <a:cubicBezTo>
                      <a:pt x="8286" y="8192"/>
                      <a:pt x="8192" y="8286"/>
                      <a:pt x="8129" y="8444"/>
                    </a:cubicBezTo>
                    <a:cubicBezTo>
                      <a:pt x="8097" y="8665"/>
                      <a:pt x="7971" y="8885"/>
                      <a:pt x="7877" y="9074"/>
                    </a:cubicBezTo>
                    <a:cubicBezTo>
                      <a:pt x="7782" y="9200"/>
                      <a:pt x="7814" y="9389"/>
                      <a:pt x="7908" y="9515"/>
                    </a:cubicBezTo>
                    <a:lnTo>
                      <a:pt x="8223" y="9830"/>
                    </a:lnTo>
                    <a:lnTo>
                      <a:pt x="7751" y="10303"/>
                    </a:lnTo>
                    <a:lnTo>
                      <a:pt x="7435" y="9988"/>
                    </a:lnTo>
                    <a:cubicBezTo>
                      <a:pt x="7368" y="9920"/>
                      <a:pt x="7291" y="9889"/>
                      <a:pt x="7211" y="9889"/>
                    </a:cubicBezTo>
                    <a:cubicBezTo>
                      <a:pt x="7141" y="9889"/>
                      <a:pt x="7068" y="9912"/>
                      <a:pt x="6994" y="9956"/>
                    </a:cubicBezTo>
                    <a:cubicBezTo>
                      <a:pt x="6805" y="10082"/>
                      <a:pt x="6616" y="10145"/>
                      <a:pt x="6364" y="10208"/>
                    </a:cubicBezTo>
                    <a:cubicBezTo>
                      <a:pt x="6207" y="10271"/>
                      <a:pt x="6112" y="10366"/>
                      <a:pt x="6112" y="10555"/>
                    </a:cubicBezTo>
                    <a:lnTo>
                      <a:pt x="6112" y="10964"/>
                    </a:lnTo>
                    <a:lnTo>
                      <a:pt x="5419" y="10964"/>
                    </a:lnTo>
                    <a:lnTo>
                      <a:pt x="5419" y="10555"/>
                    </a:lnTo>
                    <a:cubicBezTo>
                      <a:pt x="5419" y="10366"/>
                      <a:pt x="5325" y="10271"/>
                      <a:pt x="5167" y="10208"/>
                    </a:cubicBezTo>
                    <a:cubicBezTo>
                      <a:pt x="4947" y="10177"/>
                      <a:pt x="4726" y="10051"/>
                      <a:pt x="4537" y="9956"/>
                    </a:cubicBezTo>
                    <a:cubicBezTo>
                      <a:pt x="4491" y="9921"/>
                      <a:pt x="4436" y="9908"/>
                      <a:pt x="4379" y="9908"/>
                    </a:cubicBezTo>
                    <a:cubicBezTo>
                      <a:pt x="4281" y="9908"/>
                      <a:pt x="4176" y="9948"/>
                      <a:pt x="4096" y="9988"/>
                    </a:cubicBezTo>
                    <a:lnTo>
                      <a:pt x="3781" y="10303"/>
                    </a:lnTo>
                    <a:lnTo>
                      <a:pt x="3308" y="9830"/>
                    </a:lnTo>
                    <a:lnTo>
                      <a:pt x="3623" y="9515"/>
                    </a:lnTo>
                    <a:cubicBezTo>
                      <a:pt x="3749" y="9389"/>
                      <a:pt x="3749" y="9232"/>
                      <a:pt x="3655" y="9074"/>
                    </a:cubicBezTo>
                    <a:cubicBezTo>
                      <a:pt x="3529" y="8885"/>
                      <a:pt x="3466" y="8696"/>
                      <a:pt x="3371" y="8444"/>
                    </a:cubicBezTo>
                    <a:cubicBezTo>
                      <a:pt x="3340" y="8286"/>
                      <a:pt x="3214" y="8192"/>
                      <a:pt x="3056" y="8192"/>
                    </a:cubicBezTo>
                    <a:lnTo>
                      <a:pt x="2647" y="8192"/>
                    </a:lnTo>
                    <a:lnTo>
                      <a:pt x="2647" y="7499"/>
                    </a:lnTo>
                    <a:lnTo>
                      <a:pt x="3056" y="7499"/>
                    </a:lnTo>
                    <a:cubicBezTo>
                      <a:pt x="3214" y="7499"/>
                      <a:pt x="3340" y="7404"/>
                      <a:pt x="3371" y="7247"/>
                    </a:cubicBezTo>
                    <a:cubicBezTo>
                      <a:pt x="3434" y="7026"/>
                      <a:pt x="3529" y="6806"/>
                      <a:pt x="3655" y="6617"/>
                    </a:cubicBezTo>
                    <a:cubicBezTo>
                      <a:pt x="3749" y="6491"/>
                      <a:pt x="3686" y="6302"/>
                      <a:pt x="3623" y="6176"/>
                    </a:cubicBezTo>
                    <a:lnTo>
                      <a:pt x="3308" y="5861"/>
                    </a:lnTo>
                    <a:lnTo>
                      <a:pt x="3781" y="5388"/>
                    </a:lnTo>
                    <a:lnTo>
                      <a:pt x="4096" y="5703"/>
                    </a:lnTo>
                    <a:cubicBezTo>
                      <a:pt x="4163" y="5771"/>
                      <a:pt x="4240" y="5802"/>
                      <a:pt x="4321" y="5802"/>
                    </a:cubicBezTo>
                    <a:cubicBezTo>
                      <a:pt x="4391" y="5802"/>
                      <a:pt x="4464" y="5778"/>
                      <a:pt x="4537" y="5735"/>
                    </a:cubicBezTo>
                    <a:cubicBezTo>
                      <a:pt x="4726" y="5609"/>
                      <a:pt x="4915" y="5546"/>
                      <a:pt x="5167" y="5451"/>
                    </a:cubicBezTo>
                    <a:cubicBezTo>
                      <a:pt x="5325" y="5420"/>
                      <a:pt x="5419" y="5294"/>
                      <a:pt x="5419" y="5136"/>
                    </a:cubicBezTo>
                    <a:lnTo>
                      <a:pt x="5419" y="4726"/>
                    </a:lnTo>
                    <a:close/>
                    <a:moveTo>
                      <a:pt x="1008" y="1"/>
                    </a:moveTo>
                    <a:cubicBezTo>
                      <a:pt x="473" y="1"/>
                      <a:pt x="0" y="473"/>
                      <a:pt x="0" y="1009"/>
                    </a:cubicBezTo>
                    <a:lnTo>
                      <a:pt x="0" y="9295"/>
                    </a:lnTo>
                    <a:cubicBezTo>
                      <a:pt x="0" y="9830"/>
                      <a:pt x="473" y="10303"/>
                      <a:pt x="1008" y="10303"/>
                    </a:cubicBezTo>
                    <a:lnTo>
                      <a:pt x="2867" y="10303"/>
                    </a:lnTo>
                    <a:lnTo>
                      <a:pt x="3623" y="11059"/>
                    </a:lnTo>
                    <a:cubicBezTo>
                      <a:pt x="3671" y="11122"/>
                      <a:pt x="3757" y="11153"/>
                      <a:pt x="3848" y="11153"/>
                    </a:cubicBezTo>
                    <a:cubicBezTo>
                      <a:pt x="3938" y="11153"/>
                      <a:pt x="4033" y="11122"/>
                      <a:pt x="4096" y="11059"/>
                    </a:cubicBezTo>
                    <a:lnTo>
                      <a:pt x="4442" y="10712"/>
                    </a:lnTo>
                    <a:cubicBezTo>
                      <a:pt x="4506" y="10744"/>
                      <a:pt x="4632" y="10775"/>
                      <a:pt x="4758" y="10807"/>
                    </a:cubicBezTo>
                    <a:lnTo>
                      <a:pt x="4758" y="11342"/>
                    </a:lnTo>
                    <a:cubicBezTo>
                      <a:pt x="4758" y="11531"/>
                      <a:pt x="4915" y="11689"/>
                      <a:pt x="5104" y="11689"/>
                    </a:cubicBezTo>
                    <a:lnTo>
                      <a:pt x="6490" y="11689"/>
                    </a:lnTo>
                    <a:cubicBezTo>
                      <a:pt x="6679" y="11689"/>
                      <a:pt x="6837" y="11531"/>
                      <a:pt x="6837" y="11342"/>
                    </a:cubicBezTo>
                    <a:lnTo>
                      <a:pt x="6837" y="10807"/>
                    </a:lnTo>
                    <a:cubicBezTo>
                      <a:pt x="6963" y="10775"/>
                      <a:pt x="7026" y="10744"/>
                      <a:pt x="7152" y="10712"/>
                    </a:cubicBezTo>
                    <a:lnTo>
                      <a:pt x="7498" y="11059"/>
                    </a:lnTo>
                    <a:cubicBezTo>
                      <a:pt x="7561" y="11122"/>
                      <a:pt x="7656" y="11153"/>
                      <a:pt x="7747" y="11153"/>
                    </a:cubicBezTo>
                    <a:cubicBezTo>
                      <a:pt x="7837" y="11153"/>
                      <a:pt x="7924" y="11122"/>
                      <a:pt x="7971" y="11059"/>
                    </a:cubicBezTo>
                    <a:lnTo>
                      <a:pt x="8727" y="10303"/>
                    </a:lnTo>
                    <a:lnTo>
                      <a:pt x="10617" y="10303"/>
                    </a:lnTo>
                    <a:cubicBezTo>
                      <a:pt x="11185" y="10303"/>
                      <a:pt x="11657" y="9830"/>
                      <a:pt x="11657" y="9295"/>
                    </a:cubicBezTo>
                    <a:lnTo>
                      <a:pt x="11657" y="1009"/>
                    </a:lnTo>
                    <a:cubicBezTo>
                      <a:pt x="11657" y="473"/>
                      <a:pt x="11216" y="1"/>
                      <a:pt x="1061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85" name="Google Shape;1016;p32">
                <a:extLst>
                  <a:ext uri="{FF2B5EF4-FFF2-40B4-BE49-F238E27FC236}">
                    <a16:creationId xmlns:a16="http://schemas.microsoft.com/office/drawing/2014/main" id="{16045B33-D7B5-4BEC-94B0-CD1980FA65DF}"/>
                  </a:ext>
                </a:extLst>
              </p:cNvPr>
              <p:cNvSpPr/>
              <p:nvPr/>
            </p:nvSpPr>
            <p:spPr>
              <a:xfrm>
                <a:off x="-1667150" y="2801950"/>
                <a:ext cx="18150" cy="18150"/>
              </a:xfrm>
              <a:custGeom>
                <a:avLst/>
                <a:gdLst/>
                <a:ahLst/>
                <a:cxnLst/>
                <a:rect l="l" t="t" r="r" b="b"/>
                <a:pathLst>
                  <a:path w="726" h="726" extrusionOk="0">
                    <a:moveTo>
                      <a:pt x="347" y="1"/>
                    </a:moveTo>
                    <a:cubicBezTo>
                      <a:pt x="158" y="1"/>
                      <a:pt x="1" y="158"/>
                      <a:pt x="1" y="347"/>
                    </a:cubicBezTo>
                    <a:cubicBezTo>
                      <a:pt x="1" y="536"/>
                      <a:pt x="158" y="726"/>
                      <a:pt x="347" y="726"/>
                    </a:cubicBezTo>
                    <a:cubicBezTo>
                      <a:pt x="568" y="726"/>
                      <a:pt x="725" y="536"/>
                      <a:pt x="725" y="347"/>
                    </a:cubicBezTo>
                    <a:cubicBezTo>
                      <a:pt x="725" y="158"/>
                      <a:pt x="568" y="1"/>
                      <a:pt x="34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86" name="Google Shape;1017;p32">
                <a:extLst>
                  <a:ext uri="{FF2B5EF4-FFF2-40B4-BE49-F238E27FC236}">
                    <a16:creationId xmlns:a16="http://schemas.microsoft.com/office/drawing/2014/main" id="{8FECD348-865A-41EA-9306-A54CFEC5ADC1}"/>
                  </a:ext>
                </a:extLst>
              </p:cNvPr>
              <p:cNvSpPr/>
              <p:nvPr/>
            </p:nvSpPr>
            <p:spPr>
              <a:xfrm>
                <a:off x="-1632500" y="2801950"/>
                <a:ext cx="17350" cy="18150"/>
              </a:xfrm>
              <a:custGeom>
                <a:avLst/>
                <a:gdLst/>
                <a:ahLst/>
                <a:cxnLst/>
                <a:rect l="l" t="t" r="r" b="b"/>
                <a:pathLst>
                  <a:path w="694" h="726" extrusionOk="0">
                    <a:moveTo>
                      <a:pt x="347" y="1"/>
                    </a:moveTo>
                    <a:cubicBezTo>
                      <a:pt x="158" y="1"/>
                      <a:pt x="1" y="158"/>
                      <a:pt x="1" y="347"/>
                    </a:cubicBezTo>
                    <a:cubicBezTo>
                      <a:pt x="1" y="568"/>
                      <a:pt x="158" y="726"/>
                      <a:pt x="347" y="726"/>
                    </a:cubicBezTo>
                    <a:cubicBezTo>
                      <a:pt x="536" y="726"/>
                      <a:pt x="694" y="568"/>
                      <a:pt x="694" y="347"/>
                    </a:cubicBezTo>
                    <a:cubicBezTo>
                      <a:pt x="694" y="158"/>
                      <a:pt x="536" y="1"/>
                      <a:pt x="34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87" name="Google Shape;1018;p32">
                <a:extLst>
                  <a:ext uri="{FF2B5EF4-FFF2-40B4-BE49-F238E27FC236}">
                    <a16:creationId xmlns:a16="http://schemas.microsoft.com/office/drawing/2014/main" id="{D7511154-02DC-4F83-9C49-9A6CEC1C50D6}"/>
                  </a:ext>
                </a:extLst>
              </p:cNvPr>
              <p:cNvSpPr/>
              <p:nvPr/>
            </p:nvSpPr>
            <p:spPr>
              <a:xfrm>
                <a:off x="-1597850" y="2801950"/>
                <a:ext cx="17375" cy="18150"/>
              </a:xfrm>
              <a:custGeom>
                <a:avLst/>
                <a:gdLst/>
                <a:ahLst/>
                <a:cxnLst/>
                <a:rect l="l" t="t" r="r" b="b"/>
                <a:pathLst>
                  <a:path w="695" h="726" extrusionOk="0">
                    <a:moveTo>
                      <a:pt x="347" y="1"/>
                    </a:moveTo>
                    <a:cubicBezTo>
                      <a:pt x="158" y="1"/>
                      <a:pt x="1" y="158"/>
                      <a:pt x="1" y="347"/>
                    </a:cubicBezTo>
                    <a:cubicBezTo>
                      <a:pt x="1" y="568"/>
                      <a:pt x="158" y="726"/>
                      <a:pt x="347" y="726"/>
                    </a:cubicBezTo>
                    <a:cubicBezTo>
                      <a:pt x="537" y="726"/>
                      <a:pt x="694" y="568"/>
                      <a:pt x="694" y="347"/>
                    </a:cubicBezTo>
                    <a:cubicBezTo>
                      <a:pt x="694" y="158"/>
                      <a:pt x="537" y="1"/>
                      <a:pt x="347"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88" name="Google Shape;1019;p32">
                <a:extLst>
                  <a:ext uri="{FF2B5EF4-FFF2-40B4-BE49-F238E27FC236}">
                    <a16:creationId xmlns:a16="http://schemas.microsoft.com/office/drawing/2014/main" id="{C5FFC251-ED11-4EF9-A189-263AEBD51B96}"/>
                  </a:ext>
                </a:extLst>
              </p:cNvPr>
              <p:cNvSpPr/>
              <p:nvPr/>
            </p:nvSpPr>
            <p:spPr>
              <a:xfrm>
                <a:off x="-1564750" y="2801950"/>
                <a:ext cx="120525" cy="18150"/>
              </a:xfrm>
              <a:custGeom>
                <a:avLst/>
                <a:gdLst/>
                <a:ahLst/>
                <a:cxnLst/>
                <a:rect l="l" t="t" r="r" b="b"/>
                <a:pathLst>
                  <a:path w="4821" h="726" extrusionOk="0">
                    <a:moveTo>
                      <a:pt x="347" y="1"/>
                    </a:moveTo>
                    <a:cubicBezTo>
                      <a:pt x="158" y="1"/>
                      <a:pt x="0" y="158"/>
                      <a:pt x="0" y="347"/>
                    </a:cubicBezTo>
                    <a:cubicBezTo>
                      <a:pt x="32" y="568"/>
                      <a:pt x="189" y="726"/>
                      <a:pt x="347" y="726"/>
                    </a:cubicBezTo>
                    <a:lnTo>
                      <a:pt x="4442" y="726"/>
                    </a:lnTo>
                    <a:cubicBezTo>
                      <a:pt x="4663" y="726"/>
                      <a:pt x="4820" y="568"/>
                      <a:pt x="4820" y="347"/>
                    </a:cubicBezTo>
                    <a:cubicBezTo>
                      <a:pt x="4820" y="158"/>
                      <a:pt x="4663" y="1"/>
                      <a:pt x="4442" y="1"/>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a:solidFill>
                    <a:schemeClr val="bg1"/>
                  </a:solidFill>
                  <a:cs typeface="+mn-ea"/>
                  <a:sym typeface="+mn-lt"/>
                </a:endParaRPr>
              </a:p>
            </p:txBody>
          </p:sp>
          <p:sp>
            <p:nvSpPr>
              <p:cNvPr id="89" name="Google Shape;1020;p32">
                <a:extLst>
                  <a:ext uri="{FF2B5EF4-FFF2-40B4-BE49-F238E27FC236}">
                    <a16:creationId xmlns:a16="http://schemas.microsoft.com/office/drawing/2014/main" id="{2A0D8536-25F8-47EB-A4F9-82AA98D5E478}"/>
                  </a:ext>
                </a:extLst>
              </p:cNvPr>
              <p:cNvSpPr/>
              <p:nvPr/>
            </p:nvSpPr>
            <p:spPr>
              <a:xfrm>
                <a:off x="-1597850" y="2924050"/>
                <a:ext cx="85100" cy="85075"/>
              </a:xfrm>
              <a:custGeom>
                <a:avLst/>
                <a:gdLst/>
                <a:ahLst/>
                <a:cxnLst/>
                <a:rect l="l" t="t" r="r" b="b"/>
                <a:pathLst>
                  <a:path w="3404" h="3403" extrusionOk="0">
                    <a:moveTo>
                      <a:pt x="1671" y="662"/>
                    </a:moveTo>
                    <a:cubicBezTo>
                      <a:pt x="2238" y="662"/>
                      <a:pt x="2710" y="1134"/>
                      <a:pt x="2710" y="1701"/>
                    </a:cubicBezTo>
                    <a:cubicBezTo>
                      <a:pt x="2710" y="2237"/>
                      <a:pt x="2269" y="2710"/>
                      <a:pt x="1671" y="2710"/>
                    </a:cubicBezTo>
                    <a:cubicBezTo>
                      <a:pt x="1135" y="2710"/>
                      <a:pt x="663" y="2237"/>
                      <a:pt x="663" y="1701"/>
                    </a:cubicBezTo>
                    <a:cubicBezTo>
                      <a:pt x="663" y="1134"/>
                      <a:pt x="1135" y="662"/>
                      <a:pt x="1671" y="662"/>
                    </a:cubicBezTo>
                    <a:close/>
                    <a:moveTo>
                      <a:pt x="1671" y="0"/>
                    </a:moveTo>
                    <a:cubicBezTo>
                      <a:pt x="726" y="0"/>
                      <a:pt x="1" y="756"/>
                      <a:pt x="1" y="1701"/>
                    </a:cubicBezTo>
                    <a:cubicBezTo>
                      <a:pt x="1" y="2647"/>
                      <a:pt x="726" y="3403"/>
                      <a:pt x="1671" y="3403"/>
                    </a:cubicBezTo>
                    <a:cubicBezTo>
                      <a:pt x="2616" y="3403"/>
                      <a:pt x="3372" y="2647"/>
                      <a:pt x="3372" y="1701"/>
                    </a:cubicBezTo>
                    <a:cubicBezTo>
                      <a:pt x="3403" y="756"/>
                      <a:pt x="2616" y="0"/>
                      <a:pt x="1671" y="0"/>
                    </a:cubicBezTo>
                    <a:close/>
                  </a:path>
                </a:pathLst>
              </a:custGeom>
              <a:solidFill>
                <a:schemeClr val="bg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chemeClr val="bg1"/>
                  </a:solidFill>
                  <a:cs typeface="+mn-ea"/>
                  <a:sym typeface="+mn-lt"/>
                </a:endParaRPr>
              </a:p>
            </p:txBody>
          </p:sp>
        </p:grpSp>
        <p:sp>
          <p:nvSpPr>
            <p:cNvPr id="83" name="文本框 82">
              <a:extLst>
                <a:ext uri="{FF2B5EF4-FFF2-40B4-BE49-F238E27FC236}">
                  <a16:creationId xmlns:a16="http://schemas.microsoft.com/office/drawing/2014/main" id="{312247A4-16BF-4959-8059-4F82AB19B9EA}"/>
                </a:ext>
              </a:extLst>
            </p:cNvPr>
            <p:cNvSpPr txBox="1"/>
            <p:nvPr/>
          </p:nvSpPr>
          <p:spPr>
            <a:xfrm>
              <a:off x="7895409" y="5085201"/>
              <a:ext cx="1604919" cy="307777"/>
            </a:xfrm>
            <a:prstGeom prst="rect">
              <a:avLst/>
            </a:prstGeom>
            <a:solidFill>
              <a:schemeClr val="bg1"/>
            </a:solidFill>
          </p:spPr>
          <p:txBody>
            <a:bodyPr wrap="square" rtlCol="0">
              <a:spAutoFit/>
            </a:bodyPr>
            <a:lstStyle/>
            <a:p>
              <a:pPr algn="ctr"/>
              <a:r>
                <a:rPr lang="en-US" altLang="zh-CN" sz="1400" dirty="0">
                  <a:solidFill>
                    <a:srgbClr val="000944"/>
                  </a:solidFill>
                  <a:cs typeface="+mn-ea"/>
                  <a:sym typeface="+mn-lt"/>
                </a:rPr>
                <a:t>YOUR TITLE</a:t>
              </a:r>
              <a:endParaRPr lang="zh-CN" altLang="en-US" sz="1400" dirty="0">
                <a:solidFill>
                  <a:srgbClr val="000944"/>
                </a:solidFill>
                <a:cs typeface="+mn-ea"/>
                <a:sym typeface="+mn-lt"/>
              </a:endParaRPr>
            </a:p>
          </p:txBody>
        </p:sp>
      </p:grpSp>
      <p:pic>
        <p:nvPicPr>
          <p:cNvPr id="90" name="图片 89">
            <a:extLst>
              <a:ext uri="{FF2B5EF4-FFF2-40B4-BE49-F238E27FC236}">
                <a16:creationId xmlns:a16="http://schemas.microsoft.com/office/drawing/2014/main" id="{7E4E4FD3-4D1C-4C89-9E76-D6A3E82B7A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2171" y="472725"/>
            <a:ext cx="648733" cy="397490"/>
          </a:xfrm>
          <a:prstGeom prst="rect">
            <a:avLst/>
          </a:prstGeom>
        </p:spPr>
      </p:pic>
    </p:spTree>
    <p:extLst>
      <p:ext uri="{BB962C8B-B14F-4D97-AF65-F5344CB8AC3E}">
        <p14:creationId xmlns:p14="http://schemas.microsoft.com/office/powerpoint/2010/main" val="3119589676"/>
      </p:ext>
    </p:extLst>
  </p:cSld>
  <p:clrMapOvr>
    <a:masterClrMapping/>
  </p:clrMapOvr>
  <mc:AlternateContent xmlns:mc="http://schemas.openxmlformats.org/markup-compatibility/2006" xmlns:p14="http://schemas.microsoft.com/office/powerpoint/2010/main">
    <mc:Choice Requires="p14">
      <p:transition spd="slow" p14:dur="800" advClick="0" advTm="2000">
        <p:circle/>
      </p:transition>
    </mc:Choice>
    <mc:Fallback xmlns="">
      <p:transition spd="slow" advClick="0" advTm="200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1+#ppt_w/2"/>
                                          </p:val>
                                        </p:tav>
                                        <p:tav tm="100000">
                                          <p:val>
                                            <p:strVal val="#ppt_x"/>
                                          </p:val>
                                        </p:tav>
                                      </p:tavLst>
                                    </p:anim>
                                    <p:anim calcmode="lin" valueType="num">
                                      <p:cBhvr additive="base">
                                        <p:cTn id="8" dur="1000" fill="hold"/>
                                        <p:tgtEl>
                                          <p:spTgt spid="72"/>
                                        </p:tgtEl>
                                        <p:attrNameLst>
                                          <p:attrName>ppt_y</p:attrName>
                                        </p:attrNameLst>
                                      </p:cBhvr>
                                      <p:tavLst>
                                        <p:tav tm="0">
                                          <p:val>
                                            <p:strVal val="#ppt_y"/>
                                          </p:val>
                                        </p:tav>
                                        <p:tav tm="100000">
                                          <p:val>
                                            <p:strVal val="#ppt_y"/>
                                          </p:val>
                                        </p:tav>
                                      </p:tavLst>
                                    </p:anim>
                                  </p:childTnLst>
                                </p:cTn>
                              </p:par>
                              <p:par>
                                <p:cTn id="9" presetID="42"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par>
                                <p:cTn id="14" presetID="16" presetClass="entr" presetSubtype="37" fill="hold" grpId="0" nodeType="withEffect">
                                  <p:stCondLst>
                                    <p:cond delay="0"/>
                                  </p:stCondLst>
                                  <p:childTnLst>
                                    <p:set>
                                      <p:cBhvr>
                                        <p:cTn id="15" dur="1" fill="hold">
                                          <p:stCondLst>
                                            <p:cond delay="0"/>
                                          </p:stCondLst>
                                        </p:cTn>
                                        <p:tgtEl>
                                          <p:spTgt spid="40"/>
                                        </p:tgtEl>
                                        <p:attrNameLst>
                                          <p:attrName>style.visibility</p:attrName>
                                        </p:attrNameLst>
                                      </p:cBhvr>
                                      <p:to>
                                        <p:strVal val="visible"/>
                                      </p:to>
                                    </p:set>
                                    <p:animEffect transition="in" filter="barn(outVertical)">
                                      <p:cBhvr>
                                        <p:cTn id="16" dur="1000"/>
                                        <p:tgtEl>
                                          <p:spTgt spid="40"/>
                                        </p:tgtEl>
                                      </p:cBhvr>
                                    </p:animEffect>
                                  </p:childTnLst>
                                </p:cTn>
                              </p:par>
                              <p:par>
                                <p:cTn id="17" presetID="42" presetClass="entr" presetSubtype="0" fill="hold" nodeType="withEffect">
                                  <p:stCondLst>
                                    <p:cond delay="0"/>
                                  </p:stCondLst>
                                  <p:childTnLst>
                                    <p:set>
                                      <p:cBhvr>
                                        <p:cTn id="18" dur="1" fill="hold">
                                          <p:stCondLst>
                                            <p:cond delay="0"/>
                                          </p:stCondLst>
                                        </p:cTn>
                                        <p:tgtEl>
                                          <p:spTgt spid="51"/>
                                        </p:tgtEl>
                                        <p:attrNameLst>
                                          <p:attrName>style.visibility</p:attrName>
                                        </p:attrNameLst>
                                      </p:cBhvr>
                                      <p:to>
                                        <p:strVal val="visible"/>
                                      </p:to>
                                    </p:set>
                                    <p:animEffect transition="in" filter="fade">
                                      <p:cBhvr>
                                        <p:cTn id="19" dur="1000"/>
                                        <p:tgtEl>
                                          <p:spTgt spid="51"/>
                                        </p:tgtEl>
                                      </p:cBhvr>
                                    </p:animEffect>
                                    <p:anim calcmode="lin" valueType="num">
                                      <p:cBhvr>
                                        <p:cTn id="20" dur="1000" fill="hold"/>
                                        <p:tgtEl>
                                          <p:spTgt spid="51"/>
                                        </p:tgtEl>
                                        <p:attrNameLst>
                                          <p:attrName>ppt_x</p:attrName>
                                        </p:attrNameLst>
                                      </p:cBhvr>
                                      <p:tavLst>
                                        <p:tav tm="0">
                                          <p:val>
                                            <p:strVal val="#ppt_x"/>
                                          </p:val>
                                        </p:tav>
                                        <p:tav tm="100000">
                                          <p:val>
                                            <p:strVal val="#ppt_x"/>
                                          </p:val>
                                        </p:tav>
                                      </p:tavLst>
                                    </p:anim>
                                    <p:anim calcmode="lin" valueType="num">
                                      <p:cBhvr>
                                        <p:cTn id="21" dur="1000" fill="hold"/>
                                        <p:tgtEl>
                                          <p:spTgt spid="51"/>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61"/>
                                        </p:tgtEl>
                                        <p:attrNameLst>
                                          <p:attrName>style.visibility</p:attrName>
                                        </p:attrNameLst>
                                      </p:cBhvr>
                                      <p:to>
                                        <p:strVal val="visible"/>
                                      </p:to>
                                    </p:set>
                                    <p:animEffect transition="in" filter="fade">
                                      <p:cBhvr>
                                        <p:cTn id="24" dur="1000"/>
                                        <p:tgtEl>
                                          <p:spTgt spid="61"/>
                                        </p:tgtEl>
                                      </p:cBhvr>
                                    </p:animEffect>
                                    <p:anim calcmode="lin" valueType="num">
                                      <p:cBhvr>
                                        <p:cTn id="25" dur="1000" fill="hold"/>
                                        <p:tgtEl>
                                          <p:spTgt spid="61"/>
                                        </p:tgtEl>
                                        <p:attrNameLst>
                                          <p:attrName>ppt_x</p:attrName>
                                        </p:attrNameLst>
                                      </p:cBhvr>
                                      <p:tavLst>
                                        <p:tav tm="0">
                                          <p:val>
                                            <p:strVal val="#ppt_x"/>
                                          </p:val>
                                        </p:tav>
                                        <p:tav tm="100000">
                                          <p:val>
                                            <p:strVal val="#ppt_x"/>
                                          </p:val>
                                        </p:tav>
                                      </p:tavLst>
                                    </p:anim>
                                    <p:anim calcmode="lin" valueType="num">
                                      <p:cBhvr>
                                        <p:cTn id="26" dur="1000" fill="hold"/>
                                        <p:tgtEl>
                                          <p:spTgt spid="61"/>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80"/>
                                        </p:tgtEl>
                                        <p:attrNameLst>
                                          <p:attrName>style.visibility</p:attrName>
                                        </p:attrNameLst>
                                      </p:cBhvr>
                                      <p:to>
                                        <p:strVal val="visible"/>
                                      </p:to>
                                    </p:set>
                                    <p:animEffect transition="in" filter="fade">
                                      <p:cBhvr>
                                        <p:cTn id="29" dur="1000"/>
                                        <p:tgtEl>
                                          <p:spTgt spid="80"/>
                                        </p:tgtEl>
                                      </p:cBhvr>
                                    </p:animEffect>
                                    <p:anim calcmode="lin" valueType="num">
                                      <p:cBhvr>
                                        <p:cTn id="30" dur="1000" fill="hold"/>
                                        <p:tgtEl>
                                          <p:spTgt spid="80"/>
                                        </p:tgtEl>
                                        <p:attrNameLst>
                                          <p:attrName>ppt_x</p:attrName>
                                        </p:attrNameLst>
                                      </p:cBhvr>
                                      <p:tavLst>
                                        <p:tav tm="0">
                                          <p:val>
                                            <p:strVal val="#ppt_x"/>
                                          </p:val>
                                        </p:tav>
                                        <p:tav tm="100000">
                                          <p:val>
                                            <p:strVal val="#ppt_x"/>
                                          </p:val>
                                        </p:tav>
                                      </p:tavLst>
                                    </p:anim>
                                    <p:anim calcmode="lin" valueType="num">
                                      <p:cBhvr>
                                        <p:cTn id="31" dur="1000" fill="hold"/>
                                        <p:tgtEl>
                                          <p:spTgt spid="80"/>
                                        </p:tgtEl>
                                        <p:attrNameLst>
                                          <p:attrName>ppt_y</p:attrName>
                                        </p:attrNameLst>
                                      </p:cBhvr>
                                      <p:tavLst>
                                        <p:tav tm="0">
                                          <p:val>
                                            <p:strVal val="#ppt_y+.1"/>
                                          </p:val>
                                        </p:tav>
                                        <p:tav tm="100000">
                                          <p:val>
                                            <p:strVal val="#ppt_y"/>
                                          </p:val>
                                        </p:tav>
                                      </p:tavLst>
                                    </p:anim>
                                  </p:childTnLst>
                                </p:cTn>
                              </p:par>
                              <p:par>
                                <p:cTn id="32" presetID="2" presetClass="entr" presetSubtype="8" fill="hold" nodeType="withEffect">
                                  <p:stCondLst>
                                    <p:cond delay="0"/>
                                  </p:stCondLst>
                                  <p:childTnLst>
                                    <p:set>
                                      <p:cBhvr>
                                        <p:cTn id="33" dur="1" fill="hold">
                                          <p:stCondLst>
                                            <p:cond delay="0"/>
                                          </p:stCondLst>
                                        </p:cTn>
                                        <p:tgtEl>
                                          <p:spTgt spid="90"/>
                                        </p:tgtEl>
                                        <p:attrNameLst>
                                          <p:attrName>style.visibility</p:attrName>
                                        </p:attrNameLst>
                                      </p:cBhvr>
                                      <p:to>
                                        <p:strVal val="visible"/>
                                      </p:to>
                                    </p:set>
                                    <p:anim calcmode="lin" valueType="num">
                                      <p:cBhvr additive="base">
                                        <p:cTn id="34" dur="1000" fill="hold"/>
                                        <p:tgtEl>
                                          <p:spTgt spid="90"/>
                                        </p:tgtEl>
                                        <p:attrNameLst>
                                          <p:attrName>ppt_x</p:attrName>
                                        </p:attrNameLst>
                                      </p:cBhvr>
                                      <p:tavLst>
                                        <p:tav tm="0">
                                          <p:val>
                                            <p:strVal val="0-#ppt_w/2"/>
                                          </p:val>
                                        </p:tav>
                                        <p:tav tm="100000">
                                          <p:val>
                                            <p:strVal val="#ppt_x"/>
                                          </p:val>
                                        </p:tav>
                                      </p:tavLst>
                                    </p:anim>
                                    <p:anim calcmode="lin" valueType="num">
                                      <p:cBhvr additive="base">
                                        <p:cTn id="35" dur="1000" fill="hold"/>
                                        <p:tgtEl>
                                          <p:spTgt spid="9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theme/theme1.xml><?xml version="1.0" encoding="utf-8"?>
<a:theme xmlns:a="http://schemas.openxmlformats.org/drawingml/2006/main" name="www.freeppt7.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crzjt5r">
      <a:majorFont>
        <a:latin typeface="微软雅黑" panose="020F0302020204030204"/>
        <a:ea typeface="微软雅黑"/>
        <a:cs typeface=""/>
      </a:majorFont>
      <a:minorFont>
        <a:latin typeface="微软雅黑" panose="020F0502020204030204"/>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ww.jpppt.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2062</Words>
  <Application>Microsoft Office PowerPoint</Application>
  <PresentationFormat>宽屏</PresentationFormat>
  <Paragraphs>285</Paragraphs>
  <Slides>25</Slides>
  <Notes>0</Notes>
  <HiddenSlides>0</HiddenSlides>
  <MMClips>0</MMClips>
  <ScaleCrop>false</ScaleCrop>
  <HeadingPairs>
    <vt:vector size="6" baseType="variant">
      <vt:variant>
        <vt:lpstr>已用的字体</vt:lpstr>
      </vt:variant>
      <vt:variant>
        <vt:i4>4</vt:i4>
      </vt:variant>
      <vt:variant>
        <vt:lpstr>主题</vt:lpstr>
      </vt:variant>
      <vt:variant>
        <vt:i4>2</vt:i4>
      </vt:variant>
      <vt:variant>
        <vt:lpstr>幻灯片标题</vt:lpstr>
      </vt:variant>
      <vt:variant>
        <vt:i4>25</vt:i4>
      </vt:variant>
    </vt:vector>
  </HeadingPairs>
  <TitlesOfParts>
    <vt:vector size="31" baseType="lpstr">
      <vt:lpstr>微软雅黑</vt:lpstr>
      <vt:lpstr>Agency FB</vt:lpstr>
      <vt:lpstr>Arial</vt:lpstr>
      <vt:lpstr>Calibri</vt:lpstr>
      <vt:lpstr>www.freeppt7.com</vt:lpstr>
      <vt:lpstr>www.jpppt.com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www.freeppt7.com</Manager>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www.freeppt7.com</dc:creator>
  <cp:keywords>www.freeppt7.com</cp:keywords>
  <dc:description>www.freeppt7.com</dc:description>
  <cp:lastModifiedBy>之灵</cp:lastModifiedBy>
  <cp:revision>51</cp:revision>
  <dcterms:created xsi:type="dcterms:W3CDTF">2021-01-22T05:25:01Z</dcterms:created>
  <dcterms:modified xsi:type="dcterms:W3CDTF">2022-03-15T06:22:30Z</dcterms:modified>
</cp:coreProperties>
</file>