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5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7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8" r:id="rId3"/>
    <p:sldId id="259" r:id="rId4"/>
    <p:sldId id="256" r:id="rId5"/>
    <p:sldId id="291" r:id="rId6"/>
    <p:sldId id="295" r:id="rId7"/>
    <p:sldId id="263" r:id="rId8"/>
    <p:sldId id="282" r:id="rId9"/>
    <p:sldId id="261" r:id="rId10"/>
    <p:sldId id="264" r:id="rId11"/>
    <p:sldId id="283" r:id="rId12"/>
    <p:sldId id="284" r:id="rId13"/>
    <p:sldId id="285" r:id="rId14"/>
    <p:sldId id="286" r:id="rId15"/>
    <p:sldId id="260" r:id="rId16"/>
    <p:sldId id="287" r:id="rId17"/>
    <p:sldId id="296" r:id="rId18"/>
    <p:sldId id="288" r:id="rId19"/>
    <p:sldId id="289" r:id="rId20"/>
    <p:sldId id="290" r:id="rId21"/>
    <p:sldId id="262" r:id="rId22"/>
    <p:sldId id="294" r:id="rId23"/>
    <p:sldId id="292" r:id="rId24"/>
    <p:sldId id="297" r:id="rId25"/>
    <p:sldId id="293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7ADE1F8-0BED-4CC6-8EAC-82A716D59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4E1A7-EEFE-4ECE-824A-7E0A0823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987A256-7389-4D73-95F9-432AE2E8E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6DB8EE-9EC7-4E7E-AB07-5729F64F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EBF12C-BE9F-4773-B8B9-F9D4653F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455BC4-055B-432F-A40A-2A8438A9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3D6CEE-D3DE-4C07-8511-F5F66235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0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2A7D51-4727-4392-B363-D90FDFC5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4B1A14-3711-47B3-95C7-568001368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B805EB-A921-42F7-8F77-979AB089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699014-E819-435C-B038-72CB220E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9947AC-7834-4005-8B2E-4A36CC42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0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BD8CD6-7544-4AF7-9050-FA5397A34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FA60D1-EEF4-4AA1-8A28-6B520D2B6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2B1938-435F-426B-97F8-4AD3EE69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A4EBEB-6E88-435F-B628-B5F8C690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830853-9CA8-4C6F-A924-0FC67D47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6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9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1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F6CBE38-30C4-4B73-BD35-E001563F4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53CC55-16CC-4620-9D57-F004ADBED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8" r="69583"/>
          <a:stretch/>
        </p:blipFill>
        <p:spPr>
          <a:xfrm flipH="1" flipV="1">
            <a:off x="9164730" y="-1"/>
            <a:ext cx="3027267" cy="16691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F0DB4B-FCA4-4335-87BA-E81307CAF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8333"/>
          <a:stretch/>
        </p:blipFill>
        <p:spPr>
          <a:xfrm flipH="1">
            <a:off x="-1" y="5161643"/>
            <a:ext cx="2714171" cy="1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F2C31-D185-423D-BF61-98C0AC42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E955F-4C5F-47AF-AA99-59179D4F1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D174B6-665E-412A-9EDD-C0BAA935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47B421-1CF7-447D-98FA-509DA352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450AD7-770B-482A-8118-D4B6A7A6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6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4F94B5-2FF3-4EC2-826F-7E601694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F1AD7E-3F39-4406-9DF0-67DD3FAE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236CD5-2056-4F7A-A491-D6CEFDD42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9B234F-4DF0-4E46-B970-5426BD74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A45EEC-3B90-4D07-AF51-139565E3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296F52-F285-4C6F-9BF2-45777359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6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6C005-97D2-4927-A009-65F8B67A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41A224-0CBB-4A8A-B9AF-D2B45D232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10C2F-4C38-4C38-9494-945931C56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0BF64FC-5723-4F13-B309-C2FCD12CB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94D610-EDE9-4196-AD21-89FA10A96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0A4E254-939F-489E-A04F-E2B59C4D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60C43E-7DDC-47FA-A1B4-74F7E451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20E358C-D97C-4CA2-9A8B-BDBA66DA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8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6C005-97D2-4927-A009-65F8B67A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41A224-0CBB-4A8A-B9AF-D2B45D232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10C2F-4C38-4C38-9494-945931C56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0BF64FC-5723-4F13-B309-C2FCD12CB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94D610-EDE9-4196-AD21-89FA10A96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0A4E254-939F-489E-A04F-E2B59C4D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60C43E-7DDC-47FA-A1B4-74F7E451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20E358C-D97C-4CA2-9A8B-BDBA66DA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3077" y="67262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32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646AE6-32C5-4F9E-A3A7-5B52C894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B82503-3260-49E7-8F48-F3512CA2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3B592CE-CA2D-4F1B-9D4A-8705C4D6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61E17A-DDB6-4B87-8743-117550A5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7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848817-7EF1-4A6D-BD3D-512D163B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9D68EB-710F-4733-AB26-3C29CE57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24F77D-7554-427C-AA65-CD9CE3EE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4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F4D89-E797-4B5A-8138-136E819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C042FC-E672-4588-8039-4D1897F2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65A49D-4786-41D5-AB30-33E2E1BB3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0862D2-2184-4E54-8AB4-E65C7C42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BD027F-D7F1-46C7-872A-EF30F224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FA700D-FEDA-4377-93D7-CAD88AA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5A454F0-E46C-4866-9814-67D805B9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875D07-C982-4FC6-BC60-C41C55C23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4ACD73-2C47-42C9-A59D-FAA3E7AF8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A393C-A6CC-4565-BD46-4789F54535E4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AA4DEC-EB36-4850-9FCB-61638EB46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7A47B-E61F-4679-8E1C-8501570FA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495B-1C48-4FC2-98CF-F959F1111C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94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55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6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图片 1124">
            <a:extLst>
              <a:ext uri="{FF2B5EF4-FFF2-40B4-BE49-F238E27FC236}">
                <a16:creationId xmlns:a16="http://schemas.microsoft.com/office/drawing/2014/main" id="{35930306-FBD8-4630-888E-F0135351F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8333"/>
          <a:stretch/>
        </p:blipFill>
        <p:spPr>
          <a:xfrm flipH="1">
            <a:off x="0" y="1270000"/>
            <a:ext cx="8940800" cy="5588000"/>
          </a:xfrm>
          <a:prstGeom prst="rect">
            <a:avLst/>
          </a:prstGeom>
        </p:spPr>
      </p:pic>
      <p:pic>
        <p:nvPicPr>
          <p:cNvPr id="1127" name="图片 1126">
            <a:extLst>
              <a:ext uri="{FF2B5EF4-FFF2-40B4-BE49-F238E27FC236}">
                <a16:creationId xmlns:a16="http://schemas.microsoft.com/office/drawing/2014/main" id="{4CDA6F05-E261-4919-B98D-7CA4279415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8" r="69583"/>
          <a:stretch/>
        </p:blipFill>
        <p:spPr>
          <a:xfrm flipH="1">
            <a:off x="8483600" y="4813300"/>
            <a:ext cx="3708400" cy="2044700"/>
          </a:xfrm>
          <a:prstGeom prst="rect">
            <a:avLst/>
          </a:prstGeom>
        </p:spPr>
      </p:pic>
      <p:sp>
        <p:nvSpPr>
          <p:cNvPr id="172" name="矩形 171">
            <a:extLst>
              <a:ext uri="{FF2B5EF4-FFF2-40B4-BE49-F238E27FC236}">
                <a16:creationId xmlns:a16="http://schemas.microsoft.com/office/drawing/2014/main" id="{28897C80-8FF3-4E3B-AB1C-3040A134E91E}"/>
              </a:ext>
            </a:extLst>
          </p:cNvPr>
          <p:cNvSpPr/>
          <p:nvPr/>
        </p:nvSpPr>
        <p:spPr>
          <a:xfrm>
            <a:off x="2617880" y="603703"/>
            <a:ext cx="9776143" cy="3460297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stretch>
              <a:fillRect t="-4682" b="-4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31" name="矩形 1130">
            <a:extLst>
              <a:ext uri="{FF2B5EF4-FFF2-40B4-BE49-F238E27FC236}">
                <a16:creationId xmlns:a16="http://schemas.microsoft.com/office/drawing/2014/main" id="{3F4CFEB5-136E-423D-B4A8-B9073BB6321A}"/>
              </a:ext>
            </a:extLst>
          </p:cNvPr>
          <p:cNvSpPr/>
          <p:nvPr/>
        </p:nvSpPr>
        <p:spPr>
          <a:xfrm>
            <a:off x="3467100" y="1557122"/>
            <a:ext cx="8289471" cy="117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en-US" altLang="zh-CN" sz="6000" dirty="0">
                <a:solidFill>
                  <a:schemeClr val="tx1"/>
                </a:solidFill>
                <a:cs typeface="+mn-ea"/>
                <a:sym typeface="+mn-lt"/>
              </a:rPr>
              <a:t>Free PPT templates</a:t>
            </a:r>
            <a:endParaRPr lang="zh-CN" altLang="en-US" sz="6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C4D0BECA-755D-49E3-AAB4-1A83C3FE4B05}"/>
              </a:ext>
            </a:extLst>
          </p:cNvPr>
          <p:cNvSpPr txBox="1"/>
          <p:nvPr/>
        </p:nvSpPr>
        <p:spPr>
          <a:xfrm>
            <a:off x="5725551" y="2801514"/>
            <a:ext cx="5955770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ct val="120000"/>
              </a:lnSpc>
              <a:defRPr/>
            </a:pPr>
            <a:r>
              <a:rPr lang="en-US" altLang="zh-CN" sz="2200" dirty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3667B65D-5143-4332-880C-FEE1BE27C463}"/>
              </a:ext>
            </a:extLst>
          </p:cNvPr>
          <p:cNvSpPr txBox="1"/>
          <p:nvPr/>
        </p:nvSpPr>
        <p:spPr>
          <a:xfrm>
            <a:off x="3692071" y="6402167"/>
            <a:ext cx="8064500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Speaker name and title</a:t>
            </a:r>
          </a:p>
        </p:txBody>
      </p:sp>
      <p:sp>
        <p:nvSpPr>
          <p:cNvPr id="12" name="íšlíďe">
            <a:extLst>
              <a:ext uri="{FF2B5EF4-FFF2-40B4-BE49-F238E27FC236}">
                <a16:creationId xmlns:a16="http://schemas.microsoft.com/office/drawing/2014/main" id="{633652E3-83D6-48F5-8D66-05EBA8279957}"/>
              </a:ext>
            </a:extLst>
          </p:cNvPr>
          <p:cNvSpPr/>
          <p:nvPr/>
        </p:nvSpPr>
        <p:spPr bwMode="auto">
          <a:xfrm>
            <a:off x="10033715" y="2661195"/>
            <a:ext cx="1584000" cy="5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F758B83-7373-4F82-8357-CA617D4F686F}"/>
              </a:ext>
            </a:extLst>
          </p:cNvPr>
          <p:cNvSpPr/>
          <p:nvPr/>
        </p:nvSpPr>
        <p:spPr>
          <a:xfrm>
            <a:off x="9933116" y="19014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6"/>
            <a:extLst>
              <a:ext uri="{FF2B5EF4-FFF2-40B4-BE49-F238E27FC236}">
                <a16:creationId xmlns:a16="http://schemas.microsoft.com/office/drawing/2014/main" id="{5E8292AE-1C43-4E70-856F-FA481DE4AF9F}"/>
              </a:ext>
            </a:extLst>
          </p:cNvPr>
          <p:cNvSpPr txBox="1"/>
          <p:nvPr/>
        </p:nvSpPr>
        <p:spPr>
          <a:xfrm>
            <a:off x="211538" y="654280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6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131" grpId="0"/>
      <p:bldP spid="200" grpId="0"/>
      <p:bldP spid="201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iśľïḑè">
            <a:extLst>
              <a:ext uri="{FF2B5EF4-FFF2-40B4-BE49-F238E27FC236}">
                <a16:creationId xmlns:a16="http://schemas.microsoft.com/office/drawing/2014/main" id="{CA2F82ED-38A2-4900-91C2-656C058A0037}"/>
              </a:ext>
            </a:extLst>
          </p:cNvPr>
          <p:cNvGrpSpPr/>
          <p:nvPr/>
        </p:nvGrpSpPr>
        <p:grpSpPr>
          <a:xfrm>
            <a:off x="3980264" y="2447139"/>
            <a:ext cx="4231473" cy="4226401"/>
            <a:chOff x="7289015" y="1801679"/>
            <a:chExt cx="4231473" cy="4226401"/>
          </a:xfrm>
        </p:grpSpPr>
        <p:sp>
          <p:nvSpPr>
            <p:cNvPr id="7" name="ïś1iḋé">
              <a:extLst>
                <a:ext uri="{FF2B5EF4-FFF2-40B4-BE49-F238E27FC236}">
                  <a16:creationId xmlns:a16="http://schemas.microsoft.com/office/drawing/2014/main" id="{06FC6896-C21E-4367-9463-968DB2E4BCEC}"/>
                </a:ext>
              </a:extLst>
            </p:cNvPr>
            <p:cNvSpPr/>
            <p:nvPr/>
          </p:nvSpPr>
          <p:spPr>
            <a:xfrm rot="2364690" flipH="1">
              <a:off x="7289015" y="1801680"/>
              <a:ext cx="4226405" cy="4226399"/>
            </a:xfrm>
            <a:prstGeom prst="blockArc">
              <a:avLst>
                <a:gd name="adj1" fmla="val 15011212"/>
                <a:gd name="adj2" fmla="val 18376964"/>
                <a:gd name="adj3" fmla="val 21530"/>
              </a:avLst>
            </a:prstGeom>
            <a:solidFill>
              <a:schemeClr val="accent3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îsḷiḋê">
              <a:extLst>
                <a:ext uri="{FF2B5EF4-FFF2-40B4-BE49-F238E27FC236}">
                  <a16:creationId xmlns:a16="http://schemas.microsoft.com/office/drawing/2014/main" id="{5D07FAA5-949F-4A62-8480-DDEC7853F17D}"/>
                </a:ext>
              </a:extLst>
            </p:cNvPr>
            <p:cNvSpPr/>
            <p:nvPr/>
          </p:nvSpPr>
          <p:spPr>
            <a:xfrm rot="19235310">
              <a:off x="7294081" y="1801680"/>
              <a:ext cx="4226405" cy="4226399"/>
            </a:xfrm>
            <a:prstGeom prst="blockArc">
              <a:avLst>
                <a:gd name="adj1" fmla="val 15011212"/>
                <a:gd name="adj2" fmla="val 18376964"/>
                <a:gd name="adj3" fmla="val 21530"/>
              </a:avLst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íṥlîḍé">
              <a:extLst>
                <a:ext uri="{FF2B5EF4-FFF2-40B4-BE49-F238E27FC236}">
                  <a16:creationId xmlns:a16="http://schemas.microsoft.com/office/drawing/2014/main" id="{3F59356C-1EC3-4E9A-A472-EAC3D16B8CF9}"/>
                </a:ext>
              </a:extLst>
            </p:cNvPr>
            <p:cNvSpPr/>
            <p:nvPr/>
          </p:nvSpPr>
          <p:spPr>
            <a:xfrm rot="6037468" flipH="1">
              <a:off x="7289018" y="1801677"/>
              <a:ext cx="4226401" cy="4226405"/>
            </a:xfrm>
            <a:prstGeom prst="blockArc">
              <a:avLst>
                <a:gd name="adj1" fmla="val 15011212"/>
                <a:gd name="adj2" fmla="val 18376964"/>
                <a:gd name="adj3" fmla="val 21530"/>
              </a:avLst>
            </a:prstGeom>
            <a:solidFill>
              <a:schemeClr val="accent5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$ľíďe">
              <a:extLst>
                <a:ext uri="{FF2B5EF4-FFF2-40B4-BE49-F238E27FC236}">
                  <a16:creationId xmlns:a16="http://schemas.microsoft.com/office/drawing/2014/main" id="{CA5311B2-6278-4358-96BB-B22A8CA390AA}"/>
                </a:ext>
              </a:extLst>
            </p:cNvPr>
            <p:cNvSpPr/>
            <p:nvPr/>
          </p:nvSpPr>
          <p:spPr>
            <a:xfrm rot="15562532">
              <a:off x="7294085" y="1801677"/>
              <a:ext cx="4226401" cy="4226405"/>
            </a:xfrm>
            <a:prstGeom prst="blockArc">
              <a:avLst>
                <a:gd name="adj1" fmla="val 15011212"/>
                <a:gd name="adj2" fmla="val 18376964"/>
                <a:gd name="adj3" fmla="val 21530"/>
              </a:avLst>
            </a:prstGeom>
            <a:solidFill>
              <a:schemeClr val="accent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sḻïdè">
              <a:extLst>
                <a:ext uri="{FF2B5EF4-FFF2-40B4-BE49-F238E27FC236}">
                  <a16:creationId xmlns:a16="http://schemas.microsoft.com/office/drawing/2014/main" id="{D780C021-7DA2-4683-8152-F94A3B374FD8}"/>
                </a:ext>
              </a:extLst>
            </p:cNvPr>
            <p:cNvSpPr/>
            <p:nvPr/>
          </p:nvSpPr>
          <p:spPr>
            <a:xfrm rot="2364690" flipH="1">
              <a:off x="7582797" y="2100526"/>
              <a:ext cx="3628711" cy="3628707"/>
            </a:xfrm>
            <a:prstGeom prst="blockArc">
              <a:avLst>
                <a:gd name="adj1" fmla="val 15011212"/>
                <a:gd name="adj2" fmla="val 18376964"/>
                <a:gd name="adj3" fmla="val 21530"/>
              </a:avLst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îšļíďè">
              <a:extLst>
                <a:ext uri="{FF2B5EF4-FFF2-40B4-BE49-F238E27FC236}">
                  <a16:creationId xmlns:a16="http://schemas.microsoft.com/office/drawing/2014/main" id="{BFD88F8D-2D52-4199-82AF-8EE413FAF49A}"/>
                </a:ext>
              </a:extLst>
            </p:cNvPr>
            <p:cNvSpPr/>
            <p:nvPr/>
          </p:nvSpPr>
          <p:spPr>
            <a:xfrm rot="19235310">
              <a:off x="7587863" y="2100526"/>
              <a:ext cx="3628711" cy="3628707"/>
            </a:xfrm>
            <a:prstGeom prst="blockArc">
              <a:avLst>
                <a:gd name="adj1" fmla="val 15011212"/>
                <a:gd name="adj2" fmla="val 18376964"/>
                <a:gd name="adj3" fmla="val 21530"/>
              </a:avLst>
            </a:prstGeom>
            <a:solidFill>
              <a:schemeClr val="accent2"/>
            </a:solidFill>
            <a:ln w="6350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ïṧļîdè">
              <a:extLst>
                <a:ext uri="{FF2B5EF4-FFF2-40B4-BE49-F238E27FC236}">
                  <a16:creationId xmlns:a16="http://schemas.microsoft.com/office/drawing/2014/main" id="{6FBA71B6-638A-425D-B7CE-9A046853E3AD}"/>
                </a:ext>
              </a:extLst>
            </p:cNvPr>
            <p:cNvSpPr/>
            <p:nvPr/>
          </p:nvSpPr>
          <p:spPr>
            <a:xfrm rot="6037468" flipH="1">
              <a:off x="7582800" y="2100525"/>
              <a:ext cx="3628707" cy="3628711"/>
            </a:xfrm>
            <a:prstGeom prst="blockArc">
              <a:avLst>
                <a:gd name="adj1" fmla="val 15011212"/>
                <a:gd name="adj2" fmla="val 18376964"/>
                <a:gd name="adj3" fmla="val 21530"/>
              </a:avLst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ṣ1îḑè">
              <a:extLst>
                <a:ext uri="{FF2B5EF4-FFF2-40B4-BE49-F238E27FC236}">
                  <a16:creationId xmlns:a16="http://schemas.microsoft.com/office/drawing/2014/main" id="{9E2493FB-E764-4493-941C-BFB0EA3DE04F}"/>
                </a:ext>
              </a:extLst>
            </p:cNvPr>
            <p:cNvSpPr/>
            <p:nvPr/>
          </p:nvSpPr>
          <p:spPr>
            <a:xfrm rot="15562532">
              <a:off x="7587866" y="2100525"/>
              <a:ext cx="3628707" cy="3628711"/>
            </a:xfrm>
            <a:prstGeom prst="blockArc">
              <a:avLst>
                <a:gd name="adj1" fmla="val 15011212"/>
                <a:gd name="adj2" fmla="val 18376964"/>
                <a:gd name="adj3" fmla="val 21530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  <a:ln w="6350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$ľíḓè">
              <a:extLst>
                <a:ext uri="{FF2B5EF4-FFF2-40B4-BE49-F238E27FC236}">
                  <a16:creationId xmlns:a16="http://schemas.microsoft.com/office/drawing/2014/main" id="{6C32CCDE-1626-48E3-BE83-EF8BEC45CE9F}"/>
                </a:ext>
              </a:extLst>
            </p:cNvPr>
            <p:cNvSpPr/>
            <p:nvPr/>
          </p:nvSpPr>
          <p:spPr>
            <a:xfrm>
              <a:off x="7821879" y="3778870"/>
              <a:ext cx="243949" cy="360000"/>
            </a:xfrm>
            <a:custGeom>
              <a:avLst/>
              <a:gdLst>
                <a:gd name="connsiteX0" fmla="*/ 212645 w 410038"/>
                <a:gd name="connsiteY0" fmla="*/ 455994 h 605099"/>
                <a:gd name="connsiteX1" fmla="*/ 354526 w 410038"/>
                <a:gd name="connsiteY1" fmla="*/ 455994 h 605099"/>
                <a:gd name="connsiteX2" fmla="*/ 367629 w 410038"/>
                <a:gd name="connsiteY2" fmla="*/ 469084 h 605099"/>
                <a:gd name="connsiteX3" fmla="*/ 354526 w 410038"/>
                <a:gd name="connsiteY3" fmla="*/ 482174 h 605099"/>
                <a:gd name="connsiteX4" fmla="*/ 212645 w 410038"/>
                <a:gd name="connsiteY4" fmla="*/ 482174 h 605099"/>
                <a:gd name="connsiteX5" fmla="*/ 199542 w 410038"/>
                <a:gd name="connsiteY5" fmla="*/ 469084 h 605099"/>
                <a:gd name="connsiteX6" fmla="*/ 212645 w 410038"/>
                <a:gd name="connsiteY6" fmla="*/ 455994 h 605099"/>
                <a:gd name="connsiteX7" fmla="*/ 212645 w 410038"/>
                <a:gd name="connsiteY7" fmla="*/ 398907 h 605099"/>
                <a:gd name="connsiteX8" fmla="*/ 354526 w 410038"/>
                <a:gd name="connsiteY8" fmla="*/ 398907 h 605099"/>
                <a:gd name="connsiteX9" fmla="*/ 367629 w 410038"/>
                <a:gd name="connsiteY9" fmla="*/ 411997 h 605099"/>
                <a:gd name="connsiteX10" fmla="*/ 354526 w 410038"/>
                <a:gd name="connsiteY10" fmla="*/ 425087 h 605099"/>
                <a:gd name="connsiteX11" fmla="*/ 212645 w 410038"/>
                <a:gd name="connsiteY11" fmla="*/ 425087 h 605099"/>
                <a:gd name="connsiteX12" fmla="*/ 199542 w 410038"/>
                <a:gd name="connsiteY12" fmla="*/ 411997 h 605099"/>
                <a:gd name="connsiteX13" fmla="*/ 212645 w 410038"/>
                <a:gd name="connsiteY13" fmla="*/ 398907 h 605099"/>
                <a:gd name="connsiteX14" fmla="*/ 212645 w 410038"/>
                <a:gd name="connsiteY14" fmla="*/ 341819 h 605099"/>
                <a:gd name="connsiteX15" fmla="*/ 354526 w 410038"/>
                <a:gd name="connsiteY15" fmla="*/ 341819 h 605099"/>
                <a:gd name="connsiteX16" fmla="*/ 367629 w 410038"/>
                <a:gd name="connsiteY16" fmla="*/ 354887 h 605099"/>
                <a:gd name="connsiteX17" fmla="*/ 354526 w 410038"/>
                <a:gd name="connsiteY17" fmla="*/ 367858 h 605099"/>
                <a:gd name="connsiteX18" fmla="*/ 212645 w 410038"/>
                <a:gd name="connsiteY18" fmla="*/ 367858 h 605099"/>
                <a:gd name="connsiteX19" fmla="*/ 199542 w 410038"/>
                <a:gd name="connsiteY19" fmla="*/ 354887 h 605099"/>
                <a:gd name="connsiteX20" fmla="*/ 212645 w 410038"/>
                <a:gd name="connsiteY20" fmla="*/ 341819 h 605099"/>
                <a:gd name="connsiteX21" fmla="*/ 212643 w 410038"/>
                <a:gd name="connsiteY21" fmla="*/ 284661 h 605099"/>
                <a:gd name="connsiteX22" fmla="*/ 283327 w 410038"/>
                <a:gd name="connsiteY22" fmla="*/ 284661 h 605099"/>
                <a:gd name="connsiteX23" fmla="*/ 296428 w 410038"/>
                <a:gd name="connsiteY23" fmla="*/ 297764 h 605099"/>
                <a:gd name="connsiteX24" fmla="*/ 283327 w 410038"/>
                <a:gd name="connsiteY24" fmla="*/ 310770 h 605099"/>
                <a:gd name="connsiteX25" fmla="*/ 212643 w 410038"/>
                <a:gd name="connsiteY25" fmla="*/ 310770 h 605099"/>
                <a:gd name="connsiteX26" fmla="*/ 199542 w 410038"/>
                <a:gd name="connsiteY26" fmla="*/ 297764 h 605099"/>
                <a:gd name="connsiteX27" fmla="*/ 212643 w 410038"/>
                <a:gd name="connsiteY27" fmla="*/ 284661 h 605099"/>
                <a:gd name="connsiteX28" fmla="*/ 182737 w 410038"/>
                <a:gd name="connsiteY28" fmla="*/ 245641 h 605099"/>
                <a:gd name="connsiteX29" fmla="*/ 182737 w 410038"/>
                <a:gd name="connsiteY29" fmla="*/ 509523 h 605099"/>
                <a:gd name="connsiteX30" fmla="*/ 383935 w 410038"/>
                <a:gd name="connsiteY30" fmla="*/ 509523 h 605099"/>
                <a:gd name="connsiteX31" fmla="*/ 383935 w 410038"/>
                <a:gd name="connsiteY31" fmla="*/ 319251 h 605099"/>
                <a:gd name="connsiteX32" fmla="*/ 343070 w 410038"/>
                <a:gd name="connsiteY32" fmla="*/ 319251 h 605099"/>
                <a:gd name="connsiteX33" fmla="*/ 316967 w 410038"/>
                <a:gd name="connsiteY33" fmla="*/ 293087 h 605099"/>
                <a:gd name="connsiteX34" fmla="*/ 316967 w 410038"/>
                <a:gd name="connsiteY34" fmla="*/ 245738 h 605099"/>
                <a:gd name="connsiteX35" fmla="*/ 315500 w 410038"/>
                <a:gd name="connsiteY35" fmla="*/ 245641 h 605099"/>
                <a:gd name="connsiteX36" fmla="*/ 88492 w 410038"/>
                <a:gd name="connsiteY36" fmla="*/ 163147 h 605099"/>
                <a:gd name="connsiteX37" fmla="*/ 197499 w 410038"/>
                <a:gd name="connsiteY37" fmla="*/ 163147 h 605099"/>
                <a:gd name="connsiteX38" fmla="*/ 225264 w 410038"/>
                <a:gd name="connsiteY38" fmla="*/ 181403 h 605099"/>
                <a:gd name="connsiteX39" fmla="*/ 241786 w 410038"/>
                <a:gd name="connsiteY39" fmla="*/ 219477 h 605099"/>
                <a:gd name="connsiteX40" fmla="*/ 315500 w 410038"/>
                <a:gd name="connsiteY40" fmla="*/ 219477 h 605099"/>
                <a:gd name="connsiteX41" fmla="*/ 347078 w 410038"/>
                <a:gd name="connsiteY41" fmla="*/ 232461 h 605099"/>
                <a:gd name="connsiteX42" fmla="*/ 396938 w 410038"/>
                <a:gd name="connsiteY42" fmla="*/ 281860 h 605099"/>
                <a:gd name="connsiteX43" fmla="*/ 410038 w 410038"/>
                <a:gd name="connsiteY43" fmla="*/ 313491 h 605099"/>
                <a:gd name="connsiteX44" fmla="*/ 410038 w 410038"/>
                <a:gd name="connsiteY44" fmla="*/ 509523 h 605099"/>
                <a:gd name="connsiteX45" fmla="*/ 383935 w 410038"/>
                <a:gd name="connsiteY45" fmla="*/ 535589 h 605099"/>
                <a:gd name="connsiteX46" fmla="*/ 215390 w 410038"/>
                <a:gd name="connsiteY46" fmla="*/ 535589 h 605099"/>
                <a:gd name="connsiteX47" fmla="*/ 215390 w 410038"/>
                <a:gd name="connsiteY47" fmla="*/ 571906 h 605099"/>
                <a:gd name="connsiteX48" fmla="*/ 182052 w 410038"/>
                <a:gd name="connsiteY48" fmla="*/ 605099 h 605099"/>
                <a:gd name="connsiteX49" fmla="*/ 148813 w 410038"/>
                <a:gd name="connsiteY49" fmla="*/ 571906 h 605099"/>
                <a:gd name="connsiteX50" fmla="*/ 148813 w 410038"/>
                <a:gd name="connsiteY50" fmla="*/ 399694 h 605099"/>
                <a:gd name="connsiteX51" fmla="*/ 135126 w 410038"/>
                <a:gd name="connsiteY51" fmla="*/ 399694 h 605099"/>
                <a:gd name="connsiteX52" fmla="*/ 135126 w 410038"/>
                <a:gd name="connsiteY52" fmla="*/ 571906 h 605099"/>
                <a:gd name="connsiteX53" fmla="*/ 101886 w 410038"/>
                <a:gd name="connsiteY53" fmla="*/ 605099 h 605099"/>
                <a:gd name="connsiteX54" fmla="*/ 68548 w 410038"/>
                <a:gd name="connsiteY54" fmla="*/ 571906 h 605099"/>
                <a:gd name="connsiteX55" fmla="*/ 68548 w 410038"/>
                <a:gd name="connsiteY55" fmla="*/ 315346 h 605099"/>
                <a:gd name="connsiteX56" fmla="*/ 57990 w 410038"/>
                <a:gd name="connsiteY56" fmla="*/ 339752 h 605099"/>
                <a:gd name="connsiteX57" fmla="*/ 30225 w 410038"/>
                <a:gd name="connsiteY57" fmla="*/ 358008 h 605099"/>
                <a:gd name="connsiteX58" fmla="*/ 18200 w 410038"/>
                <a:gd name="connsiteY58" fmla="*/ 355470 h 605099"/>
                <a:gd name="connsiteX59" fmla="*/ 2167 w 410038"/>
                <a:gd name="connsiteY59" fmla="*/ 338971 h 605099"/>
                <a:gd name="connsiteX60" fmla="*/ 2460 w 410038"/>
                <a:gd name="connsiteY60" fmla="*/ 315834 h 605099"/>
                <a:gd name="connsiteX61" fmla="*/ 60727 w 410038"/>
                <a:gd name="connsiteY61" fmla="*/ 181403 h 605099"/>
                <a:gd name="connsiteX62" fmla="*/ 88492 w 410038"/>
                <a:gd name="connsiteY62" fmla="*/ 163147 h 605099"/>
                <a:gd name="connsiteX63" fmla="*/ 139173 w 410038"/>
                <a:gd name="connsiteY63" fmla="*/ 0 h 605099"/>
                <a:gd name="connsiteX64" fmla="*/ 215278 w 410038"/>
                <a:gd name="connsiteY64" fmla="*/ 76070 h 605099"/>
                <a:gd name="connsiteX65" fmla="*/ 139173 w 410038"/>
                <a:gd name="connsiteY65" fmla="*/ 152140 h 605099"/>
                <a:gd name="connsiteX66" fmla="*/ 63068 w 410038"/>
                <a:gd name="connsiteY66" fmla="*/ 76070 h 605099"/>
                <a:gd name="connsiteX67" fmla="*/ 139173 w 410038"/>
                <a:gd name="connsiteY67" fmla="*/ 0 h 6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0038" h="605099">
                  <a:moveTo>
                    <a:pt x="212645" y="455994"/>
                  </a:moveTo>
                  <a:lnTo>
                    <a:pt x="354526" y="455994"/>
                  </a:lnTo>
                  <a:cubicBezTo>
                    <a:pt x="361762" y="455994"/>
                    <a:pt x="367629" y="461855"/>
                    <a:pt x="367629" y="469084"/>
                  </a:cubicBezTo>
                  <a:cubicBezTo>
                    <a:pt x="367629" y="476313"/>
                    <a:pt x="361762" y="482174"/>
                    <a:pt x="354526" y="482174"/>
                  </a:cubicBezTo>
                  <a:lnTo>
                    <a:pt x="212645" y="482174"/>
                  </a:lnTo>
                  <a:cubicBezTo>
                    <a:pt x="205409" y="482174"/>
                    <a:pt x="199542" y="476313"/>
                    <a:pt x="199542" y="469084"/>
                  </a:cubicBezTo>
                  <a:cubicBezTo>
                    <a:pt x="199542" y="461855"/>
                    <a:pt x="205409" y="455994"/>
                    <a:pt x="212645" y="455994"/>
                  </a:cubicBezTo>
                  <a:close/>
                  <a:moveTo>
                    <a:pt x="212645" y="398907"/>
                  </a:moveTo>
                  <a:lnTo>
                    <a:pt x="354526" y="398907"/>
                  </a:lnTo>
                  <a:cubicBezTo>
                    <a:pt x="361762" y="398907"/>
                    <a:pt x="367629" y="404768"/>
                    <a:pt x="367629" y="411997"/>
                  </a:cubicBezTo>
                  <a:cubicBezTo>
                    <a:pt x="367629" y="419226"/>
                    <a:pt x="361762" y="425087"/>
                    <a:pt x="354526" y="425087"/>
                  </a:cubicBezTo>
                  <a:lnTo>
                    <a:pt x="212645" y="425087"/>
                  </a:lnTo>
                  <a:cubicBezTo>
                    <a:pt x="205409" y="425087"/>
                    <a:pt x="199542" y="419226"/>
                    <a:pt x="199542" y="411997"/>
                  </a:cubicBezTo>
                  <a:cubicBezTo>
                    <a:pt x="199542" y="404768"/>
                    <a:pt x="205409" y="398907"/>
                    <a:pt x="212645" y="398907"/>
                  </a:cubicBezTo>
                  <a:close/>
                  <a:moveTo>
                    <a:pt x="212645" y="341819"/>
                  </a:moveTo>
                  <a:lnTo>
                    <a:pt x="354526" y="341819"/>
                  </a:lnTo>
                  <a:cubicBezTo>
                    <a:pt x="361762" y="341819"/>
                    <a:pt x="367629" y="347670"/>
                    <a:pt x="367629" y="354887"/>
                  </a:cubicBezTo>
                  <a:cubicBezTo>
                    <a:pt x="367629" y="362104"/>
                    <a:pt x="361762" y="367858"/>
                    <a:pt x="354526" y="367858"/>
                  </a:cubicBezTo>
                  <a:lnTo>
                    <a:pt x="212645" y="367858"/>
                  </a:lnTo>
                  <a:cubicBezTo>
                    <a:pt x="205409" y="367858"/>
                    <a:pt x="199542" y="362104"/>
                    <a:pt x="199542" y="354887"/>
                  </a:cubicBezTo>
                  <a:cubicBezTo>
                    <a:pt x="199542" y="347670"/>
                    <a:pt x="205409" y="341819"/>
                    <a:pt x="212645" y="341819"/>
                  </a:cubicBezTo>
                  <a:close/>
                  <a:moveTo>
                    <a:pt x="212643" y="284661"/>
                  </a:moveTo>
                  <a:lnTo>
                    <a:pt x="283327" y="284661"/>
                  </a:lnTo>
                  <a:cubicBezTo>
                    <a:pt x="290562" y="284661"/>
                    <a:pt x="296428" y="290528"/>
                    <a:pt x="296428" y="297764"/>
                  </a:cubicBezTo>
                  <a:cubicBezTo>
                    <a:pt x="296428" y="304903"/>
                    <a:pt x="290562" y="310770"/>
                    <a:pt x="283327" y="310770"/>
                  </a:cubicBezTo>
                  <a:lnTo>
                    <a:pt x="212643" y="310770"/>
                  </a:lnTo>
                  <a:cubicBezTo>
                    <a:pt x="205408" y="310770"/>
                    <a:pt x="199542" y="304903"/>
                    <a:pt x="199542" y="297764"/>
                  </a:cubicBezTo>
                  <a:cubicBezTo>
                    <a:pt x="199542" y="290528"/>
                    <a:pt x="205408" y="284661"/>
                    <a:pt x="212643" y="284661"/>
                  </a:cubicBezTo>
                  <a:close/>
                  <a:moveTo>
                    <a:pt x="182737" y="245641"/>
                  </a:moveTo>
                  <a:lnTo>
                    <a:pt x="182737" y="509523"/>
                  </a:lnTo>
                  <a:lnTo>
                    <a:pt x="383935" y="509523"/>
                  </a:lnTo>
                  <a:lnTo>
                    <a:pt x="383935" y="319251"/>
                  </a:lnTo>
                  <a:lnTo>
                    <a:pt x="343070" y="319251"/>
                  </a:lnTo>
                  <a:cubicBezTo>
                    <a:pt x="328699" y="319251"/>
                    <a:pt x="316967" y="307438"/>
                    <a:pt x="316967" y="293087"/>
                  </a:cubicBezTo>
                  <a:lnTo>
                    <a:pt x="316967" y="245738"/>
                  </a:lnTo>
                  <a:cubicBezTo>
                    <a:pt x="316380" y="245641"/>
                    <a:pt x="315891" y="245641"/>
                    <a:pt x="315500" y="245641"/>
                  </a:cubicBezTo>
                  <a:close/>
                  <a:moveTo>
                    <a:pt x="88492" y="163147"/>
                  </a:moveTo>
                  <a:lnTo>
                    <a:pt x="197499" y="163147"/>
                  </a:lnTo>
                  <a:cubicBezTo>
                    <a:pt x="209524" y="163147"/>
                    <a:pt x="220474" y="170274"/>
                    <a:pt x="225264" y="181403"/>
                  </a:cubicBezTo>
                  <a:lnTo>
                    <a:pt x="241786" y="219477"/>
                  </a:lnTo>
                  <a:lnTo>
                    <a:pt x="315500" y="219477"/>
                  </a:lnTo>
                  <a:cubicBezTo>
                    <a:pt x="326157" y="219477"/>
                    <a:pt x="339453" y="224944"/>
                    <a:pt x="347078" y="232461"/>
                  </a:cubicBezTo>
                  <a:lnTo>
                    <a:pt x="396938" y="281860"/>
                  </a:lnTo>
                  <a:cubicBezTo>
                    <a:pt x="404563" y="289475"/>
                    <a:pt x="410038" y="302752"/>
                    <a:pt x="410038" y="313491"/>
                  </a:cubicBezTo>
                  <a:lnTo>
                    <a:pt x="410038" y="509523"/>
                  </a:lnTo>
                  <a:cubicBezTo>
                    <a:pt x="410038" y="523874"/>
                    <a:pt x="398306" y="535589"/>
                    <a:pt x="383935" y="535589"/>
                  </a:cubicBezTo>
                  <a:lnTo>
                    <a:pt x="215390" y="535589"/>
                  </a:lnTo>
                  <a:lnTo>
                    <a:pt x="215390" y="571906"/>
                  </a:lnTo>
                  <a:cubicBezTo>
                    <a:pt x="215390" y="590260"/>
                    <a:pt x="200432" y="605099"/>
                    <a:pt x="182052" y="605099"/>
                  </a:cubicBezTo>
                  <a:cubicBezTo>
                    <a:pt x="163770" y="605099"/>
                    <a:pt x="148813" y="590260"/>
                    <a:pt x="148813" y="571906"/>
                  </a:cubicBezTo>
                  <a:lnTo>
                    <a:pt x="148813" y="399694"/>
                  </a:lnTo>
                  <a:lnTo>
                    <a:pt x="135126" y="399694"/>
                  </a:lnTo>
                  <a:lnTo>
                    <a:pt x="135126" y="571906"/>
                  </a:lnTo>
                  <a:cubicBezTo>
                    <a:pt x="135126" y="590260"/>
                    <a:pt x="120168" y="605099"/>
                    <a:pt x="101886" y="605099"/>
                  </a:cubicBezTo>
                  <a:cubicBezTo>
                    <a:pt x="83506" y="605099"/>
                    <a:pt x="68548" y="590260"/>
                    <a:pt x="68548" y="571906"/>
                  </a:cubicBezTo>
                  <a:lnTo>
                    <a:pt x="68548" y="315346"/>
                  </a:lnTo>
                  <a:lnTo>
                    <a:pt x="57990" y="339752"/>
                  </a:lnTo>
                  <a:cubicBezTo>
                    <a:pt x="53199" y="350881"/>
                    <a:pt x="42250" y="358008"/>
                    <a:pt x="30225" y="358008"/>
                  </a:cubicBezTo>
                  <a:cubicBezTo>
                    <a:pt x="26119" y="358008"/>
                    <a:pt x="22110" y="357129"/>
                    <a:pt x="18200" y="355470"/>
                  </a:cubicBezTo>
                  <a:cubicBezTo>
                    <a:pt x="10868" y="352346"/>
                    <a:pt x="5099" y="346391"/>
                    <a:pt x="2167" y="338971"/>
                  </a:cubicBezTo>
                  <a:cubicBezTo>
                    <a:pt x="-864" y="331454"/>
                    <a:pt x="-669" y="323253"/>
                    <a:pt x="2460" y="315834"/>
                  </a:cubicBezTo>
                  <a:lnTo>
                    <a:pt x="60727" y="181403"/>
                  </a:lnTo>
                  <a:cubicBezTo>
                    <a:pt x="65518" y="170274"/>
                    <a:pt x="76467" y="163147"/>
                    <a:pt x="88492" y="163147"/>
                  </a:cubicBezTo>
                  <a:close/>
                  <a:moveTo>
                    <a:pt x="139173" y="0"/>
                  </a:moveTo>
                  <a:cubicBezTo>
                    <a:pt x="181205" y="0"/>
                    <a:pt x="215278" y="34058"/>
                    <a:pt x="215278" y="76070"/>
                  </a:cubicBezTo>
                  <a:cubicBezTo>
                    <a:pt x="215278" y="118082"/>
                    <a:pt x="181205" y="152140"/>
                    <a:pt x="139173" y="152140"/>
                  </a:cubicBezTo>
                  <a:cubicBezTo>
                    <a:pt x="97141" y="152140"/>
                    <a:pt x="63068" y="118082"/>
                    <a:pt x="63068" y="76070"/>
                  </a:cubicBezTo>
                  <a:cubicBezTo>
                    <a:pt x="63068" y="34058"/>
                    <a:pt x="97141" y="0"/>
                    <a:pt x="13917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532">
                <a:lnSpc>
                  <a:spcPct val="12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cs typeface="+mn-ea"/>
                <a:sym typeface="+mn-lt"/>
              </a:endParaRPr>
            </a:p>
          </p:txBody>
        </p:sp>
        <p:sp>
          <p:nvSpPr>
            <p:cNvPr id="16" name="iṩľïde">
              <a:extLst>
                <a:ext uri="{FF2B5EF4-FFF2-40B4-BE49-F238E27FC236}">
                  <a16:creationId xmlns:a16="http://schemas.microsoft.com/office/drawing/2014/main" id="{7488A47A-6F06-4BC3-BFF9-15DCD10DBD81}"/>
                </a:ext>
              </a:extLst>
            </p:cNvPr>
            <p:cNvSpPr/>
            <p:nvPr/>
          </p:nvSpPr>
          <p:spPr>
            <a:xfrm>
              <a:off x="8569268" y="2546427"/>
              <a:ext cx="300531" cy="360000"/>
            </a:xfrm>
            <a:custGeom>
              <a:avLst/>
              <a:gdLst>
                <a:gd name="connsiteX0" fmla="*/ 143463 w 503376"/>
                <a:gd name="connsiteY0" fmla="*/ 516211 h 602982"/>
                <a:gd name="connsiteX1" fmla="*/ 175426 w 503376"/>
                <a:gd name="connsiteY1" fmla="*/ 548121 h 602982"/>
                <a:gd name="connsiteX2" fmla="*/ 207388 w 503376"/>
                <a:gd name="connsiteY2" fmla="*/ 516211 h 602982"/>
                <a:gd name="connsiteX3" fmla="*/ 488487 w 503376"/>
                <a:gd name="connsiteY3" fmla="*/ 160801 h 602982"/>
                <a:gd name="connsiteX4" fmla="*/ 494388 w 503376"/>
                <a:gd name="connsiteY4" fmla="*/ 162765 h 602982"/>
                <a:gd name="connsiteX5" fmla="*/ 497338 w 503376"/>
                <a:gd name="connsiteY5" fmla="*/ 168288 h 602982"/>
                <a:gd name="connsiteX6" fmla="*/ 503361 w 503376"/>
                <a:gd name="connsiteY6" fmla="*/ 243403 h 602982"/>
                <a:gd name="connsiteX7" fmla="*/ 501394 w 503376"/>
                <a:gd name="connsiteY7" fmla="*/ 249294 h 602982"/>
                <a:gd name="connsiteX8" fmla="*/ 495863 w 503376"/>
                <a:gd name="connsiteY8" fmla="*/ 252117 h 602982"/>
                <a:gd name="connsiteX9" fmla="*/ 476195 w 503376"/>
                <a:gd name="connsiteY9" fmla="*/ 253712 h 602982"/>
                <a:gd name="connsiteX10" fmla="*/ 467467 w 503376"/>
                <a:gd name="connsiteY10" fmla="*/ 246225 h 602982"/>
                <a:gd name="connsiteX11" fmla="*/ 465746 w 503376"/>
                <a:gd name="connsiteY11" fmla="*/ 225360 h 602982"/>
                <a:gd name="connsiteX12" fmla="*/ 367038 w 503376"/>
                <a:gd name="connsiteY12" fmla="*/ 345396 h 602982"/>
                <a:gd name="connsiteX13" fmla="*/ 356343 w 503376"/>
                <a:gd name="connsiteY13" fmla="*/ 347115 h 602982"/>
                <a:gd name="connsiteX14" fmla="*/ 262552 w 503376"/>
                <a:gd name="connsiteY14" fmla="*/ 288692 h 602982"/>
                <a:gd name="connsiteX15" fmla="*/ 181422 w 503376"/>
                <a:gd name="connsiteY15" fmla="*/ 401610 h 602982"/>
                <a:gd name="connsiteX16" fmla="*/ 174784 w 503376"/>
                <a:gd name="connsiteY16" fmla="*/ 405046 h 602982"/>
                <a:gd name="connsiteX17" fmla="*/ 169990 w 503376"/>
                <a:gd name="connsiteY17" fmla="*/ 403451 h 602982"/>
                <a:gd name="connsiteX18" fmla="*/ 154010 w 503376"/>
                <a:gd name="connsiteY18" fmla="*/ 392036 h 602982"/>
                <a:gd name="connsiteX19" fmla="*/ 150691 w 503376"/>
                <a:gd name="connsiteY19" fmla="*/ 386759 h 602982"/>
                <a:gd name="connsiteX20" fmla="*/ 152166 w 503376"/>
                <a:gd name="connsiteY20" fmla="*/ 380622 h 602982"/>
                <a:gd name="connsiteX21" fmla="*/ 248539 w 503376"/>
                <a:gd name="connsiteY21" fmla="*/ 246471 h 602982"/>
                <a:gd name="connsiteX22" fmla="*/ 259479 w 503376"/>
                <a:gd name="connsiteY22" fmla="*/ 244384 h 602982"/>
                <a:gd name="connsiteX23" fmla="*/ 354623 w 503376"/>
                <a:gd name="connsiteY23" fmla="*/ 303666 h 602982"/>
                <a:gd name="connsiteX24" fmla="*/ 439195 w 503376"/>
                <a:gd name="connsiteY24" fmla="*/ 200936 h 602982"/>
                <a:gd name="connsiteX25" fmla="*/ 416208 w 503376"/>
                <a:gd name="connsiteY25" fmla="*/ 202777 h 602982"/>
                <a:gd name="connsiteX26" fmla="*/ 410184 w 503376"/>
                <a:gd name="connsiteY26" fmla="*/ 200813 h 602982"/>
                <a:gd name="connsiteX27" fmla="*/ 407357 w 503376"/>
                <a:gd name="connsiteY27" fmla="*/ 195290 h 602982"/>
                <a:gd name="connsiteX28" fmla="*/ 405759 w 503376"/>
                <a:gd name="connsiteY28" fmla="*/ 175652 h 602982"/>
                <a:gd name="connsiteX29" fmla="*/ 413257 w 503376"/>
                <a:gd name="connsiteY29" fmla="*/ 166938 h 602982"/>
                <a:gd name="connsiteX30" fmla="*/ 103887 w 503376"/>
                <a:gd name="connsiteY30" fmla="*/ 137956 h 602982"/>
                <a:gd name="connsiteX31" fmla="*/ 126874 w 503376"/>
                <a:gd name="connsiteY31" fmla="*/ 137956 h 602982"/>
                <a:gd name="connsiteX32" fmla="*/ 132652 w 503376"/>
                <a:gd name="connsiteY32" fmla="*/ 143602 h 602982"/>
                <a:gd name="connsiteX33" fmla="*/ 132652 w 503376"/>
                <a:gd name="connsiteY33" fmla="*/ 155507 h 602982"/>
                <a:gd name="connsiteX34" fmla="*/ 166456 w 503376"/>
                <a:gd name="connsiteY34" fmla="*/ 167413 h 602982"/>
                <a:gd name="connsiteX35" fmla="*/ 168177 w 503376"/>
                <a:gd name="connsiteY35" fmla="*/ 175268 h 602982"/>
                <a:gd name="connsiteX36" fmla="*/ 155639 w 503376"/>
                <a:gd name="connsiteY36" fmla="*/ 194537 h 602982"/>
                <a:gd name="connsiteX37" fmla="*/ 147772 w 503376"/>
                <a:gd name="connsiteY37" fmla="*/ 196256 h 602982"/>
                <a:gd name="connsiteX38" fmla="*/ 120482 w 503376"/>
                <a:gd name="connsiteY38" fmla="*/ 189014 h 602982"/>
                <a:gd name="connsiteX39" fmla="*/ 93931 w 503376"/>
                <a:gd name="connsiteY39" fmla="*/ 202270 h 602982"/>
                <a:gd name="connsiteX40" fmla="*/ 123801 w 503376"/>
                <a:gd name="connsiteY40" fmla="*/ 223748 h 602982"/>
                <a:gd name="connsiteX41" fmla="*/ 176044 w 503376"/>
                <a:gd name="connsiteY41" fmla="*/ 275788 h 602982"/>
                <a:gd name="connsiteX42" fmla="*/ 132652 w 503376"/>
                <a:gd name="connsiteY42" fmla="*/ 320710 h 602982"/>
                <a:gd name="connsiteX43" fmla="*/ 132652 w 503376"/>
                <a:gd name="connsiteY43" fmla="*/ 333229 h 602982"/>
                <a:gd name="connsiteX44" fmla="*/ 126874 w 503376"/>
                <a:gd name="connsiteY44" fmla="*/ 338997 h 602982"/>
                <a:gd name="connsiteX45" fmla="*/ 103887 w 503376"/>
                <a:gd name="connsiteY45" fmla="*/ 338997 h 602982"/>
                <a:gd name="connsiteX46" fmla="*/ 98233 w 503376"/>
                <a:gd name="connsiteY46" fmla="*/ 333229 h 602982"/>
                <a:gd name="connsiteX47" fmla="*/ 98233 w 503376"/>
                <a:gd name="connsiteY47" fmla="*/ 320096 h 602982"/>
                <a:gd name="connsiteX48" fmla="*/ 59512 w 503376"/>
                <a:gd name="connsiteY48" fmla="*/ 298740 h 602982"/>
                <a:gd name="connsiteX49" fmla="*/ 59758 w 503376"/>
                <a:gd name="connsiteY49" fmla="*/ 290762 h 602982"/>
                <a:gd name="connsiteX50" fmla="*/ 76352 w 503376"/>
                <a:gd name="connsiteY50" fmla="*/ 274929 h 602982"/>
                <a:gd name="connsiteX51" fmla="*/ 80532 w 503376"/>
                <a:gd name="connsiteY51" fmla="*/ 273334 h 602982"/>
                <a:gd name="connsiteX52" fmla="*/ 84465 w 503376"/>
                <a:gd name="connsiteY52" fmla="*/ 275175 h 602982"/>
                <a:gd name="connsiteX53" fmla="*/ 116180 w 503376"/>
                <a:gd name="connsiteY53" fmla="*/ 287816 h 602982"/>
                <a:gd name="connsiteX54" fmla="*/ 141625 w 503376"/>
                <a:gd name="connsiteY54" fmla="*/ 275666 h 602982"/>
                <a:gd name="connsiteX55" fmla="*/ 113721 w 503376"/>
                <a:gd name="connsiteY55" fmla="*/ 256642 h 602982"/>
                <a:gd name="connsiteX56" fmla="*/ 59512 w 503376"/>
                <a:gd name="connsiteY56" fmla="*/ 202270 h 602982"/>
                <a:gd name="connsiteX57" fmla="*/ 98233 w 503376"/>
                <a:gd name="connsiteY57" fmla="*/ 157348 h 602982"/>
                <a:gd name="connsiteX58" fmla="*/ 98233 w 503376"/>
                <a:gd name="connsiteY58" fmla="*/ 143602 h 602982"/>
                <a:gd name="connsiteX59" fmla="*/ 103887 w 503376"/>
                <a:gd name="connsiteY59" fmla="*/ 137956 h 602982"/>
                <a:gd name="connsiteX60" fmla="*/ 23603 w 503376"/>
                <a:gd name="connsiteY60" fmla="*/ 0 h 602982"/>
                <a:gd name="connsiteX61" fmla="*/ 327248 w 503376"/>
                <a:gd name="connsiteY61" fmla="*/ 0 h 602982"/>
                <a:gd name="connsiteX62" fmla="*/ 350851 w 503376"/>
                <a:gd name="connsiteY62" fmla="*/ 23564 h 602982"/>
                <a:gd name="connsiteX63" fmla="*/ 350851 w 503376"/>
                <a:gd name="connsiteY63" fmla="*/ 281915 h 602982"/>
                <a:gd name="connsiteX64" fmla="*/ 322945 w 503376"/>
                <a:gd name="connsiteY64" fmla="*/ 264610 h 602982"/>
                <a:gd name="connsiteX65" fmla="*/ 322945 w 503376"/>
                <a:gd name="connsiteY65" fmla="*/ 105672 h 602982"/>
                <a:gd name="connsiteX66" fmla="*/ 27906 w 503376"/>
                <a:gd name="connsiteY66" fmla="*/ 105672 h 602982"/>
                <a:gd name="connsiteX67" fmla="*/ 27906 w 503376"/>
                <a:gd name="connsiteY67" fmla="*/ 497310 h 602982"/>
                <a:gd name="connsiteX68" fmla="*/ 322945 w 503376"/>
                <a:gd name="connsiteY68" fmla="*/ 497310 h 602982"/>
                <a:gd name="connsiteX69" fmla="*/ 322945 w 503376"/>
                <a:gd name="connsiteY69" fmla="*/ 345613 h 602982"/>
                <a:gd name="connsiteX70" fmla="*/ 350851 w 503376"/>
                <a:gd name="connsiteY70" fmla="*/ 363164 h 602982"/>
                <a:gd name="connsiteX71" fmla="*/ 350851 w 503376"/>
                <a:gd name="connsiteY71" fmla="*/ 579540 h 602982"/>
                <a:gd name="connsiteX72" fmla="*/ 327248 w 503376"/>
                <a:gd name="connsiteY72" fmla="*/ 602982 h 602982"/>
                <a:gd name="connsiteX73" fmla="*/ 23603 w 503376"/>
                <a:gd name="connsiteY73" fmla="*/ 602982 h 602982"/>
                <a:gd name="connsiteX74" fmla="*/ 0 w 503376"/>
                <a:gd name="connsiteY74" fmla="*/ 579540 h 602982"/>
                <a:gd name="connsiteX75" fmla="*/ 0 w 503376"/>
                <a:gd name="connsiteY75" fmla="*/ 23564 h 602982"/>
                <a:gd name="connsiteX76" fmla="*/ 23603 w 503376"/>
                <a:gd name="connsiteY76" fmla="*/ 0 h 6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03376" h="602982">
                  <a:moveTo>
                    <a:pt x="143463" y="516211"/>
                  </a:moveTo>
                  <a:cubicBezTo>
                    <a:pt x="143463" y="533761"/>
                    <a:pt x="157723" y="548121"/>
                    <a:pt x="175426" y="548121"/>
                  </a:cubicBezTo>
                  <a:cubicBezTo>
                    <a:pt x="193128" y="548121"/>
                    <a:pt x="207388" y="533761"/>
                    <a:pt x="207388" y="516211"/>
                  </a:cubicBezTo>
                  <a:close/>
                  <a:moveTo>
                    <a:pt x="488487" y="160801"/>
                  </a:moveTo>
                  <a:cubicBezTo>
                    <a:pt x="490577" y="160678"/>
                    <a:pt x="492790" y="161292"/>
                    <a:pt x="494388" y="162765"/>
                  </a:cubicBezTo>
                  <a:cubicBezTo>
                    <a:pt x="496109" y="164115"/>
                    <a:pt x="497092" y="166201"/>
                    <a:pt x="497338" y="168288"/>
                  </a:cubicBezTo>
                  <a:lnTo>
                    <a:pt x="503361" y="243403"/>
                  </a:lnTo>
                  <a:cubicBezTo>
                    <a:pt x="503484" y="245489"/>
                    <a:pt x="502869" y="247698"/>
                    <a:pt x="501394" y="249294"/>
                  </a:cubicBezTo>
                  <a:cubicBezTo>
                    <a:pt x="500042" y="251012"/>
                    <a:pt x="497952" y="251994"/>
                    <a:pt x="495863" y="252117"/>
                  </a:cubicBezTo>
                  <a:lnTo>
                    <a:pt x="476195" y="253712"/>
                  </a:lnTo>
                  <a:cubicBezTo>
                    <a:pt x="471770" y="254081"/>
                    <a:pt x="467836" y="250767"/>
                    <a:pt x="467467" y="246225"/>
                  </a:cubicBezTo>
                  <a:lnTo>
                    <a:pt x="465746" y="225360"/>
                  </a:lnTo>
                  <a:lnTo>
                    <a:pt x="367038" y="345396"/>
                  </a:lnTo>
                  <a:cubicBezTo>
                    <a:pt x="364456" y="348588"/>
                    <a:pt x="359785" y="349324"/>
                    <a:pt x="356343" y="347115"/>
                  </a:cubicBezTo>
                  <a:lnTo>
                    <a:pt x="262552" y="288692"/>
                  </a:lnTo>
                  <a:lnTo>
                    <a:pt x="181422" y="401610"/>
                  </a:lnTo>
                  <a:cubicBezTo>
                    <a:pt x="179824" y="403819"/>
                    <a:pt x="177365" y="405046"/>
                    <a:pt x="174784" y="405046"/>
                  </a:cubicBezTo>
                  <a:cubicBezTo>
                    <a:pt x="173186" y="405046"/>
                    <a:pt x="171465" y="404555"/>
                    <a:pt x="169990" y="403451"/>
                  </a:cubicBezTo>
                  <a:lnTo>
                    <a:pt x="154010" y="392036"/>
                  </a:lnTo>
                  <a:cubicBezTo>
                    <a:pt x="152289" y="390809"/>
                    <a:pt x="151060" y="388845"/>
                    <a:pt x="150691" y="386759"/>
                  </a:cubicBezTo>
                  <a:cubicBezTo>
                    <a:pt x="150445" y="384549"/>
                    <a:pt x="150937" y="382340"/>
                    <a:pt x="152166" y="380622"/>
                  </a:cubicBezTo>
                  <a:lnTo>
                    <a:pt x="248539" y="246471"/>
                  </a:lnTo>
                  <a:cubicBezTo>
                    <a:pt x="250997" y="243034"/>
                    <a:pt x="255791" y="242052"/>
                    <a:pt x="259479" y="244384"/>
                  </a:cubicBezTo>
                  <a:lnTo>
                    <a:pt x="354623" y="303666"/>
                  </a:lnTo>
                  <a:lnTo>
                    <a:pt x="439195" y="200936"/>
                  </a:lnTo>
                  <a:lnTo>
                    <a:pt x="416208" y="202777"/>
                  </a:lnTo>
                  <a:cubicBezTo>
                    <a:pt x="413995" y="202900"/>
                    <a:pt x="411905" y="202286"/>
                    <a:pt x="410184" y="200813"/>
                  </a:cubicBezTo>
                  <a:cubicBezTo>
                    <a:pt x="408586" y="199463"/>
                    <a:pt x="407603" y="197376"/>
                    <a:pt x="407357" y="195290"/>
                  </a:cubicBezTo>
                  <a:lnTo>
                    <a:pt x="405759" y="175652"/>
                  </a:lnTo>
                  <a:cubicBezTo>
                    <a:pt x="405390" y="171234"/>
                    <a:pt x="408832" y="167306"/>
                    <a:pt x="413257" y="166938"/>
                  </a:cubicBezTo>
                  <a:close/>
                  <a:moveTo>
                    <a:pt x="103887" y="137956"/>
                  </a:moveTo>
                  <a:lnTo>
                    <a:pt x="126874" y="137956"/>
                  </a:lnTo>
                  <a:cubicBezTo>
                    <a:pt x="130070" y="137956"/>
                    <a:pt x="132652" y="140411"/>
                    <a:pt x="132652" y="143602"/>
                  </a:cubicBezTo>
                  <a:lnTo>
                    <a:pt x="132652" y="155507"/>
                  </a:lnTo>
                  <a:cubicBezTo>
                    <a:pt x="145067" y="157226"/>
                    <a:pt x="157237" y="161399"/>
                    <a:pt x="166456" y="167413"/>
                  </a:cubicBezTo>
                  <a:cubicBezTo>
                    <a:pt x="169038" y="169131"/>
                    <a:pt x="169898" y="172690"/>
                    <a:pt x="168177" y="175268"/>
                  </a:cubicBezTo>
                  <a:lnTo>
                    <a:pt x="155639" y="194537"/>
                  </a:lnTo>
                  <a:cubicBezTo>
                    <a:pt x="153918" y="197238"/>
                    <a:pt x="150353" y="197974"/>
                    <a:pt x="147772" y="196256"/>
                  </a:cubicBezTo>
                  <a:cubicBezTo>
                    <a:pt x="141134" y="191960"/>
                    <a:pt x="129947" y="189014"/>
                    <a:pt x="120482" y="189014"/>
                  </a:cubicBezTo>
                  <a:cubicBezTo>
                    <a:pt x="110648" y="189014"/>
                    <a:pt x="93931" y="191714"/>
                    <a:pt x="93931" y="202270"/>
                  </a:cubicBezTo>
                  <a:cubicBezTo>
                    <a:pt x="93931" y="212457"/>
                    <a:pt x="99216" y="216384"/>
                    <a:pt x="123801" y="223748"/>
                  </a:cubicBezTo>
                  <a:cubicBezTo>
                    <a:pt x="144698" y="230131"/>
                    <a:pt x="176413" y="239704"/>
                    <a:pt x="176044" y="275788"/>
                  </a:cubicBezTo>
                  <a:cubicBezTo>
                    <a:pt x="176044" y="298494"/>
                    <a:pt x="159204" y="315800"/>
                    <a:pt x="132652" y="320710"/>
                  </a:cubicBezTo>
                  <a:lnTo>
                    <a:pt x="132652" y="333229"/>
                  </a:lnTo>
                  <a:cubicBezTo>
                    <a:pt x="132652" y="336420"/>
                    <a:pt x="130070" y="338997"/>
                    <a:pt x="126874" y="338997"/>
                  </a:cubicBezTo>
                  <a:lnTo>
                    <a:pt x="103887" y="338997"/>
                  </a:lnTo>
                  <a:cubicBezTo>
                    <a:pt x="100814" y="338997"/>
                    <a:pt x="98233" y="336420"/>
                    <a:pt x="98233" y="333229"/>
                  </a:cubicBezTo>
                  <a:lnTo>
                    <a:pt x="98233" y="320096"/>
                  </a:lnTo>
                  <a:cubicBezTo>
                    <a:pt x="83113" y="316659"/>
                    <a:pt x="69223" y="309050"/>
                    <a:pt x="59512" y="298740"/>
                  </a:cubicBezTo>
                  <a:cubicBezTo>
                    <a:pt x="57299" y="296531"/>
                    <a:pt x="57422" y="292849"/>
                    <a:pt x="59758" y="290762"/>
                  </a:cubicBezTo>
                  <a:lnTo>
                    <a:pt x="76352" y="274929"/>
                  </a:lnTo>
                  <a:cubicBezTo>
                    <a:pt x="77459" y="273947"/>
                    <a:pt x="78934" y="273334"/>
                    <a:pt x="80532" y="273334"/>
                  </a:cubicBezTo>
                  <a:cubicBezTo>
                    <a:pt x="82007" y="273456"/>
                    <a:pt x="83482" y="274070"/>
                    <a:pt x="84465" y="275175"/>
                  </a:cubicBezTo>
                  <a:cubicBezTo>
                    <a:pt x="91595" y="282662"/>
                    <a:pt x="104625" y="287816"/>
                    <a:pt x="116180" y="287816"/>
                  </a:cubicBezTo>
                  <a:cubicBezTo>
                    <a:pt x="125645" y="287816"/>
                    <a:pt x="141625" y="285239"/>
                    <a:pt x="141625" y="275666"/>
                  </a:cubicBezTo>
                  <a:cubicBezTo>
                    <a:pt x="141748" y="266829"/>
                    <a:pt x="137077" y="263638"/>
                    <a:pt x="113721" y="256642"/>
                  </a:cubicBezTo>
                  <a:cubicBezTo>
                    <a:pt x="92210" y="250137"/>
                    <a:pt x="59512" y="240195"/>
                    <a:pt x="59512" y="202270"/>
                  </a:cubicBezTo>
                  <a:cubicBezTo>
                    <a:pt x="59512" y="180546"/>
                    <a:pt x="74140" y="163731"/>
                    <a:pt x="98233" y="157348"/>
                  </a:cubicBezTo>
                  <a:lnTo>
                    <a:pt x="98233" y="143602"/>
                  </a:lnTo>
                  <a:cubicBezTo>
                    <a:pt x="98233" y="140411"/>
                    <a:pt x="100814" y="137956"/>
                    <a:pt x="103887" y="137956"/>
                  </a:cubicBezTo>
                  <a:close/>
                  <a:moveTo>
                    <a:pt x="23603" y="0"/>
                  </a:moveTo>
                  <a:lnTo>
                    <a:pt x="327248" y="0"/>
                  </a:lnTo>
                  <a:cubicBezTo>
                    <a:pt x="340279" y="0"/>
                    <a:pt x="350851" y="10555"/>
                    <a:pt x="350851" y="23564"/>
                  </a:cubicBezTo>
                  <a:lnTo>
                    <a:pt x="350851" y="281915"/>
                  </a:lnTo>
                  <a:lnTo>
                    <a:pt x="322945" y="264610"/>
                  </a:lnTo>
                  <a:lnTo>
                    <a:pt x="322945" y="105672"/>
                  </a:lnTo>
                  <a:lnTo>
                    <a:pt x="27906" y="105672"/>
                  </a:lnTo>
                  <a:lnTo>
                    <a:pt x="27906" y="497310"/>
                  </a:lnTo>
                  <a:lnTo>
                    <a:pt x="322945" y="497310"/>
                  </a:lnTo>
                  <a:lnTo>
                    <a:pt x="322945" y="345613"/>
                  </a:lnTo>
                  <a:lnTo>
                    <a:pt x="350851" y="363164"/>
                  </a:lnTo>
                  <a:lnTo>
                    <a:pt x="350851" y="579540"/>
                  </a:lnTo>
                  <a:cubicBezTo>
                    <a:pt x="350851" y="592427"/>
                    <a:pt x="340279" y="602982"/>
                    <a:pt x="327248" y="602982"/>
                  </a:cubicBezTo>
                  <a:lnTo>
                    <a:pt x="23603" y="602982"/>
                  </a:lnTo>
                  <a:cubicBezTo>
                    <a:pt x="10572" y="602982"/>
                    <a:pt x="0" y="592427"/>
                    <a:pt x="0" y="579540"/>
                  </a:cubicBezTo>
                  <a:lnTo>
                    <a:pt x="0" y="23564"/>
                  </a:lnTo>
                  <a:cubicBezTo>
                    <a:pt x="0" y="10555"/>
                    <a:pt x="10572" y="0"/>
                    <a:pt x="2360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532">
                <a:lnSpc>
                  <a:spcPct val="12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17" name="îṧ1íḍè">
              <a:extLst>
                <a:ext uri="{FF2B5EF4-FFF2-40B4-BE49-F238E27FC236}">
                  <a16:creationId xmlns:a16="http://schemas.microsoft.com/office/drawing/2014/main" id="{38763AA9-A248-44FE-94EF-01302E76182C}"/>
                </a:ext>
              </a:extLst>
            </p:cNvPr>
            <p:cNvSpPr/>
            <p:nvPr/>
          </p:nvSpPr>
          <p:spPr>
            <a:xfrm>
              <a:off x="9974615" y="2568524"/>
              <a:ext cx="360000" cy="315806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532">
                <a:lnSpc>
                  <a:spcPct val="12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18" name="íşļïďé">
              <a:extLst>
                <a:ext uri="{FF2B5EF4-FFF2-40B4-BE49-F238E27FC236}">
                  <a16:creationId xmlns:a16="http://schemas.microsoft.com/office/drawing/2014/main" id="{6E2DDAD1-A858-46D4-8DFC-347E0CA07E7B}"/>
                </a:ext>
              </a:extLst>
            </p:cNvPr>
            <p:cNvSpPr/>
            <p:nvPr/>
          </p:nvSpPr>
          <p:spPr>
            <a:xfrm>
              <a:off x="10626044" y="3750647"/>
              <a:ext cx="377576" cy="416445"/>
            </a:xfrm>
            <a:custGeom>
              <a:avLst/>
              <a:gdLst>
                <a:gd name="connsiteX0" fmla="*/ 435944 w 550382"/>
                <a:gd name="connsiteY0" fmla="*/ 440821 h 607039"/>
                <a:gd name="connsiteX1" fmla="*/ 411829 w 550382"/>
                <a:gd name="connsiteY1" fmla="*/ 450698 h 607039"/>
                <a:gd name="connsiteX2" fmla="*/ 393649 w 550382"/>
                <a:gd name="connsiteY2" fmla="*/ 477504 h 607039"/>
                <a:gd name="connsiteX3" fmla="*/ 393272 w 550382"/>
                <a:gd name="connsiteY3" fmla="*/ 478821 h 607039"/>
                <a:gd name="connsiteX4" fmla="*/ 380650 w 550382"/>
                <a:gd name="connsiteY4" fmla="*/ 478821 h 607039"/>
                <a:gd name="connsiteX5" fmla="*/ 377070 w 550382"/>
                <a:gd name="connsiteY5" fmla="*/ 482396 h 607039"/>
                <a:gd name="connsiteX6" fmla="*/ 377070 w 550382"/>
                <a:gd name="connsiteY6" fmla="*/ 490485 h 607039"/>
                <a:gd name="connsiteX7" fmla="*/ 380650 w 550382"/>
                <a:gd name="connsiteY7" fmla="*/ 494059 h 607039"/>
                <a:gd name="connsiteX8" fmla="*/ 390635 w 550382"/>
                <a:gd name="connsiteY8" fmla="*/ 494059 h 607039"/>
                <a:gd name="connsiteX9" fmla="*/ 390635 w 550382"/>
                <a:gd name="connsiteY9" fmla="*/ 500643 h 607039"/>
                <a:gd name="connsiteX10" fmla="*/ 380650 w 550382"/>
                <a:gd name="connsiteY10" fmla="*/ 500643 h 607039"/>
                <a:gd name="connsiteX11" fmla="*/ 377070 w 550382"/>
                <a:gd name="connsiteY11" fmla="*/ 504217 h 607039"/>
                <a:gd name="connsiteX12" fmla="*/ 377070 w 550382"/>
                <a:gd name="connsiteY12" fmla="*/ 512306 h 607039"/>
                <a:gd name="connsiteX13" fmla="*/ 380650 w 550382"/>
                <a:gd name="connsiteY13" fmla="*/ 515881 h 607039"/>
                <a:gd name="connsiteX14" fmla="*/ 392613 w 550382"/>
                <a:gd name="connsiteY14" fmla="*/ 515881 h 607039"/>
                <a:gd name="connsiteX15" fmla="*/ 395345 w 550382"/>
                <a:gd name="connsiteY15" fmla="*/ 524534 h 607039"/>
                <a:gd name="connsiteX16" fmla="*/ 426807 w 550382"/>
                <a:gd name="connsiteY16" fmla="*/ 554445 h 607039"/>
                <a:gd name="connsiteX17" fmla="*/ 464675 w 550382"/>
                <a:gd name="connsiteY17" fmla="*/ 554915 h 607039"/>
                <a:gd name="connsiteX18" fmla="*/ 474377 w 550382"/>
                <a:gd name="connsiteY18" fmla="*/ 551435 h 607039"/>
                <a:gd name="connsiteX19" fmla="*/ 476920 w 550382"/>
                <a:gd name="connsiteY19" fmla="*/ 544851 h 607039"/>
                <a:gd name="connsiteX20" fmla="*/ 472776 w 550382"/>
                <a:gd name="connsiteY20" fmla="*/ 535257 h 607039"/>
                <a:gd name="connsiteX21" fmla="*/ 466747 w 550382"/>
                <a:gd name="connsiteY21" fmla="*/ 532247 h 607039"/>
                <a:gd name="connsiteX22" fmla="*/ 455066 w 550382"/>
                <a:gd name="connsiteY22" fmla="*/ 535069 h 607039"/>
                <a:gd name="connsiteX23" fmla="*/ 432270 w 550382"/>
                <a:gd name="connsiteY23" fmla="*/ 534504 h 607039"/>
                <a:gd name="connsiteX24" fmla="*/ 414844 w 550382"/>
                <a:gd name="connsiteY24" fmla="*/ 515881 h 607039"/>
                <a:gd name="connsiteX25" fmla="*/ 440371 w 550382"/>
                <a:gd name="connsiteY25" fmla="*/ 515881 h 607039"/>
                <a:gd name="connsiteX26" fmla="*/ 443951 w 550382"/>
                <a:gd name="connsiteY26" fmla="*/ 512306 h 607039"/>
                <a:gd name="connsiteX27" fmla="*/ 443951 w 550382"/>
                <a:gd name="connsiteY27" fmla="*/ 504217 h 607039"/>
                <a:gd name="connsiteX28" fmla="*/ 440371 w 550382"/>
                <a:gd name="connsiteY28" fmla="*/ 500643 h 607039"/>
                <a:gd name="connsiteX29" fmla="*/ 412489 w 550382"/>
                <a:gd name="connsiteY29" fmla="*/ 500643 h 607039"/>
                <a:gd name="connsiteX30" fmla="*/ 412489 w 550382"/>
                <a:gd name="connsiteY30" fmla="*/ 494059 h 607039"/>
                <a:gd name="connsiteX31" fmla="*/ 440371 w 550382"/>
                <a:gd name="connsiteY31" fmla="*/ 494059 h 607039"/>
                <a:gd name="connsiteX32" fmla="*/ 443951 w 550382"/>
                <a:gd name="connsiteY32" fmla="*/ 490485 h 607039"/>
                <a:gd name="connsiteX33" fmla="*/ 443951 w 550382"/>
                <a:gd name="connsiteY33" fmla="*/ 482396 h 607039"/>
                <a:gd name="connsiteX34" fmla="*/ 440371 w 550382"/>
                <a:gd name="connsiteY34" fmla="*/ 478821 h 607039"/>
                <a:gd name="connsiteX35" fmla="*/ 415974 w 550382"/>
                <a:gd name="connsiteY35" fmla="*/ 478821 h 607039"/>
                <a:gd name="connsiteX36" fmla="*/ 415974 w 550382"/>
                <a:gd name="connsiteY36" fmla="*/ 478539 h 607039"/>
                <a:gd name="connsiteX37" fmla="*/ 430198 w 550382"/>
                <a:gd name="connsiteY37" fmla="*/ 463772 h 607039"/>
                <a:gd name="connsiteX38" fmla="*/ 455066 w 550382"/>
                <a:gd name="connsiteY38" fmla="*/ 462361 h 607039"/>
                <a:gd name="connsiteX39" fmla="*/ 466841 w 550382"/>
                <a:gd name="connsiteY39" fmla="*/ 465277 h 607039"/>
                <a:gd name="connsiteX40" fmla="*/ 472776 w 550382"/>
                <a:gd name="connsiteY40" fmla="*/ 462361 h 607039"/>
                <a:gd name="connsiteX41" fmla="*/ 476920 w 550382"/>
                <a:gd name="connsiteY41" fmla="*/ 452861 h 607039"/>
                <a:gd name="connsiteX42" fmla="*/ 474660 w 550382"/>
                <a:gd name="connsiteY42" fmla="*/ 446089 h 607039"/>
                <a:gd name="connsiteX43" fmla="*/ 472399 w 550382"/>
                <a:gd name="connsiteY43" fmla="*/ 445054 h 607039"/>
                <a:gd name="connsiteX44" fmla="*/ 435944 w 550382"/>
                <a:gd name="connsiteY44" fmla="*/ 440821 h 607039"/>
                <a:gd name="connsiteX45" fmla="*/ 441172 w 550382"/>
                <a:gd name="connsiteY45" fmla="*/ 389089 h 607039"/>
                <a:gd name="connsiteX46" fmla="*/ 518367 w 550382"/>
                <a:gd name="connsiteY46" fmla="*/ 420975 h 607039"/>
                <a:gd name="connsiteX47" fmla="*/ 518462 w 550382"/>
                <a:gd name="connsiteY47" fmla="*/ 575138 h 607039"/>
                <a:gd name="connsiteX48" fmla="*/ 385925 w 550382"/>
                <a:gd name="connsiteY48" fmla="*/ 592069 h 607039"/>
                <a:gd name="connsiteX49" fmla="*/ 385737 w 550382"/>
                <a:gd name="connsiteY49" fmla="*/ 591880 h 607039"/>
                <a:gd name="connsiteX50" fmla="*/ 339203 w 550382"/>
                <a:gd name="connsiteY50" fmla="*/ 604578 h 607039"/>
                <a:gd name="connsiteX51" fmla="*/ 337978 w 550382"/>
                <a:gd name="connsiteY51" fmla="*/ 596583 h 607039"/>
                <a:gd name="connsiteX52" fmla="*/ 360491 w 550382"/>
                <a:gd name="connsiteY52" fmla="*/ 571187 h 607039"/>
                <a:gd name="connsiteX53" fmla="*/ 359361 w 550382"/>
                <a:gd name="connsiteY53" fmla="*/ 570341 h 607039"/>
                <a:gd name="connsiteX54" fmla="*/ 363977 w 550382"/>
                <a:gd name="connsiteY54" fmla="*/ 420975 h 607039"/>
                <a:gd name="connsiteX55" fmla="*/ 441172 w 550382"/>
                <a:gd name="connsiteY55" fmla="*/ 389089 h 607039"/>
                <a:gd name="connsiteX56" fmla="*/ 149968 w 550382"/>
                <a:gd name="connsiteY56" fmla="*/ 318620 h 607039"/>
                <a:gd name="connsiteX57" fmla="*/ 193583 w 550382"/>
                <a:gd name="connsiteY57" fmla="*/ 456051 h 607039"/>
                <a:gd name="connsiteX58" fmla="*/ 199423 w 550382"/>
                <a:gd name="connsiteY58" fmla="*/ 474771 h 607039"/>
                <a:gd name="connsiteX59" fmla="*/ 218923 w 550382"/>
                <a:gd name="connsiteY59" fmla="*/ 419554 h 607039"/>
                <a:gd name="connsiteX60" fmla="*/ 230698 w 550382"/>
                <a:gd name="connsiteY60" fmla="*/ 354083 h 607039"/>
                <a:gd name="connsiteX61" fmla="*/ 230886 w 550382"/>
                <a:gd name="connsiteY61" fmla="*/ 354083 h 607039"/>
                <a:gd name="connsiteX62" fmla="*/ 230981 w 550382"/>
                <a:gd name="connsiteY62" fmla="*/ 354083 h 607039"/>
                <a:gd name="connsiteX63" fmla="*/ 231075 w 550382"/>
                <a:gd name="connsiteY63" fmla="*/ 354083 h 607039"/>
                <a:gd name="connsiteX64" fmla="*/ 231263 w 550382"/>
                <a:gd name="connsiteY64" fmla="*/ 354083 h 607039"/>
                <a:gd name="connsiteX65" fmla="*/ 243038 w 550382"/>
                <a:gd name="connsiteY65" fmla="*/ 419554 h 607039"/>
                <a:gd name="connsiteX66" fmla="*/ 262538 w 550382"/>
                <a:gd name="connsiteY66" fmla="*/ 474771 h 607039"/>
                <a:gd name="connsiteX67" fmla="*/ 268378 w 550382"/>
                <a:gd name="connsiteY67" fmla="*/ 456051 h 607039"/>
                <a:gd name="connsiteX68" fmla="*/ 311993 w 550382"/>
                <a:gd name="connsiteY68" fmla="*/ 318620 h 607039"/>
                <a:gd name="connsiteX69" fmla="*/ 402331 w 550382"/>
                <a:gd name="connsiteY69" fmla="*/ 362267 h 607039"/>
                <a:gd name="connsiteX70" fmla="*/ 407418 w 550382"/>
                <a:gd name="connsiteY70" fmla="*/ 364242 h 607039"/>
                <a:gd name="connsiteX71" fmla="*/ 343550 w 550382"/>
                <a:gd name="connsiteY71" fmla="*/ 400552 h 607039"/>
                <a:gd name="connsiteX72" fmla="*/ 307377 w 550382"/>
                <a:gd name="connsiteY72" fmla="*/ 531869 h 607039"/>
                <a:gd name="connsiteX73" fmla="*/ 231263 w 550382"/>
                <a:gd name="connsiteY73" fmla="*/ 531869 h 607039"/>
                <a:gd name="connsiteX74" fmla="*/ 230698 w 550382"/>
                <a:gd name="connsiteY74" fmla="*/ 531869 h 607039"/>
                <a:gd name="connsiteX75" fmla="*/ 0 w 550382"/>
                <a:gd name="connsiteY75" fmla="*/ 531869 h 607039"/>
                <a:gd name="connsiteX76" fmla="*/ 59629 w 550382"/>
                <a:gd name="connsiteY76" fmla="*/ 362267 h 607039"/>
                <a:gd name="connsiteX77" fmla="*/ 149968 w 550382"/>
                <a:gd name="connsiteY77" fmla="*/ 318620 h 607039"/>
                <a:gd name="connsiteX78" fmla="*/ 223411 w 550382"/>
                <a:gd name="connsiteY78" fmla="*/ 393 h 607039"/>
                <a:gd name="connsiteX79" fmla="*/ 282097 w 550382"/>
                <a:gd name="connsiteY79" fmla="*/ 12809 h 607039"/>
                <a:gd name="connsiteX80" fmla="*/ 310545 w 550382"/>
                <a:gd name="connsiteY80" fmla="*/ 39334 h 607039"/>
                <a:gd name="connsiteX81" fmla="*/ 342008 w 550382"/>
                <a:gd name="connsiteY81" fmla="*/ 138850 h 607039"/>
                <a:gd name="connsiteX82" fmla="*/ 337863 w 550382"/>
                <a:gd name="connsiteY82" fmla="*/ 154182 h 607039"/>
                <a:gd name="connsiteX83" fmla="*/ 348037 w 550382"/>
                <a:gd name="connsiteY83" fmla="*/ 195945 h 607039"/>
                <a:gd name="connsiteX84" fmla="*/ 327784 w 550382"/>
                <a:gd name="connsiteY84" fmla="*/ 231217 h 607039"/>
                <a:gd name="connsiteX85" fmla="*/ 256663 w 550382"/>
                <a:gd name="connsiteY85" fmla="*/ 318881 h 607039"/>
                <a:gd name="connsiteX86" fmla="*/ 204665 w 550382"/>
                <a:gd name="connsiteY86" fmla="*/ 318975 h 607039"/>
                <a:gd name="connsiteX87" fmla="*/ 133733 w 550382"/>
                <a:gd name="connsiteY87" fmla="*/ 231217 h 607039"/>
                <a:gd name="connsiteX88" fmla="*/ 113385 w 550382"/>
                <a:gd name="connsiteY88" fmla="*/ 195850 h 607039"/>
                <a:gd name="connsiteX89" fmla="*/ 123559 w 550382"/>
                <a:gd name="connsiteY89" fmla="*/ 154088 h 607039"/>
                <a:gd name="connsiteX90" fmla="*/ 119414 w 550382"/>
                <a:gd name="connsiteY90" fmla="*/ 138756 h 607039"/>
                <a:gd name="connsiteX91" fmla="*/ 119132 w 550382"/>
                <a:gd name="connsiteY91" fmla="*/ 89845 h 607039"/>
                <a:gd name="connsiteX92" fmla="*/ 147768 w 550382"/>
                <a:gd name="connsiteY92" fmla="*/ 39805 h 607039"/>
                <a:gd name="connsiteX93" fmla="*/ 174333 w 550382"/>
                <a:gd name="connsiteY93" fmla="*/ 17983 h 607039"/>
                <a:gd name="connsiteX94" fmla="*/ 200049 w 550382"/>
                <a:gd name="connsiteY94" fmla="*/ 4814 h 607039"/>
                <a:gd name="connsiteX95" fmla="*/ 223411 w 550382"/>
                <a:gd name="connsiteY95" fmla="*/ 393 h 6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50382" h="607039">
                  <a:moveTo>
                    <a:pt x="435944" y="440821"/>
                  </a:moveTo>
                  <a:cubicBezTo>
                    <a:pt x="427184" y="442138"/>
                    <a:pt x="418988" y="445148"/>
                    <a:pt x="411829" y="450698"/>
                  </a:cubicBezTo>
                  <a:cubicBezTo>
                    <a:pt x="402786" y="457752"/>
                    <a:pt x="397040" y="466782"/>
                    <a:pt x="393649" y="477504"/>
                  </a:cubicBezTo>
                  <a:lnTo>
                    <a:pt x="393272" y="478821"/>
                  </a:lnTo>
                  <a:lnTo>
                    <a:pt x="380650" y="478821"/>
                  </a:lnTo>
                  <a:cubicBezTo>
                    <a:pt x="378672" y="478821"/>
                    <a:pt x="377070" y="480420"/>
                    <a:pt x="377070" y="482396"/>
                  </a:cubicBezTo>
                  <a:lnTo>
                    <a:pt x="377070" y="490485"/>
                  </a:lnTo>
                  <a:cubicBezTo>
                    <a:pt x="377070" y="492460"/>
                    <a:pt x="378672" y="494059"/>
                    <a:pt x="380650" y="494059"/>
                  </a:cubicBezTo>
                  <a:lnTo>
                    <a:pt x="390635" y="494059"/>
                  </a:lnTo>
                  <a:lnTo>
                    <a:pt x="390635" y="500643"/>
                  </a:lnTo>
                  <a:lnTo>
                    <a:pt x="380650" y="500643"/>
                  </a:lnTo>
                  <a:cubicBezTo>
                    <a:pt x="378672" y="500643"/>
                    <a:pt x="377070" y="502242"/>
                    <a:pt x="377070" y="504217"/>
                  </a:cubicBezTo>
                  <a:lnTo>
                    <a:pt x="377070" y="512306"/>
                  </a:lnTo>
                  <a:cubicBezTo>
                    <a:pt x="377070" y="514282"/>
                    <a:pt x="378672" y="515881"/>
                    <a:pt x="380650" y="515881"/>
                  </a:cubicBezTo>
                  <a:lnTo>
                    <a:pt x="392613" y="515881"/>
                  </a:lnTo>
                  <a:cubicBezTo>
                    <a:pt x="393461" y="518796"/>
                    <a:pt x="394214" y="521806"/>
                    <a:pt x="395345" y="524534"/>
                  </a:cubicBezTo>
                  <a:cubicBezTo>
                    <a:pt x="401562" y="539113"/>
                    <a:pt x="411547" y="549554"/>
                    <a:pt x="426807" y="554445"/>
                  </a:cubicBezTo>
                  <a:cubicBezTo>
                    <a:pt x="439335" y="558584"/>
                    <a:pt x="452052" y="558395"/>
                    <a:pt x="464675" y="554915"/>
                  </a:cubicBezTo>
                  <a:cubicBezTo>
                    <a:pt x="467972" y="554069"/>
                    <a:pt x="471268" y="552752"/>
                    <a:pt x="474377" y="551435"/>
                  </a:cubicBezTo>
                  <a:cubicBezTo>
                    <a:pt x="477391" y="550024"/>
                    <a:pt x="478145" y="547767"/>
                    <a:pt x="476920" y="544851"/>
                  </a:cubicBezTo>
                  <a:cubicBezTo>
                    <a:pt x="475507" y="541653"/>
                    <a:pt x="474283" y="538361"/>
                    <a:pt x="472776" y="535257"/>
                  </a:cubicBezTo>
                  <a:cubicBezTo>
                    <a:pt x="471457" y="532341"/>
                    <a:pt x="469855" y="531494"/>
                    <a:pt x="466747" y="532247"/>
                  </a:cubicBezTo>
                  <a:cubicBezTo>
                    <a:pt x="462791" y="533093"/>
                    <a:pt x="458928" y="534316"/>
                    <a:pt x="455066" y="535069"/>
                  </a:cubicBezTo>
                  <a:cubicBezTo>
                    <a:pt x="447342" y="536762"/>
                    <a:pt x="439806" y="536856"/>
                    <a:pt x="432270" y="534504"/>
                  </a:cubicBezTo>
                  <a:cubicBezTo>
                    <a:pt x="422851" y="531494"/>
                    <a:pt x="417952" y="524722"/>
                    <a:pt x="414844" y="515881"/>
                  </a:cubicBezTo>
                  <a:lnTo>
                    <a:pt x="440371" y="515881"/>
                  </a:lnTo>
                  <a:cubicBezTo>
                    <a:pt x="442350" y="515881"/>
                    <a:pt x="443951" y="514282"/>
                    <a:pt x="443951" y="512306"/>
                  </a:cubicBezTo>
                  <a:lnTo>
                    <a:pt x="443951" y="504217"/>
                  </a:lnTo>
                  <a:cubicBezTo>
                    <a:pt x="443951" y="502242"/>
                    <a:pt x="442350" y="500643"/>
                    <a:pt x="440371" y="500643"/>
                  </a:cubicBezTo>
                  <a:lnTo>
                    <a:pt x="412489" y="500643"/>
                  </a:lnTo>
                  <a:lnTo>
                    <a:pt x="412489" y="494059"/>
                  </a:lnTo>
                  <a:lnTo>
                    <a:pt x="440371" y="494059"/>
                  </a:lnTo>
                  <a:cubicBezTo>
                    <a:pt x="442350" y="494059"/>
                    <a:pt x="443951" y="492460"/>
                    <a:pt x="443951" y="490485"/>
                  </a:cubicBezTo>
                  <a:lnTo>
                    <a:pt x="443951" y="482396"/>
                  </a:lnTo>
                  <a:cubicBezTo>
                    <a:pt x="443951" y="480420"/>
                    <a:pt x="442350" y="478821"/>
                    <a:pt x="440371" y="478821"/>
                  </a:cubicBezTo>
                  <a:lnTo>
                    <a:pt x="415974" y="478821"/>
                  </a:lnTo>
                  <a:lnTo>
                    <a:pt x="415974" y="478539"/>
                  </a:lnTo>
                  <a:cubicBezTo>
                    <a:pt x="418894" y="471861"/>
                    <a:pt x="423133" y="466500"/>
                    <a:pt x="430198" y="463772"/>
                  </a:cubicBezTo>
                  <a:cubicBezTo>
                    <a:pt x="438299" y="460574"/>
                    <a:pt x="446589" y="460574"/>
                    <a:pt x="455066" y="462361"/>
                  </a:cubicBezTo>
                  <a:cubicBezTo>
                    <a:pt x="458928" y="463113"/>
                    <a:pt x="462791" y="464336"/>
                    <a:pt x="466841" y="465277"/>
                  </a:cubicBezTo>
                  <a:cubicBezTo>
                    <a:pt x="469855" y="465841"/>
                    <a:pt x="471457" y="464995"/>
                    <a:pt x="472776" y="462361"/>
                  </a:cubicBezTo>
                  <a:cubicBezTo>
                    <a:pt x="474283" y="459257"/>
                    <a:pt x="475602" y="455965"/>
                    <a:pt x="476920" y="452861"/>
                  </a:cubicBezTo>
                  <a:cubicBezTo>
                    <a:pt x="478145" y="449851"/>
                    <a:pt x="477391" y="447688"/>
                    <a:pt x="474660" y="446089"/>
                  </a:cubicBezTo>
                  <a:cubicBezTo>
                    <a:pt x="473906" y="445712"/>
                    <a:pt x="473152" y="445336"/>
                    <a:pt x="472399" y="445054"/>
                  </a:cubicBezTo>
                  <a:cubicBezTo>
                    <a:pt x="460530" y="440539"/>
                    <a:pt x="448473" y="438752"/>
                    <a:pt x="435944" y="440821"/>
                  </a:cubicBezTo>
                  <a:close/>
                  <a:moveTo>
                    <a:pt x="441172" y="389089"/>
                  </a:moveTo>
                  <a:cubicBezTo>
                    <a:pt x="469125" y="389089"/>
                    <a:pt x="497079" y="399717"/>
                    <a:pt x="518367" y="420975"/>
                  </a:cubicBezTo>
                  <a:cubicBezTo>
                    <a:pt x="561039" y="463490"/>
                    <a:pt x="561039" y="532623"/>
                    <a:pt x="518462" y="575138"/>
                  </a:cubicBezTo>
                  <a:cubicBezTo>
                    <a:pt x="482572" y="610975"/>
                    <a:pt x="427749" y="616618"/>
                    <a:pt x="385925" y="592069"/>
                  </a:cubicBezTo>
                  <a:lnTo>
                    <a:pt x="385737" y="591880"/>
                  </a:lnTo>
                  <a:cubicBezTo>
                    <a:pt x="369252" y="604296"/>
                    <a:pt x="351543" y="606460"/>
                    <a:pt x="339203" y="604578"/>
                  </a:cubicBezTo>
                  <a:cubicBezTo>
                    <a:pt x="335058" y="603920"/>
                    <a:pt x="334210" y="598465"/>
                    <a:pt x="337978" y="596583"/>
                  </a:cubicBezTo>
                  <a:cubicBezTo>
                    <a:pt x="349282" y="591034"/>
                    <a:pt x="356347" y="580123"/>
                    <a:pt x="360491" y="571187"/>
                  </a:cubicBezTo>
                  <a:lnTo>
                    <a:pt x="359361" y="570341"/>
                  </a:lnTo>
                  <a:cubicBezTo>
                    <a:pt x="321399" y="527450"/>
                    <a:pt x="322906" y="461985"/>
                    <a:pt x="363977" y="420975"/>
                  </a:cubicBezTo>
                  <a:cubicBezTo>
                    <a:pt x="385266" y="399717"/>
                    <a:pt x="413219" y="389089"/>
                    <a:pt x="441172" y="389089"/>
                  </a:cubicBezTo>
                  <a:close/>
                  <a:moveTo>
                    <a:pt x="149968" y="318620"/>
                  </a:moveTo>
                  <a:lnTo>
                    <a:pt x="193583" y="456051"/>
                  </a:lnTo>
                  <a:lnTo>
                    <a:pt x="199423" y="474771"/>
                  </a:lnTo>
                  <a:lnTo>
                    <a:pt x="218923" y="419554"/>
                  </a:lnTo>
                  <a:cubicBezTo>
                    <a:pt x="174178" y="357093"/>
                    <a:pt x="222408" y="354083"/>
                    <a:pt x="230698" y="354083"/>
                  </a:cubicBezTo>
                  <a:lnTo>
                    <a:pt x="230886" y="354083"/>
                  </a:lnTo>
                  <a:lnTo>
                    <a:pt x="230981" y="354083"/>
                  </a:lnTo>
                  <a:lnTo>
                    <a:pt x="231075" y="354083"/>
                  </a:lnTo>
                  <a:lnTo>
                    <a:pt x="231263" y="354083"/>
                  </a:lnTo>
                  <a:cubicBezTo>
                    <a:pt x="239647" y="354271"/>
                    <a:pt x="287878" y="357093"/>
                    <a:pt x="243038" y="419554"/>
                  </a:cubicBezTo>
                  <a:lnTo>
                    <a:pt x="262538" y="474771"/>
                  </a:lnTo>
                  <a:lnTo>
                    <a:pt x="268378" y="456051"/>
                  </a:lnTo>
                  <a:lnTo>
                    <a:pt x="311993" y="318620"/>
                  </a:lnTo>
                  <a:cubicBezTo>
                    <a:pt x="311993" y="318620"/>
                    <a:pt x="345811" y="340726"/>
                    <a:pt x="402331" y="362267"/>
                  </a:cubicBezTo>
                  <a:cubicBezTo>
                    <a:pt x="404027" y="362925"/>
                    <a:pt x="405817" y="363678"/>
                    <a:pt x="407418" y="364242"/>
                  </a:cubicBezTo>
                  <a:cubicBezTo>
                    <a:pt x="383491" y="370263"/>
                    <a:pt x="361448" y="382585"/>
                    <a:pt x="343550" y="400552"/>
                  </a:cubicBezTo>
                  <a:cubicBezTo>
                    <a:pt x="308131" y="436015"/>
                    <a:pt x="295885" y="486341"/>
                    <a:pt x="307377" y="531869"/>
                  </a:cubicBezTo>
                  <a:lnTo>
                    <a:pt x="231263" y="531869"/>
                  </a:lnTo>
                  <a:lnTo>
                    <a:pt x="230698" y="531869"/>
                  </a:lnTo>
                  <a:lnTo>
                    <a:pt x="0" y="531869"/>
                  </a:lnTo>
                  <a:cubicBezTo>
                    <a:pt x="1225" y="436015"/>
                    <a:pt x="-2637" y="384843"/>
                    <a:pt x="59629" y="362267"/>
                  </a:cubicBezTo>
                  <a:cubicBezTo>
                    <a:pt x="116150" y="340726"/>
                    <a:pt x="149968" y="318620"/>
                    <a:pt x="149968" y="318620"/>
                  </a:cubicBezTo>
                  <a:close/>
                  <a:moveTo>
                    <a:pt x="223411" y="393"/>
                  </a:moveTo>
                  <a:cubicBezTo>
                    <a:pt x="248939" y="-1676"/>
                    <a:pt x="268250" y="4720"/>
                    <a:pt x="282097" y="12809"/>
                  </a:cubicBezTo>
                  <a:cubicBezTo>
                    <a:pt x="302633" y="24285"/>
                    <a:pt x="310545" y="39334"/>
                    <a:pt x="310545" y="39334"/>
                  </a:cubicBezTo>
                  <a:cubicBezTo>
                    <a:pt x="310545" y="39334"/>
                    <a:pt x="358022" y="42720"/>
                    <a:pt x="342008" y="138850"/>
                  </a:cubicBezTo>
                  <a:cubicBezTo>
                    <a:pt x="340972" y="144023"/>
                    <a:pt x="339747" y="149009"/>
                    <a:pt x="337863" y="154182"/>
                  </a:cubicBezTo>
                  <a:cubicBezTo>
                    <a:pt x="347377" y="153335"/>
                    <a:pt x="358587" y="158791"/>
                    <a:pt x="348037" y="195945"/>
                  </a:cubicBezTo>
                  <a:cubicBezTo>
                    <a:pt x="340312" y="223128"/>
                    <a:pt x="333153" y="230841"/>
                    <a:pt x="327784" y="231217"/>
                  </a:cubicBezTo>
                  <a:cubicBezTo>
                    <a:pt x="322886" y="263386"/>
                    <a:pt x="296981" y="304302"/>
                    <a:pt x="256663" y="318881"/>
                  </a:cubicBezTo>
                  <a:cubicBezTo>
                    <a:pt x="239990" y="324901"/>
                    <a:pt x="221527" y="324901"/>
                    <a:pt x="204665" y="318975"/>
                  </a:cubicBezTo>
                  <a:cubicBezTo>
                    <a:pt x="163594" y="304584"/>
                    <a:pt x="138725" y="263574"/>
                    <a:pt x="133733" y="231217"/>
                  </a:cubicBezTo>
                  <a:cubicBezTo>
                    <a:pt x="128363" y="230653"/>
                    <a:pt x="121204" y="223128"/>
                    <a:pt x="113385" y="195850"/>
                  </a:cubicBezTo>
                  <a:cubicBezTo>
                    <a:pt x="102929" y="158697"/>
                    <a:pt x="114139" y="153147"/>
                    <a:pt x="123559" y="154088"/>
                  </a:cubicBezTo>
                  <a:cubicBezTo>
                    <a:pt x="121675" y="148914"/>
                    <a:pt x="120262" y="143741"/>
                    <a:pt x="119414" y="138756"/>
                  </a:cubicBezTo>
                  <a:cubicBezTo>
                    <a:pt x="116023" y="121449"/>
                    <a:pt x="115175" y="105271"/>
                    <a:pt x="119132" y="89845"/>
                  </a:cubicBezTo>
                  <a:cubicBezTo>
                    <a:pt x="124030" y="69151"/>
                    <a:pt x="135240" y="52597"/>
                    <a:pt x="147768" y="39805"/>
                  </a:cubicBezTo>
                  <a:cubicBezTo>
                    <a:pt x="155869" y="31433"/>
                    <a:pt x="164724" y="24002"/>
                    <a:pt x="174333" y="17983"/>
                  </a:cubicBezTo>
                  <a:cubicBezTo>
                    <a:pt x="182057" y="12621"/>
                    <a:pt x="190629" y="7918"/>
                    <a:pt x="200049" y="4814"/>
                  </a:cubicBezTo>
                  <a:cubicBezTo>
                    <a:pt x="207303" y="2463"/>
                    <a:pt x="215121" y="770"/>
                    <a:pt x="223411" y="39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532">
                <a:lnSpc>
                  <a:spcPct val="12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19" name="íṧḻiḓê">
            <a:extLst>
              <a:ext uri="{FF2B5EF4-FFF2-40B4-BE49-F238E27FC236}">
                <a16:creationId xmlns:a16="http://schemas.microsoft.com/office/drawing/2014/main" id="{4C9CBE50-04FA-44CA-BD75-0B4657BBE49E}"/>
              </a:ext>
            </a:extLst>
          </p:cNvPr>
          <p:cNvGrpSpPr/>
          <p:nvPr/>
        </p:nvGrpSpPr>
        <p:grpSpPr>
          <a:xfrm>
            <a:off x="669925" y="2006650"/>
            <a:ext cx="3149600" cy="1715385"/>
            <a:chOff x="669925" y="1361190"/>
            <a:chExt cx="3149600" cy="1715385"/>
          </a:xfrm>
        </p:grpSpPr>
        <p:grpSp>
          <p:nvGrpSpPr>
            <p:cNvPr id="20" name="isľïďe">
              <a:extLst>
                <a:ext uri="{FF2B5EF4-FFF2-40B4-BE49-F238E27FC236}">
                  <a16:creationId xmlns:a16="http://schemas.microsoft.com/office/drawing/2014/main" id="{BB05CC25-751A-4EDA-97C9-291CB1855BEB}"/>
                </a:ext>
              </a:extLst>
            </p:cNvPr>
            <p:cNvGrpSpPr/>
            <p:nvPr/>
          </p:nvGrpSpPr>
          <p:grpSpPr>
            <a:xfrm>
              <a:off x="669925" y="1361190"/>
              <a:ext cx="599228" cy="599228"/>
              <a:chOff x="1149985" y="1061576"/>
              <a:chExt cx="599228" cy="599228"/>
            </a:xfrm>
          </p:grpSpPr>
          <p:sp>
            <p:nvSpPr>
              <p:cNvPr id="23" name="iS1ïḋè">
                <a:extLst>
                  <a:ext uri="{FF2B5EF4-FFF2-40B4-BE49-F238E27FC236}">
                    <a16:creationId xmlns:a16="http://schemas.microsoft.com/office/drawing/2014/main" id="{CF00AD89-B4AC-402C-8F57-F5D77C08053A}"/>
                  </a:ext>
                </a:extLst>
              </p:cNvPr>
              <p:cNvSpPr/>
              <p:nvPr/>
            </p:nvSpPr>
            <p:spPr>
              <a:xfrm>
                <a:off x="1149985" y="1061576"/>
                <a:ext cx="599228" cy="599228"/>
              </a:xfrm>
              <a:custGeom>
                <a:avLst/>
                <a:gdLst>
                  <a:gd name="connsiteX0" fmla="*/ 274320 w 548640"/>
                  <a:gd name="connsiteY0" fmla="*/ 0 h 548640"/>
                  <a:gd name="connsiteX1" fmla="*/ 548640 w 548640"/>
                  <a:gd name="connsiteY1" fmla="*/ 274320 h 548640"/>
                  <a:gd name="connsiteX2" fmla="*/ 274320 w 548640"/>
                  <a:gd name="connsiteY2" fmla="*/ 548640 h 548640"/>
                  <a:gd name="connsiteX3" fmla="*/ 0 w 548640"/>
                  <a:gd name="connsiteY3" fmla="*/ 274320 h 548640"/>
                  <a:gd name="connsiteX4" fmla="*/ 274320 w 548640"/>
                  <a:gd name="connsiteY4" fmla="*/ 0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" h="548640">
                    <a:moveTo>
                      <a:pt x="274320" y="0"/>
                    </a:moveTo>
                    <a:cubicBezTo>
                      <a:pt x="425823" y="0"/>
                      <a:pt x="548640" y="122817"/>
                      <a:pt x="548640" y="274320"/>
                    </a:cubicBezTo>
                    <a:cubicBezTo>
                      <a:pt x="548640" y="425823"/>
                      <a:pt x="425823" y="548640"/>
                      <a:pt x="274320" y="548640"/>
                    </a:cubicBezTo>
                    <a:cubicBezTo>
                      <a:pt x="122817" y="548640"/>
                      <a:pt x="0" y="425823"/>
                      <a:pt x="0" y="274320"/>
                    </a:cubicBezTo>
                    <a:cubicBezTo>
                      <a:pt x="0" y="122817"/>
                      <a:pt x="122817" y="0"/>
                      <a:pt x="27432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  <a:ln w="63500">
                <a:noFill/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i$ļîḋê">
                <a:extLst>
                  <a:ext uri="{FF2B5EF4-FFF2-40B4-BE49-F238E27FC236}">
                    <a16:creationId xmlns:a16="http://schemas.microsoft.com/office/drawing/2014/main" id="{16F52524-3122-45C1-9D97-D2A29CF42248}"/>
                  </a:ext>
                </a:extLst>
              </p:cNvPr>
              <p:cNvSpPr/>
              <p:nvPr/>
            </p:nvSpPr>
            <p:spPr>
              <a:xfrm>
                <a:off x="1309935" y="1221526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defTabSz="228532">
                  <a:lnSpc>
                    <a:spcPct val="120000"/>
                  </a:lnSpc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050">
                  <a:cs typeface="+mn-ea"/>
                  <a:sym typeface="+mn-lt"/>
                </a:endParaRPr>
              </a:p>
            </p:txBody>
          </p:sp>
        </p:grpSp>
        <p:sp>
          <p:nvSpPr>
            <p:cNvPr id="21" name="ï$1ídè">
              <a:extLst>
                <a:ext uri="{FF2B5EF4-FFF2-40B4-BE49-F238E27FC236}">
                  <a16:creationId xmlns:a16="http://schemas.microsoft.com/office/drawing/2014/main" id="{F8D7A3D8-5D9F-461D-AD34-36D8BA8F32C0}"/>
                </a:ext>
              </a:extLst>
            </p:cNvPr>
            <p:cNvSpPr txBox="1"/>
            <p:nvPr/>
          </p:nvSpPr>
          <p:spPr bwMode="auto">
            <a:xfrm>
              <a:off x="1297728" y="1439901"/>
              <a:ext cx="252179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išḷîdè">
              <a:extLst>
                <a:ext uri="{FF2B5EF4-FFF2-40B4-BE49-F238E27FC236}">
                  <a16:creationId xmlns:a16="http://schemas.microsoft.com/office/drawing/2014/main" id="{592530FF-7904-4FC1-8F42-966940F7C2A8}"/>
                </a:ext>
              </a:extLst>
            </p:cNvPr>
            <p:cNvSpPr/>
            <p:nvPr/>
          </p:nvSpPr>
          <p:spPr bwMode="auto">
            <a:xfrm>
              <a:off x="673100" y="2041656"/>
              <a:ext cx="3146425" cy="103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5" name="i$1íḍê">
            <a:extLst>
              <a:ext uri="{FF2B5EF4-FFF2-40B4-BE49-F238E27FC236}">
                <a16:creationId xmlns:a16="http://schemas.microsoft.com/office/drawing/2014/main" id="{29F67485-AB89-4E4C-9F8B-C0744D0CD610}"/>
              </a:ext>
            </a:extLst>
          </p:cNvPr>
          <p:cNvGrpSpPr/>
          <p:nvPr/>
        </p:nvGrpSpPr>
        <p:grpSpPr>
          <a:xfrm>
            <a:off x="669925" y="3801897"/>
            <a:ext cx="3149600" cy="1715385"/>
            <a:chOff x="669925" y="823304"/>
            <a:chExt cx="3149600" cy="1715385"/>
          </a:xfrm>
        </p:grpSpPr>
        <p:grpSp>
          <p:nvGrpSpPr>
            <p:cNvPr id="26" name="ïṡ1iḓè">
              <a:extLst>
                <a:ext uri="{FF2B5EF4-FFF2-40B4-BE49-F238E27FC236}">
                  <a16:creationId xmlns:a16="http://schemas.microsoft.com/office/drawing/2014/main" id="{64D6C6FF-FE3A-4BB1-AAC2-A1078227F5DC}"/>
                </a:ext>
              </a:extLst>
            </p:cNvPr>
            <p:cNvGrpSpPr/>
            <p:nvPr/>
          </p:nvGrpSpPr>
          <p:grpSpPr>
            <a:xfrm>
              <a:off x="669925" y="823304"/>
              <a:ext cx="599228" cy="599228"/>
              <a:chOff x="1149985" y="523690"/>
              <a:chExt cx="599228" cy="599228"/>
            </a:xfrm>
          </p:grpSpPr>
          <p:sp>
            <p:nvSpPr>
              <p:cNvPr id="31" name="íṧ1îḍé">
                <a:extLst>
                  <a:ext uri="{FF2B5EF4-FFF2-40B4-BE49-F238E27FC236}">
                    <a16:creationId xmlns:a16="http://schemas.microsoft.com/office/drawing/2014/main" id="{0F66E2BA-960B-4B97-9497-52CB90D5AD40}"/>
                  </a:ext>
                </a:extLst>
              </p:cNvPr>
              <p:cNvSpPr/>
              <p:nvPr/>
            </p:nvSpPr>
            <p:spPr>
              <a:xfrm>
                <a:off x="1149985" y="523690"/>
                <a:ext cx="599228" cy="599228"/>
              </a:xfrm>
              <a:custGeom>
                <a:avLst/>
                <a:gdLst>
                  <a:gd name="connsiteX0" fmla="*/ 274320 w 548640"/>
                  <a:gd name="connsiteY0" fmla="*/ 0 h 548640"/>
                  <a:gd name="connsiteX1" fmla="*/ 548640 w 548640"/>
                  <a:gd name="connsiteY1" fmla="*/ 274320 h 548640"/>
                  <a:gd name="connsiteX2" fmla="*/ 274320 w 548640"/>
                  <a:gd name="connsiteY2" fmla="*/ 548640 h 548640"/>
                  <a:gd name="connsiteX3" fmla="*/ 0 w 548640"/>
                  <a:gd name="connsiteY3" fmla="*/ 274320 h 548640"/>
                  <a:gd name="connsiteX4" fmla="*/ 274320 w 548640"/>
                  <a:gd name="connsiteY4" fmla="*/ 0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" h="548640">
                    <a:moveTo>
                      <a:pt x="274320" y="0"/>
                    </a:moveTo>
                    <a:cubicBezTo>
                      <a:pt x="425823" y="0"/>
                      <a:pt x="548640" y="122817"/>
                      <a:pt x="548640" y="274320"/>
                    </a:cubicBezTo>
                    <a:cubicBezTo>
                      <a:pt x="548640" y="425823"/>
                      <a:pt x="425823" y="548640"/>
                      <a:pt x="274320" y="548640"/>
                    </a:cubicBezTo>
                    <a:cubicBezTo>
                      <a:pt x="122817" y="548640"/>
                      <a:pt x="0" y="425823"/>
                      <a:pt x="0" y="274320"/>
                    </a:cubicBezTo>
                    <a:cubicBezTo>
                      <a:pt x="0" y="122817"/>
                      <a:pt x="122817" y="0"/>
                      <a:pt x="2743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0">
                <a:noFill/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ïṣlïḋé">
                <a:extLst>
                  <a:ext uri="{FF2B5EF4-FFF2-40B4-BE49-F238E27FC236}">
                    <a16:creationId xmlns:a16="http://schemas.microsoft.com/office/drawing/2014/main" id="{28DB8C76-3629-43FD-8BDB-B53731C9F459}"/>
                  </a:ext>
                </a:extLst>
              </p:cNvPr>
              <p:cNvSpPr/>
              <p:nvPr/>
            </p:nvSpPr>
            <p:spPr>
              <a:xfrm>
                <a:off x="1309935" y="683640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defTabSz="228532">
                  <a:lnSpc>
                    <a:spcPct val="120000"/>
                  </a:lnSpc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050">
                  <a:cs typeface="+mn-ea"/>
                  <a:sym typeface="+mn-lt"/>
                </a:endParaRPr>
              </a:p>
            </p:txBody>
          </p:sp>
        </p:grpSp>
        <p:sp>
          <p:nvSpPr>
            <p:cNvPr id="27" name="íṡliďê">
              <a:extLst>
                <a:ext uri="{FF2B5EF4-FFF2-40B4-BE49-F238E27FC236}">
                  <a16:creationId xmlns:a16="http://schemas.microsoft.com/office/drawing/2014/main" id="{3AD247B5-F42D-46D4-A24E-8AEE8EC606A7}"/>
                </a:ext>
              </a:extLst>
            </p:cNvPr>
            <p:cNvSpPr txBox="1"/>
            <p:nvPr/>
          </p:nvSpPr>
          <p:spPr bwMode="auto">
            <a:xfrm>
              <a:off x="1297728" y="902015"/>
              <a:ext cx="252179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íSļiḍe">
              <a:extLst>
                <a:ext uri="{FF2B5EF4-FFF2-40B4-BE49-F238E27FC236}">
                  <a16:creationId xmlns:a16="http://schemas.microsoft.com/office/drawing/2014/main" id="{10B87EE4-A459-433B-A292-61D46183F73B}"/>
                </a:ext>
              </a:extLst>
            </p:cNvPr>
            <p:cNvSpPr/>
            <p:nvPr/>
          </p:nvSpPr>
          <p:spPr bwMode="auto">
            <a:xfrm>
              <a:off x="673100" y="1503770"/>
              <a:ext cx="3146425" cy="103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3" name="ïṣḻîḓê">
            <a:extLst>
              <a:ext uri="{FF2B5EF4-FFF2-40B4-BE49-F238E27FC236}">
                <a16:creationId xmlns:a16="http://schemas.microsoft.com/office/drawing/2014/main" id="{F6FE7E78-C640-4408-AA3A-87D56F56CA11}"/>
              </a:ext>
            </a:extLst>
          </p:cNvPr>
          <p:cNvGrpSpPr/>
          <p:nvPr/>
        </p:nvGrpSpPr>
        <p:grpSpPr>
          <a:xfrm>
            <a:off x="8370888" y="2006650"/>
            <a:ext cx="3149600" cy="1715385"/>
            <a:chOff x="669925" y="1361190"/>
            <a:chExt cx="3149600" cy="1715385"/>
          </a:xfrm>
        </p:grpSpPr>
        <p:grpSp>
          <p:nvGrpSpPr>
            <p:cNvPr id="34" name="ïšḷïḑé">
              <a:extLst>
                <a:ext uri="{FF2B5EF4-FFF2-40B4-BE49-F238E27FC236}">
                  <a16:creationId xmlns:a16="http://schemas.microsoft.com/office/drawing/2014/main" id="{08EA3AB5-AAB0-41B4-9EE8-4D17FE6C39A6}"/>
                </a:ext>
              </a:extLst>
            </p:cNvPr>
            <p:cNvGrpSpPr/>
            <p:nvPr/>
          </p:nvGrpSpPr>
          <p:grpSpPr>
            <a:xfrm>
              <a:off x="669925" y="1361190"/>
              <a:ext cx="599228" cy="599228"/>
              <a:chOff x="1149985" y="1061576"/>
              <a:chExt cx="599228" cy="599228"/>
            </a:xfrm>
          </p:grpSpPr>
          <p:sp>
            <p:nvSpPr>
              <p:cNvPr id="37" name="íSḷiďe">
                <a:extLst>
                  <a:ext uri="{FF2B5EF4-FFF2-40B4-BE49-F238E27FC236}">
                    <a16:creationId xmlns:a16="http://schemas.microsoft.com/office/drawing/2014/main" id="{11AC14C1-F255-4922-99C0-DC5530222970}"/>
                  </a:ext>
                </a:extLst>
              </p:cNvPr>
              <p:cNvSpPr/>
              <p:nvPr/>
            </p:nvSpPr>
            <p:spPr>
              <a:xfrm>
                <a:off x="1149985" y="1061576"/>
                <a:ext cx="599228" cy="599228"/>
              </a:xfrm>
              <a:custGeom>
                <a:avLst/>
                <a:gdLst>
                  <a:gd name="connsiteX0" fmla="*/ 274320 w 548640"/>
                  <a:gd name="connsiteY0" fmla="*/ 0 h 548640"/>
                  <a:gd name="connsiteX1" fmla="*/ 548640 w 548640"/>
                  <a:gd name="connsiteY1" fmla="*/ 274320 h 548640"/>
                  <a:gd name="connsiteX2" fmla="*/ 274320 w 548640"/>
                  <a:gd name="connsiteY2" fmla="*/ 548640 h 548640"/>
                  <a:gd name="connsiteX3" fmla="*/ 0 w 548640"/>
                  <a:gd name="connsiteY3" fmla="*/ 274320 h 548640"/>
                  <a:gd name="connsiteX4" fmla="*/ 274320 w 548640"/>
                  <a:gd name="connsiteY4" fmla="*/ 0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" h="548640">
                    <a:moveTo>
                      <a:pt x="274320" y="0"/>
                    </a:moveTo>
                    <a:cubicBezTo>
                      <a:pt x="425823" y="0"/>
                      <a:pt x="548640" y="122817"/>
                      <a:pt x="548640" y="274320"/>
                    </a:cubicBezTo>
                    <a:cubicBezTo>
                      <a:pt x="548640" y="425823"/>
                      <a:pt x="425823" y="548640"/>
                      <a:pt x="274320" y="548640"/>
                    </a:cubicBezTo>
                    <a:cubicBezTo>
                      <a:pt x="122817" y="548640"/>
                      <a:pt x="0" y="425823"/>
                      <a:pt x="0" y="274320"/>
                    </a:cubicBezTo>
                    <a:cubicBezTo>
                      <a:pt x="0" y="122817"/>
                      <a:pt x="122817" y="0"/>
                      <a:pt x="274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0">
                <a:noFill/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ïṥḻîḍé">
                <a:extLst>
                  <a:ext uri="{FF2B5EF4-FFF2-40B4-BE49-F238E27FC236}">
                    <a16:creationId xmlns:a16="http://schemas.microsoft.com/office/drawing/2014/main" id="{5B76E4A6-8BEF-411E-97D3-92364516C5D7}"/>
                  </a:ext>
                </a:extLst>
              </p:cNvPr>
              <p:cNvSpPr/>
              <p:nvPr/>
            </p:nvSpPr>
            <p:spPr>
              <a:xfrm>
                <a:off x="1309935" y="1221526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defTabSz="228532">
                  <a:lnSpc>
                    <a:spcPct val="120000"/>
                  </a:lnSpc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050">
                  <a:cs typeface="+mn-ea"/>
                  <a:sym typeface="+mn-lt"/>
                </a:endParaRPr>
              </a:p>
            </p:txBody>
          </p:sp>
        </p:grpSp>
        <p:sp>
          <p:nvSpPr>
            <p:cNvPr id="35" name="iṩḻiḓé">
              <a:extLst>
                <a:ext uri="{FF2B5EF4-FFF2-40B4-BE49-F238E27FC236}">
                  <a16:creationId xmlns:a16="http://schemas.microsoft.com/office/drawing/2014/main" id="{77A0F29B-2647-47C9-AADE-C553895CEC21}"/>
                </a:ext>
              </a:extLst>
            </p:cNvPr>
            <p:cNvSpPr txBox="1"/>
            <p:nvPr/>
          </p:nvSpPr>
          <p:spPr bwMode="auto">
            <a:xfrm>
              <a:off x="1297728" y="1439901"/>
              <a:ext cx="252179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îSḻîdê">
              <a:extLst>
                <a:ext uri="{FF2B5EF4-FFF2-40B4-BE49-F238E27FC236}">
                  <a16:creationId xmlns:a16="http://schemas.microsoft.com/office/drawing/2014/main" id="{371DF379-1A06-4353-A98E-A6C1028A1743}"/>
                </a:ext>
              </a:extLst>
            </p:cNvPr>
            <p:cNvSpPr/>
            <p:nvPr/>
          </p:nvSpPr>
          <p:spPr bwMode="auto">
            <a:xfrm>
              <a:off x="673100" y="2041656"/>
              <a:ext cx="3146425" cy="103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9" name="íŝḻîdê">
            <a:extLst>
              <a:ext uri="{FF2B5EF4-FFF2-40B4-BE49-F238E27FC236}">
                <a16:creationId xmlns:a16="http://schemas.microsoft.com/office/drawing/2014/main" id="{1DA8436B-B968-4821-B7C0-44222C6C8AD2}"/>
              </a:ext>
            </a:extLst>
          </p:cNvPr>
          <p:cNvGrpSpPr/>
          <p:nvPr/>
        </p:nvGrpSpPr>
        <p:grpSpPr>
          <a:xfrm>
            <a:off x="8370888" y="3801897"/>
            <a:ext cx="3149600" cy="1715385"/>
            <a:chOff x="669925" y="823304"/>
            <a:chExt cx="3149600" cy="1715385"/>
          </a:xfrm>
        </p:grpSpPr>
        <p:grpSp>
          <p:nvGrpSpPr>
            <p:cNvPr id="40" name="íšļïḍé">
              <a:extLst>
                <a:ext uri="{FF2B5EF4-FFF2-40B4-BE49-F238E27FC236}">
                  <a16:creationId xmlns:a16="http://schemas.microsoft.com/office/drawing/2014/main" id="{079FF499-476C-4972-84F7-CB32B9495173}"/>
                </a:ext>
              </a:extLst>
            </p:cNvPr>
            <p:cNvGrpSpPr/>
            <p:nvPr/>
          </p:nvGrpSpPr>
          <p:grpSpPr>
            <a:xfrm>
              <a:off x="669925" y="823304"/>
              <a:ext cx="599228" cy="599228"/>
              <a:chOff x="1149985" y="523690"/>
              <a:chExt cx="599228" cy="599228"/>
            </a:xfrm>
          </p:grpSpPr>
          <p:sp>
            <p:nvSpPr>
              <p:cNvPr id="43" name="íşḻïde">
                <a:extLst>
                  <a:ext uri="{FF2B5EF4-FFF2-40B4-BE49-F238E27FC236}">
                    <a16:creationId xmlns:a16="http://schemas.microsoft.com/office/drawing/2014/main" id="{BA20EFF8-930F-4B96-8097-F606CA29B410}"/>
                  </a:ext>
                </a:extLst>
              </p:cNvPr>
              <p:cNvSpPr/>
              <p:nvPr/>
            </p:nvSpPr>
            <p:spPr>
              <a:xfrm>
                <a:off x="1149985" y="523690"/>
                <a:ext cx="599228" cy="599228"/>
              </a:xfrm>
              <a:custGeom>
                <a:avLst/>
                <a:gdLst>
                  <a:gd name="connsiteX0" fmla="*/ 274320 w 548640"/>
                  <a:gd name="connsiteY0" fmla="*/ 0 h 548640"/>
                  <a:gd name="connsiteX1" fmla="*/ 548640 w 548640"/>
                  <a:gd name="connsiteY1" fmla="*/ 274320 h 548640"/>
                  <a:gd name="connsiteX2" fmla="*/ 274320 w 548640"/>
                  <a:gd name="connsiteY2" fmla="*/ 548640 h 548640"/>
                  <a:gd name="connsiteX3" fmla="*/ 0 w 548640"/>
                  <a:gd name="connsiteY3" fmla="*/ 274320 h 548640"/>
                  <a:gd name="connsiteX4" fmla="*/ 274320 w 548640"/>
                  <a:gd name="connsiteY4" fmla="*/ 0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" h="548640">
                    <a:moveTo>
                      <a:pt x="274320" y="0"/>
                    </a:moveTo>
                    <a:cubicBezTo>
                      <a:pt x="425823" y="0"/>
                      <a:pt x="548640" y="122817"/>
                      <a:pt x="548640" y="274320"/>
                    </a:cubicBezTo>
                    <a:cubicBezTo>
                      <a:pt x="548640" y="425823"/>
                      <a:pt x="425823" y="548640"/>
                      <a:pt x="274320" y="548640"/>
                    </a:cubicBezTo>
                    <a:cubicBezTo>
                      <a:pt x="122817" y="548640"/>
                      <a:pt x="0" y="425823"/>
                      <a:pt x="0" y="274320"/>
                    </a:cubicBezTo>
                    <a:cubicBezTo>
                      <a:pt x="0" y="122817"/>
                      <a:pt x="122817" y="0"/>
                      <a:pt x="2743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3500">
                <a:noFill/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ïślïḍè">
                <a:extLst>
                  <a:ext uri="{FF2B5EF4-FFF2-40B4-BE49-F238E27FC236}">
                    <a16:creationId xmlns:a16="http://schemas.microsoft.com/office/drawing/2014/main" id="{CD09FC39-D903-4DA5-9280-ADBCE00A97F5}"/>
                  </a:ext>
                </a:extLst>
              </p:cNvPr>
              <p:cNvSpPr/>
              <p:nvPr/>
            </p:nvSpPr>
            <p:spPr>
              <a:xfrm>
                <a:off x="1309935" y="683640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defTabSz="228532">
                  <a:lnSpc>
                    <a:spcPct val="120000"/>
                  </a:lnSpc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050">
                  <a:cs typeface="+mn-ea"/>
                  <a:sym typeface="+mn-lt"/>
                </a:endParaRPr>
              </a:p>
            </p:txBody>
          </p:sp>
        </p:grpSp>
        <p:sp>
          <p:nvSpPr>
            <p:cNvPr id="41" name="îṧḷiďê">
              <a:extLst>
                <a:ext uri="{FF2B5EF4-FFF2-40B4-BE49-F238E27FC236}">
                  <a16:creationId xmlns:a16="http://schemas.microsoft.com/office/drawing/2014/main" id="{F1CB4255-AA5E-48CD-91BE-DB86E80166CA}"/>
                </a:ext>
              </a:extLst>
            </p:cNvPr>
            <p:cNvSpPr txBox="1"/>
            <p:nvPr/>
          </p:nvSpPr>
          <p:spPr bwMode="auto">
            <a:xfrm>
              <a:off x="1297728" y="902015"/>
              <a:ext cx="252179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2" name="îṥḻîďè">
              <a:extLst>
                <a:ext uri="{FF2B5EF4-FFF2-40B4-BE49-F238E27FC236}">
                  <a16:creationId xmlns:a16="http://schemas.microsoft.com/office/drawing/2014/main" id="{2D777AEB-05E5-4B37-9033-878598C8CC0D}"/>
                </a:ext>
              </a:extLst>
            </p:cNvPr>
            <p:cNvSpPr/>
            <p:nvPr/>
          </p:nvSpPr>
          <p:spPr bwMode="auto">
            <a:xfrm>
              <a:off x="673100" y="1503770"/>
              <a:ext cx="3146425" cy="103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73CB33D2-A94B-44FD-984C-FB80C444E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87" y="3191887"/>
            <a:ext cx="2521797" cy="2521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3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D797E26-1CC8-43FB-BB14-33D411F2C2AD}"/>
              </a:ext>
            </a:extLst>
          </p:cNvPr>
          <p:cNvGrpSpPr/>
          <p:nvPr/>
        </p:nvGrpSpPr>
        <p:grpSpPr>
          <a:xfrm>
            <a:off x="4658709" y="2216697"/>
            <a:ext cx="2874584" cy="3070003"/>
            <a:chOff x="4658709" y="2032547"/>
            <a:chExt cx="2874584" cy="3070003"/>
          </a:xfrm>
        </p:grpSpPr>
        <p:sp>
          <p:nvSpPr>
            <p:cNvPr id="6" name="ïṧlídè">
              <a:extLst>
                <a:ext uri="{FF2B5EF4-FFF2-40B4-BE49-F238E27FC236}">
                  <a16:creationId xmlns:a16="http://schemas.microsoft.com/office/drawing/2014/main" id="{2A9B0E63-9B6C-44C7-ADA7-49FC4412E7AB}"/>
                </a:ext>
              </a:extLst>
            </p:cNvPr>
            <p:cNvSpPr/>
            <p:nvPr/>
          </p:nvSpPr>
          <p:spPr>
            <a:xfrm>
              <a:off x="6096002" y="2172094"/>
              <a:ext cx="1309384" cy="1183595"/>
            </a:xfrm>
            <a:custGeom>
              <a:avLst/>
              <a:gdLst>
                <a:gd name="connsiteX0" fmla="*/ 1366 w 2766832"/>
                <a:gd name="connsiteY0" fmla="*/ 0 h 2501033"/>
                <a:gd name="connsiteX1" fmla="*/ 15992 w 2766832"/>
                <a:gd name="connsiteY1" fmla="*/ 9802 h 2501033"/>
                <a:gd name="connsiteX2" fmla="*/ 2766832 w 2766832"/>
                <a:gd name="connsiteY2" fmla="*/ 1385295 h 2501033"/>
                <a:gd name="connsiteX3" fmla="*/ 1289400 w 2766832"/>
                <a:gd name="connsiteY3" fmla="*/ 2212199 h 2501033"/>
                <a:gd name="connsiteX4" fmla="*/ 1289400 w 2766832"/>
                <a:gd name="connsiteY4" fmla="*/ 2501033 h 2501033"/>
                <a:gd name="connsiteX5" fmla="*/ 1289398 w 2766832"/>
                <a:gd name="connsiteY5" fmla="*/ 2501033 h 2501033"/>
                <a:gd name="connsiteX6" fmla="*/ 1289398 w 2766832"/>
                <a:gd name="connsiteY6" fmla="*/ 2217132 h 2501033"/>
                <a:gd name="connsiteX7" fmla="*/ 1366 w 2766832"/>
                <a:gd name="connsiteY7" fmla="*/ 1573116 h 2501033"/>
                <a:gd name="connsiteX8" fmla="*/ 1367 w 2766832"/>
                <a:gd name="connsiteY8" fmla="*/ 12007 h 2501033"/>
                <a:gd name="connsiteX9" fmla="*/ 0 w 2766832"/>
                <a:gd name="connsiteY9" fmla="*/ 1806 h 2501033"/>
                <a:gd name="connsiteX10" fmla="*/ 1366 w 2766832"/>
                <a:gd name="connsiteY10" fmla="*/ 2489 h 2501033"/>
                <a:gd name="connsiteX11" fmla="*/ 1366 w 2766832"/>
                <a:gd name="connsiteY11" fmla="*/ 0 h 250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6832" h="2501033">
                  <a:moveTo>
                    <a:pt x="1366" y="0"/>
                  </a:moveTo>
                  <a:lnTo>
                    <a:pt x="15992" y="9802"/>
                  </a:lnTo>
                  <a:lnTo>
                    <a:pt x="2766832" y="1385295"/>
                  </a:lnTo>
                  <a:lnTo>
                    <a:pt x="1289400" y="2212199"/>
                  </a:lnTo>
                  <a:lnTo>
                    <a:pt x="1289400" y="2501033"/>
                  </a:lnTo>
                  <a:lnTo>
                    <a:pt x="1289398" y="2501033"/>
                  </a:lnTo>
                  <a:lnTo>
                    <a:pt x="1289398" y="2217132"/>
                  </a:lnTo>
                  <a:lnTo>
                    <a:pt x="1366" y="1573116"/>
                  </a:lnTo>
                  <a:lnTo>
                    <a:pt x="1367" y="12007"/>
                  </a:lnTo>
                  <a:lnTo>
                    <a:pt x="0" y="1806"/>
                  </a:lnTo>
                  <a:lnTo>
                    <a:pt x="1366" y="2489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" name="iślïḋè">
              <a:extLst>
                <a:ext uri="{FF2B5EF4-FFF2-40B4-BE49-F238E27FC236}">
                  <a16:creationId xmlns:a16="http://schemas.microsoft.com/office/drawing/2014/main" id="{D79A90D1-28D4-41EB-9C22-B9A9C0757F15}"/>
                </a:ext>
              </a:extLst>
            </p:cNvPr>
            <p:cNvSpPr/>
            <p:nvPr/>
          </p:nvSpPr>
          <p:spPr>
            <a:xfrm flipH="1">
              <a:off x="4787912" y="2172094"/>
              <a:ext cx="1308090" cy="1183595"/>
            </a:xfrm>
            <a:custGeom>
              <a:avLst/>
              <a:gdLst>
                <a:gd name="connsiteX0" fmla="*/ 1366 w 2766832"/>
                <a:gd name="connsiteY0" fmla="*/ 0 h 2501033"/>
                <a:gd name="connsiteX1" fmla="*/ 15992 w 2766832"/>
                <a:gd name="connsiteY1" fmla="*/ 9802 h 2501033"/>
                <a:gd name="connsiteX2" fmla="*/ 2766832 w 2766832"/>
                <a:gd name="connsiteY2" fmla="*/ 1385295 h 2501033"/>
                <a:gd name="connsiteX3" fmla="*/ 1289400 w 2766832"/>
                <a:gd name="connsiteY3" fmla="*/ 2212199 h 2501033"/>
                <a:gd name="connsiteX4" fmla="*/ 1289400 w 2766832"/>
                <a:gd name="connsiteY4" fmla="*/ 2501033 h 2501033"/>
                <a:gd name="connsiteX5" fmla="*/ 1289398 w 2766832"/>
                <a:gd name="connsiteY5" fmla="*/ 2501033 h 2501033"/>
                <a:gd name="connsiteX6" fmla="*/ 1289398 w 2766832"/>
                <a:gd name="connsiteY6" fmla="*/ 2217132 h 2501033"/>
                <a:gd name="connsiteX7" fmla="*/ 1366 w 2766832"/>
                <a:gd name="connsiteY7" fmla="*/ 1573116 h 2501033"/>
                <a:gd name="connsiteX8" fmla="*/ 1367 w 2766832"/>
                <a:gd name="connsiteY8" fmla="*/ 12007 h 2501033"/>
                <a:gd name="connsiteX9" fmla="*/ 0 w 2766832"/>
                <a:gd name="connsiteY9" fmla="*/ 1806 h 2501033"/>
                <a:gd name="connsiteX10" fmla="*/ 1366 w 2766832"/>
                <a:gd name="connsiteY10" fmla="*/ 2489 h 2501033"/>
                <a:gd name="connsiteX11" fmla="*/ 1366 w 2766832"/>
                <a:gd name="connsiteY11" fmla="*/ 0 h 250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6832" h="2501033">
                  <a:moveTo>
                    <a:pt x="1366" y="0"/>
                  </a:moveTo>
                  <a:lnTo>
                    <a:pt x="15992" y="9802"/>
                  </a:lnTo>
                  <a:lnTo>
                    <a:pt x="2766832" y="1385295"/>
                  </a:lnTo>
                  <a:lnTo>
                    <a:pt x="1289400" y="2212199"/>
                  </a:lnTo>
                  <a:lnTo>
                    <a:pt x="1289400" y="2501033"/>
                  </a:lnTo>
                  <a:lnTo>
                    <a:pt x="1289398" y="2501033"/>
                  </a:lnTo>
                  <a:lnTo>
                    <a:pt x="1289398" y="2217132"/>
                  </a:lnTo>
                  <a:lnTo>
                    <a:pt x="1366" y="1573116"/>
                  </a:lnTo>
                  <a:lnTo>
                    <a:pt x="1367" y="12007"/>
                  </a:lnTo>
                  <a:lnTo>
                    <a:pt x="0" y="1806"/>
                  </a:lnTo>
                  <a:lnTo>
                    <a:pt x="1366" y="2489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" name="ïṧlîḋê">
              <a:extLst>
                <a:ext uri="{FF2B5EF4-FFF2-40B4-BE49-F238E27FC236}">
                  <a16:creationId xmlns:a16="http://schemas.microsoft.com/office/drawing/2014/main" id="{5A260B2A-DDBD-49DC-B663-AA43B77E68B9}"/>
                </a:ext>
              </a:extLst>
            </p:cNvPr>
            <p:cNvSpPr/>
            <p:nvPr/>
          </p:nvSpPr>
          <p:spPr>
            <a:xfrm flipV="1">
              <a:off x="6096002" y="3779407"/>
              <a:ext cx="1309384" cy="1183597"/>
            </a:xfrm>
            <a:custGeom>
              <a:avLst/>
              <a:gdLst>
                <a:gd name="connsiteX0" fmla="*/ 1366 w 2766832"/>
                <a:gd name="connsiteY0" fmla="*/ 0 h 2501033"/>
                <a:gd name="connsiteX1" fmla="*/ 15992 w 2766832"/>
                <a:gd name="connsiteY1" fmla="*/ 9802 h 2501033"/>
                <a:gd name="connsiteX2" fmla="*/ 2766832 w 2766832"/>
                <a:gd name="connsiteY2" fmla="*/ 1385295 h 2501033"/>
                <a:gd name="connsiteX3" fmla="*/ 1289400 w 2766832"/>
                <a:gd name="connsiteY3" fmla="*/ 2212199 h 2501033"/>
                <a:gd name="connsiteX4" fmla="*/ 1289400 w 2766832"/>
                <a:gd name="connsiteY4" fmla="*/ 2501033 h 2501033"/>
                <a:gd name="connsiteX5" fmla="*/ 1289398 w 2766832"/>
                <a:gd name="connsiteY5" fmla="*/ 2501033 h 2501033"/>
                <a:gd name="connsiteX6" fmla="*/ 1289398 w 2766832"/>
                <a:gd name="connsiteY6" fmla="*/ 2217132 h 2501033"/>
                <a:gd name="connsiteX7" fmla="*/ 1366 w 2766832"/>
                <a:gd name="connsiteY7" fmla="*/ 1573116 h 2501033"/>
                <a:gd name="connsiteX8" fmla="*/ 1367 w 2766832"/>
                <a:gd name="connsiteY8" fmla="*/ 12007 h 2501033"/>
                <a:gd name="connsiteX9" fmla="*/ 0 w 2766832"/>
                <a:gd name="connsiteY9" fmla="*/ 1806 h 2501033"/>
                <a:gd name="connsiteX10" fmla="*/ 1366 w 2766832"/>
                <a:gd name="connsiteY10" fmla="*/ 2489 h 2501033"/>
                <a:gd name="connsiteX11" fmla="*/ 1366 w 2766832"/>
                <a:gd name="connsiteY11" fmla="*/ 0 h 250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6832" h="2501033">
                  <a:moveTo>
                    <a:pt x="1366" y="0"/>
                  </a:moveTo>
                  <a:lnTo>
                    <a:pt x="15992" y="9802"/>
                  </a:lnTo>
                  <a:lnTo>
                    <a:pt x="2766832" y="1385295"/>
                  </a:lnTo>
                  <a:lnTo>
                    <a:pt x="1289400" y="2212199"/>
                  </a:lnTo>
                  <a:lnTo>
                    <a:pt x="1289400" y="2501033"/>
                  </a:lnTo>
                  <a:lnTo>
                    <a:pt x="1289398" y="2501033"/>
                  </a:lnTo>
                  <a:lnTo>
                    <a:pt x="1289398" y="2217132"/>
                  </a:lnTo>
                  <a:lnTo>
                    <a:pt x="1366" y="1573116"/>
                  </a:lnTo>
                  <a:lnTo>
                    <a:pt x="1367" y="12007"/>
                  </a:lnTo>
                  <a:lnTo>
                    <a:pt x="0" y="1806"/>
                  </a:lnTo>
                  <a:lnTo>
                    <a:pt x="1366" y="2489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" name="is1idé">
              <a:extLst>
                <a:ext uri="{FF2B5EF4-FFF2-40B4-BE49-F238E27FC236}">
                  <a16:creationId xmlns:a16="http://schemas.microsoft.com/office/drawing/2014/main" id="{2F90ACD1-1112-477D-923F-A77525AEAB61}"/>
                </a:ext>
              </a:extLst>
            </p:cNvPr>
            <p:cNvSpPr/>
            <p:nvPr/>
          </p:nvSpPr>
          <p:spPr>
            <a:xfrm flipH="1" flipV="1">
              <a:off x="4787912" y="3779407"/>
              <a:ext cx="1308090" cy="1183597"/>
            </a:xfrm>
            <a:custGeom>
              <a:avLst/>
              <a:gdLst>
                <a:gd name="connsiteX0" fmla="*/ 1366 w 2766832"/>
                <a:gd name="connsiteY0" fmla="*/ 0 h 2501033"/>
                <a:gd name="connsiteX1" fmla="*/ 15992 w 2766832"/>
                <a:gd name="connsiteY1" fmla="*/ 9802 h 2501033"/>
                <a:gd name="connsiteX2" fmla="*/ 2766832 w 2766832"/>
                <a:gd name="connsiteY2" fmla="*/ 1385295 h 2501033"/>
                <a:gd name="connsiteX3" fmla="*/ 1289400 w 2766832"/>
                <a:gd name="connsiteY3" fmla="*/ 2212199 h 2501033"/>
                <a:gd name="connsiteX4" fmla="*/ 1289400 w 2766832"/>
                <a:gd name="connsiteY4" fmla="*/ 2501033 h 2501033"/>
                <a:gd name="connsiteX5" fmla="*/ 1289398 w 2766832"/>
                <a:gd name="connsiteY5" fmla="*/ 2501033 h 2501033"/>
                <a:gd name="connsiteX6" fmla="*/ 1289398 w 2766832"/>
                <a:gd name="connsiteY6" fmla="*/ 2217132 h 2501033"/>
                <a:gd name="connsiteX7" fmla="*/ 1366 w 2766832"/>
                <a:gd name="connsiteY7" fmla="*/ 1573116 h 2501033"/>
                <a:gd name="connsiteX8" fmla="*/ 1367 w 2766832"/>
                <a:gd name="connsiteY8" fmla="*/ 12007 h 2501033"/>
                <a:gd name="connsiteX9" fmla="*/ 0 w 2766832"/>
                <a:gd name="connsiteY9" fmla="*/ 1806 h 2501033"/>
                <a:gd name="connsiteX10" fmla="*/ 1366 w 2766832"/>
                <a:gd name="connsiteY10" fmla="*/ 2489 h 2501033"/>
                <a:gd name="connsiteX11" fmla="*/ 1366 w 2766832"/>
                <a:gd name="connsiteY11" fmla="*/ 0 h 250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6832" h="2501033">
                  <a:moveTo>
                    <a:pt x="1366" y="0"/>
                  </a:moveTo>
                  <a:lnTo>
                    <a:pt x="15992" y="9802"/>
                  </a:lnTo>
                  <a:lnTo>
                    <a:pt x="2766832" y="1385295"/>
                  </a:lnTo>
                  <a:lnTo>
                    <a:pt x="1289400" y="2212199"/>
                  </a:lnTo>
                  <a:lnTo>
                    <a:pt x="1289400" y="2501033"/>
                  </a:lnTo>
                  <a:lnTo>
                    <a:pt x="1289398" y="2501033"/>
                  </a:lnTo>
                  <a:lnTo>
                    <a:pt x="1289398" y="2217132"/>
                  </a:lnTo>
                  <a:lnTo>
                    <a:pt x="1366" y="1573116"/>
                  </a:lnTo>
                  <a:lnTo>
                    <a:pt x="1367" y="12007"/>
                  </a:lnTo>
                  <a:lnTo>
                    <a:pt x="0" y="1806"/>
                  </a:lnTo>
                  <a:lnTo>
                    <a:pt x="1366" y="2489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0" name="ïŝļiḓé">
              <a:extLst>
                <a:ext uri="{FF2B5EF4-FFF2-40B4-BE49-F238E27FC236}">
                  <a16:creationId xmlns:a16="http://schemas.microsoft.com/office/drawing/2014/main" id="{C81B1DD5-F72F-4D36-965F-8C870A873F47}"/>
                </a:ext>
              </a:extLst>
            </p:cNvPr>
            <p:cNvSpPr/>
            <p:nvPr/>
          </p:nvSpPr>
          <p:spPr>
            <a:xfrm>
              <a:off x="6704907" y="2828855"/>
              <a:ext cx="697078" cy="1477390"/>
            </a:xfrm>
            <a:custGeom>
              <a:avLst/>
              <a:gdLst>
                <a:gd name="connsiteX0" fmla="*/ 1472982 w 1472982"/>
                <a:gd name="connsiteY0" fmla="*/ 0 h 3121846"/>
                <a:gd name="connsiteX1" fmla="*/ 1472982 w 1472982"/>
                <a:gd name="connsiteY1" fmla="*/ 3121846 h 3121846"/>
                <a:gd name="connsiteX2" fmla="*/ 1 w 1472982"/>
                <a:gd name="connsiteY2" fmla="*/ 2297431 h 3121846"/>
                <a:gd name="connsiteX3" fmla="*/ 1 w 1472982"/>
                <a:gd name="connsiteY3" fmla="*/ 2008596 h 3121846"/>
                <a:gd name="connsiteX4" fmla="*/ 0 w 1472982"/>
                <a:gd name="connsiteY4" fmla="*/ 2008596 h 3121846"/>
                <a:gd name="connsiteX5" fmla="*/ 0 w 1472982"/>
                <a:gd name="connsiteY5" fmla="*/ 1113247 h 3121846"/>
                <a:gd name="connsiteX6" fmla="*/ 1 w 1472982"/>
                <a:gd name="connsiteY6" fmla="*/ 1113247 h 3121846"/>
                <a:gd name="connsiteX7" fmla="*/ 1 w 1472982"/>
                <a:gd name="connsiteY7" fmla="*/ 824413 h 3121846"/>
                <a:gd name="connsiteX8" fmla="*/ 1472982 w 1472982"/>
                <a:gd name="connsiteY8" fmla="*/ 0 h 312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2982" h="3121846">
                  <a:moveTo>
                    <a:pt x="1472982" y="0"/>
                  </a:moveTo>
                  <a:lnTo>
                    <a:pt x="1472982" y="3121846"/>
                  </a:lnTo>
                  <a:lnTo>
                    <a:pt x="1" y="2297431"/>
                  </a:lnTo>
                  <a:lnTo>
                    <a:pt x="1" y="2008596"/>
                  </a:lnTo>
                  <a:lnTo>
                    <a:pt x="0" y="2008596"/>
                  </a:lnTo>
                  <a:lnTo>
                    <a:pt x="0" y="1113247"/>
                  </a:lnTo>
                  <a:lnTo>
                    <a:pt x="1" y="1113247"/>
                  </a:lnTo>
                  <a:lnTo>
                    <a:pt x="1" y="824413"/>
                  </a:lnTo>
                  <a:lnTo>
                    <a:pt x="1472982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" name="îŝļïḋè">
              <a:extLst>
                <a:ext uri="{FF2B5EF4-FFF2-40B4-BE49-F238E27FC236}">
                  <a16:creationId xmlns:a16="http://schemas.microsoft.com/office/drawing/2014/main" id="{3844ED2C-43BE-4A51-94CA-142B04050D76}"/>
                </a:ext>
              </a:extLst>
            </p:cNvPr>
            <p:cNvSpPr/>
            <p:nvPr/>
          </p:nvSpPr>
          <p:spPr>
            <a:xfrm flipH="1">
              <a:off x="4790018" y="2830243"/>
              <a:ext cx="694972" cy="1477390"/>
            </a:xfrm>
            <a:custGeom>
              <a:avLst/>
              <a:gdLst>
                <a:gd name="connsiteX0" fmla="*/ 1472982 w 1472982"/>
                <a:gd name="connsiteY0" fmla="*/ 0 h 3121846"/>
                <a:gd name="connsiteX1" fmla="*/ 1472982 w 1472982"/>
                <a:gd name="connsiteY1" fmla="*/ 3121846 h 3121846"/>
                <a:gd name="connsiteX2" fmla="*/ 1 w 1472982"/>
                <a:gd name="connsiteY2" fmla="*/ 2297431 h 3121846"/>
                <a:gd name="connsiteX3" fmla="*/ 1 w 1472982"/>
                <a:gd name="connsiteY3" fmla="*/ 2008596 h 3121846"/>
                <a:gd name="connsiteX4" fmla="*/ 0 w 1472982"/>
                <a:gd name="connsiteY4" fmla="*/ 2008596 h 3121846"/>
                <a:gd name="connsiteX5" fmla="*/ 0 w 1472982"/>
                <a:gd name="connsiteY5" fmla="*/ 1113247 h 3121846"/>
                <a:gd name="connsiteX6" fmla="*/ 1 w 1472982"/>
                <a:gd name="connsiteY6" fmla="*/ 1113247 h 3121846"/>
                <a:gd name="connsiteX7" fmla="*/ 1 w 1472982"/>
                <a:gd name="connsiteY7" fmla="*/ 824413 h 3121846"/>
                <a:gd name="connsiteX8" fmla="*/ 1472982 w 1472982"/>
                <a:gd name="connsiteY8" fmla="*/ 0 h 312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2982" h="3121846">
                  <a:moveTo>
                    <a:pt x="1472982" y="0"/>
                  </a:moveTo>
                  <a:lnTo>
                    <a:pt x="1472982" y="3121846"/>
                  </a:lnTo>
                  <a:lnTo>
                    <a:pt x="1" y="2297431"/>
                  </a:lnTo>
                  <a:lnTo>
                    <a:pt x="1" y="2008596"/>
                  </a:lnTo>
                  <a:lnTo>
                    <a:pt x="0" y="2008596"/>
                  </a:lnTo>
                  <a:lnTo>
                    <a:pt x="0" y="1113247"/>
                  </a:lnTo>
                  <a:lnTo>
                    <a:pt x="1" y="1113247"/>
                  </a:lnTo>
                  <a:lnTo>
                    <a:pt x="1" y="824413"/>
                  </a:lnTo>
                  <a:lnTo>
                    <a:pt x="1472982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" name="iṥľíḋe">
              <a:extLst>
                <a:ext uri="{FF2B5EF4-FFF2-40B4-BE49-F238E27FC236}">
                  <a16:creationId xmlns:a16="http://schemas.microsoft.com/office/drawing/2014/main" id="{26743E75-31A6-42B6-AC13-6572E20287CD}"/>
                </a:ext>
              </a:extLst>
            </p:cNvPr>
            <p:cNvSpPr/>
            <p:nvPr/>
          </p:nvSpPr>
          <p:spPr>
            <a:xfrm rot="16200000">
              <a:off x="4560999" y="2130257"/>
              <a:ext cx="3070003" cy="2874584"/>
            </a:xfrm>
            <a:prstGeom prst="hexagon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" name="ïś1ïḍè">
              <a:extLst>
                <a:ext uri="{FF2B5EF4-FFF2-40B4-BE49-F238E27FC236}">
                  <a16:creationId xmlns:a16="http://schemas.microsoft.com/office/drawing/2014/main" id="{02419D01-122C-4B5C-8CA2-5AC87D043EC0}"/>
                </a:ext>
              </a:extLst>
            </p:cNvPr>
            <p:cNvSpPr/>
            <p:nvPr/>
          </p:nvSpPr>
          <p:spPr>
            <a:xfrm rot="16200000">
              <a:off x="5557992" y="3063788"/>
              <a:ext cx="1076017" cy="1007524"/>
            </a:xfrm>
            <a:prstGeom prst="hexagon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" name="ïS1îďè">
              <a:extLst>
                <a:ext uri="{FF2B5EF4-FFF2-40B4-BE49-F238E27FC236}">
                  <a16:creationId xmlns:a16="http://schemas.microsoft.com/office/drawing/2014/main" id="{DC285B73-7504-4620-BECE-7E35402F8E3F}"/>
                </a:ext>
              </a:extLst>
            </p:cNvPr>
            <p:cNvSpPr/>
            <p:nvPr/>
          </p:nvSpPr>
          <p:spPr>
            <a:xfrm>
              <a:off x="5606898" y="3273167"/>
              <a:ext cx="978203" cy="588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/>
            <a:p>
              <a:pPr lvl="0" algn="ctr" defTabSz="914378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ïşļîḑè">
              <a:extLst>
                <a:ext uri="{FF2B5EF4-FFF2-40B4-BE49-F238E27FC236}">
                  <a16:creationId xmlns:a16="http://schemas.microsoft.com/office/drawing/2014/main" id="{7DFA38A6-D816-420A-8345-B475BB15FF6E}"/>
                </a:ext>
              </a:extLst>
            </p:cNvPr>
            <p:cNvSpPr/>
            <p:nvPr/>
          </p:nvSpPr>
          <p:spPr>
            <a:xfrm>
              <a:off x="5458628" y="2705897"/>
              <a:ext cx="296540" cy="238196"/>
            </a:xfrm>
            <a:custGeom>
              <a:avLst/>
              <a:gdLst>
                <a:gd name="connsiteX0" fmla="*/ 360943 w 600541"/>
                <a:gd name="connsiteY0" fmla="*/ 344430 h 482385"/>
                <a:gd name="connsiteX1" fmla="*/ 415206 w 600541"/>
                <a:gd name="connsiteY1" fmla="*/ 369480 h 482385"/>
                <a:gd name="connsiteX2" fmla="*/ 334409 w 600541"/>
                <a:gd name="connsiteY2" fmla="*/ 431508 h 482385"/>
                <a:gd name="connsiteX3" fmla="*/ 360943 w 600541"/>
                <a:gd name="connsiteY3" fmla="*/ 344430 h 482385"/>
                <a:gd name="connsiteX4" fmla="*/ 158230 w 600541"/>
                <a:gd name="connsiteY4" fmla="*/ 344430 h 482385"/>
                <a:gd name="connsiteX5" fmla="*/ 184529 w 600541"/>
                <a:gd name="connsiteY5" fmla="*/ 431014 h 482385"/>
                <a:gd name="connsiteX6" fmla="*/ 104437 w 600541"/>
                <a:gd name="connsiteY6" fmla="*/ 369236 h 482385"/>
                <a:gd name="connsiteX7" fmla="*/ 158230 w 600541"/>
                <a:gd name="connsiteY7" fmla="*/ 344430 h 482385"/>
                <a:gd name="connsiteX8" fmla="*/ 272241 w 600541"/>
                <a:gd name="connsiteY8" fmla="*/ 331516 h 482385"/>
                <a:gd name="connsiteX9" fmla="*/ 343018 w 600541"/>
                <a:gd name="connsiteY9" fmla="*/ 339630 h 482385"/>
                <a:gd name="connsiteX10" fmla="*/ 308586 w 600541"/>
                <a:gd name="connsiteY10" fmla="*/ 440343 h 482385"/>
                <a:gd name="connsiteX11" fmla="*/ 272241 w 600541"/>
                <a:gd name="connsiteY11" fmla="*/ 445832 h 482385"/>
                <a:gd name="connsiteX12" fmla="*/ 253118 w 600541"/>
                <a:gd name="connsiteY12" fmla="*/ 331516 h 482385"/>
                <a:gd name="connsiteX13" fmla="*/ 253118 w 600541"/>
                <a:gd name="connsiteY13" fmla="*/ 446044 h 482385"/>
                <a:gd name="connsiteX14" fmla="*/ 212245 w 600541"/>
                <a:gd name="connsiteY14" fmla="*/ 440079 h 482385"/>
                <a:gd name="connsiteX15" fmla="*/ 177825 w 600541"/>
                <a:gd name="connsiteY15" fmla="*/ 339867 h 482385"/>
                <a:gd name="connsiteX16" fmla="*/ 253118 w 600541"/>
                <a:gd name="connsiteY16" fmla="*/ 331516 h 482385"/>
                <a:gd name="connsiteX17" fmla="*/ 368784 w 600541"/>
                <a:gd name="connsiteY17" fmla="*/ 260175 h 482385"/>
                <a:gd name="connsiteX18" fmla="*/ 454583 w 600541"/>
                <a:gd name="connsiteY18" fmla="*/ 260175 h 482385"/>
                <a:gd name="connsiteX19" fmla="*/ 425904 w 600541"/>
                <a:gd name="connsiteY19" fmla="*/ 353251 h 482385"/>
                <a:gd name="connsiteX20" fmla="*/ 363765 w 600541"/>
                <a:gd name="connsiteY20" fmla="*/ 325090 h 482385"/>
                <a:gd name="connsiteX21" fmla="*/ 368784 w 600541"/>
                <a:gd name="connsiteY21" fmla="*/ 260175 h 482385"/>
                <a:gd name="connsiteX22" fmla="*/ 272241 w 600541"/>
                <a:gd name="connsiteY22" fmla="*/ 260175 h 482385"/>
                <a:gd name="connsiteX23" fmla="*/ 349440 w 600541"/>
                <a:gd name="connsiteY23" fmla="*/ 260175 h 482385"/>
                <a:gd name="connsiteX24" fmla="*/ 345616 w 600541"/>
                <a:gd name="connsiteY24" fmla="*/ 320297 h 482385"/>
                <a:gd name="connsiteX25" fmla="*/ 272241 w 600541"/>
                <a:gd name="connsiteY25" fmla="*/ 312185 h 482385"/>
                <a:gd name="connsiteX26" fmla="*/ 169710 w 600541"/>
                <a:gd name="connsiteY26" fmla="*/ 260175 h 482385"/>
                <a:gd name="connsiteX27" fmla="*/ 253118 w 600541"/>
                <a:gd name="connsiteY27" fmla="*/ 260175 h 482385"/>
                <a:gd name="connsiteX28" fmla="*/ 253118 w 600541"/>
                <a:gd name="connsiteY28" fmla="*/ 312185 h 482385"/>
                <a:gd name="connsiteX29" fmla="*/ 174729 w 600541"/>
                <a:gd name="connsiteY29" fmla="*/ 320297 h 482385"/>
                <a:gd name="connsiteX30" fmla="*/ 169710 w 600541"/>
                <a:gd name="connsiteY30" fmla="*/ 260175 h 482385"/>
                <a:gd name="connsiteX31" fmla="*/ 65273 w 600541"/>
                <a:gd name="connsiteY31" fmla="*/ 260175 h 482385"/>
                <a:gd name="connsiteX32" fmla="*/ 150605 w 600541"/>
                <a:gd name="connsiteY32" fmla="*/ 260175 h 482385"/>
                <a:gd name="connsiteX33" fmla="*/ 155385 w 600541"/>
                <a:gd name="connsiteY33" fmla="*/ 325078 h 482385"/>
                <a:gd name="connsiteX34" fmla="*/ 93717 w 600541"/>
                <a:gd name="connsiteY34" fmla="*/ 352757 h 482385"/>
                <a:gd name="connsiteX35" fmla="*/ 65273 w 600541"/>
                <a:gd name="connsiteY35" fmla="*/ 260175 h 482385"/>
                <a:gd name="connsiteX36" fmla="*/ 346333 w 600541"/>
                <a:gd name="connsiteY36" fmla="*/ 186645 h 482385"/>
                <a:gd name="connsiteX37" fmla="*/ 349440 w 600541"/>
                <a:gd name="connsiteY37" fmla="*/ 244367 h 482385"/>
                <a:gd name="connsiteX38" fmla="*/ 272241 w 600541"/>
                <a:gd name="connsiteY38" fmla="*/ 244367 h 482385"/>
                <a:gd name="connsiteX39" fmla="*/ 272241 w 600541"/>
                <a:gd name="connsiteY39" fmla="*/ 193801 h 482385"/>
                <a:gd name="connsiteX40" fmla="*/ 346333 w 600541"/>
                <a:gd name="connsiteY40" fmla="*/ 186645 h 482385"/>
                <a:gd name="connsiteX41" fmla="*/ 174251 w 600541"/>
                <a:gd name="connsiteY41" fmla="*/ 186645 h 482385"/>
                <a:gd name="connsiteX42" fmla="*/ 253118 w 600541"/>
                <a:gd name="connsiteY42" fmla="*/ 193801 h 482385"/>
                <a:gd name="connsiteX43" fmla="*/ 253118 w 600541"/>
                <a:gd name="connsiteY43" fmla="*/ 244367 h 482385"/>
                <a:gd name="connsiteX44" fmla="*/ 169710 w 600541"/>
                <a:gd name="connsiteY44" fmla="*/ 244367 h 482385"/>
                <a:gd name="connsiteX45" fmla="*/ 174251 w 600541"/>
                <a:gd name="connsiteY45" fmla="*/ 186645 h 482385"/>
                <a:gd name="connsiteX46" fmla="*/ 92525 w 600541"/>
                <a:gd name="connsiteY46" fmla="*/ 153974 h 482385"/>
                <a:gd name="connsiteX47" fmla="*/ 154679 w 600541"/>
                <a:gd name="connsiteY47" fmla="*/ 181879 h 482385"/>
                <a:gd name="connsiteX48" fmla="*/ 150376 w 600541"/>
                <a:gd name="connsiteY48" fmla="*/ 244368 h 482385"/>
                <a:gd name="connsiteX49" fmla="*/ 65273 w 600541"/>
                <a:gd name="connsiteY49" fmla="*/ 244368 h 482385"/>
                <a:gd name="connsiteX50" fmla="*/ 92525 w 600541"/>
                <a:gd name="connsiteY50" fmla="*/ 153974 h 482385"/>
                <a:gd name="connsiteX51" fmla="*/ 426413 w 600541"/>
                <a:gd name="connsiteY51" fmla="*/ 153197 h 482385"/>
                <a:gd name="connsiteX52" fmla="*/ 429044 w 600541"/>
                <a:gd name="connsiteY52" fmla="*/ 156061 h 482385"/>
                <a:gd name="connsiteX53" fmla="*/ 444350 w 600541"/>
                <a:gd name="connsiteY53" fmla="*/ 188758 h 482385"/>
                <a:gd name="connsiteX54" fmla="*/ 404410 w 600541"/>
                <a:gd name="connsiteY54" fmla="*/ 212863 h 482385"/>
                <a:gd name="connsiteX55" fmla="*/ 392930 w 600541"/>
                <a:gd name="connsiteY55" fmla="*/ 231002 h 482385"/>
                <a:gd name="connsiteX56" fmla="*/ 394844 w 600541"/>
                <a:gd name="connsiteY56" fmla="*/ 244367 h 482385"/>
                <a:gd name="connsiteX57" fmla="*/ 368775 w 600541"/>
                <a:gd name="connsiteY57" fmla="*/ 244367 h 482385"/>
                <a:gd name="connsiteX58" fmla="*/ 364470 w 600541"/>
                <a:gd name="connsiteY58" fmla="*/ 181837 h 482385"/>
                <a:gd name="connsiteX59" fmla="*/ 426413 w 600541"/>
                <a:gd name="connsiteY59" fmla="*/ 153197 h 482385"/>
                <a:gd name="connsiteX60" fmla="*/ 182835 w 600541"/>
                <a:gd name="connsiteY60" fmla="*/ 72541 h 482385"/>
                <a:gd name="connsiteX61" fmla="*/ 157498 w 600541"/>
                <a:gd name="connsiteY61" fmla="*/ 161101 h 482385"/>
                <a:gd name="connsiteX62" fmla="*/ 103237 w 600541"/>
                <a:gd name="connsiteY62" fmla="*/ 135798 h 482385"/>
                <a:gd name="connsiteX63" fmla="*/ 182835 w 600541"/>
                <a:gd name="connsiteY63" fmla="*/ 72541 h 482385"/>
                <a:gd name="connsiteX64" fmla="*/ 336032 w 600541"/>
                <a:gd name="connsiteY64" fmla="*/ 72330 h 482385"/>
                <a:gd name="connsiteX65" fmla="*/ 374284 w 600541"/>
                <a:gd name="connsiteY65" fmla="*/ 93807 h 482385"/>
                <a:gd name="connsiteX66" fmla="*/ 373806 w 600541"/>
                <a:gd name="connsiteY66" fmla="*/ 94284 h 482385"/>
                <a:gd name="connsiteX67" fmla="*/ 361852 w 600541"/>
                <a:gd name="connsiteY67" fmla="*/ 111943 h 482385"/>
                <a:gd name="connsiteX68" fmla="*/ 368785 w 600541"/>
                <a:gd name="connsiteY68" fmla="*/ 131988 h 482385"/>
                <a:gd name="connsiteX69" fmla="*/ 370220 w 600541"/>
                <a:gd name="connsiteY69" fmla="*/ 133420 h 482385"/>
                <a:gd name="connsiteX70" fmla="*/ 393649 w 600541"/>
                <a:gd name="connsiteY70" fmla="*/ 142726 h 482385"/>
                <a:gd name="connsiteX71" fmla="*/ 396279 w 600541"/>
                <a:gd name="connsiteY71" fmla="*/ 142726 h 482385"/>
                <a:gd name="connsiteX72" fmla="*/ 407515 w 600541"/>
                <a:gd name="connsiteY72" fmla="*/ 141533 h 482385"/>
                <a:gd name="connsiteX73" fmla="*/ 361613 w 600541"/>
                <a:gd name="connsiteY73" fmla="*/ 161101 h 482385"/>
                <a:gd name="connsiteX74" fmla="*/ 336032 w 600541"/>
                <a:gd name="connsiteY74" fmla="*/ 72330 h 482385"/>
                <a:gd name="connsiteX75" fmla="*/ 272241 w 600541"/>
                <a:gd name="connsiteY75" fmla="*/ 57299 h 482385"/>
                <a:gd name="connsiteX76" fmla="*/ 310732 w 600541"/>
                <a:gd name="connsiteY76" fmla="*/ 63263 h 482385"/>
                <a:gd name="connsiteX77" fmla="*/ 343724 w 600541"/>
                <a:gd name="connsiteY77" fmla="*/ 165849 h 482385"/>
                <a:gd name="connsiteX78" fmla="*/ 272241 w 600541"/>
                <a:gd name="connsiteY78" fmla="*/ 174438 h 482385"/>
                <a:gd name="connsiteX79" fmla="*/ 253118 w 600541"/>
                <a:gd name="connsiteY79" fmla="*/ 57017 h 482385"/>
                <a:gd name="connsiteX80" fmla="*/ 253118 w 600541"/>
                <a:gd name="connsiteY80" fmla="*/ 174438 h 482385"/>
                <a:gd name="connsiteX81" fmla="*/ 177119 w 600541"/>
                <a:gd name="connsiteY81" fmla="*/ 165846 h 482385"/>
                <a:gd name="connsiteX82" fmla="*/ 209861 w 600541"/>
                <a:gd name="connsiteY82" fmla="*/ 63461 h 482385"/>
                <a:gd name="connsiteX83" fmla="*/ 253118 w 600541"/>
                <a:gd name="connsiteY83" fmla="*/ 57017 h 482385"/>
                <a:gd name="connsiteX84" fmla="*/ 253128 w 600541"/>
                <a:gd name="connsiteY84" fmla="*/ 0 h 482385"/>
                <a:gd name="connsiteX85" fmla="*/ 424509 w 600541"/>
                <a:gd name="connsiteY85" fmla="*/ 66832 h 482385"/>
                <a:gd name="connsiteX86" fmla="*/ 436699 w 600541"/>
                <a:gd name="connsiteY86" fmla="*/ 45350 h 482385"/>
                <a:gd name="connsiteX87" fmla="*/ 445782 w 600541"/>
                <a:gd name="connsiteY87" fmla="*/ 40099 h 482385"/>
                <a:gd name="connsiteX88" fmla="*/ 453192 w 600541"/>
                <a:gd name="connsiteY88" fmla="*/ 43202 h 482385"/>
                <a:gd name="connsiteX89" fmla="*/ 459168 w 600541"/>
                <a:gd name="connsiteY89" fmla="*/ 48931 h 482385"/>
                <a:gd name="connsiteX90" fmla="*/ 463231 w 600541"/>
                <a:gd name="connsiteY90" fmla="*/ 60865 h 482385"/>
                <a:gd name="connsiteX91" fmla="*/ 461080 w 600541"/>
                <a:gd name="connsiteY91" fmla="*/ 82585 h 482385"/>
                <a:gd name="connsiteX92" fmla="*/ 517251 w 600541"/>
                <a:gd name="connsiteY92" fmla="*/ 138677 h 482385"/>
                <a:gd name="connsiteX93" fmla="*/ 553582 w 600541"/>
                <a:gd name="connsiteY93" fmla="*/ 79005 h 482385"/>
                <a:gd name="connsiteX94" fmla="*/ 564578 w 600541"/>
                <a:gd name="connsiteY94" fmla="*/ 72561 h 482385"/>
                <a:gd name="connsiteX95" fmla="*/ 573900 w 600541"/>
                <a:gd name="connsiteY95" fmla="*/ 76618 h 482385"/>
                <a:gd name="connsiteX96" fmla="*/ 578441 w 600541"/>
                <a:gd name="connsiteY96" fmla="*/ 80915 h 482385"/>
                <a:gd name="connsiteX97" fmla="*/ 582983 w 600541"/>
                <a:gd name="connsiteY97" fmla="*/ 99532 h 482385"/>
                <a:gd name="connsiteX98" fmla="*/ 558841 w 600541"/>
                <a:gd name="connsiteY98" fmla="*/ 180208 h 482385"/>
                <a:gd name="connsiteX99" fmla="*/ 592544 w 600541"/>
                <a:gd name="connsiteY99" fmla="*/ 214102 h 482385"/>
                <a:gd name="connsiteX100" fmla="*/ 589914 w 600541"/>
                <a:gd name="connsiteY100" fmla="*/ 258020 h 482385"/>
                <a:gd name="connsiteX101" fmla="*/ 589675 w 600541"/>
                <a:gd name="connsiteY101" fmla="*/ 258497 h 482385"/>
                <a:gd name="connsiteX102" fmla="*/ 568402 w 600541"/>
                <a:gd name="connsiteY102" fmla="*/ 267567 h 482385"/>
                <a:gd name="connsiteX103" fmla="*/ 547846 w 600541"/>
                <a:gd name="connsiteY103" fmla="*/ 258736 h 482385"/>
                <a:gd name="connsiteX104" fmla="*/ 515338 w 600541"/>
                <a:gd name="connsiteY104" fmla="*/ 226275 h 482385"/>
                <a:gd name="connsiteX105" fmla="*/ 430724 w 600541"/>
                <a:gd name="connsiteY105" fmla="*/ 251575 h 482385"/>
                <a:gd name="connsiteX106" fmla="*/ 425943 w 600541"/>
                <a:gd name="connsiteY106" fmla="*/ 252291 h 482385"/>
                <a:gd name="connsiteX107" fmla="*/ 412319 w 600541"/>
                <a:gd name="connsiteY107" fmla="*/ 246802 h 482385"/>
                <a:gd name="connsiteX108" fmla="*/ 407777 w 600541"/>
                <a:gd name="connsiteY108" fmla="*/ 242267 h 482385"/>
                <a:gd name="connsiteX109" fmla="*/ 403953 w 600541"/>
                <a:gd name="connsiteY109" fmla="*/ 231526 h 482385"/>
                <a:gd name="connsiteX110" fmla="*/ 410167 w 600541"/>
                <a:gd name="connsiteY110" fmla="*/ 222217 h 482385"/>
                <a:gd name="connsiteX111" fmla="*/ 473031 w 600541"/>
                <a:gd name="connsiteY111" fmla="*/ 184027 h 482385"/>
                <a:gd name="connsiteX112" fmla="*/ 418294 w 600541"/>
                <a:gd name="connsiteY112" fmla="*/ 129368 h 482385"/>
                <a:gd name="connsiteX113" fmla="*/ 392001 w 600541"/>
                <a:gd name="connsiteY113" fmla="*/ 131994 h 482385"/>
                <a:gd name="connsiteX114" fmla="*/ 390806 w 600541"/>
                <a:gd name="connsiteY114" fmla="*/ 131994 h 482385"/>
                <a:gd name="connsiteX115" fmla="*/ 380289 w 600541"/>
                <a:gd name="connsiteY115" fmla="*/ 127697 h 482385"/>
                <a:gd name="connsiteX116" fmla="*/ 374314 w 600541"/>
                <a:gd name="connsiteY116" fmla="*/ 121730 h 482385"/>
                <a:gd name="connsiteX117" fmla="*/ 371445 w 600541"/>
                <a:gd name="connsiteY117" fmla="*/ 113137 h 482385"/>
                <a:gd name="connsiteX118" fmla="*/ 376465 w 600541"/>
                <a:gd name="connsiteY118" fmla="*/ 105499 h 482385"/>
                <a:gd name="connsiteX119" fmla="*/ 402997 w 600541"/>
                <a:gd name="connsiteY119" fmla="*/ 90462 h 482385"/>
                <a:gd name="connsiteX120" fmla="*/ 253128 w 600541"/>
                <a:gd name="connsiteY120" fmla="*/ 31745 h 482385"/>
                <a:gd name="connsiteX121" fmla="*/ 31790 w 600541"/>
                <a:gd name="connsiteY121" fmla="*/ 252769 h 482385"/>
                <a:gd name="connsiteX122" fmla="*/ 157518 w 600541"/>
                <a:gd name="connsiteY122" fmla="*/ 452072 h 482385"/>
                <a:gd name="connsiteX123" fmla="*/ 164927 w 600541"/>
                <a:gd name="connsiteY123" fmla="*/ 473315 h 482385"/>
                <a:gd name="connsiteX124" fmla="*/ 150586 w 600541"/>
                <a:gd name="connsiteY124" fmla="*/ 482385 h 482385"/>
                <a:gd name="connsiteX125" fmla="*/ 143654 w 600541"/>
                <a:gd name="connsiteY125" fmla="*/ 480714 h 482385"/>
                <a:gd name="connsiteX126" fmla="*/ 0 w 600541"/>
                <a:gd name="connsiteY126" fmla="*/ 252769 h 482385"/>
                <a:gd name="connsiteX127" fmla="*/ 253128 w 600541"/>
                <a:gd name="connsiteY127" fmla="*/ 0 h 48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600541" h="482385">
                  <a:moveTo>
                    <a:pt x="360943" y="344430"/>
                  </a:moveTo>
                  <a:cubicBezTo>
                    <a:pt x="383891" y="351110"/>
                    <a:pt x="402537" y="359937"/>
                    <a:pt x="415206" y="369480"/>
                  </a:cubicBezTo>
                  <a:cubicBezTo>
                    <a:pt x="394409" y="396677"/>
                    <a:pt x="366680" y="418148"/>
                    <a:pt x="334409" y="431508"/>
                  </a:cubicBezTo>
                  <a:cubicBezTo>
                    <a:pt x="345883" y="407412"/>
                    <a:pt x="354967" y="377830"/>
                    <a:pt x="360943" y="344430"/>
                  </a:cubicBezTo>
                  <a:close/>
                  <a:moveTo>
                    <a:pt x="158230" y="344430"/>
                  </a:moveTo>
                  <a:cubicBezTo>
                    <a:pt x="164207" y="377823"/>
                    <a:pt x="173292" y="407162"/>
                    <a:pt x="184529" y="431014"/>
                  </a:cubicBezTo>
                  <a:cubicBezTo>
                    <a:pt x="152731" y="417895"/>
                    <a:pt x="125237" y="396190"/>
                    <a:pt x="104437" y="369236"/>
                  </a:cubicBezTo>
                  <a:cubicBezTo>
                    <a:pt x="117108" y="359696"/>
                    <a:pt x="135517" y="351109"/>
                    <a:pt x="158230" y="344430"/>
                  </a:cubicBezTo>
                  <a:close/>
                  <a:moveTo>
                    <a:pt x="272241" y="331516"/>
                  </a:moveTo>
                  <a:cubicBezTo>
                    <a:pt x="297826" y="332232"/>
                    <a:pt x="321976" y="335096"/>
                    <a:pt x="343018" y="339630"/>
                  </a:cubicBezTo>
                  <a:cubicBezTo>
                    <a:pt x="335606" y="382111"/>
                    <a:pt x="323172" y="416477"/>
                    <a:pt x="308586" y="440343"/>
                  </a:cubicBezTo>
                  <a:cubicBezTo>
                    <a:pt x="296630" y="443207"/>
                    <a:pt x="281805" y="445116"/>
                    <a:pt x="272241" y="445832"/>
                  </a:cubicBezTo>
                  <a:close/>
                  <a:moveTo>
                    <a:pt x="253118" y="331516"/>
                  </a:moveTo>
                  <a:lnTo>
                    <a:pt x="253118" y="446044"/>
                  </a:lnTo>
                  <a:cubicBezTo>
                    <a:pt x="237342" y="445328"/>
                    <a:pt x="225152" y="443419"/>
                    <a:pt x="212245" y="440079"/>
                  </a:cubicBezTo>
                  <a:cubicBezTo>
                    <a:pt x="197664" y="416219"/>
                    <a:pt x="184996" y="381861"/>
                    <a:pt x="177825" y="339867"/>
                  </a:cubicBezTo>
                  <a:cubicBezTo>
                    <a:pt x="199815" y="334856"/>
                    <a:pt x="221328" y="331993"/>
                    <a:pt x="253118" y="331516"/>
                  </a:cubicBezTo>
                  <a:close/>
                  <a:moveTo>
                    <a:pt x="368784" y="260175"/>
                  </a:moveTo>
                  <a:lnTo>
                    <a:pt x="454583" y="260175"/>
                  </a:lnTo>
                  <a:cubicBezTo>
                    <a:pt x="453149" y="298360"/>
                    <a:pt x="442872" y="326044"/>
                    <a:pt x="425904" y="353251"/>
                  </a:cubicBezTo>
                  <a:cubicBezTo>
                    <a:pt x="410608" y="341796"/>
                    <a:pt x="389337" y="332249"/>
                    <a:pt x="363765" y="325090"/>
                  </a:cubicBezTo>
                  <a:cubicBezTo>
                    <a:pt x="366633" y="304565"/>
                    <a:pt x="368306" y="282609"/>
                    <a:pt x="368784" y="260175"/>
                  </a:cubicBezTo>
                  <a:close/>
                  <a:moveTo>
                    <a:pt x="272241" y="260175"/>
                  </a:moveTo>
                  <a:lnTo>
                    <a:pt x="349440" y="260175"/>
                  </a:lnTo>
                  <a:cubicBezTo>
                    <a:pt x="348962" y="282601"/>
                    <a:pt x="348006" y="301688"/>
                    <a:pt x="345616" y="320297"/>
                  </a:cubicBezTo>
                  <a:cubicBezTo>
                    <a:pt x="323149" y="315525"/>
                    <a:pt x="297815" y="312901"/>
                    <a:pt x="272241" y="312185"/>
                  </a:cubicBezTo>
                  <a:close/>
                  <a:moveTo>
                    <a:pt x="169710" y="260175"/>
                  </a:moveTo>
                  <a:lnTo>
                    <a:pt x="253118" y="260175"/>
                  </a:lnTo>
                  <a:lnTo>
                    <a:pt x="253118" y="312185"/>
                  </a:lnTo>
                  <a:cubicBezTo>
                    <a:pt x="221332" y="312662"/>
                    <a:pt x="198389" y="315287"/>
                    <a:pt x="174729" y="320297"/>
                  </a:cubicBezTo>
                  <a:cubicBezTo>
                    <a:pt x="172339" y="301688"/>
                    <a:pt x="170188" y="282601"/>
                    <a:pt x="169710" y="260175"/>
                  </a:cubicBezTo>
                  <a:close/>
                  <a:moveTo>
                    <a:pt x="65273" y="260175"/>
                  </a:moveTo>
                  <a:lnTo>
                    <a:pt x="150605" y="260175"/>
                  </a:lnTo>
                  <a:cubicBezTo>
                    <a:pt x="150844" y="282605"/>
                    <a:pt x="152517" y="304557"/>
                    <a:pt x="155385" y="325078"/>
                  </a:cubicBezTo>
                  <a:cubicBezTo>
                    <a:pt x="130048" y="331998"/>
                    <a:pt x="109014" y="341542"/>
                    <a:pt x="93717" y="352757"/>
                  </a:cubicBezTo>
                  <a:cubicBezTo>
                    <a:pt x="76985" y="325794"/>
                    <a:pt x="66707" y="298353"/>
                    <a:pt x="65273" y="260175"/>
                  </a:cubicBezTo>
                  <a:close/>
                  <a:moveTo>
                    <a:pt x="346333" y="186645"/>
                  </a:moveTo>
                  <a:cubicBezTo>
                    <a:pt x="348484" y="204296"/>
                    <a:pt x="349201" y="221946"/>
                    <a:pt x="349440" y="244367"/>
                  </a:cubicBezTo>
                  <a:lnTo>
                    <a:pt x="272241" y="244367"/>
                  </a:lnTo>
                  <a:lnTo>
                    <a:pt x="272241" y="193801"/>
                  </a:lnTo>
                  <a:cubicBezTo>
                    <a:pt x="297815" y="193085"/>
                    <a:pt x="323627" y="191415"/>
                    <a:pt x="346333" y="186645"/>
                  </a:cubicBezTo>
                  <a:close/>
                  <a:moveTo>
                    <a:pt x="174251" y="186645"/>
                  </a:moveTo>
                  <a:cubicBezTo>
                    <a:pt x="197911" y="191654"/>
                    <a:pt x="221332" y="193324"/>
                    <a:pt x="253118" y="193801"/>
                  </a:cubicBezTo>
                  <a:lnTo>
                    <a:pt x="253118" y="244367"/>
                  </a:lnTo>
                  <a:lnTo>
                    <a:pt x="169710" y="244367"/>
                  </a:lnTo>
                  <a:cubicBezTo>
                    <a:pt x="170188" y="221946"/>
                    <a:pt x="172100" y="204296"/>
                    <a:pt x="174251" y="186645"/>
                  </a:cubicBezTo>
                  <a:close/>
                  <a:moveTo>
                    <a:pt x="92525" y="153974"/>
                  </a:moveTo>
                  <a:cubicBezTo>
                    <a:pt x="107825" y="165661"/>
                    <a:pt x="129100" y="174724"/>
                    <a:pt x="154679" y="181879"/>
                  </a:cubicBezTo>
                  <a:cubicBezTo>
                    <a:pt x="152288" y="201198"/>
                    <a:pt x="150854" y="221948"/>
                    <a:pt x="150376" y="244368"/>
                  </a:cubicBezTo>
                  <a:lnTo>
                    <a:pt x="65273" y="244368"/>
                  </a:lnTo>
                  <a:cubicBezTo>
                    <a:pt x="66946" y="209308"/>
                    <a:pt x="76748" y="180448"/>
                    <a:pt x="92525" y="153974"/>
                  </a:cubicBezTo>
                  <a:close/>
                  <a:moveTo>
                    <a:pt x="426413" y="153197"/>
                  </a:moveTo>
                  <a:lnTo>
                    <a:pt x="429044" y="156061"/>
                  </a:lnTo>
                  <a:cubicBezTo>
                    <a:pt x="435262" y="166324"/>
                    <a:pt x="440284" y="177302"/>
                    <a:pt x="444350" y="188758"/>
                  </a:cubicBezTo>
                  <a:lnTo>
                    <a:pt x="404410" y="212863"/>
                  </a:lnTo>
                  <a:cubicBezTo>
                    <a:pt x="397953" y="216921"/>
                    <a:pt x="393648" y="223603"/>
                    <a:pt x="392930" y="231002"/>
                  </a:cubicBezTo>
                  <a:cubicBezTo>
                    <a:pt x="392213" y="235298"/>
                    <a:pt x="392930" y="237923"/>
                    <a:pt x="394844" y="244367"/>
                  </a:cubicBezTo>
                  <a:lnTo>
                    <a:pt x="368775" y="244367"/>
                  </a:lnTo>
                  <a:cubicBezTo>
                    <a:pt x="368297" y="221933"/>
                    <a:pt x="366862" y="201169"/>
                    <a:pt x="364470" y="181837"/>
                  </a:cubicBezTo>
                  <a:cubicBezTo>
                    <a:pt x="389821" y="174677"/>
                    <a:pt x="411107" y="164653"/>
                    <a:pt x="426413" y="153197"/>
                  </a:cubicBezTo>
                  <a:close/>
                  <a:moveTo>
                    <a:pt x="182835" y="72541"/>
                  </a:moveTo>
                  <a:cubicBezTo>
                    <a:pt x="171839" y="97128"/>
                    <a:pt x="162995" y="127205"/>
                    <a:pt x="157498" y="161101"/>
                  </a:cubicBezTo>
                  <a:cubicBezTo>
                    <a:pt x="134072" y="154179"/>
                    <a:pt x="115667" y="145346"/>
                    <a:pt x="103237" y="135798"/>
                  </a:cubicBezTo>
                  <a:cubicBezTo>
                    <a:pt x="123555" y="108108"/>
                    <a:pt x="151044" y="86386"/>
                    <a:pt x="182835" y="72541"/>
                  </a:cubicBezTo>
                  <a:close/>
                  <a:moveTo>
                    <a:pt x="336032" y="72330"/>
                  </a:moveTo>
                  <a:cubicBezTo>
                    <a:pt x="349659" y="78057"/>
                    <a:pt x="362569" y="85216"/>
                    <a:pt x="374284" y="93807"/>
                  </a:cubicBezTo>
                  <a:lnTo>
                    <a:pt x="373806" y="94284"/>
                  </a:lnTo>
                  <a:cubicBezTo>
                    <a:pt x="367112" y="98102"/>
                    <a:pt x="362808" y="104545"/>
                    <a:pt x="361852" y="111943"/>
                  </a:cubicBezTo>
                  <a:cubicBezTo>
                    <a:pt x="360657" y="119102"/>
                    <a:pt x="363286" y="126499"/>
                    <a:pt x="368785" y="131988"/>
                  </a:cubicBezTo>
                  <a:lnTo>
                    <a:pt x="370220" y="133420"/>
                  </a:lnTo>
                  <a:cubicBezTo>
                    <a:pt x="375957" y="139147"/>
                    <a:pt x="385042" y="142726"/>
                    <a:pt x="393649" y="142726"/>
                  </a:cubicBezTo>
                  <a:cubicBezTo>
                    <a:pt x="394605" y="142726"/>
                    <a:pt x="395561" y="142726"/>
                    <a:pt x="396279" y="142726"/>
                  </a:cubicBezTo>
                  <a:lnTo>
                    <a:pt x="407515" y="141533"/>
                  </a:lnTo>
                  <a:cubicBezTo>
                    <a:pt x="395561" y="148931"/>
                    <a:pt x="380261" y="155612"/>
                    <a:pt x="361613" y="161101"/>
                  </a:cubicBezTo>
                  <a:cubicBezTo>
                    <a:pt x="356114" y="127215"/>
                    <a:pt x="347268" y="96909"/>
                    <a:pt x="336032" y="72330"/>
                  </a:cubicBezTo>
                  <a:close/>
                  <a:moveTo>
                    <a:pt x="272241" y="57299"/>
                  </a:moveTo>
                  <a:cubicBezTo>
                    <a:pt x="285151" y="58015"/>
                    <a:pt x="298300" y="59923"/>
                    <a:pt x="310732" y="63263"/>
                  </a:cubicBezTo>
                  <a:cubicBezTo>
                    <a:pt x="325076" y="88075"/>
                    <a:pt x="336791" y="123145"/>
                    <a:pt x="343724" y="165849"/>
                  </a:cubicBezTo>
                  <a:cubicBezTo>
                    <a:pt x="322446" y="170621"/>
                    <a:pt x="297822" y="173722"/>
                    <a:pt x="272241" y="174438"/>
                  </a:cubicBezTo>
                  <a:close/>
                  <a:moveTo>
                    <a:pt x="253118" y="57017"/>
                  </a:moveTo>
                  <a:lnTo>
                    <a:pt x="253118" y="174438"/>
                  </a:lnTo>
                  <a:cubicBezTo>
                    <a:pt x="221332" y="173961"/>
                    <a:pt x="199345" y="170858"/>
                    <a:pt x="177119" y="165846"/>
                  </a:cubicBezTo>
                  <a:cubicBezTo>
                    <a:pt x="184050" y="123126"/>
                    <a:pt x="195521" y="88282"/>
                    <a:pt x="209861" y="63461"/>
                  </a:cubicBezTo>
                  <a:cubicBezTo>
                    <a:pt x="223483" y="59881"/>
                    <a:pt x="237345" y="57494"/>
                    <a:pt x="253118" y="57017"/>
                  </a:cubicBezTo>
                  <a:close/>
                  <a:moveTo>
                    <a:pt x="253128" y="0"/>
                  </a:moveTo>
                  <a:cubicBezTo>
                    <a:pt x="316708" y="0"/>
                    <a:pt x="377899" y="24107"/>
                    <a:pt x="424509" y="66832"/>
                  </a:cubicBezTo>
                  <a:lnTo>
                    <a:pt x="436699" y="45350"/>
                  </a:lnTo>
                  <a:cubicBezTo>
                    <a:pt x="438611" y="42009"/>
                    <a:pt x="441958" y="40099"/>
                    <a:pt x="445782" y="40099"/>
                  </a:cubicBezTo>
                  <a:cubicBezTo>
                    <a:pt x="448411" y="40099"/>
                    <a:pt x="451041" y="41054"/>
                    <a:pt x="453192" y="43202"/>
                  </a:cubicBezTo>
                  <a:lnTo>
                    <a:pt x="459168" y="48931"/>
                  </a:lnTo>
                  <a:cubicBezTo>
                    <a:pt x="462036" y="52034"/>
                    <a:pt x="463709" y="56807"/>
                    <a:pt x="463231" y="60865"/>
                  </a:cubicBezTo>
                  <a:lnTo>
                    <a:pt x="461080" y="82585"/>
                  </a:lnTo>
                  <a:lnTo>
                    <a:pt x="517251" y="138677"/>
                  </a:lnTo>
                  <a:lnTo>
                    <a:pt x="553582" y="79005"/>
                  </a:lnTo>
                  <a:cubicBezTo>
                    <a:pt x="555973" y="74948"/>
                    <a:pt x="560036" y="72561"/>
                    <a:pt x="564578" y="72561"/>
                  </a:cubicBezTo>
                  <a:cubicBezTo>
                    <a:pt x="567924" y="72561"/>
                    <a:pt x="571270" y="73993"/>
                    <a:pt x="573900" y="76618"/>
                  </a:cubicBezTo>
                  <a:lnTo>
                    <a:pt x="578441" y="80915"/>
                  </a:lnTo>
                  <a:cubicBezTo>
                    <a:pt x="582983" y="85450"/>
                    <a:pt x="584895" y="93326"/>
                    <a:pt x="582983" y="99532"/>
                  </a:cubicBezTo>
                  <a:lnTo>
                    <a:pt x="558841" y="180208"/>
                  </a:lnTo>
                  <a:lnTo>
                    <a:pt x="592544" y="214102"/>
                  </a:lnTo>
                  <a:cubicBezTo>
                    <a:pt x="605451" y="226752"/>
                    <a:pt x="601388" y="246324"/>
                    <a:pt x="589914" y="258020"/>
                  </a:cubicBezTo>
                  <a:lnTo>
                    <a:pt x="589675" y="258497"/>
                  </a:lnTo>
                  <a:cubicBezTo>
                    <a:pt x="583461" y="264464"/>
                    <a:pt x="575812" y="267567"/>
                    <a:pt x="568402" y="267567"/>
                  </a:cubicBezTo>
                  <a:cubicBezTo>
                    <a:pt x="560753" y="267567"/>
                    <a:pt x="553582" y="264464"/>
                    <a:pt x="547846" y="258736"/>
                  </a:cubicBezTo>
                  <a:lnTo>
                    <a:pt x="515338" y="226275"/>
                  </a:lnTo>
                  <a:lnTo>
                    <a:pt x="430724" y="251575"/>
                  </a:lnTo>
                  <a:cubicBezTo>
                    <a:pt x="429289" y="252053"/>
                    <a:pt x="427616" y="252291"/>
                    <a:pt x="425943" y="252291"/>
                  </a:cubicBezTo>
                  <a:cubicBezTo>
                    <a:pt x="420924" y="252291"/>
                    <a:pt x="415665" y="250143"/>
                    <a:pt x="412319" y="246802"/>
                  </a:cubicBezTo>
                  <a:lnTo>
                    <a:pt x="407777" y="242267"/>
                  </a:lnTo>
                  <a:cubicBezTo>
                    <a:pt x="404909" y="239402"/>
                    <a:pt x="403475" y="235583"/>
                    <a:pt x="403953" y="231526"/>
                  </a:cubicBezTo>
                  <a:cubicBezTo>
                    <a:pt x="404431" y="227707"/>
                    <a:pt x="406821" y="224365"/>
                    <a:pt x="410167" y="222217"/>
                  </a:cubicBezTo>
                  <a:lnTo>
                    <a:pt x="473031" y="184027"/>
                  </a:lnTo>
                  <a:lnTo>
                    <a:pt x="418294" y="129368"/>
                  </a:lnTo>
                  <a:lnTo>
                    <a:pt x="392001" y="131994"/>
                  </a:lnTo>
                  <a:cubicBezTo>
                    <a:pt x="391762" y="131994"/>
                    <a:pt x="391284" y="131994"/>
                    <a:pt x="390806" y="131994"/>
                  </a:cubicBezTo>
                  <a:cubicBezTo>
                    <a:pt x="386982" y="131994"/>
                    <a:pt x="382918" y="130323"/>
                    <a:pt x="380289" y="127697"/>
                  </a:cubicBezTo>
                  <a:lnTo>
                    <a:pt x="374314" y="121730"/>
                  </a:lnTo>
                  <a:cubicBezTo>
                    <a:pt x="371923" y="119582"/>
                    <a:pt x="370967" y="116240"/>
                    <a:pt x="371445" y="113137"/>
                  </a:cubicBezTo>
                  <a:cubicBezTo>
                    <a:pt x="371684" y="110034"/>
                    <a:pt x="373596" y="107170"/>
                    <a:pt x="376465" y="105499"/>
                  </a:cubicBezTo>
                  <a:lnTo>
                    <a:pt x="402997" y="90462"/>
                  </a:lnTo>
                  <a:cubicBezTo>
                    <a:pt x="362362" y="52988"/>
                    <a:pt x="308582" y="31745"/>
                    <a:pt x="253128" y="31745"/>
                  </a:cubicBezTo>
                  <a:cubicBezTo>
                    <a:pt x="131225" y="31745"/>
                    <a:pt x="31790" y="130800"/>
                    <a:pt x="31790" y="252769"/>
                  </a:cubicBezTo>
                  <a:cubicBezTo>
                    <a:pt x="31790" y="337264"/>
                    <a:pt x="81269" y="415553"/>
                    <a:pt x="157518" y="452072"/>
                  </a:cubicBezTo>
                  <a:cubicBezTo>
                    <a:pt x="165405" y="455891"/>
                    <a:pt x="168752" y="465438"/>
                    <a:pt x="164927" y="473315"/>
                  </a:cubicBezTo>
                  <a:cubicBezTo>
                    <a:pt x="162298" y="479043"/>
                    <a:pt x="156562" y="482385"/>
                    <a:pt x="150586" y="482385"/>
                  </a:cubicBezTo>
                  <a:cubicBezTo>
                    <a:pt x="148196" y="482385"/>
                    <a:pt x="145805" y="481669"/>
                    <a:pt x="143654" y="480714"/>
                  </a:cubicBezTo>
                  <a:cubicBezTo>
                    <a:pt x="56410" y="438944"/>
                    <a:pt x="0" y="349437"/>
                    <a:pt x="0" y="252769"/>
                  </a:cubicBezTo>
                  <a:cubicBezTo>
                    <a:pt x="0" y="113376"/>
                    <a:pt x="113537" y="0"/>
                    <a:pt x="25312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ïSļíḋè">
              <a:extLst>
                <a:ext uri="{FF2B5EF4-FFF2-40B4-BE49-F238E27FC236}">
                  <a16:creationId xmlns:a16="http://schemas.microsoft.com/office/drawing/2014/main" id="{607A48F2-D558-4339-B6AF-6C8DF1928540}"/>
                </a:ext>
              </a:extLst>
            </p:cNvPr>
            <p:cNvSpPr/>
            <p:nvPr/>
          </p:nvSpPr>
          <p:spPr>
            <a:xfrm>
              <a:off x="6492928" y="2676725"/>
              <a:ext cx="258818" cy="296540"/>
            </a:xfrm>
            <a:custGeom>
              <a:avLst/>
              <a:gdLst>
                <a:gd name="T0" fmla="*/ 167 w 333"/>
                <a:gd name="T1" fmla="*/ 0 h 382"/>
                <a:gd name="T2" fmla="*/ 0 w 333"/>
                <a:gd name="T3" fmla="*/ 167 h 382"/>
                <a:gd name="T4" fmla="*/ 87 w 333"/>
                <a:gd name="T5" fmla="*/ 313 h 382"/>
                <a:gd name="T6" fmla="*/ 85 w 333"/>
                <a:gd name="T7" fmla="*/ 382 h 382"/>
                <a:gd name="T8" fmla="*/ 163 w 333"/>
                <a:gd name="T9" fmla="*/ 333 h 382"/>
                <a:gd name="T10" fmla="*/ 167 w 333"/>
                <a:gd name="T11" fmla="*/ 333 h 382"/>
                <a:gd name="T12" fmla="*/ 333 w 333"/>
                <a:gd name="T13" fmla="*/ 167 h 382"/>
                <a:gd name="T14" fmla="*/ 167 w 333"/>
                <a:gd name="T15" fmla="*/ 0 h 382"/>
                <a:gd name="T16" fmla="*/ 159 w 333"/>
                <a:gd name="T17" fmla="*/ 267 h 382"/>
                <a:gd name="T18" fmla="*/ 134 w 333"/>
                <a:gd name="T19" fmla="*/ 241 h 382"/>
                <a:gd name="T20" fmla="*/ 159 w 333"/>
                <a:gd name="T21" fmla="*/ 216 h 382"/>
                <a:gd name="T22" fmla="*/ 185 w 333"/>
                <a:gd name="T23" fmla="*/ 241 h 382"/>
                <a:gd name="T24" fmla="*/ 159 w 333"/>
                <a:gd name="T25" fmla="*/ 267 h 382"/>
                <a:gd name="T26" fmla="*/ 193 w 333"/>
                <a:gd name="T27" fmla="*/ 162 h 382"/>
                <a:gd name="T28" fmla="*/ 179 w 333"/>
                <a:gd name="T29" fmla="*/ 197 h 382"/>
                <a:gd name="T30" fmla="*/ 179 w 333"/>
                <a:gd name="T31" fmla="*/ 203 h 382"/>
                <a:gd name="T32" fmla="*/ 142 w 333"/>
                <a:gd name="T33" fmla="*/ 203 h 382"/>
                <a:gd name="T34" fmla="*/ 141 w 333"/>
                <a:gd name="T35" fmla="*/ 195 h 382"/>
                <a:gd name="T36" fmla="*/ 158 w 333"/>
                <a:gd name="T37" fmla="*/ 151 h 382"/>
                <a:gd name="T38" fmla="*/ 174 w 333"/>
                <a:gd name="T39" fmla="*/ 122 h 382"/>
                <a:gd name="T40" fmla="*/ 154 w 333"/>
                <a:gd name="T41" fmla="*/ 105 h 382"/>
                <a:gd name="T42" fmla="*/ 126 w 333"/>
                <a:gd name="T43" fmla="*/ 113 h 382"/>
                <a:gd name="T44" fmla="*/ 116 w 333"/>
                <a:gd name="T45" fmla="*/ 83 h 382"/>
                <a:gd name="T46" fmla="*/ 163 w 333"/>
                <a:gd name="T47" fmla="*/ 71 h 382"/>
                <a:gd name="T48" fmla="*/ 217 w 333"/>
                <a:gd name="T49" fmla="*/ 115 h 382"/>
                <a:gd name="T50" fmla="*/ 193 w 333"/>
                <a:gd name="T51" fmla="*/ 16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382">
                  <a:moveTo>
                    <a:pt x="167" y="0"/>
                  </a:moveTo>
                  <a:cubicBezTo>
                    <a:pt x="75" y="0"/>
                    <a:pt x="0" y="75"/>
                    <a:pt x="0" y="167"/>
                  </a:cubicBezTo>
                  <a:cubicBezTo>
                    <a:pt x="0" y="230"/>
                    <a:pt x="35" y="284"/>
                    <a:pt x="87" y="313"/>
                  </a:cubicBezTo>
                  <a:lnTo>
                    <a:pt x="85" y="382"/>
                  </a:lnTo>
                  <a:lnTo>
                    <a:pt x="163" y="333"/>
                  </a:lnTo>
                  <a:cubicBezTo>
                    <a:pt x="164" y="333"/>
                    <a:pt x="166" y="333"/>
                    <a:pt x="167" y="333"/>
                  </a:cubicBezTo>
                  <a:cubicBezTo>
                    <a:pt x="259" y="333"/>
                    <a:pt x="333" y="259"/>
                    <a:pt x="333" y="167"/>
                  </a:cubicBezTo>
                  <a:cubicBezTo>
                    <a:pt x="333" y="75"/>
                    <a:pt x="259" y="0"/>
                    <a:pt x="167" y="0"/>
                  </a:cubicBezTo>
                  <a:close/>
                  <a:moveTo>
                    <a:pt x="159" y="267"/>
                  </a:moveTo>
                  <a:cubicBezTo>
                    <a:pt x="144" y="267"/>
                    <a:pt x="134" y="256"/>
                    <a:pt x="134" y="241"/>
                  </a:cubicBezTo>
                  <a:cubicBezTo>
                    <a:pt x="134" y="226"/>
                    <a:pt x="145" y="216"/>
                    <a:pt x="159" y="216"/>
                  </a:cubicBezTo>
                  <a:cubicBezTo>
                    <a:pt x="175" y="216"/>
                    <a:pt x="184" y="226"/>
                    <a:pt x="185" y="241"/>
                  </a:cubicBezTo>
                  <a:cubicBezTo>
                    <a:pt x="185" y="256"/>
                    <a:pt x="175" y="267"/>
                    <a:pt x="159" y="267"/>
                  </a:cubicBezTo>
                  <a:close/>
                  <a:moveTo>
                    <a:pt x="193" y="162"/>
                  </a:moveTo>
                  <a:cubicBezTo>
                    <a:pt x="183" y="174"/>
                    <a:pt x="179" y="185"/>
                    <a:pt x="179" y="197"/>
                  </a:cubicBezTo>
                  <a:lnTo>
                    <a:pt x="179" y="203"/>
                  </a:lnTo>
                  <a:lnTo>
                    <a:pt x="142" y="203"/>
                  </a:lnTo>
                  <a:lnTo>
                    <a:pt x="141" y="195"/>
                  </a:lnTo>
                  <a:cubicBezTo>
                    <a:pt x="140" y="181"/>
                    <a:pt x="145" y="166"/>
                    <a:pt x="158" y="151"/>
                  </a:cubicBezTo>
                  <a:cubicBezTo>
                    <a:pt x="167" y="140"/>
                    <a:pt x="174" y="131"/>
                    <a:pt x="174" y="122"/>
                  </a:cubicBezTo>
                  <a:cubicBezTo>
                    <a:pt x="174" y="112"/>
                    <a:pt x="168" y="106"/>
                    <a:pt x="154" y="105"/>
                  </a:cubicBezTo>
                  <a:cubicBezTo>
                    <a:pt x="144" y="105"/>
                    <a:pt x="133" y="108"/>
                    <a:pt x="126" y="113"/>
                  </a:cubicBezTo>
                  <a:lnTo>
                    <a:pt x="116" y="83"/>
                  </a:lnTo>
                  <a:cubicBezTo>
                    <a:pt x="126" y="77"/>
                    <a:pt x="143" y="71"/>
                    <a:pt x="163" y="71"/>
                  </a:cubicBezTo>
                  <a:cubicBezTo>
                    <a:pt x="200" y="71"/>
                    <a:pt x="217" y="92"/>
                    <a:pt x="217" y="115"/>
                  </a:cubicBezTo>
                  <a:cubicBezTo>
                    <a:pt x="217" y="136"/>
                    <a:pt x="204" y="150"/>
                    <a:pt x="193" y="16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ïSļïḑé">
              <a:extLst>
                <a:ext uri="{FF2B5EF4-FFF2-40B4-BE49-F238E27FC236}">
                  <a16:creationId xmlns:a16="http://schemas.microsoft.com/office/drawing/2014/main" id="{5BB8291A-3BA8-46CF-AB27-3647092F4824}"/>
                </a:ext>
              </a:extLst>
            </p:cNvPr>
            <p:cNvSpPr/>
            <p:nvPr/>
          </p:nvSpPr>
          <p:spPr>
            <a:xfrm>
              <a:off x="6950896" y="3420704"/>
              <a:ext cx="296540" cy="288533"/>
            </a:xfrm>
            <a:custGeom>
              <a:avLst/>
              <a:gdLst>
                <a:gd name="connsiteX0" fmla="*/ 273512 w 601147"/>
                <a:gd name="connsiteY0" fmla="*/ 584635 h 584917"/>
                <a:gd name="connsiteX1" fmla="*/ 273513 w 601147"/>
                <a:gd name="connsiteY1" fmla="*/ 584635 h 584917"/>
                <a:gd name="connsiteX2" fmla="*/ 273583 w 601147"/>
                <a:gd name="connsiteY2" fmla="*/ 584635 h 584917"/>
                <a:gd name="connsiteX3" fmla="*/ 273583 w 601147"/>
                <a:gd name="connsiteY3" fmla="*/ 584917 h 584917"/>
                <a:gd name="connsiteX4" fmla="*/ 273512 w 601147"/>
                <a:gd name="connsiteY4" fmla="*/ 584917 h 584917"/>
                <a:gd name="connsiteX5" fmla="*/ 509977 w 601147"/>
                <a:gd name="connsiteY5" fmla="*/ 386927 h 584917"/>
                <a:gd name="connsiteX6" fmla="*/ 441599 w 601147"/>
                <a:gd name="connsiteY6" fmla="*/ 411333 h 584917"/>
                <a:gd name="connsiteX7" fmla="*/ 441599 w 601147"/>
                <a:gd name="connsiteY7" fmla="*/ 471114 h 584917"/>
                <a:gd name="connsiteX8" fmla="*/ 509977 w 601147"/>
                <a:gd name="connsiteY8" fmla="*/ 558592 h 584917"/>
                <a:gd name="connsiteX9" fmla="*/ 509977 w 601147"/>
                <a:gd name="connsiteY9" fmla="*/ 356214 h 584917"/>
                <a:gd name="connsiteX10" fmla="*/ 601147 w 601147"/>
                <a:gd name="connsiteY10" fmla="*/ 385008 h 584917"/>
                <a:gd name="connsiteX11" fmla="*/ 601147 w 601147"/>
                <a:gd name="connsiteY11" fmla="*/ 471114 h 584917"/>
                <a:gd name="connsiteX12" fmla="*/ 509977 w 601147"/>
                <a:gd name="connsiteY12" fmla="*/ 584917 h 584917"/>
                <a:gd name="connsiteX13" fmla="*/ 418806 w 601147"/>
                <a:gd name="connsiteY13" fmla="*/ 471114 h 584917"/>
                <a:gd name="connsiteX14" fmla="*/ 418806 w 601147"/>
                <a:gd name="connsiteY14" fmla="*/ 385008 h 584917"/>
                <a:gd name="connsiteX15" fmla="*/ 509977 w 601147"/>
                <a:gd name="connsiteY15" fmla="*/ 356214 h 584917"/>
                <a:gd name="connsiteX16" fmla="*/ 273513 w 601147"/>
                <a:gd name="connsiteY16" fmla="*/ 0 h 584917"/>
                <a:gd name="connsiteX17" fmla="*/ 424549 w 601147"/>
                <a:gd name="connsiteY17" fmla="*/ 150820 h 584917"/>
                <a:gd name="connsiteX18" fmla="*/ 341067 w 601147"/>
                <a:gd name="connsiteY18" fmla="*/ 308771 h 584917"/>
                <a:gd name="connsiteX19" fmla="*/ 453383 w 601147"/>
                <a:gd name="connsiteY19" fmla="*/ 364163 h 584917"/>
                <a:gd name="connsiteX20" fmla="*/ 427570 w 601147"/>
                <a:gd name="connsiteY20" fmla="*/ 363889 h 584917"/>
                <a:gd name="connsiteX21" fmla="*/ 395989 w 601147"/>
                <a:gd name="connsiteY21" fmla="*/ 351000 h 584917"/>
                <a:gd name="connsiteX22" fmla="*/ 395989 w 601147"/>
                <a:gd name="connsiteY22" fmla="*/ 471108 h 584917"/>
                <a:gd name="connsiteX23" fmla="*/ 449264 w 601147"/>
                <a:gd name="connsiteY23" fmla="*/ 570376 h 584917"/>
                <a:gd name="connsiteX24" fmla="*/ 273513 w 601147"/>
                <a:gd name="connsiteY24" fmla="*/ 584635 h 584917"/>
                <a:gd name="connsiteX25" fmla="*/ 350129 w 601147"/>
                <a:gd name="connsiteY25" fmla="*/ 508402 h 584917"/>
                <a:gd name="connsiteX26" fmla="*/ 285595 w 601147"/>
                <a:gd name="connsiteY26" fmla="*/ 352646 h 584917"/>
                <a:gd name="connsiteX27" fmla="*/ 286419 w 601147"/>
                <a:gd name="connsiteY27" fmla="*/ 352646 h 584917"/>
                <a:gd name="connsiteX28" fmla="*/ 311409 w 601147"/>
                <a:gd name="connsiteY28" fmla="*/ 323853 h 584917"/>
                <a:gd name="connsiteX29" fmla="*/ 273513 w 601147"/>
                <a:gd name="connsiteY29" fmla="*/ 330708 h 584917"/>
                <a:gd name="connsiteX30" fmla="*/ 235616 w 601147"/>
                <a:gd name="connsiteY30" fmla="*/ 323853 h 584917"/>
                <a:gd name="connsiteX31" fmla="*/ 260880 w 601147"/>
                <a:gd name="connsiteY31" fmla="*/ 352646 h 584917"/>
                <a:gd name="connsiteX32" fmla="*/ 261430 w 601147"/>
                <a:gd name="connsiteY32" fmla="*/ 352646 h 584917"/>
                <a:gd name="connsiteX33" fmla="*/ 196896 w 601147"/>
                <a:gd name="connsiteY33" fmla="*/ 508402 h 584917"/>
                <a:gd name="connsiteX34" fmla="*/ 273513 w 601147"/>
                <a:gd name="connsiteY34" fmla="*/ 584635 h 584917"/>
                <a:gd name="connsiteX35" fmla="*/ 0 w 601147"/>
                <a:gd name="connsiteY35" fmla="*/ 517451 h 584917"/>
                <a:gd name="connsiteX36" fmla="*/ 205958 w 601147"/>
                <a:gd name="connsiteY36" fmla="*/ 308771 h 584917"/>
                <a:gd name="connsiteX37" fmla="*/ 122476 w 601147"/>
                <a:gd name="connsiteY37" fmla="*/ 150820 h 584917"/>
                <a:gd name="connsiteX38" fmla="*/ 273513 w 601147"/>
                <a:gd name="connsiteY38" fmla="*/ 0 h 5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1147" h="584917">
                  <a:moveTo>
                    <a:pt x="273512" y="584635"/>
                  </a:moveTo>
                  <a:lnTo>
                    <a:pt x="273513" y="584635"/>
                  </a:lnTo>
                  <a:lnTo>
                    <a:pt x="273583" y="584635"/>
                  </a:lnTo>
                  <a:lnTo>
                    <a:pt x="273583" y="584917"/>
                  </a:lnTo>
                  <a:lnTo>
                    <a:pt x="273512" y="584917"/>
                  </a:lnTo>
                  <a:close/>
                  <a:moveTo>
                    <a:pt x="509977" y="386927"/>
                  </a:moveTo>
                  <a:cubicBezTo>
                    <a:pt x="484163" y="406671"/>
                    <a:pt x="459448" y="411333"/>
                    <a:pt x="441599" y="411333"/>
                  </a:cubicBezTo>
                  <a:lnTo>
                    <a:pt x="441599" y="471114"/>
                  </a:lnTo>
                  <a:cubicBezTo>
                    <a:pt x="441599" y="509505"/>
                    <a:pt x="484438" y="543235"/>
                    <a:pt x="509977" y="558592"/>
                  </a:cubicBezTo>
                  <a:close/>
                  <a:moveTo>
                    <a:pt x="509977" y="356214"/>
                  </a:moveTo>
                  <a:cubicBezTo>
                    <a:pt x="555562" y="403929"/>
                    <a:pt x="601147" y="385008"/>
                    <a:pt x="601147" y="385008"/>
                  </a:cubicBezTo>
                  <a:lnTo>
                    <a:pt x="601147" y="471114"/>
                  </a:lnTo>
                  <a:cubicBezTo>
                    <a:pt x="601147" y="539396"/>
                    <a:pt x="509977" y="584917"/>
                    <a:pt x="509977" y="584917"/>
                  </a:cubicBezTo>
                  <a:cubicBezTo>
                    <a:pt x="509977" y="584917"/>
                    <a:pt x="418806" y="539396"/>
                    <a:pt x="418806" y="471114"/>
                  </a:cubicBezTo>
                  <a:lnTo>
                    <a:pt x="418806" y="385008"/>
                  </a:lnTo>
                  <a:cubicBezTo>
                    <a:pt x="418806" y="385008"/>
                    <a:pt x="464391" y="403929"/>
                    <a:pt x="509977" y="356214"/>
                  </a:cubicBezTo>
                  <a:close/>
                  <a:moveTo>
                    <a:pt x="273513" y="0"/>
                  </a:moveTo>
                  <a:cubicBezTo>
                    <a:pt x="356994" y="0"/>
                    <a:pt x="424549" y="67458"/>
                    <a:pt x="424549" y="150820"/>
                  </a:cubicBezTo>
                  <a:cubicBezTo>
                    <a:pt x="424549" y="210052"/>
                    <a:pt x="390497" y="275590"/>
                    <a:pt x="341067" y="308771"/>
                  </a:cubicBezTo>
                  <a:cubicBezTo>
                    <a:pt x="383357" y="319465"/>
                    <a:pt x="421528" y="339483"/>
                    <a:pt x="453383" y="364163"/>
                  </a:cubicBezTo>
                  <a:cubicBezTo>
                    <a:pt x="438280" y="367454"/>
                    <a:pt x="427570" y="363889"/>
                    <a:pt x="427570" y="363889"/>
                  </a:cubicBezTo>
                  <a:lnTo>
                    <a:pt x="395989" y="351000"/>
                  </a:lnTo>
                  <a:lnTo>
                    <a:pt x="395989" y="471108"/>
                  </a:lnTo>
                  <a:cubicBezTo>
                    <a:pt x="395989" y="513338"/>
                    <a:pt x="422901" y="547341"/>
                    <a:pt x="449264" y="570376"/>
                  </a:cubicBezTo>
                  <a:cubicBezTo>
                    <a:pt x="399559" y="579973"/>
                    <a:pt x="336673" y="584635"/>
                    <a:pt x="273513" y="584635"/>
                  </a:cubicBezTo>
                  <a:lnTo>
                    <a:pt x="350129" y="508402"/>
                  </a:lnTo>
                  <a:lnTo>
                    <a:pt x="285595" y="352646"/>
                  </a:lnTo>
                  <a:lnTo>
                    <a:pt x="286419" y="352646"/>
                  </a:lnTo>
                  <a:lnTo>
                    <a:pt x="311409" y="323853"/>
                  </a:lnTo>
                  <a:cubicBezTo>
                    <a:pt x="299326" y="328240"/>
                    <a:pt x="286694" y="330708"/>
                    <a:pt x="273513" y="330708"/>
                  </a:cubicBezTo>
                  <a:cubicBezTo>
                    <a:pt x="260331" y="330708"/>
                    <a:pt x="247699" y="328240"/>
                    <a:pt x="235616" y="323853"/>
                  </a:cubicBezTo>
                  <a:lnTo>
                    <a:pt x="260880" y="352646"/>
                  </a:lnTo>
                  <a:lnTo>
                    <a:pt x="261430" y="352646"/>
                  </a:lnTo>
                  <a:lnTo>
                    <a:pt x="196896" y="508402"/>
                  </a:lnTo>
                  <a:lnTo>
                    <a:pt x="273513" y="584635"/>
                  </a:lnTo>
                  <a:cubicBezTo>
                    <a:pt x="136756" y="584635"/>
                    <a:pt x="0" y="562423"/>
                    <a:pt x="0" y="517451"/>
                  </a:cubicBezTo>
                  <a:cubicBezTo>
                    <a:pt x="0" y="441218"/>
                    <a:pt x="87601" y="338661"/>
                    <a:pt x="205958" y="308771"/>
                  </a:cubicBezTo>
                  <a:cubicBezTo>
                    <a:pt x="156528" y="275590"/>
                    <a:pt x="122476" y="210052"/>
                    <a:pt x="122476" y="150820"/>
                  </a:cubicBezTo>
                  <a:cubicBezTo>
                    <a:pt x="122476" y="67458"/>
                    <a:pt x="190031" y="0"/>
                    <a:pt x="27351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íŝḻidê">
              <a:extLst>
                <a:ext uri="{FF2B5EF4-FFF2-40B4-BE49-F238E27FC236}">
                  <a16:creationId xmlns:a16="http://schemas.microsoft.com/office/drawing/2014/main" id="{080DC31F-E870-47C3-A544-DF339A708253}"/>
                </a:ext>
              </a:extLst>
            </p:cNvPr>
            <p:cNvSpPr/>
            <p:nvPr/>
          </p:nvSpPr>
          <p:spPr>
            <a:xfrm>
              <a:off x="4978508" y="3416915"/>
              <a:ext cx="296540" cy="296111"/>
            </a:xfrm>
            <a:custGeom>
              <a:avLst/>
              <a:gdLst>
                <a:gd name="connsiteX0" fmla="*/ 96718 w 607590"/>
                <a:gd name="connsiteY0" fmla="*/ 353867 h 606712"/>
                <a:gd name="connsiteX1" fmla="*/ 56131 w 607590"/>
                <a:gd name="connsiteY1" fmla="*/ 556143 h 606712"/>
                <a:gd name="connsiteX2" fmla="*/ 551459 w 607590"/>
                <a:gd name="connsiteY2" fmla="*/ 556143 h 606712"/>
                <a:gd name="connsiteX3" fmla="*/ 510872 w 607590"/>
                <a:gd name="connsiteY3" fmla="*/ 353867 h 606712"/>
                <a:gd name="connsiteX4" fmla="*/ 401570 w 607590"/>
                <a:gd name="connsiteY4" fmla="*/ 353867 h 606712"/>
                <a:gd name="connsiteX5" fmla="*/ 388664 w 607590"/>
                <a:gd name="connsiteY5" fmla="*/ 375108 h 606712"/>
                <a:gd name="connsiteX6" fmla="*/ 372198 w 607590"/>
                <a:gd name="connsiteY6" fmla="*/ 403459 h 606712"/>
                <a:gd name="connsiteX7" fmla="*/ 366679 w 607590"/>
                <a:gd name="connsiteY7" fmla="*/ 413323 h 606712"/>
                <a:gd name="connsiteX8" fmla="*/ 348255 w 607590"/>
                <a:gd name="connsiteY8" fmla="*/ 447984 h 606712"/>
                <a:gd name="connsiteX9" fmla="*/ 326448 w 607590"/>
                <a:gd name="connsiteY9" fmla="*/ 491621 h 606712"/>
                <a:gd name="connsiteX10" fmla="*/ 303751 w 607590"/>
                <a:gd name="connsiteY10" fmla="*/ 505574 h 606712"/>
                <a:gd name="connsiteX11" fmla="*/ 281143 w 607590"/>
                <a:gd name="connsiteY11" fmla="*/ 491621 h 606712"/>
                <a:gd name="connsiteX12" fmla="*/ 270817 w 607590"/>
                <a:gd name="connsiteY12" fmla="*/ 471002 h 606712"/>
                <a:gd name="connsiteX13" fmla="*/ 253372 w 607590"/>
                <a:gd name="connsiteY13" fmla="*/ 436697 h 606712"/>
                <a:gd name="connsiteX14" fmla="*/ 208245 w 607590"/>
                <a:gd name="connsiteY14" fmla="*/ 354312 h 606712"/>
                <a:gd name="connsiteX15" fmla="*/ 208067 w 607590"/>
                <a:gd name="connsiteY15" fmla="*/ 353867 h 606712"/>
                <a:gd name="connsiteX16" fmla="*/ 303795 w 607590"/>
                <a:gd name="connsiteY16" fmla="*/ 151706 h 606712"/>
                <a:gd name="connsiteX17" fmla="*/ 329093 w 607590"/>
                <a:gd name="connsiteY17" fmla="*/ 176969 h 606712"/>
                <a:gd name="connsiteX18" fmla="*/ 303795 w 607590"/>
                <a:gd name="connsiteY18" fmla="*/ 202232 h 606712"/>
                <a:gd name="connsiteX19" fmla="*/ 278497 w 607590"/>
                <a:gd name="connsiteY19" fmla="*/ 176969 h 606712"/>
                <a:gd name="connsiteX20" fmla="*/ 303795 w 607590"/>
                <a:gd name="connsiteY20" fmla="*/ 151706 h 606712"/>
                <a:gd name="connsiteX21" fmla="*/ 303751 w 607590"/>
                <a:gd name="connsiteY21" fmla="*/ 101111 h 606712"/>
                <a:gd name="connsiteX22" fmla="*/ 227827 w 607590"/>
                <a:gd name="connsiteY22" fmla="*/ 176920 h 606712"/>
                <a:gd name="connsiteX23" fmla="*/ 303751 w 607590"/>
                <a:gd name="connsiteY23" fmla="*/ 252818 h 606712"/>
                <a:gd name="connsiteX24" fmla="*/ 379763 w 607590"/>
                <a:gd name="connsiteY24" fmla="*/ 176920 h 606712"/>
                <a:gd name="connsiteX25" fmla="*/ 303751 w 607590"/>
                <a:gd name="connsiteY25" fmla="*/ 101111 h 606712"/>
                <a:gd name="connsiteX26" fmla="*/ 320727 w 607590"/>
                <a:gd name="connsiteY26" fmla="*/ 812 h 606712"/>
                <a:gd name="connsiteX27" fmla="*/ 421775 w 607590"/>
                <a:gd name="connsiteY27" fmla="*/ 44854 h 606712"/>
                <a:gd name="connsiteX28" fmla="*/ 480965 w 607590"/>
                <a:gd name="connsiteY28" fmla="*/ 176920 h 606712"/>
                <a:gd name="connsiteX29" fmla="*/ 453729 w 607590"/>
                <a:gd name="connsiteY29" fmla="*/ 271215 h 606712"/>
                <a:gd name="connsiteX30" fmla="*/ 439221 w 607590"/>
                <a:gd name="connsiteY30" fmla="*/ 293878 h 606712"/>
                <a:gd name="connsiteX31" fmla="*/ 433257 w 607590"/>
                <a:gd name="connsiteY31" fmla="*/ 303387 h 606712"/>
                <a:gd name="connsiteX32" fmla="*/ 531611 w 607590"/>
                <a:gd name="connsiteY32" fmla="*/ 303387 h 606712"/>
                <a:gd name="connsiteX33" fmla="*/ 556444 w 607590"/>
                <a:gd name="connsiteY33" fmla="*/ 323650 h 606712"/>
                <a:gd name="connsiteX34" fmla="*/ 607089 w 607590"/>
                <a:gd name="connsiteY34" fmla="*/ 576495 h 606712"/>
                <a:gd name="connsiteX35" fmla="*/ 601838 w 607590"/>
                <a:gd name="connsiteY35" fmla="*/ 597469 h 606712"/>
                <a:gd name="connsiteX36" fmla="*/ 582256 w 607590"/>
                <a:gd name="connsiteY36" fmla="*/ 606712 h 606712"/>
                <a:gd name="connsiteX37" fmla="*/ 25245 w 607590"/>
                <a:gd name="connsiteY37" fmla="*/ 606712 h 606712"/>
                <a:gd name="connsiteX38" fmla="*/ 5752 w 607590"/>
                <a:gd name="connsiteY38" fmla="*/ 597469 h 606712"/>
                <a:gd name="connsiteX39" fmla="*/ 501 w 607590"/>
                <a:gd name="connsiteY39" fmla="*/ 576495 h 606712"/>
                <a:gd name="connsiteX40" fmla="*/ 51146 w 607590"/>
                <a:gd name="connsiteY40" fmla="*/ 323650 h 606712"/>
                <a:gd name="connsiteX41" fmla="*/ 75890 w 607590"/>
                <a:gd name="connsiteY41" fmla="*/ 303387 h 606712"/>
                <a:gd name="connsiteX42" fmla="*/ 175846 w 607590"/>
                <a:gd name="connsiteY42" fmla="*/ 303387 h 606712"/>
                <a:gd name="connsiteX43" fmla="*/ 160982 w 607590"/>
                <a:gd name="connsiteY43" fmla="*/ 281613 h 606712"/>
                <a:gd name="connsiteX44" fmla="*/ 128316 w 607590"/>
                <a:gd name="connsiteY44" fmla="*/ 151769 h 606712"/>
                <a:gd name="connsiteX45" fmla="*/ 283101 w 607590"/>
                <a:gd name="connsiteY45" fmla="*/ 1218 h 606712"/>
                <a:gd name="connsiteX46" fmla="*/ 320727 w 607590"/>
                <a:gd name="connsiteY46" fmla="*/ 812 h 60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7590" h="606712">
                  <a:moveTo>
                    <a:pt x="96718" y="353867"/>
                  </a:moveTo>
                  <a:lnTo>
                    <a:pt x="56131" y="556143"/>
                  </a:lnTo>
                  <a:lnTo>
                    <a:pt x="551459" y="556143"/>
                  </a:lnTo>
                  <a:lnTo>
                    <a:pt x="510872" y="353867"/>
                  </a:lnTo>
                  <a:lnTo>
                    <a:pt x="401570" y="353867"/>
                  </a:lnTo>
                  <a:cubicBezTo>
                    <a:pt x="397387" y="360710"/>
                    <a:pt x="393025" y="367820"/>
                    <a:pt x="388664" y="375108"/>
                  </a:cubicBezTo>
                  <a:cubicBezTo>
                    <a:pt x="383057" y="384528"/>
                    <a:pt x="377538" y="393949"/>
                    <a:pt x="372198" y="403459"/>
                  </a:cubicBezTo>
                  <a:cubicBezTo>
                    <a:pt x="370329" y="406747"/>
                    <a:pt x="368548" y="410035"/>
                    <a:pt x="366679" y="413323"/>
                  </a:cubicBezTo>
                  <a:cubicBezTo>
                    <a:pt x="360360" y="424788"/>
                    <a:pt x="354129" y="436342"/>
                    <a:pt x="348255" y="447984"/>
                  </a:cubicBezTo>
                  <a:lnTo>
                    <a:pt x="326448" y="491621"/>
                  </a:lnTo>
                  <a:cubicBezTo>
                    <a:pt x="322175" y="500153"/>
                    <a:pt x="313364" y="505574"/>
                    <a:pt x="303751" y="505574"/>
                  </a:cubicBezTo>
                  <a:cubicBezTo>
                    <a:pt x="294227" y="505574"/>
                    <a:pt x="285415" y="500153"/>
                    <a:pt x="281143" y="491621"/>
                  </a:cubicBezTo>
                  <a:lnTo>
                    <a:pt x="270817" y="471002"/>
                  </a:lnTo>
                  <a:cubicBezTo>
                    <a:pt x="265032" y="459449"/>
                    <a:pt x="259246" y="448162"/>
                    <a:pt x="253372" y="436697"/>
                  </a:cubicBezTo>
                  <a:cubicBezTo>
                    <a:pt x="239665" y="410035"/>
                    <a:pt x="224533" y="381862"/>
                    <a:pt x="208245" y="354312"/>
                  </a:cubicBezTo>
                  <a:cubicBezTo>
                    <a:pt x="208245" y="354223"/>
                    <a:pt x="208156" y="354045"/>
                    <a:pt x="208067" y="353867"/>
                  </a:cubicBezTo>
                  <a:close/>
                  <a:moveTo>
                    <a:pt x="303795" y="151706"/>
                  </a:moveTo>
                  <a:cubicBezTo>
                    <a:pt x="317767" y="151706"/>
                    <a:pt x="329093" y="163017"/>
                    <a:pt x="329093" y="176969"/>
                  </a:cubicBezTo>
                  <a:cubicBezTo>
                    <a:pt x="329093" y="190921"/>
                    <a:pt x="317767" y="202232"/>
                    <a:pt x="303795" y="202232"/>
                  </a:cubicBezTo>
                  <a:cubicBezTo>
                    <a:pt x="289823" y="202232"/>
                    <a:pt x="278497" y="190921"/>
                    <a:pt x="278497" y="176969"/>
                  </a:cubicBezTo>
                  <a:cubicBezTo>
                    <a:pt x="278497" y="163017"/>
                    <a:pt x="289823" y="151706"/>
                    <a:pt x="303795" y="151706"/>
                  </a:cubicBezTo>
                  <a:close/>
                  <a:moveTo>
                    <a:pt x="303751" y="101111"/>
                  </a:moveTo>
                  <a:cubicBezTo>
                    <a:pt x="261917" y="101111"/>
                    <a:pt x="227827" y="135150"/>
                    <a:pt x="227827" y="176920"/>
                  </a:cubicBezTo>
                  <a:cubicBezTo>
                    <a:pt x="227827" y="218780"/>
                    <a:pt x="261917" y="252818"/>
                    <a:pt x="303751" y="252818"/>
                  </a:cubicBezTo>
                  <a:cubicBezTo>
                    <a:pt x="345673" y="252818"/>
                    <a:pt x="379763" y="218780"/>
                    <a:pt x="379763" y="176920"/>
                  </a:cubicBezTo>
                  <a:cubicBezTo>
                    <a:pt x="379763" y="135150"/>
                    <a:pt x="345673" y="101111"/>
                    <a:pt x="303751" y="101111"/>
                  </a:cubicBezTo>
                  <a:close/>
                  <a:moveTo>
                    <a:pt x="320727" y="812"/>
                  </a:moveTo>
                  <a:cubicBezTo>
                    <a:pt x="357990" y="4395"/>
                    <a:pt x="393537" y="19725"/>
                    <a:pt x="421775" y="44854"/>
                  </a:cubicBezTo>
                  <a:cubicBezTo>
                    <a:pt x="459425" y="78448"/>
                    <a:pt x="480965" y="126618"/>
                    <a:pt x="480965" y="176920"/>
                  </a:cubicBezTo>
                  <a:cubicBezTo>
                    <a:pt x="480965" y="210426"/>
                    <a:pt x="471530" y="242953"/>
                    <a:pt x="453729" y="271215"/>
                  </a:cubicBezTo>
                  <a:lnTo>
                    <a:pt x="439221" y="293878"/>
                  </a:lnTo>
                  <a:cubicBezTo>
                    <a:pt x="437262" y="296988"/>
                    <a:pt x="435215" y="300188"/>
                    <a:pt x="433257" y="303387"/>
                  </a:cubicBezTo>
                  <a:lnTo>
                    <a:pt x="531611" y="303387"/>
                  </a:lnTo>
                  <a:cubicBezTo>
                    <a:pt x="543716" y="303387"/>
                    <a:pt x="554129" y="311830"/>
                    <a:pt x="556444" y="323650"/>
                  </a:cubicBezTo>
                  <a:lnTo>
                    <a:pt x="607089" y="576495"/>
                  </a:lnTo>
                  <a:cubicBezTo>
                    <a:pt x="608602" y="583872"/>
                    <a:pt x="606644" y="591604"/>
                    <a:pt x="601838" y="597469"/>
                  </a:cubicBezTo>
                  <a:cubicBezTo>
                    <a:pt x="597031" y="603246"/>
                    <a:pt x="589911" y="606712"/>
                    <a:pt x="582256" y="606712"/>
                  </a:cubicBezTo>
                  <a:lnTo>
                    <a:pt x="25245" y="606712"/>
                  </a:lnTo>
                  <a:cubicBezTo>
                    <a:pt x="17679" y="606712"/>
                    <a:pt x="10559" y="603246"/>
                    <a:pt x="5752" y="597469"/>
                  </a:cubicBezTo>
                  <a:cubicBezTo>
                    <a:pt x="946" y="591604"/>
                    <a:pt x="-1012" y="583872"/>
                    <a:pt x="501" y="576495"/>
                  </a:cubicBezTo>
                  <a:lnTo>
                    <a:pt x="51146" y="323650"/>
                  </a:lnTo>
                  <a:cubicBezTo>
                    <a:pt x="53460" y="311830"/>
                    <a:pt x="63874" y="303387"/>
                    <a:pt x="75890" y="303387"/>
                  </a:cubicBezTo>
                  <a:lnTo>
                    <a:pt x="175846" y="303387"/>
                  </a:lnTo>
                  <a:cubicBezTo>
                    <a:pt x="170951" y="296099"/>
                    <a:pt x="166233" y="288634"/>
                    <a:pt x="160982" y="281613"/>
                  </a:cubicBezTo>
                  <a:cubicBezTo>
                    <a:pt x="133478" y="244286"/>
                    <a:pt x="121907" y="198250"/>
                    <a:pt x="128316" y="151769"/>
                  </a:cubicBezTo>
                  <a:cubicBezTo>
                    <a:pt x="139175" y="73472"/>
                    <a:pt x="204329" y="10105"/>
                    <a:pt x="283101" y="1218"/>
                  </a:cubicBezTo>
                  <a:cubicBezTo>
                    <a:pt x="295695" y="-271"/>
                    <a:pt x="308307" y="-382"/>
                    <a:pt x="320727" y="81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îsľidé">
              <a:extLst>
                <a:ext uri="{FF2B5EF4-FFF2-40B4-BE49-F238E27FC236}">
                  <a16:creationId xmlns:a16="http://schemas.microsoft.com/office/drawing/2014/main" id="{13BB1501-B126-4C7E-8AD8-AA39BF9F1063}"/>
                </a:ext>
              </a:extLst>
            </p:cNvPr>
            <p:cNvSpPr/>
            <p:nvPr/>
          </p:nvSpPr>
          <p:spPr>
            <a:xfrm>
              <a:off x="5465201" y="4266913"/>
              <a:ext cx="283394" cy="29654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7669" h="604464">
                  <a:moveTo>
                    <a:pt x="288905" y="148964"/>
                  </a:moveTo>
                  <a:cubicBezTo>
                    <a:pt x="373650" y="148964"/>
                    <a:pt x="442350" y="217584"/>
                    <a:pt x="442350" y="302232"/>
                  </a:cubicBezTo>
                  <a:cubicBezTo>
                    <a:pt x="442350" y="386880"/>
                    <a:pt x="373650" y="455500"/>
                    <a:pt x="288905" y="455500"/>
                  </a:cubicBezTo>
                  <a:cubicBezTo>
                    <a:pt x="204160" y="455500"/>
                    <a:pt x="135460" y="386880"/>
                    <a:pt x="135460" y="302232"/>
                  </a:cubicBezTo>
                  <a:cubicBezTo>
                    <a:pt x="135460" y="217584"/>
                    <a:pt x="204160" y="148964"/>
                    <a:pt x="288905" y="148964"/>
                  </a:cubicBezTo>
                  <a:close/>
                  <a:moveTo>
                    <a:pt x="288883" y="109335"/>
                  </a:moveTo>
                  <a:cubicBezTo>
                    <a:pt x="182356" y="109335"/>
                    <a:pt x="95685" y="195871"/>
                    <a:pt x="95685" y="302232"/>
                  </a:cubicBezTo>
                  <a:cubicBezTo>
                    <a:pt x="95685" y="408593"/>
                    <a:pt x="182356" y="495129"/>
                    <a:pt x="288883" y="495129"/>
                  </a:cubicBezTo>
                  <a:cubicBezTo>
                    <a:pt x="395410" y="495129"/>
                    <a:pt x="482082" y="408593"/>
                    <a:pt x="482082" y="302232"/>
                  </a:cubicBezTo>
                  <a:cubicBezTo>
                    <a:pt x="482082" y="195871"/>
                    <a:pt x="395410" y="109335"/>
                    <a:pt x="288883" y="109335"/>
                  </a:cubicBezTo>
                  <a:close/>
                  <a:moveTo>
                    <a:pt x="288883" y="0"/>
                  </a:moveTo>
                  <a:cubicBezTo>
                    <a:pt x="295336" y="0"/>
                    <a:pt x="301293" y="3073"/>
                    <a:pt x="305066" y="8327"/>
                  </a:cubicBezTo>
                  <a:lnTo>
                    <a:pt x="359570" y="85049"/>
                  </a:lnTo>
                  <a:lnTo>
                    <a:pt x="448724" y="55014"/>
                  </a:lnTo>
                  <a:cubicBezTo>
                    <a:pt x="454879" y="52933"/>
                    <a:pt x="461531" y="53924"/>
                    <a:pt x="466793" y="57691"/>
                  </a:cubicBezTo>
                  <a:cubicBezTo>
                    <a:pt x="471955" y="61457"/>
                    <a:pt x="475033" y="67603"/>
                    <a:pt x="474934" y="73947"/>
                  </a:cubicBezTo>
                  <a:lnTo>
                    <a:pt x="473842" y="168017"/>
                  </a:lnTo>
                  <a:lnTo>
                    <a:pt x="563789" y="196069"/>
                  </a:lnTo>
                  <a:cubicBezTo>
                    <a:pt x="569944" y="197953"/>
                    <a:pt x="574710" y="202711"/>
                    <a:pt x="576695" y="208856"/>
                  </a:cubicBezTo>
                  <a:cubicBezTo>
                    <a:pt x="578681" y="214903"/>
                    <a:pt x="577589" y="221643"/>
                    <a:pt x="573816" y="226798"/>
                  </a:cubicBezTo>
                  <a:lnTo>
                    <a:pt x="517525" y="302232"/>
                  </a:lnTo>
                  <a:lnTo>
                    <a:pt x="573816" y="377666"/>
                  </a:lnTo>
                  <a:cubicBezTo>
                    <a:pt x="577589" y="382821"/>
                    <a:pt x="578681" y="389462"/>
                    <a:pt x="576695" y="395608"/>
                  </a:cubicBezTo>
                  <a:cubicBezTo>
                    <a:pt x="574710" y="401753"/>
                    <a:pt x="569944" y="406511"/>
                    <a:pt x="563789" y="408395"/>
                  </a:cubicBezTo>
                  <a:lnTo>
                    <a:pt x="473842" y="436447"/>
                  </a:lnTo>
                  <a:lnTo>
                    <a:pt x="474934" y="530418"/>
                  </a:lnTo>
                  <a:cubicBezTo>
                    <a:pt x="475033" y="536861"/>
                    <a:pt x="471955" y="542907"/>
                    <a:pt x="466793" y="546674"/>
                  </a:cubicBezTo>
                  <a:cubicBezTo>
                    <a:pt x="461531" y="550441"/>
                    <a:pt x="454879" y="551531"/>
                    <a:pt x="448724" y="549450"/>
                  </a:cubicBezTo>
                  <a:lnTo>
                    <a:pt x="359570" y="519415"/>
                  </a:lnTo>
                  <a:lnTo>
                    <a:pt x="305066" y="596038"/>
                  </a:lnTo>
                  <a:cubicBezTo>
                    <a:pt x="301293" y="601292"/>
                    <a:pt x="295336" y="604464"/>
                    <a:pt x="288883" y="604464"/>
                  </a:cubicBezTo>
                  <a:cubicBezTo>
                    <a:pt x="282430" y="604464"/>
                    <a:pt x="276374" y="601292"/>
                    <a:pt x="272701" y="596038"/>
                  </a:cubicBezTo>
                  <a:lnTo>
                    <a:pt x="218196" y="519415"/>
                  </a:lnTo>
                  <a:lnTo>
                    <a:pt x="128943" y="549450"/>
                  </a:lnTo>
                  <a:cubicBezTo>
                    <a:pt x="122887" y="551531"/>
                    <a:pt x="116136" y="550441"/>
                    <a:pt x="110974" y="546674"/>
                  </a:cubicBezTo>
                  <a:cubicBezTo>
                    <a:pt x="105712" y="542907"/>
                    <a:pt x="102733" y="536861"/>
                    <a:pt x="102733" y="530418"/>
                  </a:cubicBezTo>
                  <a:lnTo>
                    <a:pt x="103826" y="436447"/>
                  </a:lnTo>
                  <a:lnTo>
                    <a:pt x="13977" y="408395"/>
                  </a:lnTo>
                  <a:cubicBezTo>
                    <a:pt x="7822" y="406511"/>
                    <a:pt x="2957" y="401753"/>
                    <a:pt x="972" y="395608"/>
                  </a:cubicBezTo>
                  <a:cubicBezTo>
                    <a:pt x="-1014" y="389462"/>
                    <a:pt x="78" y="382821"/>
                    <a:pt x="3950" y="377666"/>
                  </a:cubicBezTo>
                  <a:lnTo>
                    <a:pt x="60142" y="302232"/>
                  </a:lnTo>
                  <a:lnTo>
                    <a:pt x="3950" y="226798"/>
                  </a:lnTo>
                  <a:cubicBezTo>
                    <a:pt x="78" y="221643"/>
                    <a:pt x="-1014" y="214903"/>
                    <a:pt x="972" y="208856"/>
                  </a:cubicBezTo>
                  <a:cubicBezTo>
                    <a:pt x="2957" y="202711"/>
                    <a:pt x="7822" y="197953"/>
                    <a:pt x="13977" y="196069"/>
                  </a:cubicBezTo>
                  <a:lnTo>
                    <a:pt x="103826" y="168017"/>
                  </a:lnTo>
                  <a:lnTo>
                    <a:pt x="102733" y="73947"/>
                  </a:lnTo>
                  <a:cubicBezTo>
                    <a:pt x="102733" y="67603"/>
                    <a:pt x="105712" y="61457"/>
                    <a:pt x="110974" y="57691"/>
                  </a:cubicBezTo>
                  <a:cubicBezTo>
                    <a:pt x="116136" y="53924"/>
                    <a:pt x="122887" y="52933"/>
                    <a:pt x="128943" y="55014"/>
                  </a:cubicBezTo>
                  <a:lnTo>
                    <a:pt x="218196" y="85049"/>
                  </a:lnTo>
                  <a:lnTo>
                    <a:pt x="272701" y="8327"/>
                  </a:lnTo>
                  <a:cubicBezTo>
                    <a:pt x="276374" y="3073"/>
                    <a:pt x="282430" y="0"/>
                    <a:pt x="28888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şḷídè">
              <a:extLst>
                <a:ext uri="{FF2B5EF4-FFF2-40B4-BE49-F238E27FC236}">
                  <a16:creationId xmlns:a16="http://schemas.microsoft.com/office/drawing/2014/main" id="{8A78BC73-817D-4BE1-88BF-C98A4D5737CE}"/>
                </a:ext>
              </a:extLst>
            </p:cNvPr>
            <p:cNvSpPr/>
            <p:nvPr/>
          </p:nvSpPr>
          <p:spPr>
            <a:xfrm>
              <a:off x="6445495" y="4276088"/>
              <a:ext cx="296540" cy="278190"/>
            </a:xfrm>
            <a:custGeom>
              <a:avLst/>
              <a:gdLst>
                <a:gd name="T0" fmla="*/ 3973 w 3973"/>
                <a:gd name="T1" fmla="*/ 320 h 3733"/>
                <a:gd name="T2" fmla="*/ 3653 w 3973"/>
                <a:gd name="T3" fmla="*/ 0 h 3733"/>
                <a:gd name="T4" fmla="*/ 320 w 3973"/>
                <a:gd name="T5" fmla="*/ 0 h 3733"/>
                <a:gd name="T6" fmla="*/ 0 w 3973"/>
                <a:gd name="T7" fmla="*/ 320 h 3733"/>
                <a:gd name="T8" fmla="*/ 0 w 3973"/>
                <a:gd name="T9" fmla="*/ 3413 h 3733"/>
                <a:gd name="T10" fmla="*/ 320 w 3973"/>
                <a:gd name="T11" fmla="*/ 3733 h 3733"/>
                <a:gd name="T12" fmla="*/ 3653 w 3973"/>
                <a:gd name="T13" fmla="*/ 3733 h 3733"/>
                <a:gd name="T14" fmla="*/ 3973 w 3973"/>
                <a:gd name="T15" fmla="*/ 3413 h 3733"/>
                <a:gd name="T16" fmla="*/ 3973 w 3973"/>
                <a:gd name="T17" fmla="*/ 320 h 3733"/>
                <a:gd name="T18" fmla="*/ 1213 w 3973"/>
                <a:gd name="T19" fmla="*/ 400 h 3733"/>
                <a:gd name="T20" fmla="*/ 1787 w 3973"/>
                <a:gd name="T21" fmla="*/ 400 h 3733"/>
                <a:gd name="T22" fmla="*/ 1787 w 3973"/>
                <a:gd name="T23" fmla="*/ 853 h 3733"/>
                <a:gd name="T24" fmla="*/ 1213 w 3973"/>
                <a:gd name="T25" fmla="*/ 853 h 3733"/>
                <a:gd name="T26" fmla="*/ 1213 w 3973"/>
                <a:gd name="T27" fmla="*/ 400 h 3733"/>
                <a:gd name="T28" fmla="*/ 813 w 3973"/>
                <a:gd name="T29" fmla="*/ 3333 h 3733"/>
                <a:gd name="T30" fmla="*/ 400 w 3973"/>
                <a:gd name="T31" fmla="*/ 3333 h 3733"/>
                <a:gd name="T32" fmla="*/ 400 w 3973"/>
                <a:gd name="T33" fmla="*/ 2880 h 3733"/>
                <a:gd name="T34" fmla="*/ 813 w 3973"/>
                <a:gd name="T35" fmla="*/ 2880 h 3733"/>
                <a:gd name="T36" fmla="*/ 813 w 3973"/>
                <a:gd name="T37" fmla="*/ 3333 h 3733"/>
                <a:gd name="T38" fmla="*/ 813 w 3973"/>
                <a:gd name="T39" fmla="*/ 853 h 3733"/>
                <a:gd name="T40" fmla="*/ 400 w 3973"/>
                <a:gd name="T41" fmla="*/ 853 h 3733"/>
                <a:gd name="T42" fmla="*/ 400 w 3973"/>
                <a:gd name="T43" fmla="*/ 400 h 3733"/>
                <a:gd name="T44" fmla="*/ 813 w 3973"/>
                <a:gd name="T45" fmla="*/ 400 h 3733"/>
                <a:gd name="T46" fmla="*/ 813 w 3973"/>
                <a:gd name="T47" fmla="*/ 853 h 3733"/>
                <a:gd name="T48" fmla="*/ 1787 w 3973"/>
                <a:gd name="T49" fmla="*/ 3333 h 3733"/>
                <a:gd name="T50" fmla="*/ 1213 w 3973"/>
                <a:gd name="T51" fmla="*/ 3333 h 3733"/>
                <a:gd name="T52" fmla="*/ 1213 w 3973"/>
                <a:gd name="T53" fmla="*/ 2880 h 3733"/>
                <a:gd name="T54" fmla="*/ 1787 w 3973"/>
                <a:gd name="T55" fmla="*/ 2880 h 3733"/>
                <a:gd name="T56" fmla="*/ 1787 w 3973"/>
                <a:gd name="T57" fmla="*/ 3333 h 3733"/>
                <a:gd name="T58" fmla="*/ 1640 w 3973"/>
                <a:gd name="T59" fmla="*/ 2236 h 3733"/>
                <a:gd name="T60" fmla="*/ 1640 w 3973"/>
                <a:gd name="T61" fmla="*/ 1497 h 3733"/>
                <a:gd name="T62" fmla="*/ 1810 w 3973"/>
                <a:gd name="T63" fmla="*/ 1407 h 3733"/>
                <a:gd name="T64" fmla="*/ 2347 w 3973"/>
                <a:gd name="T65" fmla="*/ 1757 h 3733"/>
                <a:gd name="T66" fmla="*/ 2348 w 3973"/>
                <a:gd name="T67" fmla="*/ 1976 h 3733"/>
                <a:gd name="T68" fmla="*/ 1810 w 3973"/>
                <a:gd name="T69" fmla="*/ 2327 h 3733"/>
                <a:gd name="T70" fmla="*/ 1640 w 3973"/>
                <a:gd name="T71" fmla="*/ 2236 h 3733"/>
                <a:gd name="T72" fmla="*/ 2760 w 3973"/>
                <a:gd name="T73" fmla="*/ 3333 h 3733"/>
                <a:gd name="T74" fmla="*/ 2187 w 3973"/>
                <a:gd name="T75" fmla="*/ 3333 h 3733"/>
                <a:gd name="T76" fmla="*/ 2187 w 3973"/>
                <a:gd name="T77" fmla="*/ 2880 h 3733"/>
                <a:gd name="T78" fmla="*/ 2760 w 3973"/>
                <a:gd name="T79" fmla="*/ 2880 h 3733"/>
                <a:gd name="T80" fmla="*/ 2760 w 3973"/>
                <a:gd name="T81" fmla="*/ 3333 h 3733"/>
                <a:gd name="T82" fmla="*/ 2760 w 3973"/>
                <a:gd name="T83" fmla="*/ 853 h 3733"/>
                <a:gd name="T84" fmla="*/ 2187 w 3973"/>
                <a:gd name="T85" fmla="*/ 853 h 3733"/>
                <a:gd name="T86" fmla="*/ 2187 w 3973"/>
                <a:gd name="T87" fmla="*/ 400 h 3733"/>
                <a:gd name="T88" fmla="*/ 2760 w 3973"/>
                <a:gd name="T89" fmla="*/ 400 h 3733"/>
                <a:gd name="T90" fmla="*/ 2760 w 3973"/>
                <a:gd name="T91" fmla="*/ 853 h 3733"/>
                <a:gd name="T92" fmla="*/ 3573 w 3973"/>
                <a:gd name="T93" fmla="*/ 3333 h 3733"/>
                <a:gd name="T94" fmla="*/ 3160 w 3973"/>
                <a:gd name="T95" fmla="*/ 3333 h 3733"/>
                <a:gd name="T96" fmla="*/ 3160 w 3973"/>
                <a:gd name="T97" fmla="*/ 2880 h 3733"/>
                <a:gd name="T98" fmla="*/ 3573 w 3973"/>
                <a:gd name="T99" fmla="*/ 2880 h 3733"/>
                <a:gd name="T100" fmla="*/ 3573 w 3973"/>
                <a:gd name="T101" fmla="*/ 3333 h 3733"/>
                <a:gd name="T102" fmla="*/ 3573 w 3973"/>
                <a:gd name="T103" fmla="*/ 853 h 3733"/>
                <a:gd name="T104" fmla="*/ 3160 w 3973"/>
                <a:gd name="T105" fmla="*/ 853 h 3733"/>
                <a:gd name="T106" fmla="*/ 3160 w 3973"/>
                <a:gd name="T107" fmla="*/ 400 h 3733"/>
                <a:gd name="T108" fmla="*/ 3573 w 3973"/>
                <a:gd name="T109" fmla="*/ 400 h 3733"/>
                <a:gd name="T110" fmla="*/ 3573 w 3973"/>
                <a:gd name="T111" fmla="*/ 853 h 3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3" h="3733">
                  <a:moveTo>
                    <a:pt x="3973" y="320"/>
                  </a:moveTo>
                  <a:cubicBezTo>
                    <a:pt x="3973" y="143"/>
                    <a:pt x="3830" y="0"/>
                    <a:pt x="3653" y="0"/>
                  </a:cubicBezTo>
                  <a:lnTo>
                    <a:pt x="320" y="0"/>
                  </a:lnTo>
                  <a:cubicBezTo>
                    <a:pt x="143" y="0"/>
                    <a:pt x="0" y="143"/>
                    <a:pt x="0" y="320"/>
                  </a:cubicBezTo>
                  <a:lnTo>
                    <a:pt x="0" y="3413"/>
                  </a:lnTo>
                  <a:cubicBezTo>
                    <a:pt x="0" y="3590"/>
                    <a:pt x="143" y="3733"/>
                    <a:pt x="320" y="3733"/>
                  </a:cubicBezTo>
                  <a:lnTo>
                    <a:pt x="3653" y="3733"/>
                  </a:lnTo>
                  <a:cubicBezTo>
                    <a:pt x="3830" y="3733"/>
                    <a:pt x="3973" y="3590"/>
                    <a:pt x="3973" y="3413"/>
                  </a:cubicBezTo>
                  <a:lnTo>
                    <a:pt x="3973" y="320"/>
                  </a:lnTo>
                  <a:close/>
                  <a:moveTo>
                    <a:pt x="1213" y="400"/>
                  </a:moveTo>
                  <a:lnTo>
                    <a:pt x="1787" y="400"/>
                  </a:lnTo>
                  <a:lnTo>
                    <a:pt x="1787" y="853"/>
                  </a:lnTo>
                  <a:lnTo>
                    <a:pt x="1213" y="853"/>
                  </a:lnTo>
                  <a:lnTo>
                    <a:pt x="1213" y="400"/>
                  </a:lnTo>
                  <a:close/>
                  <a:moveTo>
                    <a:pt x="813" y="3333"/>
                  </a:moveTo>
                  <a:lnTo>
                    <a:pt x="400" y="3333"/>
                  </a:lnTo>
                  <a:lnTo>
                    <a:pt x="400" y="2880"/>
                  </a:lnTo>
                  <a:lnTo>
                    <a:pt x="813" y="2880"/>
                  </a:lnTo>
                  <a:lnTo>
                    <a:pt x="813" y="3333"/>
                  </a:lnTo>
                  <a:close/>
                  <a:moveTo>
                    <a:pt x="813" y="853"/>
                  </a:moveTo>
                  <a:lnTo>
                    <a:pt x="400" y="853"/>
                  </a:lnTo>
                  <a:lnTo>
                    <a:pt x="400" y="400"/>
                  </a:lnTo>
                  <a:lnTo>
                    <a:pt x="813" y="400"/>
                  </a:lnTo>
                  <a:lnTo>
                    <a:pt x="813" y="853"/>
                  </a:lnTo>
                  <a:close/>
                  <a:moveTo>
                    <a:pt x="1787" y="3333"/>
                  </a:moveTo>
                  <a:lnTo>
                    <a:pt x="1213" y="3333"/>
                  </a:lnTo>
                  <a:lnTo>
                    <a:pt x="1213" y="2880"/>
                  </a:lnTo>
                  <a:lnTo>
                    <a:pt x="1787" y="2880"/>
                  </a:lnTo>
                  <a:lnTo>
                    <a:pt x="1787" y="3333"/>
                  </a:lnTo>
                  <a:close/>
                  <a:moveTo>
                    <a:pt x="1640" y="2236"/>
                  </a:moveTo>
                  <a:lnTo>
                    <a:pt x="1640" y="1497"/>
                  </a:lnTo>
                  <a:cubicBezTo>
                    <a:pt x="1640" y="1387"/>
                    <a:pt x="1718" y="1347"/>
                    <a:pt x="1810" y="1407"/>
                  </a:cubicBezTo>
                  <a:lnTo>
                    <a:pt x="2347" y="1757"/>
                  </a:lnTo>
                  <a:cubicBezTo>
                    <a:pt x="2439" y="1817"/>
                    <a:pt x="2440" y="1916"/>
                    <a:pt x="2348" y="1976"/>
                  </a:cubicBezTo>
                  <a:lnTo>
                    <a:pt x="1810" y="2327"/>
                  </a:lnTo>
                  <a:cubicBezTo>
                    <a:pt x="1718" y="2387"/>
                    <a:pt x="1640" y="2346"/>
                    <a:pt x="1640" y="2236"/>
                  </a:cubicBezTo>
                  <a:close/>
                  <a:moveTo>
                    <a:pt x="2760" y="3333"/>
                  </a:moveTo>
                  <a:lnTo>
                    <a:pt x="2187" y="3333"/>
                  </a:lnTo>
                  <a:lnTo>
                    <a:pt x="2187" y="2880"/>
                  </a:lnTo>
                  <a:lnTo>
                    <a:pt x="2760" y="2880"/>
                  </a:lnTo>
                  <a:lnTo>
                    <a:pt x="2760" y="3333"/>
                  </a:lnTo>
                  <a:close/>
                  <a:moveTo>
                    <a:pt x="2760" y="853"/>
                  </a:moveTo>
                  <a:lnTo>
                    <a:pt x="2187" y="853"/>
                  </a:lnTo>
                  <a:lnTo>
                    <a:pt x="2187" y="400"/>
                  </a:lnTo>
                  <a:lnTo>
                    <a:pt x="2760" y="400"/>
                  </a:lnTo>
                  <a:lnTo>
                    <a:pt x="2760" y="853"/>
                  </a:lnTo>
                  <a:close/>
                  <a:moveTo>
                    <a:pt x="3573" y="3333"/>
                  </a:moveTo>
                  <a:lnTo>
                    <a:pt x="3160" y="3333"/>
                  </a:lnTo>
                  <a:lnTo>
                    <a:pt x="3160" y="2880"/>
                  </a:lnTo>
                  <a:lnTo>
                    <a:pt x="3573" y="2880"/>
                  </a:lnTo>
                  <a:lnTo>
                    <a:pt x="3573" y="3333"/>
                  </a:lnTo>
                  <a:close/>
                  <a:moveTo>
                    <a:pt x="3573" y="853"/>
                  </a:moveTo>
                  <a:lnTo>
                    <a:pt x="3160" y="853"/>
                  </a:lnTo>
                  <a:lnTo>
                    <a:pt x="3160" y="400"/>
                  </a:lnTo>
                  <a:lnTo>
                    <a:pt x="3573" y="400"/>
                  </a:lnTo>
                  <a:lnTo>
                    <a:pt x="3573" y="853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iŝlide">
            <a:extLst>
              <a:ext uri="{FF2B5EF4-FFF2-40B4-BE49-F238E27FC236}">
                <a16:creationId xmlns:a16="http://schemas.microsoft.com/office/drawing/2014/main" id="{51468448-88BC-4FD1-9082-026E28B8E734}"/>
              </a:ext>
            </a:extLst>
          </p:cNvPr>
          <p:cNvGrpSpPr/>
          <p:nvPr/>
        </p:nvGrpSpPr>
        <p:grpSpPr>
          <a:xfrm>
            <a:off x="2256147" y="1628575"/>
            <a:ext cx="3021076" cy="1031620"/>
            <a:chOff x="673100" y="4913048"/>
            <a:chExt cx="2394314" cy="1031620"/>
          </a:xfrm>
        </p:grpSpPr>
        <p:sp>
          <p:nvSpPr>
            <p:cNvPr id="22" name="ïṥ1iḑe">
              <a:extLst>
                <a:ext uri="{FF2B5EF4-FFF2-40B4-BE49-F238E27FC236}">
                  <a16:creationId xmlns:a16="http://schemas.microsoft.com/office/drawing/2014/main" id="{F0707062-6DC7-4CE4-8472-2D410BFC43D0}"/>
                </a:ext>
              </a:extLst>
            </p:cNvPr>
            <p:cNvSpPr/>
            <p:nvPr/>
          </p:nvSpPr>
          <p:spPr bwMode="auto">
            <a:xfrm>
              <a:off x="673100" y="5354853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23" name="îṩ1îdè">
              <a:extLst>
                <a:ext uri="{FF2B5EF4-FFF2-40B4-BE49-F238E27FC236}">
                  <a16:creationId xmlns:a16="http://schemas.microsoft.com/office/drawing/2014/main" id="{D30D8F22-315C-4F3C-9C8F-05A79FAD5E93}"/>
                </a:ext>
              </a:extLst>
            </p:cNvPr>
            <p:cNvSpPr txBox="1"/>
            <p:nvPr/>
          </p:nvSpPr>
          <p:spPr bwMode="auto">
            <a:xfrm>
              <a:off x="673100" y="4913048"/>
              <a:ext cx="239431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4" name="íSḷîḍè">
            <a:extLst>
              <a:ext uri="{FF2B5EF4-FFF2-40B4-BE49-F238E27FC236}">
                <a16:creationId xmlns:a16="http://schemas.microsoft.com/office/drawing/2014/main" id="{F96B8D1D-3BAC-42D9-B1F6-AA225977A62B}"/>
              </a:ext>
            </a:extLst>
          </p:cNvPr>
          <p:cNvGrpSpPr/>
          <p:nvPr/>
        </p:nvGrpSpPr>
        <p:grpSpPr>
          <a:xfrm>
            <a:off x="2256147" y="4982750"/>
            <a:ext cx="3021076" cy="1031620"/>
            <a:chOff x="673100" y="4913048"/>
            <a:chExt cx="2394314" cy="1031620"/>
          </a:xfrm>
        </p:grpSpPr>
        <p:sp>
          <p:nvSpPr>
            <p:cNvPr id="25" name="ïşľíḋè">
              <a:extLst>
                <a:ext uri="{FF2B5EF4-FFF2-40B4-BE49-F238E27FC236}">
                  <a16:creationId xmlns:a16="http://schemas.microsoft.com/office/drawing/2014/main" id="{6EA5E22A-5BCF-4F96-9E5F-289F04A9BA7E}"/>
                </a:ext>
              </a:extLst>
            </p:cNvPr>
            <p:cNvSpPr/>
            <p:nvPr/>
          </p:nvSpPr>
          <p:spPr bwMode="auto">
            <a:xfrm>
              <a:off x="673100" y="5354853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26" name="íṧḻïdè">
              <a:extLst>
                <a:ext uri="{FF2B5EF4-FFF2-40B4-BE49-F238E27FC236}">
                  <a16:creationId xmlns:a16="http://schemas.microsoft.com/office/drawing/2014/main" id="{AD78FAE3-29FC-4004-A29F-EED0AEAA9669}"/>
                </a:ext>
              </a:extLst>
            </p:cNvPr>
            <p:cNvSpPr txBox="1"/>
            <p:nvPr/>
          </p:nvSpPr>
          <p:spPr bwMode="auto">
            <a:xfrm>
              <a:off x="673100" y="4913048"/>
              <a:ext cx="239431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7" name="í$ļîḓe">
            <a:extLst>
              <a:ext uri="{FF2B5EF4-FFF2-40B4-BE49-F238E27FC236}">
                <a16:creationId xmlns:a16="http://schemas.microsoft.com/office/drawing/2014/main" id="{E202C554-09B6-4362-B966-672AA53472D2}"/>
              </a:ext>
            </a:extLst>
          </p:cNvPr>
          <p:cNvGrpSpPr/>
          <p:nvPr/>
        </p:nvGrpSpPr>
        <p:grpSpPr>
          <a:xfrm>
            <a:off x="669925" y="3230845"/>
            <a:ext cx="3506150" cy="1031620"/>
            <a:chOff x="673100" y="4913048"/>
            <a:chExt cx="2394314" cy="1031620"/>
          </a:xfrm>
        </p:grpSpPr>
        <p:sp>
          <p:nvSpPr>
            <p:cNvPr id="28" name="ïšḻïḓe">
              <a:extLst>
                <a:ext uri="{FF2B5EF4-FFF2-40B4-BE49-F238E27FC236}">
                  <a16:creationId xmlns:a16="http://schemas.microsoft.com/office/drawing/2014/main" id="{1329DFCA-208F-4A97-B7FA-8D1C60F78EB0}"/>
                </a:ext>
              </a:extLst>
            </p:cNvPr>
            <p:cNvSpPr/>
            <p:nvPr/>
          </p:nvSpPr>
          <p:spPr bwMode="auto">
            <a:xfrm>
              <a:off x="673100" y="5354853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1" name="îṩḻide">
              <a:extLst>
                <a:ext uri="{FF2B5EF4-FFF2-40B4-BE49-F238E27FC236}">
                  <a16:creationId xmlns:a16="http://schemas.microsoft.com/office/drawing/2014/main" id="{28467234-387D-415A-BBEE-A2BB8B07963D}"/>
                </a:ext>
              </a:extLst>
            </p:cNvPr>
            <p:cNvSpPr txBox="1"/>
            <p:nvPr/>
          </p:nvSpPr>
          <p:spPr bwMode="auto">
            <a:xfrm>
              <a:off x="673100" y="4913048"/>
              <a:ext cx="239431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2" name="îşľîḍê">
            <a:extLst>
              <a:ext uri="{FF2B5EF4-FFF2-40B4-BE49-F238E27FC236}">
                <a16:creationId xmlns:a16="http://schemas.microsoft.com/office/drawing/2014/main" id="{913785DD-5D8E-4122-9C52-E0F91DD10314}"/>
              </a:ext>
            </a:extLst>
          </p:cNvPr>
          <p:cNvGrpSpPr/>
          <p:nvPr/>
        </p:nvGrpSpPr>
        <p:grpSpPr>
          <a:xfrm>
            <a:off x="8012750" y="3230845"/>
            <a:ext cx="3506150" cy="1031620"/>
            <a:chOff x="673100" y="4913048"/>
            <a:chExt cx="2394314" cy="1031620"/>
          </a:xfrm>
        </p:grpSpPr>
        <p:sp>
          <p:nvSpPr>
            <p:cNvPr id="33" name="îṡlîḑé">
              <a:extLst>
                <a:ext uri="{FF2B5EF4-FFF2-40B4-BE49-F238E27FC236}">
                  <a16:creationId xmlns:a16="http://schemas.microsoft.com/office/drawing/2014/main" id="{16C6C068-17EB-4466-9ADA-3C23C22FD9F3}"/>
                </a:ext>
              </a:extLst>
            </p:cNvPr>
            <p:cNvSpPr/>
            <p:nvPr/>
          </p:nvSpPr>
          <p:spPr bwMode="auto">
            <a:xfrm>
              <a:off x="673100" y="5354853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4" name="îş1ïde">
              <a:extLst>
                <a:ext uri="{FF2B5EF4-FFF2-40B4-BE49-F238E27FC236}">
                  <a16:creationId xmlns:a16="http://schemas.microsoft.com/office/drawing/2014/main" id="{6E520E58-3946-45AF-9B12-D5B407D6F8ED}"/>
                </a:ext>
              </a:extLst>
            </p:cNvPr>
            <p:cNvSpPr txBox="1"/>
            <p:nvPr/>
          </p:nvSpPr>
          <p:spPr bwMode="auto">
            <a:xfrm>
              <a:off x="673100" y="4913048"/>
              <a:ext cx="239431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5" name="ïṧ1íḍè">
            <a:extLst>
              <a:ext uri="{FF2B5EF4-FFF2-40B4-BE49-F238E27FC236}">
                <a16:creationId xmlns:a16="http://schemas.microsoft.com/office/drawing/2014/main" id="{9ADAB6DE-01D1-4AD9-B7B1-0C0C9AA51C46}"/>
              </a:ext>
            </a:extLst>
          </p:cNvPr>
          <p:cNvGrpSpPr/>
          <p:nvPr/>
        </p:nvGrpSpPr>
        <p:grpSpPr>
          <a:xfrm>
            <a:off x="7005958" y="1628575"/>
            <a:ext cx="3021076" cy="1031620"/>
            <a:chOff x="673100" y="4913048"/>
            <a:chExt cx="2394314" cy="1031620"/>
          </a:xfrm>
        </p:grpSpPr>
        <p:sp>
          <p:nvSpPr>
            <p:cNvPr id="36" name="íṡḷíďè">
              <a:extLst>
                <a:ext uri="{FF2B5EF4-FFF2-40B4-BE49-F238E27FC236}">
                  <a16:creationId xmlns:a16="http://schemas.microsoft.com/office/drawing/2014/main" id="{19B0B3DC-CB6D-46FC-8B14-25661AC7B751}"/>
                </a:ext>
              </a:extLst>
            </p:cNvPr>
            <p:cNvSpPr/>
            <p:nvPr/>
          </p:nvSpPr>
          <p:spPr bwMode="auto">
            <a:xfrm>
              <a:off x="673100" y="5354853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7" name="íşľîdé">
              <a:extLst>
                <a:ext uri="{FF2B5EF4-FFF2-40B4-BE49-F238E27FC236}">
                  <a16:creationId xmlns:a16="http://schemas.microsoft.com/office/drawing/2014/main" id="{DAB4E291-F4BF-4EDB-B161-373A14D160E1}"/>
                </a:ext>
              </a:extLst>
            </p:cNvPr>
            <p:cNvSpPr txBox="1"/>
            <p:nvPr/>
          </p:nvSpPr>
          <p:spPr bwMode="auto">
            <a:xfrm>
              <a:off x="673100" y="4913048"/>
              <a:ext cx="239431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8" name="íšḷiḍe">
            <a:extLst>
              <a:ext uri="{FF2B5EF4-FFF2-40B4-BE49-F238E27FC236}">
                <a16:creationId xmlns:a16="http://schemas.microsoft.com/office/drawing/2014/main" id="{CFC5D7CD-A769-476D-B2B5-1CD04F7B7618}"/>
              </a:ext>
            </a:extLst>
          </p:cNvPr>
          <p:cNvGrpSpPr/>
          <p:nvPr/>
        </p:nvGrpSpPr>
        <p:grpSpPr>
          <a:xfrm>
            <a:off x="7005958" y="4982750"/>
            <a:ext cx="3021076" cy="1031620"/>
            <a:chOff x="673100" y="4913048"/>
            <a:chExt cx="2394314" cy="1031620"/>
          </a:xfrm>
        </p:grpSpPr>
        <p:sp>
          <p:nvSpPr>
            <p:cNvPr id="39" name="íŝḷïďé">
              <a:extLst>
                <a:ext uri="{FF2B5EF4-FFF2-40B4-BE49-F238E27FC236}">
                  <a16:creationId xmlns:a16="http://schemas.microsoft.com/office/drawing/2014/main" id="{F30674C8-9431-48EA-95AF-DEF08990332A}"/>
                </a:ext>
              </a:extLst>
            </p:cNvPr>
            <p:cNvSpPr/>
            <p:nvPr/>
          </p:nvSpPr>
          <p:spPr bwMode="auto">
            <a:xfrm>
              <a:off x="673100" y="5354853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40" name="íŝḻíḓê">
              <a:extLst>
                <a:ext uri="{FF2B5EF4-FFF2-40B4-BE49-F238E27FC236}">
                  <a16:creationId xmlns:a16="http://schemas.microsoft.com/office/drawing/2014/main" id="{7C2508AC-B5D6-48E2-B909-37322966A071}"/>
                </a:ext>
              </a:extLst>
            </p:cNvPr>
            <p:cNvSpPr txBox="1"/>
            <p:nvPr/>
          </p:nvSpPr>
          <p:spPr bwMode="auto">
            <a:xfrm>
              <a:off x="673100" y="4913048"/>
              <a:ext cx="239431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392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88070F3-21FC-456B-B566-F802D9039A79}"/>
              </a:ext>
            </a:extLst>
          </p:cNvPr>
          <p:cNvGrpSpPr/>
          <p:nvPr/>
        </p:nvGrpSpPr>
        <p:grpSpPr>
          <a:xfrm>
            <a:off x="1101292" y="1470116"/>
            <a:ext cx="9989417" cy="2177590"/>
            <a:chOff x="1101292" y="1870166"/>
            <a:chExt cx="9989417" cy="2177590"/>
          </a:xfrm>
        </p:grpSpPr>
        <p:grpSp>
          <p:nvGrpSpPr>
            <p:cNvPr id="6" name="íş1iḓe">
              <a:extLst>
                <a:ext uri="{FF2B5EF4-FFF2-40B4-BE49-F238E27FC236}">
                  <a16:creationId xmlns:a16="http://schemas.microsoft.com/office/drawing/2014/main" id="{25B75F74-448B-4566-9A21-2C046B1B0918}"/>
                </a:ext>
              </a:extLst>
            </p:cNvPr>
            <p:cNvGrpSpPr/>
            <p:nvPr/>
          </p:nvGrpSpPr>
          <p:grpSpPr>
            <a:xfrm>
              <a:off x="1101292" y="1870166"/>
              <a:ext cx="2169621" cy="2177590"/>
              <a:chOff x="1651689" y="1298666"/>
              <a:chExt cx="2169621" cy="2177590"/>
            </a:xfrm>
          </p:grpSpPr>
          <p:grpSp>
            <p:nvGrpSpPr>
              <p:cNvPr id="43" name="íṣļïḑê">
                <a:extLst>
                  <a:ext uri="{FF2B5EF4-FFF2-40B4-BE49-F238E27FC236}">
                    <a16:creationId xmlns:a16="http://schemas.microsoft.com/office/drawing/2014/main" id="{B0204B2D-1D4A-4385-BCE8-A9427DC4A0C7}"/>
                  </a:ext>
                </a:extLst>
              </p:cNvPr>
              <p:cNvGrpSpPr/>
              <p:nvPr/>
            </p:nvGrpSpPr>
            <p:grpSpPr>
              <a:xfrm>
                <a:off x="1981049" y="1298666"/>
                <a:ext cx="1510909" cy="1055688"/>
                <a:chOff x="1086342" y="5061311"/>
                <a:chExt cx="1510909" cy="1055688"/>
              </a:xfrm>
            </p:grpSpPr>
            <p:grpSp>
              <p:nvGrpSpPr>
                <p:cNvPr id="45" name="ïŝḻïḍe">
                  <a:extLst>
                    <a:ext uri="{FF2B5EF4-FFF2-40B4-BE49-F238E27FC236}">
                      <a16:creationId xmlns:a16="http://schemas.microsoft.com/office/drawing/2014/main" id="{CAE13677-8542-4F37-9BEF-FC90D9E80D44}"/>
                    </a:ext>
                  </a:extLst>
                </p:cNvPr>
                <p:cNvGrpSpPr/>
                <p:nvPr/>
              </p:nvGrpSpPr>
              <p:grpSpPr>
                <a:xfrm>
                  <a:off x="1086342" y="5061311"/>
                  <a:ext cx="1510909" cy="1055688"/>
                  <a:chOff x="2144713" y="2039938"/>
                  <a:chExt cx="1511300" cy="1055688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49" name="i$lídê">
                    <a:extLst>
                      <a:ext uri="{FF2B5EF4-FFF2-40B4-BE49-F238E27FC236}">
                        <a16:creationId xmlns:a16="http://schemas.microsoft.com/office/drawing/2014/main" id="{87CE4EEB-CF21-4E13-8D8A-2BDBC5DA6EFA}"/>
                      </a:ext>
                    </a:extLst>
                  </p:cNvPr>
                  <p:cNvSpPr/>
                  <p:nvPr/>
                </p:nvSpPr>
                <p:spPr>
                  <a:xfrm>
                    <a:off x="2603500" y="2039938"/>
                    <a:ext cx="274638" cy="1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94" extrusionOk="0">
                        <a:moveTo>
                          <a:pt x="27" y="94"/>
                        </a:moveTo>
                        <a:cubicBezTo>
                          <a:pt x="67" y="77"/>
                          <a:pt x="110" y="68"/>
                          <a:pt x="155" y="66"/>
                        </a:cubicBezTo>
                        <a:cubicBezTo>
                          <a:pt x="155" y="0"/>
                          <a:pt x="155" y="0"/>
                          <a:pt x="155" y="0"/>
                        </a:cubicBezTo>
                        <a:cubicBezTo>
                          <a:pt x="100" y="2"/>
                          <a:pt x="48" y="14"/>
                          <a:pt x="0" y="35"/>
                        </a:cubicBezTo>
                        <a:lnTo>
                          <a:pt x="27" y="9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47500" lnSpcReduction="20000"/>
                  </a:bodyPr>
                  <a:lstStyle/>
                  <a:p>
                    <a:pPr marL="0" marR="0" lvl="0" indent="0" algn="l" rtl="0">
                      <a:lnSpc>
                        <a:spcPct val="14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işļîdè">
                    <a:extLst>
                      <a:ext uri="{FF2B5EF4-FFF2-40B4-BE49-F238E27FC236}">
                        <a16:creationId xmlns:a16="http://schemas.microsoft.com/office/drawing/2014/main" id="{3614F776-59F3-4BDF-9D92-8440677FDE32}"/>
                      </a:ext>
                    </a:extLst>
                  </p:cNvPr>
                  <p:cNvSpPr/>
                  <p:nvPr/>
                </p:nvSpPr>
                <p:spPr>
                  <a:xfrm>
                    <a:off x="3141663" y="2095501"/>
                    <a:ext cx="279400" cy="233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" h="132" extrusionOk="0">
                        <a:moveTo>
                          <a:pt x="0" y="61"/>
                        </a:moveTo>
                        <a:cubicBezTo>
                          <a:pt x="41" y="78"/>
                          <a:pt x="79" y="102"/>
                          <a:pt x="111" y="132"/>
                        </a:cubicBezTo>
                        <a:cubicBezTo>
                          <a:pt x="157" y="85"/>
                          <a:pt x="157" y="85"/>
                          <a:pt x="157" y="85"/>
                        </a:cubicBezTo>
                        <a:cubicBezTo>
                          <a:pt x="118" y="49"/>
                          <a:pt x="73" y="20"/>
                          <a:pt x="23" y="0"/>
                        </a:cubicBezTo>
                        <a:lnTo>
                          <a:pt x="0" y="6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92500" lnSpcReduction="10000"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î$lïďé">
                    <a:extLst>
                      <a:ext uri="{FF2B5EF4-FFF2-40B4-BE49-F238E27FC236}">
                        <a16:creationId xmlns:a16="http://schemas.microsoft.com/office/drawing/2014/main" id="{73183466-F5D4-4281-8D77-B500DBC4C72E}"/>
                      </a:ext>
                    </a:extLst>
                  </p:cNvPr>
                  <p:cNvSpPr/>
                  <p:nvPr/>
                </p:nvSpPr>
                <p:spPr>
                  <a:xfrm>
                    <a:off x="2922588" y="2039938"/>
                    <a:ext cx="219075" cy="14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84" extrusionOk="0">
                        <a:moveTo>
                          <a:pt x="0" y="66"/>
                        </a:moveTo>
                        <a:cubicBezTo>
                          <a:pt x="35" y="67"/>
                          <a:pt x="69" y="73"/>
                          <a:pt x="100" y="84"/>
                        </a:cubicBezTo>
                        <a:cubicBezTo>
                          <a:pt x="123" y="22"/>
                          <a:pt x="123" y="22"/>
                          <a:pt x="123" y="22"/>
                        </a:cubicBezTo>
                        <a:cubicBezTo>
                          <a:pt x="84" y="9"/>
                          <a:pt x="43" y="2"/>
                          <a:pt x="0" y="0"/>
                        </a:cubicBezTo>
                        <a:lnTo>
                          <a:pt x="0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32500" lnSpcReduction="20000"/>
                  </a:bodyPr>
                  <a:lstStyle/>
                  <a:p>
                    <a:pPr marL="0" marR="0" lvl="0" indent="0" algn="l" rtl="0">
                      <a:lnSpc>
                        <a:spcPct val="14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îSḷîḋê">
                    <a:extLst>
                      <a:ext uri="{FF2B5EF4-FFF2-40B4-BE49-F238E27FC236}">
                        <a16:creationId xmlns:a16="http://schemas.microsoft.com/office/drawing/2014/main" id="{8E90389F-F800-4D28-9D1D-732ECFF7C4C5}"/>
                      </a:ext>
                    </a:extLst>
                  </p:cNvPr>
                  <p:cNvSpPr/>
                  <p:nvPr/>
                </p:nvSpPr>
                <p:spPr>
                  <a:xfrm>
                    <a:off x="3368675" y="2278063"/>
                    <a:ext cx="209550" cy="230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130" extrusionOk="0">
                        <a:moveTo>
                          <a:pt x="46" y="0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23" y="71"/>
                          <a:pt x="43" y="99"/>
                          <a:pt x="58" y="130"/>
                        </a:cubicBezTo>
                        <a:cubicBezTo>
                          <a:pt x="118" y="102"/>
                          <a:pt x="118" y="102"/>
                          <a:pt x="118" y="102"/>
                        </a:cubicBezTo>
                        <a:cubicBezTo>
                          <a:pt x="99" y="65"/>
                          <a:pt x="75" y="30"/>
                          <a:pt x="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92500" lnSpcReduction="10000"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i$1íḋé">
                    <a:extLst>
                      <a:ext uri="{FF2B5EF4-FFF2-40B4-BE49-F238E27FC236}">
                        <a16:creationId xmlns:a16="http://schemas.microsoft.com/office/drawing/2014/main" id="{9F84692F-F5CF-4077-99D6-4B70BA47224A}"/>
                      </a:ext>
                    </a:extLst>
                  </p:cNvPr>
                  <p:cNvSpPr/>
                  <p:nvPr/>
                </p:nvSpPr>
                <p:spPr>
                  <a:xfrm>
                    <a:off x="2198688" y="2278063"/>
                    <a:ext cx="233363" cy="27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" h="157" extrusionOk="0">
                        <a:moveTo>
                          <a:pt x="62" y="157"/>
                        </a:moveTo>
                        <a:cubicBezTo>
                          <a:pt x="78" y="115"/>
                          <a:pt x="103" y="78"/>
                          <a:pt x="132" y="46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49" y="38"/>
                          <a:pt x="20" y="84"/>
                          <a:pt x="0" y="134"/>
                        </a:cubicBezTo>
                        <a:lnTo>
                          <a:pt x="62" y="15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í$ļîḓè">
                    <a:extLst>
                      <a:ext uri="{FF2B5EF4-FFF2-40B4-BE49-F238E27FC236}">
                        <a16:creationId xmlns:a16="http://schemas.microsoft.com/office/drawing/2014/main" id="{8421750B-3B0A-4646-804F-34143B9BCD76}"/>
                      </a:ext>
                    </a:extLst>
                  </p:cNvPr>
                  <p:cNvSpPr/>
                  <p:nvPr/>
                </p:nvSpPr>
                <p:spPr>
                  <a:xfrm>
                    <a:off x="2381250" y="2119313"/>
                    <a:ext cx="230188" cy="20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" h="118" extrusionOk="0">
                        <a:moveTo>
                          <a:pt x="47" y="118"/>
                        </a:moveTo>
                        <a:cubicBezTo>
                          <a:pt x="72" y="95"/>
                          <a:pt x="100" y="75"/>
                          <a:pt x="130" y="6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cubicBezTo>
                          <a:pt x="65" y="19"/>
                          <a:pt x="31" y="43"/>
                          <a:pt x="0" y="71"/>
                        </a:cubicBezTo>
                        <a:lnTo>
                          <a:pt x="47" y="1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70000" lnSpcReduction="20000"/>
                  </a:bodyPr>
                  <a:lstStyle/>
                  <a:p>
                    <a:pPr marL="0" marR="0" lvl="0" indent="0" algn="l" rtl="0">
                      <a:lnSpc>
                        <a:spcPct val="14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isḻïḓé">
                    <a:extLst>
                      <a:ext uri="{FF2B5EF4-FFF2-40B4-BE49-F238E27FC236}">
                        <a16:creationId xmlns:a16="http://schemas.microsoft.com/office/drawing/2014/main" id="{59B65AE2-BDC3-46DC-AF51-5CC87CC84F19}"/>
                      </a:ext>
                    </a:extLst>
                  </p:cNvPr>
                  <p:cNvSpPr/>
                  <p:nvPr/>
                </p:nvSpPr>
                <p:spPr>
                  <a:xfrm>
                    <a:off x="2144713" y="2557463"/>
                    <a:ext cx="147638" cy="217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123" extrusionOk="0">
                        <a:moveTo>
                          <a:pt x="66" y="123"/>
                        </a:moveTo>
                        <a:cubicBezTo>
                          <a:pt x="67" y="88"/>
                          <a:pt x="73" y="54"/>
                          <a:pt x="83" y="23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9" y="39"/>
                          <a:pt x="1" y="80"/>
                          <a:pt x="0" y="123"/>
                        </a:cubicBezTo>
                        <a:lnTo>
                          <a:pt x="66" y="12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77500" lnSpcReduction="20000"/>
                  </a:bodyPr>
                  <a:lstStyle/>
                  <a:p>
                    <a:pPr marL="0" marR="0" lvl="0" indent="0" algn="l" rtl="0">
                      <a:lnSpc>
                        <a:spcPct val="13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íṥlïḍé">
                    <a:extLst>
                      <a:ext uri="{FF2B5EF4-FFF2-40B4-BE49-F238E27FC236}">
                        <a16:creationId xmlns:a16="http://schemas.microsoft.com/office/drawing/2014/main" id="{DB27649B-93CB-4F51-8E20-4F1BBEE08961}"/>
                      </a:ext>
                    </a:extLst>
                  </p:cNvPr>
                  <p:cNvSpPr/>
                  <p:nvPr/>
                </p:nvSpPr>
                <p:spPr>
                  <a:xfrm>
                    <a:off x="2144713" y="2819401"/>
                    <a:ext cx="166688" cy="276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" h="155" extrusionOk="0">
                        <a:moveTo>
                          <a:pt x="0" y="0"/>
                        </a:moveTo>
                        <a:cubicBezTo>
                          <a:pt x="1" y="55"/>
                          <a:pt x="13" y="107"/>
                          <a:pt x="34" y="155"/>
                        </a:cubicBezTo>
                        <a:cubicBezTo>
                          <a:pt x="94" y="127"/>
                          <a:pt x="94" y="127"/>
                          <a:pt x="94" y="127"/>
                        </a:cubicBezTo>
                        <a:cubicBezTo>
                          <a:pt x="77" y="88"/>
                          <a:pt x="67" y="45"/>
                          <a:pt x="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ïśḷiďe">
                    <a:extLst>
                      <a:ext uri="{FF2B5EF4-FFF2-40B4-BE49-F238E27FC236}">
                        <a16:creationId xmlns:a16="http://schemas.microsoft.com/office/drawing/2014/main" id="{90A3A772-8DBB-43A8-A10E-454393B7BCF0}"/>
                      </a:ext>
                    </a:extLst>
                  </p:cNvPr>
                  <p:cNvSpPr/>
                  <p:nvPr/>
                </p:nvSpPr>
                <p:spPr>
                  <a:xfrm>
                    <a:off x="3490913" y="2498726"/>
                    <a:ext cx="165100" cy="276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" h="156" extrusionOk="0">
                        <a:moveTo>
                          <a:pt x="93" y="156"/>
                        </a:moveTo>
                        <a:cubicBezTo>
                          <a:pt x="92" y="101"/>
                          <a:pt x="80" y="48"/>
                          <a:pt x="59" y="0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16" y="68"/>
                          <a:pt x="26" y="111"/>
                          <a:pt x="28" y="156"/>
                        </a:cubicBezTo>
                        <a:lnTo>
                          <a:pt x="93" y="1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ïśḻíḋê">
                    <a:extLst>
                      <a:ext uri="{FF2B5EF4-FFF2-40B4-BE49-F238E27FC236}">
                        <a16:creationId xmlns:a16="http://schemas.microsoft.com/office/drawing/2014/main" id="{0FF8839A-A27A-4EFA-B428-F54D1EF2BAD3}"/>
                      </a:ext>
                    </a:extLst>
                  </p:cNvPr>
                  <p:cNvSpPr/>
                  <p:nvPr/>
                </p:nvSpPr>
                <p:spPr>
                  <a:xfrm>
                    <a:off x="3508375" y="2819401"/>
                    <a:ext cx="147638" cy="217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122" extrusionOk="0">
                        <a:moveTo>
                          <a:pt x="18" y="0"/>
                        </a:moveTo>
                        <a:cubicBezTo>
                          <a:pt x="17" y="34"/>
                          <a:pt x="10" y="68"/>
                          <a:pt x="0" y="100"/>
                        </a:cubicBez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75" y="84"/>
                          <a:pt x="82" y="42"/>
                          <a:pt x="83" y="0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77500" lnSpcReduction="20000"/>
                  </a:bodyPr>
                  <a:lstStyle/>
                  <a:p>
                    <a:pPr marL="0" marR="0" lvl="0" indent="0" algn="l" rtl="0">
                      <a:lnSpc>
                        <a:spcPct val="13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6" name="íṧḻîďe">
                  <a:extLst>
                    <a:ext uri="{FF2B5EF4-FFF2-40B4-BE49-F238E27FC236}">
                      <a16:creationId xmlns:a16="http://schemas.microsoft.com/office/drawing/2014/main" id="{39B667D5-469D-4F17-8267-140BF5CE7F20}"/>
                    </a:ext>
                  </a:extLst>
                </p:cNvPr>
                <p:cNvGrpSpPr/>
                <p:nvPr/>
              </p:nvGrpSpPr>
              <p:grpSpPr>
                <a:xfrm rot="-4132320">
                  <a:off x="1475652" y="5406677"/>
                  <a:ext cx="646113" cy="661815"/>
                  <a:chOff x="2724150" y="2305051"/>
                  <a:chExt cx="646113" cy="661988"/>
                </a:xfrm>
                <a:solidFill>
                  <a:schemeClr val="accent1"/>
                </a:solidFill>
              </p:grpSpPr>
              <p:sp>
                <p:nvSpPr>
                  <p:cNvPr id="47" name="ïṧḷiḍê">
                    <a:extLst>
                      <a:ext uri="{FF2B5EF4-FFF2-40B4-BE49-F238E27FC236}">
                        <a16:creationId xmlns:a16="http://schemas.microsoft.com/office/drawing/2014/main" id="{61310F70-8D4E-468F-B0CF-D27A8AAB0AD7}"/>
                      </a:ext>
                    </a:extLst>
                  </p:cNvPr>
                  <p:cNvSpPr/>
                  <p:nvPr/>
                </p:nvSpPr>
                <p:spPr>
                  <a:xfrm>
                    <a:off x="2724150" y="2644776"/>
                    <a:ext cx="325438" cy="322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" h="182" extrusionOk="0">
                        <a:moveTo>
                          <a:pt x="180" y="76"/>
                        </a:moveTo>
                        <a:cubicBezTo>
                          <a:pt x="183" y="101"/>
                          <a:pt x="175" y="128"/>
                          <a:pt x="157" y="147"/>
                        </a:cubicBezTo>
                        <a:cubicBezTo>
                          <a:pt x="124" y="181"/>
                          <a:pt x="69" y="182"/>
                          <a:pt x="35" y="150"/>
                        </a:cubicBezTo>
                        <a:cubicBezTo>
                          <a:pt x="1" y="117"/>
                          <a:pt x="0" y="62"/>
                          <a:pt x="33" y="28"/>
                        </a:cubicBezTo>
                        <a:cubicBezTo>
                          <a:pt x="52" y="9"/>
                          <a:pt x="78" y="0"/>
                          <a:pt x="103" y="3"/>
                        </a:cubicBezTo>
                        <a:cubicBezTo>
                          <a:pt x="61" y="39"/>
                          <a:pt x="61" y="39"/>
                          <a:pt x="61" y="39"/>
                        </a:cubicBezTo>
                        <a:cubicBezTo>
                          <a:pt x="42" y="55"/>
                          <a:pt x="37" y="74"/>
                          <a:pt x="39" y="92"/>
                        </a:cubicBezTo>
                        <a:cubicBezTo>
                          <a:pt x="40" y="105"/>
                          <a:pt x="46" y="118"/>
                          <a:pt x="56" y="128"/>
                        </a:cubicBezTo>
                        <a:cubicBezTo>
                          <a:pt x="67" y="138"/>
                          <a:pt x="80" y="143"/>
                          <a:pt x="94" y="143"/>
                        </a:cubicBezTo>
                        <a:cubicBezTo>
                          <a:pt x="111" y="145"/>
                          <a:pt x="130" y="139"/>
                          <a:pt x="145" y="120"/>
                        </a:cubicBezTo>
                        <a:cubicBezTo>
                          <a:pt x="180" y="76"/>
                          <a:pt x="180" y="76"/>
                          <a:pt x="180" y="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ïṧļïḑê">
                    <a:extLst>
                      <a:ext uri="{FF2B5EF4-FFF2-40B4-BE49-F238E27FC236}">
                        <a16:creationId xmlns:a16="http://schemas.microsoft.com/office/drawing/2014/main" id="{F3FF9C38-F9B5-4762-98AD-233448CDC73C}"/>
                      </a:ext>
                    </a:extLst>
                  </p:cNvPr>
                  <p:cNvSpPr/>
                  <p:nvPr/>
                </p:nvSpPr>
                <p:spPr>
                  <a:xfrm>
                    <a:off x="2765425" y="2305051"/>
                    <a:ext cx="604838" cy="620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" h="350" extrusionOk="0">
                        <a:moveTo>
                          <a:pt x="341" y="11"/>
                        </a:moveTo>
                        <a:cubicBezTo>
                          <a:pt x="247" y="128"/>
                          <a:pt x="247" y="128"/>
                          <a:pt x="247" y="128"/>
                        </a:cubicBezTo>
                        <a:cubicBezTo>
                          <a:pt x="109" y="300"/>
                          <a:pt x="109" y="300"/>
                          <a:pt x="109" y="300"/>
                        </a:cubicBezTo>
                        <a:cubicBezTo>
                          <a:pt x="70" y="350"/>
                          <a:pt x="0" y="284"/>
                          <a:pt x="49" y="242"/>
                        </a:cubicBezTo>
                        <a:cubicBezTo>
                          <a:pt x="216" y="99"/>
                          <a:pt x="216" y="99"/>
                          <a:pt x="216" y="99"/>
                        </a:cubicBezTo>
                        <a:cubicBezTo>
                          <a:pt x="330" y="0"/>
                          <a:pt x="330" y="0"/>
                          <a:pt x="330" y="0"/>
                        </a:cubicBezTo>
                        <a:cubicBezTo>
                          <a:pt x="341" y="11"/>
                          <a:pt x="341" y="11"/>
                          <a:pt x="341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4" name="îŝliḋé">
                <a:extLst>
                  <a:ext uri="{FF2B5EF4-FFF2-40B4-BE49-F238E27FC236}">
                    <a16:creationId xmlns:a16="http://schemas.microsoft.com/office/drawing/2014/main" id="{BBD3C391-1ED7-4B21-B3FF-CF3016DE31C9}"/>
                  </a:ext>
                </a:extLst>
              </p:cNvPr>
              <p:cNvSpPr/>
              <p:nvPr/>
            </p:nvSpPr>
            <p:spPr bwMode="auto">
              <a:xfrm>
                <a:off x="1651689" y="2781300"/>
                <a:ext cx="2169621" cy="69495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2000" b="1" i="1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  <a:endParaRPr lang="en-US" sz="2000" b="1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ïṥlíďè">
              <a:extLst>
                <a:ext uri="{FF2B5EF4-FFF2-40B4-BE49-F238E27FC236}">
                  <a16:creationId xmlns:a16="http://schemas.microsoft.com/office/drawing/2014/main" id="{492C98C0-F7C6-49B9-8A53-0E24CB268757}"/>
                </a:ext>
              </a:extLst>
            </p:cNvPr>
            <p:cNvGrpSpPr/>
            <p:nvPr/>
          </p:nvGrpSpPr>
          <p:grpSpPr>
            <a:xfrm>
              <a:off x="8921088" y="1870166"/>
              <a:ext cx="2169621" cy="2177590"/>
              <a:chOff x="8415128" y="1298666"/>
              <a:chExt cx="2169621" cy="2177590"/>
            </a:xfrm>
          </p:grpSpPr>
          <p:grpSp>
            <p:nvGrpSpPr>
              <p:cNvPr id="25" name="ïśḻïḓe">
                <a:extLst>
                  <a:ext uri="{FF2B5EF4-FFF2-40B4-BE49-F238E27FC236}">
                    <a16:creationId xmlns:a16="http://schemas.microsoft.com/office/drawing/2014/main" id="{20EA09F3-DA45-453D-85D9-1BDD4BFBC9BD}"/>
                  </a:ext>
                </a:extLst>
              </p:cNvPr>
              <p:cNvGrpSpPr/>
              <p:nvPr/>
            </p:nvGrpSpPr>
            <p:grpSpPr>
              <a:xfrm>
                <a:off x="8744488" y="1298666"/>
                <a:ext cx="1510909" cy="1184304"/>
                <a:chOff x="1112168" y="3510486"/>
                <a:chExt cx="1510909" cy="1184304"/>
              </a:xfrm>
            </p:grpSpPr>
            <p:grpSp>
              <p:nvGrpSpPr>
                <p:cNvPr id="27" name="iŝlîḋé">
                  <a:extLst>
                    <a:ext uri="{FF2B5EF4-FFF2-40B4-BE49-F238E27FC236}">
                      <a16:creationId xmlns:a16="http://schemas.microsoft.com/office/drawing/2014/main" id="{AB608629-A0A5-4281-957E-9D1B4DFA72B4}"/>
                    </a:ext>
                  </a:extLst>
                </p:cNvPr>
                <p:cNvGrpSpPr/>
                <p:nvPr/>
              </p:nvGrpSpPr>
              <p:grpSpPr>
                <a:xfrm>
                  <a:off x="1112168" y="3510486"/>
                  <a:ext cx="1510909" cy="1055688"/>
                  <a:chOff x="2144713" y="2039938"/>
                  <a:chExt cx="1511300" cy="1055688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33" name="îṡḻíḍê">
                    <a:extLst>
                      <a:ext uri="{FF2B5EF4-FFF2-40B4-BE49-F238E27FC236}">
                        <a16:creationId xmlns:a16="http://schemas.microsoft.com/office/drawing/2014/main" id="{630D8FA3-76C0-4BA1-AEE2-78A92C0D8CC2}"/>
                      </a:ext>
                    </a:extLst>
                  </p:cNvPr>
                  <p:cNvSpPr/>
                  <p:nvPr/>
                </p:nvSpPr>
                <p:spPr>
                  <a:xfrm>
                    <a:off x="2603500" y="2039938"/>
                    <a:ext cx="274638" cy="1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94" extrusionOk="0">
                        <a:moveTo>
                          <a:pt x="27" y="94"/>
                        </a:moveTo>
                        <a:cubicBezTo>
                          <a:pt x="67" y="77"/>
                          <a:pt x="110" y="68"/>
                          <a:pt x="155" y="66"/>
                        </a:cubicBezTo>
                        <a:cubicBezTo>
                          <a:pt x="155" y="0"/>
                          <a:pt x="155" y="0"/>
                          <a:pt x="155" y="0"/>
                        </a:cubicBezTo>
                        <a:cubicBezTo>
                          <a:pt x="100" y="2"/>
                          <a:pt x="48" y="14"/>
                          <a:pt x="0" y="35"/>
                        </a:cubicBezTo>
                        <a:lnTo>
                          <a:pt x="27" y="9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47500" lnSpcReduction="20000"/>
                  </a:bodyPr>
                  <a:lstStyle/>
                  <a:p>
                    <a:pPr marL="0" marR="0" lvl="0" indent="0" algn="l" rtl="0">
                      <a:lnSpc>
                        <a:spcPct val="14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ïślíďè">
                    <a:extLst>
                      <a:ext uri="{FF2B5EF4-FFF2-40B4-BE49-F238E27FC236}">
                        <a16:creationId xmlns:a16="http://schemas.microsoft.com/office/drawing/2014/main" id="{C4F30F70-61F8-42E6-BC1A-1A707083F190}"/>
                      </a:ext>
                    </a:extLst>
                  </p:cNvPr>
                  <p:cNvSpPr/>
                  <p:nvPr/>
                </p:nvSpPr>
                <p:spPr>
                  <a:xfrm>
                    <a:off x="3141663" y="2095501"/>
                    <a:ext cx="279400" cy="233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" h="132" extrusionOk="0">
                        <a:moveTo>
                          <a:pt x="0" y="61"/>
                        </a:moveTo>
                        <a:cubicBezTo>
                          <a:pt x="41" y="78"/>
                          <a:pt x="79" y="102"/>
                          <a:pt x="111" y="132"/>
                        </a:cubicBezTo>
                        <a:cubicBezTo>
                          <a:pt x="157" y="85"/>
                          <a:pt x="157" y="85"/>
                          <a:pt x="157" y="85"/>
                        </a:cubicBezTo>
                        <a:cubicBezTo>
                          <a:pt x="118" y="49"/>
                          <a:pt x="73" y="20"/>
                          <a:pt x="23" y="0"/>
                        </a:cubicBezTo>
                        <a:lnTo>
                          <a:pt x="0" y="6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92500" lnSpcReduction="10000"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íŝḻïdê">
                    <a:extLst>
                      <a:ext uri="{FF2B5EF4-FFF2-40B4-BE49-F238E27FC236}">
                        <a16:creationId xmlns:a16="http://schemas.microsoft.com/office/drawing/2014/main" id="{C96AD192-EF2E-481F-8BAC-FAE543644E92}"/>
                      </a:ext>
                    </a:extLst>
                  </p:cNvPr>
                  <p:cNvSpPr/>
                  <p:nvPr/>
                </p:nvSpPr>
                <p:spPr>
                  <a:xfrm>
                    <a:off x="2922588" y="2039938"/>
                    <a:ext cx="219075" cy="14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84" extrusionOk="0">
                        <a:moveTo>
                          <a:pt x="0" y="66"/>
                        </a:moveTo>
                        <a:cubicBezTo>
                          <a:pt x="35" y="67"/>
                          <a:pt x="69" y="73"/>
                          <a:pt x="100" y="84"/>
                        </a:cubicBezTo>
                        <a:cubicBezTo>
                          <a:pt x="123" y="22"/>
                          <a:pt x="123" y="22"/>
                          <a:pt x="123" y="22"/>
                        </a:cubicBezTo>
                        <a:cubicBezTo>
                          <a:pt x="84" y="9"/>
                          <a:pt x="43" y="2"/>
                          <a:pt x="0" y="0"/>
                        </a:cubicBezTo>
                        <a:lnTo>
                          <a:pt x="0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32500" lnSpcReduction="20000"/>
                  </a:bodyPr>
                  <a:lstStyle/>
                  <a:p>
                    <a:pPr marL="0" marR="0" lvl="0" indent="0" algn="l" rtl="0">
                      <a:lnSpc>
                        <a:spcPct val="14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ïṡ1íďé">
                    <a:extLst>
                      <a:ext uri="{FF2B5EF4-FFF2-40B4-BE49-F238E27FC236}">
                        <a16:creationId xmlns:a16="http://schemas.microsoft.com/office/drawing/2014/main" id="{50303BFE-47FE-41A4-BC9E-3C3F8B8426E9}"/>
                      </a:ext>
                    </a:extLst>
                  </p:cNvPr>
                  <p:cNvSpPr/>
                  <p:nvPr/>
                </p:nvSpPr>
                <p:spPr>
                  <a:xfrm>
                    <a:off x="3368675" y="2278063"/>
                    <a:ext cx="209550" cy="230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130" extrusionOk="0">
                        <a:moveTo>
                          <a:pt x="46" y="0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23" y="71"/>
                          <a:pt x="43" y="99"/>
                          <a:pt x="58" y="130"/>
                        </a:cubicBezTo>
                        <a:cubicBezTo>
                          <a:pt x="118" y="102"/>
                          <a:pt x="118" y="102"/>
                          <a:pt x="118" y="102"/>
                        </a:cubicBezTo>
                        <a:cubicBezTo>
                          <a:pt x="99" y="65"/>
                          <a:pt x="75" y="30"/>
                          <a:pt x="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92500" lnSpcReduction="10000"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iSḷïḋe">
                    <a:extLst>
                      <a:ext uri="{FF2B5EF4-FFF2-40B4-BE49-F238E27FC236}">
                        <a16:creationId xmlns:a16="http://schemas.microsoft.com/office/drawing/2014/main" id="{829A1876-4401-4483-BF8D-C0A870A0517D}"/>
                      </a:ext>
                    </a:extLst>
                  </p:cNvPr>
                  <p:cNvSpPr/>
                  <p:nvPr/>
                </p:nvSpPr>
                <p:spPr>
                  <a:xfrm>
                    <a:off x="2198688" y="2278063"/>
                    <a:ext cx="233363" cy="27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" h="157" extrusionOk="0">
                        <a:moveTo>
                          <a:pt x="62" y="157"/>
                        </a:moveTo>
                        <a:cubicBezTo>
                          <a:pt x="78" y="115"/>
                          <a:pt x="103" y="78"/>
                          <a:pt x="132" y="46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49" y="38"/>
                          <a:pt x="20" y="84"/>
                          <a:pt x="0" y="134"/>
                        </a:cubicBezTo>
                        <a:lnTo>
                          <a:pt x="62" y="15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ïṧḻiďê">
                    <a:extLst>
                      <a:ext uri="{FF2B5EF4-FFF2-40B4-BE49-F238E27FC236}">
                        <a16:creationId xmlns:a16="http://schemas.microsoft.com/office/drawing/2014/main" id="{5E9AB159-E3E9-49E3-A3DD-0D9E212DA20C}"/>
                      </a:ext>
                    </a:extLst>
                  </p:cNvPr>
                  <p:cNvSpPr/>
                  <p:nvPr/>
                </p:nvSpPr>
                <p:spPr>
                  <a:xfrm>
                    <a:off x="2381250" y="2119313"/>
                    <a:ext cx="230188" cy="20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" h="118" extrusionOk="0">
                        <a:moveTo>
                          <a:pt x="47" y="118"/>
                        </a:moveTo>
                        <a:cubicBezTo>
                          <a:pt x="72" y="95"/>
                          <a:pt x="100" y="75"/>
                          <a:pt x="130" y="6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cubicBezTo>
                          <a:pt x="65" y="19"/>
                          <a:pt x="31" y="43"/>
                          <a:pt x="0" y="71"/>
                        </a:cubicBezTo>
                        <a:lnTo>
                          <a:pt x="47" y="1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70000" lnSpcReduction="20000"/>
                  </a:bodyPr>
                  <a:lstStyle/>
                  <a:p>
                    <a:pPr marL="0" marR="0" lvl="0" indent="0" algn="l" rtl="0">
                      <a:lnSpc>
                        <a:spcPct val="14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iṥlïḋe">
                    <a:extLst>
                      <a:ext uri="{FF2B5EF4-FFF2-40B4-BE49-F238E27FC236}">
                        <a16:creationId xmlns:a16="http://schemas.microsoft.com/office/drawing/2014/main" id="{D4640AEE-5095-4295-9B63-448A6DFA3A70}"/>
                      </a:ext>
                    </a:extLst>
                  </p:cNvPr>
                  <p:cNvSpPr/>
                  <p:nvPr/>
                </p:nvSpPr>
                <p:spPr>
                  <a:xfrm>
                    <a:off x="2144713" y="2557463"/>
                    <a:ext cx="147638" cy="217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123" extrusionOk="0">
                        <a:moveTo>
                          <a:pt x="66" y="123"/>
                        </a:moveTo>
                        <a:cubicBezTo>
                          <a:pt x="67" y="88"/>
                          <a:pt x="73" y="54"/>
                          <a:pt x="83" y="23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9" y="39"/>
                          <a:pt x="1" y="80"/>
                          <a:pt x="0" y="123"/>
                        </a:cubicBezTo>
                        <a:lnTo>
                          <a:pt x="66" y="12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77500" lnSpcReduction="20000"/>
                  </a:bodyPr>
                  <a:lstStyle/>
                  <a:p>
                    <a:pPr marL="0" marR="0" lvl="0" indent="0" algn="l" rtl="0">
                      <a:lnSpc>
                        <a:spcPct val="13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îśḻiḍê">
                    <a:extLst>
                      <a:ext uri="{FF2B5EF4-FFF2-40B4-BE49-F238E27FC236}">
                        <a16:creationId xmlns:a16="http://schemas.microsoft.com/office/drawing/2014/main" id="{7A00B631-02D7-4C14-809F-AE986BED9639}"/>
                      </a:ext>
                    </a:extLst>
                  </p:cNvPr>
                  <p:cNvSpPr/>
                  <p:nvPr/>
                </p:nvSpPr>
                <p:spPr>
                  <a:xfrm>
                    <a:off x="2144713" y="2819401"/>
                    <a:ext cx="166688" cy="276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" h="155" extrusionOk="0">
                        <a:moveTo>
                          <a:pt x="0" y="0"/>
                        </a:moveTo>
                        <a:cubicBezTo>
                          <a:pt x="1" y="55"/>
                          <a:pt x="13" y="107"/>
                          <a:pt x="34" y="155"/>
                        </a:cubicBezTo>
                        <a:cubicBezTo>
                          <a:pt x="94" y="127"/>
                          <a:pt x="94" y="127"/>
                          <a:pt x="94" y="127"/>
                        </a:cubicBezTo>
                        <a:cubicBezTo>
                          <a:pt x="77" y="88"/>
                          <a:pt x="67" y="45"/>
                          <a:pt x="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ïṧļíḋê">
                    <a:extLst>
                      <a:ext uri="{FF2B5EF4-FFF2-40B4-BE49-F238E27FC236}">
                        <a16:creationId xmlns:a16="http://schemas.microsoft.com/office/drawing/2014/main" id="{F5AECF79-22A9-4782-B132-8573AD9D0787}"/>
                      </a:ext>
                    </a:extLst>
                  </p:cNvPr>
                  <p:cNvSpPr/>
                  <p:nvPr/>
                </p:nvSpPr>
                <p:spPr>
                  <a:xfrm>
                    <a:off x="3490913" y="2498726"/>
                    <a:ext cx="165100" cy="276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" h="156" extrusionOk="0">
                        <a:moveTo>
                          <a:pt x="93" y="156"/>
                        </a:moveTo>
                        <a:cubicBezTo>
                          <a:pt x="92" y="101"/>
                          <a:pt x="80" y="48"/>
                          <a:pt x="59" y="0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16" y="68"/>
                          <a:pt x="26" y="111"/>
                          <a:pt x="28" y="156"/>
                        </a:cubicBezTo>
                        <a:lnTo>
                          <a:pt x="93" y="1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îsľídè">
                    <a:extLst>
                      <a:ext uri="{FF2B5EF4-FFF2-40B4-BE49-F238E27FC236}">
                        <a16:creationId xmlns:a16="http://schemas.microsoft.com/office/drawing/2014/main" id="{CADED895-AF39-4A09-A737-83C60AAE0604}"/>
                      </a:ext>
                    </a:extLst>
                  </p:cNvPr>
                  <p:cNvSpPr/>
                  <p:nvPr/>
                </p:nvSpPr>
                <p:spPr>
                  <a:xfrm>
                    <a:off x="3508375" y="2819401"/>
                    <a:ext cx="147638" cy="217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122" extrusionOk="0">
                        <a:moveTo>
                          <a:pt x="18" y="0"/>
                        </a:moveTo>
                        <a:cubicBezTo>
                          <a:pt x="17" y="34"/>
                          <a:pt x="10" y="68"/>
                          <a:pt x="0" y="100"/>
                        </a:cubicBez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75" y="84"/>
                          <a:pt x="82" y="42"/>
                          <a:pt x="83" y="0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77500" lnSpcReduction="20000"/>
                  </a:bodyPr>
                  <a:lstStyle/>
                  <a:p>
                    <a:pPr marL="0" marR="0" lvl="0" indent="0" algn="l" rtl="0">
                      <a:lnSpc>
                        <a:spcPct val="13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ïṣḻiḑê">
                  <a:extLst>
                    <a:ext uri="{FF2B5EF4-FFF2-40B4-BE49-F238E27FC236}">
                      <a16:creationId xmlns:a16="http://schemas.microsoft.com/office/drawing/2014/main" id="{F3610321-E952-416F-9E23-5B744014BEC4}"/>
                    </a:ext>
                  </a:extLst>
                </p:cNvPr>
                <p:cNvGrpSpPr/>
                <p:nvPr/>
              </p:nvGrpSpPr>
              <p:grpSpPr>
                <a:xfrm rot="463676">
                  <a:off x="1694912" y="4032975"/>
                  <a:ext cx="646113" cy="661815"/>
                  <a:chOff x="2724150" y="2305051"/>
                  <a:chExt cx="646113" cy="661988"/>
                </a:xfrm>
                <a:solidFill>
                  <a:schemeClr val="accent1"/>
                </a:solidFill>
              </p:grpSpPr>
              <p:sp>
                <p:nvSpPr>
                  <p:cNvPr id="31" name="iS1iḓe">
                    <a:extLst>
                      <a:ext uri="{FF2B5EF4-FFF2-40B4-BE49-F238E27FC236}">
                        <a16:creationId xmlns:a16="http://schemas.microsoft.com/office/drawing/2014/main" id="{F37A0C06-AB2F-4A76-91A4-B81FBBC43DD5}"/>
                      </a:ext>
                    </a:extLst>
                  </p:cNvPr>
                  <p:cNvSpPr/>
                  <p:nvPr/>
                </p:nvSpPr>
                <p:spPr>
                  <a:xfrm>
                    <a:off x="2724150" y="2644776"/>
                    <a:ext cx="325438" cy="322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" h="182" extrusionOk="0">
                        <a:moveTo>
                          <a:pt x="180" y="76"/>
                        </a:moveTo>
                        <a:cubicBezTo>
                          <a:pt x="183" y="101"/>
                          <a:pt x="175" y="128"/>
                          <a:pt x="157" y="147"/>
                        </a:cubicBezTo>
                        <a:cubicBezTo>
                          <a:pt x="124" y="181"/>
                          <a:pt x="69" y="182"/>
                          <a:pt x="35" y="150"/>
                        </a:cubicBezTo>
                        <a:cubicBezTo>
                          <a:pt x="1" y="117"/>
                          <a:pt x="0" y="62"/>
                          <a:pt x="33" y="28"/>
                        </a:cubicBezTo>
                        <a:cubicBezTo>
                          <a:pt x="52" y="9"/>
                          <a:pt x="78" y="0"/>
                          <a:pt x="103" y="3"/>
                        </a:cubicBezTo>
                        <a:cubicBezTo>
                          <a:pt x="61" y="39"/>
                          <a:pt x="61" y="39"/>
                          <a:pt x="61" y="39"/>
                        </a:cubicBezTo>
                        <a:cubicBezTo>
                          <a:pt x="42" y="55"/>
                          <a:pt x="37" y="74"/>
                          <a:pt x="39" y="92"/>
                        </a:cubicBezTo>
                        <a:cubicBezTo>
                          <a:pt x="40" y="105"/>
                          <a:pt x="46" y="118"/>
                          <a:pt x="56" y="128"/>
                        </a:cubicBezTo>
                        <a:cubicBezTo>
                          <a:pt x="67" y="138"/>
                          <a:pt x="80" y="143"/>
                          <a:pt x="94" y="143"/>
                        </a:cubicBezTo>
                        <a:cubicBezTo>
                          <a:pt x="111" y="145"/>
                          <a:pt x="130" y="139"/>
                          <a:pt x="145" y="120"/>
                        </a:cubicBezTo>
                        <a:cubicBezTo>
                          <a:pt x="180" y="76"/>
                          <a:pt x="180" y="76"/>
                          <a:pt x="180" y="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íśḻiďé">
                    <a:extLst>
                      <a:ext uri="{FF2B5EF4-FFF2-40B4-BE49-F238E27FC236}">
                        <a16:creationId xmlns:a16="http://schemas.microsoft.com/office/drawing/2014/main" id="{454C2D09-7007-4EB9-B9DE-F9AF49C4C4CD}"/>
                      </a:ext>
                    </a:extLst>
                  </p:cNvPr>
                  <p:cNvSpPr/>
                  <p:nvPr/>
                </p:nvSpPr>
                <p:spPr>
                  <a:xfrm>
                    <a:off x="2765425" y="2305051"/>
                    <a:ext cx="604838" cy="620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" h="350" extrusionOk="0">
                        <a:moveTo>
                          <a:pt x="341" y="11"/>
                        </a:moveTo>
                        <a:cubicBezTo>
                          <a:pt x="247" y="128"/>
                          <a:pt x="247" y="128"/>
                          <a:pt x="247" y="128"/>
                        </a:cubicBezTo>
                        <a:cubicBezTo>
                          <a:pt x="109" y="300"/>
                          <a:pt x="109" y="300"/>
                          <a:pt x="109" y="300"/>
                        </a:cubicBezTo>
                        <a:cubicBezTo>
                          <a:pt x="70" y="350"/>
                          <a:pt x="0" y="284"/>
                          <a:pt x="49" y="242"/>
                        </a:cubicBezTo>
                        <a:cubicBezTo>
                          <a:pt x="216" y="99"/>
                          <a:pt x="216" y="99"/>
                          <a:pt x="216" y="99"/>
                        </a:cubicBezTo>
                        <a:cubicBezTo>
                          <a:pt x="330" y="0"/>
                          <a:pt x="330" y="0"/>
                          <a:pt x="330" y="0"/>
                        </a:cubicBezTo>
                        <a:cubicBezTo>
                          <a:pt x="341" y="11"/>
                          <a:pt x="341" y="11"/>
                          <a:pt x="341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6" name="îş1iďé">
                <a:extLst>
                  <a:ext uri="{FF2B5EF4-FFF2-40B4-BE49-F238E27FC236}">
                    <a16:creationId xmlns:a16="http://schemas.microsoft.com/office/drawing/2014/main" id="{0DACC4A9-3641-4097-8196-A3D512F757E2}"/>
                  </a:ext>
                </a:extLst>
              </p:cNvPr>
              <p:cNvSpPr/>
              <p:nvPr/>
            </p:nvSpPr>
            <p:spPr bwMode="auto">
              <a:xfrm>
                <a:off x="8415128" y="2781300"/>
                <a:ext cx="2169621" cy="69495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2000" b="1" i="1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</a:p>
            </p:txBody>
          </p:sp>
        </p:grpSp>
        <p:grpSp>
          <p:nvGrpSpPr>
            <p:cNvPr id="8" name="íṥľîḓê">
              <a:extLst>
                <a:ext uri="{FF2B5EF4-FFF2-40B4-BE49-F238E27FC236}">
                  <a16:creationId xmlns:a16="http://schemas.microsoft.com/office/drawing/2014/main" id="{B1EBBF7C-9585-4AAF-98C6-DBF2F44E8913}"/>
                </a:ext>
              </a:extLst>
            </p:cNvPr>
            <p:cNvGrpSpPr/>
            <p:nvPr/>
          </p:nvGrpSpPr>
          <p:grpSpPr>
            <a:xfrm>
              <a:off x="5011190" y="1870166"/>
              <a:ext cx="2169621" cy="2177590"/>
              <a:chOff x="5011189" y="1298666"/>
              <a:chExt cx="2169621" cy="2177590"/>
            </a:xfrm>
          </p:grpSpPr>
          <p:grpSp>
            <p:nvGrpSpPr>
              <p:cNvPr id="9" name="iṣ1ïḋe">
                <a:extLst>
                  <a:ext uri="{FF2B5EF4-FFF2-40B4-BE49-F238E27FC236}">
                    <a16:creationId xmlns:a16="http://schemas.microsoft.com/office/drawing/2014/main" id="{59F9640B-E3B2-464B-AD76-05DCD8446EC8}"/>
                  </a:ext>
                </a:extLst>
              </p:cNvPr>
              <p:cNvGrpSpPr/>
              <p:nvPr/>
            </p:nvGrpSpPr>
            <p:grpSpPr>
              <a:xfrm>
                <a:off x="5340546" y="1298666"/>
                <a:ext cx="1510907" cy="1055688"/>
                <a:chOff x="1112165" y="1916231"/>
                <a:chExt cx="1510907" cy="1055688"/>
              </a:xfrm>
            </p:grpSpPr>
            <p:grpSp>
              <p:nvGrpSpPr>
                <p:cNvPr id="11" name="ï$ļíde">
                  <a:extLst>
                    <a:ext uri="{FF2B5EF4-FFF2-40B4-BE49-F238E27FC236}">
                      <a16:creationId xmlns:a16="http://schemas.microsoft.com/office/drawing/2014/main" id="{513E6165-8529-43D4-8CF1-DCAF16ED70E0}"/>
                    </a:ext>
                  </a:extLst>
                </p:cNvPr>
                <p:cNvGrpSpPr/>
                <p:nvPr/>
              </p:nvGrpSpPr>
              <p:grpSpPr>
                <a:xfrm>
                  <a:off x="1112165" y="1916231"/>
                  <a:ext cx="1510907" cy="1055688"/>
                  <a:chOff x="1112165" y="1916231"/>
                  <a:chExt cx="1510907" cy="1055688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5" name="íŝľïḓe">
                    <a:extLst>
                      <a:ext uri="{FF2B5EF4-FFF2-40B4-BE49-F238E27FC236}">
                        <a16:creationId xmlns:a16="http://schemas.microsoft.com/office/drawing/2014/main" id="{974E7184-48DD-4040-8DEB-93636F894D0D}"/>
                      </a:ext>
                    </a:extLst>
                  </p:cNvPr>
                  <p:cNvSpPr/>
                  <p:nvPr/>
                </p:nvSpPr>
                <p:spPr>
                  <a:xfrm>
                    <a:off x="1570833" y="1916231"/>
                    <a:ext cx="274567" cy="1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" h="94" extrusionOk="0">
                        <a:moveTo>
                          <a:pt x="27" y="94"/>
                        </a:moveTo>
                        <a:cubicBezTo>
                          <a:pt x="67" y="77"/>
                          <a:pt x="110" y="68"/>
                          <a:pt x="155" y="66"/>
                        </a:cubicBezTo>
                        <a:cubicBezTo>
                          <a:pt x="155" y="0"/>
                          <a:pt x="155" y="0"/>
                          <a:pt x="155" y="0"/>
                        </a:cubicBezTo>
                        <a:cubicBezTo>
                          <a:pt x="100" y="2"/>
                          <a:pt x="48" y="14"/>
                          <a:pt x="0" y="35"/>
                        </a:cubicBezTo>
                        <a:lnTo>
                          <a:pt x="27" y="9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47500" lnSpcReduction="20000"/>
                  </a:bodyPr>
                  <a:lstStyle/>
                  <a:p>
                    <a:pPr marL="0" marR="0" lvl="0" indent="0" algn="l" rtl="0">
                      <a:lnSpc>
                        <a:spcPct val="14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" name="iṩļîḓe">
                    <a:extLst>
                      <a:ext uri="{FF2B5EF4-FFF2-40B4-BE49-F238E27FC236}">
                        <a16:creationId xmlns:a16="http://schemas.microsoft.com/office/drawing/2014/main" id="{3A01F9E5-A738-4846-B2D4-CFCC431154B4}"/>
                      </a:ext>
                    </a:extLst>
                  </p:cNvPr>
                  <p:cNvSpPr/>
                  <p:nvPr/>
                </p:nvSpPr>
                <p:spPr>
                  <a:xfrm>
                    <a:off x="2108856" y="1971794"/>
                    <a:ext cx="279327" cy="233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" h="132" extrusionOk="0">
                        <a:moveTo>
                          <a:pt x="0" y="61"/>
                        </a:moveTo>
                        <a:cubicBezTo>
                          <a:pt x="41" y="78"/>
                          <a:pt x="79" y="102"/>
                          <a:pt x="111" y="132"/>
                        </a:cubicBezTo>
                        <a:cubicBezTo>
                          <a:pt x="157" y="85"/>
                          <a:pt x="157" y="85"/>
                          <a:pt x="157" y="85"/>
                        </a:cubicBezTo>
                        <a:cubicBezTo>
                          <a:pt x="118" y="49"/>
                          <a:pt x="73" y="20"/>
                          <a:pt x="23" y="0"/>
                        </a:cubicBezTo>
                        <a:lnTo>
                          <a:pt x="0" y="6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92500" lnSpcReduction="10000"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" name="ïšḻiḓe">
                    <a:extLst>
                      <a:ext uri="{FF2B5EF4-FFF2-40B4-BE49-F238E27FC236}">
                        <a16:creationId xmlns:a16="http://schemas.microsoft.com/office/drawing/2014/main" id="{42BE117A-5EE6-4DCB-8D18-21A6393E1ABE}"/>
                      </a:ext>
                    </a:extLst>
                  </p:cNvPr>
                  <p:cNvSpPr/>
                  <p:nvPr/>
                </p:nvSpPr>
                <p:spPr>
                  <a:xfrm>
                    <a:off x="1889838" y="1916231"/>
                    <a:ext cx="219018" cy="14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84" extrusionOk="0">
                        <a:moveTo>
                          <a:pt x="0" y="66"/>
                        </a:moveTo>
                        <a:cubicBezTo>
                          <a:pt x="35" y="67"/>
                          <a:pt x="69" y="73"/>
                          <a:pt x="100" y="84"/>
                        </a:cubicBezTo>
                        <a:cubicBezTo>
                          <a:pt x="123" y="22"/>
                          <a:pt x="123" y="22"/>
                          <a:pt x="123" y="22"/>
                        </a:cubicBezTo>
                        <a:cubicBezTo>
                          <a:pt x="84" y="9"/>
                          <a:pt x="43" y="2"/>
                          <a:pt x="0" y="0"/>
                        </a:cubicBezTo>
                        <a:lnTo>
                          <a:pt x="0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32500" lnSpcReduction="20000"/>
                  </a:bodyPr>
                  <a:lstStyle/>
                  <a:p>
                    <a:pPr marL="0" marR="0" lvl="0" indent="0" algn="l" rtl="0">
                      <a:lnSpc>
                        <a:spcPct val="14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ïṥlîḑe">
                    <a:extLst>
                      <a:ext uri="{FF2B5EF4-FFF2-40B4-BE49-F238E27FC236}">
                        <a16:creationId xmlns:a16="http://schemas.microsoft.com/office/drawing/2014/main" id="{208AA7E5-1968-4E8F-A65C-2A87532310A3}"/>
                      </a:ext>
                    </a:extLst>
                  </p:cNvPr>
                  <p:cNvSpPr/>
                  <p:nvPr/>
                </p:nvSpPr>
                <p:spPr>
                  <a:xfrm>
                    <a:off x="2335809" y="2154356"/>
                    <a:ext cx="209496" cy="230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" h="130" extrusionOk="0">
                        <a:moveTo>
                          <a:pt x="46" y="0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23" y="71"/>
                          <a:pt x="43" y="99"/>
                          <a:pt x="58" y="130"/>
                        </a:cubicBezTo>
                        <a:cubicBezTo>
                          <a:pt x="118" y="102"/>
                          <a:pt x="118" y="102"/>
                          <a:pt x="118" y="102"/>
                        </a:cubicBezTo>
                        <a:cubicBezTo>
                          <a:pt x="99" y="65"/>
                          <a:pt x="75" y="30"/>
                          <a:pt x="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92500" lnSpcReduction="10000"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" name="î$lîḍè">
                    <a:extLst>
                      <a:ext uri="{FF2B5EF4-FFF2-40B4-BE49-F238E27FC236}">
                        <a16:creationId xmlns:a16="http://schemas.microsoft.com/office/drawing/2014/main" id="{32C3E31E-513F-4C41-982A-629B8526AD05}"/>
                      </a:ext>
                    </a:extLst>
                  </p:cNvPr>
                  <p:cNvSpPr/>
                  <p:nvPr/>
                </p:nvSpPr>
                <p:spPr>
                  <a:xfrm>
                    <a:off x="1166126" y="2154356"/>
                    <a:ext cx="233302" cy="27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" h="157" extrusionOk="0">
                        <a:moveTo>
                          <a:pt x="62" y="157"/>
                        </a:moveTo>
                        <a:cubicBezTo>
                          <a:pt x="78" y="115"/>
                          <a:pt x="103" y="78"/>
                          <a:pt x="132" y="46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49" y="38"/>
                          <a:pt x="20" y="84"/>
                          <a:pt x="0" y="134"/>
                        </a:cubicBezTo>
                        <a:lnTo>
                          <a:pt x="62" y="15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îṡļiḓe">
                    <a:extLst>
                      <a:ext uri="{FF2B5EF4-FFF2-40B4-BE49-F238E27FC236}">
                        <a16:creationId xmlns:a16="http://schemas.microsoft.com/office/drawing/2014/main" id="{C6A6F03A-7178-4AFC-8CBD-386F0B4A5DAC}"/>
                      </a:ext>
                    </a:extLst>
                  </p:cNvPr>
                  <p:cNvSpPr/>
                  <p:nvPr/>
                </p:nvSpPr>
                <p:spPr>
                  <a:xfrm>
                    <a:off x="1348640" y="1995606"/>
                    <a:ext cx="230128" cy="20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" h="118" extrusionOk="0">
                        <a:moveTo>
                          <a:pt x="47" y="118"/>
                        </a:moveTo>
                        <a:cubicBezTo>
                          <a:pt x="72" y="95"/>
                          <a:pt x="100" y="75"/>
                          <a:pt x="130" y="6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cubicBezTo>
                          <a:pt x="65" y="19"/>
                          <a:pt x="31" y="43"/>
                          <a:pt x="0" y="71"/>
                        </a:cubicBezTo>
                        <a:lnTo>
                          <a:pt x="47" y="1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70000" lnSpcReduction="20000"/>
                  </a:bodyPr>
                  <a:lstStyle/>
                  <a:p>
                    <a:pPr marL="0" marR="0" lvl="0" indent="0" algn="l" rtl="0">
                      <a:lnSpc>
                        <a:spcPct val="14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iŝ1idè">
                    <a:extLst>
                      <a:ext uri="{FF2B5EF4-FFF2-40B4-BE49-F238E27FC236}">
                        <a16:creationId xmlns:a16="http://schemas.microsoft.com/office/drawing/2014/main" id="{686F7BBF-D9CA-4A1C-887F-28037ADA18F8}"/>
                      </a:ext>
                    </a:extLst>
                  </p:cNvPr>
                  <p:cNvSpPr/>
                  <p:nvPr/>
                </p:nvSpPr>
                <p:spPr>
                  <a:xfrm>
                    <a:off x="1112165" y="2433756"/>
                    <a:ext cx="147600" cy="217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123" extrusionOk="0">
                        <a:moveTo>
                          <a:pt x="66" y="123"/>
                        </a:moveTo>
                        <a:cubicBezTo>
                          <a:pt x="67" y="88"/>
                          <a:pt x="73" y="54"/>
                          <a:pt x="83" y="23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9" y="39"/>
                          <a:pt x="1" y="80"/>
                          <a:pt x="0" y="123"/>
                        </a:cubicBezTo>
                        <a:lnTo>
                          <a:pt x="66" y="12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77500" lnSpcReduction="20000"/>
                  </a:bodyPr>
                  <a:lstStyle/>
                  <a:p>
                    <a:pPr marL="0" marR="0" lvl="0" indent="0" algn="l" rtl="0">
                      <a:lnSpc>
                        <a:spcPct val="13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işľîďe">
                    <a:extLst>
                      <a:ext uri="{FF2B5EF4-FFF2-40B4-BE49-F238E27FC236}">
                        <a16:creationId xmlns:a16="http://schemas.microsoft.com/office/drawing/2014/main" id="{5809BF07-69E6-435B-B482-479E2032D216}"/>
                      </a:ext>
                    </a:extLst>
                  </p:cNvPr>
                  <p:cNvSpPr/>
                  <p:nvPr/>
                </p:nvSpPr>
                <p:spPr>
                  <a:xfrm>
                    <a:off x="1112165" y="2695694"/>
                    <a:ext cx="166645" cy="276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" h="155" extrusionOk="0">
                        <a:moveTo>
                          <a:pt x="0" y="0"/>
                        </a:moveTo>
                        <a:cubicBezTo>
                          <a:pt x="1" y="55"/>
                          <a:pt x="13" y="107"/>
                          <a:pt x="34" y="155"/>
                        </a:cubicBezTo>
                        <a:cubicBezTo>
                          <a:pt x="94" y="127"/>
                          <a:pt x="94" y="127"/>
                          <a:pt x="94" y="127"/>
                        </a:cubicBezTo>
                        <a:cubicBezTo>
                          <a:pt x="77" y="88"/>
                          <a:pt x="67" y="45"/>
                          <a:pt x="6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îṥḷíḋe">
                    <a:extLst>
                      <a:ext uri="{FF2B5EF4-FFF2-40B4-BE49-F238E27FC236}">
                        <a16:creationId xmlns:a16="http://schemas.microsoft.com/office/drawing/2014/main" id="{4B99E278-DAA2-43C1-B3A8-5BA4971AAA54}"/>
                      </a:ext>
                    </a:extLst>
                  </p:cNvPr>
                  <p:cNvSpPr/>
                  <p:nvPr/>
                </p:nvSpPr>
                <p:spPr>
                  <a:xfrm>
                    <a:off x="2458015" y="2375019"/>
                    <a:ext cx="165057" cy="276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" h="156" extrusionOk="0">
                        <a:moveTo>
                          <a:pt x="93" y="156"/>
                        </a:moveTo>
                        <a:cubicBezTo>
                          <a:pt x="92" y="101"/>
                          <a:pt x="80" y="48"/>
                          <a:pt x="59" y="0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16" y="68"/>
                          <a:pt x="26" y="111"/>
                          <a:pt x="28" y="156"/>
                        </a:cubicBezTo>
                        <a:lnTo>
                          <a:pt x="93" y="1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íŝ1íḋé">
                    <a:extLst>
                      <a:ext uri="{FF2B5EF4-FFF2-40B4-BE49-F238E27FC236}">
                        <a16:creationId xmlns:a16="http://schemas.microsoft.com/office/drawing/2014/main" id="{55DD470C-8B29-4C6B-AEC0-A82CD4413317}"/>
                      </a:ext>
                    </a:extLst>
                  </p:cNvPr>
                  <p:cNvSpPr/>
                  <p:nvPr/>
                </p:nvSpPr>
                <p:spPr>
                  <a:xfrm>
                    <a:off x="2475472" y="2695694"/>
                    <a:ext cx="147600" cy="217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122" extrusionOk="0">
                        <a:moveTo>
                          <a:pt x="18" y="0"/>
                        </a:moveTo>
                        <a:cubicBezTo>
                          <a:pt x="17" y="34"/>
                          <a:pt x="10" y="68"/>
                          <a:pt x="0" y="100"/>
                        </a:cubicBez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75" y="84"/>
                          <a:pt x="82" y="42"/>
                          <a:pt x="83" y="0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 fontScale="77500" lnSpcReduction="20000"/>
                  </a:bodyPr>
                  <a:lstStyle/>
                  <a:p>
                    <a:pPr marL="0" marR="0" lvl="0" indent="0" algn="l" rtl="0">
                      <a:lnSpc>
                        <a:spcPct val="13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" name="ïS1îḓé">
                  <a:extLst>
                    <a:ext uri="{FF2B5EF4-FFF2-40B4-BE49-F238E27FC236}">
                      <a16:creationId xmlns:a16="http://schemas.microsoft.com/office/drawing/2014/main" id="{9DB7CB86-5B3B-4222-BE85-4493442F275C}"/>
                    </a:ext>
                  </a:extLst>
                </p:cNvPr>
                <p:cNvGrpSpPr/>
                <p:nvPr/>
              </p:nvGrpSpPr>
              <p:grpSpPr>
                <a:xfrm rot="-1489316">
                  <a:off x="1566779" y="2279879"/>
                  <a:ext cx="646113" cy="661815"/>
                  <a:chOff x="2724150" y="2305051"/>
                  <a:chExt cx="646113" cy="661988"/>
                </a:xfrm>
                <a:solidFill>
                  <a:schemeClr val="accent1"/>
                </a:solidFill>
              </p:grpSpPr>
              <p:sp>
                <p:nvSpPr>
                  <p:cNvPr id="13" name="ïṩ1ídè">
                    <a:extLst>
                      <a:ext uri="{FF2B5EF4-FFF2-40B4-BE49-F238E27FC236}">
                        <a16:creationId xmlns:a16="http://schemas.microsoft.com/office/drawing/2014/main" id="{026FF084-CA42-419D-AE76-CF4D14ED1E44}"/>
                      </a:ext>
                    </a:extLst>
                  </p:cNvPr>
                  <p:cNvSpPr/>
                  <p:nvPr/>
                </p:nvSpPr>
                <p:spPr>
                  <a:xfrm>
                    <a:off x="2724150" y="2644776"/>
                    <a:ext cx="325438" cy="322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" h="182" extrusionOk="0">
                        <a:moveTo>
                          <a:pt x="180" y="76"/>
                        </a:moveTo>
                        <a:cubicBezTo>
                          <a:pt x="183" y="101"/>
                          <a:pt x="175" y="128"/>
                          <a:pt x="157" y="147"/>
                        </a:cubicBezTo>
                        <a:cubicBezTo>
                          <a:pt x="124" y="181"/>
                          <a:pt x="69" y="182"/>
                          <a:pt x="35" y="150"/>
                        </a:cubicBezTo>
                        <a:cubicBezTo>
                          <a:pt x="1" y="117"/>
                          <a:pt x="0" y="62"/>
                          <a:pt x="33" y="28"/>
                        </a:cubicBezTo>
                        <a:cubicBezTo>
                          <a:pt x="52" y="9"/>
                          <a:pt x="78" y="0"/>
                          <a:pt x="103" y="3"/>
                        </a:cubicBezTo>
                        <a:cubicBezTo>
                          <a:pt x="61" y="39"/>
                          <a:pt x="61" y="39"/>
                          <a:pt x="61" y="39"/>
                        </a:cubicBezTo>
                        <a:cubicBezTo>
                          <a:pt x="42" y="55"/>
                          <a:pt x="37" y="74"/>
                          <a:pt x="39" y="92"/>
                        </a:cubicBezTo>
                        <a:cubicBezTo>
                          <a:pt x="40" y="105"/>
                          <a:pt x="46" y="118"/>
                          <a:pt x="56" y="128"/>
                        </a:cubicBezTo>
                        <a:cubicBezTo>
                          <a:pt x="67" y="138"/>
                          <a:pt x="80" y="143"/>
                          <a:pt x="94" y="143"/>
                        </a:cubicBezTo>
                        <a:cubicBezTo>
                          <a:pt x="111" y="145"/>
                          <a:pt x="130" y="139"/>
                          <a:pt x="145" y="120"/>
                        </a:cubicBezTo>
                        <a:cubicBezTo>
                          <a:pt x="180" y="76"/>
                          <a:pt x="180" y="76"/>
                          <a:pt x="180" y="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íṧlîďê">
                    <a:extLst>
                      <a:ext uri="{FF2B5EF4-FFF2-40B4-BE49-F238E27FC236}">
                        <a16:creationId xmlns:a16="http://schemas.microsoft.com/office/drawing/2014/main" id="{23FA9F6D-09F8-4089-BD9D-0F18832194C9}"/>
                      </a:ext>
                    </a:extLst>
                  </p:cNvPr>
                  <p:cNvSpPr/>
                  <p:nvPr/>
                </p:nvSpPr>
                <p:spPr>
                  <a:xfrm>
                    <a:off x="2765425" y="2305051"/>
                    <a:ext cx="604838" cy="620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" h="350" extrusionOk="0">
                        <a:moveTo>
                          <a:pt x="341" y="11"/>
                        </a:moveTo>
                        <a:cubicBezTo>
                          <a:pt x="247" y="128"/>
                          <a:pt x="247" y="128"/>
                          <a:pt x="247" y="128"/>
                        </a:cubicBezTo>
                        <a:cubicBezTo>
                          <a:pt x="109" y="300"/>
                          <a:pt x="109" y="300"/>
                          <a:pt x="109" y="300"/>
                        </a:cubicBezTo>
                        <a:cubicBezTo>
                          <a:pt x="70" y="350"/>
                          <a:pt x="0" y="284"/>
                          <a:pt x="49" y="242"/>
                        </a:cubicBezTo>
                        <a:cubicBezTo>
                          <a:pt x="216" y="99"/>
                          <a:pt x="216" y="99"/>
                          <a:pt x="216" y="99"/>
                        </a:cubicBezTo>
                        <a:cubicBezTo>
                          <a:pt x="330" y="0"/>
                          <a:pt x="330" y="0"/>
                          <a:pt x="330" y="0"/>
                        </a:cubicBezTo>
                        <a:cubicBezTo>
                          <a:pt x="341" y="11"/>
                          <a:pt x="341" y="11"/>
                          <a:pt x="341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algn="l" rtl="0">
                      <a:lnSpc>
                        <a:spcPct val="120000"/>
                      </a:lnSpc>
                      <a:buNone/>
                    </a:pPr>
                    <a:endParaRPr sz="900" dirty="0">
                      <a:solidFill>
                        <a:schemeClr val="dk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0" name="iṧļïḑé">
                <a:extLst>
                  <a:ext uri="{FF2B5EF4-FFF2-40B4-BE49-F238E27FC236}">
                    <a16:creationId xmlns:a16="http://schemas.microsoft.com/office/drawing/2014/main" id="{0FFF5CDC-964E-490C-81CA-2DB59F727C3C}"/>
                  </a:ext>
                </a:extLst>
              </p:cNvPr>
              <p:cNvSpPr/>
              <p:nvPr/>
            </p:nvSpPr>
            <p:spPr bwMode="auto">
              <a:xfrm>
                <a:off x="5011189" y="2781300"/>
                <a:ext cx="2169621" cy="69495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2000" b="1" i="1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ED0EAA07-3256-4C38-B785-12A2EC02173B}"/>
              </a:ext>
            </a:extLst>
          </p:cNvPr>
          <p:cNvGrpSpPr/>
          <p:nvPr/>
        </p:nvGrpSpPr>
        <p:grpSpPr>
          <a:xfrm>
            <a:off x="673100" y="3821112"/>
            <a:ext cx="3026004" cy="2232620"/>
            <a:chOff x="673100" y="4221162"/>
            <a:chExt cx="3026004" cy="2232620"/>
          </a:xfrm>
        </p:grpSpPr>
        <p:sp>
          <p:nvSpPr>
            <p:cNvPr id="60" name="îsḷïďé">
              <a:extLst>
                <a:ext uri="{FF2B5EF4-FFF2-40B4-BE49-F238E27FC236}">
                  <a16:creationId xmlns:a16="http://schemas.microsoft.com/office/drawing/2014/main" id="{A858695D-18D0-4D54-8EBC-38875E137FC5}"/>
                </a:ext>
              </a:extLst>
            </p:cNvPr>
            <p:cNvSpPr/>
            <p:nvPr/>
          </p:nvSpPr>
          <p:spPr bwMode="auto">
            <a:xfrm>
              <a:off x="673100" y="4828067"/>
              <a:ext cx="3026004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61" name="îṡļiḑé">
              <a:extLst>
                <a:ext uri="{FF2B5EF4-FFF2-40B4-BE49-F238E27FC236}">
                  <a16:creationId xmlns:a16="http://schemas.microsoft.com/office/drawing/2014/main" id="{08CF3C64-5AA4-4F7E-8C9A-84CADAFE4E3E}"/>
                </a:ext>
              </a:extLst>
            </p:cNvPr>
            <p:cNvSpPr txBox="1"/>
            <p:nvPr/>
          </p:nvSpPr>
          <p:spPr bwMode="auto">
            <a:xfrm>
              <a:off x="673100" y="4221162"/>
              <a:ext cx="302600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2" name="ïšļïḋè">
              <a:extLst>
                <a:ext uri="{FF2B5EF4-FFF2-40B4-BE49-F238E27FC236}">
                  <a16:creationId xmlns:a16="http://schemas.microsoft.com/office/drawing/2014/main" id="{AA1FD123-1836-41D3-BF4A-A04856615EA6}"/>
                </a:ext>
              </a:extLst>
            </p:cNvPr>
            <p:cNvSpPr/>
            <p:nvPr/>
          </p:nvSpPr>
          <p:spPr bwMode="auto">
            <a:xfrm>
              <a:off x="673100" y="5661835"/>
              <a:ext cx="3026004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E207B22-5102-49E9-87CD-24769F0B3136}"/>
              </a:ext>
            </a:extLst>
          </p:cNvPr>
          <p:cNvGrpSpPr/>
          <p:nvPr/>
        </p:nvGrpSpPr>
        <p:grpSpPr>
          <a:xfrm>
            <a:off x="4582998" y="3821112"/>
            <a:ext cx="3026004" cy="2232620"/>
            <a:chOff x="4582998" y="4221162"/>
            <a:chExt cx="3026004" cy="2232620"/>
          </a:xfrm>
        </p:grpSpPr>
        <p:sp>
          <p:nvSpPr>
            <p:cNvPr id="64" name="îSliďê">
              <a:extLst>
                <a:ext uri="{FF2B5EF4-FFF2-40B4-BE49-F238E27FC236}">
                  <a16:creationId xmlns:a16="http://schemas.microsoft.com/office/drawing/2014/main" id="{BD3F8F40-6799-4403-B9F3-00341A2CCC30}"/>
                </a:ext>
              </a:extLst>
            </p:cNvPr>
            <p:cNvSpPr/>
            <p:nvPr/>
          </p:nvSpPr>
          <p:spPr bwMode="auto">
            <a:xfrm>
              <a:off x="4582998" y="4828067"/>
              <a:ext cx="3026004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65" name="î$1íḓê">
              <a:extLst>
                <a:ext uri="{FF2B5EF4-FFF2-40B4-BE49-F238E27FC236}">
                  <a16:creationId xmlns:a16="http://schemas.microsoft.com/office/drawing/2014/main" id="{892F0453-C87F-4E99-92DA-C1C21233AD09}"/>
                </a:ext>
              </a:extLst>
            </p:cNvPr>
            <p:cNvSpPr txBox="1"/>
            <p:nvPr/>
          </p:nvSpPr>
          <p:spPr bwMode="auto">
            <a:xfrm>
              <a:off x="4582998" y="4221162"/>
              <a:ext cx="302600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6" name="îṥ1íḑe">
              <a:extLst>
                <a:ext uri="{FF2B5EF4-FFF2-40B4-BE49-F238E27FC236}">
                  <a16:creationId xmlns:a16="http://schemas.microsoft.com/office/drawing/2014/main" id="{5C8FACE3-6197-4F7E-BFEB-E9592212131E}"/>
                </a:ext>
              </a:extLst>
            </p:cNvPr>
            <p:cNvSpPr/>
            <p:nvPr/>
          </p:nvSpPr>
          <p:spPr bwMode="auto">
            <a:xfrm>
              <a:off x="4582998" y="5661835"/>
              <a:ext cx="3026004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98CB302-4026-462F-854E-0FBF8195D542}"/>
              </a:ext>
            </a:extLst>
          </p:cNvPr>
          <p:cNvGrpSpPr/>
          <p:nvPr/>
        </p:nvGrpSpPr>
        <p:grpSpPr>
          <a:xfrm>
            <a:off x="8492896" y="3821112"/>
            <a:ext cx="3026004" cy="2232620"/>
            <a:chOff x="8492896" y="4221162"/>
            <a:chExt cx="3026004" cy="2232620"/>
          </a:xfrm>
        </p:grpSpPr>
        <p:sp>
          <p:nvSpPr>
            <p:cNvPr id="68" name="išľídé">
              <a:extLst>
                <a:ext uri="{FF2B5EF4-FFF2-40B4-BE49-F238E27FC236}">
                  <a16:creationId xmlns:a16="http://schemas.microsoft.com/office/drawing/2014/main" id="{56A3CC11-A98B-4E23-9F3C-C19576AEB3C0}"/>
                </a:ext>
              </a:extLst>
            </p:cNvPr>
            <p:cNvSpPr/>
            <p:nvPr/>
          </p:nvSpPr>
          <p:spPr bwMode="auto">
            <a:xfrm>
              <a:off x="8492896" y="4828067"/>
              <a:ext cx="3026004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69" name="íŝḷïḋe">
              <a:extLst>
                <a:ext uri="{FF2B5EF4-FFF2-40B4-BE49-F238E27FC236}">
                  <a16:creationId xmlns:a16="http://schemas.microsoft.com/office/drawing/2014/main" id="{AE94D54E-E2D0-4FE1-A5BB-EC134B943B2C}"/>
                </a:ext>
              </a:extLst>
            </p:cNvPr>
            <p:cNvSpPr txBox="1"/>
            <p:nvPr/>
          </p:nvSpPr>
          <p:spPr bwMode="auto">
            <a:xfrm>
              <a:off x="8492896" y="4221162"/>
              <a:ext cx="302600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0" name="íŝļiḓê">
              <a:extLst>
                <a:ext uri="{FF2B5EF4-FFF2-40B4-BE49-F238E27FC236}">
                  <a16:creationId xmlns:a16="http://schemas.microsoft.com/office/drawing/2014/main" id="{212C9199-97CB-4384-8999-08BAEFF2E10F}"/>
                </a:ext>
              </a:extLst>
            </p:cNvPr>
            <p:cNvSpPr/>
            <p:nvPr/>
          </p:nvSpPr>
          <p:spPr bwMode="auto">
            <a:xfrm>
              <a:off x="8492896" y="5661835"/>
              <a:ext cx="3026004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îṩlíde">
            <a:extLst>
              <a:ext uri="{FF2B5EF4-FFF2-40B4-BE49-F238E27FC236}">
                <a16:creationId xmlns:a16="http://schemas.microsoft.com/office/drawing/2014/main" id="{CD878E7F-B716-472B-82D2-6194C5CB2097}"/>
              </a:ext>
            </a:extLst>
          </p:cNvPr>
          <p:cNvSpPr txBox="1"/>
          <p:nvPr/>
        </p:nvSpPr>
        <p:spPr>
          <a:xfrm>
            <a:off x="3813937" y="4444060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6" name="iṡḷïḍe">
            <a:extLst>
              <a:ext uri="{FF2B5EF4-FFF2-40B4-BE49-F238E27FC236}">
                <a16:creationId xmlns:a16="http://schemas.microsoft.com/office/drawing/2014/main" id="{05AF746D-CCCB-437E-BD61-A6E01C4E38B7}"/>
              </a:ext>
            </a:extLst>
          </p:cNvPr>
          <p:cNvSpPr txBox="1"/>
          <p:nvPr/>
        </p:nvSpPr>
        <p:spPr>
          <a:xfrm>
            <a:off x="8718826" y="4444060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7" name="isľïḑê">
            <a:extLst>
              <a:ext uri="{FF2B5EF4-FFF2-40B4-BE49-F238E27FC236}">
                <a16:creationId xmlns:a16="http://schemas.microsoft.com/office/drawing/2014/main" id="{4C982A99-F69C-48E5-8691-3DBACB48CECB}"/>
              </a:ext>
            </a:extLst>
          </p:cNvPr>
          <p:cNvSpPr txBox="1"/>
          <p:nvPr/>
        </p:nvSpPr>
        <p:spPr>
          <a:xfrm>
            <a:off x="1405263" y="3794773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8" name="ïślïḍè">
            <a:extLst>
              <a:ext uri="{FF2B5EF4-FFF2-40B4-BE49-F238E27FC236}">
                <a16:creationId xmlns:a16="http://schemas.microsoft.com/office/drawing/2014/main" id="{A15C2261-ACFE-4B2B-BE1C-9D275F84D83C}"/>
              </a:ext>
            </a:extLst>
          </p:cNvPr>
          <p:cNvSpPr txBox="1"/>
          <p:nvPr/>
        </p:nvSpPr>
        <p:spPr>
          <a:xfrm>
            <a:off x="1405263" y="5093348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9" name="îṥ1ïḓê">
            <a:extLst>
              <a:ext uri="{FF2B5EF4-FFF2-40B4-BE49-F238E27FC236}">
                <a16:creationId xmlns:a16="http://schemas.microsoft.com/office/drawing/2014/main" id="{6EB9459A-E64F-40BB-B085-EE4B7D5211BB}"/>
              </a:ext>
            </a:extLst>
          </p:cNvPr>
          <p:cNvSpPr/>
          <p:nvPr/>
        </p:nvSpPr>
        <p:spPr>
          <a:xfrm>
            <a:off x="1405262" y="2009503"/>
            <a:ext cx="2234925" cy="412028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b="1" dirty="0">
                <a:cs typeface="+mn-ea"/>
                <a:sym typeface="+mn-lt"/>
              </a:rPr>
              <a:t>01.Add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0" name="íślíḑê">
            <a:extLst>
              <a:ext uri="{FF2B5EF4-FFF2-40B4-BE49-F238E27FC236}">
                <a16:creationId xmlns:a16="http://schemas.microsoft.com/office/drawing/2014/main" id="{3C2085EC-395C-4327-89EC-281A74118884}"/>
              </a:ext>
            </a:extLst>
          </p:cNvPr>
          <p:cNvSpPr/>
          <p:nvPr/>
        </p:nvSpPr>
        <p:spPr>
          <a:xfrm>
            <a:off x="3813936" y="1421367"/>
            <a:ext cx="2234925" cy="412028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b="1" dirty="0">
                <a:cs typeface="+mn-ea"/>
                <a:sym typeface="+mn-lt"/>
              </a:rPr>
              <a:t>02.Add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1" name="íṣļíḑé">
            <a:extLst>
              <a:ext uri="{FF2B5EF4-FFF2-40B4-BE49-F238E27FC236}">
                <a16:creationId xmlns:a16="http://schemas.microsoft.com/office/drawing/2014/main" id="{7337FD7A-D8DC-48C4-A0DC-E4507B97E3F6}"/>
              </a:ext>
            </a:extLst>
          </p:cNvPr>
          <p:cNvSpPr/>
          <p:nvPr/>
        </p:nvSpPr>
        <p:spPr>
          <a:xfrm>
            <a:off x="6640597" y="1769492"/>
            <a:ext cx="2234925" cy="412028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b="1" dirty="0">
                <a:cs typeface="+mn-ea"/>
                <a:sym typeface="+mn-lt"/>
              </a:rPr>
              <a:t>03.Add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2" name="íSḻïḑe">
            <a:extLst>
              <a:ext uri="{FF2B5EF4-FFF2-40B4-BE49-F238E27FC236}">
                <a16:creationId xmlns:a16="http://schemas.microsoft.com/office/drawing/2014/main" id="{D28F3BB1-55BB-4569-825B-8A83CA4866D7}"/>
              </a:ext>
            </a:extLst>
          </p:cNvPr>
          <p:cNvSpPr/>
          <p:nvPr/>
        </p:nvSpPr>
        <p:spPr>
          <a:xfrm>
            <a:off x="8718825" y="2009503"/>
            <a:ext cx="2234925" cy="412028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b="1" dirty="0">
                <a:cs typeface="+mn-ea"/>
                <a:sym typeface="+mn-lt"/>
              </a:rPr>
              <a:t>04.Add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53E9450-D596-4AA3-A438-52BDB02ABB74}"/>
              </a:ext>
            </a:extLst>
          </p:cNvPr>
          <p:cNvGrpSpPr/>
          <p:nvPr/>
        </p:nvGrpSpPr>
        <p:grpSpPr>
          <a:xfrm>
            <a:off x="1769209" y="1762548"/>
            <a:ext cx="8504222" cy="2364888"/>
            <a:chOff x="1769209" y="1754385"/>
            <a:chExt cx="8504222" cy="2364888"/>
          </a:xfrm>
        </p:grpSpPr>
        <p:sp>
          <p:nvSpPr>
            <p:cNvPr id="14" name="ïṡḻïdè">
              <a:extLst>
                <a:ext uri="{FF2B5EF4-FFF2-40B4-BE49-F238E27FC236}">
                  <a16:creationId xmlns:a16="http://schemas.microsoft.com/office/drawing/2014/main" id="{EE8C8AE4-BA7F-4D9E-B141-3D58B02C8193}"/>
                </a:ext>
              </a:extLst>
            </p:cNvPr>
            <p:cNvSpPr/>
            <p:nvPr/>
          </p:nvSpPr>
          <p:spPr bwMode="auto">
            <a:xfrm>
              <a:off x="1769209" y="1754385"/>
              <a:ext cx="8504222" cy="2364888"/>
            </a:xfrm>
            <a:custGeom>
              <a:avLst/>
              <a:gdLst>
                <a:gd name="T0" fmla="+- 0 10799 137"/>
                <a:gd name="T1" fmla="*/ T0 w 21325"/>
                <a:gd name="T2" fmla="*/ 10297 h 20595"/>
                <a:gd name="T3" fmla="+- 0 10799 137"/>
                <a:gd name="T4" fmla="*/ T3 w 21325"/>
                <a:gd name="T5" fmla="*/ 10297 h 20595"/>
                <a:gd name="T6" fmla="+- 0 10799 137"/>
                <a:gd name="T7" fmla="*/ T6 w 21325"/>
                <a:gd name="T8" fmla="*/ 10297 h 20595"/>
                <a:gd name="T9" fmla="+- 0 10799 137"/>
                <a:gd name="T10" fmla="*/ T9 w 21325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600" h="21599">
                  <a:moveTo>
                    <a:pt x="7597" y="0"/>
                  </a:moveTo>
                  <a:cubicBezTo>
                    <a:pt x="6838" y="0"/>
                    <a:pt x="6080" y="1004"/>
                    <a:pt x="5501" y="3015"/>
                  </a:cubicBezTo>
                  <a:cubicBezTo>
                    <a:pt x="5353" y="3528"/>
                    <a:pt x="5225" y="4082"/>
                    <a:pt x="5115" y="4666"/>
                  </a:cubicBezTo>
                  <a:cubicBezTo>
                    <a:pt x="4939" y="5522"/>
                    <a:pt x="4760" y="6511"/>
                    <a:pt x="4570" y="7355"/>
                  </a:cubicBezTo>
                  <a:cubicBezTo>
                    <a:pt x="4428" y="7986"/>
                    <a:pt x="4228" y="8422"/>
                    <a:pt x="4005" y="8636"/>
                  </a:cubicBezTo>
                  <a:cubicBezTo>
                    <a:pt x="3680" y="8949"/>
                    <a:pt x="3374" y="8788"/>
                    <a:pt x="3094" y="8196"/>
                  </a:cubicBezTo>
                  <a:cubicBezTo>
                    <a:pt x="2854" y="7690"/>
                    <a:pt x="2656" y="6882"/>
                    <a:pt x="2410" y="6452"/>
                  </a:cubicBezTo>
                  <a:cubicBezTo>
                    <a:pt x="1858" y="4949"/>
                    <a:pt x="1057" y="5076"/>
                    <a:pt x="549" y="6842"/>
                  </a:cubicBezTo>
                  <a:cubicBezTo>
                    <a:pt x="0" y="8749"/>
                    <a:pt x="0" y="11844"/>
                    <a:pt x="549" y="13751"/>
                  </a:cubicBezTo>
                  <a:cubicBezTo>
                    <a:pt x="1098" y="15659"/>
                    <a:pt x="1989" y="15659"/>
                    <a:pt x="2538" y="13751"/>
                  </a:cubicBezTo>
                  <a:cubicBezTo>
                    <a:pt x="2561" y="13672"/>
                    <a:pt x="2581" y="13587"/>
                    <a:pt x="2602" y="13503"/>
                  </a:cubicBezTo>
                  <a:cubicBezTo>
                    <a:pt x="2649" y="13392"/>
                    <a:pt x="2696" y="13278"/>
                    <a:pt x="2742" y="13164"/>
                  </a:cubicBezTo>
                  <a:cubicBezTo>
                    <a:pt x="3014" y="12500"/>
                    <a:pt x="3306" y="11842"/>
                    <a:pt x="3645" y="11816"/>
                  </a:cubicBezTo>
                  <a:cubicBezTo>
                    <a:pt x="4182" y="11775"/>
                    <a:pt x="4587" y="13254"/>
                    <a:pt x="4927" y="14750"/>
                  </a:cubicBezTo>
                  <a:cubicBezTo>
                    <a:pt x="5068" y="15771"/>
                    <a:pt x="5257" y="16732"/>
                    <a:pt x="5501" y="17578"/>
                  </a:cubicBezTo>
                  <a:cubicBezTo>
                    <a:pt x="6658" y="21599"/>
                    <a:pt x="8536" y="21599"/>
                    <a:pt x="9694" y="17578"/>
                  </a:cubicBezTo>
                  <a:cubicBezTo>
                    <a:pt x="9738" y="17424"/>
                    <a:pt x="9780" y="17265"/>
                    <a:pt x="9821" y="17104"/>
                  </a:cubicBezTo>
                  <a:cubicBezTo>
                    <a:pt x="10363" y="15788"/>
                    <a:pt x="10746" y="13433"/>
                    <a:pt x="11404" y="12762"/>
                  </a:cubicBezTo>
                  <a:cubicBezTo>
                    <a:pt x="12070" y="12084"/>
                    <a:pt x="12714" y="13243"/>
                    <a:pt x="13256" y="14575"/>
                  </a:cubicBezTo>
                  <a:cubicBezTo>
                    <a:pt x="13456" y="15068"/>
                    <a:pt x="13651" y="15594"/>
                    <a:pt x="13861" y="16048"/>
                  </a:cubicBezTo>
                  <a:cubicBezTo>
                    <a:pt x="14532" y="17738"/>
                    <a:pt x="15431" y="17839"/>
                    <a:pt x="16130" y="16344"/>
                  </a:cubicBezTo>
                  <a:lnTo>
                    <a:pt x="16130" y="16388"/>
                  </a:lnTo>
                  <a:cubicBezTo>
                    <a:pt x="16145" y="16345"/>
                    <a:pt x="16159" y="16299"/>
                    <a:pt x="16173" y="16255"/>
                  </a:cubicBezTo>
                  <a:cubicBezTo>
                    <a:pt x="16291" y="15989"/>
                    <a:pt x="16402" y="15679"/>
                    <a:pt x="16505" y="15321"/>
                  </a:cubicBezTo>
                  <a:cubicBezTo>
                    <a:pt x="16568" y="15103"/>
                    <a:pt x="16624" y="14870"/>
                    <a:pt x="16677" y="14632"/>
                  </a:cubicBezTo>
                  <a:cubicBezTo>
                    <a:pt x="16712" y="14515"/>
                    <a:pt x="16748" y="14401"/>
                    <a:pt x="16782" y="14282"/>
                  </a:cubicBezTo>
                  <a:cubicBezTo>
                    <a:pt x="17121" y="13107"/>
                    <a:pt x="17480" y="11817"/>
                    <a:pt x="17954" y="11816"/>
                  </a:cubicBezTo>
                  <a:cubicBezTo>
                    <a:pt x="18294" y="11815"/>
                    <a:pt x="18586" y="12494"/>
                    <a:pt x="18857" y="13164"/>
                  </a:cubicBezTo>
                  <a:cubicBezTo>
                    <a:pt x="18904" y="13280"/>
                    <a:pt x="18950" y="13395"/>
                    <a:pt x="18998" y="13508"/>
                  </a:cubicBezTo>
                  <a:cubicBezTo>
                    <a:pt x="19018" y="13590"/>
                    <a:pt x="19039" y="13673"/>
                    <a:pt x="19061" y="13751"/>
                  </a:cubicBezTo>
                  <a:cubicBezTo>
                    <a:pt x="19610" y="15659"/>
                    <a:pt x="20501" y="15659"/>
                    <a:pt x="21050" y="13751"/>
                  </a:cubicBezTo>
                  <a:cubicBezTo>
                    <a:pt x="21600" y="11844"/>
                    <a:pt x="21600" y="8749"/>
                    <a:pt x="21050" y="6842"/>
                  </a:cubicBezTo>
                  <a:cubicBezTo>
                    <a:pt x="20542" y="5076"/>
                    <a:pt x="19741" y="4949"/>
                    <a:pt x="19189" y="6452"/>
                  </a:cubicBezTo>
                  <a:cubicBezTo>
                    <a:pt x="18942" y="6879"/>
                    <a:pt x="18743" y="7682"/>
                    <a:pt x="18505" y="8196"/>
                  </a:cubicBezTo>
                  <a:cubicBezTo>
                    <a:pt x="18225" y="8801"/>
                    <a:pt x="17918" y="8993"/>
                    <a:pt x="17594" y="8636"/>
                  </a:cubicBezTo>
                  <a:cubicBezTo>
                    <a:pt x="17380" y="8400"/>
                    <a:pt x="17191" y="7922"/>
                    <a:pt x="17029" y="7355"/>
                  </a:cubicBezTo>
                  <a:cubicBezTo>
                    <a:pt x="16943" y="7055"/>
                    <a:pt x="16864" y="6740"/>
                    <a:pt x="16779" y="6456"/>
                  </a:cubicBezTo>
                  <a:cubicBezTo>
                    <a:pt x="16701" y="6037"/>
                    <a:pt x="16611" y="5639"/>
                    <a:pt x="16505" y="5272"/>
                  </a:cubicBezTo>
                  <a:cubicBezTo>
                    <a:pt x="15756" y="2669"/>
                    <a:pt x="14569" y="2508"/>
                    <a:pt x="13765" y="4789"/>
                  </a:cubicBezTo>
                  <a:cubicBezTo>
                    <a:pt x="13683" y="4942"/>
                    <a:pt x="13602" y="5101"/>
                    <a:pt x="13523" y="5272"/>
                  </a:cubicBezTo>
                  <a:cubicBezTo>
                    <a:pt x="12989" y="6421"/>
                    <a:pt x="12485" y="8048"/>
                    <a:pt x="11822" y="8121"/>
                  </a:cubicBezTo>
                  <a:cubicBezTo>
                    <a:pt x="11248" y="8184"/>
                    <a:pt x="10789" y="7089"/>
                    <a:pt x="10400" y="5658"/>
                  </a:cubicBezTo>
                  <a:cubicBezTo>
                    <a:pt x="10217" y="4985"/>
                    <a:pt x="10050" y="4244"/>
                    <a:pt x="9859" y="3643"/>
                  </a:cubicBezTo>
                  <a:cubicBezTo>
                    <a:pt x="9807" y="3428"/>
                    <a:pt x="9752" y="3217"/>
                    <a:pt x="9694" y="3015"/>
                  </a:cubicBezTo>
                  <a:cubicBezTo>
                    <a:pt x="9115" y="1004"/>
                    <a:pt x="8356" y="0"/>
                    <a:pt x="7597" y="0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5" name="íṥļíḑê">
              <a:extLst>
                <a:ext uri="{FF2B5EF4-FFF2-40B4-BE49-F238E27FC236}">
                  <a16:creationId xmlns:a16="http://schemas.microsoft.com/office/drawing/2014/main" id="{36D1F969-DD92-4D96-B78F-3295E847D3CF}"/>
                </a:ext>
              </a:extLst>
            </p:cNvPr>
            <p:cNvSpPr/>
            <p:nvPr/>
          </p:nvSpPr>
          <p:spPr bwMode="auto">
            <a:xfrm>
              <a:off x="3776756" y="2001993"/>
              <a:ext cx="1967388" cy="1815354"/>
            </a:xfrm>
            <a:custGeom>
              <a:avLst/>
              <a:gdLst>
                <a:gd name="T0" fmla="+- 0 10799 137"/>
                <a:gd name="T1" fmla="*/ T0 w 21325"/>
                <a:gd name="T2" fmla="*/ 10297 h 20595"/>
                <a:gd name="T3" fmla="+- 0 10799 137"/>
                <a:gd name="T4" fmla="*/ T3 w 21325"/>
                <a:gd name="T5" fmla="*/ 10297 h 20595"/>
                <a:gd name="T6" fmla="+- 0 10799 137"/>
                <a:gd name="T7" fmla="*/ T6 w 21325"/>
                <a:gd name="T8" fmla="*/ 10297 h 20595"/>
                <a:gd name="T9" fmla="+- 0 10799 137"/>
                <a:gd name="T10" fmla="*/ T9 w 21325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4997" h="16580">
                  <a:moveTo>
                    <a:pt x="2498" y="0"/>
                  </a:moveTo>
                  <a:cubicBezTo>
                    <a:pt x="3081" y="0"/>
                    <a:pt x="3663" y="770"/>
                    <a:pt x="4108" y="2314"/>
                  </a:cubicBezTo>
                  <a:cubicBezTo>
                    <a:pt x="4997" y="5400"/>
                    <a:pt x="4997" y="10406"/>
                    <a:pt x="4108" y="13493"/>
                  </a:cubicBezTo>
                  <a:cubicBezTo>
                    <a:pt x="3219" y="16580"/>
                    <a:pt x="1778" y="16580"/>
                    <a:pt x="889" y="13493"/>
                  </a:cubicBezTo>
                  <a:cubicBezTo>
                    <a:pt x="0" y="10406"/>
                    <a:pt x="0" y="5400"/>
                    <a:pt x="889" y="2314"/>
                  </a:cubicBezTo>
                  <a:cubicBezTo>
                    <a:pt x="1333" y="770"/>
                    <a:pt x="1916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6" name="íSľïḍè">
              <a:extLst>
                <a:ext uri="{FF2B5EF4-FFF2-40B4-BE49-F238E27FC236}">
                  <a16:creationId xmlns:a16="http://schemas.microsoft.com/office/drawing/2014/main" id="{D13BDC38-EC76-477D-86DA-FBB61B0297B3}"/>
                </a:ext>
              </a:extLst>
            </p:cNvPr>
            <p:cNvSpPr/>
            <p:nvPr/>
          </p:nvSpPr>
          <p:spPr bwMode="auto">
            <a:xfrm>
              <a:off x="7047733" y="2309607"/>
              <a:ext cx="1300437" cy="1200127"/>
            </a:xfrm>
            <a:custGeom>
              <a:avLst/>
              <a:gdLst>
                <a:gd name="T0" fmla="+- 0 10799 137"/>
                <a:gd name="T1" fmla="*/ T0 w 21325"/>
                <a:gd name="T2" fmla="*/ 10297 h 20595"/>
                <a:gd name="T3" fmla="+- 0 10799 137"/>
                <a:gd name="T4" fmla="*/ T3 w 21325"/>
                <a:gd name="T5" fmla="*/ 10297 h 20595"/>
                <a:gd name="T6" fmla="+- 0 10799 137"/>
                <a:gd name="T7" fmla="*/ T6 w 21325"/>
                <a:gd name="T8" fmla="*/ 10297 h 20595"/>
                <a:gd name="T9" fmla="+- 0 10799 137"/>
                <a:gd name="T10" fmla="*/ T9 w 21325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3303" h="10961">
                  <a:moveTo>
                    <a:pt x="1651" y="0"/>
                  </a:moveTo>
                  <a:cubicBezTo>
                    <a:pt x="2037" y="0"/>
                    <a:pt x="2422" y="510"/>
                    <a:pt x="2715" y="1531"/>
                  </a:cubicBezTo>
                  <a:cubicBezTo>
                    <a:pt x="3303" y="3571"/>
                    <a:pt x="3303" y="6880"/>
                    <a:pt x="2715" y="8921"/>
                  </a:cubicBezTo>
                  <a:cubicBezTo>
                    <a:pt x="2128" y="10961"/>
                    <a:pt x="1175" y="10961"/>
                    <a:pt x="587" y="8921"/>
                  </a:cubicBezTo>
                  <a:cubicBezTo>
                    <a:pt x="0" y="6880"/>
                    <a:pt x="0" y="3571"/>
                    <a:pt x="587" y="1531"/>
                  </a:cubicBezTo>
                  <a:cubicBezTo>
                    <a:pt x="881" y="510"/>
                    <a:pt x="1266" y="0"/>
                    <a:pt x="1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7" name="í$liďe">
              <a:extLst>
                <a:ext uri="{FF2B5EF4-FFF2-40B4-BE49-F238E27FC236}">
                  <a16:creationId xmlns:a16="http://schemas.microsoft.com/office/drawing/2014/main" id="{92DABC9B-4269-4E88-A0F1-E82278464AE9}"/>
                </a:ext>
              </a:extLst>
            </p:cNvPr>
            <p:cNvSpPr/>
            <p:nvPr/>
          </p:nvSpPr>
          <p:spPr bwMode="auto">
            <a:xfrm>
              <a:off x="1940659" y="2503898"/>
              <a:ext cx="879163" cy="811545"/>
            </a:xfrm>
            <a:custGeom>
              <a:avLst/>
              <a:gdLst>
                <a:gd name="T0" fmla="+- 0 10799 137"/>
                <a:gd name="T1" fmla="*/ T0 w 21325"/>
                <a:gd name="T2" fmla="*/ 10297 h 20595"/>
                <a:gd name="T3" fmla="+- 0 10799 137"/>
                <a:gd name="T4" fmla="*/ T3 w 21325"/>
                <a:gd name="T5" fmla="*/ 10297 h 20595"/>
                <a:gd name="T6" fmla="+- 0 10799 137"/>
                <a:gd name="T7" fmla="*/ T6 w 21325"/>
                <a:gd name="T8" fmla="*/ 10297 h 20595"/>
                <a:gd name="T9" fmla="+- 0 10799 137"/>
                <a:gd name="T10" fmla="*/ T9 w 21325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233" h="7412">
                  <a:moveTo>
                    <a:pt x="1117" y="0"/>
                  </a:moveTo>
                  <a:cubicBezTo>
                    <a:pt x="1377" y="0"/>
                    <a:pt x="1637" y="344"/>
                    <a:pt x="1836" y="1034"/>
                  </a:cubicBezTo>
                  <a:cubicBezTo>
                    <a:pt x="2233" y="2414"/>
                    <a:pt x="2233" y="4652"/>
                    <a:pt x="1836" y="6032"/>
                  </a:cubicBezTo>
                  <a:cubicBezTo>
                    <a:pt x="1439" y="7412"/>
                    <a:pt x="794" y="7412"/>
                    <a:pt x="397" y="6032"/>
                  </a:cubicBezTo>
                  <a:cubicBezTo>
                    <a:pt x="0" y="4652"/>
                    <a:pt x="0" y="2414"/>
                    <a:pt x="397" y="1034"/>
                  </a:cubicBezTo>
                  <a:cubicBezTo>
                    <a:pt x="596" y="344"/>
                    <a:pt x="856" y="0"/>
                    <a:pt x="1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8" name="ïṩḷiḋé">
              <a:extLst>
                <a:ext uri="{FF2B5EF4-FFF2-40B4-BE49-F238E27FC236}">
                  <a16:creationId xmlns:a16="http://schemas.microsoft.com/office/drawing/2014/main" id="{9097D5AF-7B13-4B87-997A-3917DF60D444}"/>
                </a:ext>
              </a:extLst>
            </p:cNvPr>
            <p:cNvSpPr/>
            <p:nvPr/>
          </p:nvSpPr>
          <p:spPr bwMode="auto">
            <a:xfrm>
              <a:off x="9225758" y="2503898"/>
              <a:ext cx="879163" cy="811545"/>
            </a:xfrm>
            <a:custGeom>
              <a:avLst/>
              <a:gdLst>
                <a:gd name="T0" fmla="+- 0 10799 137"/>
                <a:gd name="T1" fmla="*/ T0 w 21325"/>
                <a:gd name="T2" fmla="*/ 10297 h 20595"/>
                <a:gd name="T3" fmla="+- 0 10799 137"/>
                <a:gd name="T4" fmla="*/ T3 w 21325"/>
                <a:gd name="T5" fmla="*/ 10297 h 20595"/>
                <a:gd name="T6" fmla="+- 0 10799 137"/>
                <a:gd name="T7" fmla="*/ T6 w 21325"/>
                <a:gd name="T8" fmla="*/ 10297 h 20595"/>
                <a:gd name="T9" fmla="+- 0 10799 137"/>
                <a:gd name="T10" fmla="*/ T9 w 21325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233" h="7412">
                  <a:moveTo>
                    <a:pt x="1116" y="0"/>
                  </a:moveTo>
                  <a:cubicBezTo>
                    <a:pt x="1377" y="0"/>
                    <a:pt x="1637" y="344"/>
                    <a:pt x="1836" y="1034"/>
                  </a:cubicBezTo>
                  <a:cubicBezTo>
                    <a:pt x="2233" y="2414"/>
                    <a:pt x="2233" y="4652"/>
                    <a:pt x="1836" y="6032"/>
                  </a:cubicBezTo>
                  <a:cubicBezTo>
                    <a:pt x="1439" y="7412"/>
                    <a:pt x="794" y="7412"/>
                    <a:pt x="397" y="6032"/>
                  </a:cubicBezTo>
                  <a:cubicBezTo>
                    <a:pt x="0" y="4652"/>
                    <a:pt x="0" y="2414"/>
                    <a:pt x="397" y="1034"/>
                  </a:cubicBezTo>
                  <a:cubicBezTo>
                    <a:pt x="596" y="344"/>
                    <a:pt x="856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9" name="iṣľîďé">
              <a:extLst>
                <a:ext uri="{FF2B5EF4-FFF2-40B4-BE49-F238E27FC236}">
                  <a16:creationId xmlns:a16="http://schemas.microsoft.com/office/drawing/2014/main" id="{D43788D3-B2B1-4721-9B05-ACD1D793524E}"/>
                </a:ext>
              </a:extLst>
            </p:cNvPr>
            <p:cNvSpPr/>
            <p:nvPr/>
          </p:nvSpPr>
          <p:spPr>
            <a:xfrm>
              <a:off x="2205053" y="2755462"/>
              <a:ext cx="350374" cy="308416"/>
            </a:xfrm>
            <a:custGeom>
              <a:avLst/>
              <a:gdLst>
                <a:gd name="connsiteX0" fmla="*/ 18335 w 604256"/>
                <a:gd name="connsiteY0" fmla="*/ 334272 h 531895"/>
                <a:gd name="connsiteX1" fmla="*/ 37988 w 604256"/>
                <a:gd name="connsiteY1" fmla="*/ 336249 h 531895"/>
                <a:gd name="connsiteX2" fmla="*/ 302130 w 604256"/>
                <a:gd name="connsiteY2" fmla="*/ 476833 h 531895"/>
                <a:gd name="connsiteX3" fmla="*/ 566126 w 604256"/>
                <a:gd name="connsiteY3" fmla="*/ 336249 h 531895"/>
                <a:gd name="connsiteX4" fmla="*/ 601178 w 604256"/>
                <a:gd name="connsiteY4" fmla="*/ 346793 h 531895"/>
                <a:gd name="connsiteX5" fmla="*/ 590619 w 604256"/>
                <a:gd name="connsiteY5" fmla="*/ 381793 h 531895"/>
                <a:gd name="connsiteX6" fmla="*/ 314303 w 604256"/>
                <a:gd name="connsiteY6" fmla="*/ 528820 h 531895"/>
                <a:gd name="connsiteX7" fmla="*/ 302130 w 604256"/>
                <a:gd name="connsiteY7" fmla="*/ 531895 h 531895"/>
                <a:gd name="connsiteX8" fmla="*/ 289957 w 604256"/>
                <a:gd name="connsiteY8" fmla="*/ 528820 h 531895"/>
                <a:gd name="connsiteX9" fmla="*/ 13641 w 604256"/>
                <a:gd name="connsiteY9" fmla="*/ 381793 h 531895"/>
                <a:gd name="connsiteX10" fmla="*/ 3082 w 604256"/>
                <a:gd name="connsiteY10" fmla="*/ 346793 h 531895"/>
                <a:gd name="connsiteX11" fmla="*/ 18335 w 604256"/>
                <a:gd name="connsiteY11" fmla="*/ 334272 h 531895"/>
                <a:gd name="connsiteX12" fmla="*/ 18335 w 604256"/>
                <a:gd name="connsiteY12" fmla="*/ 233364 h 531895"/>
                <a:gd name="connsiteX13" fmla="*/ 37988 w 604256"/>
                <a:gd name="connsiteY13" fmla="*/ 235341 h 531895"/>
                <a:gd name="connsiteX14" fmla="*/ 302130 w 604256"/>
                <a:gd name="connsiteY14" fmla="*/ 375925 h 531895"/>
                <a:gd name="connsiteX15" fmla="*/ 566126 w 604256"/>
                <a:gd name="connsiteY15" fmla="*/ 235341 h 531895"/>
                <a:gd name="connsiteX16" fmla="*/ 601178 w 604256"/>
                <a:gd name="connsiteY16" fmla="*/ 245885 h 531895"/>
                <a:gd name="connsiteX17" fmla="*/ 590619 w 604256"/>
                <a:gd name="connsiteY17" fmla="*/ 280885 h 531895"/>
                <a:gd name="connsiteX18" fmla="*/ 314303 w 604256"/>
                <a:gd name="connsiteY18" fmla="*/ 428058 h 531895"/>
                <a:gd name="connsiteX19" fmla="*/ 302130 w 604256"/>
                <a:gd name="connsiteY19" fmla="*/ 430987 h 531895"/>
                <a:gd name="connsiteX20" fmla="*/ 289957 w 604256"/>
                <a:gd name="connsiteY20" fmla="*/ 428058 h 531895"/>
                <a:gd name="connsiteX21" fmla="*/ 13641 w 604256"/>
                <a:gd name="connsiteY21" fmla="*/ 280885 h 531895"/>
                <a:gd name="connsiteX22" fmla="*/ 3082 w 604256"/>
                <a:gd name="connsiteY22" fmla="*/ 245885 h 531895"/>
                <a:gd name="connsiteX23" fmla="*/ 18335 w 604256"/>
                <a:gd name="connsiteY23" fmla="*/ 233364 h 531895"/>
                <a:gd name="connsiteX24" fmla="*/ 291571 w 604256"/>
                <a:gd name="connsiteY24" fmla="*/ 2196 h 531895"/>
                <a:gd name="connsiteX25" fmla="*/ 312689 w 604256"/>
                <a:gd name="connsiteY25" fmla="*/ 2196 h 531895"/>
                <a:gd name="connsiteX26" fmla="*/ 588846 w 604256"/>
                <a:gd name="connsiteY26" fmla="*/ 125214 h 531895"/>
                <a:gd name="connsiteX27" fmla="*/ 604245 w 604256"/>
                <a:gd name="connsiteY27" fmla="*/ 147914 h 531895"/>
                <a:gd name="connsiteX28" fmla="*/ 590605 w 604256"/>
                <a:gd name="connsiteY28" fmla="*/ 171639 h 531895"/>
                <a:gd name="connsiteX29" fmla="*/ 314303 w 604256"/>
                <a:gd name="connsiteY29" fmla="*/ 318676 h 531895"/>
                <a:gd name="connsiteX30" fmla="*/ 302130 w 604256"/>
                <a:gd name="connsiteY30" fmla="*/ 321751 h 531895"/>
                <a:gd name="connsiteX31" fmla="*/ 289957 w 604256"/>
                <a:gd name="connsiteY31" fmla="*/ 318676 h 531895"/>
                <a:gd name="connsiteX32" fmla="*/ 13654 w 604256"/>
                <a:gd name="connsiteY32" fmla="*/ 171639 h 531895"/>
                <a:gd name="connsiteX33" fmla="*/ 15 w 604256"/>
                <a:gd name="connsiteY33" fmla="*/ 147914 h 531895"/>
                <a:gd name="connsiteX34" fmla="*/ 15414 w 604256"/>
                <a:gd name="connsiteY34" fmla="*/ 125214 h 53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256" h="531895">
                  <a:moveTo>
                    <a:pt x="18335" y="334272"/>
                  </a:moveTo>
                  <a:cubicBezTo>
                    <a:pt x="24642" y="332369"/>
                    <a:pt x="31682" y="332881"/>
                    <a:pt x="37988" y="336249"/>
                  </a:cubicBezTo>
                  <a:lnTo>
                    <a:pt x="302130" y="476833"/>
                  </a:lnTo>
                  <a:lnTo>
                    <a:pt x="566126" y="336249"/>
                  </a:lnTo>
                  <a:cubicBezTo>
                    <a:pt x="578739" y="329513"/>
                    <a:pt x="594432" y="334199"/>
                    <a:pt x="601178" y="346793"/>
                  </a:cubicBezTo>
                  <a:cubicBezTo>
                    <a:pt x="607925" y="359387"/>
                    <a:pt x="603085" y="375056"/>
                    <a:pt x="590619" y="381793"/>
                  </a:cubicBezTo>
                  <a:lnTo>
                    <a:pt x="314303" y="528820"/>
                  </a:lnTo>
                  <a:cubicBezTo>
                    <a:pt x="310490" y="530870"/>
                    <a:pt x="306383" y="531895"/>
                    <a:pt x="302130" y="531895"/>
                  </a:cubicBezTo>
                  <a:cubicBezTo>
                    <a:pt x="297877" y="531895"/>
                    <a:pt x="293770" y="530870"/>
                    <a:pt x="289957" y="528820"/>
                  </a:cubicBezTo>
                  <a:lnTo>
                    <a:pt x="13641" y="381793"/>
                  </a:lnTo>
                  <a:cubicBezTo>
                    <a:pt x="1028" y="375056"/>
                    <a:pt x="-3665" y="359387"/>
                    <a:pt x="3082" y="346793"/>
                  </a:cubicBezTo>
                  <a:cubicBezTo>
                    <a:pt x="6455" y="340496"/>
                    <a:pt x="12028" y="336176"/>
                    <a:pt x="18335" y="334272"/>
                  </a:cubicBezTo>
                  <a:close/>
                  <a:moveTo>
                    <a:pt x="18335" y="233364"/>
                  </a:moveTo>
                  <a:cubicBezTo>
                    <a:pt x="24642" y="231461"/>
                    <a:pt x="31682" y="231973"/>
                    <a:pt x="37988" y="235341"/>
                  </a:cubicBezTo>
                  <a:lnTo>
                    <a:pt x="302130" y="375925"/>
                  </a:lnTo>
                  <a:lnTo>
                    <a:pt x="566126" y="235341"/>
                  </a:lnTo>
                  <a:cubicBezTo>
                    <a:pt x="578739" y="228605"/>
                    <a:pt x="594432" y="233291"/>
                    <a:pt x="601178" y="245885"/>
                  </a:cubicBezTo>
                  <a:cubicBezTo>
                    <a:pt x="607925" y="258479"/>
                    <a:pt x="603085" y="274148"/>
                    <a:pt x="590619" y="280885"/>
                  </a:cubicBezTo>
                  <a:lnTo>
                    <a:pt x="314303" y="428058"/>
                  </a:lnTo>
                  <a:cubicBezTo>
                    <a:pt x="310490" y="430108"/>
                    <a:pt x="306383" y="430987"/>
                    <a:pt x="302130" y="430987"/>
                  </a:cubicBezTo>
                  <a:cubicBezTo>
                    <a:pt x="297877" y="430987"/>
                    <a:pt x="293770" y="430108"/>
                    <a:pt x="289957" y="428058"/>
                  </a:cubicBezTo>
                  <a:lnTo>
                    <a:pt x="13641" y="280885"/>
                  </a:lnTo>
                  <a:cubicBezTo>
                    <a:pt x="1028" y="274148"/>
                    <a:pt x="-3665" y="258479"/>
                    <a:pt x="3082" y="245885"/>
                  </a:cubicBezTo>
                  <a:cubicBezTo>
                    <a:pt x="6455" y="239588"/>
                    <a:pt x="12028" y="235268"/>
                    <a:pt x="18335" y="233364"/>
                  </a:cubicBezTo>
                  <a:close/>
                  <a:moveTo>
                    <a:pt x="291571" y="2196"/>
                  </a:moveTo>
                  <a:cubicBezTo>
                    <a:pt x="298317" y="-733"/>
                    <a:pt x="305943" y="-733"/>
                    <a:pt x="312689" y="2196"/>
                  </a:cubicBezTo>
                  <a:lnTo>
                    <a:pt x="588846" y="125214"/>
                  </a:lnTo>
                  <a:cubicBezTo>
                    <a:pt x="597938" y="129315"/>
                    <a:pt x="603805" y="138102"/>
                    <a:pt x="604245" y="147914"/>
                  </a:cubicBezTo>
                  <a:cubicBezTo>
                    <a:pt x="604538" y="157726"/>
                    <a:pt x="599258" y="166953"/>
                    <a:pt x="590605" y="171639"/>
                  </a:cubicBezTo>
                  <a:lnTo>
                    <a:pt x="314303" y="318676"/>
                  </a:lnTo>
                  <a:cubicBezTo>
                    <a:pt x="310489" y="320726"/>
                    <a:pt x="306383" y="321751"/>
                    <a:pt x="302130" y="321751"/>
                  </a:cubicBezTo>
                  <a:cubicBezTo>
                    <a:pt x="297877" y="321751"/>
                    <a:pt x="293771" y="320726"/>
                    <a:pt x="289957" y="318676"/>
                  </a:cubicBezTo>
                  <a:lnTo>
                    <a:pt x="13654" y="171639"/>
                  </a:lnTo>
                  <a:cubicBezTo>
                    <a:pt x="5002" y="166953"/>
                    <a:pt x="-278" y="157726"/>
                    <a:pt x="15" y="147914"/>
                  </a:cubicBezTo>
                  <a:cubicBezTo>
                    <a:pt x="309" y="138102"/>
                    <a:pt x="6322" y="129315"/>
                    <a:pt x="15414" y="12521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40000"/>
                </a:lnSpc>
              </a:pPr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śliḓe">
              <a:extLst>
                <a:ext uri="{FF2B5EF4-FFF2-40B4-BE49-F238E27FC236}">
                  <a16:creationId xmlns:a16="http://schemas.microsoft.com/office/drawing/2014/main" id="{61579C89-EE78-43FA-97D5-745B8E243CEF}"/>
                </a:ext>
              </a:extLst>
            </p:cNvPr>
            <p:cNvSpPr/>
            <p:nvPr/>
          </p:nvSpPr>
          <p:spPr>
            <a:xfrm>
              <a:off x="9475388" y="2755787"/>
              <a:ext cx="379902" cy="307766"/>
            </a:xfrm>
            <a:custGeom>
              <a:avLst/>
              <a:gdLst>
                <a:gd name="connsiteX0" fmla="*/ 16411 w 608731"/>
                <a:gd name="connsiteY0" fmla="*/ 453912 h 493146"/>
                <a:gd name="connsiteX1" fmla="*/ 586924 w 608731"/>
                <a:gd name="connsiteY1" fmla="*/ 453912 h 493146"/>
                <a:gd name="connsiteX2" fmla="*/ 603335 w 608731"/>
                <a:gd name="connsiteY2" fmla="*/ 470291 h 493146"/>
                <a:gd name="connsiteX3" fmla="*/ 603335 w 608731"/>
                <a:gd name="connsiteY3" fmla="*/ 476842 h 493146"/>
                <a:gd name="connsiteX4" fmla="*/ 586924 w 608731"/>
                <a:gd name="connsiteY4" fmla="*/ 493146 h 493146"/>
                <a:gd name="connsiteX5" fmla="*/ 16411 w 608731"/>
                <a:gd name="connsiteY5" fmla="*/ 493146 h 493146"/>
                <a:gd name="connsiteX6" fmla="*/ 0 w 608731"/>
                <a:gd name="connsiteY6" fmla="*/ 476842 h 493146"/>
                <a:gd name="connsiteX7" fmla="*/ 0 w 608731"/>
                <a:gd name="connsiteY7" fmla="*/ 470291 h 493146"/>
                <a:gd name="connsiteX8" fmla="*/ 16411 w 608731"/>
                <a:gd name="connsiteY8" fmla="*/ 453912 h 493146"/>
                <a:gd name="connsiteX9" fmla="*/ 327127 w 608731"/>
                <a:gd name="connsiteY9" fmla="*/ 87 h 493146"/>
                <a:gd name="connsiteX10" fmla="*/ 338514 w 608731"/>
                <a:gd name="connsiteY10" fmla="*/ 10608 h 493146"/>
                <a:gd name="connsiteX11" fmla="*/ 375068 w 608731"/>
                <a:gd name="connsiteY11" fmla="*/ 199358 h 493146"/>
                <a:gd name="connsiteX12" fmla="*/ 451312 w 608731"/>
                <a:gd name="connsiteY12" fmla="*/ 149080 h 493146"/>
                <a:gd name="connsiteX13" fmla="*/ 471678 w 608731"/>
                <a:gd name="connsiteY13" fmla="*/ 160029 h 493146"/>
                <a:gd name="connsiteX14" fmla="*/ 471678 w 608731"/>
                <a:gd name="connsiteY14" fmla="*/ 266918 h 493146"/>
                <a:gd name="connsiteX15" fmla="*/ 594622 w 608731"/>
                <a:gd name="connsiteY15" fmla="*/ 257905 h 493146"/>
                <a:gd name="connsiteX16" fmla="*/ 604768 w 608731"/>
                <a:gd name="connsiteY16" fmla="*/ 280326 h 493146"/>
                <a:gd name="connsiteX17" fmla="*/ 496819 w 608731"/>
                <a:gd name="connsiteY17" fmla="*/ 386544 h 493146"/>
                <a:gd name="connsiteX18" fmla="*/ 564483 w 608731"/>
                <a:gd name="connsiteY18" fmla="*/ 429002 h 493146"/>
                <a:gd name="connsiteX19" fmla="*/ 437809 w 608731"/>
                <a:gd name="connsiteY19" fmla="*/ 429002 h 493146"/>
                <a:gd name="connsiteX20" fmla="*/ 401851 w 608731"/>
                <a:gd name="connsiteY20" fmla="*/ 406432 h 493146"/>
                <a:gd name="connsiteX21" fmla="*/ 472946 w 608731"/>
                <a:gd name="connsiteY21" fmla="*/ 336415 h 493146"/>
                <a:gd name="connsiteX22" fmla="*/ 388422 w 608731"/>
                <a:gd name="connsiteY22" fmla="*/ 342597 h 493146"/>
                <a:gd name="connsiteX23" fmla="*/ 388422 w 608731"/>
                <a:gd name="connsiteY23" fmla="*/ 272579 h 493146"/>
                <a:gd name="connsiteX24" fmla="*/ 336872 w 608731"/>
                <a:gd name="connsiteY24" fmla="*/ 306545 h 493146"/>
                <a:gd name="connsiteX25" fmla="*/ 313149 w 608731"/>
                <a:gd name="connsiteY25" fmla="*/ 184088 h 493146"/>
                <a:gd name="connsiteX26" fmla="*/ 263688 w 608731"/>
                <a:gd name="connsiteY26" fmla="*/ 295223 h 493146"/>
                <a:gd name="connsiteX27" fmla="*/ 185356 w 608731"/>
                <a:gd name="connsiteY27" fmla="*/ 240699 h 493146"/>
                <a:gd name="connsiteX28" fmla="*/ 209079 w 608731"/>
                <a:gd name="connsiteY28" fmla="*/ 345651 h 493146"/>
                <a:gd name="connsiteX29" fmla="*/ 142087 w 608731"/>
                <a:gd name="connsiteY29" fmla="*/ 360101 h 493146"/>
                <a:gd name="connsiteX30" fmla="*/ 190503 w 608731"/>
                <a:gd name="connsiteY30" fmla="*/ 402261 h 493146"/>
                <a:gd name="connsiteX31" fmla="*/ 156560 w 608731"/>
                <a:gd name="connsiteY31" fmla="*/ 429002 h 493146"/>
                <a:gd name="connsiteX32" fmla="*/ 36824 w 608731"/>
                <a:gd name="connsiteY32" fmla="*/ 429002 h 493146"/>
                <a:gd name="connsiteX33" fmla="*/ 100608 w 608731"/>
                <a:gd name="connsiteY33" fmla="*/ 378798 h 493146"/>
                <a:gd name="connsiteX34" fmla="*/ 29513 w 608731"/>
                <a:gd name="connsiteY34" fmla="*/ 316899 h 493146"/>
                <a:gd name="connsiteX35" fmla="*/ 35332 w 608731"/>
                <a:gd name="connsiteY35" fmla="*/ 294180 h 493146"/>
                <a:gd name="connsiteX36" fmla="*/ 135373 w 608731"/>
                <a:gd name="connsiteY36" fmla="*/ 272654 h 493146"/>
                <a:gd name="connsiteX37" fmla="*/ 98370 w 608731"/>
                <a:gd name="connsiteY37" fmla="*/ 108782 h 493146"/>
                <a:gd name="connsiteX38" fmla="*/ 118662 w 608731"/>
                <a:gd name="connsiteY38" fmla="*/ 95151 h 493146"/>
                <a:gd name="connsiteX39" fmla="*/ 237801 w 608731"/>
                <a:gd name="connsiteY39" fmla="*/ 178129 h 493146"/>
                <a:gd name="connsiteX40" fmla="*/ 313671 w 608731"/>
                <a:gd name="connsiteY40" fmla="*/ 7777 h 493146"/>
                <a:gd name="connsiteX41" fmla="*/ 327127 w 608731"/>
                <a:gd name="connsiteY41" fmla="*/ 87 h 49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08731" h="493146">
                  <a:moveTo>
                    <a:pt x="16411" y="453912"/>
                  </a:moveTo>
                  <a:lnTo>
                    <a:pt x="586924" y="453912"/>
                  </a:lnTo>
                  <a:cubicBezTo>
                    <a:pt x="596025" y="453912"/>
                    <a:pt x="603335" y="461208"/>
                    <a:pt x="603335" y="470291"/>
                  </a:cubicBezTo>
                  <a:lnTo>
                    <a:pt x="603335" y="476842"/>
                  </a:lnTo>
                  <a:cubicBezTo>
                    <a:pt x="603335" y="485850"/>
                    <a:pt x="596025" y="493146"/>
                    <a:pt x="586924" y="493146"/>
                  </a:cubicBezTo>
                  <a:lnTo>
                    <a:pt x="16411" y="493146"/>
                  </a:lnTo>
                  <a:cubicBezTo>
                    <a:pt x="7310" y="493146"/>
                    <a:pt x="0" y="485850"/>
                    <a:pt x="0" y="476842"/>
                  </a:cubicBezTo>
                  <a:lnTo>
                    <a:pt x="0" y="470291"/>
                  </a:lnTo>
                  <a:cubicBezTo>
                    <a:pt x="0" y="461208"/>
                    <a:pt x="7310" y="453912"/>
                    <a:pt x="16411" y="453912"/>
                  </a:cubicBezTo>
                  <a:close/>
                  <a:moveTo>
                    <a:pt x="327127" y="87"/>
                  </a:moveTo>
                  <a:cubicBezTo>
                    <a:pt x="332378" y="683"/>
                    <a:pt x="337283" y="4314"/>
                    <a:pt x="338514" y="10608"/>
                  </a:cubicBezTo>
                  <a:lnTo>
                    <a:pt x="375068" y="199358"/>
                  </a:lnTo>
                  <a:lnTo>
                    <a:pt x="451312" y="149080"/>
                  </a:lnTo>
                  <a:cubicBezTo>
                    <a:pt x="460040" y="143344"/>
                    <a:pt x="471678" y="149601"/>
                    <a:pt x="471678" y="160029"/>
                  </a:cubicBezTo>
                  <a:lnTo>
                    <a:pt x="471678" y="266918"/>
                  </a:lnTo>
                  <a:lnTo>
                    <a:pt x="594622" y="257905"/>
                  </a:lnTo>
                  <a:cubicBezTo>
                    <a:pt x="606782" y="257011"/>
                    <a:pt x="613496" y="271760"/>
                    <a:pt x="604768" y="280326"/>
                  </a:cubicBezTo>
                  <a:lnTo>
                    <a:pt x="496819" y="386544"/>
                  </a:lnTo>
                  <a:lnTo>
                    <a:pt x="564483" y="429002"/>
                  </a:lnTo>
                  <a:lnTo>
                    <a:pt x="437809" y="429002"/>
                  </a:lnTo>
                  <a:lnTo>
                    <a:pt x="401851" y="406432"/>
                  </a:lnTo>
                  <a:lnTo>
                    <a:pt x="472946" y="336415"/>
                  </a:lnTo>
                  <a:lnTo>
                    <a:pt x="388422" y="342597"/>
                  </a:lnTo>
                  <a:lnTo>
                    <a:pt x="388422" y="272579"/>
                  </a:lnTo>
                  <a:lnTo>
                    <a:pt x="336872" y="306545"/>
                  </a:lnTo>
                  <a:lnTo>
                    <a:pt x="313149" y="184088"/>
                  </a:lnTo>
                  <a:lnTo>
                    <a:pt x="263688" y="295223"/>
                  </a:lnTo>
                  <a:lnTo>
                    <a:pt x="185356" y="240699"/>
                  </a:lnTo>
                  <a:lnTo>
                    <a:pt x="209079" y="345651"/>
                  </a:lnTo>
                  <a:lnTo>
                    <a:pt x="142087" y="360101"/>
                  </a:lnTo>
                  <a:lnTo>
                    <a:pt x="190503" y="402261"/>
                  </a:lnTo>
                  <a:lnTo>
                    <a:pt x="156560" y="429002"/>
                  </a:lnTo>
                  <a:lnTo>
                    <a:pt x="36824" y="429002"/>
                  </a:lnTo>
                  <a:lnTo>
                    <a:pt x="100608" y="378798"/>
                  </a:lnTo>
                  <a:lnTo>
                    <a:pt x="29513" y="316899"/>
                  </a:lnTo>
                  <a:cubicBezTo>
                    <a:pt x="21381" y="309748"/>
                    <a:pt x="24813" y="296489"/>
                    <a:pt x="35332" y="294180"/>
                  </a:cubicBezTo>
                  <a:lnTo>
                    <a:pt x="135373" y="272654"/>
                  </a:lnTo>
                  <a:lnTo>
                    <a:pt x="98370" y="108782"/>
                  </a:lnTo>
                  <a:cubicBezTo>
                    <a:pt x="95759" y="97088"/>
                    <a:pt x="108889" y="88298"/>
                    <a:pt x="118662" y="95151"/>
                  </a:cubicBezTo>
                  <a:lnTo>
                    <a:pt x="237801" y="178129"/>
                  </a:lnTo>
                  <a:lnTo>
                    <a:pt x="313671" y="7777"/>
                  </a:lnTo>
                  <a:cubicBezTo>
                    <a:pt x="316282" y="1930"/>
                    <a:pt x="321877" y="-509"/>
                    <a:pt x="327127" y="8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40000"/>
                </a:lnSpc>
              </a:pPr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ïślîḑe">
              <a:extLst>
                <a:ext uri="{FF2B5EF4-FFF2-40B4-BE49-F238E27FC236}">
                  <a16:creationId xmlns:a16="http://schemas.microsoft.com/office/drawing/2014/main" id="{68883A8D-919D-4711-BE92-428EC3D60621}"/>
                </a:ext>
              </a:extLst>
            </p:cNvPr>
            <p:cNvSpPr/>
            <p:nvPr/>
          </p:nvSpPr>
          <p:spPr>
            <a:xfrm>
              <a:off x="4346180" y="2479563"/>
              <a:ext cx="828540" cy="860216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iSḷíḓè">
              <a:extLst>
                <a:ext uri="{FF2B5EF4-FFF2-40B4-BE49-F238E27FC236}">
                  <a16:creationId xmlns:a16="http://schemas.microsoft.com/office/drawing/2014/main" id="{107C9F08-4D4E-4638-99FE-DE3DF19D8C45}"/>
                </a:ext>
              </a:extLst>
            </p:cNvPr>
            <p:cNvSpPr/>
            <p:nvPr/>
          </p:nvSpPr>
          <p:spPr>
            <a:xfrm>
              <a:off x="7437965" y="2698312"/>
              <a:ext cx="519972" cy="422716"/>
            </a:xfrm>
            <a:custGeom>
              <a:avLst/>
              <a:gdLst>
                <a:gd name="connsiteX0" fmla="*/ 390482 w 564166"/>
                <a:gd name="connsiteY0" fmla="*/ 307997 h 458643"/>
                <a:gd name="connsiteX1" fmla="*/ 403395 w 564166"/>
                <a:gd name="connsiteY1" fmla="*/ 307997 h 458643"/>
                <a:gd name="connsiteX2" fmla="*/ 439265 w 564166"/>
                <a:gd name="connsiteY2" fmla="*/ 353908 h 458643"/>
                <a:gd name="connsiteX3" fmla="*/ 434961 w 564166"/>
                <a:gd name="connsiteY3" fmla="*/ 361082 h 458643"/>
                <a:gd name="connsiteX4" fmla="*/ 419178 w 564166"/>
                <a:gd name="connsiteY4" fmla="*/ 361082 h 458643"/>
                <a:gd name="connsiteX5" fmla="*/ 492353 w 564166"/>
                <a:gd name="connsiteY5" fmla="*/ 419905 h 458643"/>
                <a:gd name="connsiteX6" fmla="*/ 512440 w 564166"/>
                <a:gd name="connsiteY6" fmla="*/ 438557 h 458643"/>
                <a:gd name="connsiteX7" fmla="*/ 492353 w 564166"/>
                <a:gd name="connsiteY7" fmla="*/ 458643 h 458643"/>
                <a:gd name="connsiteX8" fmla="*/ 379004 w 564166"/>
                <a:gd name="connsiteY8" fmla="*/ 361082 h 458643"/>
                <a:gd name="connsiteX9" fmla="*/ 358916 w 564166"/>
                <a:gd name="connsiteY9" fmla="*/ 361082 h 458643"/>
                <a:gd name="connsiteX10" fmla="*/ 354612 w 564166"/>
                <a:gd name="connsiteY10" fmla="*/ 353908 h 458643"/>
                <a:gd name="connsiteX11" fmla="*/ 277051 w 564166"/>
                <a:gd name="connsiteY11" fmla="*/ 307997 h 458643"/>
                <a:gd name="connsiteX12" fmla="*/ 288553 w 564166"/>
                <a:gd name="connsiteY12" fmla="*/ 307997 h 458643"/>
                <a:gd name="connsiteX13" fmla="*/ 324497 w 564166"/>
                <a:gd name="connsiteY13" fmla="*/ 353908 h 458643"/>
                <a:gd name="connsiteX14" fmla="*/ 320183 w 564166"/>
                <a:gd name="connsiteY14" fmla="*/ 361082 h 458643"/>
                <a:gd name="connsiteX15" fmla="*/ 301493 w 564166"/>
                <a:gd name="connsiteY15" fmla="*/ 361082 h 458643"/>
                <a:gd name="connsiteX16" fmla="*/ 301493 w 564166"/>
                <a:gd name="connsiteY16" fmla="*/ 438557 h 458643"/>
                <a:gd name="connsiteX17" fmla="*/ 282802 w 564166"/>
                <a:gd name="connsiteY17" fmla="*/ 458643 h 458643"/>
                <a:gd name="connsiteX18" fmla="*/ 262673 w 564166"/>
                <a:gd name="connsiteY18" fmla="*/ 438557 h 458643"/>
                <a:gd name="connsiteX19" fmla="*/ 262673 w 564166"/>
                <a:gd name="connsiteY19" fmla="*/ 361082 h 458643"/>
                <a:gd name="connsiteX20" fmla="*/ 243982 w 564166"/>
                <a:gd name="connsiteY20" fmla="*/ 361082 h 458643"/>
                <a:gd name="connsiteX21" fmla="*/ 239669 w 564166"/>
                <a:gd name="connsiteY21" fmla="*/ 353908 h 458643"/>
                <a:gd name="connsiteX22" fmla="*/ 162189 w 564166"/>
                <a:gd name="connsiteY22" fmla="*/ 307997 h 458643"/>
                <a:gd name="connsiteX23" fmla="*/ 173671 w 564166"/>
                <a:gd name="connsiteY23" fmla="*/ 307997 h 458643"/>
                <a:gd name="connsiteX24" fmla="*/ 209554 w 564166"/>
                <a:gd name="connsiteY24" fmla="*/ 353908 h 458643"/>
                <a:gd name="connsiteX25" fmla="*/ 205248 w 564166"/>
                <a:gd name="connsiteY25" fmla="*/ 361082 h 458643"/>
                <a:gd name="connsiteX26" fmla="*/ 185154 w 564166"/>
                <a:gd name="connsiteY26" fmla="*/ 361082 h 458643"/>
                <a:gd name="connsiteX27" fmla="*/ 71765 w 564166"/>
                <a:gd name="connsiteY27" fmla="*/ 458643 h 458643"/>
                <a:gd name="connsiteX28" fmla="*/ 53106 w 564166"/>
                <a:gd name="connsiteY28" fmla="*/ 438557 h 458643"/>
                <a:gd name="connsiteX29" fmla="*/ 71765 w 564166"/>
                <a:gd name="connsiteY29" fmla="*/ 419905 h 458643"/>
                <a:gd name="connsiteX30" fmla="*/ 146401 w 564166"/>
                <a:gd name="connsiteY30" fmla="*/ 361082 h 458643"/>
                <a:gd name="connsiteX31" fmla="*/ 129177 w 564166"/>
                <a:gd name="connsiteY31" fmla="*/ 361082 h 458643"/>
                <a:gd name="connsiteX32" fmla="*/ 124871 w 564166"/>
                <a:gd name="connsiteY32" fmla="*/ 353908 h 458643"/>
                <a:gd name="connsiteX33" fmla="*/ 340222 w 564166"/>
                <a:gd name="connsiteY33" fmla="*/ 0 h 458643"/>
                <a:gd name="connsiteX34" fmla="*/ 453630 w 564166"/>
                <a:gd name="connsiteY34" fmla="*/ 118973 h 458643"/>
                <a:gd name="connsiteX35" fmla="*/ 525407 w 564166"/>
                <a:gd name="connsiteY35" fmla="*/ 179176 h 458643"/>
                <a:gd name="connsiteX36" fmla="*/ 564166 w 564166"/>
                <a:gd name="connsiteY36" fmla="*/ 232212 h 458643"/>
                <a:gd name="connsiteX37" fmla="*/ 518229 w 564166"/>
                <a:gd name="connsiteY37" fmla="*/ 286681 h 458643"/>
                <a:gd name="connsiteX38" fmla="*/ 45937 w 564166"/>
                <a:gd name="connsiteY38" fmla="*/ 286681 h 458643"/>
                <a:gd name="connsiteX39" fmla="*/ 0 w 564166"/>
                <a:gd name="connsiteY39" fmla="*/ 232212 h 458643"/>
                <a:gd name="connsiteX40" fmla="*/ 45937 w 564166"/>
                <a:gd name="connsiteY40" fmla="*/ 179176 h 458643"/>
                <a:gd name="connsiteX41" fmla="*/ 111972 w 564166"/>
                <a:gd name="connsiteY41" fmla="*/ 103205 h 458643"/>
                <a:gd name="connsiteX42" fmla="*/ 134941 w 564166"/>
                <a:gd name="connsiteY42" fmla="*/ 107505 h 458643"/>
                <a:gd name="connsiteX43" fmla="*/ 209589 w 564166"/>
                <a:gd name="connsiteY43" fmla="*/ 22934 h 458643"/>
                <a:gd name="connsiteX44" fmla="*/ 256961 w 564166"/>
                <a:gd name="connsiteY44" fmla="*/ 43002 h 458643"/>
                <a:gd name="connsiteX45" fmla="*/ 340222 w 564166"/>
                <a:gd name="connsiteY45" fmla="*/ 0 h 4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64166" h="458643">
                  <a:moveTo>
                    <a:pt x="390482" y="307997"/>
                  </a:moveTo>
                  <a:cubicBezTo>
                    <a:pt x="394786" y="303693"/>
                    <a:pt x="399091" y="303693"/>
                    <a:pt x="403395" y="307997"/>
                  </a:cubicBezTo>
                  <a:lnTo>
                    <a:pt x="439265" y="353908"/>
                  </a:lnTo>
                  <a:cubicBezTo>
                    <a:pt x="442135" y="358212"/>
                    <a:pt x="440700" y="361082"/>
                    <a:pt x="434961" y="361082"/>
                  </a:cubicBezTo>
                  <a:lnTo>
                    <a:pt x="419178" y="361082"/>
                  </a:lnTo>
                  <a:cubicBezTo>
                    <a:pt x="426352" y="394081"/>
                    <a:pt x="456483" y="419905"/>
                    <a:pt x="492353" y="419905"/>
                  </a:cubicBezTo>
                  <a:cubicBezTo>
                    <a:pt x="503831" y="419905"/>
                    <a:pt x="512440" y="428514"/>
                    <a:pt x="512440" y="438557"/>
                  </a:cubicBezTo>
                  <a:cubicBezTo>
                    <a:pt x="512440" y="450035"/>
                    <a:pt x="503831" y="458643"/>
                    <a:pt x="492353" y="458643"/>
                  </a:cubicBezTo>
                  <a:cubicBezTo>
                    <a:pt x="434961" y="458643"/>
                    <a:pt x="387612" y="415601"/>
                    <a:pt x="379004" y="361082"/>
                  </a:cubicBezTo>
                  <a:lnTo>
                    <a:pt x="358916" y="361082"/>
                  </a:lnTo>
                  <a:cubicBezTo>
                    <a:pt x="353177" y="361082"/>
                    <a:pt x="351742" y="358212"/>
                    <a:pt x="354612" y="353908"/>
                  </a:cubicBezTo>
                  <a:close/>
                  <a:moveTo>
                    <a:pt x="277051" y="307997"/>
                  </a:moveTo>
                  <a:cubicBezTo>
                    <a:pt x="279926" y="303693"/>
                    <a:pt x="285677" y="303693"/>
                    <a:pt x="288553" y="307997"/>
                  </a:cubicBezTo>
                  <a:lnTo>
                    <a:pt x="324497" y="353908"/>
                  </a:lnTo>
                  <a:cubicBezTo>
                    <a:pt x="327372" y="358212"/>
                    <a:pt x="325934" y="361082"/>
                    <a:pt x="320183" y="361082"/>
                  </a:cubicBezTo>
                  <a:lnTo>
                    <a:pt x="301493" y="361082"/>
                  </a:lnTo>
                  <a:lnTo>
                    <a:pt x="301493" y="438557"/>
                  </a:lnTo>
                  <a:cubicBezTo>
                    <a:pt x="301493" y="450035"/>
                    <a:pt x="292866" y="458643"/>
                    <a:pt x="282802" y="458643"/>
                  </a:cubicBezTo>
                  <a:cubicBezTo>
                    <a:pt x="271300" y="458643"/>
                    <a:pt x="262673" y="450035"/>
                    <a:pt x="262673" y="438557"/>
                  </a:cubicBezTo>
                  <a:lnTo>
                    <a:pt x="262673" y="361082"/>
                  </a:lnTo>
                  <a:lnTo>
                    <a:pt x="243982" y="361082"/>
                  </a:lnTo>
                  <a:cubicBezTo>
                    <a:pt x="238231" y="361082"/>
                    <a:pt x="236793" y="358212"/>
                    <a:pt x="239669" y="353908"/>
                  </a:cubicBezTo>
                  <a:close/>
                  <a:moveTo>
                    <a:pt x="162189" y="307997"/>
                  </a:moveTo>
                  <a:cubicBezTo>
                    <a:pt x="165059" y="303693"/>
                    <a:pt x="169365" y="303693"/>
                    <a:pt x="173671" y="307997"/>
                  </a:cubicBezTo>
                  <a:lnTo>
                    <a:pt x="209554" y="353908"/>
                  </a:lnTo>
                  <a:cubicBezTo>
                    <a:pt x="212424" y="358212"/>
                    <a:pt x="210989" y="361082"/>
                    <a:pt x="205248" y="361082"/>
                  </a:cubicBezTo>
                  <a:lnTo>
                    <a:pt x="185154" y="361082"/>
                  </a:lnTo>
                  <a:cubicBezTo>
                    <a:pt x="176542" y="415601"/>
                    <a:pt x="129177" y="458643"/>
                    <a:pt x="71765" y="458643"/>
                  </a:cubicBezTo>
                  <a:cubicBezTo>
                    <a:pt x="61718" y="458643"/>
                    <a:pt x="53106" y="450035"/>
                    <a:pt x="53106" y="438557"/>
                  </a:cubicBezTo>
                  <a:cubicBezTo>
                    <a:pt x="53106" y="428514"/>
                    <a:pt x="61718" y="419905"/>
                    <a:pt x="71765" y="419905"/>
                  </a:cubicBezTo>
                  <a:cubicBezTo>
                    <a:pt x="107648" y="419905"/>
                    <a:pt x="137789" y="394081"/>
                    <a:pt x="146401" y="361082"/>
                  </a:cubicBezTo>
                  <a:lnTo>
                    <a:pt x="129177" y="361082"/>
                  </a:lnTo>
                  <a:cubicBezTo>
                    <a:pt x="123436" y="361082"/>
                    <a:pt x="122001" y="358212"/>
                    <a:pt x="124871" y="353908"/>
                  </a:cubicBezTo>
                  <a:close/>
                  <a:moveTo>
                    <a:pt x="340222" y="0"/>
                  </a:moveTo>
                  <a:cubicBezTo>
                    <a:pt x="399079" y="0"/>
                    <a:pt x="447888" y="51603"/>
                    <a:pt x="453630" y="118973"/>
                  </a:cubicBezTo>
                  <a:cubicBezTo>
                    <a:pt x="488083" y="118973"/>
                    <a:pt x="515358" y="144774"/>
                    <a:pt x="525407" y="179176"/>
                  </a:cubicBezTo>
                  <a:cubicBezTo>
                    <a:pt x="546940" y="183476"/>
                    <a:pt x="564166" y="204977"/>
                    <a:pt x="564166" y="232212"/>
                  </a:cubicBezTo>
                  <a:cubicBezTo>
                    <a:pt x="564166" y="262313"/>
                    <a:pt x="544069" y="286681"/>
                    <a:pt x="518229" y="286681"/>
                  </a:cubicBezTo>
                  <a:lnTo>
                    <a:pt x="45937" y="286681"/>
                  </a:lnTo>
                  <a:cubicBezTo>
                    <a:pt x="20097" y="286681"/>
                    <a:pt x="0" y="262313"/>
                    <a:pt x="0" y="232212"/>
                  </a:cubicBezTo>
                  <a:cubicBezTo>
                    <a:pt x="0" y="202110"/>
                    <a:pt x="20097" y="179176"/>
                    <a:pt x="45937" y="179176"/>
                  </a:cubicBezTo>
                  <a:cubicBezTo>
                    <a:pt x="45937" y="136173"/>
                    <a:pt x="76084" y="103205"/>
                    <a:pt x="111972" y="103205"/>
                  </a:cubicBezTo>
                  <a:cubicBezTo>
                    <a:pt x="119150" y="103205"/>
                    <a:pt x="127763" y="104639"/>
                    <a:pt x="134941" y="107505"/>
                  </a:cubicBezTo>
                  <a:cubicBezTo>
                    <a:pt x="134941" y="60203"/>
                    <a:pt x="169394" y="22934"/>
                    <a:pt x="209589" y="22934"/>
                  </a:cubicBezTo>
                  <a:cubicBezTo>
                    <a:pt x="228251" y="22934"/>
                    <a:pt x="244042" y="30102"/>
                    <a:pt x="256961" y="43002"/>
                  </a:cubicBezTo>
                  <a:cubicBezTo>
                    <a:pt x="278494" y="15767"/>
                    <a:pt x="307205" y="0"/>
                    <a:pt x="34022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îṥḻiḑe">
            <a:extLst>
              <a:ext uri="{FF2B5EF4-FFF2-40B4-BE49-F238E27FC236}">
                <a16:creationId xmlns:a16="http://schemas.microsoft.com/office/drawing/2014/main" id="{0B528525-76A9-412B-A6E7-CACEACA0D094}"/>
              </a:ext>
            </a:extLst>
          </p:cNvPr>
          <p:cNvSpPr txBox="1"/>
          <p:nvPr/>
        </p:nvSpPr>
        <p:spPr>
          <a:xfrm>
            <a:off x="6751438" y="3794773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4" name="îš1ïďe">
            <a:extLst>
              <a:ext uri="{FF2B5EF4-FFF2-40B4-BE49-F238E27FC236}">
                <a16:creationId xmlns:a16="http://schemas.microsoft.com/office/drawing/2014/main" id="{F3021CC4-EDB8-48E3-A09F-BE68BC25A7F4}"/>
              </a:ext>
            </a:extLst>
          </p:cNvPr>
          <p:cNvSpPr txBox="1"/>
          <p:nvPr/>
        </p:nvSpPr>
        <p:spPr>
          <a:xfrm>
            <a:off x="6751438" y="5093348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2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图片 1126">
            <a:extLst>
              <a:ext uri="{FF2B5EF4-FFF2-40B4-BE49-F238E27FC236}">
                <a16:creationId xmlns:a16="http://schemas.microsoft.com/office/drawing/2014/main" id="{4CDA6F05-E261-4919-B98D-7CA427941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8" r="69583"/>
          <a:stretch/>
        </p:blipFill>
        <p:spPr>
          <a:xfrm flipH="1" flipV="1">
            <a:off x="7111456" y="-1"/>
            <a:ext cx="5080542" cy="2801258"/>
          </a:xfrm>
          <a:prstGeom prst="rect">
            <a:avLst/>
          </a:prstGeom>
        </p:spPr>
      </p:pic>
      <p:sp>
        <p:nvSpPr>
          <p:cNvPr id="201" name="文本框 200">
            <a:extLst>
              <a:ext uri="{FF2B5EF4-FFF2-40B4-BE49-F238E27FC236}">
                <a16:creationId xmlns:a16="http://schemas.microsoft.com/office/drawing/2014/main" id="{3667B65D-5143-4332-880C-FEE1BE27C463}"/>
              </a:ext>
            </a:extLst>
          </p:cNvPr>
          <p:cNvSpPr txBox="1"/>
          <p:nvPr/>
        </p:nvSpPr>
        <p:spPr>
          <a:xfrm>
            <a:off x="116115" y="6553212"/>
            <a:ext cx="5102222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WORK REPORT</a:t>
            </a:r>
          </a:p>
        </p:txBody>
      </p:sp>
      <p:pic>
        <p:nvPicPr>
          <p:cNvPr id="1125" name="图片 1124">
            <a:extLst>
              <a:ext uri="{FF2B5EF4-FFF2-40B4-BE49-F238E27FC236}">
                <a16:creationId xmlns:a16="http://schemas.microsoft.com/office/drawing/2014/main" id="{35930306-FBD8-4630-888E-F0135351F7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8333"/>
          <a:stretch/>
        </p:blipFill>
        <p:spPr>
          <a:xfrm>
            <a:off x="5065486" y="2403930"/>
            <a:ext cx="7126513" cy="44540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B0A853-60DE-4C16-B2CD-F22D9CE6ED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77" t="13613" r="22806" b="48287"/>
          <a:stretch/>
        </p:blipFill>
        <p:spPr>
          <a:xfrm>
            <a:off x="1168400" y="1981026"/>
            <a:ext cx="1837866" cy="274320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418A13C-5D35-4492-A292-611E73F7765F}"/>
              </a:ext>
            </a:extLst>
          </p:cNvPr>
          <p:cNvGrpSpPr/>
          <p:nvPr/>
        </p:nvGrpSpPr>
        <p:grpSpPr>
          <a:xfrm>
            <a:off x="2819398" y="2403930"/>
            <a:ext cx="4702629" cy="1526631"/>
            <a:chOff x="1828798" y="2403930"/>
            <a:chExt cx="4702629" cy="152663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1828798" y="2403930"/>
              <a:ext cx="4702629" cy="117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5400" dirty="0">
                  <a:cs typeface="+mn-ea"/>
                  <a:sym typeface="+mn-lt"/>
                </a:rPr>
                <a:t>Add title text</a:t>
              </a:r>
              <a:endParaRPr lang="zh-CN" altLang="en-US" sz="5400" dirty="0"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1901368" y="3508003"/>
              <a:ext cx="1584000" cy="58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4" name="PA-矩形 11">
              <a:extLst>
                <a:ext uri="{FF2B5EF4-FFF2-40B4-BE49-F238E27FC236}">
                  <a16:creationId xmlns:a16="http://schemas.microsoft.com/office/drawing/2014/main" id="{8622EFA3-8BA2-4530-AC22-BF2FDBE83A6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828798" y="3635416"/>
              <a:ext cx="4549007" cy="2951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200" i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CLICK HERE TO ADD YOUR TEXT HERE 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7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iṥḷidé">
            <a:extLst>
              <a:ext uri="{FF2B5EF4-FFF2-40B4-BE49-F238E27FC236}">
                <a16:creationId xmlns:a16="http://schemas.microsoft.com/office/drawing/2014/main" id="{0B77C3C0-80CA-4574-A894-AA5078CFF071}"/>
              </a:ext>
            </a:extLst>
          </p:cNvPr>
          <p:cNvGrpSpPr/>
          <p:nvPr/>
        </p:nvGrpSpPr>
        <p:grpSpPr>
          <a:xfrm>
            <a:off x="7621967" y="4703156"/>
            <a:ext cx="1580090" cy="1529419"/>
            <a:chOff x="7621967" y="3105438"/>
            <a:chExt cx="1580090" cy="1529419"/>
          </a:xfrm>
        </p:grpSpPr>
        <p:sp>
          <p:nvSpPr>
            <p:cNvPr id="6" name="iśľídè">
              <a:extLst>
                <a:ext uri="{FF2B5EF4-FFF2-40B4-BE49-F238E27FC236}">
                  <a16:creationId xmlns:a16="http://schemas.microsoft.com/office/drawing/2014/main" id="{CB5B81C3-513B-43DF-BE73-CF87CEE8C977}"/>
                </a:ext>
              </a:extLst>
            </p:cNvPr>
            <p:cNvSpPr txBox="1"/>
            <p:nvPr/>
          </p:nvSpPr>
          <p:spPr>
            <a:xfrm>
              <a:off x="7621967" y="4203701"/>
              <a:ext cx="1580090" cy="431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rtl="0">
                <a:lnSpc>
                  <a:spcPct val="120000"/>
                </a:lnSpc>
                <a:buSzPct val="25000"/>
                <a:buNone/>
              </a:pPr>
              <a:r>
                <a:rPr lang="en-US" altLang="zh-CN" sz="1600" b="1" i="0" u="none" strike="noStrike" cap="none" baseline="0" dirty="0">
                  <a:cs typeface="+mn-ea"/>
                  <a:sym typeface="+mn-lt"/>
                </a:rPr>
                <a:t>Add title text</a:t>
              </a:r>
              <a:endParaRPr lang="en-US" sz="1600" b="1" i="0" u="none" strike="noStrike" cap="none" baseline="0" dirty="0">
                <a:cs typeface="+mn-ea"/>
                <a:sym typeface="+mn-lt"/>
              </a:endParaRPr>
            </a:p>
          </p:txBody>
        </p:sp>
        <p:sp>
          <p:nvSpPr>
            <p:cNvPr id="7" name="íSḷîḓé">
              <a:extLst>
                <a:ext uri="{FF2B5EF4-FFF2-40B4-BE49-F238E27FC236}">
                  <a16:creationId xmlns:a16="http://schemas.microsoft.com/office/drawing/2014/main" id="{75376E93-4FD7-43F9-88F8-9ADB462182DF}"/>
                </a:ext>
              </a:extLst>
            </p:cNvPr>
            <p:cNvSpPr/>
            <p:nvPr/>
          </p:nvSpPr>
          <p:spPr>
            <a:xfrm>
              <a:off x="7624320" y="3105438"/>
              <a:ext cx="1066486" cy="10664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ïŝḻïḍé">
              <a:extLst>
                <a:ext uri="{FF2B5EF4-FFF2-40B4-BE49-F238E27FC236}">
                  <a16:creationId xmlns:a16="http://schemas.microsoft.com/office/drawing/2014/main" id="{DC3608D0-7E87-47F6-87FB-021D96591781}"/>
                </a:ext>
              </a:extLst>
            </p:cNvPr>
            <p:cNvSpPr txBox="1"/>
            <p:nvPr/>
          </p:nvSpPr>
          <p:spPr>
            <a:xfrm>
              <a:off x="7656437" y="3432927"/>
              <a:ext cx="1020303" cy="4129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10000"/>
            </a:bodyPr>
            <a:lstStyle/>
            <a:p>
              <a:pPr marL="0" marR="0" lvl="0" indent="0" algn="ctr" rtl="0">
                <a:lnSpc>
                  <a:spcPct val="120000"/>
                </a:lnSpc>
                <a:buSzPct val="25000"/>
                <a:buNone/>
              </a:pPr>
              <a:r>
                <a:rPr lang="en-US" sz="2200" b="0" i="0" u="none" strike="noStrike" cap="none" baseline="0">
                  <a:solidFill>
                    <a:schemeClr val="lt1"/>
                  </a:solidFill>
                  <a:cs typeface="+mn-ea"/>
                  <a:sym typeface="+mn-lt"/>
                </a:rPr>
                <a:t>4</a:t>
              </a:r>
              <a:r>
                <a:rPr lang="en-US" sz="100" b="0" i="0" u="none" strike="noStrike" cap="none" baseline="0">
                  <a:solidFill>
                    <a:schemeClr val="lt1"/>
                  </a:solidFill>
                  <a:cs typeface="+mn-ea"/>
                  <a:sym typeface="+mn-lt"/>
                </a:rPr>
                <a:t>  </a:t>
              </a:r>
              <a:r>
                <a:rPr lang="en-US" sz="2200" b="0" i="0" u="none" strike="noStrike" cap="none" baseline="0">
                  <a:solidFill>
                    <a:schemeClr val="lt1"/>
                  </a:solidFill>
                  <a:cs typeface="+mn-ea"/>
                  <a:sym typeface="+mn-lt"/>
                </a:rPr>
                <a:t>8</a:t>
              </a:r>
              <a:r>
                <a:rPr lang="en-US" sz="2200" b="0" i="0" u="none" strike="noStrike" cap="none" baseline="0" dirty="0">
                  <a:solidFill>
                    <a:schemeClr val="lt1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9" name="íṧḻíďé">
              <a:extLst>
                <a:ext uri="{FF2B5EF4-FFF2-40B4-BE49-F238E27FC236}">
                  <a16:creationId xmlns:a16="http://schemas.microsoft.com/office/drawing/2014/main" id="{738734AD-01A8-4D45-ACE1-ECEAC9BFAAED}"/>
                </a:ext>
              </a:extLst>
            </p:cNvPr>
            <p:cNvSpPr/>
            <p:nvPr/>
          </p:nvSpPr>
          <p:spPr>
            <a:xfrm>
              <a:off x="7742702" y="4003783"/>
              <a:ext cx="159974" cy="15997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>
                <a:lnSpc>
                  <a:spcPct val="14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îŝ1iḑe">
            <a:extLst>
              <a:ext uri="{FF2B5EF4-FFF2-40B4-BE49-F238E27FC236}">
                <a16:creationId xmlns:a16="http://schemas.microsoft.com/office/drawing/2014/main" id="{4C10260D-8F97-43FB-A061-0D143162BE6D}"/>
              </a:ext>
            </a:extLst>
          </p:cNvPr>
          <p:cNvGrpSpPr/>
          <p:nvPr/>
        </p:nvGrpSpPr>
        <p:grpSpPr>
          <a:xfrm>
            <a:off x="8757164" y="3283817"/>
            <a:ext cx="1623866" cy="1692077"/>
            <a:chOff x="8757164" y="2408304"/>
            <a:chExt cx="1623866" cy="1692077"/>
          </a:xfrm>
        </p:grpSpPr>
        <p:sp>
          <p:nvSpPr>
            <p:cNvPr id="11" name="ïṡlîḑé">
              <a:extLst>
                <a:ext uri="{FF2B5EF4-FFF2-40B4-BE49-F238E27FC236}">
                  <a16:creationId xmlns:a16="http://schemas.microsoft.com/office/drawing/2014/main" id="{9A99F2A8-2052-4D72-9523-4768D82F96DC}"/>
                </a:ext>
              </a:extLst>
            </p:cNvPr>
            <p:cNvSpPr txBox="1"/>
            <p:nvPr/>
          </p:nvSpPr>
          <p:spPr>
            <a:xfrm>
              <a:off x="8847735" y="3669225"/>
              <a:ext cx="1533295" cy="431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lvl="0">
                <a:lnSpc>
                  <a:spcPct val="120000"/>
                </a:lnSpc>
                <a:buSzPct val="25000"/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12" name="ï$ḻíḓé">
              <a:extLst>
                <a:ext uri="{FF2B5EF4-FFF2-40B4-BE49-F238E27FC236}">
                  <a16:creationId xmlns:a16="http://schemas.microsoft.com/office/drawing/2014/main" id="{E225098B-B4DB-4937-BE28-D6C4A309724B}"/>
                </a:ext>
              </a:extLst>
            </p:cNvPr>
            <p:cNvGrpSpPr/>
            <p:nvPr/>
          </p:nvGrpSpPr>
          <p:grpSpPr>
            <a:xfrm>
              <a:off x="8757164" y="2408304"/>
              <a:ext cx="1218788" cy="1225851"/>
              <a:chOff x="7123103" y="1857369"/>
              <a:chExt cx="1428759" cy="1437039"/>
            </a:xfrm>
          </p:grpSpPr>
          <p:sp>
            <p:nvSpPr>
              <p:cNvPr id="14" name="îsļïḍè">
                <a:extLst>
                  <a:ext uri="{FF2B5EF4-FFF2-40B4-BE49-F238E27FC236}">
                    <a16:creationId xmlns:a16="http://schemas.microsoft.com/office/drawing/2014/main" id="{ED468F80-2810-4D23-B5BA-D74F9B38B726}"/>
                  </a:ext>
                </a:extLst>
              </p:cNvPr>
              <p:cNvSpPr/>
              <p:nvPr/>
            </p:nvSpPr>
            <p:spPr>
              <a:xfrm>
                <a:off x="7123103" y="1857369"/>
                <a:ext cx="1428759" cy="142875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íŝḷïdê">
                <a:extLst>
                  <a:ext uri="{FF2B5EF4-FFF2-40B4-BE49-F238E27FC236}">
                    <a16:creationId xmlns:a16="http://schemas.microsoft.com/office/drawing/2014/main" id="{82517706-C915-4BDB-AB19-B60E31D4EE8F}"/>
                  </a:ext>
                </a:extLst>
              </p:cNvPr>
              <p:cNvSpPr/>
              <p:nvPr/>
            </p:nvSpPr>
            <p:spPr>
              <a:xfrm>
                <a:off x="7270804" y="3080094"/>
                <a:ext cx="214312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chemeClr val="bg1"/>
                </a:solidFill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4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3" name="iṡľídé">
              <a:extLst>
                <a:ext uri="{FF2B5EF4-FFF2-40B4-BE49-F238E27FC236}">
                  <a16:creationId xmlns:a16="http://schemas.microsoft.com/office/drawing/2014/main" id="{F442C293-22B8-45C6-B54B-BBEEA8B0926C}"/>
                </a:ext>
              </a:extLst>
            </p:cNvPr>
            <p:cNvSpPr txBox="1"/>
            <p:nvPr/>
          </p:nvSpPr>
          <p:spPr>
            <a:xfrm>
              <a:off x="8853638" y="2776336"/>
              <a:ext cx="1020303" cy="4880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fontScale="92500" lnSpcReduction="10000"/>
            </a:bodyPr>
            <a:lstStyle/>
            <a:p>
              <a:pPr marL="0" marR="0" lvl="0" indent="0" algn="ctr" rtl="0">
                <a:lnSpc>
                  <a:spcPct val="120000"/>
                </a:lnSpc>
                <a:buSzPct val="25000"/>
                <a:buNone/>
              </a:pPr>
              <a:r>
                <a:rPr lang="en-US" sz="2600" b="0" i="0" u="none" strike="noStrike" cap="none" baseline="0">
                  <a:solidFill>
                    <a:schemeClr val="lt1"/>
                  </a:solidFill>
                  <a:cs typeface="+mn-ea"/>
                  <a:sym typeface="+mn-lt"/>
                </a:rPr>
                <a:t>6</a:t>
              </a:r>
              <a:r>
                <a:rPr lang="en-US" sz="100" b="0" i="0" u="none" strike="noStrike" cap="none" baseline="0">
                  <a:solidFill>
                    <a:schemeClr val="lt1"/>
                  </a:solidFill>
                  <a:cs typeface="+mn-ea"/>
                  <a:sym typeface="+mn-lt"/>
                </a:rPr>
                <a:t>  </a:t>
              </a:r>
              <a:r>
                <a:rPr lang="en-US" sz="2600" b="0" i="0" u="none" strike="noStrike" cap="none" baseline="0">
                  <a:solidFill>
                    <a:schemeClr val="lt1"/>
                  </a:solidFill>
                  <a:cs typeface="+mn-ea"/>
                  <a:sym typeface="+mn-lt"/>
                </a:rPr>
                <a:t>1%</a:t>
              </a:r>
            </a:p>
          </p:txBody>
        </p:sp>
      </p:grpSp>
      <p:grpSp>
        <p:nvGrpSpPr>
          <p:cNvPr id="16" name="ï$ḻíḍè">
            <a:extLst>
              <a:ext uri="{FF2B5EF4-FFF2-40B4-BE49-F238E27FC236}">
                <a16:creationId xmlns:a16="http://schemas.microsoft.com/office/drawing/2014/main" id="{00318623-5F45-4524-9C18-9790B63B6CD9}"/>
              </a:ext>
            </a:extLst>
          </p:cNvPr>
          <p:cNvGrpSpPr/>
          <p:nvPr/>
        </p:nvGrpSpPr>
        <p:grpSpPr>
          <a:xfrm>
            <a:off x="10070605" y="1591427"/>
            <a:ext cx="1753711" cy="1965128"/>
            <a:chOff x="10070605" y="1711171"/>
            <a:chExt cx="1753711" cy="1965128"/>
          </a:xfrm>
        </p:grpSpPr>
        <p:sp>
          <p:nvSpPr>
            <p:cNvPr id="17" name="iślídê">
              <a:extLst>
                <a:ext uri="{FF2B5EF4-FFF2-40B4-BE49-F238E27FC236}">
                  <a16:creationId xmlns:a16="http://schemas.microsoft.com/office/drawing/2014/main" id="{E8C0F6F0-DB0C-459E-A75D-86D7D7C26656}"/>
                </a:ext>
              </a:extLst>
            </p:cNvPr>
            <p:cNvSpPr txBox="1"/>
            <p:nvPr/>
          </p:nvSpPr>
          <p:spPr>
            <a:xfrm>
              <a:off x="10248998" y="3245143"/>
              <a:ext cx="1575318" cy="431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lvl="0">
                <a:lnSpc>
                  <a:spcPct val="120000"/>
                </a:lnSpc>
                <a:buSzPct val="25000"/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18" name="ïṥlîḑe">
              <a:extLst>
                <a:ext uri="{FF2B5EF4-FFF2-40B4-BE49-F238E27FC236}">
                  <a16:creationId xmlns:a16="http://schemas.microsoft.com/office/drawing/2014/main" id="{3A3CF8F5-3A36-473F-8A13-655DA06B29D9}"/>
                </a:ext>
              </a:extLst>
            </p:cNvPr>
            <p:cNvGrpSpPr/>
            <p:nvPr/>
          </p:nvGrpSpPr>
          <p:grpSpPr>
            <a:xfrm>
              <a:off x="10070605" y="1711171"/>
              <a:ext cx="1449883" cy="1449882"/>
              <a:chOff x="7123103" y="1857369"/>
              <a:chExt cx="1428759" cy="1428759"/>
            </a:xfrm>
          </p:grpSpPr>
          <p:sp>
            <p:nvSpPr>
              <p:cNvPr id="20" name="îṧlïḑé">
                <a:extLst>
                  <a:ext uri="{FF2B5EF4-FFF2-40B4-BE49-F238E27FC236}">
                    <a16:creationId xmlns:a16="http://schemas.microsoft.com/office/drawing/2014/main" id="{CFD56E66-C8DA-4F7B-8BCF-43E22FA52927}"/>
                  </a:ext>
                </a:extLst>
              </p:cNvPr>
              <p:cNvSpPr/>
              <p:nvPr/>
            </p:nvSpPr>
            <p:spPr>
              <a:xfrm>
                <a:off x="7123103" y="1857369"/>
                <a:ext cx="1428759" cy="14287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iṧľiďé">
                <a:extLst>
                  <a:ext uri="{FF2B5EF4-FFF2-40B4-BE49-F238E27FC236}">
                    <a16:creationId xmlns:a16="http://schemas.microsoft.com/office/drawing/2014/main" id="{409EFA05-7D5E-4F27-ADAF-D70FD4F2241D}"/>
                  </a:ext>
                </a:extLst>
              </p:cNvPr>
              <p:cNvSpPr/>
              <p:nvPr/>
            </p:nvSpPr>
            <p:spPr>
              <a:xfrm>
                <a:off x="7214693" y="2967240"/>
                <a:ext cx="214313" cy="21431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chemeClr val="bg1"/>
                </a:solidFill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4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9" name="iSlîḋé">
              <a:extLst>
                <a:ext uri="{FF2B5EF4-FFF2-40B4-BE49-F238E27FC236}">
                  <a16:creationId xmlns:a16="http://schemas.microsoft.com/office/drawing/2014/main" id="{896AFAD5-8A7A-4E23-B0E3-C58AF4624EAC}"/>
                </a:ext>
              </a:extLst>
            </p:cNvPr>
            <p:cNvSpPr txBox="1"/>
            <p:nvPr/>
          </p:nvSpPr>
          <p:spPr>
            <a:xfrm>
              <a:off x="10294396" y="2168185"/>
              <a:ext cx="1020303" cy="563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ctr" rtl="0">
                <a:lnSpc>
                  <a:spcPct val="120000"/>
                </a:lnSpc>
                <a:buSzPct val="25000"/>
                <a:buNone/>
              </a:pPr>
              <a:r>
                <a:rPr lang="en-US" sz="3000" b="0" i="0" u="none" strike="noStrike" cap="none" baseline="0">
                  <a:solidFill>
                    <a:schemeClr val="lt1"/>
                  </a:solidFill>
                  <a:cs typeface="+mn-ea"/>
                  <a:sym typeface="+mn-lt"/>
                </a:rPr>
                <a:t>7</a:t>
              </a:r>
              <a:r>
                <a:rPr lang="en-US" sz="100" b="0" i="0" u="none" strike="noStrike" cap="none" baseline="0">
                  <a:solidFill>
                    <a:schemeClr val="lt1"/>
                  </a:solidFill>
                  <a:cs typeface="+mn-ea"/>
                  <a:sym typeface="+mn-lt"/>
                </a:rPr>
                <a:t>  </a:t>
              </a:r>
              <a:r>
                <a:rPr lang="en-US" sz="3000" b="0" i="0" u="none" strike="noStrike" cap="none" baseline="0">
                  <a:solidFill>
                    <a:schemeClr val="lt1"/>
                  </a:solidFill>
                  <a:cs typeface="+mn-ea"/>
                  <a:sym typeface="+mn-lt"/>
                </a:rPr>
                <a:t>2</a:t>
              </a:r>
              <a:r>
                <a:rPr lang="en-US" sz="3000" b="0" i="0" u="none" strike="noStrike" cap="none" baseline="0" dirty="0">
                  <a:solidFill>
                    <a:schemeClr val="lt1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22" name="ïṩḷiḍé">
            <a:extLst>
              <a:ext uri="{FF2B5EF4-FFF2-40B4-BE49-F238E27FC236}">
                <a16:creationId xmlns:a16="http://schemas.microsoft.com/office/drawing/2014/main" id="{614B9F02-41C5-45DF-86FE-0EF8B659BE47}"/>
              </a:ext>
            </a:extLst>
          </p:cNvPr>
          <p:cNvSpPr txBox="1"/>
          <p:nvPr/>
        </p:nvSpPr>
        <p:spPr>
          <a:xfrm>
            <a:off x="673100" y="1709143"/>
            <a:ext cx="4143791" cy="83099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cs typeface="+mn-ea"/>
              <a:sym typeface="+mn-lt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A777703-485F-4C0F-B42F-E4E66E70B191}"/>
              </a:ext>
            </a:extLst>
          </p:cNvPr>
          <p:cNvCxnSpPr>
            <a:cxnSpLocks/>
          </p:cNvCxnSpPr>
          <p:nvPr/>
        </p:nvCxnSpPr>
        <p:spPr>
          <a:xfrm flipH="1">
            <a:off x="4940300" y="1901405"/>
            <a:ext cx="51646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06779AB-23ED-4743-9AEC-7A09397A602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69925" y="6016997"/>
            <a:ext cx="695204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ïṡļíďê">
            <a:extLst>
              <a:ext uri="{FF2B5EF4-FFF2-40B4-BE49-F238E27FC236}">
                <a16:creationId xmlns:a16="http://schemas.microsoft.com/office/drawing/2014/main" id="{DB47FBF6-7396-4249-ACBD-9D7BDB4E3DA4}"/>
              </a:ext>
            </a:extLst>
          </p:cNvPr>
          <p:cNvGrpSpPr/>
          <p:nvPr/>
        </p:nvGrpSpPr>
        <p:grpSpPr>
          <a:xfrm>
            <a:off x="673100" y="3706135"/>
            <a:ext cx="1866900" cy="1894915"/>
            <a:chOff x="673100" y="3343279"/>
            <a:chExt cx="1866900" cy="1894915"/>
          </a:xfrm>
        </p:grpSpPr>
        <p:grpSp>
          <p:nvGrpSpPr>
            <p:cNvPr id="26" name="isḷiḓê">
              <a:extLst>
                <a:ext uri="{FF2B5EF4-FFF2-40B4-BE49-F238E27FC236}">
                  <a16:creationId xmlns:a16="http://schemas.microsoft.com/office/drawing/2014/main" id="{275A91B4-7CEB-42D7-85A1-C65FD20C8008}"/>
                </a:ext>
              </a:extLst>
            </p:cNvPr>
            <p:cNvGrpSpPr/>
            <p:nvPr/>
          </p:nvGrpSpPr>
          <p:grpSpPr>
            <a:xfrm>
              <a:off x="1316037" y="3343279"/>
              <a:ext cx="581026" cy="581022"/>
              <a:chOff x="669925" y="1607300"/>
              <a:chExt cx="581026" cy="581022"/>
            </a:xfrm>
          </p:grpSpPr>
          <p:sp>
            <p:nvSpPr>
              <p:cNvPr id="32" name="íś1îdé">
                <a:extLst>
                  <a:ext uri="{FF2B5EF4-FFF2-40B4-BE49-F238E27FC236}">
                    <a16:creationId xmlns:a16="http://schemas.microsoft.com/office/drawing/2014/main" id="{D1799486-F96E-4B91-A7AD-268CEBA7E527}"/>
                  </a:ext>
                </a:extLst>
              </p:cNvPr>
              <p:cNvSpPr/>
              <p:nvPr/>
            </p:nvSpPr>
            <p:spPr bwMode="auto">
              <a:xfrm>
                <a:off x="669925" y="1607300"/>
                <a:ext cx="581026" cy="581022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3" name="ïṥ1iḑe">
                <a:extLst>
                  <a:ext uri="{FF2B5EF4-FFF2-40B4-BE49-F238E27FC236}">
                    <a16:creationId xmlns:a16="http://schemas.microsoft.com/office/drawing/2014/main" id="{A3AD92A7-41D1-4387-A357-D2C1EB7ECC60}"/>
                  </a:ext>
                </a:extLst>
              </p:cNvPr>
              <p:cNvSpPr/>
              <p:nvPr/>
            </p:nvSpPr>
            <p:spPr bwMode="auto">
              <a:xfrm>
                <a:off x="777874" y="1760675"/>
                <a:ext cx="365126" cy="274270"/>
              </a:xfrm>
              <a:custGeom>
                <a:avLst/>
                <a:gdLst>
                  <a:gd name="connsiteX0" fmla="*/ 126207 w 338138"/>
                  <a:gd name="connsiteY0" fmla="*/ 209550 h 254000"/>
                  <a:gd name="connsiteX1" fmla="*/ 134939 w 338138"/>
                  <a:gd name="connsiteY1" fmla="*/ 218282 h 254000"/>
                  <a:gd name="connsiteX2" fmla="*/ 126207 w 338138"/>
                  <a:gd name="connsiteY2" fmla="*/ 227014 h 254000"/>
                  <a:gd name="connsiteX3" fmla="*/ 117475 w 338138"/>
                  <a:gd name="connsiteY3" fmla="*/ 218282 h 254000"/>
                  <a:gd name="connsiteX4" fmla="*/ 126207 w 338138"/>
                  <a:gd name="connsiteY4" fmla="*/ 209550 h 254000"/>
                  <a:gd name="connsiteX5" fmla="*/ 113506 w 338138"/>
                  <a:gd name="connsiteY5" fmla="*/ 200025 h 254000"/>
                  <a:gd name="connsiteX6" fmla="*/ 101600 w 338138"/>
                  <a:gd name="connsiteY6" fmla="*/ 210535 h 254000"/>
                  <a:gd name="connsiteX7" fmla="*/ 101600 w 338138"/>
                  <a:gd name="connsiteY7" fmla="*/ 227615 h 254000"/>
                  <a:gd name="connsiteX8" fmla="*/ 113506 w 338138"/>
                  <a:gd name="connsiteY8" fmla="*/ 238125 h 254000"/>
                  <a:gd name="connsiteX9" fmla="*/ 224632 w 338138"/>
                  <a:gd name="connsiteY9" fmla="*/ 238125 h 254000"/>
                  <a:gd name="connsiteX10" fmla="*/ 236538 w 338138"/>
                  <a:gd name="connsiteY10" fmla="*/ 227615 h 254000"/>
                  <a:gd name="connsiteX11" fmla="*/ 236538 w 338138"/>
                  <a:gd name="connsiteY11" fmla="*/ 210535 h 254000"/>
                  <a:gd name="connsiteX12" fmla="*/ 224632 w 338138"/>
                  <a:gd name="connsiteY12" fmla="*/ 200025 h 254000"/>
                  <a:gd name="connsiteX13" fmla="*/ 113506 w 338138"/>
                  <a:gd name="connsiteY13" fmla="*/ 200025 h 254000"/>
                  <a:gd name="connsiteX14" fmla="*/ 126207 w 338138"/>
                  <a:gd name="connsiteY14" fmla="*/ 163513 h 254000"/>
                  <a:gd name="connsiteX15" fmla="*/ 134939 w 338138"/>
                  <a:gd name="connsiteY15" fmla="*/ 171451 h 254000"/>
                  <a:gd name="connsiteX16" fmla="*/ 126207 w 338138"/>
                  <a:gd name="connsiteY16" fmla="*/ 179389 h 254000"/>
                  <a:gd name="connsiteX17" fmla="*/ 117475 w 338138"/>
                  <a:gd name="connsiteY17" fmla="*/ 171451 h 254000"/>
                  <a:gd name="connsiteX18" fmla="*/ 126207 w 338138"/>
                  <a:gd name="connsiteY18" fmla="*/ 163513 h 254000"/>
                  <a:gd name="connsiteX19" fmla="*/ 113506 w 338138"/>
                  <a:gd name="connsiteY19" fmla="*/ 152400 h 254000"/>
                  <a:gd name="connsiteX20" fmla="*/ 101600 w 338138"/>
                  <a:gd name="connsiteY20" fmla="*/ 162910 h 254000"/>
                  <a:gd name="connsiteX21" fmla="*/ 101600 w 338138"/>
                  <a:gd name="connsiteY21" fmla="*/ 179990 h 254000"/>
                  <a:gd name="connsiteX22" fmla="*/ 113506 w 338138"/>
                  <a:gd name="connsiteY22" fmla="*/ 190500 h 254000"/>
                  <a:gd name="connsiteX23" fmla="*/ 224632 w 338138"/>
                  <a:gd name="connsiteY23" fmla="*/ 190500 h 254000"/>
                  <a:gd name="connsiteX24" fmla="*/ 236538 w 338138"/>
                  <a:gd name="connsiteY24" fmla="*/ 179990 h 254000"/>
                  <a:gd name="connsiteX25" fmla="*/ 236538 w 338138"/>
                  <a:gd name="connsiteY25" fmla="*/ 162910 h 254000"/>
                  <a:gd name="connsiteX26" fmla="*/ 224632 w 338138"/>
                  <a:gd name="connsiteY26" fmla="*/ 152400 h 254000"/>
                  <a:gd name="connsiteX27" fmla="*/ 113506 w 338138"/>
                  <a:gd name="connsiteY27" fmla="*/ 152400 h 254000"/>
                  <a:gd name="connsiteX28" fmla="*/ 126207 w 338138"/>
                  <a:gd name="connsiteY28" fmla="*/ 115888 h 254000"/>
                  <a:gd name="connsiteX29" fmla="*/ 134939 w 338138"/>
                  <a:gd name="connsiteY29" fmla="*/ 124620 h 254000"/>
                  <a:gd name="connsiteX30" fmla="*/ 126207 w 338138"/>
                  <a:gd name="connsiteY30" fmla="*/ 133352 h 254000"/>
                  <a:gd name="connsiteX31" fmla="*/ 117475 w 338138"/>
                  <a:gd name="connsiteY31" fmla="*/ 124620 h 254000"/>
                  <a:gd name="connsiteX32" fmla="*/ 126207 w 338138"/>
                  <a:gd name="connsiteY32" fmla="*/ 115888 h 254000"/>
                  <a:gd name="connsiteX33" fmla="*/ 113506 w 338138"/>
                  <a:gd name="connsiteY33" fmla="*/ 104775 h 254000"/>
                  <a:gd name="connsiteX34" fmla="*/ 101600 w 338138"/>
                  <a:gd name="connsiteY34" fmla="*/ 115285 h 254000"/>
                  <a:gd name="connsiteX35" fmla="*/ 101600 w 338138"/>
                  <a:gd name="connsiteY35" fmla="*/ 132365 h 254000"/>
                  <a:gd name="connsiteX36" fmla="*/ 113506 w 338138"/>
                  <a:gd name="connsiteY36" fmla="*/ 142875 h 254000"/>
                  <a:gd name="connsiteX37" fmla="*/ 224632 w 338138"/>
                  <a:gd name="connsiteY37" fmla="*/ 142875 h 254000"/>
                  <a:gd name="connsiteX38" fmla="*/ 236538 w 338138"/>
                  <a:gd name="connsiteY38" fmla="*/ 132365 h 254000"/>
                  <a:gd name="connsiteX39" fmla="*/ 236538 w 338138"/>
                  <a:gd name="connsiteY39" fmla="*/ 115285 h 254000"/>
                  <a:gd name="connsiteX40" fmla="*/ 224632 w 338138"/>
                  <a:gd name="connsiteY40" fmla="*/ 104775 h 254000"/>
                  <a:gd name="connsiteX41" fmla="*/ 113506 w 338138"/>
                  <a:gd name="connsiteY41" fmla="*/ 104775 h 254000"/>
                  <a:gd name="connsiteX42" fmla="*/ 163786 w 338138"/>
                  <a:gd name="connsiteY42" fmla="*/ 0 h 254000"/>
                  <a:gd name="connsiteX43" fmla="*/ 220582 w 338138"/>
                  <a:gd name="connsiteY43" fmla="*/ 22373 h 254000"/>
                  <a:gd name="connsiteX44" fmla="*/ 244358 w 338138"/>
                  <a:gd name="connsiteY44" fmla="*/ 64487 h 254000"/>
                  <a:gd name="connsiteX45" fmla="*/ 254924 w 338138"/>
                  <a:gd name="connsiteY45" fmla="*/ 63171 h 254000"/>
                  <a:gd name="connsiteX46" fmla="*/ 338138 w 338138"/>
                  <a:gd name="connsiteY46" fmla="*/ 147399 h 254000"/>
                  <a:gd name="connsiteX47" fmla="*/ 254924 w 338138"/>
                  <a:gd name="connsiteY47" fmla="*/ 230311 h 254000"/>
                  <a:gd name="connsiteX48" fmla="*/ 250962 w 338138"/>
                  <a:gd name="connsiteY48" fmla="*/ 230311 h 254000"/>
                  <a:gd name="connsiteX49" fmla="*/ 224545 w 338138"/>
                  <a:gd name="connsiteY49" fmla="*/ 254000 h 254000"/>
                  <a:gd name="connsiteX50" fmla="*/ 113593 w 338138"/>
                  <a:gd name="connsiteY50" fmla="*/ 254000 h 254000"/>
                  <a:gd name="connsiteX51" fmla="*/ 87176 w 338138"/>
                  <a:gd name="connsiteY51" fmla="*/ 230311 h 254000"/>
                  <a:gd name="connsiteX52" fmla="*/ 83214 w 338138"/>
                  <a:gd name="connsiteY52" fmla="*/ 230311 h 254000"/>
                  <a:gd name="connsiteX53" fmla="*/ 0 w 338138"/>
                  <a:gd name="connsiteY53" fmla="*/ 147399 h 254000"/>
                  <a:gd name="connsiteX54" fmla="*/ 81893 w 338138"/>
                  <a:gd name="connsiteY54" fmla="*/ 63171 h 254000"/>
                  <a:gd name="connsiteX55" fmla="*/ 163786 w 338138"/>
                  <a:gd name="connsiteY55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8138" h="254000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sz="140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í$ḷïďè">
              <a:extLst>
                <a:ext uri="{FF2B5EF4-FFF2-40B4-BE49-F238E27FC236}">
                  <a16:creationId xmlns:a16="http://schemas.microsoft.com/office/drawing/2014/main" id="{E5E117FC-2CBF-4320-9EA8-689AE37A7527}"/>
                </a:ext>
              </a:extLst>
            </p:cNvPr>
            <p:cNvGrpSpPr/>
            <p:nvPr/>
          </p:nvGrpSpPr>
          <p:grpSpPr>
            <a:xfrm>
              <a:off x="673100" y="4049361"/>
              <a:ext cx="1866900" cy="1188833"/>
              <a:chOff x="975294" y="4249996"/>
              <a:chExt cx="1833891" cy="1188833"/>
            </a:xfrm>
          </p:grpSpPr>
          <p:sp>
            <p:nvSpPr>
              <p:cNvPr id="28" name="íSľîḋe">
                <a:extLst>
                  <a:ext uri="{FF2B5EF4-FFF2-40B4-BE49-F238E27FC236}">
                    <a16:creationId xmlns:a16="http://schemas.microsoft.com/office/drawing/2014/main" id="{43CF827E-C49B-4D9E-ADAC-4549787DF16B}"/>
                  </a:ext>
                </a:extLst>
              </p:cNvPr>
              <p:cNvSpPr/>
              <p:nvPr/>
            </p:nvSpPr>
            <p:spPr>
              <a:xfrm>
                <a:off x="975294" y="4249996"/>
                <a:ext cx="1833891" cy="44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27965" algn="l"/>
                  </a:tabLst>
                  <a:defRPr/>
                </a:pPr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31" name="iṩḻîḑé">
                <a:extLst>
                  <a:ext uri="{FF2B5EF4-FFF2-40B4-BE49-F238E27FC236}">
                    <a16:creationId xmlns:a16="http://schemas.microsoft.com/office/drawing/2014/main" id="{2B8D0F6C-61E7-458F-871D-DA012F5A6A56}"/>
                  </a:ext>
                </a:extLst>
              </p:cNvPr>
              <p:cNvSpPr/>
              <p:nvPr/>
            </p:nvSpPr>
            <p:spPr>
              <a:xfrm>
                <a:off x="975294" y="4805629"/>
                <a:ext cx="1833891" cy="633200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20000"/>
                  </a:lnSpc>
                  <a:buClrTx/>
                  <a:buSzTx/>
                  <a:defRPr/>
                </a:pPr>
                <a:r>
                  <a:rPr lang="en-US" altLang="zh-CN" sz="1200">
                    <a:cs typeface="+mn-ea"/>
                    <a:sym typeface="+mn-lt"/>
                  </a:rPr>
                  <a:t>Click here to add content that matches the title.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íṩļîďé">
            <a:extLst>
              <a:ext uri="{FF2B5EF4-FFF2-40B4-BE49-F238E27FC236}">
                <a16:creationId xmlns:a16="http://schemas.microsoft.com/office/drawing/2014/main" id="{32819A4F-7912-4C1C-9F0D-7969F437D235}"/>
              </a:ext>
            </a:extLst>
          </p:cNvPr>
          <p:cNvGrpSpPr/>
          <p:nvPr/>
        </p:nvGrpSpPr>
        <p:grpSpPr>
          <a:xfrm>
            <a:off x="2857500" y="3706135"/>
            <a:ext cx="1866900" cy="1894915"/>
            <a:chOff x="673100" y="3343279"/>
            <a:chExt cx="1866900" cy="1894915"/>
          </a:xfrm>
        </p:grpSpPr>
        <p:grpSp>
          <p:nvGrpSpPr>
            <p:cNvPr id="35" name="ïŝ1íḍé">
              <a:extLst>
                <a:ext uri="{FF2B5EF4-FFF2-40B4-BE49-F238E27FC236}">
                  <a16:creationId xmlns:a16="http://schemas.microsoft.com/office/drawing/2014/main" id="{A47857F4-C7C1-4573-A421-E85D8D729331}"/>
                </a:ext>
              </a:extLst>
            </p:cNvPr>
            <p:cNvGrpSpPr/>
            <p:nvPr/>
          </p:nvGrpSpPr>
          <p:grpSpPr>
            <a:xfrm>
              <a:off x="1316037" y="3343279"/>
              <a:ext cx="581026" cy="581022"/>
              <a:chOff x="669925" y="1607300"/>
              <a:chExt cx="581026" cy="581022"/>
            </a:xfrm>
          </p:grpSpPr>
          <p:sp>
            <p:nvSpPr>
              <p:cNvPr id="39" name="iŝľîḑe">
                <a:extLst>
                  <a:ext uri="{FF2B5EF4-FFF2-40B4-BE49-F238E27FC236}">
                    <a16:creationId xmlns:a16="http://schemas.microsoft.com/office/drawing/2014/main" id="{903BD343-E3A1-494F-B052-7A4D11A01BBA}"/>
                  </a:ext>
                </a:extLst>
              </p:cNvPr>
              <p:cNvSpPr/>
              <p:nvPr/>
            </p:nvSpPr>
            <p:spPr bwMode="auto">
              <a:xfrm>
                <a:off x="669925" y="1607300"/>
                <a:ext cx="581026" cy="58102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40" name="íṡľiḑé">
                <a:extLst>
                  <a:ext uri="{FF2B5EF4-FFF2-40B4-BE49-F238E27FC236}">
                    <a16:creationId xmlns:a16="http://schemas.microsoft.com/office/drawing/2014/main" id="{9370353D-4341-4640-94F5-11AA265B7F8D}"/>
                  </a:ext>
                </a:extLst>
              </p:cNvPr>
              <p:cNvSpPr/>
              <p:nvPr/>
            </p:nvSpPr>
            <p:spPr bwMode="auto">
              <a:xfrm>
                <a:off x="777874" y="1760675"/>
                <a:ext cx="365126" cy="274270"/>
              </a:xfrm>
              <a:custGeom>
                <a:avLst/>
                <a:gdLst>
                  <a:gd name="connsiteX0" fmla="*/ 126207 w 338138"/>
                  <a:gd name="connsiteY0" fmla="*/ 209550 h 254000"/>
                  <a:gd name="connsiteX1" fmla="*/ 134939 w 338138"/>
                  <a:gd name="connsiteY1" fmla="*/ 218282 h 254000"/>
                  <a:gd name="connsiteX2" fmla="*/ 126207 w 338138"/>
                  <a:gd name="connsiteY2" fmla="*/ 227014 h 254000"/>
                  <a:gd name="connsiteX3" fmla="*/ 117475 w 338138"/>
                  <a:gd name="connsiteY3" fmla="*/ 218282 h 254000"/>
                  <a:gd name="connsiteX4" fmla="*/ 126207 w 338138"/>
                  <a:gd name="connsiteY4" fmla="*/ 209550 h 254000"/>
                  <a:gd name="connsiteX5" fmla="*/ 113506 w 338138"/>
                  <a:gd name="connsiteY5" fmla="*/ 200025 h 254000"/>
                  <a:gd name="connsiteX6" fmla="*/ 101600 w 338138"/>
                  <a:gd name="connsiteY6" fmla="*/ 210535 h 254000"/>
                  <a:gd name="connsiteX7" fmla="*/ 101600 w 338138"/>
                  <a:gd name="connsiteY7" fmla="*/ 227615 h 254000"/>
                  <a:gd name="connsiteX8" fmla="*/ 113506 w 338138"/>
                  <a:gd name="connsiteY8" fmla="*/ 238125 h 254000"/>
                  <a:gd name="connsiteX9" fmla="*/ 224632 w 338138"/>
                  <a:gd name="connsiteY9" fmla="*/ 238125 h 254000"/>
                  <a:gd name="connsiteX10" fmla="*/ 236538 w 338138"/>
                  <a:gd name="connsiteY10" fmla="*/ 227615 h 254000"/>
                  <a:gd name="connsiteX11" fmla="*/ 236538 w 338138"/>
                  <a:gd name="connsiteY11" fmla="*/ 210535 h 254000"/>
                  <a:gd name="connsiteX12" fmla="*/ 224632 w 338138"/>
                  <a:gd name="connsiteY12" fmla="*/ 200025 h 254000"/>
                  <a:gd name="connsiteX13" fmla="*/ 113506 w 338138"/>
                  <a:gd name="connsiteY13" fmla="*/ 200025 h 254000"/>
                  <a:gd name="connsiteX14" fmla="*/ 126207 w 338138"/>
                  <a:gd name="connsiteY14" fmla="*/ 163513 h 254000"/>
                  <a:gd name="connsiteX15" fmla="*/ 134939 w 338138"/>
                  <a:gd name="connsiteY15" fmla="*/ 171451 h 254000"/>
                  <a:gd name="connsiteX16" fmla="*/ 126207 w 338138"/>
                  <a:gd name="connsiteY16" fmla="*/ 179389 h 254000"/>
                  <a:gd name="connsiteX17" fmla="*/ 117475 w 338138"/>
                  <a:gd name="connsiteY17" fmla="*/ 171451 h 254000"/>
                  <a:gd name="connsiteX18" fmla="*/ 126207 w 338138"/>
                  <a:gd name="connsiteY18" fmla="*/ 163513 h 254000"/>
                  <a:gd name="connsiteX19" fmla="*/ 113506 w 338138"/>
                  <a:gd name="connsiteY19" fmla="*/ 152400 h 254000"/>
                  <a:gd name="connsiteX20" fmla="*/ 101600 w 338138"/>
                  <a:gd name="connsiteY20" fmla="*/ 162910 h 254000"/>
                  <a:gd name="connsiteX21" fmla="*/ 101600 w 338138"/>
                  <a:gd name="connsiteY21" fmla="*/ 179990 h 254000"/>
                  <a:gd name="connsiteX22" fmla="*/ 113506 w 338138"/>
                  <a:gd name="connsiteY22" fmla="*/ 190500 h 254000"/>
                  <a:gd name="connsiteX23" fmla="*/ 224632 w 338138"/>
                  <a:gd name="connsiteY23" fmla="*/ 190500 h 254000"/>
                  <a:gd name="connsiteX24" fmla="*/ 236538 w 338138"/>
                  <a:gd name="connsiteY24" fmla="*/ 179990 h 254000"/>
                  <a:gd name="connsiteX25" fmla="*/ 236538 w 338138"/>
                  <a:gd name="connsiteY25" fmla="*/ 162910 h 254000"/>
                  <a:gd name="connsiteX26" fmla="*/ 224632 w 338138"/>
                  <a:gd name="connsiteY26" fmla="*/ 152400 h 254000"/>
                  <a:gd name="connsiteX27" fmla="*/ 113506 w 338138"/>
                  <a:gd name="connsiteY27" fmla="*/ 152400 h 254000"/>
                  <a:gd name="connsiteX28" fmla="*/ 126207 w 338138"/>
                  <a:gd name="connsiteY28" fmla="*/ 115888 h 254000"/>
                  <a:gd name="connsiteX29" fmla="*/ 134939 w 338138"/>
                  <a:gd name="connsiteY29" fmla="*/ 124620 h 254000"/>
                  <a:gd name="connsiteX30" fmla="*/ 126207 w 338138"/>
                  <a:gd name="connsiteY30" fmla="*/ 133352 h 254000"/>
                  <a:gd name="connsiteX31" fmla="*/ 117475 w 338138"/>
                  <a:gd name="connsiteY31" fmla="*/ 124620 h 254000"/>
                  <a:gd name="connsiteX32" fmla="*/ 126207 w 338138"/>
                  <a:gd name="connsiteY32" fmla="*/ 115888 h 254000"/>
                  <a:gd name="connsiteX33" fmla="*/ 113506 w 338138"/>
                  <a:gd name="connsiteY33" fmla="*/ 104775 h 254000"/>
                  <a:gd name="connsiteX34" fmla="*/ 101600 w 338138"/>
                  <a:gd name="connsiteY34" fmla="*/ 115285 h 254000"/>
                  <a:gd name="connsiteX35" fmla="*/ 101600 w 338138"/>
                  <a:gd name="connsiteY35" fmla="*/ 132365 h 254000"/>
                  <a:gd name="connsiteX36" fmla="*/ 113506 w 338138"/>
                  <a:gd name="connsiteY36" fmla="*/ 142875 h 254000"/>
                  <a:gd name="connsiteX37" fmla="*/ 224632 w 338138"/>
                  <a:gd name="connsiteY37" fmla="*/ 142875 h 254000"/>
                  <a:gd name="connsiteX38" fmla="*/ 236538 w 338138"/>
                  <a:gd name="connsiteY38" fmla="*/ 132365 h 254000"/>
                  <a:gd name="connsiteX39" fmla="*/ 236538 w 338138"/>
                  <a:gd name="connsiteY39" fmla="*/ 115285 h 254000"/>
                  <a:gd name="connsiteX40" fmla="*/ 224632 w 338138"/>
                  <a:gd name="connsiteY40" fmla="*/ 104775 h 254000"/>
                  <a:gd name="connsiteX41" fmla="*/ 113506 w 338138"/>
                  <a:gd name="connsiteY41" fmla="*/ 104775 h 254000"/>
                  <a:gd name="connsiteX42" fmla="*/ 163786 w 338138"/>
                  <a:gd name="connsiteY42" fmla="*/ 0 h 254000"/>
                  <a:gd name="connsiteX43" fmla="*/ 220582 w 338138"/>
                  <a:gd name="connsiteY43" fmla="*/ 22373 h 254000"/>
                  <a:gd name="connsiteX44" fmla="*/ 244358 w 338138"/>
                  <a:gd name="connsiteY44" fmla="*/ 64487 h 254000"/>
                  <a:gd name="connsiteX45" fmla="*/ 254924 w 338138"/>
                  <a:gd name="connsiteY45" fmla="*/ 63171 h 254000"/>
                  <a:gd name="connsiteX46" fmla="*/ 338138 w 338138"/>
                  <a:gd name="connsiteY46" fmla="*/ 147399 h 254000"/>
                  <a:gd name="connsiteX47" fmla="*/ 254924 w 338138"/>
                  <a:gd name="connsiteY47" fmla="*/ 230311 h 254000"/>
                  <a:gd name="connsiteX48" fmla="*/ 250962 w 338138"/>
                  <a:gd name="connsiteY48" fmla="*/ 230311 h 254000"/>
                  <a:gd name="connsiteX49" fmla="*/ 224545 w 338138"/>
                  <a:gd name="connsiteY49" fmla="*/ 254000 h 254000"/>
                  <a:gd name="connsiteX50" fmla="*/ 113593 w 338138"/>
                  <a:gd name="connsiteY50" fmla="*/ 254000 h 254000"/>
                  <a:gd name="connsiteX51" fmla="*/ 87176 w 338138"/>
                  <a:gd name="connsiteY51" fmla="*/ 230311 h 254000"/>
                  <a:gd name="connsiteX52" fmla="*/ 83214 w 338138"/>
                  <a:gd name="connsiteY52" fmla="*/ 230311 h 254000"/>
                  <a:gd name="connsiteX53" fmla="*/ 0 w 338138"/>
                  <a:gd name="connsiteY53" fmla="*/ 147399 h 254000"/>
                  <a:gd name="connsiteX54" fmla="*/ 81893 w 338138"/>
                  <a:gd name="connsiteY54" fmla="*/ 63171 h 254000"/>
                  <a:gd name="connsiteX55" fmla="*/ 163786 w 338138"/>
                  <a:gd name="connsiteY55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8138" h="254000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sz="140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íS1ïde">
              <a:extLst>
                <a:ext uri="{FF2B5EF4-FFF2-40B4-BE49-F238E27FC236}">
                  <a16:creationId xmlns:a16="http://schemas.microsoft.com/office/drawing/2014/main" id="{B9A54FA7-BB51-4A4B-93BB-2F9BBA2786D6}"/>
                </a:ext>
              </a:extLst>
            </p:cNvPr>
            <p:cNvGrpSpPr/>
            <p:nvPr/>
          </p:nvGrpSpPr>
          <p:grpSpPr>
            <a:xfrm>
              <a:off x="673100" y="4049361"/>
              <a:ext cx="1866900" cy="1188833"/>
              <a:chOff x="975294" y="4249996"/>
              <a:chExt cx="1833891" cy="1188833"/>
            </a:xfrm>
          </p:grpSpPr>
          <p:sp>
            <p:nvSpPr>
              <p:cNvPr id="37" name="îṩḻîḓê">
                <a:extLst>
                  <a:ext uri="{FF2B5EF4-FFF2-40B4-BE49-F238E27FC236}">
                    <a16:creationId xmlns:a16="http://schemas.microsoft.com/office/drawing/2014/main" id="{652D7559-EA7B-43CB-871D-79CE8196AC1C}"/>
                  </a:ext>
                </a:extLst>
              </p:cNvPr>
              <p:cNvSpPr/>
              <p:nvPr/>
            </p:nvSpPr>
            <p:spPr>
              <a:xfrm>
                <a:off x="975294" y="4249996"/>
                <a:ext cx="1833891" cy="44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27965" algn="l"/>
                  </a:tabLst>
                  <a:defRPr/>
                </a:pPr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38" name="îšḻîḑè">
                <a:extLst>
                  <a:ext uri="{FF2B5EF4-FFF2-40B4-BE49-F238E27FC236}">
                    <a16:creationId xmlns:a16="http://schemas.microsoft.com/office/drawing/2014/main" id="{54C4D2E2-CF2E-4FB0-B6FF-08E317364501}"/>
                  </a:ext>
                </a:extLst>
              </p:cNvPr>
              <p:cNvSpPr/>
              <p:nvPr/>
            </p:nvSpPr>
            <p:spPr>
              <a:xfrm>
                <a:off x="975294" y="4805629"/>
                <a:ext cx="1833891" cy="633200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20000"/>
                  </a:lnSpc>
                  <a:buClrTx/>
                  <a:buSzTx/>
                  <a:defRPr/>
                </a:pPr>
                <a:r>
                  <a:rPr lang="en-US" altLang="zh-CN" sz="1200">
                    <a:cs typeface="+mn-ea"/>
                    <a:sym typeface="+mn-lt"/>
                  </a:rPr>
                  <a:t>Click here to add content that matches the title.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íṣlïḋé">
            <a:extLst>
              <a:ext uri="{FF2B5EF4-FFF2-40B4-BE49-F238E27FC236}">
                <a16:creationId xmlns:a16="http://schemas.microsoft.com/office/drawing/2014/main" id="{65E8B406-3670-4F9B-B28B-1DB35EE6CDA2}"/>
              </a:ext>
            </a:extLst>
          </p:cNvPr>
          <p:cNvGrpSpPr/>
          <p:nvPr/>
        </p:nvGrpSpPr>
        <p:grpSpPr>
          <a:xfrm>
            <a:off x="5041900" y="3706135"/>
            <a:ext cx="1866900" cy="1894915"/>
            <a:chOff x="673100" y="3343279"/>
            <a:chExt cx="1866900" cy="1894915"/>
          </a:xfrm>
        </p:grpSpPr>
        <p:grpSp>
          <p:nvGrpSpPr>
            <p:cNvPr id="42" name="iŝļidè">
              <a:extLst>
                <a:ext uri="{FF2B5EF4-FFF2-40B4-BE49-F238E27FC236}">
                  <a16:creationId xmlns:a16="http://schemas.microsoft.com/office/drawing/2014/main" id="{0239F70C-420C-4DCE-8CFF-40D882CB8551}"/>
                </a:ext>
              </a:extLst>
            </p:cNvPr>
            <p:cNvGrpSpPr/>
            <p:nvPr/>
          </p:nvGrpSpPr>
          <p:grpSpPr>
            <a:xfrm>
              <a:off x="1316037" y="3343279"/>
              <a:ext cx="581026" cy="581022"/>
              <a:chOff x="669925" y="1607300"/>
              <a:chExt cx="581026" cy="581022"/>
            </a:xfrm>
          </p:grpSpPr>
          <p:sp>
            <p:nvSpPr>
              <p:cNvPr id="46" name="iṣliḑê">
                <a:extLst>
                  <a:ext uri="{FF2B5EF4-FFF2-40B4-BE49-F238E27FC236}">
                    <a16:creationId xmlns:a16="http://schemas.microsoft.com/office/drawing/2014/main" id="{1B41B9F3-7DF1-4596-8832-5323353D1208}"/>
                  </a:ext>
                </a:extLst>
              </p:cNvPr>
              <p:cNvSpPr/>
              <p:nvPr/>
            </p:nvSpPr>
            <p:spPr bwMode="auto">
              <a:xfrm>
                <a:off x="669925" y="1607300"/>
                <a:ext cx="581026" cy="58102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47" name="íšḷíḍè">
                <a:extLst>
                  <a:ext uri="{FF2B5EF4-FFF2-40B4-BE49-F238E27FC236}">
                    <a16:creationId xmlns:a16="http://schemas.microsoft.com/office/drawing/2014/main" id="{503B504C-6585-46EA-AB23-83149999C473}"/>
                  </a:ext>
                </a:extLst>
              </p:cNvPr>
              <p:cNvSpPr/>
              <p:nvPr/>
            </p:nvSpPr>
            <p:spPr bwMode="auto">
              <a:xfrm>
                <a:off x="777874" y="1760675"/>
                <a:ext cx="365126" cy="274270"/>
              </a:xfrm>
              <a:custGeom>
                <a:avLst/>
                <a:gdLst>
                  <a:gd name="connsiteX0" fmla="*/ 126207 w 338138"/>
                  <a:gd name="connsiteY0" fmla="*/ 209550 h 254000"/>
                  <a:gd name="connsiteX1" fmla="*/ 134939 w 338138"/>
                  <a:gd name="connsiteY1" fmla="*/ 218282 h 254000"/>
                  <a:gd name="connsiteX2" fmla="*/ 126207 w 338138"/>
                  <a:gd name="connsiteY2" fmla="*/ 227014 h 254000"/>
                  <a:gd name="connsiteX3" fmla="*/ 117475 w 338138"/>
                  <a:gd name="connsiteY3" fmla="*/ 218282 h 254000"/>
                  <a:gd name="connsiteX4" fmla="*/ 126207 w 338138"/>
                  <a:gd name="connsiteY4" fmla="*/ 209550 h 254000"/>
                  <a:gd name="connsiteX5" fmla="*/ 113506 w 338138"/>
                  <a:gd name="connsiteY5" fmla="*/ 200025 h 254000"/>
                  <a:gd name="connsiteX6" fmla="*/ 101600 w 338138"/>
                  <a:gd name="connsiteY6" fmla="*/ 210535 h 254000"/>
                  <a:gd name="connsiteX7" fmla="*/ 101600 w 338138"/>
                  <a:gd name="connsiteY7" fmla="*/ 227615 h 254000"/>
                  <a:gd name="connsiteX8" fmla="*/ 113506 w 338138"/>
                  <a:gd name="connsiteY8" fmla="*/ 238125 h 254000"/>
                  <a:gd name="connsiteX9" fmla="*/ 224632 w 338138"/>
                  <a:gd name="connsiteY9" fmla="*/ 238125 h 254000"/>
                  <a:gd name="connsiteX10" fmla="*/ 236538 w 338138"/>
                  <a:gd name="connsiteY10" fmla="*/ 227615 h 254000"/>
                  <a:gd name="connsiteX11" fmla="*/ 236538 w 338138"/>
                  <a:gd name="connsiteY11" fmla="*/ 210535 h 254000"/>
                  <a:gd name="connsiteX12" fmla="*/ 224632 w 338138"/>
                  <a:gd name="connsiteY12" fmla="*/ 200025 h 254000"/>
                  <a:gd name="connsiteX13" fmla="*/ 113506 w 338138"/>
                  <a:gd name="connsiteY13" fmla="*/ 200025 h 254000"/>
                  <a:gd name="connsiteX14" fmla="*/ 126207 w 338138"/>
                  <a:gd name="connsiteY14" fmla="*/ 163513 h 254000"/>
                  <a:gd name="connsiteX15" fmla="*/ 134939 w 338138"/>
                  <a:gd name="connsiteY15" fmla="*/ 171451 h 254000"/>
                  <a:gd name="connsiteX16" fmla="*/ 126207 w 338138"/>
                  <a:gd name="connsiteY16" fmla="*/ 179389 h 254000"/>
                  <a:gd name="connsiteX17" fmla="*/ 117475 w 338138"/>
                  <a:gd name="connsiteY17" fmla="*/ 171451 h 254000"/>
                  <a:gd name="connsiteX18" fmla="*/ 126207 w 338138"/>
                  <a:gd name="connsiteY18" fmla="*/ 163513 h 254000"/>
                  <a:gd name="connsiteX19" fmla="*/ 113506 w 338138"/>
                  <a:gd name="connsiteY19" fmla="*/ 152400 h 254000"/>
                  <a:gd name="connsiteX20" fmla="*/ 101600 w 338138"/>
                  <a:gd name="connsiteY20" fmla="*/ 162910 h 254000"/>
                  <a:gd name="connsiteX21" fmla="*/ 101600 w 338138"/>
                  <a:gd name="connsiteY21" fmla="*/ 179990 h 254000"/>
                  <a:gd name="connsiteX22" fmla="*/ 113506 w 338138"/>
                  <a:gd name="connsiteY22" fmla="*/ 190500 h 254000"/>
                  <a:gd name="connsiteX23" fmla="*/ 224632 w 338138"/>
                  <a:gd name="connsiteY23" fmla="*/ 190500 h 254000"/>
                  <a:gd name="connsiteX24" fmla="*/ 236538 w 338138"/>
                  <a:gd name="connsiteY24" fmla="*/ 179990 h 254000"/>
                  <a:gd name="connsiteX25" fmla="*/ 236538 w 338138"/>
                  <a:gd name="connsiteY25" fmla="*/ 162910 h 254000"/>
                  <a:gd name="connsiteX26" fmla="*/ 224632 w 338138"/>
                  <a:gd name="connsiteY26" fmla="*/ 152400 h 254000"/>
                  <a:gd name="connsiteX27" fmla="*/ 113506 w 338138"/>
                  <a:gd name="connsiteY27" fmla="*/ 152400 h 254000"/>
                  <a:gd name="connsiteX28" fmla="*/ 126207 w 338138"/>
                  <a:gd name="connsiteY28" fmla="*/ 115888 h 254000"/>
                  <a:gd name="connsiteX29" fmla="*/ 134939 w 338138"/>
                  <a:gd name="connsiteY29" fmla="*/ 124620 h 254000"/>
                  <a:gd name="connsiteX30" fmla="*/ 126207 w 338138"/>
                  <a:gd name="connsiteY30" fmla="*/ 133352 h 254000"/>
                  <a:gd name="connsiteX31" fmla="*/ 117475 w 338138"/>
                  <a:gd name="connsiteY31" fmla="*/ 124620 h 254000"/>
                  <a:gd name="connsiteX32" fmla="*/ 126207 w 338138"/>
                  <a:gd name="connsiteY32" fmla="*/ 115888 h 254000"/>
                  <a:gd name="connsiteX33" fmla="*/ 113506 w 338138"/>
                  <a:gd name="connsiteY33" fmla="*/ 104775 h 254000"/>
                  <a:gd name="connsiteX34" fmla="*/ 101600 w 338138"/>
                  <a:gd name="connsiteY34" fmla="*/ 115285 h 254000"/>
                  <a:gd name="connsiteX35" fmla="*/ 101600 w 338138"/>
                  <a:gd name="connsiteY35" fmla="*/ 132365 h 254000"/>
                  <a:gd name="connsiteX36" fmla="*/ 113506 w 338138"/>
                  <a:gd name="connsiteY36" fmla="*/ 142875 h 254000"/>
                  <a:gd name="connsiteX37" fmla="*/ 224632 w 338138"/>
                  <a:gd name="connsiteY37" fmla="*/ 142875 h 254000"/>
                  <a:gd name="connsiteX38" fmla="*/ 236538 w 338138"/>
                  <a:gd name="connsiteY38" fmla="*/ 132365 h 254000"/>
                  <a:gd name="connsiteX39" fmla="*/ 236538 w 338138"/>
                  <a:gd name="connsiteY39" fmla="*/ 115285 h 254000"/>
                  <a:gd name="connsiteX40" fmla="*/ 224632 w 338138"/>
                  <a:gd name="connsiteY40" fmla="*/ 104775 h 254000"/>
                  <a:gd name="connsiteX41" fmla="*/ 113506 w 338138"/>
                  <a:gd name="connsiteY41" fmla="*/ 104775 h 254000"/>
                  <a:gd name="connsiteX42" fmla="*/ 163786 w 338138"/>
                  <a:gd name="connsiteY42" fmla="*/ 0 h 254000"/>
                  <a:gd name="connsiteX43" fmla="*/ 220582 w 338138"/>
                  <a:gd name="connsiteY43" fmla="*/ 22373 h 254000"/>
                  <a:gd name="connsiteX44" fmla="*/ 244358 w 338138"/>
                  <a:gd name="connsiteY44" fmla="*/ 64487 h 254000"/>
                  <a:gd name="connsiteX45" fmla="*/ 254924 w 338138"/>
                  <a:gd name="connsiteY45" fmla="*/ 63171 h 254000"/>
                  <a:gd name="connsiteX46" fmla="*/ 338138 w 338138"/>
                  <a:gd name="connsiteY46" fmla="*/ 147399 h 254000"/>
                  <a:gd name="connsiteX47" fmla="*/ 254924 w 338138"/>
                  <a:gd name="connsiteY47" fmla="*/ 230311 h 254000"/>
                  <a:gd name="connsiteX48" fmla="*/ 250962 w 338138"/>
                  <a:gd name="connsiteY48" fmla="*/ 230311 h 254000"/>
                  <a:gd name="connsiteX49" fmla="*/ 224545 w 338138"/>
                  <a:gd name="connsiteY49" fmla="*/ 254000 h 254000"/>
                  <a:gd name="connsiteX50" fmla="*/ 113593 w 338138"/>
                  <a:gd name="connsiteY50" fmla="*/ 254000 h 254000"/>
                  <a:gd name="connsiteX51" fmla="*/ 87176 w 338138"/>
                  <a:gd name="connsiteY51" fmla="*/ 230311 h 254000"/>
                  <a:gd name="connsiteX52" fmla="*/ 83214 w 338138"/>
                  <a:gd name="connsiteY52" fmla="*/ 230311 h 254000"/>
                  <a:gd name="connsiteX53" fmla="*/ 0 w 338138"/>
                  <a:gd name="connsiteY53" fmla="*/ 147399 h 254000"/>
                  <a:gd name="connsiteX54" fmla="*/ 81893 w 338138"/>
                  <a:gd name="connsiteY54" fmla="*/ 63171 h 254000"/>
                  <a:gd name="connsiteX55" fmla="*/ 163786 w 338138"/>
                  <a:gd name="connsiteY55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8138" h="254000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sz="1400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îšļïḍe">
              <a:extLst>
                <a:ext uri="{FF2B5EF4-FFF2-40B4-BE49-F238E27FC236}">
                  <a16:creationId xmlns:a16="http://schemas.microsoft.com/office/drawing/2014/main" id="{A26E40FE-6B4E-4977-8FF3-FA99538E7E61}"/>
                </a:ext>
              </a:extLst>
            </p:cNvPr>
            <p:cNvGrpSpPr/>
            <p:nvPr/>
          </p:nvGrpSpPr>
          <p:grpSpPr>
            <a:xfrm>
              <a:off x="673100" y="4049361"/>
              <a:ext cx="1866900" cy="1188833"/>
              <a:chOff x="975294" y="4249996"/>
              <a:chExt cx="1833891" cy="1188833"/>
            </a:xfrm>
          </p:grpSpPr>
          <p:sp>
            <p:nvSpPr>
              <p:cNvPr id="44" name="iśḻïḑe">
                <a:extLst>
                  <a:ext uri="{FF2B5EF4-FFF2-40B4-BE49-F238E27FC236}">
                    <a16:creationId xmlns:a16="http://schemas.microsoft.com/office/drawing/2014/main" id="{E18C670C-07E4-44BC-96D6-CDFB1A43A6A7}"/>
                  </a:ext>
                </a:extLst>
              </p:cNvPr>
              <p:cNvSpPr/>
              <p:nvPr/>
            </p:nvSpPr>
            <p:spPr>
              <a:xfrm>
                <a:off x="975294" y="4249996"/>
                <a:ext cx="1833891" cy="44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27965" algn="l"/>
                  </a:tabLst>
                  <a:defRPr/>
                </a:pPr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5" name="ïṡľïďê">
                <a:extLst>
                  <a:ext uri="{FF2B5EF4-FFF2-40B4-BE49-F238E27FC236}">
                    <a16:creationId xmlns:a16="http://schemas.microsoft.com/office/drawing/2014/main" id="{D63A03B3-6D10-4EC6-ADE1-4580EAF2B42D}"/>
                  </a:ext>
                </a:extLst>
              </p:cNvPr>
              <p:cNvSpPr/>
              <p:nvPr/>
            </p:nvSpPr>
            <p:spPr>
              <a:xfrm>
                <a:off x="975294" y="4805629"/>
                <a:ext cx="1833891" cy="633200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marR="0" lvl="0" algn="ctr" defTabSz="914400" eaLnBrk="1" fontAlgn="auto" latinLnBrk="0" hangingPunct="1">
                  <a:lnSpc>
                    <a:spcPct val="120000"/>
                  </a:lnSpc>
                  <a:buClrTx/>
                  <a:buSzTx/>
                  <a:defRPr/>
                </a:pPr>
                <a:r>
                  <a:rPr lang="en-US" altLang="zh-CN" sz="1200">
                    <a:cs typeface="+mn-ea"/>
                    <a:sym typeface="+mn-lt"/>
                  </a:rPr>
                  <a:t>Click here to add content that matches the title.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61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9DA811B-3C64-40D8-98D6-A2576F14D087}"/>
              </a:ext>
            </a:extLst>
          </p:cNvPr>
          <p:cNvGrpSpPr/>
          <p:nvPr/>
        </p:nvGrpSpPr>
        <p:grpSpPr>
          <a:xfrm>
            <a:off x="6706364" y="1333838"/>
            <a:ext cx="4678284" cy="1033186"/>
            <a:chOff x="7228876" y="1333838"/>
            <a:chExt cx="4678284" cy="1033186"/>
          </a:xfrm>
        </p:grpSpPr>
        <p:grpSp>
          <p:nvGrpSpPr>
            <p:cNvPr id="6" name="îsľíḓê">
              <a:extLst>
                <a:ext uri="{FF2B5EF4-FFF2-40B4-BE49-F238E27FC236}">
                  <a16:creationId xmlns:a16="http://schemas.microsoft.com/office/drawing/2014/main" id="{92ADC359-5915-4D28-B1B2-174AAB81164A}"/>
                </a:ext>
              </a:extLst>
            </p:cNvPr>
            <p:cNvGrpSpPr/>
            <p:nvPr/>
          </p:nvGrpSpPr>
          <p:grpSpPr>
            <a:xfrm>
              <a:off x="7912098" y="1333838"/>
              <a:ext cx="3995062" cy="1033186"/>
              <a:chOff x="1232497" y="1307281"/>
              <a:chExt cx="3995062" cy="1033186"/>
            </a:xfrm>
          </p:grpSpPr>
          <p:sp>
            <p:nvSpPr>
              <p:cNvPr id="9" name="is1íde">
                <a:extLst>
                  <a:ext uri="{FF2B5EF4-FFF2-40B4-BE49-F238E27FC236}">
                    <a16:creationId xmlns:a16="http://schemas.microsoft.com/office/drawing/2014/main" id="{5C100AA0-EF20-4EAD-99EE-074BB41D5C27}"/>
                  </a:ext>
                </a:extLst>
              </p:cNvPr>
              <p:cNvSpPr/>
              <p:nvPr/>
            </p:nvSpPr>
            <p:spPr bwMode="auto">
              <a:xfrm>
                <a:off x="1232497" y="1720161"/>
                <a:ext cx="3995062" cy="620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>
                    <a:cs typeface="+mn-ea"/>
                    <a:sym typeface="+mn-lt"/>
                  </a:rPr>
                  <a:t>Click here to add content that matches the title.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10" name="îŝḻíḋè">
                <a:extLst>
                  <a:ext uri="{FF2B5EF4-FFF2-40B4-BE49-F238E27FC236}">
                    <a16:creationId xmlns:a16="http://schemas.microsoft.com/office/drawing/2014/main" id="{DA89DE78-02B4-4B18-A241-9DA3B3D28DDC}"/>
                  </a:ext>
                </a:extLst>
              </p:cNvPr>
              <p:cNvSpPr txBox="1"/>
              <p:nvPr/>
            </p:nvSpPr>
            <p:spPr bwMode="auto">
              <a:xfrm>
                <a:off x="1232497" y="1307281"/>
                <a:ext cx="399506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sp>
          <p:nvSpPr>
            <p:cNvPr id="7" name="îṧľíďè">
              <a:extLst>
                <a:ext uri="{FF2B5EF4-FFF2-40B4-BE49-F238E27FC236}">
                  <a16:creationId xmlns:a16="http://schemas.microsoft.com/office/drawing/2014/main" id="{CECEA52A-DE14-47C7-8A59-A4B0D1E2F31A}"/>
                </a:ext>
              </a:extLst>
            </p:cNvPr>
            <p:cNvSpPr/>
            <p:nvPr/>
          </p:nvSpPr>
          <p:spPr bwMode="auto">
            <a:xfrm>
              <a:off x="7228876" y="1582958"/>
              <a:ext cx="370742" cy="355322"/>
            </a:xfrm>
            <a:custGeom>
              <a:avLst/>
              <a:gdLst>
                <a:gd name="connsiteX0" fmla="*/ 413212 w 608062"/>
                <a:gd name="connsiteY0" fmla="*/ 336089 h 582771"/>
                <a:gd name="connsiteX1" fmla="*/ 402712 w 608062"/>
                <a:gd name="connsiteY1" fmla="*/ 339771 h 582771"/>
                <a:gd name="connsiteX2" fmla="*/ 396155 w 608062"/>
                <a:gd name="connsiteY2" fmla="*/ 353117 h 582771"/>
                <a:gd name="connsiteX3" fmla="*/ 396155 w 608062"/>
                <a:gd name="connsiteY3" fmla="*/ 364468 h 582771"/>
                <a:gd name="connsiteX4" fmla="*/ 413212 w 608062"/>
                <a:gd name="connsiteY4" fmla="*/ 381496 h 582771"/>
                <a:gd name="connsiteX5" fmla="*/ 424584 w 608062"/>
                <a:gd name="connsiteY5" fmla="*/ 381496 h 582771"/>
                <a:gd name="connsiteX6" fmla="*/ 441641 w 608062"/>
                <a:gd name="connsiteY6" fmla="*/ 364468 h 582771"/>
                <a:gd name="connsiteX7" fmla="*/ 441641 w 608062"/>
                <a:gd name="connsiteY7" fmla="*/ 353117 h 582771"/>
                <a:gd name="connsiteX8" fmla="*/ 424584 w 608062"/>
                <a:gd name="connsiteY8" fmla="*/ 336089 h 582771"/>
                <a:gd name="connsiteX9" fmla="*/ 416081 w 608062"/>
                <a:gd name="connsiteY9" fmla="*/ 336089 h 582771"/>
                <a:gd name="connsiteX10" fmla="*/ 370339 w 608062"/>
                <a:gd name="connsiteY10" fmla="*/ 285620 h 582771"/>
                <a:gd name="connsiteX11" fmla="*/ 523596 w 608062"/>
                <a:gd name="connsiteY11" fmla="*/ 285620 h 582771"/>
                <a:gd name="connsiteX12" fmla="*/ 561757 w 608062"/>
                <a:gd name="connsiteY12" fmla="*/ 285620 h 582771"/>
                <a:gd name="connsiteX13" fmla="*/ 572360 w 608062"/>
                <a:gd name="connsiteY13" fmla="*/ 285620 h 582771"/>
                <a:gd name="connsiteX14" fmla="*/ 573026 w 608062"/>
                <a:gd name="connsiteY14" fmla="*/ 285620 h 582771"/>
                <a:gd name="connsiteX15" fmla="*/ 573948 w 608062"/>
                <a:gd name="connsiteY15" fmla="*/ 285620 h 582771"/>
                <a:gd name="connsiteX16" fmla="*/ 585012 w 608062"/>
                <a:gd name="connsiteY16" fmla="*/ 287461 h 582771"/>
                <a:gd name="connsiteX17" fmla="*/ 596947 w 608062"/>
                <a:gd name="connsiteY17" fmla="*/ 294568 h 582771"/>
                <a:gd name="connsiteX18" fmla="*/ 608062 w 608062"/>
                <a:gd name="connsiteY18" fmla="*/ 319726 h 582771"/>
                <a:gd name="connsiteX19" fmla="*/ 608062 w 608062"/>
                <a:gd name="connsiteY19" fmla="*/ 395609 h 582771"/>
                <a:gd name="connsiteX20" fmla="*/ 596947 w 608062"/>
                <a:gd name="connsiteY20" fmla="*/ 420767 h 582771"/>
                <a:gd name="connsiteX21" fmla="*/ 585012 w 608062"/>
                <a:gd name="connsiteY21" fmla="*/ 427874 h 582771"/>
                <a:gd name="connsiteX22" fmla="*/ 573948 w 608062"/>
                <a:gd name="connsiteY22" fmla="*/ 429715 h 582771"/>
                <a:gd name="connsiteX23" fmla="*/ 573026 w 608062"/>
                <a:gd name="connsiteY23" fmla="*/ 429715 h 582771"/>
                <a:gd name="connsiteX24" fmla="*/ 370339 w 608062"/>
                <a:gd name="connsiteY24" fmla="*/ 429715 h 582771"/>
                <a:gd name="connsiteX25" fmla="*/ 336174 w 608062"/>
                <a:gd name="connsiteY25" fmla="*/ 395609 h 582771"/>
                <a:gd name="connsiteX26" fmla="*/ 336174 w 608062"/>
                <a:gd name="connsiteY26" fmla="*/ 357821 h 582771"/>
                <a:gd name="connsiteX27" fmla="*/ 336174 w 608062"/>
                <a:gd name="connsiteY27" fmla="*/ 347287 h 582771"/>
                <a:gd name="connsiteX28" fmla="*/ 336174 w 608062"/>
                <a:gd name="connsiteY28" fmla="*/ 336703 h 582771"/>
                <a:gd name="connsiteX29" fmla="*/ 336174 w 608062"/>
                <a:gd name="connsiteY29" fmla="*/ 319726 h 582771"/>
                <a:gd name="connsiteX30" fmla="*/ 370339 w 608062"/>
                <a:gd name="connsiteY30" fmla="*/ 285620 h 582771"/>
                <a:gd name="connsiteX31" fmla="*/ 34208 w 608062"/>
                <a:gd name="connsiteY31" fmla="*/ 134822 h 582771"/>
                <a:gd name="connsiteX32" fmla="*/ 54539 w 608062"/>
                <a:gd name="connsiteY32" fmla="*/ 134822 h 582771"/>
                <a:gd name="connsiteX33" fmla="*/ 60633 w 608062"/>
                <a:gd name="connsiteY33" fmla="*/ 134822 h 582771"/>
                <a:gd name="connsiteX34" fmla="*/ 93407 w 608062"/>
                <a:gd name="connsiteY34" fmla="*/ 134822 h 582771"/>
                <a:gd name="connsiteX35" fmla="*/ 132327 w 608062"/>
                <a:gd name="connsiteY35" fmla="*/ 134822 h 582771"/>
                <a:gd name="connsiteX36" fmla="*/ 429142 w 608062"/>
                <a:gd name="connsiteY36" fmla="*/ 134822 h 582771"/>
                <a:gd name="connsiteX37" fmla="*/ 509900 w 608062"/>
                <a:gd name="connsiteY37" fmla="*/ 134822 h 582771"/>
                <a:gd name="connsiteX38" fmla="*/ 520501 w 608062"/>
                <a:gd name="connsiteY38" fmla="*/ 134822 h 582771"/>
                <a:gd name="connsiteX39" fmla="*/ 531101 w 608062"/>
                <a:gd name="connsiteY39" fmla="*/ 134822 h 582771"/>
                <a:gd name="connsiteX40" fmla="*/ 538885 w 608062"/>
                <a:gd name="connsiteY40" fmla="*/ 134822 h 582771"/>
                <a:gd name="connsiteX41" fmla="*/ 572940 w 608062"/>
                <a:gd name="connsiteY41" fmla="*/ 168926 h 582771"/>
                <a:gd name="connsiteX42" fmla="*/ 572940 w 608062"/>
                <a:gd name="connsiteY42" fmla="*/ 261982 h 582771"/>
                <a:gd name="connsiteX43" fmla="*/ 565719 w 608062"/>
                <a:gd name="connsiteY43" fmla="*/ 261982 h 582771"/>
                <a:gd name="connsiteX44" fmla="*/ 555119 w 608062"/>
                <a:gd name="connsiteY44" fmla="*/ 261982 h 582771"/>
                <a:gd name="connsiteX45" fmla="*/ 544518 w 608062"/>
                <a:gd name="connsiteY45" fmla="*/ 261982 h 582771"/>
                <a:gd name="connsiteX46" fmla="*/ 370301 w 608062"/>
                <a:gd name="connsiteY46" fmla="*/ 261982 h 582771"/>
                <a:gd name="connsiteX47" fmla="*/ 363388 w 608062"/>
                <a:gd name="connsiteY47" fmla="*/ 262391 h 582771"/>
                <a:gd name="connsiteX48" fmla="*/ 328770 w 608062"/>
                <a:gd name="connsiteY48" fmla="*/ 279468 h 582771"/>
                <a:gd name="connsiteX49" fmla="*/ 312331 w 608062"/>
                <a:gd name="connsiteY49" fmla="*/ 319861 h 582771"/>
                <a:gd name="connsiteX50" fmla="*/ 312331 w 608062"/>
                <a:gd name="connsiteY50" fmla="*/ 343279 h 582771"/>
                <a:gd name="connsiteX51" fmla="*/ 312331 w 608062"/>
                <a:gd name="connsiteY51" fmla="*/ 353863 h 582771"/>
                <a:gd name="connsiteX52" fmla="*/ 312331 w 608062"/>
                <a:gd name="connsiteY52" fmla="*/ 364446 h 582771"/>
                <a:gd name="connsiteX53" fmla="*/ 312331 w 608062"/>
                <a:gd name="connsiteY53" fmla="*/ 395636 h 582771"/>
                <a:gd name="connsiteX54" fmla="*/ 370352 w 608062"/>
                <a:gd name="connsiteY54" fmla="*/ 453617 h 582771"/>
                <a:gd name="connsiteX55" fmla="*/ 572940 w 608062"/>
                <a:gd name="connsiteY55" fmla="*/ 453617 h 582771"/>
                <a:gd name="connsiteX56" fmla="*/ 572940 w 608062"/>
                <a:gd name="connsiteY56" fmla="*/ 548719 h 582771"/>
                <a:gd name="connsiteX57" fmla="*/ 538783 w 608062"/>
                <a:gd name="connsiteY57" fmla="*/ 582771 h 582771"/>
                <a:gd name="connsiteX58" fmla="*/ 34157 w 608062"/>
                <a:gd name="connsiteY58" fmla="*/ 582771 h 582771"/>
                <a:gd name="connsiteX59" fmla="*/ 0 w 608062"/>
                <a:gd name="connsiteY59" fmla="*/ 548719 h 582771"/>
                <a:gd name="connsiteX60" fmla="*/ 0 w 608062"/>
                <a:gd name="connsiteY60" fmla="*/ 211875 h 582771"/>
                <a:gd name="connsiteX61" fmla="*/ 0 w 608062"/>
                <a:gd name="connsiteY61" fmla="*/ 173016 h 582771"/>
                <a:gd name="connsiteX62" fmla="*/ 0 w 608062"/>
                <a:gd name="connsiteY62" fmla="*/ 168926 h 582771"/>
                <a:gd name="connsiteX63" fmla="*/ 1229 w 608062"/>
                <a:gd name="connsiteY63" fmla="*/ 159978 h 582771"/>
                <a:gd name="connsiteX64" fmla="*/ 7528 w 608062"/>
                <a:gd name="connsiteY64" fmla="*/ 147656 h 582771"/>
                <a:gd name="connsiteX65" fmla="*/ 34208 w 608062"/>
                <a:gd name="connsiteY65" fmla="*/ 134822 h 582771"/>
                <a:gd name="connsiteX66" fmla="*/ 459702 w 608062"/>
                <a:gd name="connsiteY66" fmla="*/ 46827 h 582771"/>
                <a:gd name="connsiteX67" fmla="*/ 492623 w 608062"/>
                <a:gd name="connsiteY67" fmla="*/ 71966 h 582771"/>
                <a:gd name="connsiteX68" fmla="*/ 503273 w 608062"/>
                <a:gd name="connsiteY68" fmla="*/ 110900 h 582771"/>
                <a:gd name="connsiteX69" fmla="*/ 417257 w 608062"/>
                <a:gd name="connsiteY69" fmla="*/ 110900 h 582771"/>
                <a:gd name="connsiteX70" fmla="*/ 219882 w 608062"/>
                <a:gd name="connsiteY70" fmla="*/ 110900 h 582771"/>
                <a:gd name="connsiteX71" fmla="*/ 393757 w 608062"/>
                <a:gd name="connsiteY71" fmla="*/ 63586 h 582771"/>
                <a:gd name="connsiteX72" fmla="*/ 450691 w 608062"/>
                <a:gd name="connsiteY72" fmla="*/ 48053 h 582771"/>
                <a:gd name="connsiteX73" fmla="*/ 459702 w 608062"/>
                <a:gd name="connsiteY73" fmla="*/ 46827 h 582771"/>
                <a:gd name="connsiteX74" fmla="*/ 351961 w 608062"/>
                <a:gd name="connsiteY74" fmla="*/ 1805 h 582771"/>
                <a:gd name="connsiteX75" fmla="*/ 371657 w 608062"/>
                <a:gd name="connsiteY75" fmla="*/ 18993 h 582771"/>
                <a:gd name="connsiteX76" fmla="*/ 384511 w 608062"/>
                <a:gd name="connsiteY76" fmla="*/ 44858 h 582771"/>
                <a:gd name="connsiteX77" fmla="*/ 142137 w 608062"/>
                <a:gd name="connsiteY77" fmla="*/ 110900 h 582771"/>
                <a:gd name="connsiteX78" fmla="*/ 108953 w 608062"/>
                <a:gd name="connsiteY78" fmla="*/ 110900 h 582771"/>
                <a:gd name="connsiteX79" fmla="*/ 325927 w 608062"/>
                <a:gd name="connsiteY79" fmla="*/ 3556 h 582771"/>
                <a:gd name="connsiteX80" fmla="*/ 351961 w 608062"/>
                <a:gd name="connsiteY80" fmla="*/ 1805 h 58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8062" h="582771">
                  <a:moveTo>
                    <a:pt x="413212" y="336089"/>
                  </a:moveTo>
                  <a:cubicBezTo>
                    <a:pt x="409268" y="336089"/>
                    <a:pt x="405631" y="337521"/>
                    <a:pt x="402712" y="339771"/>
                  </a:cubicBezTo>
                  <a:cubicBezTo>
                    <a:pt x="398665" y="342839"/>
                    <a:pt x="396155" y="347696"/>
                    <a:pt x="396155" y="353117"/>
                  </a:cubicBezTo>
                  <a:lnTo>
                    <a:pt x="396155" y="364468"/>
                  </a:lnTo>
                  <a:cubicBezTo>
                    <a:pt x="396155" y="373877"/>
                    <a:pt x="403787" y="381496"/>
                    <a:pt x="413212" y="381496"/>
                  </a:cubicBezTo>
                  <a:lnTo>
                    <a:pt x="424584" y="381496"/>
                  </a:lnTo>
                  <a:cubicBezTo>
                    <a:pt x="434009" y="381496"/>
                    <a:pt x="441641" y="373877"/>
                    <a:pt x="441641" y="364468"/>
                  </a:cubicBezTo>
                  <a:lnTo>
                    <a:pt x="441641" y="353117"/>
                  </a:lnTo>
                  <a:cubicBezTo>
                    <a:pt x="441641" y="343708"/>
                    <a:pt x="434009" y="336089"/>
                    <a:pt x="424584" y="336089"/>
                  </a:cubicBezTo>
                  <a:lnTo>
                    <a:pt x="416081" y="336089"/>
                  </a:lnTo>
                  <a:close/>
                  <a:moveTo>
                    <a:pt x="370339" y="285620"/>
                  </a:moveTo>
                  <a:lnTo>
                    <a:pt x="523596" y="285620"/>
                  </a:lnTo>
                  <a:lnTo>
                    <a:pt x="561757" y="285620"/>
                  </a:lnTo>
                  <a:lnTo>
                    <a:pt x="572360" y="285620"/>
                  </a:lnTo>
                  <a:lnTo>
                    <a:pt x="573026" y="285620"/>
                  </a:lnTo>
                  <a:lnTo>
                    <a:pt x="573948" y="285620"/>
                  </a:lnTo>
                  <a:cubicBezTo>
                    <a:pt x="577841" y="285620"/>
                    <a:pt x="581529" y="286336"/>
                    <a:pt x="585012" y="287461"/>
                  </a:cubicBezTo>
                  <a:cubicBezTo>
                    <a:pt x="589520" y="289046"/>
                    <a:pt x="593515" y="291449"/>
                    <a:pt x="596947" y="294568"/>
                  </a:cubicBezTo>
                  <a:cubicBezTo>
                    <a:pt x="603759" y="300756"/>
                    <a:pt x="608062" y="309755"/>
                    <a:pt x="608062" y="319726"/>
                  </a:cubicBezTo>
                  <a:lnTo>
                    <a:pt x="608062" y="395609"/>
                  </a:lnTo>
                  <a:cubicBezTo>
                    <a:pt x="608062" y="405580"/>
                    <a:pt x="603759" y="414579"/>
                    <a:pt x="596947" y="420767"/>
                  </a:cubicBezTo>
                  <a:cubicBezTo>
                    <a:pt x="593515" y="423886"/>
                    <a:pt x="589520" y="426340"/>
                    <a:pt x="585012" y="427874"/>
                  </a:cubicBezTo>
                  <a:cubicBezTo>
                    <a:pt x="581529" y="428999"/>
                    <a:pt x="577841" y="429715"/>
                    <a:pt x="573948" y="429715"/>
                  </a:cubicBezTo>
                  <a:lnTo>
                    <a:pt x="573026" y="429715"/>
                  </a:lnTo>
                  <a:lnTo>
                    <a:pt x="370339" y="429715"/>
                  </a:lnTo>
                  <a:cubicBezTo>
                    <a:pt x="351489" y="429715"/>
                    <a:pt x="336174" y="414426"/>
                    <a:pt x="336174" y="395609"/>
                  </a:cubicBezTo>
                  <a:lnTo>
                    <a:pt x="336174" y="357821"/>
                  </a:lnTo>
                  <a:lnTo>
                    <a:pt x="336174" y="347287"/>
                  </a:lnTo>
                  <a:lnTo>
                    <a:pt x="336174" y="336703"/>
                  </a:lnTo>
                  <a:lnTo>
                    <a:pt x="336174" y="319726"/>
                  </a:lnTo>
                  <a:cubicBezTo>
                    <a:pt x="336174" y="300909"/>
                    <a:pt x="351489" y="285620"/>
                    <a:pt x="370339" y="285620"/>
                  </a:cubicBezTo>
                  <a:close/>
                  <a:moveTo>
                    <a:pt x="34208" y="134822"/>
                  </a:moveTo>
                  <a:lnTo>
                    <a:pt x="54539" y="134822"/>
                  </a:lnTo>
                  <a:lnTo>
                    <a:pt x="60633" y="134822"/>
                  </a:lnTo>
                  <a:lnTo>
                    <a:pt x="93407" y="134822"/>
                  </a:lnTo>
                  <a:lnTo>
                    <a:pt x="132327" y="134822"/>
                  </a:lnTo>
                  <a:lnTo>
                    <a:pt x="429142" y="134822"/>
                  </a:lnTo>
                  <a:lnTo>
                    <a:pt x="509900" y="134822"/>
                  </a:lnTo>
                  <a:lnTo>
                    <a:pt x="520501" y="134822"/>
                  </a:lnTo>
                  <a:lnTo>
                    <a:pt x="531101" y="134822"/>
                  </a:lnTo>
                  <a:lnTo>
                    <a:pt x="538885" y="134822"/>
                  </a:lnTo>
                  <a:cubicBezTo>
                    <a:pt x="557730" y="134822"/>
                    <a:pt x="572991" y="150110"/>
                    <a:pt x="572940" y="168926"/>
                  </a:cubicBezTo>
                  <a:lnTo>
                    <a:pt x="572940" y="261982"/>
                  </a:lnTo>
                  <a:lnTo>
                    <a:pt x="565719" y="261982"/>
                  </a:lnTo>
                  <a:lnTo>
                    <a:pt x="555119" y="261982"/>
                  </a:lnTo>
                  <a:lnTo>
                    <a:pt x="544518" y="261982"/>
                  </a:lnTo>
                  <a:lnTo>
                    <a:pt x="370301" y="261982"/>
                  </a:lnTo>
                  <a:cubicBezTo>
                    <a:pt x="367945" y="261982"/>
                    <a:pt x="365641" y="262084"/>
                    <a:pt x="363388" y="262391"/>
                  </a:cubicBezTo>
                  <a:cubicBezTo>
                    <a:pt x="349868" y="263925"/>
                    <a:pt x="337783" y="270214"/>
                    <a:pt x="328770" y="279468"/>
                  </a:cubicBezTo>
                  <a:cubicBezTo>
                    <a:pt x="318579" y="289899"/>
                    <a:pt x="312331" y="304164"/>
                    <a:pt x="312331" y="319861"/>
                  </a:cubicBezTo>
                  <a:lnTo>
                    <a:pt x="312331" y="343279"/>
                  </a:lnTo>
                  <a:lnTo>
                    <a:pt x="312331" y="353863"/>
                  </a:lnTo>
                  <a:lnTo>
                    <a:pt x="312331" y="364446"/>
                  </a:lnTo>
                  <a:lnTo>
                    <a:pt x="312331" y="395636"/>
                  </a:lnTo>
                  <a:cubicBezTo>
                    <a:pt x="312331" y="427643"/>
                    <a:pt x="338346" y="453617"/>
                    <a:pt x="370352" y="453617"/>
                  </a:cubicBezTo>
                  <a:lnTo>
                    <a:pt x="572940" y="453617"/>
                  </a:lnTo>
                  <a:lnTo>
                    <a:pt x="572940" y="548719"/>
                  </a:lnTo>
                  <a:cubicBezTo>
                    <a:pt x="572940" y="567534"/>
                    <a:pt x="557628" y="582771"/>
                    <a:pt x="538783" y="582771"/>
                  </a:cubicBezTo>
                  <a:lnTo>
                    <a:pt x="34157" y="582771"/>
                  </a:lnTo>
                  <a:cubicBezTo>
                    <a:pt x="15312" y="582771"/>
                    <a:pt x="0" y="567534"/>
                    <a:pt x="0" y="548719"/>
                  </a:cubicBezTo>
                  <a:lnTo>
                    <a:pt x="0" y="211875"/>
                  </a:lnTo>
                  <a:lnTo>
                    <a:pt x="0" y="173016"/>
                  </a:lnTo>
                  <a:lnTo>
                    <a:pt x="0" y="168926"/>
                  </a:lnTo>
                  <a:cubicBezTo>
                    <a:pt x="0" y="165858"/>
                    <a:pt x="461" y="162841"/>
                    <a:pt x="1229" y="159978"/>
                  </a:cubicBezTo>
                  <a:cubicBezTo>
                    <a:pt x="2458" y="155427"/>
                    <a:pt x="4660" y="151235"/>
                    <a:pt x="7528" y="147656"/>
                  </a:cubicBezTo>
                  <a:cubicBezTo>
                    <a:pt x="13776" y="139782"/>
                    <a:pt x="23403" y="134822"/>
                    <a:pt x="34208" y="134822"/>
                  </a:cubicBezTo>
                  <a:close/>
                  <a:moveTo>
                    <a:pt x="459702" y="46827"/>
                  </a:moveTo>
                  <a:cubicBezTo>
                    <a:pt x="474755" y="46827"/>
                    <a:pt x="488527" y="56739"/>
                    <a:pt x="492623" y="71966"/>
                  </a:cubicBezTo>
                  <a:lnTo>
                    <a:pt x="503273" y="110900"/>
                  </a:lnTo>
                  <a:lnTo>
                    <a:pt x="417257" y="110900"/>
                  </a:lnTo>
                  <a:lnTo>
                    <a:pt x="219882" y="110900"/>
                  </a:lnTo>
                  <a:lnTo>
                    <a:pt x="393757" y="63586"/>
                  </a:lnTo>
                  <a:lnTo>
                    <a:pt x="450691" y="48053"/>
                  </a:lnTo>
                  <a:cubicBezTo>
                    <a:pt x="453712" y="47236"/>
                    <a:pt x="456732" y="46827"/>
                    <a:pt x="459702" y="46827"/>
                  </a:cubicBezTo>
                  <a:close/>
                  <a:moveTo>
                    <a:pt x="351961" y="1805"/>
                  </a:moveTo>
                  <a:cubicBezTo>
                    <a:pt x="360237" y="4604"/>
                    <a:pt x="367458" y="10559"/>
                    <a:pt x="371657" y="18993"/>
                  </a:cubicBezTo>
                  <a:lnTo>
                    <a:pt x="384511" y="44858"/>
                  </a:lnTo>
                  <a:lnTo>
                    <a:pt x="142137" y="110900"/>
                  </a:lnTo>
                  <a:lnTo>
                    <a:pt x="108953" y="110900"/>
                  </a:lnTo>
                  <a:lnTo>
                    <a:pt x="325927" y="3556"/>
                  </a:lnTo>
                  <a:cubicBezTo>
                    <a:pt x="334351" y="-636"/>
                    <a:pt x="343684" y="-993"/>
                    <a:pt x="351961" y="18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25609B5-168C-41CB-BBB6-45279AEA0DB0}"/>
                </a:ext>
              </a:extLst>
            </p:cNvPr>
            <p:cNvCxnSpPr/>
            <p:nvPr/>
          </p:nvCxnSpPr>
          <p:spPr>
            <a:xfrm>
              <a:off x="7893048" y="1389647"/>
              <a:ext cx="0" cy="921569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39216D3-8DF4-4B14-A91E-A0253D704776}"/>
              </a:ext>
            </a:extLst>
          </p:cNvPr>
          <p:cNvGrpSpPr/>
          <p:nvPr/>
        </p:nvGrpSpPr>
        <p:grpSpPr>
          <a:xfrm>
            <a:off x="6706364" y="2543622"/>
            <a:ext cx="4678284" cy="1033186"/>
            <a:chOff x="7228876" y="2543622"/>
            <a:chExt cx="4678284" cy="1033186"/>
          </a:xfrm>
        </p:grpSpPr>
        <p:grpSp>
          <p:nvGrpSpPr>
            <p:cNvPr id="12" name="ïşḷiďè">
              <a:extLst>
                <a:ext uri="{FF2B5EF4-FFF2-40B4-BE49-F238E27FC236}">
                  <a16:creationId xmlns:a16="http://schemas.microsoft.com/office/drawing/2014/main" id="{C467C71E-263A-4F62-94C4-276C7CB16D3C}"/>
                </a:ext>
              </a:extLst>
            </p:cNvPr>
            <p:cNvGrpSpPr/>
            <p:nvPr/>
          </p:nvGrpSpPr>
          <p:grpSpPr>
            <a:xfrm>
              <a:off x="7912098" y="2543622"/>
              <a:ext cx="3995062" cy="1033186"/>
              <a:chOff x="1232497" y="2517065"/>
              <a:chExt cx="5115422" cy="1033186"/>
            </a:xfrm>
          </p:grpSpPr>
          <p:sp>
            <p:nvSpPr>
              <p:cNvPr id="15" name="ïśḻîḓè">
                <a:extLst>
                  <a:ext uri="{FF2B5EF4-FFF2-40B4-BE49-F238E27FC236}">
                    <a16:creationId xmlns:a16="http://schemas.microsoft.com/office/drawing/2014/main" id="{B36CDC15-6C1D-4BFB-9CAE-E7818F799DE0}"/>
                  </a:ext>
                </a:extLst>
              </p:cNvPr>
              <p:cNvSpPr/>
              <p:nvPr/>
            </p:nvSpPr>
            <p:spPr bwMode="auto">
              <a:xfrm>
                <a:off x="1232497" y="2929945"/>
                <a:ext cx="5115422" cy="620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>
                    <a:cs typeface="+mn-ea"/>
                    <a:sym typeface="+mn-lt"/>
                  </a:rPr>
                  <a:t>Click here to add content that matches the title.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16" name="íşḷïḍê">
                <a:extLst>
                  <a:ext uri="{FF2B5EF4-FFF2-40B4-BE49-F238E27FC236}">
                    <a16:creationId xmlns:a16="http://schemas.microsoft.com/office/drawing/2014/main" id="{E5484305-C52F-4936-B266-7AEB6CE6E077}"/>
                  </a:ext>
                </a:extLst>
              </p:cNvPr>
              <p:cNvSpPr txBox="1"/>
              <p:nvPr/>
            </p:nvSpPr>
            <p:spPr bwMode="auto">
              <a:xfrm>
                <a:off x="1232497" y="2517065"/>
                <a:ext cx="511542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sp>
          <p:nvSpPr>
            <p:cNvPr id="13" name="ïṣliďé">
              <a:extLst>
                <a:ext uri="{FF2B5EF4-FFF2-40B4-BE49-F238E27FC236}">
                  <a16:creationId xmlns:a16="http://schemas.microsoft.com/office/drawing/2014/main" id="{23D4C70A-986B-412B-9F91-ACA5CFFE88B7}"/>
                </a:ext>
              </a:extLst>
            </p:cNvPr>
            <p:cNvSpPr/>
            <p:nvPr/>
          </p:nvSpPr>
          <p:spPr bwMode="auto">
            <a:xfrm>
              <a:off x="7228876" y="2759307"/>
              <a:ext cx="408149" cy="422192"/>
            </a:xfrm>
            <a:custGeom>
              <a:avLst/>
              <a:gdLst>
                <a:gd name="connsiteX0" fmla="*/ 450419 w 586610"/>
                <a:gd name="connsiteY0" fmla="*/ 473776 h 606792"/>
                <a:gd name="connsiteX1" fmla="*/ 517033 w 586610"/>
                <a:gd name="connsiteY1" fmla="*/ 540284 h 606792"/>
                <a:gd name="connsiteX2" fmla="*/ 450419 w 586610"/>
                <a:gd name="connsiteY2" fmla="*/ 606792 h 606792"/>
                <a:gd name="connsiteX3" fmla="*/ 383805 w 586610"/>
                <a:gd name="connsiteY3" fmla="*/ 540284 h 606792"/>
                <a:gd name="connsiteX4" fmla="*/ 450419 w 586610"/>
                <a:gd name="connsiteY4" fmla="*/ 473776 h 606792"/>
                <a:gd name="connsiteX5" fmla="*/ 231243 w 586610"/>
                <a:gd name="connsiteY5" fmla="*/ 473776 h 606792"/>
                <a:gd name="connsiteX6" fmla="*/ 297786 w 586610"/>
                <a:gd name="connsiteY6" fmla="*/ 540284 h 606792"/>
                <a:gd name="connsiteX7" fmla="*/ 231243 w 586610"/>
                <a:gd name="connsiteY7" fmla="*/ 606792 h 606792"/>
                <a:gd name="connsiteX8" fmla="*/ 164700 w 586610"/>
                <a:gd name="connsiteY8" fmla="*/ 540284 h 606792"/>
                <a:gd name="connsiteX9" fmla="*/ 231243 w 586610"/>
                <a:gd name="connsiteY9" fmla="*/ 473776 h 606792"/>
                <a:gd name="connsiteX10" fmla="*/ 21971 w 586610"/>
                <a:gd name="connsiteY10" fmla="*/ 0 h 606792"/>
                <a:gd name="connsiteX11" fmla="*/ 141045 w 586610"/>
                <a:gd name="connsiteY11" fmla="*/ 40808 h 606792"/>
                <a:gd name="connsiteX12" fmla="*/ 163169 w 586610"/>
                <a:gd name="connsiteY12" fmla="*/ 135158 h 606792"/>
                <a:gd name="connsiteX13" fmla="*/ 307440 w 586610"/>
                <a:gd name="connsiteY13" fmla="*/ 135158 h 606792"/>
                <a:gd name="connsiteX14" fmla="*/ 307440 w 586610"/>
                <a:gd name="connsiteY14" fmla="*/ 235492 h 606792"/>
                <a:gd name="connsiteX15" fmla="*/ 261194 w 586610"/>
                <a:gd name="connsiteY15" fmla="*/ 235492 h 606792"/>
                <a:gd name="connsiteX16" fmla="*/ 339705 w 586610"/>
                <a:gd name="connsiteY16" fmla="*/ 370497 h 606792"/>
                <a:gd name="connsiteX17" fmla="*/ 420522 w 586610"/>
                <a:gd name="connsiteY17" fmla="*/ 235492 h 606792"/>
                <a:gd name="connsiteX18" fmla="*/ 372892 w 586610"/>
                <a:gd name="connsiteY18" fmla="*/ 235492 h 606792"/>
                <a:gd name="connsiteX19" fmla="*/ 372892 w 586610"/>
                <a:gd name="connsiteY19" fmla="*/ 135158 h 606792"/>
                <a:gd name="connsiteX20" fmla="*/ 586610 w 586610"/>
                <a:gd name="connsiteY20" fmla="*/ 135158 h 606792"/>
                <a:gd name="connsiteX21" fmla="*/ 518085 w 586610"/>
                <a:gd name="connsiteY21" fmla="*/ 438000 h 606792"/>
                <a:gd name="connsiteX22" fmla="*/ 163630 w 586610"/>
                <a:gd name="connsiteY22" fmla="*/ 438000 h 606792"/>
                <a:gd name="connsiteX23" fmla="*/ 83736 w 586610"/>
                <a:gd name="connsiteY23" fmla="*/ 92509 h 606792"/>
                <a:gd name="connsiteX24" fmla="*/ 0 w 586610"/>
                <a:gd name="connsiteY24" fmla="*/ 63820 h 60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6610" h="606792">
                  <a:moveTo>
                    <a:pt x="450419" y="473776"/>
                  </a:moveTo>
                  <a:cubicBezTo>
                    <a:pt x="487209" y="473776"/>
                    <a:pt x="517033" y="503553"/>
                    <a:pt x="517033" y="540284"/>
                  </a:cubicBezTo>
                  <a:cubicBezTo>
                    <a:pt x="517033" y="577015"/>
                    <a:pt x="487209" y="606792"/>
                    <a:pt x="450419" y="606792"/>
                  </a:cubicBezTo>
                  <a:cubicBezTo>
                    <a:pt x="413629" y="606792"/>
                    <a:pt x="383805" y="577015"/>
                    <a:pt x="383805" y="540284"/>
                  </a:cubicBezTo>
                  <a:cubicBezTo>
                    <a:pt x="383805" y="503553"/>
                    <a:pt x="413629" y="473776"/>
                    <a:pt x="450419" y="473776"/>
                  </a:cubicBezTo>
                  <a:close/>
                  <a:moveTo>
                    <a:pt x="231243" y="473776"/>
                  </a:moveTo>
                  <a:cubicBezTo>
                    <a:pt x="267994" y="473776"/>
                    <a:pt x="297786" y="503553"/>
                    <a:pt x="297786" y="540284"/>
                  </a:cubicBezTo>
                  <a:cubicBezTo>
                    <a:pt x="297786" y="577015"/>
                    <a:pt x="267994" y="606792"/>
                    <a:pt x="231243" y="606792"/>
                  </a:cubicBezTo>
                  <a:cubicBezTo>
                    <a:pt x="194492" y="606792"/>
                    <a:pt x="164700" y="577015"/>
                    <a:pt x="164700" y="540284"/>
                  </a:cubicBezTo>
                  <a:cubicBezTo>
                    <a:pt x="164700" y="503553"/>
                    <a:pt x="194492" y="473776"/>
                    <a:pt x="231243" y="473776"/>
                  </a:cubicBezTo>
                  <a:close/>
                  <a:moveTo>
                    <a:pt x="21971" y="0"/>
                  </a:moveTo>
                  <a:lnTo>
                    <a:pt x="141045" y="40808"/>
                  </a:lnTo>
                  <a:lnTo>
                    <a:pt x="163169" y="135158"/>
                  </a:lnTo>
                  <a:lnTo>
                    <a:pt x="307440" y="135158"/>
                  </a:lnTo>
                  <a:lnTo>
                    <a:pt x="307440" y="235492"/>
                  </a:lnTo>
                  <a:lnTo>
                    <a:pt x="261194" y="235492"/>
                  </a:lnTo>
                  <a:lnTo>
                    <a:pt x="339705" y="370497"/>
                  </a:lnTo>
                  <a:lnTo>
                    <a:pt x="420522" y="235492"/>
                  </a:lnTo>
                  <a:lnTo>
                    <a:pt x="372892" y="235492"/>
                  </a:lnTo>
                  <a:lnTo>
                    <a:pt x="372892" y="135158"/>
                  </a:lnTo>
                  <a:lnTo>
                    <a:pt x="586610" y="135158"/>
                  </a:lnTo>
                  <a:lnTo>
                    <a:pt x="518085" y="438000"/>
                  </a:lnTo>
                  <a:lnTo>
                    <a:pt x="163630" y="438000"/>
                  </a:lnTo>
                  <a:lnTo>
                    <a:pt x="83736" y="92509"/>
                  </a:lnTo>
                  <a:lnTo>
                    <a:pt x="0" y="638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99EDD22-7BDE-4884-881D-95883BFD794C}"/>
                </a:ext>
              </a:extLst>
            </p:cNvPr>
            <p:cNvCxnSpPr/>
            <p:nvPr/>
          </p:nvCxnSpPr>
          <p:spPr>
            <a:xfrm>
              <a:off x="7893048" y="2599431"/>
              <a:ext cx="0" cy="921569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9C8F817-77BA-451C-A2DB-4C2B9503D6DE}"/>
              </a:ext>
            </a:extLst>
          </p:cNvPr>
          <p:cNvGrpSpPr/>
          <p:nvPr/>
        </p:nvGrpSpPr>
        <p:grpSpPr>
          <a:xfrm>
            <a:off x="6706364" y="3753406"/>
            <a:ext cx="4678284" cy="1033186"/>
            <a:chOff x="7228876" y="3753406"/>
            <a:chExt cx="4678284" cy="1033186"/>
          </a:xfrm>
        </p:grpSpPr>
        <p:grpSp>
          <p:nvGrpSpPr>
            <p:cNvPr id="18" name="îšḷiďe">
              <a:extLst>
                <a:ext uri="{FF2B5EF4-FFF2-40B4-BE49-F238E27FC236}">
                  <a16:creationId xmlns:a16="http://schemas.microsoft.com/office/drawing/2014/main" id="{BC5F7464-A64D-4DDF-83AE-A39285F74DBE}"/>
                </a:ext>
              </a:extLst>
            </p:cNvPr>
            <p:cNvGrpSpPr/>
            <p:nvPr/>
          </p:nvGrpSpPr>
          <p:grpSpPr>
            <a:xfrm>
              <a:off x="7912098" y="3753406"/>
              <a:ext cx="3995062" cy="1033186"/>
              <a:chOff x="1232497" y="3726849"/>
              <a:chExt cx="5115422" cy="1033186"/>
            </a:xfrm>
          </p:grpSpPr>
          <p:sp>
            <p:nvSpPr>
              <p:cNvPr id="21" name="íşļiḑè">
                <a:extLst>
                  <a:ext uri="{FF2B5EF4-FFF2-40B4-BE49-F238E27FC236}">
                    <a16:creationId xmlns:a16="http://schemas.microsoft.com/office/drawing/2014/main" id="{45745D88-0601-4E99-B5D6-931A5D0CDAF5}"/>
                  </a:ext>
                </a:extLst>
              </p:cNvPr>
              <p:cNvSpPr/>
              <p:nvPr/>
            </p:nvSpPr>
            <p:spPr bwMode="auto">
              <a:xfrm>
                <a:off x="1232497" y="4139729"/>
                <a:ext cx="5115422" cy="620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>
                    <a:cs typeface="+mn-ea"/>
                    <a:sym typeface="+mn-lt"/>
                  </a:rPr>
                  <a:t>Click here to add content that matches the title.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22" name="íşļîdé">
                <a:extLst>
                  <a:ext uri="{FF2B5EF4-FFF2-40B4-BE49-F238E27FC236}">
                    <a16:creationId xmlns:a16="http://schemas.microsoft.com/office/drawing/2014/main" id="{0F2744BF-91CF-44A4-A374-C7DAD80ED808}"/>
                  </a:ext>
                </a:extLst>
              </p:cNvPr>
              <p:cNvSpPr txBox="1"/>
              <p:nvPr/>
            </p:nvSpPr>
            <p:spPr bwMode="auto">
              <a:xfrm>
                <a:off x="1232497" y="3726849"/>
                <a:ext cx="511542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sp>
          <p:nvSpPr>
            <p:cNvPr id="19" name="iṥḷiďê">
              <a:extLst>
                <a:ext uri="{FF2B5EF4-FFF2-40B4-BE49-F238E27FC236}">
                  <a16:creationId xmlns:a16="http://schemas.microsoft.com/office/drawing/2014/main" id="{B42A6A6C-F522-4F3E-9ED7-B5CA3ED39CAF}"/>
                </a:ext>
              </a:extLst>
            </p:cNvPr>
            <p:cNvSpPr/>
            <p:nvPr/>
          </p:nvSpPr>
          <p:spPr bwMode="auto">
            <a:xfrm>
              <a:off x="7228876" y="3984612"/>
              <a:ext cx="422192" cy="391150"/>
            </a:xfrm>
            <a:custGeom>
              <a:avLst/>
              <a:gdLst>
                <a:gd name="connsiteX0" fmla="*/ 445285 w 605804"/>
                <a:gd name="connsiteY0" fmla="*/ 326174 h 561262"/>
                <a:gd name="connsiteX1" fmla="*/ 441943 w 605804"/>
                <a:gd name="connsiteY1" fmla="*/ 329512 h 561262"/>
                <a:gd name="connsiteX2" fmla="*/ 441943 w 605804"/>
                <a:gd name="connsiteY2" fmla="*/ 343787 h 561262"/>
                <a:gd name="connsiteX3" fmla="*/ 419754 w 605804"/>
                <a:gd name="connsiteY3" fmla="*/ 353799 h 561262"/>
                <a:gd name="connsiteX4" fmla="*/ 410470 w 605804"/>
                <a:gd name="connsiteY4" fmla="*/ 376603 h 561262"/>
                <a:gd name="connsiteX5" fmla="*/ 419290 w 605804"/>
                <a:gd name="connsiteY5" fmla="*/ 399778 h 561262"/>
                <a:gd name="connsiteX6" fmla="*/ 447420 w 605804"/>
                <a:gd name="connsiteY6" fmla="*/ 415352 h 561262"/>
                <a:gd name="connsiteX7" fmla="*/ 458375 w 605804"/>
                <a:gd name="connsiteY7" fmla="*/ 422397 h 561262"/>
                <a:gd name="connsiteX8" fmla="*/ 461532 w 605804"/>
                <a:gd name="connsiteY8" fmla="*/ 432409 h 561262"/>
                <a:gd name="connsiteX9" fmla="*/ 458561 w 605804"/>
                <a:gd name="connsiteY9" fmla="*/ 441493 h 561262"/>
                <a:gd name="connsiteX10" fmla="*/ 449648 w 605804"/>
                <a:gd name="connsiteY10" fmla="*/ 444923 h 561262"/>
                <a:gd name="connsiteX11" fmla="*/ 438136 w 605804"/>
                <a:gd name="connsiteY11" fmla="*/ 440474 h 561262"/>
                <a:gd name="connsiteX12" fmla="*/ 433773 w 605804"/>
                <a:gd name="connsiteY12" fmla="*/ 429350 h 561262"/>
                <a:gd name="connsiteX13" fmla="*/ 429966 w 605804"/>
                <a:gd name="connsiteY13" fmla="*/ 426012 h 561262"/>
                <a:gd name="connsiteX14" fmla="*/ 410377 w 605804"/>
                <a:gd name="connsiteY14" fmla="*/ 426383 h 561262"/>
                <a:gd name="connsiteX15" fmla="*/ 406571 w 605804"/>
                <a:gd name="connsiteY15" fmla="*/ 430369 h 561262"/>
                <a:gd name="connsiteX16" fmla="*/ 416690 w 605804"/>
                <a:gd name="connsiteY16" fmla="*/ 454471 h 561262"/>
                <a:gd name="connsiteX17" fmla="*/ 441943 w 605804"/>
                <a:gd name="connsiteY17" fmla="*/ 465317 h 561262"/>
                <a:gd name="connsiteX18" fmla="*/ 441943 w 605804"/>
                <a:gd name="connsiteY18" fmla="*/ 478666 h 561262"/>
                <a:gd name="connsiteX19" fmla="*/ 445285 w 605804"/>
                <a:gd name="connsiteY19" fmla="*/ 482003 h 561262"/>
                <a:gd name="connsiteX20" fmla="*/ 457261 w 605804"/>
                <a:gd name="connsiteY20" fmla="*/ 482003 h 561262"/>
                <a:gd name="connsiteX21" fmla="*/ 460603 w 605804"/>
                <a:gd name="connsiteY21" fmla="*/ 478666 h 561262"/>
                <a:gd name="connsiteX22" fmla="*/ 460603 w 605804"/>
                <a:gd name="connsiteY22" fmla="*/ 464854 h 561262"/>
                <a:gd name="connsiteX23" fmla="*/ 480471 w 605804"/>
                <a:gd name="connsiteY23" fmla="*/ 455213 h 561262"/>
                <a:gd name="connsiteX24" fmla="*/ 489477 w 605804"/>
                <a:gd name="connsiteY24" fmla="*/ 432316 h 561262"/>
                <a:gd name="connsiteX25" fmla="*/ 480564 w 605804"/>
                <a:gd name="connsiteY25" fmla="*/ 409326 h 561262"/>
                <a:gd name="connsiteX26" fmla="*/ 452619 w 605804"/>
                <a:gd name="connsiteY26" fmla="*/ 393104 h 561262"/>
                <a:gd name="connsiteX27" fmla="*/ 441479 w 605804"/>
                <a:gd name="connsiteY27" fmla="*/ 385966 h 561262"/>
                <a:gd name="connsiteX28" fmla="*/ 438229 w 605804"/>
                <a:gd name="connsiteY28" fmla="*/ 376789 h 561262"/>
                <a:gd name="connsiteX29" fmla="*/ 441107 w 605804"/>
                <a:gd name="connsiteY29" fmla="*/ 367704 h 561262"/>
                <a:gd name="connsiteX30" fmla="*/ 449741 w 605804"/>
                <a:gd name="connsiteY30" fmla="*/ 364089 h 561262"/>
                <a:gd name="connsiteX31" fmla="*/ 458932 w 605804"/>
                <a:gd name="connsiteY31" fmla="*/ 368446 h 561262"/>
                <a:gd name="connsiteX32" fmla="*/ 462275 w 605804"/>
                <a:gd name="connsiteY32" fmla="*/ 378272 h 561262"/>
                <a:gd name="connsiteX33" fmla="*/ 466081 w 605804"/>
                <a:gd name="connsiteY33" fmla="*/ 381609 h 561262"/>
                <a:gd name="connsiteX34" fmla="*/ 485763 w 605804"/>
                <a:gd name="connsiteY34" fmla="*/ 381424 h 561262"/>
                <a:gd name="connsiteX35" fmla="*/ 489569 w 605804"/>
                <a:gd name="connsiteY35" fmla="*/ 377438 h 561262"/>
                <a:gd name="connsiteX36" fmla="*/ 481307 w 605804"/>
                <a:gd name="connsiteY36" fmla="*/ 355931 h 561262"/>
                <a:gd name="connsiteX37" fmla="*/ 460603 w 605804"/>
                <a:gd name="connsiteY37" fmla="*/ 344344 h 561262"/>
                <a:gd name="connsiteX38" fmla="*/ 460603 w 605804"/>
                <a:gd name="connsiteY38" fmla="*/ 329512 h 561262"/>
                <a:gd name="connsiteX39" fmla="*/ 457261 w 605804"/>
                <a:gd name="connsiteY39" fmla="*/ 326174 h 561262"/>
                <a:gd name="connsiteX40" fmla="*/ 434887 w 605804"/>
                <a:gd name="connsiteY40" fmla="*/ 246823 h 561262"/>
                <a:gd name="connsiteX41" fmla="*/ 461718 w 605804"/>
                <a:gd name="connsiteY41" fmla="*/ 246823 h 561262"/>
                <a:gd name="connsiteX42" fmla="*/ 461718 w 605804"/>
                <a:gd name="connsiteY42" fmla="*/ 278063 h 561262"/>
                <a:gd name="connsiteX43" fmla="*/ 574517 w 605804"/>
                <a:gd name="connsiteY43" fmla="*/ 390694 h 561262"/>
                <a:gd name="connsiteX44" fmla="*/ 605804 w 605804"/>
                <a:gd name="connsiteY44" fmla="*/ 390694 h 561262"/>
                <a:gd name="connsiteX45" fmla="*/ 605804 w 605804"/>
                <a:gd name="connsiteY45" fmla="*/ 417391 h 561262"/>
                <a:gd name="connsiteX46" fmla="*/ 574517 w 605804"/>
                <a:gd name="connsiteY46" fmla="*/ 417391 h 561262"/>
                <a:gd name="connsiteX47" fmla="*/ 461718 w 605804"/>
                <a:gd name="connsiteY47" fmla="*/ 529929 h 561262"/>
                <a:gd name="connsiteX48" fmla="*/ 461718 w 605804"/>
                <a:gd name="connsiteY48" fmla="*/ 561262 h 561262"/>
                <a:gd name="connsiteX49" fmla="*/ 434887 w 605804"/>
                <a:gd name="connsiteY49" fmla="*/ 561262 h 561262"/>
                <a:gd name="connsiteX50" fmla="*/ 434887 w 605804"/>
                <a:gd name="connsiteY50" fmla="*/ 530115 h 561262"/>
                <a:gd name="connsiteX51" fmla="*/ 322087 w 605804"/>
                <a:gd name="connsiteY51" fmla="*/ 417484 h 561262"/>
                <a:gd name="connsiteX52" fmla="*/ 290800 w 605804"/>
                <a:gd name="connsiteY52" fmla="*/ 417484 h 561262"/>
                <a:gd name="connsiteX53" fmla="*/ 290800 w 605804"/>
                <a:gd name="connsiteY53" fmla="*/ 390694 h 561262"/>
                <a:gd name="connsiteX54" fmla="*/ 322087 w 605804"/>
                <a:gd name="connsiteY54" fmla="*/ 390694 h 561262"/>
                <a:gd name="connsiteX55" fmla="*/ 434887 w 605804"/>
                <a:gd name="connsiteY55" fmla="*/ 278063 h 561262"/>
                <a:gd name="connsiteX56" fmla="*/ 229238 w 605804"/>
                <a:gd name="connsiteY56" fmla="*/ 401 h 561262"/>
                <a:gd name="connsiteX57" fmla="*/ 284946 w 605804"/>
                <a:gd name="connsiteY57" fmla="*/ 12174 h 561262"/>
                <a:gd name="connsiteX58" fmla="*/ 312057 w 605804"/>
                <a:gd name="connsiteY58" fmla="*/ 37295 h 561262"/>
                <a:gd name="connsiteX59" fmla="*/ 341954 w 605804"/>
                <a:gd name="connsiteY59" fmla="*/ 131662 h 561262"/>
                <a:gd name="connsiteX60" fmla="*/ 339911 w 605804"/>
                <a:gd name="connsiteY60" fmla="*/ 140098 h 561262"/>
                <a:gd name="connsiteX61" fmla="*/ 347896 w 605804"/>
                <a:gd name="connsiteY61" fmla="*/ 179773 h 561262"/>
                <a:gd name="connsiteX62" fmla="*/ 328677 w 605804"/>
                <a:gd name="connsiteY62" fmla="*/ 213144 h 561262"/>
                <a:gd name="connsiteX63" fmla="*/ 315214 w 605804"/>
                <a:gd name="connsiteY63" fmla="*/ 249945 h 561262"/>
                <a:gd name="connsiteX64" fmla="*/ 315214 w 605804"/>
                <a:gd name="connsiteY64" fmla="*/ 295831 h 561262"/>
                <a:gd name="connsiteX65" fmla="*/ 317628 w 605804"/>
                <a:gd name="connsiteY65" fmla="*/ 299632 h 561262"/>
                <a:gd name="connsiteX66" fmla="*/ 334712 w 605804"/>
                <a:gd name="connsiteY66" fmla="*/ 308438 h 561262"/>
                <a:gd name="connsiteX67" fmla="*/ 303794 w 605804"/>
                <a:gd name="connsiteY67" fmla="*/ 368877 h 561262"/>
                <a:gd name="connsiteX68" fmla="*/ 290795 w 605804"/>
                <a:gd name="connsiteY68" fmla="*/ 368877 h 561262"/>
                <a:gd name="connsiteX69" fmla="*/ 268976 w 605804"/>
                <a:gd name="connsiteY69" fmla="*/ 390662 h 561262"/>
                <a:gd name="connsiteX70" fmla="*/ 268976 w 605804"/>
                <a:gd name="connsiteY70" fmla="*/ 417359 h 561262"/>
                <a:gd name="connsiteX71" fmla="*/ 290795 w 605804"/>
                <a:gd name="connsiteY71" fmla="*/ 439050 h 561262"/>
                <a:gd name="connsiteX72" fmla="*/ 303794 w 605804"/>
                <a:gd name="connsiteY72" fmla="*/ 439050 h 561262"/>
                <a:gd name="connsiteX73" fmla="*/ 328398 w 605804"/>
                <a:gd name="connsiteY73" fmla="*/ 491332 h 561262"/>
                <a:gd name="connsiteX74" fmla="*/ 267769 w 605804"/>
                <a:gd name="connsiteY74" fmla="*/ 491332 h 561262"/>
                <a:gd name="connsiteX75" fmla="*/ 205655 w 605804"/>
                <a:gd name="connsiteY75" fmla="*/ 491332 h 561262"/>
                <a:gd name="connsiteX76" fmla="*/ 0 w 605804"/>
                <a:gd name="connsiteY76" fmla="*/ 491332 h 561262"/>
                <a:gd name="connsiteX77" fmla="*/ 0 w 605804"/>
                <a:gd name="connsiteY77" fmla="*/ 424775 h 561262"/>
                <a:gd name="connsiteX78" fmla="*/ 16991 w 605804"/>
                <a:gd name="connsiteY78" fmla="*/ 388529 h 561262"/>
                <a:gd name="connsiteX79" fmla="*/ 155704 w 605804"/>
                <a:gd name="connsiteY79" fmla="*/ 299632 h 561262"/>
                <a:gd name="connsiteX80" fmla="*/ 157839 w 605804"/>
                <a:gd name="connsiteY80" fmla="*/ 295831 h 561262"/>
                <a:gd name="connsiteX81" fmla="*/ 157839 w 605804"/>
                <a:gd name="connsiteY81" fmla="*/ 249945 h 561262"/>
                <a:gd name="connsiteX82" fmla="*/ 144376 w 605804"/>
                <a:gd name="connsiteY82" fmla="*/ 213144 h 561262"/>
                <a:gd name="connsiteX83" fmla="*/ 125157 w 605804"/>
                <a:gd name="connsiteY83" fmla="*/ 179773 h 561262"/>
                <a:gd name="connsiteX84" fmla="*/ 132678 w 605804"/>
                <a:gd name="connsiteY84" fmla="*/ 140098 h 561262"/>
                <a:gd name="connsiteX85" fmla="*/ 130728 w 605804"/>
                <a:gd name="connsiteY85" fmla="*/ 131662 h 561262"/>
                <a:gd name="connsiteX86" fmla="*/ 130449 w 605804"/>
                <a:gd name="connsiteY86" fmla="*/ 85313 h 561262"/>
                <a:gd name="connsiteX87" fmla="*/ 157561 w 605804"/>
                <a:gd name="connsiteY87" fmla="*/ 37852 h 561262"/>
                <a:gd name="connsiteX88" fmla="*/ 182722 w 605804"/>
                <a:gd name="connsiteY88" fmla="*/ 17087 h 561262"/>
                <a:gd name="connsiteX89" fmla="*/ 207141 w 605804"/>
                <a:gd name="connsiteY89" fmla="*/ 4665 h 561262"/>
                <a:gd name="connsiteX90" fmla="*/ 229238 w 605804"/>
                <a:gd name="connsiteY90" fmla="*/ 401 h 56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804" h="561262">
                  <a:moveTo>
                    <a:pt x="445285" y="326174"/>
                  </a:moveTo>
                  <a:cubicBezTo>
                    <a:pt x="443428" y="326174"/>
                    <a:pt x="441943" y="327658"/>
                    <a:pt x="441943" y="329512"/>
                  </a:cubicBezTo>
                  <a:lnTo>
                    <a:pt x="441943" y="343787"/>
                  </a:lnTo>
                  <a:cubicBezTo>
                    <a:pt x="432752" y="345085"/>
                    <a:pt x="425510" y="348422"/>
                    <a:pt x="419754" y="353799"/>
                  </a:cubicBezTo>
                  <a:cubicBezTo>
                    <a:pt x="413627" y="359732"/>
                    <a:pt x="410470" y="367333"/>
                    <a:pt x="410470" y="376603"/>
                  </a:cubicBezTo>
                  <a:cubicBezTo>
                    <a:pt x="410470" y="386800"/>
                    <a:pt x="413441" y="394494"/>
                    <a:pt x="419290" y="399778"/>
                  </a:cubicBezTo>
                  <a:cubicBezTo>
                    <a:pt x="425139" y="405155"/>
                    <a:pt x="434516" y="410346"/>
                    <a:pt x="447420" y="415352"/>
                  </a:cubicBezTo>
                  <a:cubicBezTo>
                    <a:pt x="452619" y="417762"/>
                    <a:pt x="456333" y="420080"/>
                    <a:pt x="458375" y="422397"/>
                  </a:cubicBezTo>
                  <a:cubicBezTo>
                    <a:pt x="460511" y="424807"/>
                    <a:pt x="461532" y="428145"/>
                    <a:pt x="461532" y="432409"/>
                  </a:cubicBezTo>
                  <a:cubicBezTo>
                    <a:pt x="461532" y="436117"/>
                    <a:pt x="460511" y="439083"/>
                    <a:pt x="458561" y="441493"/>
                  </a:cubicBezTo>
                  <a:cubicBezTo>
                    <a:pt x="456519" y="443811"/>
                    <a:pt x="453548" y="444923"/>
                    <a:pt x="449648" y="444923"/>
                  </a:cubicBezTo>
                  <a:cubicBezTo>
                    <a:pt x="444914" y="444923"/>
                    <a:pt x="441107" y="443440"/>
                    <a:pt x="438136" y="440474"/>
                  </a:cubicBezTo>
                  <a:cubicBezTo>
                    <a:pt x="435630" y="438156"/>
                    <a:pt x="434237" y="434263"/>
                    <a:pt x="433773" y="429350"/>
                  </a:cubicBezTo>
                  <a:cubicBezTo>
                    <a:pt x="433680" y="427403"/>
                    <a:pt x="431916" y="426012"/>
                    <a:pt x="429966" y="426012"/>
                  </a:cubicBezTo>
                  <a:lnTo>
                    <a:pt x="410377" y="426383"/>
                  </a:lnTo>
                  <a:cubicBezTo>
                    <a:pt x="408242" y="426383"/>
                    <a:pt x="406385" y="428237"/>
                    <a:pt x="406571" y="430369"/>
                  </a:cubicBezTo>
                  <a:cubicBezTo>
                    <a:pt x="407035" y="440752"/>
                    <a:pt x="410470" y="448724"/>
                    <a:pt x="416690" y="454471"/>
                  </a:cubicBezTo>
                  <a:cubicBezTo>
                    <a:pt x="423375" y="460497"/>
                    <a:pt x="431916" y="464112"/>
                    <a:pt x="441943" y="465317"/>
                  </a:cubicBezTo>
                  <a:lnTo>
                    <a:pt x="441943" y="478666"/>
                  </a:lnTo>
                  <a:cubicBezTo>
                    <a:pt x="441943" y="480520"/>
                    <a:pt x="443428" y="482003"/>
                    <a:pt x="445285" y="482003"/>
                  </a:cubicBezTo>
                  <a:lnTo>
                    <a:pt x="457261" y="482003"/>
                  </a:lnTo>
                  <a:cubicBezTo>
                    <a:pt x="459118" y="482003"/>
                    <a:pt x="460603" y="480520"/>
                    <a:pt x="460603" y="478666"/>
                  </a:cubicBezTo>
                  <a:lnTo>
                    <a:pt x="460603" y="464854"/>
                  </a:lnTo>
                  <a:cubicBezTo>
                    <a:pt x="468773" y="463371"/>
                    <a:pt x="475365" y="460126"/>
                    <a:pt x="480471" y="455213"/>
                  </a:cubicBezTo>
                  <a:cubicBezTo>
                    <a:pt x="486506" y="449466"/>
                    <a:pt x="489477" y="441864"/>
                    <a:pt x="489477" y="432316"/>
                  </a:cubicBezTo>
                  <a:cubicBezTo>
                    <a:pt x="489477" y="422397"/>
                    <a:pt x="486506" y="414610"/>
                    <a:pt x="480564" y="409326"/>
                  </a:cubicBezTo>
                  <a:cubicBezTo>
                    <a:pt x="474622" y="403857"/>
                    <a:pt x="465245" y="398573"/>
                    <a:pt x="452619" y="393104"/>
                  </a:cubicBezTo>
                  <a:cubicBezTo>
                    <a:pt x="447142" y="390694"/>
                    <a:pt x="443428" y="388283"/>
                    <a:pt x="441479" y="385966"/>
                  </a:cubicBezTo>
                  <a:cubicBezTo>
                    <a:pt x="439436" y="383648"/>
                    <a:pt x="438508" y="380682"/>
                    <a:pt x="438229" y="376789"/>
                  </a:cubicBezTo>
                  <a:cubicBezTo>
                    <a:pt x="438229" y="373081"/>
                    <a:pt x="439250" y="370022"/>
                    <a:pt x="441107" y="367704"/>
                  </a:cubicBezTo>
                  <a:cubicBezTo>
                    <a:pt x="442964" y="365294"/>
                    <a:pt x="445935" y="364089"/>
                    <a:pt x="449741" y="364089"/>
                  </a:cubicBezTo>
                  <a:cubicBezTo>
                    <a:pt x="453548" y="364089"/>
                    <a:pt x="456519" y="365479"/>
                    <a:pt x="458932" y="368446"/>
                  </a:cubicBezTo>
                  <a:cubicBezTo>
                    <a:pt x="460789" y="370763"/>
                    <a:pt x="461903" y="374008"/>
                    <a:pt x="462275" y="378272"/>
                  </a:cubicBezTo>
                  <a:cubicBezTo>
                    <a:pt x="462367" y="380311"/>
                    <a:pt x="464131" y="381609"/>
                    <a:pt x="466081" y="381609"/>
                  </a:cubicBezTo>
                  <a:lnTo>
                    <a:pt x="485763" y="381424"/>
                  </a:lnTo>
                  <a:cubicBezTo>
                    <a:pt x="487991" y="381424"/>
                    <a:pt x="489755" y="379570"/>
                    <a:pt x="489569" y="377438"/>
                  </a:cubicBezTo>
                  <a:cubicBezTo>
                    <a:pt x="489105" y="368909"/>
                    <a:pt x="486227" y="361771"/>
                    <a:pt x="481307" y="355931"/>
                  </a:cubicBezTo>
                  <a:cubicBezTo>
                    <a:pt x="476108" y="349906"/>
                    <a:pt x="469145" y="346012"/>
                    <a:pt x="460603" y="344344"/>
                  </a:cubicBezTo>
                  <a:lnTo>
                    <a:pt x="460603" y="329512"/>
                  </a:lnTo>
                  <a:cubicBezTo>
                    <a:pt x="460603" y="327658"/>
                    <a:pt x="459118" y="326174"/>
                    <a:pt x="457261" y="326174"/>
                  </a:cubicBezTo>
                  <a:close/>
                  <a:moveTo>
                    <a:pt x="434887" y="246823"/>
                  </a:moveTo>
                  <a:lnTo>
                    <a:pt x="461718" y="246823"/>
                  </a:lnTo>
                  <a:lnTo>
                    <a:pt x="461718" y="278063"/>
                  </a:lnTo>
                  <a:cubicBezTo>
                    <a:pt x="521042" y="284367"/>
                    <a:pt x="568204" y="331458"/>
                    <a:pt x="574517" y="390694"/>
                  </a:cubicBezTo>
                  <a:lnTo>
                    <a:pt x="605804" y="390694"/>
                  </a:lnTo>
                  <a:lnTo>
                    <a:pt x="605804" y="417391"/>
                  </a:lnTo>
                  <a:lnTo>
                    <a:pt x="574517" y="417391"/>
                  </a:lnTo>
                  <a:cubicBezTo>
                    <a:pt x="568204" y="476534"/>
                    <a:pt x="521042" y="523626"/>
                    <a:pt x="461718" y="529929"/>
                  </a:cubicBezTo>
                  <a:lnTo>
                    <a:pt x="461718" y="561262"/>
                  </a:lnTo>
                  <a:lnTo>
                    <a:pt x="434887" y="561262"/>
                  </a:lnTo>
                  <a:lnTo>
                    <a:pt x="434887" y="530115"/>
                  </a:lnTo>
                  <a:cubicBezTo>
                    <a:pt x="375563" y="523811"/>
                    <a:pt x="328400" y="476719"/>
                    <a:pt x="322087" y="417484"/>
                  </a:cubicBezTo>
                  <a:lnTo>
                    <a:pt x="290800" y="417484"/>
                  </a:lnTo>
                  <a:lnTo>
                    <a:pt x="290800" y="390694"/>
                  </a:lnTo>
                  <a:lnTo>
                    <a:pt x="322087" y="390694"/>
                  </a:lnTo>
                  <a:cubicBezTo>
                    <a:pt x="328400" y="331458"/>
                    <a:pt x="375563" y="284367"/>
                    <a:pt x="434887" y="278063"/>
                  </a:cubicBezTo>
                  <a:close/>
                  <a:moveTo>
                    <a:pt x="229238" y="401"/>
                  </a:moveTo>
                  <a:cubicBezTo>
                    <a:pt x="253564" y="-1638"/>
                    <a:pt x="271855" y="4387"/>
                    <a:pt x="284946" y="12174"/>
                  </a:cubicBezTo>
                  <a:cubicBezTo>
                    <a:pt x="304629" y="22927"/>
                    <a:pt x="312057" y="37295"/>
                    <a:pt x="312057" y="37295"/>
                  </a:cubicBezTo>
                  <a:cubicBezTo>
                    <a:pt x="312057" y="37295"/>
                    <a:pt x="357180" y="40447"/>
                    <a:pt x="341954" y="131662"/>
                  </a:cubicBezTo>
                  <a:cubicBezTo>
                    <a:pt x="341396" y="134443"/>
                    <a:pt x="340654" y="137224"/>
                    <a:pt x="339911" y="140098"/>
                  </a:cubicBezTo>
                  <a:cubicBezTo>
                    <a:pt x="348453" y="140098"/>
                    <a:pt x="357273" y="146772"/>
                    <a:pt x="347896" y="179773"/>
                  </a:cubicBezTo>
                  <a:cubicBezTo>
                    <a:pt x="340561" y="205450"/>
                    <a:pt x="333876" y="212773"/>
                    <a:pt x="328677" y="213144"/>
                  </a:cubicBezTo>
                  <a:cubicBezTo>
                    <a:pt x="326820" y="224917"/>
                    <a:pt x="322270" y="237709"/>
                    <a:pt x="315214" y="249945"/>
                  </a:cubicBezTo>
                  <a:lnTo>
                    <a:pt x="315214" y="295831"/>
                  </a:lnTo>
                  <a:cubicBezTo>
                    <a:pt x="315214" y="297407"/>
                    <a:pt x="316142" y="298890"/>
                    <a:pt x="317628" y="299632"/>
                  </a:cubicBezTo>
                  <a:cubicBezTo>
                    <a:pt x="320785" y="301115"/>
                    <a:pt x="326727" y="304267"/>
                    <a:pt x="334712" y="308438"/>
                  </a:cubicBezTo>
                  <a:cubicBezTo>
                    <a:pt x="320135" y="325773"/>
                    <a:pt x="309364" y="346259"/>
                    <a:pt x="303794" y="368877"/>
                  </a:cubicBezTo>
                  <a:lnTo>
                    <a:pt x="290795" y="368877"/>
                  </a:lnTo>
                  <a:cubicBezTo>
                    <a:pt x="278818" y="368877"/>
                    <a:pt x="268976" y="378611"/>
                    <a:pt x="268976" y="390662"/>
                  </a:cubicBezTo>
                  <a:lnTo>
                    <a:pt x="268976" y="417359"/>
                  </a:lnTo>
                  <a:cubicBezTo>
                    <a:pt x="268976" y="429317"/>
                    <a:pt x="278818" y="439050"/>
                    <a:pt x="290795" y="439050"/>
                  </a:cubicBezTo>
                  <a:lnTo>
                    <a:pt x="303794" y="439050"/>
                  </a:lnTo>
                  <a:cubicBezTo>
                    <a:pt x="308529" y="458239"/>
                    <a:pt x="317071" y="475944"/>
                    <a:pt x="328398" y="491332"/>
                  </a:cubicBezTo>
                  <a:lnTo>
                    <a:pt x="267769" y="491332"/>
                  </a:lnTo>
                  <a:lnTo>
                    <a:pt x="205655" y="491332"/>
                  </a:lnTo>
                  <a:lnTo>
                    <a:pt x="0" y="491332"/>
                  </a:lnTo>
                  <a:lnTo>
                    <a:pt x="0" y="424775"/>
                  </a:lnTo>
                  <a:cubicBezTo>
                    <a:pt x="0" y="410777"/>
                    <a:pt x="6221" y="397429"/>
                    <a:pt x="16991" y="388529"/>
                  </a:cubicBezTo>
                  <a:cubicBezTo>
                    <a:pt x="77341" y="338936"/>
                    <a:pt x="142519" y="306121"/>
                    <a:pt x="155704" y="299632"/>
                  </a:cubicBezTo>
                  <a:cubicBezTo>
                    <a:pt x="157189" y="299076"/>
                    <a:pt x="158211" y="297407"/>
                    <a:pt x="157839" y="295831"/>
                  </a:cubicBezTo>
                  <a:lnTo>
                    <a:pt x="157839" y="249945"/>
                  </a:lnTo>
                  <a:cubicBezTo>
                    <a:pt x="150690" y="237709"/>
                    <a:pt x="146233" y="224731"/>
                    <a:pt x="144376" y="213144"/>
                  </a:cubicBezTo>
                  <a:cubicBezTo>
                    <a:pt x="139270" y="212773"/>
                    <a:pt x="132492" y="205450"/>
                    <a:pt x="125157" y="179773"/>
                  </a:cubicBezTo>
                  <a:cubicBezTo>
                    <a:pt x="115965" y="147236"/>
                    <a:pt x="124322" y="140376"/>
                    <a:pt x="132678" y="140098"/>
                  </a:cubicBezTo>
                  <a:cubicBezTo>
                    <a:pt x="131935" y="137224"/>
                    <a:pt x="131192" y="134536"/>
                    <a:pt x="130728" y="131662"/>
                  </a:cubicBezTo>
                  <a:cubicBezTo>
                    <a:pt x="127478" y="115255"/>
                    <a:pt x="126643" y="100052"/>
                    <a:pt x="130449" y="85313"/>
                  </a:cubicBezTo>
                  <a:cubicBezTo>
                    <a:pt x="135092" y="65661"/>
                    <a:pt x="145676" y="49995"/>
                    <a:pt x="157561" y="37852"/>
                  </a:cubicBezTo>
                  <a:cubicBezTo>
                    <a:pt x="165174" y="29879"/>
                    <a:pt x="173716" y="22834"/>
                    <a:pt x="182722" y="17087"/>
                  </a:cubicBezTo>
                  <a:cubicBezTo>
                    <a:pt x="190150" y="12081"/>
                    <a:pt x="198227" y="7632"/>
                    <a:pt x="207141" y="4665"/>
                  </a:cubicBezTo>
                  <a:cubicBezTo>
                    <a:pt x="214011" y="2255"/>
                    <a:pt x="221439" y="772"/>
                    <a:pt x="229238" y="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EFCC6BE-562F-4AB7-B004-5653BA36F8E4}"/>
                </a:ext>
              </a:extLst>
            </p:cNvPr>
            <p:cNvCxnSpPr/>
            <p:nvPr/>
          </p:nvCxnSpPr>
          <p:spPr>
            <a:xfrm>
              <a:off x="7893048" y="3809215"/>
              <a:ext cx="0" cy="921569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D84542F-C6B4-4334-8844-EAB1C786F2B1}"/>
              </a:ext>
            </a:extLst>
          </p:cNvPr>
          <p:cNvGrpSpPr/>
          <p:nvPr/>
        </p:nvGrpSpPr>
        <p:grpSpPr>
          <a:xfrm>
            <a:off x="6706364" y="4963189"/>
            <a:ext cx="4678284" cy="1033186"/>
            <a:chOff x="7228876" y="4963189"/>
            <a:chExt cx="4678284" cy="1033186"/>
          </a:xfrm>
        </p:grpSpPr>
        <p:grpSp>
          <p:nvGrpSpPr>
            <p:cNvPr id="24" name="iṥḻíḓe">
              <a:extLst>
                <a:ext uri="{FF2B5EF4-FFF2-40B4-BE49-F238E27FC236}">
                  <a16:creationId xmlns:a16="http://schemas.microsoft.com/office/drawing/2014/main" id="{94271E30-92EF-4F06-AFA1-838EAB761DA7}"/>
                </a:ext>
              </a:extLst>
            </p:cNvPr>
            <p:cNvGrpSpPr/>
            <p:nvPr/>
          </p:nvGrpSpPr>
          <p:grpSpPr>
            <a:xfrm>
              <a:off x="7912098" y="4963189"/>
              <a:ext cx="3995062" cy="1033186"/>
              <a:chOff x="1232497" y="4936632"/>
              <a:chExt cx="5115422" cy="1033186"/>
            </a:xfrm>
          </p:grpSpPr>
          <p:sp>
            <p:nvSpPr>
              <p:cNvPr id="27" name="iŝľîde">
                <a:extLst>
                  <a:ext uri="{FF2B5EF4-FFF2-40B4-BE49-F238E27FC236}">
                    <a16:creationId xmlns:a16="http://schemas.microsoft.com/office/drawing/2014/main" id="{9F3FA049-F735-4886-A77D-F70A19336F96}"/>
                  </a:ext>
                </a:extLst>
              </p:cNvPr>
              <p:cNvSpPr/>
              <p:nvPr/>
            </p:nvSpPr>
            <p:spPr bwMode="auto">
              <a:xfrm>
                <a:off x="1232497" y="5349512"/>
                <a:ext cx="5115422" cy="620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200">
                    <a:cs typeface="+mn-ea"/>
                    <a:sym typeface="+mn-lt"/>
                  </a:rPr>
                  <a:t>Click here to add content that matches the title.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28" name="íṧliḑé">
                <a:extLst>
                  <a:ext uri="{FF2B5EF4-FFF2-40B4-BE49-F238E27FC236}">
                    <a16:creationId xmlns:a16="http://schemas.microsoft.com/office/drawing/2014/main" id="{6EC365DF-3F2D-423C-863D-E23BC99486D6}"/>
                  </a:ext>
                </a:extLst>
              </p:cNvPr>
              <p:cNvSpPr txBox="1"/>
              <p:nvPr/>
            </p:nvSpPr>
            <p:spPr bwMode="auto">
              <a:xfrm>
                <a:off x="1232497" y="4936632"/>
                <a:ext cx="511542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sp>
          <p:nvSpPr>
            <p:cNvPr id="25" name="iṩḻïďê">
              <a:extLst>
                <a:ext uri="{FF2B5EF4-FFF2-40B4-BE49-F238E27FC236}">
                  <a16:creationId xmlns:a16="http://schemas.microsoft.com/office/drawing/2014/main" id="{01BD8351-7B32-40DB-A105-ECA2A56B1F79}"/>
                </a:ext>
              </a:extLst>
            </p:cNvPr>
            <p:cNvSpPr/>
            <p:nvPr/>
          </p:nvSpPr>
          <p:spPr bwMode="auto">
            <a:xfrm>
              <a:off x="7228876" y="5209283"/>
              <a:ext cx="422192" cy="361375"/>
            </a:xfrm>
            <a:custGeom>
              <a:avLst/>
              <a:gdLst>
                <a:gd name="connsiteX0" fmla="*/ 19168 w 608909"/>
                <a:gd name="connsiteY0" fmla="*/ 300482 h 521196"/>
                <a:gd name="connsiteX1" fmla="*/ 19168 w 608909"/>
                <a:gd name="connsiteY1" fmla="*/ 452309 h 521196"/>
                <a:gd name="connsiteX2" fmla="*/ 76929 w 608909"/>
                <a:gd name="connsiteY2" fmla="*/ 452309 h 521196"/>
                <a:gd name="connsiteX3" fmla="*/ 76929 w 608909"/>
                <a:gd name="connsiteY3" fmla="*/ 300482 h 521196"/>
                <a:gd name="connsiteX4" fmla="*/ 113187 w 608909"/>
                <a:gd name="connsiteY4" fmla="*/ 282826 h 521196"/>
                <a:gd name="connsiteX5" fmla="*/ 371719 w 608909"/>
                <a:gd name="connsiteY5" fmla="*/ 282826 h 521196"/>
                <a:gd name="connsiteX6" fmla="*/ 405841 w 608909"/>
                <a:gd name="connsiteY6" fmla="*/ 315238 h 521196"/>
                <a:gd name="connsiteX7" fmla="*/ 406096 w 608909"/>
                <a:gd name="connsiteY7" fmla="*/ 317152 h 521196"/>
                <a:gd name="connsiteX8" fmla="*/ 406096 w 608909"/>
                <a:gd name="connsiteY8" fmla="*/ 348799 h 521196"/>
                <a:gd name="connsiteX9" fmla="*/ 373125 w 608909"/>
                <a:gd name="connsiteY9" fmla="*/ 376490 h 521196"/>
                <a:gd name="connsiteX10" fmla="*/ 371080 w 608909"/>
                <a:gd name="connsiteY10" fmla="*/ 376362 h 521196"/>
                <a:gd name="connsiteX11" fmla="*/ 294658 w 608909"/>
                <a:gd name="connsiteY11" fmla="*/ 376490 h 521196"/>
                <a:gd name="connsiteX12" fmla="*/ 394850 w 608909"/>
                <a:gd name="connsiteY12" fmla="*/ 412347 h 521196"/>
                <a:gd name="connsiteX13" fmla="*/ 496576 w 608909"/>
                <a:gd name="connsiteY13" fmla="*/ 356838 h 521196"/>
                <a:gd name="connsiteX14" fmla="*/ 529931 w 608909"/>
                <a:gd name="connsiteY14" fmla="*/ 331189 h 521196"/>
                <a:gd name="connsiteX15" fmla="*/ 606353 w 608909"/>
                <a:gd name="connsiteY15" fmla="*/ 398821 h 521196"/>
                <a:gd name="connsiteX16" fmla="*/ 608909 w 608909"/>
                <a:gd name="connsiteY16" fmla="*/ 404436 h 521196"/>
                <a:gd name="connsiteX17" fmla="*/ 604947 w 608909"/>
                <a:gd name="connsiteY17" fmla="*/ 409029 h 521196"/>
                <a:gd name="connsiteX18" fmla="*/ 354722 w 608909"/>
                <a:gd name="connsiteY18" fmla="*/ 521196 h 521196"/>
                <a:gd name="connsiteX19" fmla="*/ 349866 w 608909"/>
                <a:gd name="connsiteY19" fmla="*/ 521068 h 521196"/>
                <a:gd name="connsiteX20" fmla="*/ 119832 w 608909"/>
                <a:gd name="connsiteY20" fmla="*/ 467984 h 521196"/>
                <a:gd name="connsiteX21" fmla="*/ 113187 w 608909"/>
                <a:gd name="connsiteY21" fmla="*/ 465942 h 521196"/>
                <a:gd name="connsiteX22" fmla="*/ 0 w 608909"/>
                <a:gd name="connsiteY22" fmla="*/ 281344 h 521196"/>
                <a:gd name="connsiteX23" fmla="*/ 95969 w 608909"/>
                <a:gd name="connsiteY23" fmla="*/ 281344 h 521196"/>
                <a:gd name="connsiteX24" fmla="*/ 95969 w 608909"/>
                <a:gd name="connsiteY24" fmla="*/ 471447 h 521196"/>
                <a:gd name="connsiteX25" fmla="*/ 0 w 608909"/>
                <a:gd name="connsiteY25" fmla="*/ 471447 h 521196"/>
                <a:gd name="connsiteX26" fmla="*/ 425485 w 608909"/>
                <a:gd name="connsiteY26" fmla="*/ 142914 h 521196"/>
                <a:gd name="connsiteX27" fmla="*/ 425485 w 608909"/>
                <a:gd name="connsiteY27" fmla="*/ 168561 h 521196"/>
                <a:gd name="connsiteX28" fmla="*/ 521959 w 608909"/>
                <a:gd name="connsiteY28" fmla="*/ 168561 h 521196"/>
                <a:gd name="connsiteX29" fmla="*/ 521959 w 608909"/>
                <a:gd name="connsiteY29" fmla="*/ 142914 h 521196"/>
                <a:gd name="connsiteX30" fmla="*/ 249660 w 608909"/>
                <a:gd name="connsiteY30" fmla="*/ 73882 h 521196"/>
                <a:gd name="connsiteX31" fmla="*/ 554926 w 608909"/>
                <a:gd name="connsiteY31" fmla="*/ 73882 h 521196"/>
                <a:gd name="connsiteX32" fmla="*/ 554926 w 608909"/>
                <a:gd name="connsiteY32" fmla="*/ 204927 h 521196"/>
                <a:gd name="connsiteX33" fmla="*/ 546876 w 608909"/>
                <a:gd name="connsiteY33" fmla="*/ 212966 h 521196"/>
                <a:gd name="connsiteX34" fmla="*/ 257710 w 608909"/>
                <a:gd name="connsiteY34" fmla="*/ 212966 h 521196"/>
                <a:gd name="connsiteX35" fmla="*/ 249660 w 608909"/>
                <a:gd name="connsiteY35" fmla="*/ 204927 h 521196"/>
                <a:gd name="connsiteX36" fmla="*/ 257710 w 608909"/>
                <a:gd name="connsiteY36" fmla="*/ 0 h 521196"/>
                <a:gd name="connsiteX37" fmla="*/ 546876 w 608909"/>
                <a:gd name="connsiteY37" fmla="*/ 0 h 521196"/>
                <a:gd name="connsiteX38" fmla="*/ 554926 w 608909"/>
                <a:gd name="connsiteY38" fmla="*/ 8035 h 521196"/>
                <a:gd name="connsiteX39" fmla="*/ 554926 w 608909"/>
                <a:gd name="connsiteY39" fmla="*/ 45021 h 521196"/>
                <a:gd name="connsiteX40" fmla="*/ 249660 w 608909"/>
                <a:gd name="connsiteY40" fmla="*/ 45021 h 521196"/>
                <a:gd name="connsiteX41" fmla="*/ 249660 w 608909"/>
                <a:gd name="connsiteY41" fmla="*/ 8035 h 521196"/>
                <a:gd name="connsiteX42" fmla="*/ 257710 w 608909"/>
                <a:gd name="connsiteY42" fmla="*/ 0 h 5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8909" h="521196">
                  <a:moveTo>
                    <a:pt x="19168" y="300482"/>
                  </a:moveTo>
                  <a:lnTo>
                    <a:pt x="19168" y="452309"/>
                  </a:lnTo>
                  <a:lnTo>
                    <a:pt x="76929" y="452309"/>
                  </a:lnTo>
                  <a:lnTo>
                    <a:pt x="76929" y="300482"/>
                  </a:lnTo>
                  <a:close/>
                  <a:moveTo>
                    <a:pt x="113187" y="282826"/>
                  </a:moveTo>
                  <a:lnTo>
                    <a:pt x="371719" y="282826"/>
                  </a:lnTo>
                  <a:cubicBezTo>
                    <a:pt x="393572" y="282826"/>
                    <a:pt x="403540" y="304009"/>
                    <a:pt x="405841" y="315238"/>
                  </a:cubicBezTo>
                  <a:lnTo>
                    <a:pt x="406096" y="317152"/>
                  </a:lnTo>
                  <a:lnTo>
                    <a:pt x="406096" y="348799"/>
                  </a:lnTo>
                  <a:cubicBezTo>
                    <a:pt x="406096" y="365643"/>
                    <a:pt x="393061" y="376490"/>
                    <a:pt x="373125" y="376490"/>
                  </a:cubicBezTo>
                  <a:cubicBezTo>
                    <a:pt x="371847" y="376490"/>
                    <a:pt x="371080" y="376362"/>
                    <a:pt x="371080" y="376362"/>
                  </a:cubicBezTo>
                  <a:lnTo>
                    <a:pt x="294658" y="376490"/>
                  </a:lnTo>
                  <a:cubicBezTo>
                    <a:pt x="331463" y="400352"/>
                    <a:pt x="365074" y="412347"/>
                    <a:pt x="394850" y="412347"/>
                  </a:cubicBezTo>
                  <a:cubicBezTo>
                    <a:pt x="443668" y="412347"/>
                    <a:pt x="474212" y="380318"/>
                    <a:pt x="496576" y="356838"/>
                  </a:cubicBezTo>
                  <a:cubicBezTo>
                    <a:pt x="509611" y="343057"/>
                    <a:pt x="519068" y="333231"/>
                    <a:pt x="529931" y="331189"/>
                  </a:cubicBezTo>
                  <a:cubicBezTo>
                    <a:pt x="569292" y="324171"/>
                    <a:pt x="602903" y="391420"/>
                    <a:pt x="606353" y="398821"/>
                  </a:cubicBezTo>
                  <a:lnTo>
                    <a:pt x="608909" y="404436"/>
                  </a:lnTo>
                  <a:lnTo>
                    <a:pt x="604947" y="409029"/>
                  </a:lnTo>
                  <a:cubicBezTo>
                    <a:pt x="513317" y="515837"/>
                    <a:pt x="380537" y="521196"/>
                    <a:pt x="354722" y="521196"/>
                  </a:cubicBezTo>
                  <a:cubicBezTo>
                    <a:pt x="351527" y="521196"/>
                    <a:pt x="349866" y="521068"/>
                    <a:pt x="349866" y="521068"/>
                  </a:cubicBezTo>
                  <a:cubicBezTo>
                    <a:pt x="290057" y="521068"/>
                    <a:pt x="126733" y="470153"/>
                    <a:pt x="119832" y="467984"/>
                  </a:cubicBezTo>
                  <a:lnTo>
                    <a:pt x="113187" y="465942"/>
                  </a:lnTo>
                  <a:close/>
                  <a:moveTo>
                    <a:pt x="0" y="281344"/>
                  </a:moveTo>
                  <a:lnTo>
                    <a:pt x="95969" y="281344"/>
                  </a:lnTo>
                  <a:lnTo>
                    <a:pt x="95969" y="471447"/>
                  </a:lnTo>
                  <a:lnTo>
                    <a:pt x="0" y="471447"/>
                  </a:lnTo>
                  <a:close/>
                  <a:moveTo>
                    <a:pt x="425485" y="142914"/>
                  </a:moveTo>
                  <a:lnTo>
                    <a:pt x="425485" y="168561"/>
                  </a:lnTo>
                  <a:lnTo>
                    <a:pt x="521959" y="168561"/>
                  </a:lnTo>
                  <a:lnTo>
                    <a:pt x="521959" y="142914"/>
                  </a:lnTo>
                  <a:close/>
                  <a:moveTo>
                    <a:pt x="249660" y="73882"/>
                  </a:moveTo>
                  <a:lnTo>
                    <a:pt x="554926" y="73882"/>
                  </a:lnTo>
                  <a:lnTo>
                    <a:pt x="554926" y="204927"/>
                  </a:lnTo>
                  <a:cubicBezTo>
                    <a:pt x="554926" y="209393"/>
                    <a:pt x="551348" y="212966"/>
                    <a:pt x="546876" y="212966"/>
                  </a:cubicBezTo>
                  <a:lnTo>
                    <a:pt x="257710" y="212966"/>
                  </a:lnTo>
                  <a:cubicBezTo>
                    <a:pt x="253238" y="212966"/>
                    <a:pt x="249660" y="209393"/>
                    <a:pt x="249660" y="204927"/>
                  </a:cubicBezTo>
                  <a:close/>
                  <a:moveTo>
                    <a:pt x="257710" y="0"/>
                  </a:moveTo>
                  <a:lnTo>
                    <a:pt x="546876" y="0"/>
                  </a:lnTo>
                  <a:cubicBezTo>
                    <a:pt x="551348" y="0"/>
                    <a:pt x="554926" y="3699"/>
                    <a:pt x="554926" y="8035"/>
                  </a:cubicBezTo>
                  <a:lnTo>
                    <a:pt x="554926" y="45021"/>
                  </a:lnTo>
                  <a:lnTo>
                    <a:pt x="249660" y="45021"/>
                  </a:lnTo>
                  <a:lnTo>
                    <a:pt x="249660" y="8035"/>
                  </a:lnTo>
                  <a:cubicBezTo>
                    <a:pt x="249660" y="3571"/>
                    <a:pt x="253238" y="0"/>
                    <a:pt x="257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B8C8C36-2F24-4C46-8872-CA02433EAD3C}"/>
                </a:ext>
              </a:extLst>
            </p:cNvPr>
            <p:cNvCxnSpPr/>
            <p:nvPr/>
          </p:nvCxnSpPr>
          <p:spPr>
            <a:xfrm>
              <a:off x="7893048" y="5018998"/>
              <a:ext cx="0" cy="921569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407AC1D-2205-4730-906D-CD3D3A6E3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712402"/>
            <a:ext cx="4314378" cy="4314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8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i$ľíḋè">
            <a:extLst>
              <a:ext uri="{FF2B5EF4-FFF2-40B4-BE49-F238E27FC236}">
                <a16:creationId xmlns:a16="http://schemas.microsoft.com/office/drawing/2014/main" id="{E0E01E55-6814-4369-B6A8-548F9F88E0D7}"/>
              </a:ext>
            </a:extLst>
          </p:cNvPr>
          <p:cNvGrpSpPr/>
          <p:nvPr/>
        </p:nvGrpSpPr>
        <p:grpSpPr>
          <a:xfrm>
            <a:off x="2675673" y="2038967"/>
            <a:ext cx="641497" cy="3291133"/>
            <a:chOff x="2748145" y="2038967"/>
            <a:chExt cx="641497" cy="3291133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885924B-FF09-4876-8CCC-E669A5B9629A}"/>
                </a:ext>
              </a:extLst>
            </p:cNvPr>
            <p:cNvCxnSpPr/>
            <p:nvPr/>
          </p:nvCxnSpPr>
          <p:spPr>
            <a:xfrm flipH="1">
              <a:off x="2748145" y="4322842"/>
              <a:ext cx="641497" cy="0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6230350-6AD6-49C8-AE5C-D97816C27894}"/>
                </a:ext>
              </a:extLst>
            </p:cNvPr>
            <p:cNvCxnSpPr/>
            <p:nvPr/>
          </p:nvCxnSpPr>
          <p:spPr>
            <a:xfrm flipH="1">
              <a:off x="2748145" y="5330100"/>
              <a:ext cx="641497" cy="0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3FDA5AB-77DA-4D15-A150-9BFF683582DC}"/>
                </a:ext>
              </a:extLst>
            </p:cNvPr>
            <p:cNvCxnSpPr/>
            <p:nvPr/>
          </p:nvCxnSpPr>
          <p:spPr>
            <a:xfrm flipH="1">
              <a:off x="2748145" y="2038967"/>
              <a:ext cx="641497" cy="0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4C3FC3F-B6A2-4049-B7A4-13B97082369D}"/>
                </a:ext>
              </a:extLst>
            </p:cNvPr>
            <p:cNvCxnSpPr/>
            <p:nvPr/>
          </p:nvCxnSpPr>
          <p:spPr>
            <a:xfrm flipH="1">
              <a:off x="2748145" y="3046225"/>
              <a:ext cx="641497" cy="0"/>
            </a:xfrm>
            <a:prstGeom prst="line">
              <a:avLst/>
            </a:prstGeom>
            <a:ln w="285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20E5846-227E-48F7-9414-C018E0A012B2}"/>
              </a:ext>
            </a:extLst>
          </p:cNvPr>
          <p:cNvCxnSpPr/>
          <p:nvPr/>
        </p:nvCxnSpPr>
        <p:spPr>
          <a:xfrm flipV="1">
            <a:off x="8232584" y="1849810"/>
            <a:ext cx="0" cy="1256334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îśľïḍe">
            <a:extLst>
              <a:ext uri="{FF2B5EF4-FFF2-40B4-BE49-F238E27FC236}">
                <a16:creationId xmlns:a16="http://schemas.microsoft.com/office/drawing/2014/main" id="{14D1D7C5-10A0-4AA0-BFEF-286CC6BFDA4D}"/>
              </a:ext>
            </a:extLst>
          </p:cNvPr>
          <p:cNvSpPr/>
          <p:nvPr/>
        </p:nvSpPr>
        <p:spPr>
          <a:xfrm>
            <a:off x="928387" y="1716192"/>
            <a:ext cx="1578935" cy="1578935"/>
          </a:xfrm>
          <a:prstGeom prst="ellipse">
            <a:avLst/>
          </a:prstGeom>
          <a:solidFill>
            <a:schemeClr val="accent1"/>
          </a:solidFill>
          <a:ln w="76200" cap="rnd">
            <a:solidFill>
              <a:schemeClr val="tx2">
                <a:lumMod val="20000"/>
                <a:lumOff val="8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ïṧḷiḑé">
            <a:extLst>
              <a:ext uri="{FF2B5EF4-FFF2-40B4-BE49-F238E27FC236}">
                <a16:creationId xmlns:a16="http://schemas.microsoft.com/office/drawing/2014/main" id="{77B2B1FC-5A71-4352-89D6-4FC904B90D0E}"/>
              </a:ext>
            </a:extLst>
          </p:cNvPr>
          <p:cNvSpPr/>
          <p:nvPr/>
        </p:nvSpPr>
        <p:spPr>
          <a:xfrm>
            <a:off x="928387" y="4012825"/>
            <a:ext cx="1578935" cy="1578935"/>
          </a:xfrm>
          <a:prstGeom prst="ellipse">
            <a:avLst/>
          </a:prstGeom>
          <a:solidFill>
            <a:schemeClr val="accent1"/>
          </a:solidFill>
          <a:ln w="76200" cap="rnd">
            <a:solidFill>
              <a:schemeClr val="tx2">
                <a:lumMod val="20000"/>
                <a:lumOff val="80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îṡ1îḑè">
            <a:extLst>
              <a:ext uri="{FF2B5EF4-FFF2-40B4-BE49-F238E27FC236}">
                <a16:creationId xmlns:a16="http://schemas.microsoft.com/office/drawing/2014/main" id="{8BEEDA69-E72F-4209-AE88-0F7D10AB3F3B}"/>
              </a:ext>
            </a:extLst>
          </p:cNvPr>
          <p:cNvSpPr/>
          <p:nvPr/>
        </p:nvSpPr>
        <p:spPr>
          <a:xfrm>
            <a:off x="3492790" y="4002093"/>
            <a:ext cx="641497" cy="641497"/>
          </a:xfrm>
          <a:prstGeom prst="ellipse">
            <a:avLst/>
          </a:prstGeom>
          <a:solidFill>
            <a:schemeClr val="accent2"/>
          </a:solidFill>
          <a:ln w="3810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>
              <a:lnSpc>
                <a:spcPct val="120000"/>
              </a:lnSpc>
            </a:pP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iṡ1iḑè">
            <a:extLst>
              <a:ext uri="{FF2B5EF4-FFF2-40B4-BE49-F238E27FC236}">
                <a16:creationId xmlns:a16="http://schemas.microsoft.com/office/drawing/2014/main" id="{563B3902-0133-4385-847E-DF78E9FE2077}"/>
              </a:ext>
            </a:extLst>
          </p:cNvPr>
          <p:cNvSpPr/>
          <p:nvPr/>
        </p:nvSpPr>
        <p:spPr>
          <a:xfrm>
            <a:off x="3492790" y="5013047"/>
            <a:ext cx="641497" cy="641497"/>
          </a:xfrm>
          <a:prstGeom prst="ellipse">
            <a:avLst/>
          </a:prstGeom>
          <a:solidFill>
            <a:schemeClr val="accent2"/>
          </a:solidFill>
          <a:ln w="3810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>
              <a:lnSpc>
                <a:spcPct val="120000"/>
              </a:lnSpc>
            </a:pP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iṣļîḓé">
            <a:extLst>
              <a:ext uri="{FF2B5EF4-FFF2-40B4-BE49-F238E27FC236}">
                <a16:creationId xmlns:a16="http://schemas.microsoft.com/office/drawing/2014/main" id="{9F92AF04-C5B4-4136-98C0-B0888034B5DF}"/>
              </a:ext>
            </a:extLst>
          </p:cNvPr>
          <p:cNvSpPr/>
          <p:nvPr/>
        </p:nvSpPr>
        <p:spPr>
          <a:xfrm>
            <a:off x="3492790" y="1718218"/>
            <a:ext cx="641497" cy="641497"/>
          </a:xfrm>
          <a:prstGeom prst="ellipse">
            <a:avLst/>
          </a:prstGeom>
          <a:solidFill>
            <a:schemeClr val="accent2"/>
          </a:solidFill>
          <a:ln w="3810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>
              <a:lnSpc>
                <a:spcPct val="120000"/>
              </a:lnSpc>
            </a:pP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ïŝḷïḍê">
            <a:extLst>
              <a:ext uri="{FF2B5EF4-FFF2-40B4-BE49-F238E27FC236}">
                <a16:creationId xmlns:a16="http://schemas.microsoft.com/office/drawing/2014/main" id="{8F7E0B40-6A31-4E89-AB4F-1CBF0374D100}"/>
              </a:ext>
            </a:extLst>
          </p:cNvPr>
          <p:cNvSpPr/>
          <p:nvPr/>
        </p:nvSpPr>
        <p:spPr>
          <a:xfrm>
            <a:off x="3492790" y="2729172"/>
            <a:ext cx="641497" cy="641497"/>
          </a:xfrm>
          <a:prstGeom prst="ellipse">
            <a:avLst/>
          </a:prstGeom>
          <a:solidFill>
            <a:schemeClr val="accent2"/>
          </a:solidFill>
          <a:ln w="3810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>
              <a:lnSpc>
                <a:spcPct val="120000"/>
              </a:lnSpc>
            </a:pP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îṩ1idè">
            <a:extLst>
              <a:ext uri="{FF2B5EF4-FFF2-40B4-BE49-F238E27FC236}">
                <a16:creationId xmlns:a16="http://schemas.microsoft.com/office/drawing/2014/main" id="{834BC4B6-0798-4C5A-AA85-EBA6D4960D5F}"/>
              </a:ext>
            </a:extLst>
          </p:cNvPr>
          <p:cNvSpPr/>
          <p:nvPr/>
        </p:nvSpPr>
        <p:spPr>
          <a:xfrm>
            <a:off x="3651724" y="4167127"/>
            <a:ext cx="323628" cy="311430"/>
          </a:xfrm>
          <a:custGeom>
            <a:avLst/>
            <a:gdLst>
              <a:gd name="connsiteX0" fmla="*/ 304314 w 608485"/>
              <a:gd name="connsiteY0" fmla="*/ 404190 h 585552"/>
              <a:gd name="connsiteX1" fmla="*/ 242401 w 608485"/>
              <a:gd name="connsiteY1" fmla="*/ 443040 h 585552"/>
              <a:gd name="connsiteX2" fmla="*/ 242401 w 608485"/>
              <a:gd name="connsiteY2" fmla="*/ 510841 h 585552"/>
              <a:gd name="connsiteX3" fmla="*/ 366226 w 608485"/>
              <a:gd name="connsiteY3" fmla="*/ 510841 h 585552"/>
              <a:gd name="connsiteX4" fmla="*/ 366226 w 608485"/>
              <a:gd name="connsiteY4" fmla="*/ 443040 h 585552"/>
              <a:gd name="connsiteX5" fmla="*/ 533686 w 608485"/>
              <a:gd name="connsiteY5" fmla="*/ 98439 h 585552"/>
              <a:gd name="connsiteX6" fmla="*/ 608485 w 608485"/>
              <a:gd name="connsiteY6" fmla="*/ 98439 h 585552"/>
              <a:gd name="connsiteX7" fmla="*/ 608485 w 608485"/>
              <a:gd name="connsiteY7" fmla="*/ 216283 h 585552"/>
              <a:gd name="connsiteX8" fmla="*/ 533686 w 608485"/>
              <a:gd name="connsiteY8" fmla="*/ 216283 h 585552"/>
              <a:gd name="connsiteX9" fmla="*/ 0 w 608485"/>
              <a:gd name="connsiteY9" fmla="*/ 98439 h 585552"/>
              <a:gd name="connsiteX10" fmla="*/ 74799 w 608485"/>
              <a:gd name="connsiteY10" fmla="*/ 98439 h 585552"/>
              <a:gd name="connsiteX11" fmla="*/ 74799 w 608485"/>
              <a:gd name="connsiteY11" fmla="*/ 216283 h 585552"/>
              <a:gd name="connsiteX12" fmla="*/ 0 w 608485"/>
              <a:gd name="connsiteY12" fmla="*/ 216283 h 585552"/>
              <a:gd name="connsiteX13" fmla="*/ 189841 w 608485"/>
              <a:gd name="connsiteY13" fmla="*/ 74712 h 585552"/>
              <a:gd name="connsiteX14" fmla="*/ 189841 w 608485"/>
              <a:gd name="connsiteY14" fmla="*/ 234221 h 585552"/>
              <a:gd name="connsiteX15" fmla="*/ 304314 w 608485"/>
              <a:gd name="connsiteY15" fmla="*/ 306131 h 585552"/>
              <a:gd name="connsiteX16" fmla="*/ 418786 w 608485"/>
              <a:gd name="connsiteY16" fmla="*/ 234221 h 585552"/>
              <a:gd name="connsiteX17" fmla="*/ 418786 w 608485"/>
              <a:gd name="connsiteY17" fmla="*/ 74712 h 585552"/>
              <a:gd name="connsiteX18" fmla="*/ 115022 w 608485"/>
              <a:gd name="connsiteY18" fmla="*/ 0 h 585552"/>
              <a:gd name="connsiteX19" fmla="*/ 493605 w 608485"/>
              <a:gd name="connsiteY19" fmla="*/ 0 h 585552"/>
              <a:gd name="connsiteX20" fmla="*/ 493605 w 608485"/>
              <a:gd name="connsiteY20" fmla="*/ 275499 h 585552"/>
              <a:gd name="connsiteX21" fmla="*/ 366787 w 608485"/>
              <a:gd name="connsiteY21" fmla="*/ 355254 h 585552"/>
              <a:gd name="connsiteX22" fmla="*/ 441045 w 608485"/>
              <a:gd name="connsiteY22" fmla="*/ 401762 h 585552"/>
              <a:gd name="connsiteX23" fmla="*/ 441045 w 608485"/>
              <a:gd name="connsiteY23" fmla="*/ 585552 h 585552"/>
              <a:gd name="connsiteX24" fmla="*/ 167582 w 608485"/>
              <a:gd name="connsiteY24" fmla="*/ 585552 h 585552"/>
              <a:gd name="connsiteX25" fmla="*/ 167582 w 608485"/>
              <a:gd name="connsiteY25" fmla="*/ 401762 h 585552"/>
              <a:gd name="connsiteX26" fmla="*/ 241840 w 608485"/>
              <a:gd name="connsiteY26" fmla="*/ 355254 h 585552"/>
              <a:gd name="connsiteX27" fmla="*/ 115022 w 608485"/>
              <a:gd name="connsiteY27" fmla="*/ 275499 h 58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8485" h="585552">
                <a:moveTo>
                  <a:pt x="304314" y="404190"/>
                </a:moveTo>
                <a:lnTo>
                  <a:pt x="242401" y="443040"/>
                </a:lnTo>
                <a:lnTo>
                  <a:pt x="242401" y="510841"/>
                </a:lnTo>
                <a:lnTo>
                  <a:pt x="366226" y="510841"/>
                </a:lnTo>
                <a:lnTo>
                  <a:pt x="366226" y="443040"/>
                </a:lnTo>
                <a:close/>
                <a:moveTo>
                  <a:pt x="533686" y="98439"/>
                </a:moveTo>
                <a:lnTo>
                  <a:pt x="608485" y="98439"/>
                </a:lnTo>
                <a:lnTo>
                  <a:pt x="608485" y="216283"/>
                </a:lnTo>
                <a:lnTo>
                  <a:pt x="533686" y="216283"/>
                </a:lnTo>
                <a:close/>
                <a:moveTo>
                  <a:pt x="0" y="98439"/>
                </a:moveTo>
                <a:lnTo>
                  <a:pt x="74799" y="98439"/>
                </a:lnTo>
                <a:lnTo>
                  <a:pt x="74799" y="216283"/>
                </a:lnTo>
                <a:lnTo>
                  <a:pt x="0" y="216283"/>
                </a:lnTo>
                <a:close/>
                <a:moveTo>
                  <a:pt x="189841" y="74712"/>
                </a:moveTo>
                <a:lnTo>
                  <a:pt x="189841" y="234221"/>
                </a:lnTo>
                <a:lnTo>
                  <a:pt x="304314" y="306131"/>
                </a:lnTo>
                <a:lnTo>
                  <a:pt x="418786" y="234221"/>
                </a:lnTo>
                <a:lnTo>
                  <a:pt x="418786" y="74712"/>
                </a:lnTo>
                <a:close/>
                <a:moveTo>
                  <a:pt x="115022" y="0"/>
                </a:moveTo>
                <a:lnTo>
                  <a:pt x="493605" y="0"/>
                </a:lnTo>
                <a:lnTo>
                  <a:pt x="493605" y="275499"/>
                </a:lnTo>
                <a:lnTo>
                  <a:pt x="366787" y="355254"/>
                </a:lnTo>
                <a:lnTo>
                  <a:pt x="441045" y="401762"/>
                </a:lnTo>
                <a:lnTo>
                  <a:pt x="441045" y="585552"/>
                </a:lnTo>
                <a:lnTo>
                  <a:pt x="167582" y="585552"/>
                </a:lnTo>
                <a:lnTo>
                  <a:pt x="167582" y="401762"/>
                </a:lnTo>
                <a:lnTo>
                  <a:pt x="241840" y="355254"/>
                </a:lnTo>
                <a:lnTo>
                  <a:pt x="115022" y="275499"/>
                </a:lnTo>
                <a:close/>
              </a:path>
            </a:pathLst>
          </a:custGeom>
          <a:solidFill>
            <a:schemeClr val="tx2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>
              <a:lnSpc>
                <a:spcPct val="120000"/>
              </a:lnSpc>
            </a:pP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ïš1ïḑé">
            <a:extLst>
              <a:ext uri="{FF2B5EF4-FFF2-40B4-BE49-F238E27FC236}">
                <a16:creationId xmlns:a16="http://schemas.microsoft.com/office/drawing/2014/main" id="{E097FC23-0DF9-40DC-9C3D-710C20EA8FE6}"/>
              </a:ext>
            </a:extLst>
          </p:cNvPr>
          <p:cNvSpPr/>
          <p:nvPr/>
        </p:nvSpPr>
        <p:spPr>
          <a:xfrm>
            <a:off x="3651724" y="5178081"/>
            <a:ext cx="323628" cy="311430"/>
          </a:xfrm>
          <a:custGeom>
            <a:avLst/>
            <a:gdLst>
              <a:gd name="connsiteX0" fmla="*/ 304314 w 608485"/>
              <a:gd name="connsiteY0" fmla="*/ 404190 h 585552"/>
              <a:gd name="connsiteX1" fmla="*/ 242401 w 608485"/>
              <a:gd name="connsiteY1" fmla="*/ 443040 h 585552"/>
              <a:gd name="connsiteX2" fmla="*/ 242401 w 608485"/>
              <a:gd name="connsiteY2" fmla="*/ 510841 h 585552"/>
              <a:gd name="connsiteX3" fmla="*/ 366226 w 608485"/>
              <a:gd name="connsiteY3" fmla="*/ 510841 h 585552"/>
              <a:gd name="connsiteX4" fmla="*/ 366226 w 608485"/>
              <a:gd name="connsiteY4" fmla="*/ 443040 h 585552"/>
              <a:gd name="connsiteX5" fmla="*/ 533686 w 608485"/>
              <a:gd name="connsiteY5" fmla="*/ 98439 h 585552"/>
              <a:gd name="connsiteX6" fmla="*/ 608485 w 608485"/>
              <a:gd name="connsiteY6" fmla="*/ 98439 h 585552"/>
              <a:gd name="connsiteX7" fmla="*/ 608485 w 608485"/>
              <a:gd name="connsiteY7" fmla="*/ 216283 h 585552"/>
              <a:gd name="connsiteX8" fmla="*/ 533686 w 608485"/>
              <a:gd name="connsiteY8" fmla="*/ 216283 h 585552"/>
              <a:gd name="connsiteX9" fmla="*/ 0 w 608485"/>
              <a:gd name="connsiteY9" fmla="*/ 98439 h 585552"/>
              <a:gd name="connsiteX10" fmla="*/ 74799 w 608485"/>
              <a:gd name="connsiteY10" fmla="*/ 98439 h 585552"/>
              <a:gd name="connsiteX11" fmla="*/ 74799 w 608485"/>
              <a:gd name="connsiteY11" fmla="*/ 216283 h 585552"/>
              <a:gd name="connsiteX12" fmla="*/ 0 w 608485"/>
              <a:gd name="connsiteY12" fmla="*/ 216283 h 585552"/>
              <a:gd name="connsiteX13" fmla="*/ 189841 w 608485"/>
              <a:gd name="connsiteY13" fmla="*/ 74712 h 585552"/>
              <a:gd name="connsiteX14" fmla="*/ 189841 w 608485"/>
              <a:gd name="connsiteY14" fmla="*/ 234221 h 585552"/>
              <a:gd name="connsiteX15" fmla="*/ 304314 w 608485"/>
              <a:gd name="connsiteY15" fmla="*/ 306131 h 585552"/>
              <a:gd name="connsiteX16" fmla="*/ 418786 w 608485"/>
              <a:gd name="connsiteY16" fmla="*/ 234221 h 585552"/>
              <a:gd name="connsiteX17" fmla="*/ 418786 w 608485"/>
              <a:gd name="connsiteY17" fmla="*/ 74712 h 585552"/>
              <a:gd name="connsiteX18" fmla="*/ 115022 w 608485"/>
              <a:gd name="connsiteY18" fmla="*/ 0 h 585552"/>
              <a:gd name="connsiteX19" fmla="*/ 493605 w 608485"/>
              <a:gd name="connsiteY19" fmla="*/ 0 h 585552"/>
              <a:gd name="connsiteX20" fmla="*/ 493605 w 608485"/>
              <a:gd name="connsiteY20" fmla="*/ 275499 h 585552"/>
              <a:gd name="connsiteX21" fmla="*/ 366787 w 608485"/>
              <a:gd name="connsiteY21" fmla="*/ 355254 h 585552"/>
              <a:gd name="connsiteX22" fmla="*/ 441045 w 608485"/>
              <a:gd name="connsiteY22" fmla="*/ 401762 h 585552"/>
              <a:gd name="connsiteX23" fmla="*/ 441045 w 608485"/>
              <a:gd name="connsiteY23" fmla="*/ 585552 h 585552"/>
              <a:gd name="connsiteX24" fmla="*/ 167582 w 608485"/>
              <a:gd name="connsiteY24" fmla="*/ 585552 h 585552"/>
              <a:gd name="connsiteX25" fmla="*/ 167582 w 608485"/>
              <a:gd name="connsiteY25" fmla="*/ 401762 h 585552"/>
              <a:gd name="connsiteX26" fmla="*/ 241840 w 608485"/>
              <a:gd name="connsiteY26" fmla="*/ 355254 h 585552"/>
              <a:gd name="connsiteX27" fmla="*/ 115022 w 608485"/>
              <a:gd name="connsiteY27" fmla="*/ 275499 h 58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8485" h="585552">
                <a:moveTo>
                  <a:pt x="304314" y="404190"/>
                </a:moveTo>
                <a:lnTo>
                  <a:pt x="242401" y="443040"/>
                </a:lnTo>
                <a:lnTo>
                  <a:pt x="242401" y="510841"/>
                </a:lnTo>
                <a:lnTo>
                  <a:pt x="366226" y="510841"/>
                </a:lnTo>
                <a:lnTo>
                  <a:pt x="366226" y="443040"/>
                </a:lnTo>
                <a:close/>
                <a:moveTo>
                  <a:pt x="533686" y="98439"/>
                </a:moveTo>
                <a:lnTo>
                  <a:pt x="608485" y="98439"/>
                </a:lnTo>
                <a:lnTo>
                  <a:pt x="608485" y="216283"/>
                </a:lnTo>
                <a:lnTo>
                  <a:pt x="533686" y="216283"/>
                </a:lnTo>
                <a:close/>
                <a:moveTo>
                  <a:pt x="0" y="98439"/>
                </a:moveTo>
                <a:lnTo>
                  <a:pt x="74799" y="98439"/>
                </a:lnTo>
                <a:lnTo>
                  <a:pt x="74799" y="216283"/>
                </a:lnTo>
                <a:lnTo>
                  <a:pt x="0" y="216283"/>
                </a:lnTo>
                <a:close/>
                <a:moveTo>
                  <a:pt x="189841" y="74712"/>
                </a:moveTo>
                <a:lnTo>
                  <a:pt x="189841" y="234221"/>
                </a:lnTo>
                <a:lnTo>
                  <a:pt x="304314" y="306131"/>
                </a:lnTo>
                <a:lnTo>
                  <a:pt x="418786" y="234221"/>
                </a:lnTo>
                <a:lnTo>
                  <a:pt x="418786" y="74712"/>
                </a:lnTo>
                <a:close/>
                <a:moveTo>
                  <a:pt x="115022" y="0"/>
                </a:moveTo>
                <a:lnTo>
                  <a:pt x="493605" y="0"/>
                </a:lnTo>
                <a:lnTo>
                  <a:pt x="493605" y="275499"/>
                </a:lnTo>
                <a:lnTo>
                  <a:pt x="366787" y="355254"/>
                </a:lnTo>
                <a:lnTo>
                  <a:pt x="441045" y="401762"/>
                </a:lnTo>
                <a:lnTo>
                  <a:pt x="441045" y="585552"/>
                </a:lnTo>
                <a:lnTo>
                  <a:pt x="167582" y="585552"/>
                </a:lnTo>
                <a:lnTo>
                  <a:pt x="167582" y="401762"/>
                </a:lnTo>
                <a:lnTo>
                  <a:pt x="241840" y="355254"/>
                </a:lnTo>
                <a:lnTo>
                  <a:pt x="115022" y="275499"/>
                </a:lnTo>
                <a:close/>
              </a:path>
            </a:pathLst>
          </a:custGeom>
          <a:solidFill>
            <a:schemeClr val="tx2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>
              <a:lnSpc>
                <a:spcPct val="120000"/>
              </a:lnSpc>
            </a:pP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iSlíḑe">
            <a:extLst>
              <a:ext uri="{FF2B5EF4-FFF2-40B4-BE49-F238E27FC236}">
                <a16:creationId xmlns:a16="http://schemas.microsoft.com/office/drawing/2014/main" id="{A3C2CBCD-E38F-4374-AFCB-8F9F46ABB0AB}"/>
              </a:ext>
            </a:extLst>
          </p:cNvPr>
          <p:cNvSpPr/>
          <p:nvPr/>
        </p:nvSpPr>
        <p:spPr>
          <a:xfrm>
            <a:off x="3651724" y="1883252"/>
            <a:ext cx="323628" cy="311430"/>
          </a:xfrm>
          <a:custGeom>
            <a:avLst/>
            <a:gdLst>
              <a:gd name="connsiteX0" fmla="*/ 304314 w 608485"/>
              <a:gd name="connsiteY0" fmla="*/ 404190 h 585552"/>
              <a:gd name="connsiteX1" fmla="*/ 242401 w 608485"/>
              <a:gd name="connsiteY1" fmla="*/ 443040 h 585552"/>
              <a:gd name="connsiteX2" fmla="*/ 242401 w 608485"/>
              <a:gd name="connsiteY2" fmla="*/ 510841 h 585552"/>
              <a:gd name="connsiteX3" fmla="*/ 366226 w 608485"/>
              <a:gd name="connsiteY3" fmla="*/ 510841 h 585552"/>
              <a:gd name="connsiteX4" fmla="*/ 366226 w 608485"/>
              <a:gd name="connsiteY4" fmla="*/ 443040 h 585552"/>
              <a:gd name="connsiteX5" fmla="*/ 533686 w 608485"/>
              <a:gd name="connsiteY5" fmla="*/ 98439 h 585552"/>
              <a:gd name="connsiteX6" fmla="*/ 608485 w 608485"/>
              <a:gd name="connsiteY6" fmla="*/ 98439 h 585552"/>
              <a:gd name="connsiteX7" fmla="*/ 608485 w 608485"/>
              <a:gd name="connsiteY7" fmla="*/ 216283 h 585552"/>
              <a:gd name="connsiteX8" fmla="*/ 533686 w 608485"/>
              <a:gd name="connsiteY8" fmla="*/ 216283 h 585552"/>
              <a:gd name="connsiteX9" fmla="*/ 0 w 608485"/>
              <a:gd name="connsiteY9" fmla="*/ 98439 h 585552"/>
              <a:gd name="connsiteX10" fmla="*/ 74799 w 608485"/>
              <a:gd name="connsiteY10" fmla="*/ 98439 h 585552"/>
              <a:gd name="connsiteX11" fmla="*/ 74799 w 608485"/>
              <a:gd name="connsiteY11" fmla="*/ 216283 h 585552"/>
              <a:gd name="connsiteX12" fmla="*/ 0 w 608485"/>
              <a:gd name="connsiteY12" fmla="*/ 216283 h 585552"/>
              <a:gd name="connsiteX13" fmla="*/ 189841 w 608485"/>
              <a:gd name="connsiteY13" fmla="*/ 74712 h 585552"/>
              <a:gd name="connsiteX14" fmla="*/ 189841 w 608485"/>
              <a:gd name="connsiteY14" fmla="*/ 234221 h 585552"/>
              <a:gd name="connsiteX15" fmla="*/ 304314 w 608485"/>
              <a:gd name="connsiteY15" fmla="*/ 306131 h 585552"/>
              <a:gd name="connsiteX16" fmla="*/ 418786 w 608485"/>
              <a:gd name="connsiteY16" fmla="*/ 234221 h 585552"/>
              <a:gd name="connsiteX17" fmla="*/ 418786 w 608485"/>
              <a:gd name="connsiteY17" fmla="*/ 74712 h 585552"/>
              <a:gd name="connsiteX18" fmla="*/ 115022 w 608485"/>
              <a:gd name="connsiteY18" fmla="*/ 0 h 585552"/>
              <a:gd name="connsiteX19" fmla="*/ 493605 w 608485"/>
              <a:gd name="connsiteY19" fmla="*/ 0 h 585552"/>
              <a:gd name="connsiteX20" fmla="*/ 493605 w 608485"/>
              <a:gd name="connsiteY20" fmla="*/ 275499 h 585552"/>
              <a:gd name="connsiteX21" fmla="*/ 366787 w 608485"/>
              <a:gd name="connsiteY21" fmla="*/ 355254 h 585552"/>
              <a:gd name="connsiteX22" fmla="*/ 441045 w 608485"/>
              <a:gd name="connsiteY22" fmla="*/ 401762 h 585552"/>
              <a:gd name="connsiteX23" fmla="*/ 441045 w 608485"/>
              <a:gd name="connsiteY23" fmla="*/ 585552 h 585552"/>
              <a:gd name="connsiteX24" fmla="*/ 167582 w 608485"/>
              <a:gd name="connsiteY24" fmla="*/ 585552 h 585552"/>
              <a:gd name="connsiteX25" fmla="*/ 167582 w 608485"/>
              <a:gd name="connsiteY25" fmla="*/ 401762 h 585552"/>
              <a:gd name="connsiteX26" fmla="*/ 241840 w 608485"/>
              <a:gd name="connsiteY26" fmla="*/ 355254 h 585552"/>
              <a:gd name="connsiteX27" fmla="*/ 115022 w 608485"/>
              <a:gd name="connsiteY27" fmla="*/ 275499 h 58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8485" h="585552">
                <a:moveTo>
                  <a:pt x="304314" y="404190"/>
                </a:moveTo>
                <a:lnTo>
                  <a:pt x="242401" y="443040"/>
                </a:lnTo>
                <a:lnTo>
                  <a:pt x="242401" y="510841"/>
                </a:lnTo>
                <a:lnTo>
                  <a:pt x="366226" y="510841"/>
                </a:lnTo>
                <a:lnTo>
                  <a:pt x="366226" y="443040"/>
                </a:lnTo>
                <a:close/>
                <a:moveTo>
                  <a:pt x="533686" y="98439"/>
                </a:moveTo>
                <a:lnTo>
                  <a:pt x="608485" y="98439"/>
                </a:lnTo>
                <a:lnTo>
                  <a:pt x="608485" y="216283"/>
                </a:lnTo>
                <a:lnTo>
                  <a:pt x="533686" y="216283"/>
                </a:lnTo>
                <a:close/>
                <a:moveTo>
                  <a:pt x="0" y="98439"/>
                </a:moveTo>
                <a:lnTo>
                  <a:pt x="74799" y="98439"/>
                </a:lnTo>
                <a:lnTo>
                  <a:pt x="74799" y="216283"/>
                </a:lnTo>
                <a:lnTo>
                  <a:pt x="0" y="216283"/>
                </a:lnTo>
                <a:close/>
                <a:moveTo>
                  <a:pt x="189841" y="74712"/>
                </a:moveTo>
                <a:lnTo>
                  <a:pt x="189841" y="234221"/>
                </a:lnTo>
                <a:lnTo>
                  <a:pt x="304314" y="306131"/>
                </a:lnTo>
                <a:lnTo>
                  <a:pt x="418786" y="234221"/>
                </a:lnTo>
                <a:lnTo>
                  <a:pt x="418786" y="74712"/>
                </a:lnTo>
                <a:close/>
                <a:moveTo>
                  <a:pt x="115022" y="0"/>
                </a:moveTo>
                <a:lnTo>
                  <a:pt x="493605" y="0"/>
                </a:lnTo>
                <a:lnTo>
                  <a:pt x="493605" y="275499"/>
                </a:lnTo>
                <a:lnTo>
                  <a:pt x="366787" y="355254"/>
                </a:lnTo>
                <a:lnTo>
                  <a:pt x="441045" y="401762"/>
                </a:lnTo>
                <a:lnTo>
                  <a:pt x="441045" y="585552"/>
                </a:lnTo>
                <a:lnTo>
                  <a:pt x="167582" y="585552"/>
                </a:lnTo>
                <a:lnTo>
                  <a:pt x="167582" y="401762"/>
                </a:lnTo>
                <a:lnTo>
                  <a:pt x="241840" y="355254"/>
                </a:lnTo>
                <a:lnTo>
                  <a:pt x="115022" y="275499"/>
                </a:lnTo>
                <a:close/>
              </a:path>
            </a:pathLst>
          </a:custGeom>
          <a:solidFill>
            <a:schemeClr val="tx2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>
              <a:lnSpc>
                <a:spcPct val="120000"/>
              </a:lnSpc>
            </a:pP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iṥļiḓê">
            <a:extLst>
              <a:ext uri="{FF2B5EF4-FFF2-40B4-BE49-F238E27FC236}">
                <a16:creationId xmlns:a16="http://schemas.microsoft.com/office/drawing/2014/main" id="{DDE3B8BF-D911-4CB3-AD92-0A346ECD7257}"/>
              </a:ext>
            </a:extLst>
          </p:cNvPr>
          <p:cNvSpPr/>
          <p:nvPr/>
        </p:nvSpPr>
        <p:spPr>
          <a:xfrm>
            <a:off x="3651724" y="2894206"/>
            <a:ext cx="323628" cy="311430"/>
          </a:xfrm>
          <a:custGeom>
            <a:avLst/>
            <a:gdLst>
              <a:gd name="connsiteX0" fmla="*/ 304314 w 608485"/>
              <a:gd name="connsiteY0" fmla="*/ 404190 h 585552"/>
              <a:gd name="connsiteX1" fmla="*/ 242401 w 608485"/>
              <a:gd name="connsiteY1" fmla="*/ 443040 h 585552"/>
              <a:gd name="connsiteX2" fmla="*/ 242401 w 608485"/>
              <a:gd name="connsiteY2" fmla="*/ 510841 h 585552"/>
              <a:gd name="connsiteX3" fmla="*/ 366226 w 608485"/>
              <a:gd name="connsiteY3" fmla="*/ 510841 h 585552"/>
              <a:gd name="connsiteX4" fmla="*/ 366226 w 608485"/>
              <a:gd name="connsiteY4" fmla="*/ 443040 h 585552"/>
              <a:gd name="connsiteX5" fmla="*/ 533686 w 608485"/>
              <a:gd name="connsiteY5" fmla="*/ 98439 h 585552"/>
              <a:gd name="connsiteX6" fmla="*/ 608485 w 608485"/>
              <a:gd name="connsiteY6" fmla="*/ 98439 h 585552"/>
              <a:gd name="connsiteX7" fmla="*/ 608485 w 608485"/>
              <a:gd name="connsiteY7" fmla="*/ 216283 h 585552"/>
              <a:gd name="connsiteX8" fmla="*/ 533686 w 608485"/>
              <a:gd name="connsiteY8" fmla="*/ 216283 h 585552"/>
              <a:gd name="connsiteX9" fmla="*/ 0 w 608485"/>
              <a:gd name="connsiteY9" fmla="*/ 98439 h 585552"/>
              <a:gd name="connsiteX10" fmla="*/ 74799 w 608485"/>
              <a:gd name="connsiteY10" fmla="*/ 98439 h 585552"/>
              <a:gd name="connsiteX11" fmla="*/ 74799 w 608485"/>
              <a:gd name="connsiteY11" fmla="*/ 216283 h 585552"/>
              <a:gd name="connsiteX12" fmla="*/ 0 w 608485"/>
              <a:gd name="connsiteY12" fmla="*/ 216283 h 585552"/>
              <a:gd name="connsiteX13" fmla="*/ 189841 w 608485"/>
              <a:gd name="connsiteY13" fmla="*/ 74712 h 585552"/>
              <a:gd name="connsiteX14" fmla="*/ 189841 w 608485"/>
              <a:gd name="connsiteY14" fmla="*/ 234221 h 585552"/>
              <a:gd name="connsiteX15" fmla="*/ 304314 w 608485"/>
              <a:gd name="connsiteY15" fmla="*/ 306131 h 585552"/>
              <a:gd name="connsiteX16" fmla="*/ 418786 w 608485"/>
              <a:gd name="connsiteY16" fmla="*/ 234221 h 585552"/>
              <a:gd name="connsiteX17" fmla="*/ 418786 w 608485"/>
              <a:gd name="connsiteY17" fmla="*/ 74712 h 585552"/>
              <a:gd name="connsiteX18" fmla="*/ 115022 w 608485"/>
              <a:gd name="connsiteY18" fmla="*/ 0 h 585552"/>
              <a:gd name="connsiteX19" fmla="*/ 493605 w 608485"/>
              <a:gd name="connsiteY19" fmla="*/ 0 h 585552"/>
              <a:gd name="connsiteX20" fmla="*/ 493605 w 608485"/>
              <a:gd name="connsiteY20" fmla="*/ 275499 h 585552"/>
              <a:gd name="connsiteX21" fmla="*/ 366787 w 608485"/>
              <a:gd name="connsiteY21" fmla="*/ 355254 h 585552"/>
              <a:gd name="connsiteX22" fmla="*/ 441045 w 608485"/>
              <a:gd name="connsiteY22" fmla="*/ 401762 h 585552"/>
              <a:gd name="connsiteX23" fmla="*/ 441045 w 608485"/>
              <a:gd name="connsiteY23" fmla="*/ 585552 h 585552"/>
              <a:gd name="connsiteX24" fmla="*/ 167582 w 608485"/>
              <a:gd name="connsiteY24" fmla="*/ 585552 h 585552"/>
              <a:gd name="connsiteX25" fmla="*/ 167582 w 608485"/>
              <a:gd name="connsiteY25" fmla="*/ 401762 h 585552"/>
              <a:gd name="connsiteX26" fmla="*/ 241840 w 608485"/>
              <a:gd name="connsiteY26" fmla="*/ 355254 h 585552"/>
              <a:gd name="connsiteX27" fmla="*/ 115022 w 608485"/>
              <a:gd name="connsiteY27" fmla="*/ 275499 h 58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8485" h="585552">
                <a:moveTo>
                  <a:pt x="304314" y="404190"/>
                </a:moveTo>
                <a:lnTo>
                  <a:pt x="242401" y="443040"/>
                </a:lnTo>
                <a:lnTo>
                  <a:pt x="242401" y="510841"/>
                </a:lnTo>
                <a:lnTo>
                  <a:pt x="366226" y="510841"/>
                </a:lnTo>
                <a:lnTo>
                  <a:pt x="366226" y="443040"/>
                </a:lnTo>
                <a:close/>
                <a:moveTo>
                  <a:pt x="533686" y="98439"/>
                </a:moveTo>
                <a:lnTo>
                  <a:pt x="608485" y="98439"/>
                </a:lnTo>
                <a:lnTo>
                  <a:pt x="608485" y="216283"/>
                </a:lnTo>
                <a:lnTo>
                  <a:pt x="533686" y="216283"/>
                </a:lnTo>
                <a:close/>
                <a:moveTo>
                  <a:pt x="0" y="98439"/>
                </a:moveTo>
                <a:lnTo>
                  <a:pt x="74799" y="98439"/>
                </a:lnTo>
                <a:lnTo>
                  <a:pt x="74799" y="216283"/>
                </a:lnTo>
                <a:lnTo>
                  <a:pt x="0" y="216283"/>
                </a:lnTo>
                <a:close/>
                <a:moveTo>
                  <a:pt x="189841" y="74712"/>
                </a:moveTo>
                <a:lnTo>
                  <a:pt x="189841" y="234221"/>
                </a:lnTo>
                <a:lnTo>
                  <a:pt x="304314" y="306131"/>
                </a:lnTo>
                <a:lnTo>
                  <a:pt x="418786" y="234221"/>
                </a:lnTo>
                <a:lnTo>
                  <a:pt x="418786" y="74712"/>
                </a:lnTo>
                <a:close/>
                <a:moveTo>
                  <a:pt x="115022" y="0"/>
                </a:moveTo>
                <a:lnTo>
                  <a:pt x="493605" y="0"/>
                </a:lnTo>
                <a:lnTo>
                  <a:pt x="493605" y="275499"/>
                </a:lnTo>
                <a:lnTo>
                  <a:pt x="366787" y="355254"/>
                </a:lnTo>
                <a:lnTo>
                  <a:pt x="441045" y="401762"/>
                </a:lnTo>
                <a:lnTo>
                  <a:pt x="441045" y="585552"/>
                </a:lnTo>
                <a:lnTo>
                  <a:pt x="167582" y="585552"/>
                </a:lnTo>
                <a:lnTo>
                  <a:pt x="167582" y="401762"/>
                </a:lnTo>
                <a:lnTo>
                  <a:pt x="241840" y="355254"/>
                </a:lnTo>
                <a:lnTo>
                  <a:pt x="115022" y="275499"/>
                </a:lnTo>
                <a:close/>
              </a:path>
            </a:pathLst>
          </a:custGeom>
          <a:solidFill>
            <a:schemeClr val="tx2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>
              <a:lnSpc>
                <a:spcPct val="120000"/>
              </a:lnSpc>
            </a:pP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î$1iḋê">
            <a:extLst>
              <a:ext uri="{FF2B5EF4-FFF2-40B4-BE49-F238E27FC236}">
                <a16:creationId xmlns:a16="http://schemas.microsoft.com/office/drawing/2014/main" id="{5001E92F-757D-43A5-AB1E-16C83ABF536E}"/>
              </a:ext>
            </a:extLst>
          </p:cNvPr>
          <p:cNvSpPr/>
          <p:nvPr/>
        </p:nvSpPr>
        <p:spPr>
          <a:xfrm>
            <a:off x="4293222" y="1528149"/>
            <a:ext cx="3477218" cy="355103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ïš1iďe">
            <a:extLst>
              <a:ext uri="{FF2B5EF4-FFF2-40B4-BE49-F238E27FC236}">
                <a16:creationId xmlns:a16="http://schemas.microsoft.com/office/drawing/2014/main" id="{01845629-D3A4-40C0-B6F1-B11C51246674}"/>
              </a:ext>
            </a:extLst>
          </p:cNvPr>
          <p:cNvSpPr/>
          <p:nvPr/>
        </p:nvSpPr>
        <p:spPr bwMode="auto">
          <a:xfrm>
            <a:off x="4293222" y="1886592"/>
            <a:ext cx="3477218" cy="5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3" name="iSlîdê">
            <a:extLst>
              <a:ext uri="{FF2B5EF4-FFF2-40B4-BE49-F238E27FC236}">
                <a16:creationId xmlns:a16="http://schemas.microsoft.com/office/drawing/2014/main" id="{A0EE8477-2EE1-463C-9DA6-C2901B140737}"/>
              </a:ext>
            </a:extLst>
          </p:cNvPr>
          <p:cNvSpPr/>
          <p:nvPr/>
        </p:nvSpPr>
        <p:spPr>
          <a:xfrm>
            <a:off x="4293222" y="2551620"/>
            <a:ext cx="3477218" cy="355103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iś1ïḑé">
            <a:extLst>
              <a:ext uri="{FF2B5EF4-FFF2-40B4-BE49-F238E27FC236}">
                <a16:creationId xmlns:a16="http://schemas.microsoft.com/office/drawing/2014/main" id="{C7FBB4FD-6C90-4D09-9696-38FBF962BE67}"/>
              </a:ext>
            </a:extLst>
          </p:cNvPr>
          <p:cNvSpPr/>
          <p:nvPr/>
        </p:nvSpPr>
        <p:spPr bwMode="auto">
          <a:xfrm>
            <a:off x="4293222" y="2910063"/>
            <a:ext cx="3477218" cy="5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5" name="íŝ1îḓê">
            <a:extLst>
              <a:ext uri="{FF2B5EF4-FFF2-40B4-BE49-F238E27FC236}">
                <a16:creationId xmlns:a16="http://schemas.microsoft.com/office/drawing/2014/main" id="{58C4D4CB-C7B1-4C2A-A522-A3B7E0A3F606}"/>
              </a:ext>
            </a:extLst>
          </p:cNvPr>
          <p:cNvSpPr/>
          <p:nvPr/>
        </p:nvSpPr>
        <p:spPr>
          <a:xfrm>
            <a:off x="4293222" y="3848147"/>
            <a:ext cx="3477218" cy="355103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íṣḷiḍê">
            <a:extLst>
              <a:ext uri="{FF2B5EF4-FFF2-40B4-BE49-F238E27FC236}">
                <a16:creationId xmlns:a16="http://schemas.microsoft.com/office/drawing/2014/main" id="{BA9CE4EE-7ED0-4197-9FD6-7C21D340495F}"/>
              </a:ext>
            </a:extLst>
          </p:cNvPr>
          <p:cNvSpPr/>
          <p:nvPr/>
        </p:nvSpPr>
        <p:spPr bwMode="auto">
          <a:xfrm>
            <a:off x="4293222" y="4206590"/>
            <a:ext cx="3477218" cy="5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7" name="íŝļiďé">
            <a:extLst>
              <a:ext uri="{FF2B5EF4-FFF2-40B4-BE49-F238E27FC236}">
                <a16:creationId xmlns:a16="http://schemas.microsoft.com/office/drawing/2014/main" id="{91EA7800-5502-410D-97EC-5D32FE83C9AB}"/>
              </a:ext>
            </a:extLst>
          </p:cNvPr>
          <p:cNvSpPr/>
          <p:nvPr/>
        </p:nvSpPr>
        <p:spPr>
          <a:xfrm>
            <a:off x="4293222" y="4822978"/>
            <a:ext cx="3477218" cy="355103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îSlidé">
            <a:extLst>
              <a:ext uri="{FF2B5EF4-FFF2-40B4-BE49-F238E27FC236}">
                <a16:creationId xmlns:a16="http://schemas.microsoft.com/office/drawing/2014/main" id="{1C36D47F-EAC3-454A-AB82-4903B027EAFF}"/>
              </a:ext>
            </a:extLst>
          </p:cNvPr>
          <p:cNvSpPr/>
          <p:nvPr/>
        </p:nvSpPr>
        <p:spPr bwMode="auto">
          <a:xfrm>
            <a:off x="4293222" y="5181421"/>
            <a:ext cx="3477218" cy="5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5F125F5-3A10-4A45-87E1-74985707A17A}"/>
              </a:ext>
            </a:extLst>
          </p:cNvPr>
          <p:cNvCxnSpPr/>
          <p:nvPr/>
        </p:nvCxnSpPr>
        <p:spPr>
          <a:xfrm flipV="1">
            <a:off x="8232584" y="4133253"/>
            <a:ext cx="0" cy="1256334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îṡľïďè">
            <a:extLst>
              <a:ext uri="{FF2B5EF4-FFF2-40B4-BE49-F238E27FC236}">
                <a16:creationId xmlns:a16="http://schemas.microsoft.com/office/drawing/2014/main" id="{02E9248B-D9D5-4A69-B51A-8F804BC7949D}"/>
              </a:ext>
            </a:extLst>
          </p:cNvPr>
          <p:cNvSpPr/>
          <p:nvPr/>
        </p:nvSpPr>
        <p:spPr bwMode="auto">
          <a:xfrm>
            <a:off x="8694731" y="2415584"/>
            <a:ext cx="2556183" cy="69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3" name="ïṣļîďé">
            <a:extLst>
              <a:ext uri="{FF2B5EF4-FFF2-40B4-BE49-F238E27FC236}">
                <a16:creationId xmlns:a16="http://schemas.microsoft.com/office/drawing/2014/main" id="{274D2E35-D5E9-4FE3-AA6F-749894580F3E}"/>
              </a:ext>
            </a:extLst>
          </p:cNvPr>
          <p:cNvSpPr txBox="1"/>
          <p:nvPr/>
        </p:nvSpPr>
        <p:spPr bwMode="auto">
          <a:xfrm>
            <a:off x="8694731" y="1973779"/>
            <a:ext cx="2556183" cy="441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4" name="ïślíďè">
            <a:extLst>
              <a:ext uri="{FF2B5EF4-FFF2-40B4-BE49-F238E27FC236}">
                <a16:creationId xmlns:a16="http://schemas.microsoft.com/office/drawing/2014/main" id="{7CF8BC34-E687-4F1D-B031-A49113D03E62}"/>
              </a:ext>
            </a:extLst>
          </p:cNvPr>
          <p:cNvSpPr/>
          <p:nvPr/>
        </p:nvSpPr>
        <p:spPr bwMode="auto">
          <a:xfrm>
            <a:off x="8694731" y="4699459"/>
            <a:ext cx="2556183" cy="69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5" name="íşļíḍè">
            <a:extLst>
              <a:ext uri="{FF2B5EF4-FFF2-40B4-BE49-F238E27FC236}">
                <a16:creationId xmlns:a16="http://schemas.microsoft.com/office/drawing/2014/main" id="{D52BDC73-EF6B-4EC1-9606-0668C6853436}"/>
              </a:ext>
            </a:extLst>
          </p:cNvPr>
          <p:cNvSpPr txBox="1"/>
          <p:nvPr/>
        </p:nvSpPr>
        <p:spPr bwMode="auto">
          <a:xfrm>
            <a:off x="8694731" y="4257654"/>
            <a:ext cx="2556183" cy="441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2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 animBg="1"/>
      <p:bldP spid="34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AreaShape">
            <a:extLst>
              <a:ext uri="{FF2B5EF4-FFF2-40B4-BE49-F238E27FC236}">
                <a16:creationId xmlns:a16="http://schemas.microsoft.com/office/drawing/2014/main" id="{EA71A86C-9F15-478D-91F1-3C1DF2CAFB02}"/>
              </a:ext>
            </a:extLst>
          </p:cNvPr>
          <p:cNvSpPr/>
          <p:nvPr/>
        </p:nvSpPr>
        <p:spPr bwMode="auto">
          <a:xfrm>
            <a:off x="1646465" y="1291953"/>
            <a:ext cx="9944100" cy="476758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cxnSp>
        <p:nvCxnSpPr>
          <p:cNvPr id="43" name="ExtraShape">
            <a:extLst>
              <a:ext uri="{FF2B5EF4-FFF2-40B4-BE49-F238E27FC236}">
                <a16:creationId xmlns:a16="http://schemas.microsoft.com/office/drawing/2014/main" id="{0EB19655-2C16-4D8B-BCA2-3A6C7FF28201}"/>
              </a:ext>
            </a:extLst>
          </p:cNvPr>
          <p:cNvCxnSpPr>
            <a:cxnSpLocks/>
          </p:cNvCxnSpPr>
          <p:nvPr/>
        </p:nvCxnSpPr>
        <p:spPr>
          <a:xfrm>
            <a:off x="3647835" y="5288738"/>
            <a:ext cx="7511837" cy="0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lativeShape1">
            <a:extLst>
              <a:ext uri="{FF2B5EF4-FFF2-40B4-BE49-F238E27FC236}">
                <a16:creationId xmlns:a16="http://schemas.microsoft.com/office/drawing/2014/main" id="{0243C15D-EB3F-4D2E-B870-2DDEC716C245}"/>
              </a:ext>
            </a:extLst>
          </p:cNvPr>
          <p:cNvSpPr/>
          <p:nvPr/>
        </p:nvSpPr>
        <p:spPr bwMode="auto">
          <a:xfrm>
            <a:off x="5179786" y="2140660"/>
            <a:ext cx="1531951" cy="3148078"/>
          </a:xfrm>
          <a:prstGeom prst="triangle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45" name="ValueShape1">
            <a:extLst>
              <a:ext uri="{FF2B5EF4-FFF2-40B4-BE49-F238E27FC236}">
                <a16:creationId xmlns:a16="http://schemas.microsoft.com/office/drawing/2014/main" id="{1F3189E7-AEA0-4A49-9BA2-9A03AB06916F}"/>
              </a:ext>
            </a:extLst>
          </p:cNvPr>
          <p:cNvSpPr/>
          <p:nvPr/>
        </p:nvSpPr>
        <p:spPr bwMode="auto">
          <a:xfrm>
            <a:off x="5179786" y="3654159"/>
            <a:ext cx="1531951" cy="1634579"/>
          </a:xfrm>
          <a:prstGeom prst="triangl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46" name="RelativeShape2">
            <a:extLst>
              <a:ext uri="{FF2B5EF4-FFF2-40B4-BE49-F238E27FC236}">
                <a16:creationId xmlns:a16="http://schemas.microsoft.com/office/drawing/2014/main" id="{32D5BA00-94B9-4D8E-B166-F210B7B35BEB}"/>
              </a:ext>
            </a:extLst>
          </p:cNvPr>
          <p:cNvSpPr/>
          <p:nvPr/>
        </p:nvSpPr>
        <p:spPr bwMode="auto">
          <a:xfrm>
            <a:off x="6379768" y="2140658"/>
            <a:ext cx="1514189" cy="3148079"/>
          </a:xfrm>
          <a:prstGeom prst="triangle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47" name="ValueShape2">
            <a:extLst>
              <a:ext uri="{FF2B5EF4-FFF2-40B4-BE49-F238E27FC236}">
                <a16:creationId xmlns:a16="http://schemas.microsoft.com/office/drawing/2014/main" id="{E819743C-C46D-4E6A-99CE-C8C9DA67E165}"/>
              </a:ext>
            </a:extLst>
          </p:cNvPr>
          <p:cNvSpPr/>
          <p:nvPr/>
        </p:nvSpPr>
        <p:spPr bwMode="auto">
          <a:xfrm>
            <a:off x="6379768" y="2988218"/>
            <a:ext cx="1514189" cy="2300519"/>
          </a:xfrm>
          <a:prstGeom prst="triangl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48" name="RelativeShape3">
            <a:extLst>
              <a:ext uri="{FF2B5EF4-FFF2-40B4-BE49-F238E27FC236}">
                <a16:creationId xmlns:a16="http://schemas.microsoft.com/office/drawing/2014/main" id="{A8E1BBFF-C616-485E-B6AF-DEB48C6E0276}"/>
              </a:ext>
            </a:extLst>
          </p:cNvPr>
          <p:cNvSpPr/>
          <p:nvPr/>
        </p:nvSpPr>
        <p:spPr bwMode="auto">
          <a:xfrm>
            <a:off x="7763329" y="2140661"/>
            <a:ext cx="1509485" cy="3148078"/>
          </a:xfrm>
          <a:prstGeom prst="triangle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49" name="ValueShape3">
            <a:extLst>
              <a:ext uri="{FF2B5EF4-FFF2-40B4-BE49-F238E27FC236}">
                <a16:creationId xmlns:a16="http://schemas.microsoft.com/office/drawing/2014/main" id="{D504C832-81D1-477F-B567-8FC2E57EBE8A}"/>
              </a:ext>
            </a:extLst>
          </p:cNvPr>
          <p:cNvSpPr/>
          <p:nvPr/>
        </p:nvSpPr>
        <p:spPr bwMode="auto">
          <a:xfrm>
            <a:off x="7763329" y="3714700"/>
            <a:ext cx="1509485" cy="1574039"/>
          </a:xfrm>
          <a:prstGeom prst="triangle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50" name="RelativeShape4">
            <a:extLst>
              <a:ext uri="{FF2B5EF4-FFF2-40B4-BE49-F238E27FC236}">
                <a16:creationId xmlns:a16="http://schemas.microsoft.com/office/drawing/2014/main" id="{00E6C102-F101-4931-A9FB-4F9B1B321A18}"/>
              </a:ext>
            </a:extLst>
          </p:cNvPr>
          <p:cNvSpPr/>
          <p:nvPr/>
        </p:nvSpPr>
        <p:spPr bwMode="auto">
          <a:xfrm>
            <a:off x="9076177" y="2140660"/>
            <a:ext cx="1531951" cy="3148078"/>
          </a:xfrm>
          <a:prstGeom prst="triangle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51" name="ValueShape4">
            <a:extLst>
              <a:ext uri="{FF2B5EF4-FFF2-40B4-BE49-F238E27FC236}">
                <a16:creationId xmlns:a16="http://schemas.microsoft.com/office/drawing/2014/main" id="{99B5381E-72FA-4E5F-B251-2929B912C925}"/>
              </a:ext>
            </a:extLst>
          </p:cNvPr>
          <p:cNvSpPr/>
          <p:nvPr/>
        </p:nvSpPr>
        <p:spPr bwMode="auto">
          <a:xfrm>
            <a:off x="9076177" y="2746060"/>
            <a:ext cx="1531951" cy="2542678"/>
          </a:xfrm>
          <a:prstGeom prst="triangle">
            <a:avLst/>
          </a:prstGeom>
          <a:solidFill>
            <a:schemeClr val="accent6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52" name="ValueText1">
            <a:extLst>
              <a:ext uri="{FF2B5EF4-FFF2-40B4-BE49-F238E27FC236}">
                <a16:creationId xmlns:a16="http://schemas.microsoft.com/office/drawing/2014/main" id="{3010F09C-4AEE-427D-9889-57294F2EC5DE}"/>
              </a:ext>
            </a:extLst>
          </p:cNvPr>
          <p:cNvSpPr txBox="1"/>
          <p:nvPr/>
        </p:nvSpPr>
        <p:spPr>
          <a:xfrm>
            <a:off x="5635814" y="3106666"/>
            <a:ext cx="619896" cy="45624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cs typeface="+mn-ea"/>
                <a:sym typeface="+mn-lt"/>
              </a:rPr>
              <a:t>52%</a:t>
            </a:r>
          </a:p>
        </p:txBody>
      </p:sp>
      <p:sp>
        <p:nvSpPr>
          <p:cNvPr id="53" name="ValueText2">
            <a:extLst>
              <a:ext uri="{FF2B5EF4-FFF2-40B4-BE49-F238E27FC236}">
                <a16:creationId xmlns:a16="http://schemas.microsoft.com/office/drawing/2014/main" id="{CADAF3D7-4285-478C-90E4-15818F8AF264}"/>
              </a:ext>
            </a:extLst>
          </p:cNvPr>
          <p:cNvSpPr txBox="1"/>
          <p:nvPr/>
        </p:nvSpPr>
        <p:spPr>
          <a:xfrm>
            <a:off x="6826914" y="2440725"/>
            <a:ext cx="619896" cy="45624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cs typeface="+mn-ea"/>
                <a:sym typeface="+mn-lt"/>
              </a:rPr>
              <a:t>73%</a:t>
            </a:r>
          </a:p>
        </p:txBody>
      </p:sp>
      <p:sp>
        <p:nvSpPr>
          <p:cNvPr id="54" name="ValueText3">
            <a:extLst>
              <a:ext uri="{FF2B5EF4-FFF2-40B4-BE49-F238E27FC236}">
                <a16:creationId xmlns:a16="http://schemas.microsoft.com/office/drawing/2014/main" id="{B3B514D9-8B3A-4878-80C4-6D3DD9AA228B}"/>
              </a:ext>
            </a:extLst>
          </p:cNvPr>
          <p:cNvSpPr txBox="1"/>
          <p:nvPr/>
        </p:nvSpPr>
        <p:spPr>
          <a:xfrm>
            <a:off x="8208123" y="3167207"/>
            <a:ext cx="619896" cy="45624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cs typeface="+mn-ea"/>
                <a:sym typeface="+mn-lt"/>
              </a:rPr>
              <a:t>50%</a:t>
            </a:r>
          </a:p>
        </p:txBody>
      </p:sp>
      <p:sp>
        <p:nvSpPr>
          <p:cNvPr id="55" name="ValueText4">
            <a:extLst>
              <a:ext uri="{FF2B5EF4-FFF2-40B4-BE49-F238E27FC236}">
                <a16:creationId xmlns:a16="http://schemas.microsoft.com/office/drawing/2014/main" id="{7EA847F6-9FB3-4557-9730-079584201491}"/>
              </a:ext>
            </a:extLst>
          </p:cNvPr>
          <p:cNvSpPr txBox="1"/>
          <p:nvPr/>
        </p:nvSpPr>
        <p:spPr>
          <a:xfrm>
            <a:off x="9532204" y="2198567"/>
            <a:ext cx="619896" cy="45624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cs typeface="+mn-ea"/>
                <a:sym typeface="+mn-lt"/>
              </a:rPr>
              <a:t>81%</a:t>
            </a:r>
          </a:p>
        </p:txBody>
      </p:sp>
      <p:sp>
        <p:nvSpPr>
          <p:cNvPr id="56" name="CustomText">
            <a:extLst>
              <a:ext uri="{FF2B5EF4-FFF2-40B4-BE49-F238E27FC236}">
                <a16:creationId xmlns:a16="http://schemas.microsoft.com/office/drawing/2014/main" id="{AAE8B67B-3A13-47EE-8973-E74C99D33C5C}"/>
              </a:ext>
            </a:extLst>
          </p:cNvPr>
          <p:cNvSpPr/>
          <p:nvPr/>
        </p:nvSpPr>
        <p:spPr>
          <a:xfrm>
            <a:off x="5212650" y="5420553"/>
            <a:ext cx="1312848" cy="394816"/>
          </a:xfrm>
          <a:prstGeom prst="rect">
            <a:avLst/>
          </a:prstGeom>
          <a:noFill/>
        </p:spPr>
        <p:txBody>
          <a:bodyPr wrap="square" lIns="90000" tIns="46800" rIns="90000" bIns="46800" anchor="t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r>
              <a:rPr kumimoji="0" lang="en-US" altLang="zh-CN" sz="1600" kern="1200" cap="none" normalizeH="0" baseline="0" noProof="0" dirty="0"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57" name="CustomText">
            <a:extLst>
              <a:ext uri="{FF2B5EF4-FFF2-40B4-BE49-F238E27FC236}">
                <a16:creationId xmlns:a16="http://schemas.microsoft.com/office/drawing/2014/main" id="{71A43010-9759-4251-B631-D75F533A4E04}"/>
              </a:ext>
            </a:extLst>
          </p:cNvPr>
          <p:cNvSpPr/>
          <p:nvPr/>
        </p:nvSpPr>
        <p:spPr>
          <a:xfrm>
            <a:off x="6492598" y="5420553"/>
            <a:ext cx="1312848" cy="394816"/>
          </a:xfrm>
          <a:prstGeom prst="rect">
            <a:avLst/>
          </a:prstGeom>
          <a:noFill/>
        </p:spPr>
        <p:txBody>
          <a:bodyPr wrap="square" lIns="90000" tIns="46800" rIns="90000" bIns="46800" anchor="t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r>
              <a:rPr kumimoji="0" lang="en-US" altLang="zh-CN" sz="1600" kern="1200" cap="none" normalizeH="0" baseline="0" noProof="0" dirty="0"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58" name="CustomText">
            <a:extLst>
              <a:ext uri="{FF2B5EF4-FFF2-40B4-BE49-F238E27FC236}">
                <a16:creationId xmlns:a16="http://schemas.microsoft.com/office/drawing/2014/main" id="{81552C96-D056-43A2-8F3B-863A90CD6FE5}"/>
              </a:ext>
            </a:extLst>
          </p:cNvPr>
          <p:cNvSpPr/>
          <p:nvPr/>
        </p:nvSpPr>
        <p:spPr>
          <a:xfrm>
            <a:off x="7839560" y="5420553"/>
            <a:ext cx="1312848" cy="394816"/>
          </a:xfrm>
          <a:prstGeom prst="rect">
            <a:avLst/>
          </a:prstGeom>
          <a:noFill/>
        </p:spPr>
        <p:txBody>
          <a:bodyPr wrap="square" lIns="90000" tIns="46800" rIns="90000" bIns="46800" anchor="t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r>
              <a:rPr kumimoji="0" lang="en-US" altLang="zh-CN" sz="1600" kern="1200" cap="none" normalizeH="0" baseline="0" noProof="0" dirty="0"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59" name="CustomText">
            <a:extLst>
              <a:ext uri="{FF2B5EF4-FFF2-40B4-BE49-F238E27FC236}">
                <a16:creationId xmlns:a16="http://schemas.microsoft.com/office/drawing/2014/main" id="{75E5E0D0-BCE3-4024-856F-BFFBFE9F0354}"/>
              </a:ext>
            </a:extLst>
          </p:cNvPr>
          <p:cNvSpPr/>
          <p:nvPr/>
        </p:nvSpPr>
        <p:spPr>
          <a:xfrm>
            <a:off x="9175740" y="5420553"/>
            <a:ext cx="1312848" cy="394816"/>
          </a:xfrm>
          <a:prstGeom prst="rect">
            <a:avLst/>
          </a:prstGeom>
          <a:noFill/>
        </p:spPr>
        <p:txBody>
          <a:bodyPr wrap="square" lIns="90000" tIns="46800" rIns="90000" bIns="46800" anchor="t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r>
              <a:rPr kumimoji="0" lang="en-US" altLang="zh-CN" sz="1600" kern="1200" cap="none" normalizeH="0" baseline="0" noProof="0" dirty="0"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AE805E-5F30-4228-915C-757C94A2B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85" y="1442276"/>
            <a:ext cx="4659433" cy="4659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56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îšḷîdê">
            <a:extLst>
              <a:ext uri="{FF2B5EF4-FFF2-40B4-BE49-F238E27FC236}">
                <a16:creationId xmlns:a16="http://schemas.microsoft.com/office/drawing/2014/main" id="{242195E5-F056-4A06-BA33-114916CC5171}"/>
              </a:ext>
            </a:extLst>
          </p:cNvPr>
          <p:cNvSpPr txBox="1"/>
          <p:nvPr/>
        </p:nvSpPr>
        <p:spPr>
          <a:xfrm>
            <a:off x="660401" y="1710219"/>
            <a:ext cx="3636731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3" name="îšḻîḋe">
            <a:extLst>
              <a:ext uri="{FF2B5EF4-FFF2-40B4-BE49-F238E27FC236}">
                <a16:creationId xmlns:a16="http://schemas.microsoft.com/office/drawing/2014/main" id="{30ED3987-D441-4D35-9B3B-4CD11D0F7BDA}"/>
              </a:ext>
            </a:extLst>
          </p:cNvPr>
          <p:cNvSpPr txBox="1"/>
          <p:nvPr/>
        </p:nvSpPr>
        <p:spPr>
          <a:xfrm>
            <a:off x="660671" y="3130279"/>
            <a:ext cx="3636731" cy="10420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4" name="iṣ1ïḍè">
            <a:extLst>
              <a:ext uri="{FF2B5EF4-FFF2-40B4-BE49-F238E27FC236}">
                <a16:creationId xmlns:a16="http://schemas.microsoft.com/office/drawing/2014/main" id="{20287E5B-1630-4C9A-9E54-B7C70DA5FAA1}"/>
              </a:ext>
            </a:extLst>
          </p:cNvPr>
          <p:cNvSpPr/>
          <p:nvPr/>
        </p:nvSpPr>
        <p:spPr>
          <a:xfrm>
            <a:off x="718184" y="4338934"/>
            <a:ext cx="1761628" cy="463485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 ›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iṣlïḑè">
            <a:extLst>
              <a:ext uri="{FF2B5EF4-FFF2-40B4-BE49-F238E27FC236}">
                <a16:creationId xmlns:a16="http://schemas.microsoft.com/office/drawing/2014/main" id="{486076CB-D109-41A8-A6BB-B1AAEF63A00D}"/>
              </a:ext>
            </a:extLst>
          </p:cNvPr>
          <p:cNvSpPr/>
          <p:nvPr/>
        </p:nvSpPr>
        <p:spPr bwMode="auto">
          <a:xfrm>
            <a:off x="756737" y="2727870"/>
            <a:ext cx="405130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6" name="íšļiďe">
            <a:extLst>
              <a:ext uri="{FF2B5EF4-FFF2-40B4-BE49-F238E27FC236}">
                <a16:creationId xmlns:a16="http://schemas.microsoft.com/office/drawing/2014/main" id="{667ADF87-C84B-47FF-A4EB-DAE75DFC3D25}"/>
              </a:ext>
            </a:extLst>
          </p:cNvPr>
          <p:cNvSpPr/>
          <p:nvPr/>
        </p:nvSpPr>
        <p:spPr bwMode="auto">
          <a:xfrm>
            <a:off x="8641547" y="1613044"/>
            <a:ext cx="2375569" cy="4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normAutofit/>
          </a:bodyPr>
          <a:lstStyle/>
          <a:p>
            <a:pPr defTabSz="584156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îṣḻíḓê">
            <a:extLst>
              <a:ext uri="{FF2B5EF4-FFF2-40B4-BE49-F238E27FC236}">
                <a16:creationId xmlns:a16="http://schemas.microsoft.com/office/drawing/2014/main" id="{D16F1FE8-5E5E-48E9-A640-1EE72EC89CF7}"/>
              </a:ext>
            </a:extLst>
          </p:cNvPr>
          <p:cNvSpPr/>
          <p:nvPr/>
        </p:nvSpPr>
        <p:spPr bwMode="auto">
          <a:xfrm>
            <a:off x="8641547" y="1959334"/>
            <a:ext cx="2375569" cy="8049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Click here to add content that matches the title.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8" name="î$ļïḑè">
            <a:extLst>
              <a:ext uri="{FF2B5EF4-FFF2-40B4-BE49-F238E27FC236}">
                <a16:creationId xmlns:a16="http://schemas.microsoft.com/office/drawing/2014/main" id="{1A74A15D-90F9-4D61-85D6-4565166DF184}"/>
              </a:ext>
            </a:extLst>
          </p:cNvPr>
          <p:cNvSpPr/>
          <p:nvPr/>
        </p:nvSpPr>
        <p:spPr bwMode="auto">
          <a:xfrm>
            <a:off x="8641547" y="3332033"/>
            <a:ext cx="2375569" cy="408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normAutofit/>
          </a:bodyPr>
          <a:lstStyle/>
          <a:p>
            <a:pPr defTabSz="584156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ïŝḻide">
            <a:extLst>
              <a:ext uri="{FF2B5EF4-FFF2-40B4-BE49-F238E27FC236}">
                <a16:creationId xmlns:a16="http://schemas.microsoft.com/office/drawing/2014/main" id="{4E6DCA02-7FC9-485E-8901-E65B9C5B02B9}"/>
              </a:ext>
            </a:extLst>
          </p:cNvPr>
          <p:cNvSpPr/>
          <p:nvPr/>
        </p:nvSpPr>
        <p:spPr bwMode="auto">
          <a:xfrm>
            <a:off x="8641547" y="3678325"/>
            <a:ext cx="2375569" cy="8049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Click here to add content that matches the title.</a:t>
            </a:r>
            <a:endParaRPr lang="en-US" altLang="zh-CN" sz="1100" dirty="0"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4FC36D7-1A01-46FA-8A19-876A5E388E61}"/>
              </a:ext>
            </a:extLst>
          </p:cNvPr>
          <p:cNvCxnSpPr/>
          <p:nvPr/>
        </p:nvCxnSpPr>
        <p:spPr>
          <a:xfrm>
            <a:off x="8641547" y="2924325"/>
            <a:ext cx="287735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íš1íďe">
            <a:extLst>
              <a:ext uri="{FF2B5EF4-FFF2-40B4-BE49-F238E27FC236}">
                <a16:creationId xmlns:a16="http://schemas.microsoft.com/office/drawing/2014/main" id="{14A19FA6-ED3F-462B-981F-23C6661FA3CA}"/>
              </a:ext>
            </a:extLst>
          </p:cNvPr>
          <p:cNvSpPr/>
          <p:nvPr/>
        </p:nvSpPr>
        <p:spPr bwMode="auto">
          <a:xfrm>
            <a:off x="8641547" y="5051025"/>
            <a:ext cx="2375569" cy="408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normAutofit/>
          </a:bodyPr>
          <a:lstStyle/>
          <a:p>
            <a:pPr defTabSz="584156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iśļiḑe">
            <a:extLst>
              <a:ext uri="{FF2B5EF4-FFF2-40B4-BE49-F238E27FC236}">
                <a16:creationId xmlns:a16="http://schemas.microsoft.com/office/drawing/2014/main" id="{1505934A-9C95-41BC-8925-83BD26850024}"/>
              </a:ext>
            </a:extLst>
          </p:cNvPr>
          <p:cNvSpPr/>
          <p:nvPr/>
        </p:nvSpPr>
        <p:spPr bwMode="auto">
          <a:xfrm>
            <a:off x="8641547" y="5397317"/>
            <a:ext cx="2375569" cy="8049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>
                <a:cs typeface="+mn-ea"/>
                <a:sym typeface="+mn-lt"/>
              </a:rPr>
              <a:t>Click here to add content that matches the title.</a:t>
            </a:r>
            <a:endParaRPr lang="en-US" altLang="zh-CN" sz="1100" dirty="0">
              <a:cs typeface="+mn-ea"/>
              <a:sym typeface="+mn-lt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E549541-1411-4D78-A4A5-E26AFBC7052F}"/>
              </a:ext>
            </a:extLst>
          </p:cNvPr>
          <p:cNvCxnSpPr/>
          <p:nvPr/>
        </p:nvCxnSpPr>
        <p:spPr>
          <a:xfrm>
            <a:off x="8641547" y="4643316"/>
            <a:ext cx="287735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644162AC-0D6A-4779-8EEC-A16BBC738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10" y="957047"/>
            <a:ext cx="5147781" cy="5147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5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  <p:bldP spid="36" grpId="0" animBg="1"/>
      <p:bldP spid="37" grpId="0"/>
      <p:bldP spid="38" grpId="0" animBg="1"/>
      <p:bldP spid="39" grpId="0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图片 1124">
            <a:extLst>
              <a:ext uri="{FF2B5EF4-FFF2-40B4-BE49-F238E27FC236}">
                <a16:creationId xmlns:a16="http://schemas.microsoft.com/office/drawing/2014/main" id="{35930306-FBD8-4630-888E-F0135351F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8333"/>
          <a:stretch/>
        </p:blipFill>
        <p:spPr>
          <a:xfrm flipH="1">
            <a:off x="0" y="3323772"/>
            <a:ext cx="5654765" cy="3534228"/>
          </a:xfrm>
          <a:prstGeom prst="rect">
            <a:avLst/>
          </a:prstGeom>
        </p:spPr>
      </p:pic>
      <p:pic>
        <p:nvPicPr>
          <p:cNvPr id="1127" name="图片 1126">
            <a:extLst>
              <a:ext uri="{FF2B5EF4-FFF2-40B4-BE49-F238E27FC236}">
                <a16:creationId xmlns:a16="http://schemas.microsoft.com/office/drawing/2014/main" id="{4CDA6F05-E261-4919-B98D-7CA427941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8" r="69583"/>
          <a:stretch/>
        </p:blipFill>
        <p:spPr>
          <a:xfrm flipH="1">
            <a:off x="9695543" y="5481529"/>
            <a:ext cx="2496457" cy="1376471"/>
          </a:xfrm>
          <a:prstGeom prst="rect">
            <a:avLst/>
          </a:prstGeom>
        </p:spPr>
      </p:pic>
      <p:sp>
        <p:nvSpPr>
          <p:cNvPr id="172" name="矩形 171">
            <a:extLst>
              <a:ext uri="{FF2B5EF4-FFF2-40B4-BE49-F238E27FC236}">
                <a16:creationId xmlns:a16="http://schemas.microsoft.com/office/drawing/2014/main" id="{28897C80-8FF3-4E3B-AB1C-3040A134E91E}"/>
              </a:ext>
            </a:extLst>
          </p:cNvPr>
          <p:cNvSpPr/>
          <p:nvPr/>
        </p:nvSpPr>
        <p:spPr>
          <a:xfrm>
            <a:off x="4129768" y="4094245"/>
            <a:ext cx="8475436" cy="2999908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t="-4682" b="-4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3667B65D-5143-4332-880C-FEE1BE27C463}"/>
              </a:ext>
            </a:extLst>
          </p:cNvPr>
          <p:cNvSpPr txBox="1"/>
          <p:nvPr/>
        </p:nvSpPr>
        <p:spPr>
          <a:xfrm>
            <a:off x="5225142" y="6488667"/>
            <a:ext cx="6066971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WORK REPORT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1132A6C-FC86-4A34-8FAC-63B9617DB6CE}"/>
              </a:ext>
            </a:extLst>
          </p:cNvPr>
          <p:cNvGrpSpPr/>
          <p:nvPr/>
        </p:nvGrpSpPr>
        <p:grpSpPr>
          <a:xfrm>
            <a:off x="8610028" y="535300"/>
            <a:ext cx="3118758" cy="613410"/>
            <a:chOff x="8610028" y="535300"/>
            <a:chExt cx="3118758" cy="613410"/>
          </a:xfrm>
        </p:grpSpPr>
        <p:sp>
          <p:nvSpPr>
            <p:cNvPr id="217" name="ïşḷíḓé">
              <a:extLst>
                <a:ext uri="{FF2B5EF4-FFF2-40B4-BE49-F238E27FC236}">
                  <a16:creationId xmlns:a16="http://schemas.microsoft.com/office/drawing/2014/main" id="{E094F9D3-B353-4C15-A803-683897BD65E1}"/>
                </a:ext>
              </a:extLst>
            </p:cNvPr>
            <p:cNvSpPr txBox="1"/>
            <p:nvPr/>
          </p:nvSpPr>
          <p:spPr>
            <a:xfrm>
              <a:off x="8610028" y="535300"/>
              <a:ext cx="3118758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C ONTENTS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" name="íšlíďe">
              <a:extLst>
                <a:ext uri="{FF2B5EF4-FFF2-40B4-BE49-F238E27FC236}">
                  <a16:creationId xmlns:a16="http://schemas.microsoft.com/office/drawing/2014/main" id="{77C1A3F8-1992-4C3C-825C-0C951DDA3156}"/>
                </a:ext>
              </a:extLst>
            </p:cNvPr>
            <p:cNvSpPr/>
            <p:nvPr/>
          </p:nvSpPr>
          <p:spPr bwMode="auto">
            <a:xfrm>
              <a:off x="11217217" y="1091560"/>
              <a:ext cx="404813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62296AC-19C9-407C-BA69-8AEBBA99F420}"/>
              </a:ext>
            </a:extLst>
          </p:cNvPr>
          <p:cNvGrpSpPr/>
          <p:nvPr/>
        </p:nvGrpSpPr>
        <p:grpSpPr>
          <a:xfrm>
            <a:off x="1277087" y="2240731"/>
            <a:ext cx="10134940" cy="2166162"/>
            <a:chOff x="1277087" y="2240731"/>
            <a:chExt cx="10134940" cy="216616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C142F61-7B11-4F16-8D74-FC8663691E9C}"/>
                </a:ext>
              </a:extLst>
            </p:cNvPr>
            <p:cNvGrpSpPr/>
            <p:nvPr/>
          </p:nvGrpSpPr>
          <p:grpSpPr>
            <a:xfrm>
              <a:off x="2980824" y="3833552"/>
              <a:ext cx="3452623" cy="573341"/>
              <a:chOff x="6139089" y="3423133"/>
              <a:chExt cx="3452623" cy="573341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69F38D0-C173-4EBC-8A50-B495716BBB15}"/>
                  </a:ext>
                </a:extLst>
              </p:cNvPr>
              <p:cNvSpPr/>
              <p:nvPr/>
            </p:nvSpPr>
            <p:spPr>
              <a:xfrm>
                <a:off x="6189385" y="3429000"/>
                <a:ext cx="567477" cy="567474"/>
              </a:xfrm>
              <a:prstGeom prst="ellipse">
                <a:avLst/>
              </a:prstGeom>
              <a:solidFill>
                <a:schemeClr val="accent6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6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>
                  <a:lnSpc>
                    <a:spcPct val="120000"/>
                  </a:lnSpc>
                </a:pP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C55D4C1-8859-42E7-86CD-06C1173392F5}"/>
                  </a:ext>
                </a:extLst>
              </p:cNvPr>
              <p:cNvSpPr txBox="1"/>
              <p:nvPr/>
            </p:nvSpPr>
            <p:spPr>
              <a:xfrm>
                <a:off x="6139089" y="3491267"/>
                <a:ext cx="664923" cy="49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BCA5A7F-D054-4C11-A718-2BA02314D9AB}"/>
                  </a:ext>
                </a:extLst>
              </p:cNvPr>
              <p:cNvSpPr txBox="1"/>
              <p:nvPr/>
            </p:nvSpPr>
            <p:spPr>
              <a:xfrm>
                <a:off x="6789713" y="3423133"/>
                <a:ext cx="2801999" cy="565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2695A86-826E-45E5-8961-241462354ABC}"/>
                </a:ext>
              </a:extLst>
            </p:cNvPr>
            <p:cNvGrpSpPr/>
            <p:nvPr/>
          </p:nvGrpSpPr>
          <p:grpSpPr>
            <a:xfrm>
              <a:off x="1277087" y="2240731"/>
              <a:ext cx="3452623" cy="573341"/>
              <a:chOff x="1990627" y="3423133"/>
              <a:chExt cx="3452623" cy="573341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9B4DB5C-7CDF-42C0-A2FB-53481FE4FB96}"/>
                  </a:ext>
                </a:extLst>
              </p:cNvPr>
              <p:cNvSpPr/>
              <p:nvPr/>
            </p:nvSpPr>
            <p:spPr>
              <a:xfrm>
                <a:off x="2034169" y="3429000"/>
                <a:ext cx="567477" cy="567474"/>
              </a:xfrm>
              <a:prstGeom prst="ellipse">
                <a:avLst/>
              </a:prstGeom>
              <a:solidFill>
                <a:schemeClr val="accent3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3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>
                  <a:lnSpc>
                    <a:spcPct val="120000"/>
                  </a:lnSpc>
                </a:pP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61010DB-EA42-4D8E-9BBD-5E46C73EF35A}"/>
                  </a:ext>
                </a:extLst>
              </p:cNvPr>
              <p:cNvSpPr txBox="1"/>
              <p:nvPr/>
            </p:nvSpPr>
            <p:spPr>
              <a:xfrm>
                <a:off x="1990627" y="3491267"/>
                <a:ext cx="664923" cy="49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DAC6561-4E9B-47F0-8C00-5E24EE1FB42D}"/>
                  </a:ext>
                </a:extLst>
              </p:cNvPr>
              <p:cNvSpPr txBox="1"/>
              <p:nvPr/>
            </p:nvSpPr>
            <p:spPr>
              <a:xfrm>
                <a:off x="2641251" y="3423133"/>
                <a:ext cx="2801999" cy="565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58BC374-2B2E-4CCC-B772-19892E0AFD4B}"/>
                </a:ext>
              </a:extLst>
            </p:cNvPr>
            <p:cNvGrpSpPr/>
            <p:nvPr/>
          </p:nvGrpSpPr>
          <p:grpSpPr>
            <a:xfrm>
              <a:off x="7959404" y="3833552"/>
              <a:ext cx="3452623" cy="573341"/>
              <a:chOff x="8213321" y="3423133"/>
              <a:chExt cx="3452623" cy="573341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7A911DB-039D-4103-93D3-51C05F9E07B5}"/>
                  </a:ext>
                </a:extLst>
              </p:cNvPr>
              <p:cNvSpPr/>
              <p:nvPr/>
            </p:nvSpPr>
            <p:spPr>
              <a:xfrm>
                <a:off x="8266994" y="3429000"/>
                <a:ext cx="567477" cy="567474"/>
              </a:xfrm>
              <a:prstGeom prst="ellipse">
                <a:avLst/>
              </a:prstGeom>
              <a:solidFill>
                <a:schemeClr val="accent5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5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>
                  <a:lnSpc>
                    <a:spcPct val="120000"/>
                  </a:lnSpc>
                </a:pP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4768AB9-94B3-45C9-A339-21F51632B9A6}"/>
                  </a:ext>
                </a:extLst>
              </p:cNvPr>
              <p:cNvSpPr txBox="1"/>
              <p:nvPr/>
            </p:nvSpPr>
            <p:spPr>
              <a:xfrm>
                <a:off x="8213321" y="3491267"/>
                <a:ext cx="664923" cy="49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7D69864-8813-4AC7-8B9C-0CCE04033E5A}"/>
                  </a:ext>
                </a:extLst>
              </p:cNvPr>
              <p:cNvSpPr txBox="1"/>
              <p:nvPr/>
            </p:nvSpPr>
            <p:spPr>
              <a:xfrm>
                <a:off x="8863945" y="3423133"/>
                <a:ext cx="2801999" cy="565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BBBBCDC-7890-45E4-856D-0C1D082EF824}"/>
                </a:ext>
              </a:extLst>
            </p:cNvPr>
            <p:cNvGrpSpPr/>
            <p:nvPr/>
          </p:nvGrpSpPr>
          <p:grpSpPr>
            <a:xfrm>
              <a:off x="6254864" y="2240731"/>
              <a:ext cx="3452623" cy="573341"/>
              <a:chOff x="4064858" y="3423133"/>
              <a:chExt cx="3452623" cy="573341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DDABC1D7-4739-48BD-9BB7-6731BF583A53}"/>
                  </a:ext>
                </a:extLst>
              </p:cNvPr>
              <p:cNvSpPr/>
              <p:nvPr/>
            </p:nvSpPr>
            <p:spPr>
              <a:xfrm>
                <a:off x="4111777" y="3429000"/>
                <a:ext cx="567477" cy="567474"/>
              </a:xfrm>
              <a:prstGeom prst="ellipse">
                <a:avLst/>
              </a:prstGeom>
              <a:solidFill>
                <a:schemeClr val="accent4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4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>
                  <a:lnSpc>
                    <a:spcPct val="120000"/>
                  </a:lnSpc>
                </a:pP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3A423EF-6F2C-4C21-A359-A41EABF6F574}"/>
                  </a:ext>
                </a:extLst>
              </p:cNvPr>
              <p:cNvSpPr txBox="1"/>
              <p:nvPr/>
            </p:nvSpPr>
            <p:spPr>
              <a:xfrm>
                <a:off x="4064858" y="3491267"/>
                <a:ext cx="664923" cy="49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67503AF-EBF8-4DD6-A752-707C79DEB835}"/>
                  </a:ext>
                </a:extLst>
              </p:cNvPr>
              <p:cNvSpPr txBox="1"/>
              <p:nvPr/>
            </p:nvSpPr>
            <p:spPr>
              <a:xfrm>
                <a:off x="4715482" y="3423133"/>
                <a:ext cx="2801999" cy="565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4378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图片 1126">
            <a:extLst>
              <a:ext uri="{FF2B5EF4-FFF2-40B4-BE49-F238E27FC236}">
                <a16:creationId xmlns:a16="http://schemas.microsoft.com/office/drawing/2014/main" id="{4CDA6F05-E261-4919-B98D-7CA427941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8" r="69583"/>
          <a:stretch/>
        </p:blipFill>
        <p:spPr>
          <a:xfrm flipH="1" flipV="1">
            <a:off x="7111456" y="-1"/>
            <a:ext cx="5080542" cy="2801258"/>
          </a:xfrm>
          <a:prstGeom prst="rect">
            <a:avLst/>
          </a:prstGeom>
        </p:spPr>
      </p:pic>
      <p:sp>
        <p:nvSpPr>
          <p:cNvPr id="201" name="文本框 200">
            <a:extLst>
              <a:ext uri="{FF2B5EF4-FFF2-40B4-BE49-F238E27FC236}">
                <a16:creationId xmlns:a16="http://schemas.microsoft.com/office/drawing/2014/main" id="{3667B65D-5143-4332-880C-FEE1BE27C463}"/>
              </a:ext>
            </a:extLst>
          </p:cNvPr>
          <p:cNvSpPr txBox="1"/>
          <p:nvPr/>
        </p:nvSpPr>
        <p:spPr>
          <a:xfrm>
            <a:off x="116115" y="6553212"/>
            <a:ext cx="5102222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WORK REPORT</a:t>
            </a:r>
          </a:p>
        </p:txBody>
      </p:sp>
      <p:pic>
        <p:nvPicPr>
          <p:cNvPr id="1125" name="图片 1124">
            <a:extLst>
              <a:ext uri="{FF2B5EF4-FFF2-40B4-BE49-F238E27FC236}">
                <a16:creationId xmlns:a16="http://schemas.microsoft.com/office/drawing/2014/main" id="{35930306-FBD8-4630-888E-F0135351F7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8333"/>
          <a:stretch/>
        </p:blipFill>
        <p:spPr>
          <a:xfrm>
            <a:off x="5065486" y="2403930"/>
            <a:ext cx="7126513" cy="44540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B0A853-60DE-4C16-B2CD-F22D9CE6ED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76" t="13613" r="6507" b="48287"/>
          <a:stretch/>
        </p:blipFill>
        <p:spPr>
          <a:xfrm>
            <a:off x="1054100" y="1981026"/>
            <a:ext cx="1837866" cy="274320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418A13C-5D35-4492-A292-611E73F7765F}"/>
              </a:ext>
            </a:extLst>
          </p:cNvPr>
          <p:cNvGrpSpPr/>
          <p:nvPr/>
        </p:nvGrpSpPr>
        <p:grpSpPr>
          <a:xfrm>
            <a:off x="2819398" y="2403930"/>
            <a:ext cx="4702629" cy="1526631"/>
            <a:chOff x="1828798" y="2403930"/>
            <a:chExt cx="4702629" cy="152663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1828798" y="2403930"/>
              <a:ext cx="4702629" cy="117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5400" dirty="0">
                  <a:cs typeface="+mn-ea"/>
                  <a:sym typeface="+mn-lt"/>
                </a:rPr>
                <a:t>Add title text</a:t>
              </a:r>
              <a:endParaRPr lang="zh-CN" altLang="en-US" sz="5400" dirty="0"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1901368" y="3508003"/>
              <a:ext cx="1584000" cy="58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4" name="PA-矩形 11">
              <a:extLst>
                <a:ext uri="{FF2B5EF4-FFF2-40B4-BE49-F238E27FC236}">
                  <a16:creationId xmlns:a16="http://schemas.microsoft.com/office/drawing/2014/main" id="{8622EFA3-8BA2-4530-AC22-BF2FDBE83A6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828798" y="3635416"/>
              <a:ext cx="4549007" cy="2951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200" i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CLICK HERE TO ADD YOUR TEXT HERE 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702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ValueBack1">
            <a:extLst>
              <a:ext uri="{FF2B5EF4-FFF2-40B4-BE49-F238E27FC236}">
                <a16:creationId xmlns:a16="http://schemas.microsoft.com/office/drawing/2014/main" id="{3B9D33DC-BCB3-4DD2-8528-E0C8252ECC43}"/>
              </a:ext>
            </a:extLst>
          </p:cNvPr>
          <p:cNvSpPr/>
          <p:nvPr/>
        </p:nvSpPr>
        <p:spPr>
          <a:xfrm>
            <a:off x="4655865" y="1885164"/>
            <a:ext cx="1066666" cy="1066666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ValueBack2">
            <a:extLst>
              <a:ext uri="{FF2B5EF4-FFF2-40B4-BE49-F238E27FC236}">
                <a16:creationId xmlns:a16="http://schemas.microsoft.com/office/drawing/2014/main" id="{2581C6BB-DD3B-41BC-92AB-120CF8DCA4D9}"/>
              </a:ext>
            </a:extLst>
          </p:cNvPr>
          <p:cNvSpPr/>
          <p:nvPr/>
        </p:nvSpPr>
        <p:spPr>
          <a:xfrm>
            <a:off x="4655865" y="3263968"/>
            <a:ext cx="1066666" cy="106666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ValueBack3">
            <a:extLst>
              <a:ext uri="{FF2B5EF4-FFF2-40B4-BE49-F238E27FC236}">
                <a16:creationId xmlns:a16="http://schemas.microsoft.com/office/drawing/2014/main" id="{1EBAFC43-1C64-4F9D-A9B2-0A883164987C}"/>
              </a:ext>
            </a:extLst>
          </p:cNvPr>
          <p:cNvSpPr/>
          <p:nvPr/>
        </p:nvSpPr>
        <p:spPr>
          <a:xfrm>
            <a:off x="4655865" y="4642771"/>
            <a:ext cx="1066666" cy="1066666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lativeShape1">
            <a:extLst>
              <a:ext uri="{FF2B5EF4-FFF2-40B4-BE49-F238E27FC236}">
                <a16:creationId xmlns:a16="http://schemas.microsoft.com/office/drawing/2014/main" id="{DA3C9EC3-DE37-43ED-B00B-AC670360A4BB}"/>
              </a:ext>
            </a:extLst>
          </p:cNvPr>
          <p:cNvSpPr/>
          <p:nvPr/>
        </p:nvSpPr>
        <p:spPr>
          <a:xfrm>
            <a:off x="6178205" y="2163709"/>
            <a:ext cx="5102715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ValueShape1">
            <a:extLst>
              <a:ext uri="{FF2B5EF4-FFF2-40B4-BE49-F238E27FC236}">
                <a16:creationId xmlns:a16="http://schemas.microsoft.com/office/drawing/2014/main" id="{C4DADBA4-CDEC-464F-9392-97553F863D96}"/>
              </a:ext>
            </a:extLst>
          </p:cNvPr>
          <p:cNvSpPr/>
          <p:nvPr/>
        </p:nvSpPr>
        <p:spPr>
          <a:xfrm>
            <a:off x="6178205" y="2163709"/>
            <a:ext cx="2060712" cy="502920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RelativeShape2">
            <a:extLst>
              <a:ext uri="{FF2B5EF4-FFF2-40B4-BE49-F238E27FC236}">
                <a16:creationId xmlns:a16="http://schemas.microsoft.com/office/drawing/2014/main" id="{6B5BA90B-A0DC-452D-9D64-C53A2D090308}"/>
              </a:ext>
            </a:extLst>
          </p:cNvPr>
          <p:cNvSpPr/>
          <p:nvPr/>
        </p:nvSpPr>
        <p:spPr>
          <a:xfrm>
            <a:off x="6178205" y="3542513"/>
            <a:ext cx="5102714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ValueShape2">
            <a:extLst>
              <a:ext uri="{FF2B5EF4-FFF2-40B4-BE49-F238E27FC236}">
                <a16:creationId xmlns:a16="http://schemas.microsoft.com/office/drawing/2014/main" id="{878AB1BC-3709-43A6-B689-43CE1CDCB204}"/>
              </a:ext>
            </a:extLst>
          </p:cNvPr>
          <p:cNvSpPr/>
          <p:nvPr/>
        </p:nvSpPr>
        <p:spPr>
          <a:xfrm>
            <a:off x="6178205" y="3542513"/>
            <a:ext cx="3238261" cy="502920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elativeShape3">
            <a:extLst>
              <a:ext uri="{FF2B5EF4-FFF2-40B4-BE49-F238E27FC236}">
                <a16:creationId xmlns:a16="http://schemas.microsoft.com/office/drawing/2014/main" id="{30ED9653-18B1-4928-BA2D-6171175B664B}"/>
              </a:ext>
            </a:extLst>
          </p:cNvPr>
          <p:cNvSpPr/>
          <p:nvPr/>
        </p:nvSpPr>
        <p:spPr>
          <a:xfrm>
            <a:off x="6178205" y="4921316"/>
            <a:ext cx="5102713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ValueShape3">
            <a:extLst>
              <a:ext uri="{FF2B5EF4-FFF2-40B4-BE49-F238E27FC236}">
                <a16:creationId xmlns:a16="http://schemas.microsoft.com/office/drawing/2014/main" id="{A79B701B-2C9B-4E37-B9AF-51E805BC9E93}"/>
              </a:ext>
            </a:extLst>
          </p:cNvPr>
          <p:cNvSpPr/>
          <p:nvPr/>
        </p:nvSpPr>
        <p:spPr>
          <a:xfrm>
            <a:off x="6178205" y="4921316"/>
            <a:ext cx="3807409" cy="502920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ValueBack1">
            <a:extLst>
              <a:ext uri="{FF2B5EF4-FFF2-40B4-BE49-F238E27FC236}">
                <a16:creationId xmlns:a16="http://schemas.microsoft.com/office/drawing/2014/main" id="{5C57FF44-128E-426A-B3D3-5442D7824E96}"/>
              </a:ext>
            </a:extLst>
          </p:cNvPr>
          <p:cNvSpPr/>
          <p:nvPr/>
        </p:nvSpPr>
        <p:spPr>
          <a:xfrm rot="16200000">
            <a:off x="5777943" y="2266366"/>
            <a:ext cx="502921" cy="297604"/>
          </a:xfrm>
          <a:prstGeom prst="triangl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ValueBack2">
            <a:extLst>
              <a:ext uri="{FF2B5EF4-FFF2-40B4-BE49-F238E27FC236}">
                <a16:creationId xmlns:a16="http://schemas.microsoft.com/office/drawing/2014/main" id="{CC081B6E-0C23-4068-A4A0-4043AF244C55}"/>
              </a:ext>
            </a:extLst>
          </p:cNvPr>
          <p:cNvSpPr/>
          <p:nvPr/>
        </p:nvSpPr>
        <p:spPr>
          <a:xfrm rot="16200000">
            <a:off x="5777943" y="3645170"/>
            <a:ext cx="502921" cy="297604"/>
          </a:xfrm>
          <a:prstGeom prst="triangl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ValueBack3">
            <a:extLst>
              <a:ext uri="{FF2B5EF4-FFF2-40B4-BE49-F238E27FC236}">
                <a16:creationId xmlns:a16="http://schemas.microsoft.com/office/drawing/2014/main" id="{D39795FB-783D-4096-A86B-871A2551DB31}"/>
              </a:ext>
            </a:extLst>
          </p:cNvPr>
          <p:cNvSpPr/>
          <p:nvPr/>
        </p:nvSpPr>
        <p:spPr>
          <a:xfrm rot="16200000">
            <a:off x="5777943" y="5023973"/>
            <a:ext cx="502921" cy="297604"/>
          </a:xfrm>
          <a:prstGeom prst="triangl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ValueShape11">
            <a:extLst>
              <a:ext uri="{FF2B5EF4-FFF2-40B4-BE49-F238E27FC236}">
                <a16:creationId xmlns:a16="http://schemas.microsoft.com/office/drawing/2014/main" id="{30947845-A6E0-4187-86DA-D931F17547EF}"/>
              </a:ext>
            </a:extLst>
          </p:cNvPr>
          <p:cNvSpPr/>
          <p:nvPr/>
        </p:nvSpPr>
        <p:spPr>
          <a:xfrm flipH="1">
            <a:off x="4739258" y="1968557"/>
            <a:ext cx="899878" cy="899878"/>
          </a:xfrm>
          <a:prstGeom prst="blockArc">
            <a:avLst>
              <a:gd name="adj1" fmla="val 16200000"/>
              <a:gd name="adj2" fmla="val 3323077"/>
              <a:gd name="adj3" fmla="val 8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ValueShape22">
            <a:extLst>
              <a:ext uri="{FF2B5EF4-FFF2-40B4-BE49-F238E27FC236}">
                <a16:creationId xmlns:a16="http://schemas.microsoft.com/office/drawing/2014/main" id="{0E53C186-913C-4D41-8D1D-6451E0EE6799}"/>
              </a:ext>
            </a:extLst>
          </p:cNvPr>
          <p:cNvSpPr/>
          <p:nvPr/>
        </p:nvSpPr>
        <p:spPr>
          <a:xfrm flipH="1">
            <a:off x="4739258" y="3347361"/>
            <a:ext cx="899878" cy="899878"/>
          </a:xfrm>
          <a:prstGeom prst="blockArc">
            <a:avLst>
              <a:gd name="adj1" fmla="val 16200000"/>
              <a:gd name="adj2" fmla="val 8307692"/>
              <a:gd name="adj3" fmla="val 8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ValueShape33">
            <a:extLst>
              <a:ext uri="{FF2B5EF4-FFF2-40B4-BE49-F238E27FC236}">
                <a16:creationId xmlns:a16="http://schemas.microsoft.com/office/drawing/2014/main" id="{20507043-FCC2-4D7E-A79F-5C07FD60DE03}"/>
              </a:ext>
            </a:extLst>
          </p:cNvPr>
          <p:cNvSpPr/>
          <p:nvPr/>
        </p:nvSpPr>
        <p:spPr>
          <a:xfrm flipH="1">
            <a:off x="4739258" y="4726164"/>
            <a:ext cx="899878" cy="899878"/>
          </a:xfrm>
          <a:prstGeom prst="blockArc">
            <a:avLst>
              <a:gd name="adj1" fmla="val 16200000"/>
              <a:gd name="adj2" fmla="val 10716923"/>
              <a:gd name="adj3" fmla="val 8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ValueText1">
            <a:extLst>
              <a:ext uri="{FF2B5EF4-FFF2-40B4-BE49-F238E27FC236}">
                <a16:creationId xmlns:a16="http://schemas.microsoft.com/office/drawing/2014/main" id="{1D304664-06FB-48A4-BF36-61F057C818A8}"/>
              </a:ext>
            </a:extLst>
          </p:cNvPr>
          <p:cNvSpPr txBox="1"/>
          <p:nvPr/>
        </p:nvSpPr>
        <p:spPr>
          <a:xfrm>
            <a:off x="4999599" y="2305327"/>
            <a:ext cx="379195" cy="224904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en-US" sz="6000">
                <a:solidFill>
                  <a:schemeClr val="bg1"/>
                </a:solidFill>
                <a:cs typeface="+mn-ea"/>
                <a:sym typeface="+mn-lt"/>
              </a:rPr>
              <a:t>40%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ValueText2">
            <a:extLst>
              <a:ext uri="{FF2B5EF4-FFF2-40B4-BE49-F238E27FC236}">
                <a16:creationId xmlns:a16="http://schemas.microsoft.com/office/drawing/2014/main" id="{0CEFF3A6-4361-4209-8B5F-5EB08C75BD2C}"/>
              </a:ext>
            </a:extLst>
          </p:cNvPr>
          <p:cNvSpPr txBox="1"/>
          <p:nvPr/>
        </p:nvSpPr>
        <p:spPr>
          <a:xfrm>
            <a:off x="4999599" y="3684131"/>
            <a:ext cx="379195" cy="224904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en-US" sz="6000">
                <a:solidFill>
                  <a:schemeClr val="bg1"/>
                </a:solidFill>
                <a:cs typeface="+mn-ea"/>
                <a:sym typeface="+mn-lt"/>
              </a:rPr>
              <a:t>63%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ValueText3">
            <a:extLst>
              <a:ext uri="{FF2B5EF4-FFF2-40B4-BE49-F238E27FC236}">
                <a16:creationId xmlns:a16="http://schemas.microsoft.com/office/drawing/2014/main" id="{5E8D5DE8-B5A0-4D0D-AFCE-5188200F8F1C}"/>
              </a:ext>
            </a:extLst>
          </p:cNvPr>
          <p:cNvSpPr txBox="1"/>
          <p:nvPr/>
        </p:nvSpPr>
        <p:spPr>
          <a:xfrm>
            <a:off x="4999599" y="5062934"/>
            <a:ext cx="379195" cy="224904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en-US" sz="6000"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CustomText">
            <a:extLst>
              <a:ext uri="{FF2B5EF4-FFF2-40B4-BE49-F238E27FC236}">
                <a16:creationId xmlns:a16="http://schemas.microsoft.com/office/drawing/2014/main" id="{E3AE6C9E-5B13-40C0-AC8C-4F1B3981343B}"/>
              </a:ext>
            </a:extLst>
          </p:cNvPr>
          <p:cNvSpPr/>
          <p:nvPr/>
        </p:nvSpPr>
        <p:spPr>
          <a:xfrm>
            <a:off x="911080" y="3476560"/>
            <a:ext cx="2649006" cy="56181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strike="noStrike" kern="1200" cap="none" spc="0" normalizeH="0" baseline="0" noProof="0" dirty="0"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strike="noStrike" kern="1200" cap="none" spc="0" normalizeH="0" baseline="0" noProof="0" dirty="0"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CustomText1">
            <a:extLst>
              <a:ext uri="{FF2B5EF4-FFF2-40B4-BE49-F238E27FC236}">
                <a16:creationId xmlns:a16="http://schemas.microsoft.com/office/drawing/2014/main" id="{BEAEDF02-02F4-4BA2-9B40-CAF7B0C4EA56}"/>
              </a:ext>
            </a:extLst>
          </p:cNvPr>
          <p:cNvSpPr/>
          <p:nvPr/>
        </p:nvSpPr>
        <p:spPr bwMode="auto">
          <a:xfrm>
            <a:off x="911080" y="3873277"/>
            <a:ext cx="3586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íšļíḍê">
            <a:extLst>
              <a:ext uri="{FF2B5EF4-FFF2-40B4-BE49-F238E27FC236}">
                <a16:creationId xmlns:a16="http://schemas.microsoft.com/office/drawing/2014/main" id="{F6BDD142-2BE0-4706-9DB1-1EC9BB31DEBE}"/>
              </a:ext>
            </a:extLst>
          </p:cNvPr>
          <p:cNvGrpSpPr/>
          <p:nvPr/>
        </p:nvGrpSpPr>
        <p:grpSpPr>
          <a:xfrm>
            <a:off x="5372706" y="2007430"/>
            <a:ext cx="1446589" cy="1446588"/>
            <a:chOff x="3092190" y="4084521"/>
            <a:chExt cx="1446589" cy="1446588"/>
          </a:xfrm>
        </p:grpSpPr>
        <p:sp>
          <p:nvSpPr>
            <p:cNvPr id="10" name="ïṥľiḍé">
              <a:extLst>
                <a:ext uri="{FF2B5EF4-FFF2-40B4-BE49-F238E27FC236}">
                  <a16:creationId xmlns:a16="http://schemas.microsoft.com/office/drawing/2014/main" id="{CE27AB1B-E99D-49C4-B002-2AC2A86FF2BF}"/>
                </a:ext>
              </a:extLst>
            </p:cNvPr>
            <p:cNvSpPr/>
            <p:nvPr/>
          </p:nvSpPr>
          <p:spPr>
            <a:xfrm>
              <a:off x="3092190" y="4084521"/>
              <a:ext cx="1446589" cy="1446588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cs typeface="+mn-ea"/>
                <a:sym typeface="+mn-lt"/>
              </a:endParaRPr>
            </a:p>
          </p:txBody>
        </p:sp>
        <p:sp>
          <p:nvSpPr>
            <p:cNvPr id="7" name="išľíďê">
              <a:extLst>
                <a:ext uri="{FF2B5EF4-FFF2-40B4-BE49-F238E27FC236}">
                  <a16:creationId xmlns:a16="http://schemas.microsoft.com/office/drawing/2014/main" id="{32E4CB8D-E4D2-4BE4-BC65-E2193D6DB1D1}"/>
                </a:ext>
              </a:extLst>
            </p:cNvPr>
            <p:cNvSpPr/>
            <p:nvPr/>
          </p:nvSpPr>
          <p:spPr bwMode="auto">
            <a:xfrm>
              <a:off x="3608935" y="4638195"/>
              <a:ext cx="413098" cy="339240"/>
            </a:xfrm>
            <a:custGeom>
              <a:avLst/>
              <a:gdLst>
                <a:gd name="connsiteX0" fmla="*/ 1516740 w 1811806"/>
                <a:gd name="connsiteY0" fmla="*/ 880041 h 1898110"/>
                <a:gd name="connsiteX1" fmla="*/ 1607296 w 1811806"/>
                <a:gd name="connsiteY1" fmla="*/ 880041 h 1898110"/>
                <a:gd name="connsiteX2" fmla="*/ 1701441 w 1811806"/>
                <a:gd name="connsiteY2" fmla="*/ 940461 h 1898110"/>
                <a:gd name="connsiteX3" fmla="*/ 1811806 w 1811806"/>
                <a:gd name="connsiteY3" fmla="*/ 1181512 h 1898110"/>
                <a:gd name="connsiteX4" fmla="*/ 1811806 w 1811806"/>
                <a:gd name="connsiteY4" fmla="*/ 1794578 h 1898110"/>
                <a:gd name="connsiteX5" fmla="*/ 1708274 w 1811806"/>
                <a:gd name="connsiteY5" fmla="*/ 1898111 h 1898110"/>
                <a:gd name="connsiteX6" fmla="*/ 103533 w 1811806"/>
                <a:gd name="connsiteY6" fmla="*/ 1898111 h 1898110"/>
                <a:gd name="connsiteX7" fmla="*/ 0 w 1811806"/>
                <a:gd name="connsiteY7" fmla="*/ 1794578 h 1898110"/>
                <a:gd name="connsiteX8" fmla="*/ 0 w 1811806"/>
                <a:gd name="connsiteY8" fmla="*/ 1184342 h 1898110"/>
                <a:gd name="connsiteX9" fmla="*/ 110476 w 1811806"/>
                <a:gd name="connsiteY9" fmla="*/ 940779 h 1898110"/>
                <a:gd name="connsiteX10" fmla="*/ 204760 w 1811806"/>
                <a:gd name="connsiteY10" fmla="*/ 880026 h 1898110"/>
                <a:gd name="connsiteX11" fmla="*/ 295054 w 1811806"/>
                <a:gd name="connsiteY11" fmla="*/ 880026 h 1898110"/>
                <a:gd name="connsiteX12" fmla="*/ 293343 w 1811806"/>
                <a:gd name="connsiteY12" fmla="*/ 862784 h 1898110"/>
                <a:gd name="connsiteX13" fmla="*/ 293343 w 1811806"/>
                <a:gd name="connsiteY13" fmla="*/ 86290 h 1898110"/>
                <a:gd name="connsiteX14" fmla="*/ 379607 w 1811806"/>
                <a:gd name="connsiteY14" fmla="*/ 0 h 1898110"/>
                <a:gd name="connsiteX15" fmla="*/ 465896 w 1811806"/>
                <a:gd name="connsiteY15" fmla="*/ 86264 h 1898110"/>
                <a:gd name="connsiteX16" fmla="*/ 465896 w 1811806"/>
                <a:gd name="connsiteY16" fmla="*/ 86290 h 1898110"/>
                <a:gd name="connsiteX17" fmla="*/ 465896 w 1811806"/>
                <a:gd name="connsiteY17" fmla="*/ 862784 h 1898110"/>
                <a:gd name="connsiteX18" fmla="*/ 464171 w 1811806"/>
                <a:gd name="connsiteY18" fmla="*/ 880041 h 1898110"/>
                <a:gd name="connsiteX19" fmla="*/ 1347650 w 1811806"/>
                <a:gd name="connsiteY19" fmla="*/ 880041 h 1898110"/>
                <a:gd name="connsiteX20" fmla="*/ 1345924 w 1811806"/>
                <a:gd name="connsiteY20" fmla="*/ 862784 h 1898110"/>
                <a:gd name="connsiteX21" fmla="*/ 1345924 w 1811806"/>
                <a:gd name="connsiteY21" fmla="*/ 86290 h 1898110"/>
                <a:gd name="connsiteX22" fmla="*/ 1432215 w 1811806"/>
                <a:gd name="connsiteY22" fmla="*/ 25 h 1898110"/>
                <a:gd name="connsiteX23" fmla="*/ 1518479 w 1811806"/>
                <a:gd name="connsiteY23" fmla="*/ 86290 h 1898110"/>
                <a:gd name="connsiteX24" fmla="*/ 1518479 w 1811806"/>
                <a:gd name="connsiteY24" fmla="*/ 862784 h 1898110"/>
                <a:gd name="connsiteX25" fmla="*/ 1516753 w 1811806"/>
                <a:gd name="connsiteY25" fmla="*/ 880041 h 1898110"/>
                <a:gd name="connsiteX26" fmla="*/ 269489 w 1811806"/>
                <a:gd name="connsiteY26" fmla="*/ 1052594 h 1898110"/>
                <a:gd name="connsiteX27" fmla="*/ 254056 w 1811806"/>
                <a:gd name="connsiteY27" fmla="*/ 1062134 h 1898110"/>
                <a:gd name="connsiteX28" fmla="*/ 202290 w 1811806"/>
                <a:gd name="connsiteY28" fmla="*/ 1165666 h 1898110"/>
                <a:gd name="connsiteX29" fmla="*/ 210006 w 1811806"/>
                <a:gd name="connsiteY29" fmla="*/ 1188816 h 1898110"/>
                <a:gd name="connsiteX30" fmla="*/ 217721 w 1811806"/>
                <a:gd name="connsiteY30" fmla="*/ 1190638 h 1898110"/>
                <a:gd name="connsiteX31" fmla="*/ 1597094 w 1811806"/>
                <a:gd name="connsiteY31" fmla="*/ 1190638 h 1898110"/>
                <a:gd name="connsiteX32" fmla="*/ 1614345 w 1811806"/>
                <a:gd name="connsiteY32" fmla="*/ 1173377 h 1898110"/>
                <a:gd name="connsiteX33" fmla="*/ 1613245 w 1811806"/>
                <a:gd name="connsiteY33" fmla="*/ 1167322 h 1898110"/>
                <a:gd name="connsiteX34" fmla="*/ 1574427 w 1811806"/>
                <a:gd name="connsiteY34" fmla="*/ 1063789 h 1898110"/>
                <a:gd name="connsiteX35" fmla="*/ 1558276 w 1811806"/>
                <a:gd name="connsiteY35" fmla="*/ 1052594 h 1898110"/>
                <a:gd name="connsiteX36" fmla="*/ 269489 w 1811806"/>
                <a:gd name="connsiteY36" fmla="*/ 1052594 h 1898110"/>
                <a:gd name="connsiteX37" fmla="*/ 1268260 w 1811806"/>
                <a:gd name="connsiteY37" fmla="*/ 1466725 h 1898110"/>
                <a:gd name="connsiteX38" fmla="*/ 1190611 w 1811806"/>
                <a:gd name="connsiteY38" fmla="*/ 1544374 h 1898110"/>
                <a:gd name="connsiteX39" fmla="*/ 1268260 w 1811806"/>
                <a:gd name="connsiteY39" fmla="*/ 1622023 h 1898110"/>
                <a:gd name="connsiteX40" fmla="*/ 1458070 w 1811806"/>
                <a:gd name="connsiteY40" fmla="*/ 1622023 h 1898110"/>
                <a:gd name="connsiteX41" fmla="*/ 1535719 w 1811806"/>
                <a:gd name="connsiteY41" fmla="*/ 1544374 h 1898110"/>
                <a:gd name="connsiteX42" fmla="*/ 1458070 w 1811806"/>
                <a:gd name="connsiteY42" fmla="*/ 1466725 h 1898110"/>
                <a:gd name="connsiteX43" fmla="*/ 1268260 w 1811806"/>
                <a:gd name="connsiteY43" fmla="*/ 1466725 h 1898110"/>
                <a:gd name="connsiteX44" fmla="*/ 992174 w 1811806"/>
                <a:gd name="connsiteY44" fmla="*/ 1466725 h 1898110"/>
                <a:gd name="connsiteX45" fmla="*/ 914523 w 1811806"/>
                <a:gd name="connsiteY45" fmla="*/ 1544374 h 1898110"/>
                <a:gd name="connsiteX46" fmla="*/ 992174 w 1811806"/>
                <a:gd name="connsiteY46" fmla="*/ 1622023 h 1898110"/>
                <a:gd name="connsiteX47" fmla="*/ 1026684 w 1811806"/>
                <a:gd name="connsiteY47" fmla="*/ 1622023 h 1898110"/>
                <a:gd name="connsiteX48" fmla="*/ 1104333 w 1811806"/>
                <a:gd name="connsiteY48" fmla="*/ 1544374 h 1898110"/>
                <a:gd name="connsiteX49" fmla="*/ 1026684 w 1811806"/>
                <a:gd name="connsiteY49" fmla="*/ 1466725 h 1898110"/>
                <a:gd name="connsiteX50" fmla="*/ 992174 w 1811806"/>
                <a:gd name="connsiteY50" fmla="*/ 1466725 h 1898110"/>
                <a:gd name="connsiteX51" fmla="*/ 716087 w 1811806"/>
                <a:gd name="connsiteY51" fmla="*/ 1466725 h 1898110"/>
                <a:gd name="connsiteX52" fmla="*/ 638438 w 1811806"/>
                <a:gd name="connsiteY52" fmla="*/ 1544374 h 1898110"/>
                <a:gd name="connsiteX53" fmla="*/ 716087 w 1811806"/>
                <a:gd name="connsiteY53" fmla="*/ 1622023 h 1898110"/>
                <a:gd name="connsiteX54" fmla="*/ 750598 w 1811806"/>
                <a:gd name="connsiteY54" fmla="*/ 1622023 h 1898110"/>
                <a:gd name="connsiteX55" fmla="*/ 828248 w 1811806"/>
                <a:gd name="connsiteY55" fmla="*/ 1544374 h 1898110"/>
                <a:gd name="connsiteX56" fmla="*/ 750598 w 1811806"/>
                <a:gd name="connsiteY56" fmla="*/ 1466725 h 1898110"/>
                <a:gd name="connsiteX57" fmla="*/ 716087 w 1811806"/>
                <a:gd name="connsiteY57" fmla="*/ 1466725 h 189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11806" h="1898110">
                  <a:moveTo>
                    <a:pt x="1516740" y="880041"/>
                  </a:moveTo>
                  <a:lnTo>
                    <a:pt x="1607296" y="880041"/>
                  </a:lnTo>
                  <a:cubicBezTo>
                    <a:pt x="1647794" y="880033"/>
                    <a:pt x="1684577" y="903641"/>
                    <a:pt x="1701441" y="940461"/>
                  </a:cubicBezTo>
                  <a:lnTo>
                    <a:pt x="1811806" y="1181512"/>
                  </a:lnTo>
                  <a:lnTo>
                    <a:pt x="1811806" y="1794578"/>
                  </a:lnTo>
                  <a:cubicBezTo>
                    <a:pt x="1811806" y="1851758"/>
                    <a:pt x="1765454" y="1898111"/>
                    <a:pt x="1708274" y="1898111"/>
                  </a:cubicBezTo>
                  <a:lnTo>
                    <a:pt x="103533" y="1898111"/>
                  </a:lnTo>
                  <a:cubicBezTo>
                    <a:pt x="46353" y="1898111"/>
                    <a:pt x="0" y="1851758"/>
                    <a:pt x="0" y="1794578"/>
                  </a:cubicBezTo>
                  <a:lnTo>
                    <a:pt x="0" y="1184342"/>
                  </a:lnTo>
                  <a:lnTo>
                    <a:pt x="110476" y="940779"/>
                  </a:lnTo>
                  <a:cubicBezTo>
                    <a:pt x="127263" y="903784"/>
                    <a:pt x="164134" y="880026"/>
                    <a:pt x="204760" y="880026"/>
                  </a:cubicBezTo>
                  <a:lnTo>
                    <a:pt x="295054" y="880026"/>
                  </a:lnTo>
                  <a:cubicBezTo>
                    <a:pt x="293908" y="874350"/>
                    <a:pt x="293335" y="868575"/>
                    <a:pt x="293343" y="862784"/>
                  </a:cubicBezTo>
                  <a:lnTo>
                    <a:pt x="293343" y="86290"/>
                  </a:lnTo>
                  <a:cubicBezTo>
                    <a:pt x="293335" y="38640"/>
                    <a:pt x="331958" y="7"/>
                    <a:pt x="379607" y="0"/>
                  </a:cubicBezTo>
                  <a:cubicBezTo>
                    <a:pt x="427256" y="-7"/>
                    <a:pt x="465890" y="38615"/>
                    <a:pt x="465896" y="86264"/>
                  </a:cubicBezTo>
                  <a:cubicBezTo>
                    <a:pt x="465896" y="86273"/>
                    <a:pt x="465896" y="86281"/>
                    <a:pt x="465896" y="86290"/>
                  </a:cubicBezTo>
                  <a:lnTo>
                    <a:pt x="465896" y="862784"/>
                  </a:lnTo>
                  <a:cubicBezTo>
                    <a:pt x="465896" y="868692"/>
                    <a:pt x="465317" y="874463"/>
                    <a:pt x="464171" y="880041"/>
                  </a:cubicBezTo>
                  <a:lnTo>
                    <a:pt x="1347650" y="880041"/>
                  </a:lnTo>
                  <a:cubicBezTo>
                    <a:pt x="1346499" y="874361"/>
                    <a:pt x="1345920" y="868579"/>
                    <a:pt x="1345924" y="862784"/>
                  </a:cubicBezTo>
                  <a:lnTo>
                    <a:pt x="1345924" y="86290"/>
                  </a:lnTo>
                  <a:cubicBezTo>
                    <a:pt x="1345931" y="38640"/>
                    <a:pt x="1384564" y="18"/>
                    <a:pt x="1432215" y="25"/>
                  </a:cubicBezTo>
                  <a:cubicBezTo>
                    <a:pt x="1479853" y="32"/>
                    <a:pt x="1518472" y="38650"/>
                    <a:pt x="1518479" y="86290"/>
                  </a:cubicBezTo>
                  <a:lnTo>
                    <a:pt x="1518479" y="862784"/>
                  </a:lnTo>
                  <a:cubicBezTo>
                    <a:pt x="1518479" y="868692"/>
                    <a:pt x="1517899" y="874463"/>
                    <a:pt x="1516753" y="880041"/>
                  </a:cubicBezTo>
                  <a:close/>
                  <a:moveTo>
                    <a:pt x="269489" y="1052594"/>
                  </a:moveTo>
                  <a:cubicBezTo>
                    <a:pt x="262952" y="1052594"/>
                    <a:pt x="256978" y="1056287"/>
                    <a:pt x="254056" y="1062134"/>
                  </a:cubicBezTo>
                  <a:lnTo>
                    <a:pt x="202290" y="1165666"/>
                  </a:lnTo>
                  <a:cubicBezTo>
                    <a:pt x="198028" y="1174190"/>
                    <a:pt x="201482" y="1184554"/>
                    <a:pt x="210006" y="1188816"/>
                  </a:cubicBezTo>
                  <a:cubicBezTo>
                    <a:pt x="212402" y="1190014"/>
                    <a:pt x="215044" y="1190638"/>
                    <a:pt x="217721" y="1190638"/>
                  </a:cubicBezTo>
                  <a:lnTo>
                    <a:pt x="1597094" y="1190638"/>
                  </a:lnTo>
                  <a:cubicBezTo>
                    <a:pt x="1606624" y="1190636"/>
                    <a:pt x="1614347" y="1182908"/>
                    <a:pt x="1614345" y="1173377"/>
                  </a:cubicBezTo>
                  <a:cubicBezTo>
                    <a:pt x="1614343" y="1171308"/>
                    <a:pt x="1613971" y="1169258"/>
                    <a:pt x="1613245" y="1167322"/>
                  </a:cubicBezTo>
                  <a:lnTo>
                    <a:pt x="1574427" y="1063789"/>
                  </a:lnTo>
                  <a:cubicBezTo>
                    <a:pt x="1571903" y="1057057"/>
                    <a:pt x="1565466" y="1052596"/>
                    <a:pt x="1558276" y="1052594"/>
                  </a:cubicBezTo>
                  <a:lnTo>
                    <a:pt x="269489" y="1052594"/>
                  </a:lnTo>
                  <a:close/>
                  <a:moveTo>
                    <a:pt x="1268260" y="1466725"/>
                  </a:moveTo>
                  <a:cubicBezTo>
                    <a:pt x="1225375" y="1466725"/>
                    <a:pt x="1190611" y="1501489"/>
                    <a:pt x="1190611" y="1544374"/>
                  </a:cubicBezTo>
                  <a:cubicBezTo>
                    <a:pt x="1190611" y="1587259"/>
                    <a:pt x="1225375" y="1622023"/>
                    <a:pt x="1268260" y="1622023"/>
                  </a:cubicBezTo>
                  <a:lnTo>
                    <a:pt x="1458070" y="1622023"/>
                  </a:lnTo>
                  <a:cubicBezTo>
                    <a:pt x="1500955" y="1622023"/>
                    <a:pt x="1535719" y="1587259"/>
                    <a:pt x="1535719" y="1544374"/>
                  </a:cubicBezTo>
                  <a:cubicBezTo>
                    <a:pt x="1535719" y="1501489"/>
                    <a:pt x="1500955" y="1466725"/>
                    <a:pt x="1458070" y="1466725"/>
                  </a:cubicBezTo>
                  <a:lnTo>
                    <a:pt x="1268260" y="1466725"/>
                  </a:lnTo>
                  <a:close/>
                  <a:moveTo>
                    <a:pt x="992174" y="1466725"/>
                  </a:moveTo>
                  <a:cubicBezTo>
                    <a:pt x="949290" y="1466725"/>
                    <a:pt x="914523" y="1501489"/>
                    <a:pt x="914523" y="1544374"/>
                  </a:cubicBezTo>
                  <a:cubicBezTo>
                    <a:pt x="914523" y="1587259"/>
                    <a:pt x="949290" y="1622023"/>
                    <a:pt x="992174" y="1622023"/>
                  </a:cubicBezTo>
                  <a:lnTo>
                    <a:pt x="1026684" y="1622023"/>
                  </a:lnTo>
                  <a:cubicBezTo>
                    <a:pt x="1069569" y="1622023"/>
                    <a:pt x="1104333" y="1587259"/>
                    <a:pt x="1104333" y="1544374"/>
                  </a:cubicBezTo>
                  <a:cubicBezTo>
                    <a:pt x="1104333" y="1501489"/>
                    <a:pt x="1069569" y="1466725"/>
                    <a:pt x="1026684" y="1466725"/>
                  </a:cubicBezTo>
                  <a:lnTo>
                    <a:pt x="992174" y="1466725"/>
                  </a:lnTo>
                  <a:close/>
                  <a:moveTo>
                    <a:pt x="716087" y="1466725"/>
                  </a:moveTo>
                  <a:cubicBezTo>
                    <a:pt x="673202" y="1466725"/>
                    <a:pt x="638438" y="1501489"/>
                    <a:pt x="638438" y="1544374"/>
                  </a:cubicBezTo>
                  <a:cubicBezTo>
                    <a:pt x="638438" y="1587259"/>
                    <a:pt x="673202" y="1622023"/>
                    <a:pt x="716087" y="1622023"/>
                  </a:cubicBezTo>
                  <a:lnTo>
                    <a:pt x="750598" y="1622023"/>
                  </a:lnTo>
                  <a:cubicBezTo>
                    <a:pt x="793481" y="1622023"/>
                    <a:pt x="828248" y="1587259"/>
                    <a:pt x="828248" y="1544374"/>
                  </a:cubicBezTo>
                  <a:cubicBezTo>
                    <a:pt x="828248" y="1501489"/>
                    <a:pt x="793481" y="1466725"/>
                    <a:pt x="750598" y="1466725"/>
                  </a:cubicBezTo>
                  <a:lnTo>
                    <a:pt x="716087" y="14667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11" name="ïśḷiḍê">
            <a:extLst>
              <a:ext uri="{FF2B5EF4-FFF2-40B4-BE49-F238E27FC236}">
                <a16:creationId xmlns:a16="http://schemas.microsoft.com/office/drawing/2014/main" id="{05DA7EB8-D485-4FBF-8113-C379E0C65EC5}"/>
              </a:ext>
            </a:extLst>
          </p:cNvPr>
          <p:cNvGrpSpPr/>
          <p:nvPr/>
        </p:nvGrpSpPr>
        <p:grpSpPr>
          <a:xfrm>
            <a:off x="2043478" y="2171318"/>
            <a:ext cx="1118812" cy="1118812"/>
            <a:chOff x="3092191" y="4084521"/>
            <a:chExt cx="1446588" cy="1446588"/>
          </a:xfrm>
        </p:grpSpPr>
        <p:sp>
          <p:nvSpPr>
            <p:cNvPr id="16" name="íṧ1íḓè">
              <a:extLst>
                <a:ext uri="{FF2B5EF4-FFF2-40B4-BE49-F238E27FC236}">
                  <a16:creationId xmlns:a16="http://schemas.microsoft.com/office/drawing/2014/main" id="{BB96C845-4846-4223-A810-82026CCA9FD7}"/>
                </a:ext>
              </a:extLst>
            </p:cNvPr>
            <p:cNvSpPr/>
            <p:nvPr/>
          </p:nvSpPr>
          <p:spPr>
            <a:xfrm>
              <a:off x="3092191" y="4084521"/>
              <a:ext cx="1446588" cy="1446588"/>
            </a:xfrm>
            <a:prstGeom prst="ellipse">
              <a:avLst/>
            </a:pr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cs typeface="+mn-ea"/>
                <a:sym typeface="+mn-lt"/>
              </a:endParaRPr>
            </a:p>
          </p:txBody>
        </p:sp>
        <p:sp>
          <p:nvSpPr>
            <p:cNvPr id="13" name="işḷïḋê">
              <a:extLst>
                <a:ext uri="{FF2B5EF4-FFF2-40B4-BE49-F238E27FC236}">
                  <a16:creationId xmlns:a16="http://schemas.microsoft.com/office/drawing/2014/main" id="{B9A727DF-6784-48FD-8DF4-1AC3F9CB8706}"/>
                </a:ext>
              </a:extLst>
            </p:cNvPr>
            <p:cNvSpPr/>
            <p:nvPr/>
          </p:nvSpPr>
          <p:spPr bwMode="auto">
            <a:xfrm>
              <a:off x="3608935" y="4638195"/>
              <a:ext cx="413098" cy="339240"/>
            </a:xfrm>
            <a:custGeom>
              <a:avLst/>
              <a:gdLst>
                <a:gd name="connsiteX0" fmla="*/ 1516740 w 1811806"/>
                <a:gd name="connsiteY0" fmla="*/ 880041 h 1898110"/>
                <a:gd name="connsiteX1" fmla="*/ 1607296 w 1811806"/>
                <a:gd name="connsiteY1" fmla="*/ 880041 h 1898110"/>
                <a:gd name="connsiteX2" fmla="*/ 1701441 w 1811806"/>
                <a:gd name="connsiteY2" fmla="*/ 940461 h 1898110"/>
                <a:gd name="connsiteX3" fmla="*/ 1811806 w 1811806"/>
                <a:gd name="connsiteY3" fmla="*/ 1181512 h 1898110"/>
                <a:gd name="connsiteX4" fmla="*/ 1811806 w 1811806"/>
                <a:gd name="connsiteY4" fmla="*/ 1794578 h 1898110"/>
                <a:gd name="connsiteX5" fmla="*/ 1708274 w 1811806"/>
                <a:gd name="connsiteY5" fmla="*/ 1898111 h 1898110"/>
                <a:gd name="connsiteX6" fmla="*/ 103533 w 1811806"/>
                <a:gd name="connsiteY6" fmla="*/ 1898111 h 1898110"/>
                <a:gd name="connsiteX7" fmla="*/ 0 w 1811806"/>
                <a:gd name="connsiteY7" fmla="*/ 1794578 h 1898110"/>
                <a:gd name="connsiteX8" fmla="*/ 0 w 1811806"/>
                <a:gd name="connsiteY8" fmla="*/ 1184342 h 1898110"/>
                <a:gd name="connsiteX9" fmla="*/ 110476 w 1811806"/>
                <a:gd name="connsiteY9" fmla="*/ 940779 h 1898110"/>
                <a:gd name="connsiteX10" fmla="*/ 204760 w 1811806"/>
                <a:gd name="connsiteY10" fmla="*/ 880026 h 1898110"/>
                <a:gd name="connsiteX11" fmla="*/ 295054 w 1811806"/>
                <a:gd name="connsiteY11" fmla="*/ 880026 h 1898110"/>
                <a:gd name="connsiteX12" fmla="*/ 293343 w 1811806"/>
                <a:gd name="connsiteY12" fmla="*/ 862784 h 1898110"/>
                <a:gd name="connsiteX13" fmla="*/ 293343 w 1811806"/>
                <a:gd name="connsiteY13" fmla="*/ 86290 h 1898110"/>
                <a:gd name="connsiteX14" fmla="*/ 379607 w 1811806"/>
                <a:gd name="connsiteY14" fmla="*/ 0 h 1898110"/>
                <a:gd name="connsiteX15" fmla="*/ 465896 w 1811806"/>
                <a:gd name="connsiteY15" fmla="*/ 86264 h 1898110"/>
                <a:gd name="connsiteX16" fmla="*/ 465896 w 1811806"/>
                <a:gd name="connsiteY16" fmla="*/ 86290 h 1898110"/>
                <a:gd name="connsiteX17" fmla="*/ 465896 w 1811806"/>
                <a:gd name="connsiteY17" fmla="*/ 862784 h 1898110"/>
                <a:gd name="connsiteX18" fmla="*/ 464171 w 1811806"/>
                <a:gd name="connsiteY18" fmla="*/ 880041 h 1898110"/>
                <a:gd name="connsiteX19" fmla="*/ 1347650 w 1811806"/>
                <a:gd name="connsiteY19" fmla="*/ 880041 h 1898110"/>
                <a:gd name="connsiteX20" fmla="*/ 1345924 w 1811806"/>
                <a:gd name="connsiteY20" fmla="*/ 862784 h 1898110"/>
                <a:gd name="connsiteX21" fmla="*/ 1345924 w 1811806"/>
                <a:gd name="connsiteY21" fmla="*/ 86290 h 1898110"/>
                <a:gd name="connsiteX22" fmla="*/ 1432215 w 1811806"/>
                <a:gd name="connsiteY22" fmla="*/ 25 h 1898110"/>
                <a:gd name="connsiteX23" fmla="*/ 1518479 w 1811806"/>
                <a:gd name="connsiteY23" fmla="*/ 86290 h 1898110"/>
                <a:gd name="connsiteX24" fmla="*/ 1518479 w 1811806"/>
                <a:gd name="connsiteY24" fmla="*/ 862784 h 1898110"/>
                <a:gd name="connsiteX25" fmla="*/ 1516753 w 1811806"/>
                <a:gd name="connsiteY25" fmla="*/ 880041 h 1898110"/>
                <a:gd name="connsiteX26" fmla="*/ 269489 w 1811806"/>
                <a:gd name="connsiteY26" fmla="*/ 1052594 h 1898110"/>
                <a:gd name="connsiteX27" fmla="*/ 254056 w 1811806"/>
                <a:gd name="connsiteY27" fmla="*/ 1062134 h 1898110"/>
                <a:gd name="connsiteX28" fmla="*/ 202290 w 1811806"/>
                <a:gd name="connsiteY28" fmla="*/ 1165666 h 1898110"/>
                <a:gd name="connsiteX29" fmla="*/ 210006 w 1811806"/>
                <a:gd name="connsiteY29" fmla="*/ 1188816 h 1898110"/>
                <a:gd name="connsiteX30" fmla="*/ 217721 w 1811806"/>
                <a:gd name="connsiteY30" fmla="*/ 1190638 h 1898110"/>
                <a:gd name="connsiteX31" fmla="*/ 1597094 w 1811806"/>
                <a:gd name="connsiteY31" fmla="*/ 1190638 h 1898110"/>
                <a:gd name="connsiteX32" fmla="*/ 1614345 w 1811806"/>
                <a:gd name="connsiteY32" fmla="*/ 1173377 h 1898110"/>
                <a:gd name="connsiteX33" fmla="*/ 1613245 w 1811806"/>
                <a:gd name="connsiteY33" fmla="*/ 1167322 h 1898110"/>
                <a:gd name="connsiteX34" fmla="*/ 1574427 w 1811806"/>
                <a:gd name="connsiteY34" fmla="*/ 1063789 h 1898110"/>
                <a:gd name="connsiteX35" fmla="*/ 1558276 w 1811806"/>
                <a:gd name="connsiteY35" fmla="*/ 1052594 h 1898110"/>
                <a:gd name="connsiteX36" fmla="*/ 269489 w 1811806"/>
                <a:gd name="connsiteY36" fmla="*/ 1052594 h 1898110"/>
                <a:gd name="connsiteX37" fmla="*/ 1268260 w 1811806"/>
                <a:gd name="connsiteY37" fmla="*/ 1466725 h 1898110"/>
                <a:gd name="connsiteX38" fmla="*/ 1190611 w 1811806"/>
                <a:gd name="connsiteY38" fmla="*/ 1544374 h 1898110"/>
                <a:gd name="connsiteX39" fmla="*/ 1268260 w 1811806"/>
                <a:gd name="connsiteY39" fmla="*/ 1622023 h 1898110"/>
                <a:gd name="connsiteX40" fmla="*/ 1458070 w 1811806"/>
                <a:gd name="connsiteY40" fmla="*/ 1622023 h 1898110"/>
                <a:gd name="connsiteX41" fmla="*/ 1535719 w 1811806"/>
                <a:gd name="connsiteY41" fmla="*/ 1544374 h 1898110"/>
                <a:gd name="connsiteX42" fmla="*/ 1458070 w 1811806"/>
                <a:gd name="connsiteY42" fmla="*/ 1466725 h 1898110"/>
                <a:gd name="connsiteX43" fmla="*/ 1268260 w 1811806"/>
                <a:gd name="connsiteY43" fmla="*/ 1466725 h 1898110"/>
                <a:gd name="connsiteX44" fmla="*/ 992174 w 1811806"/>
                <a:gd name="connsiteY44" fmla="*/ 1466725 h 1898110"/>
                <a:gd name="connsiteX45" fmla="*/ 914523 w 1811806"/>
                <a:gd name="connsiteY45" fmla="*/ 1544374 h 1898110"/>
                <a:gd name="connsiteX46" fmla="*/ 992174 w 1811806"/>
                <a:gd name="connsiteY46" fmla="*/ 1622023 h 1898110"/>
                <a:gd name="connsiteX47" fmla="*/ 1026684 w 1811806"/>
                <a:gd name="connsiteY47" fmla="*/ 1622023 h 1898110"/>
                <a:gd name="connsiteX48" fmla="*/ 1104333 w 1811806"/>
                <a:gd name="connsiteY48" fmla="*/ 1544374 h 1898110"/>
                <a:gd name="connsiteX49" fmla="*/ 1026684 w 1811806"/>
                <a:gd name="connsiteY49" fmla="*/ 1466725 h 1898110"/>
                <a:gd name="connsiteX50" fmla="*/ 992174 w 1811806"/>
                <a:gd name="connsiteY50" fmla="*/ 1466725 h 1898110"/>
                <a:gd name="connsiteX51" fmla="*/ 716087 w 1811806"/>
                <a:gd name="connsiteY51" fmla="*/ 1466725 h 1898110"/>
                <a:gd name="connsiteX52" fmla="*/ 638438 w 1811806"/>
                <a:gd name="connsiteY52" fmla="*/ 1544374 h 1898110"/>
                <a:gd name="connsiteX53" fmla="*/ 716087 w 1811806"/>
                <a:gd name="connsiteY53" fmla="*/ 1622023 h 1898110"/>
                <a:gd name="connsiteX54" fmla="*/ 750598 w 1811806"/>
                <a:gd name="connsiteY54" fmla="*/ 1622023 h 1898110"/>
                <a:gd name="connsiteX55" fmla="*/ 828248 w 1811806"/>
                <a:gd name="connsiteY55" fmla="*/ 1544374 h 1898110"/>
                <a:gd name="connsiteX56" fmla="*/ 750598 w 1811806"/>
                <a:gd name="connsiteY56" fmla="*/ 1466725 h 1898110"/>
                <a:gd name="connsiteX57" fmla="*/ 716087 w 1811806"/>
                <a:gd name="connsiteY57" fmla="*/ 1466725 h 189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11806" h="1898110">
                  <a:moveTo>
                    <a:pt x="1516740" y="880041"/>
                  </a:moveTo>
                  <a:lnTo>
                    <a:pt x="1607296" y="880041"/>
                  </a:lnTo>
                  <a:cubicBezTo>
                    <a:pt x="1647794" y="880033"/>
                    <a:pt x="1684577" y="903641"/>
                    <a:pt x="1701441" y="940461"/>
                  </a:cubicBezTo>
                  <a:lnTo>
                    <a:pt x="1811806" y="1181512"/>
                  </a:lnTo>
                  <a:lnTo>
                    <a:pt x="1811806" y="1794578"/>
                  </a:lnTo>
                  <a:cubicBezTo>
                    <a:pt x="1811806" y="1851758"/>
                    <a:pt x="1765454" y="1898111"/>
                    <a:pt x="1708274" y="1898111"/>
                  </a:cubicBezTo>
                  <a:lnTo>
                    <a:pt x="103533" y="1898111"/>
                  </a:lnTo>
                  <a:cubicBezTo>
                    <a:pt x="46353" y="1898111"/>
                    <a:pt x="0" y="1851758"/>
                    <a:pt x="0" y="1794578"/>
                  </a:cubicBezTo>
                  <a:lnTo>
                    <a:pt x="0" y="1184342"/>
                  </a:lnTo>
                  <a:lnTo>
                    <a:pt x="110476" y="940779"/>
                  </a:lnTo>
                  <a:cubicBezTo>
                    <a:pt x="127263" y="903784"/>
                    <a:pt x="164134" y="880026"/>
                    <a:pt x="204760" y="880026"/>
                  </a:cubicBezTo>
                  <a:lnTo>
                    <a:pt x="295054" y="880026"/>
                  </a:lnTo>
                  <a:cubicBezTo>
                    <a:pt x="293908" y="874350"/>
                    <a:pt x="293335" y="868575"/>
                    <a:pt x="293343" y="862784"/>
                  </a:cubicBezTo>
                  <a:lnTo>
                    <a:pt x="293343" y="86290"/>
                  </a:lnTo>
                  <a:cubicBezTo>
                    <a:pt x="293335" y="38640"/>
                    <a:pt x="331958" y="7"/>
                    <a:pt x="379607" y="0"/>
                  </a:cubicBezTo>
                  <a:cubicBezTo>
                    <a:pt x="427256" y="-7"/>
                    <a:pt x="465890" y="38615"/>
                    <a:pt x="465896" y="86264"/>
                  </a:cubicBezTo>
                  <a:cubicBezTo>
                    <a:pt x="465896" y="86273"/>
                    <a:pt x="465896" y="86281"/>
                    <a:pt x="465896" y="86290"/>
                  </a:cubicBezTo>
                  <a:lnTo>
                    <a:pt x="465896" y="862784"/>
                  </a:lnTo>
                  <a:cubicBezTo>
                    <a:pt x="465896" y="868692"/>
                    <a:pt x="465317" y="874463"/>
                    <a:pt x="464171" y="880041"/>
                  </a:cubicBezTo>
                  <a:lnTo>
                    <a:pt x="1347650" y="880041"/>
                  </a:lnTo>
                  <a:cubicBezTo>
                    <a:pt x="1346499" y="874361"/>
                    <a:pt x="1345920" y="868579"/>
                    <a:pt x="1345924" y="862784"/>
                  </a:cubicBezTo>
                  <a:lnTo>
                    <a:pt x="1345924" y="86290"/>
                  </a:lnTo>
                  <a:cubicBezTo>
                    <a:pt x="1345931" y="38640"/>
                    <a:pt x="1384564" y="18"/>
                    <a:pt x="1432215" y="25"/>
                  </a:cubicBezTo>
                  <a:cubicBezTo>
                    <a:pt x="1479853" y="32"/>
                    <a:pt x="1518472" y="38650"/>
                    <a:pt x="1518479" y="86290"/>
                  </a:cubicBezTo>
                  <a:lnTo>
                    <a:pt x="1518479" y="862784"/>
                  </a:lnTo>
                  <a:cubicBezTo>
                    <a:pt x="1518479" y="868692"/>
                    <a:pt x="1517899" y="874463"/>
                    <a:pt x="1516753" y="880041"/>
                  </a:cubicBezTo>
                  <a:close/>
                  <a:moveTo>
                    <a:pt x="269489" y="1052594"/>
                  </a:moveTo>
                  <a:cubicBezTo>
                    <a:pt x="262952" y="1052594"/>
                    <a:pt x="256978" y="1056287"/>
                    <a:pt x="254056" y="1062134"/>
                  </a:cubicBezTo>
                  <a:lnTo>
                    <a:pt x="202290" y="1165666"/>
                  </a:lnTo>
                  <a:cubicBezTo>
                    <a:pt x="198028" y="1174190"/>
                    <a:pt x="201482" y="1184554"/>
                    <a:pt x="210006" y="1188816"/>
                  </a:cubicBezTo>
                  <a:cubicBezTo>
                    <a:pt x="212402" y="1190014"/>
                    <a:pt x="215044" y="1190638"/>
                    <a:pt x="217721" y="1190638"/>
                  </a:cubicBezTo>
                  <a:lnTo>
                    <a:pt x="1597094" y="1190638"/>
                  </a:lnTo>
                  <a:cubicBezTo>
                    <a:pt x="1606624" y="1190636"/>
                    <a:pt x="1614347" y="1182908"/>
                    <a:pt x="1614345" y="1173377"/>
                  </a:cubicBezTo>
                  <a:cubicBezTo>
                    <a:pt x="1614343" y="1171308"/>
                    <a:pt x="1613971" y="1169258"/>
                    <a:pt x="1613245" y="1167322"/>
                  </a:cubicBezTo>
                  <a:lnTo>
                    <a:pt x="1574427" y="1063789"/>
                  </a:lnTo>
                  <a:cubicBezTo>
                    <a:pt x="1571903" y="1057057"/>
                    <a:pt x="1565466" y="1052596"/>
                    <a:pt x="1558276" y="1052594"/>
                  </a:cubicBezTo>
                  <a:lnTo>
                    <a:pt x="269489" y="1052594"/>
                  </a:lnTo>
                  <a:close/>
                  <a:moveTo>
                    <a:pt x="1268260" y="1466725"/>
                  </a:moveTo>
                  <a:cubicBezTo>
                    <a:pt x="1225375" y="1466725"/>
                    <a:pt x="1190611" y="1501489"/>
                    <a:pt x="1190611" y="1544374"/>
                  </a:cubicBezTo>
                  <a:cubicBezTo>
                    <a:pt x="1190611" y="1587259"/>
                    <a:pt x="1225375" y="1622023"/>
                    <a:pt x="1268260" y="1622023"/>
                  </a:cubicBezTo>
                  <a:lnTo>
                    <a:pt x="1458070" y="1622023"/>
                  </a:lnTo>
                  <a:cubicBezTo>
                    <a:pt x="1500955" y="1622023"/>
                    <a:pt x="1535719" y="1587259"/>
                    <a:pt x="1535719" y="1544374"/>
                  </a:cubicBezTo>
                  <a:cubicBezTo>
                    <a:pt x="1535719" y="1501489"/>
                    <a:pt x="1500955" y="1466725"/>
                    <a:pt x="1458070" y="1466725"/>
                  </a:cubicBezTo>
                  <a:lnTo>
                    <a:pt x="1268260" y="1466725"/>
                  </a:lnTo>
                  <a:close/>
                  <a:moveTo>
                    <a:pt x="992174" y="1466725"/>
                  </a:moveTo>
                  <a:cubicBezTo>
                    <a:pt x="949290" y="1466725"/>
                    <a:pt x="914523" y="1501489"/>
                    <a:pt x="914523" y="1544374"/>
                  </a:cubicBezTo>
                  <a:cubicBezTo>
                    <a:pt x="914523" y="1587259"/>
                    <a:pt x="949290" y="1622023"/>
                    <a:pt x="992174" y="1622023"/>
                  </a:cubicBezTo>
                  <a:lnTo>
                    <a:pt x="1026684" y="1622023"/>
                  </a:lnTo>
                  <a:cubicBezTo>
                    <a:pt x="1069569" y="1622023"/>
                    <a:pt x="1104333" y="1587259"/>
                    <a:pt x="1104333" y="1544374"/>
                  </a:cubicBezTo>
                  <a:cubicBezTo>
                    <a:pt x="1104333" y="1501489"/>
                    <a:pt x="1069569" y="1466725"/>
                    <a:pt x="1026684" y="1466725"/>
                  </a:cubicBezTo>
                  <a:lnTo>
                    <a:pt x="992174" y="1466725"/>
                  </a:lnTo>
                  <a:close/>
                  <a:moveTo>
                    <a:pt x="716087" y="1466725"/>
                  </a:moveTo>
                  <a:cubicBezTo>
                    <a:pt x="673202" y="1466725"/>
                    <a:pt x="638438" y="1501489"/>
                    <a:pt x="638438" y="1544374"/>
                  </a:cubicBezTo>
                  <a:cubicBezTo>
                    <a:pt x="638438" y="1587259"/>
                    <a:pt x="673202" y="1622023"/>
                    <a:pt x="716087" y="1622023"/>
                  </a:cubicBezTo>
                  <a:lnTo>
                    <a:pt x="750598" y="1622023"/>
                  </a:lnTo>
                  <a:cubicBezTo>
                    <a:pt x="793481" y="1622023"/>
                    <a:pt x="828248" y="1587259"/>
                    <a:pt x="828248" y="1544374"/>
                  </a:cubicBezTo>
                  <a:cubicBezTo>
                    <a:pt x="828248" y="1501489"/>
                    <a:pt x="793481" y="1466725"/>
                    <a:pt x="750598" y="1466725"/>
                  </a:cubicBezTo>
                  <a:lnTo>
                    <a:pt x="716087" y="14667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17" name="íṥľíḓê">
            <a:extLst>
              <a:ext uri="{FF2B5EF4-FFF2-40B4-BE49-F238E27FC236}">
                <a16:creationId xmlns:a16="http://schemas.microsoft.com/office/drawing/2014/main" id="{6ABD726D-A542-411B-A8EC-29A5EEB46CFA}"/>
              </a:ext>
            </a:extLst>
          </p:cNvPr>
          <p:cNvGrpSpPr/>
          <p:nvPr/>
        </p:nvGrpSpPr>
        <p:grpSpPr>
          <a:xfrm>
            <a:off x="9029712" y="2171318"/>
            <a:ext cx="1118812" cy="1118812"/>
            <a:chOff x="3092191" y="4084521"/>
            <a:chExt cx="1446588" cy="1446588"/>
          </a:xfrm>
        </p:grpSpPr>
        <p:sp>
          <p:nvSpPr>
            <p:cNvPr id="22" name="ïš1iḋè">
              <a:extLst>
                <a:ext uri="{FF2B5EF4-FFF2-40B4-BE49-F238E27FC236}">
                  <a16:creationId xmlns:a16="http://schemas.microsoft.com/office/drawing/2014/main" id="{480BEB4F-4B10-4BE6-9BA0-BFF2A2E2020B}"/>
                </a:ext>
              </a:extLst>
            </p:cNvPr>
            <p:cNvSpPr/>
            <p:nvPr/>
          </p:nvSpPr>
          <p:spPr>
            <a:xfrm>
              <a:off x="3092191" y="4084521"/>
              <a:ext cx="1446588" cy="1446588"/>
            </a:xfrm>
            <a:prstGeom prst="ellipse">
              <a:avLst/>
            </a:pr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cs typeface="+mn-ea"/>
                <a:sym typeface="+mn-lt"/>
              </a:endParaRPr>
            </a:p>
          </p:txBody>
        </p:sp>
        <p:sp>
          <p:nvSpPr>
            <p:cNvPr id="19" name="ïŝ1íḓé">
              <a:extLst>
                <a:ext uri="{FF2B5EF4-FFF2-40B4-BE49-F238E27FC236}">
                  <a16:creationId xmlns:a16="http://schemas.microsoft.com/office/drawing/2014/main" id="{A4864769-B8D6-4445-B2A1-ECD70B7A4989}"/>
                </a:ext>
              </a:extLst>
            </p:cNvPr>
            <p:cNvSpPr/>
            <p:nvPr/>
          </p:nvSpPr>
          <p:spPr bwMode="auto">
            <a:xfrm>
              <a:off x="3608935" y="4638195"/>
              <a:ext cx="413098" cy="339240"/>
            </a:xfrm>
            <a:custGeom>
              <a:avLst/>
              <a:gdLst>
                <a:gd name="connsiteX0" fmla="*/ 1516740 w 1811806"/>
                <a:gd name="connsiteY0" fmla="*/ 880041 h 1898110"/>
                <a:gd name="connsiteX1" fmla="*/ 1607296 w 1811806"/>
                <a:gd name="connsiteY1" fmla="*/ 880041 h 1898110"/>
                <a:gd name="connsiteX2" fmla="*/ 1701441 w 1811806"/>
                <a:gd name="connsiteY2" fmla="*/ 940461 h 1898110"/>
                <a:gd name="connsiteX3" fmla="*/ 1811806 w 1811806"/>
                <a:gd name="connsiteY3" fmla="*/ 1181512 h 1898110"/>
                <a:gd name="connsiteX4" fmla="*/ 1811806 w 1811806"/>
                <a:gd name="connsiteY4" fmla="*/ 1794578 h 1898110"/>
                <a:gd name="connsiteX5" fmla="*/ 1708274 w 1811806"/>
                <a:gd name="connsiteY5" fmla="*/ 1898111 h 1898110"/>
                <a:gd name="connsiteX6" fmla="*/ 103533 w 1811806"/>
                <a:gd name="connsiteY6" fmla="*/ 1898111 h 1898110"/>
                <a:gd name="connsiteX7" fmla="*/ 0 w 1811806"/>
                <a:gd name="connsiteY7" fmla="*/ 1794578 h 1898110"/>
                <a:gd name="connsiteX8" fmla="*/ 0 w 1811806"/>
                <a:gd name="connsiteY8" fmla="*/ 1184342 h 1898110"/>
                <a:gd name="connsiteX9" fmla="*/ 110476 w 1811806"/>
                <a:gd name="connsiteY9" fmla="*/ 940779 h 1898110"/>
                <a:gd name="connsiteX10" fmla="*/ 204760 w 1811806"/>
                <a:gd name="connsiteY10" fmla="*/ 880026 h 1898110"/>
                <a:gd name="connsiteX11" fmla="*/ 295054 w 1811806"/>
                <a:gd name="connsiteY11" fmla="*/ 880026 h 1898110"/>
                <a:gd name="connsiteX12" fmla="*/ 293343 w 1811806"/>
                <a:gd name="connsiteY12" fmla="*/ 862784 h 1898110"/>
                <a:gd name="connsiteX13" fmla="*/ 293343 w 1811806"/>
                <a:gd name="connsiteY13" fmla="*/ 86290 h 1898110"/>
                <a:gd name="connsiteX14" fmla="*/ 379607 w 1811806"/>
                <a:gd name="connsiteY14" fmla="*/ 0 h 1898110"/>
                <a:gd name="connsiteX15" fmla="*/ 465896 w 1811806"/>
                <a:gd name="connsiteY15" fmla="*/ 86264 h 1898110"/>
                <a:gd name="connsiteX16" fmla="*/ 465896 w 1811806"/>
                <a:gd name="connsiteY16" fmla="*/ 86290 h 1898110"/>
                <a:gd name="connsiteX17" fmla="*/ 465896 w 1811806"/>
                <a:gd name="connsiteY17" fmla="*/ 862784 h 1898110"/>
                <a:gd name="connsiteX18" fmla="*/ 464171 w 1811806"/>
                <a:gd name="connsiteY18" fmla="*/ 880041 h 1898110"/>
                <a:gd name="connsiteX19" fmla="*/ 1347650 w 1811806"/>
                <a:gd name="connsiteY19" fmla="*/ 880041 h 1898110"/>
                <a:gd name="connsiteX20" fmla="*/ 1345924 w 1811806"/>
                <a:gd name="connsiteY20" fmla="*/ 862784 h 1898110"/>
                <a:gd name="connsiteX21" fmla="*/ 1345924 w 1811806"/>
                <a:gd name="connsiteY21" fmla="*/ 86290 h 1898110"/>
                <a:gd name="connsiteX22" fmla="*/ 1432215 w 1811806"/>
                <a:gd name="connsiteY22" fmla="*/ 25 h 1898110"/>
                <a:gd name="connsiteX23" fmla="*/ 1518479 w 1811806"/>
                <a:gd name="connsiteY23" fmla="*/ 86290 h 1898110"/>
                <a:gd name="connsiteX24" fmla="*/ 1518479 w 1811806"/>
                <a:gd name="connsiteY24" fmla="*/ 862784 h 1898110"/>
                <a:gd name="connsiteX25" fmla="*/ 1516753 w 1811806"/>
                <a:gd name="connsiteY25" fmla="*/ 880041 h 1898110"/>
                <a:gd name="connsiteX26" fmla="*/ 269489 w 1811806"/>
                <a:gd name="connsiteY26" fmla="*/ 1052594 h 1898110"/>
                <a:gd name="connsiteX27" fmla="*/ 254056 w 1811806"/>
                <a:gd name="connsiteY27" fmla="*/ 1062134 h 1898110"/>
                <a:gd name="connsiteX28" fmla="*/ 202290 w 1811806"/>
                <a:gd name="connsiteY28" fmla="*/ 1165666 h 1898110"/>
                <a:gd name="connsiteX29" fmla="*/ 210006 w 1811806"/>
                <a:gd name="connsiteY29" fmla="*/ 1188816 h 1898110"/>
                <a:gd name="connsiteX30" fmla="*/ 217721 w 1811806"/>
                <a:gd name="connsiteY30" fmla="*/ 1190638 h 1898110"/>
                <a:gd name="connsiteX31" fmla="*/ 1597094 w 1811806"/>
                <a:gd name="connsiteY31" fmla="*/ 1190638 h 1898110"/>
                <a:gd name="connsiteX32" fmla="*/ 1614345 w 1811806"/>
                <a:gd name="connsiteY32" fmla="*/ 1173377 h 1898110"/>
                <a:gd name="connsiteX33" fmla="*/ 1613245 w 1811806"/>
                <a:gd name="connsiteY33" fmla="*/ 1167322 h 1898110"/>
                <a:gd name="connsiteX34" fmla="*/ 1574427 w 1811806"/>
                <a:gd name="connsiteY34" fmla="*/ 1063789 h 1898110"/>
                <a:gd name="connsiteX35" fmla="*/ 1558276 w 1811806"/>
                <a:gd name="connsiteY35" fmla="*/ 1052594 h 1898110"/>
                <a:gd name="connsiteX36" fmla="*/ 269489 w 1811806"/>
                <a:gd name="connsiteY36" fmla="*/ 1052594 h 1898110"/>
                <a:gd name="connsiteX37" fmla="*/ 1268260 w 1811806"/>
                <a:gd name="connsiteY37" fmla="*/ 1466725 h 1898110"/>
                <a:gd name="connsiteX38" fmla="*/ 1190611 w 1811806"/>
                <a:gd name="connsiteY38" fmla="*/ 1544374 h 1898110"/>
                <a:gd name="connsiteX39" fmla="*/ 1268260 w 1811806"/>
                <a:gd name="connsiteY39" fmla="*/ 1622023 h 1898110"/>
                <a:gd name="connsiteX40" fmla="*/ 1458070 w 1811806"/>
                <a:gd name="connsiteY40" fmla="*/ 1622023 h 1898110"/>
                <a:gd name="connsiteX41" fmla="*/ 1535719 w 1811806"/>
                <a:gd name="connsiteY41" fmla="*/ 1544374 h 1898110"/>
                <a:gd name="connsiteX42" fmla="*/ 1458070 w 1811806"/>
                <a:gd name="connsiteY42" fmla="*/ 1466725 h 1898110"/>
                <a:gd name="connsiteX43" fmla="*/ 1268260 w 1811806"/>
                <a:gd name="connsiteY43" fmla="*/ 1466725 h 1898110"/>
                <a:gd name="connsiteX44" fmla="*/ 992174 w 1811806"/>
                <a:gd name="connsiteY44" fmla="*/ 1466725 h 1898110"/>
                <a:gd name="connsiteX45" fmla="*/ 914523 w 1811806"/>
                <a:gd name="connsiteY45" fmla="*/ 1544374 h 1898110"/>
                <a:gd name="connsiteX46" fmla="*/ 992174 w 1811806"/>
                <a:gd name="connsiteY46" fmla="*/ 1622023 h 1898110"/>
                <a:gd name="connsiteX47" fmla="*/ 1026684 w 1811806"/>
                <a:gd name="connsiteY47" fmla="*/ 1622023 h 1898110"/>
                <a:gd name="connsiteX48" fmla="*/ 1104333 w 1811806"/>
                <a:gd name="connsiteY48" fmla="*/ 1544374 h 1898110"/>
                <a:gd name="connsiteX49" fmla="*/ 1026684 w 1811806"/>
                <a:gd name="connsiteY49" fmla="*/ 1466725 h 1898110"/>
                <a:gd name="connsiteX50" fmla="*/ 992174 w 1811806"/>
                <a:gd name="connsiteY50" fmla="*/ 1466725 h 1898110"/>
                <a:gd name="connsiteX51" fmla="*/ 716087 w 1811806"/>
                <a:gd name="connsiteY51" fmla="*/ 1466725 h 1898110"/>
                <a:gd name="connsiteX52" fmla="*/ 638438 w 1811806"/>
                <a:gd name="connsiteY52" fmla="*/ 1544374 h 1898110"/>
                <a:gd name="connsiteX53" fmla="*/ 716087 w 1811806"/>
                <a:gd name="connsiteY53" fmla="*/ 1622023 h 1898110"/>
                <a:gd name="connsiteX54" fmla="*/ 750598 w 1811806"/>
                <a:gd name="connsiteY54" fmla="*/ 1622023 h 1898110"/>
                <a:gd name="connsiteX55" fmla="*/ 828248 w 1811806"/>
                <a:gd name="connsiteY55" fmla="*/ 1544374 h 1898110"/>
                <a:gd name="connsiteX56" fmla="*/ 750598 w 1811806"/>
                <a:gd name="connsiteY56" fmla="*/ 1466725 h 1898110"/>
                <a:gd name="connsiteX57" fmla="*/ 716087 w 1811806"/>
                <a:gd name="connsiteY57" fmla="*/ 1466725 h 189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11806" h="1898110">
                  <a:moveTo>
                    <a:pt x="1516740" y="880041"/>
                  </a:moveTo>
                  <a:lnTo>
                    <a:pt x="1607296" y="880041"/>
                  </a:lnTo>
                  <a:cubicBezTo>
                    <a:pt x="1647794" y="880033"/>
                    <a:pt x="1684577" y="903641"/>
                    <a:pt x="1701441" y="940461"/>
                  </a:cubicBezTo>
                  <a:lnTo>
                    <a:pt x="1811806" y="1181512"/>
                  </a:lnTo>
                  <a:lnTo>
                    <a:pt x="1811806" y="1794578"/>
                  </a:lnTo>
                  <a:cubicBezTo>
                    <a:pt x="1811806" y="1851758"/>
                    <a:pt x="1765454" y="1898111"/>
                    <a:pt x="1708274" y="1898111"/>
                  </a:cubicBezTo>
                  <a:lnTo>
                    <a:pt x="103533" y="1898111"/>
                  </a:lnTo>
                  <a:cubicBezTo>
                    <a:pt x="46353" y="1898111"/>
                    <a:pt x="0" y="1851758"/>
                    <a:pt x="0" y="1794578"/>
                  </a:cubicBezTo>
                  <a:lnTo>
                    <a:pt x="0" y="1184342"/>
                  </a:lnTo>
                  <a:lnTo>
                    <a:pt x="110476" y="940779"/>
                  </a:lnTo>
                  <a:cubicBezTo>
                    <a:pt x="127263" y="903784"/>
                    <a:pt x="164134" y="880026"/>
                    <a:pt x="204760" y="880026"/>
                  </a:cubicBezTo>
                  <a:lnTo>
                    <a:pt x="295054" y="880026"/>
                  </a:lnTo>
                  <a:cubicBezTo>
                    <a:pt x="293908" y="874350"/>
                    <a:pt x="293335" y="868575"/>
                    <a:pt x="293343" y="862784"/>
                  </a:cubicBezTo>
                  <a:lnTo>
                    <a:pt x="293343" y="86290"/>
                  </a:lnTo>
                  <a:cubicBezTo>
                    <a:pt x="293335" y="38640"/>
                    <a:pt x="331958" y="7"/>
                    <a:pt x="379607" y="0"/>
                  </a:cubicBezTo>
                  <a:cubicBezTo>
                    <a:pt x="427256" y="-7"/>
                    <a:pt x="465890" y="38615"/>
                    <a:pt x="465896" y="86264"/>
                  </a:cubicBezTo>
                  <a:cubicBezTo>
                    <a:pt x="465896" y="86273"/>
                    <a:pt x="465896" y="86281"/>
                    <a:pt x="465896" y="86290"/>
                  </a:cubicBezTo>
                  <a:lnTo>
                    <a:pt x="465896" y="862784"/>
                  </a:lnTo>
                  <a:cubicBezTo>
                    <a:pt x="465896" y="868692"/>
                    <a:pt x="465317" y="874463"/>
                    <a:pt x="464171" y="880041"/>
                  </a:cubicBezTo>
                  <a:lnTo>
                    <a:pt x="1347650" y="880041"/>
                  </a:lnTo>
                  <a:cubicBezTo>
                    <a:pt x="1346499" y="874361"/>
                    <a:pt x="1345920" y="868579"/>
                    <a:pt x="1345924" y="862784"/>
                  </a:cubicBezTo>
                  <a:lnTo>
                    <a:pt x="1345924" y="86290"/>
                  </a:lnTo>
                  <a:cubicBezTo>
                    <a:pt x="1345931" y="38640"/>
                    <a:pt x="1384564" y="18"/>
                    <a:pt x="1432215" y="25"/>
                  </a:cubicBezTo>
                  <a:cubicBezTo>
                    <a:pt x="1479853" y="32"/>
                    <a:pt x="1518472" y="38650"/>
                    <a:pt x="1518479" y="86290"/>
                  </a:cubicBezTo>
                  <a:lnTo>
                    <a:pt x="1518479" y="862784"/>
                  </a:lnTo>
                  <a:cubicBezTo>
                    <a:pt x="1518479" y="868692"/>
                    <a:pt x="1517899" y="874463"/>
                    <a:pt x="1516753" y="880041"/>
                  </a:cubicBezTo>
                  <a:close/>
                  <a:moveTo>
                    <a:pt x="269489" y="1052594"/>
                  </a:moveTo>
                  <a:cubicBezTo>
                    <a:pt x="262952" y="1052594"/>
                    <a:pt x="256978" y="1056287"/>
                    <a:pt x="254056" y="1062134"/>
                  </a:cubicBezTo>
                  <a:lnTo>
                    <a:pt x="202290" y="1165666"/>
                  </a:lnTo>
                  <a:cubicBezTo>
                    <a:pt x="198028" y="1174190"/>
                    <a:pt x="201482" y="1184554"/>
                    <a:pt x="210006" y="1188816"/>
                  </a:cubicBezTo>
                  <a:cubicBezTo>
                    <a:pt x="212402" y="1190014"/>
                    <a:pt x="215044" y="1190638"/>
                    <a:pt x="217721" y="1190638"/>
                  </a:cubicBezTo>
                  <a:lnTo>
                    <a:pt x="1597094" y="1190638"/>
                  </a:lnTo>
                  <a:cubicBezTo>
                    <a:pt x="1606624" y="1190636"/>
                    <a:pt x="1614347" y="1182908"/>
                    <a:pt x="1614345" y="1173377"/>
                  </a:cubicBezTo>
                  <a:cubicBezTo>
                    <a:pt x="1614343" y="1171308"/>
                    <a:pt x="1613971" y="1169258"/>
                    <a:pt x="1613245" y="1167322"/>
                  </a:cubicBezTo>
                  <a:lnTo>
                    <a:pt x="1574427" y="1063789"/>
                  </a:lnTo>
                  <a:cubicBezTo>
                    <a:pt x="1571903" y="1057057"/>
                    <a:pt x="1565466" y="1052596"/>
                    <a:pt x="1558276" y="1052594"/>
                  </a:cubicBezTo>
                  <a:lnTo>
                    <a:pt x="269489" y="1052594"/>
                  </a:lnTo>
                  <a:close/>
                  <a:moveTo>
                    <a:pt x="1268260" y="1466725"/>
                  </a:moveTo>
                  <a:cubicBezTo>
                    <a:pt x="1225375" y="1466725"/>
                    <a:pt x="1190611" y="1501489"/>
                    <a:pt x="1190611" y="1544374"/>
                  </a:cubicBezTo>
                  <a:cubicBezTo>
                    <a:pt x="1190611" y="1587259"/>
                    <a:pt x="1225375" y="1622023"/>
                    <a:pt x="1268260" y="1622023"/>
                  </a:cubicBezTo>
                  <a:lnTo>
                    <a:pt x="1458070" y="1622023"/>
                  </a:lnTo>
                  <a:cubicBezTo>
                    <a:pt x="1500955" y="1622023"/>
                    <a:pt x="1535719" y="1587259"/>
                    <a:pt x="1535719" y="1544374"/>
                  </a:cubicBezTo>
                  <a:cubicBezTo>
                    <a:pt x="1535719" y="1501489"/>
                    <a:pt x="1500955" y="1466725"/>
                    <a:pt x="1458070" y="1466725"/>
                  </a:cubicBezTo>
                  <a:lnTo>
                    <a:pt x="1268260" y="1466725"/>
                  </a:lnTo>
                  <a:close/>
                  <a:moveTo>
                    <a:pt x="992174" y="1466725"/>
                  </a:moveTo>
                  <a:cubicBezTo>
                    <a:pt x="949290" y="1466725"/>
                    <a:pt x="914523" y="1501489"/>
                    <a:pt x="914523" y="1544374"/>
                  </a:cubicBezTo>
                  <a:cubicBezTo>
                    <a:pt x="914523" y="1587259"/>
                    <a:pt x="949290" y="1622023"/>
                    <a:pt x="992174" y="1622023"/>
                  </a:cubicBezTo>
                  <a:lnTo>
                    <a:pt x="1026684" y="1622023"/>
                  </a:lnTo>
                  <a:cubicBezTo>
                    <a:pt x="1069569" y="1622023"/>
                    <a:pt x="1104333" y="1587259"/>
                    <a:pt x="1104333" y="1544374"/>
                  </a:cubicBezTo>
                  <a:cubicBezTo>
                    <a:pt x="1104333" y="1501489"/>
                    <a:pt x="1069569" y="1466725"/>
                    <a:pt x="1026684" y="1466725"/>
                  </a:cubicBezTo>
                  <a:lnTo>
                    <a:pt x="992174" y="1466725"/>
                  </a:lnTo>
                  <a:close/>
                  <a:moveTo>
                    <a:pt x="716087" y="1466725"/>
                  </a:moveTo>
                  <a:cubicBezTo>
                    <a:pt x="673202" y="1466725"/>
                    <a:pt x="638438" y="1501489"/>
                    <a:pt x="638438" y="1544374"/>
                  </a:cubicBezTo>
                  <a:cubicBezTo>
                    <a:pt x="638438" y="1587259"/>
                    <a:pt x="673202" y="1622023"/>
                    <a:pt x="716087" y="1622023"/>
                  </a:cubicBezTo>
                  <a:lnTo>
                    <a:pt x="750598" y="1622023"/>
                  </a:lnTo>
                  <a:cubicBezTo>
                    <a:pt x="793481" y="1622023"/>
                    <a:pt x="828248" y="1587259"/>
                    <a:pt x="828248" y="1544374"/>
                  </a:cubicBezTo>
                  <a:cubicBezTo>
                    <a:pt x="828248" y="1501489"/>
                    <a:pt x="793481" y="1466725"/>
                    <a:pt x="750598" y="1466725"/>
                  </a:cubicBezTo>
                  <a:lnTo>
                    <a:pt x="716087" y="14667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23" name="îŝliḋê">
            <a:extLst>
              <a:ext uri="{FF2B5EF4-FFF2-40B4-BE49-F238E27FC236}">
                <a16:creationId xmlns:a16="http://schemas.microsoft.com/office/drawing/2014/main" id="{CD9D8DDD-B82D-46BE-A04F-5321476794C0}"/>
              </a:ext>
            </a:extLst>
          </p:cNvPr>
          <p:cNvSpPr/>
          <p:nvPr/>
        </p:nvSpPr>
        <p:spPr>
          <a:xfrm>
            <a:off x="5208489" y="1438977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i$ļïḑè">
            <a:extLst>
              <a:ext uri="{FF2B5EF4-FFF2-40B4-BE49-F238E27FC236}">
                <a16:creationId xmlns:a16="http://schemas.microsoft.com/office/drawing/2014/main" id="{3FA888EF-057D-4463-BC82-86AD9364C101}"/>
              </a:ext>
            </a:extLst>
          </p:cNvPr>
          <p:cNvSpPr/>
          <p:nvPr/>
        </p:nvSpPr>
        <p:spPr>
          <a:xfrm>
            <a:off x="1715372" y="1553277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îṡḷíḋé">
            <a:extLst>
              <a:ext uri="{FF2B5EF4-FFF2-40B4-BE49-F238E27FC236}">
                <a16:creationId xmlns:a16="http://schemas.microsoft.com/office/drawing/2014/main" id="{3EAD1C93-9EC5-4A44-947A-51B1CEB3F27B}"/>
              </a:ext>
            </a:extLst>
          </p:cNvPr>
          <p:cNvSpPr/>
          <p:nvPr/>
        </p:nvSpPr>
        <p:spPr>
          <a:xfrm>
            <a:off x="8701606" y="1553277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6" name="îṡ1ïḓê">
            <a:extLst>
              <a:ext uri="{FF2B5EF4-FFF2-40B4-BE49-F238E27FC236}">
                <a16:creationId xmlns:a16="http://schemas.microsoft.com/office/drawing/2014/main" id="{E328D8BE-DE5B-4835-8F27-D8038F9A3525}"/>
              </a:ext>
            </a:extLst>
          </p:cNvPr>
          <p:cNvSpPr/>
          <p:nvPr/>
        </p:nvSpPr>
        <p:spPr>
          <a:xfrm>
            <a:off x="1364064" y="3644900"/>
            <a:ext cx="2477637" cy="669543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R="0" lvl="0" algn="ctr" defTabSz="914400" eaLnBrk="1" fontAlgn="auto" latinLnBrk="0" hangingPunct="1">
              <a:lnSpc>
                <a:spcPct val="120000"/>
              </a:lnSpc>
              <a:buClrTx/>
              <a:buSzTx/>
              <a:defRPr/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marR="0" algn="ctr" fontAlgn="auto">
              <a:lnSpc>
                <a:spcPct val="120000"/>
              </a:lnSpc>
              <a:buClrTx/>
              <a:buSzTx/>
              <a:defRPr/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  <a:p>
            <a:pPr marR="0" lvl="0" algn="ctr" defTabSz="914400" eaLnBrk="1" fontAlgn="auto" latinLnBrk="0" hangingPunct="1">
              <a:lnSpc>
                <a:spcPct val="120000"/>
              </a:lnSpc>
              <a:buClrTx/>
              <a:buSzTx/>
              <a:defRPr/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7" name="íşḷíďè">
            <a:extLst>
              <a:ext uri="{FF2B5EF4-FFF2-40B4-BE49-F238E27FC236}">
                <a16:creationId xmlns:a16="http://schemas.microsoft.com/office/drawing/2014/main" id="{6953EBF8-4870-416D-A918-E5139AD5CD92}"/>
              </a:ext>
            </a:extLst>
          </p:cNvPr>
          <p:cNvSpPr/>
          <p:nvPr/>
        </p:nvSpPr>
        <p:spPr>
          <a:xfrm>
            <a:off x="1364064" y="4559491"/>
            <a:ext cx="2477637" cy="669543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R="0" lvl="0" algn="ctr" defTabSz="914400" eaLnBrk="1" fontAlgn="auto" latinLnBrk="0" hangingPunct="1">
              <a:lnSpc>
                <a:spcPct val="120000"/>
              </a:lnSpc>
              <a:buClrTx/>
              <a:buSzTx/>
              <a:defRPr/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marR="0" algn="ctr" fontAlgn="auto">
              <a:lnSpc>
                <a:spcPct val="120000"/>
              </a:lnSpc>
              <a:buClrTx/>
              <a:buSzTx/>
              <a:defRPr/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  <a:p>
            <a:pPr marR="0" lvl="0" algn="ctr" defTabSz="914400" eaLnBrk="1" fontAlgn="auto" latinLnBrk="0" hangingPunct="1">
              <a:lnSpc>
                <a:spcPct val="120000"/>
              </a:lnSpc>
              <a:buClrTx/>
              <a:buSzTx/>
              <a:defRPr/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8" name="îṥļïḍe">
            <a:extLst>
              <a:ext uri="{FF2B5EF4-FFF2-40B4-BE49-F238E27FC236}">
                <a16:creationId xmlns:a16="http://schemas.microsoft.com/office/drawing/2014/main" id="{805E3314-6C21-4AC3-B588-BEBB5F5D2E7E}"/>
              </a:ext>
            </a:extLst>
          </p:cNvPr>
          <p:cNvSpPr/>
          <p:nvPr/>
        </p:nvSpPr>
        <p:spPr>
          <a:xfrm>
            <a:off x="1364064" y="5474082"/>
            <a:ext cx="2477637" cy="669543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R="0" lvl="0" algn="ctr" defTabSz="914400" eaLnBrk="1" fontAlgn="auto" latinLnBrk="0" hangingPunct="1">
              <a:lnSpc>
                <a:spcPct val="120000"/>
              </a:lnSpc>
              <a:buClrTx/>
              <a:buSzTx/>
              <a:defRPr/>
            </a:pPr>
            <a:r>
              <a:rPr lang="en-US" altLang="zh-CN" sz="1200">
                <a:cs typeface="+mn-ea"/>
                <a:sym typeface="+mn-lt"/>
              </a:rPr>
              <a:t>Click here to add content that matches the title.</a:t>
            </a:r>
            <a:endParaRPr lang="en-US" altLang="zh-CN" sz="1200" dirty="0">
              <a:cs typeface="+mn-ea"/>
              <a:sym typeface="+mn-lt"/>
            </a:endParaRPr>
          </a:p>
          <a:p>
            <a:pPr marR="0" algn="ctr" fontAlgn="auto">
              <a:lnSpc>
                <a:spcPct val="120000"/>
              </a:lnSpc>
              <a:buClrTx/>
              <a:buSzTx/>
              <a:defRPr/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  <a:p>
            <a:pPr marR="0" lvl="0" algn="ctr" defTabSz="914400" eaLnBrk="1" fontAlgn="auto" latinLnBrk="0" hangingPunct="1">
              <a:lnSpc>
                <a:spcPct val="120000"/>
              </a:lnSpc>
              <a:buClrTx/>
              <a:buSzTx/>
              <a:defRPr/>
            </a:pPr>
            <a:endParaRPr lang="en-US" altLang="zh-CN" sz="1200" dirty="0">
              <a:cs typeface="+mn-ea"/>
              <a:sym typeface="+mn-lt"/>
            </a:endParaRPr>
          </a:p>
        </p:txBody>
      </p:sp>
      <p:grpSp>
        <p:nvGrpSpPr>
          <p:cNvPr id="31" name="ïsliďe">
            <a:extLst>
              <a:ext uri="{FF2B5EF4-FFF2-40B4-BE49-F238E27FC236}">
                <a16:creationId xmlns:a16="http://schemas.microsoft.com/office/drawing/2014/main" id="{F1063558-0C87-4F27-85CA-561DFCF915C7}"/>
              </a:ext>
            </a:extLst>
          </p:cNvPr>
          <p:cNvGrpSpPr/>
          <p:nvPr/>
        </p:nvGrpSpPr>
        <p:grpSpPr>
          <a:xfrm>
            <a:off x="4857182" y="3644900"/>
            <a:ext cx="2477637" cy="2498725"/>
            <a:chOff x="4857181" y="3644900"/>
            <a:chExt cx="2477637" cy="2498725"/>
          </a:xfrm>
        </p:grpSpPr>
        <p:sp>
          <p:nvSpPr>
            <p:cNvPr id="32" name="îŝľîḓé">
              <a:extLst>
                <a:ext uri="{FF2B5EF4-FFF2-40B4-BE49-F238E27FC236}">
                  <a16:creationId xmlns:a16="http://schemas.microsoft.com/office/drawing/2014/main" id="{C1315000-3CEF-4DE9-AD8B-8A0AEE8465BF}"/>
                </a:ext>
              </a:extLst>
            </p:cNvPr>
            <p:cNvSpPr/>
            <p:nvPr/>
          </p:nvSpPr>
          <p:spPr>
            <a:xfrm>
              <a:off x="4857181" y="3644900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20000"/>
                </a:lnSpc>
                <a:buClrTx/>
                <a:buSzTx/>
                <a:defRPr/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R="0" algn="ctr" fontAlgn="auto">
                <a:lnSpc>
                  <a:spcPct val="120000"/>
                </a:lnSpc>
                <a:buClrTx/>
                <a:buSzTx/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  <a:p>
              <a:pPr marR="0" lvl="0" algn="ctr" defTabSz="914400" eaLnBrk="1" fontAlgn="auto" latinLnBrk="0" hangingPunct="1">
                <a:lnSpc>
                  <a:spcPct val="120000"/>
                </a:lnSpc>
                <a:buClrTx/>
                <a:buSzTx/>
                <a:defRPr/>
              </a:pP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3" name="îṧľîḑê">
              <a:extLst>
                <a:ext uri="{FF2B5EF4-FFF2-40B4-BE49-F238E27FC236}">
                  <a16:creationId xmlns:a16="http://schemas.microsoft.com/office/drawing/2014/main" id="{DFB68CD0-50EA-4A3A-BBAD-4980429D6F13}"/>
                </a:ext>
              </a:extLst>
            </p:cNvPr>
            <p:cNvSpPr/>
            <p:nvPr/>
          </p:nvSpPr>
          <p:spPr>
            <a:xfrm>
              <a:off x="4857181" y="4559491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20000"/>
                </a:lnSpc>
                <a:buClrTx/>
                <a:buSzTx/>
                <a:defRPr/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R="0" algn="ctr" fontAlgn="auto">
                <a:lnSpc>
                  <a:spcPct val="120000"/>
                </a:lnSpc>
                <a:buClrTx/>
                <a:buSzTx/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  <a:p>
              <a:pPr marR="0" lvl="0" algn="ctr" defTabSz="914400" eaLnBrk="1" fontAlgn="auto" latinLnBrk="0" hangingPunct="1">
                <a:lnSpc>
                  <a:spcPct val="120000"/>
                </a:lnSpc>
                <a:buClrTx/>
                <a:buSzTx/>
                <a:defRPr/>
              </a:pP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4" name="îṣļíḓè">
              <a:extLst>
                <a:ext uri="{FF2B5EF4-FFF2-40B4-BE49-F238E27FC236}">
                  <a16:creationId xmlns:a16="http://schemas.microsoft.com/office/drawing/2014/main" id="{F45951C9-0F4B-4F75-B635-71856B226292}"/>
                </a:ext>
              </a:extLst>
            </p:cNvPr>
            <p:cNvSpPr/>
            <p:nvPr/>
          </p:nvSpPr>
          <p:spPr>
            <a:xfrm>
              <a:off x="4857181" y="5474082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20000"/>
                </a:lnSpc>
                <a:buClrTx/>
                <a:buSzTx/>
                <a:defRPr/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R="0" algn="ctr" fontAlgn="auto">
                <a:lnSpc>
                  <a:spcPct val="120000"/>
                </a:lnSpc>
                <a:buClrTx/>
                <a:buSzTx/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  <a:p>
              <a:pPr marR="0" lvl="0" algn="ctr" defTabSz="914400" eaLnBrk="1" fontAlgn="auto" latinLnBrk="0" hangingPunct="1">
                <a:lnSpc>
                  <a:spcPct val="120000"/>
                </a:lnSpc>
                <a:buClrTx/>
                <a:buSzTx/>
                <a:defRPr/>
              </a:pPr>
              <a:endParaRPr lang="en-US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35" name="ïṥlïdê">
            <a:extLst>
              <a:ext uri="{FF2B5EF4-FFF2-40B4-BE49-F238E27FC236}">
                <a16:creationId xmlns:a16="http://schemas.microsoft.com/office/drawing/2014/main" id="{B3DA8BBC-BD58-4A9B-828B-82F85D3ACFAF}"/>
              </a:ext>
            </a:extLst>
          </p:cNvPr>
          <p:cNvGrpSpPr/>
          <p:nvPr/>
        </p:nvGrpSpPr>
        <p:grpSpPr>
          <a:xfrm>
            <a:off x="8350298" y="3644900"/>
            <a:ext cx="2477637" cy="2498725"/>
            <a:chOff x="4857181" y="3644900"/>
            <a:chExt cx="2477637" cy="2498725"/>
          </a:xfrm>
        </p:grpSpPr>
        <p:sp>
          <p:nvSpPr>
            <p:cNvPr id="36" name="îṣ1íḓè">
              <a:extLst>
                <a:ext uri="{FF2B5EF4-FFF2-40B4-BE49-F238E27FC236}">
                  <a16:creationId xmlns:a16="http://schemas.microsoft.com/office/drawing/2014/main" id="{9DE92E6E-0A13-4013-889D-26003C8C0F43}"/>
                </a:ext>
              </a:extLst>
            </p:cNvPr>
            <p:cNvSpPr/>
            <p:nvPr/>
          </p:nvSpPr>
          <p:spPr>
            <a:xfrm>
              <a:off x="4857181" y="3644900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20000"/>
                </a:lnSpc>
                <a:buClrTx/>
                <a:buSzTx/>
                <a:defRPr/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R="0" algn="ctr" fontAlgn="auto">
                <a:lnSpc>
                  <a:spcPct val="120000"/>
                </a:lnSpc>
                <a:buClrTx/>
                <a:buSzTx/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  <a:p>
              <a:pPr marR="0" lvl="0" algn="ctr" defTabSz="914400" eaLnBrk="1" fontAlgn="auto" latinLnBrk="0" hangingPunct="1">
                <a:lnSpc>
                  <a:spcPct val="120000"/>
                </a:lnSpc>
                <a:buClrTx/>
                <a:buSzTx/>
                <a:defRPr/>
              </a:pP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7" name="íşliḋe">
              <a:extLst>
                <a:ext uri="{FF2B5EF4-FFF2-40B4-BE49-F238E27FC236}">
                  <a16:creationId xmlns:a16="http://schemas.microsoft.com/office/drawing/2014/main" id="{CF316E71-A4A9-4E12-BC6A-D59EB7754FD1}"/>
                </a:ext>
              </a:extLst>
            </p:cNvPr>
            <p:cNvSpPr/>
            <p:nvPr/>
          </p:nvSpPr>
          <p:spPr>
            <a:xfrm>
              <a:off x="4857181" y="4559491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R="0" algn="ctr" fontAlgn="auto">
                <a:lnSpc>
                  <a:spcPct val="120000"/>
                </a:lnSpc>
                <a:buClrTx/>
                <a:buSzTx/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  <a:p>
              <a:pPr lvl="0" algn="ctr">
                <a:lnSpc>
                  <a:spcPct val="120000"/>
                </a:lnSpc>
                <a:defRPr/>
              </a:pP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8" name="ïṣḻîḓè">
              <a:extLst>
                <a:ext uri="{FF2B5EF4-FFF2-40B4-BE49-F238E27FC236}">
                  <a16:creationId xmlns:a16="http://schemas.microsoft.com/office/drawing/2014/main" id="{D803BA28-BF4A-4656-B589-09B88C784F1B}"/>
                </a:ext>
              </a:extLst>
            </p:cNvPr>
            <p:cNvSpPr/>
            <p:nvPr/>
          </p:nvSpPr>
          <p:spPr>
            <a:xfrm>
              <a:off x="4857181" y="5474082"/>
              <a:ext cx="2477637" cy="669543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R="0" algn="ctr" fontAlgn="auto">
                <a:lnSpc>
                  <a:spcPct val="120000"/>
                </a:lnSpc>
                <a:buClrTx/>
                <a:buSzTx/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  <a:p>
              <a:pPr lvl="0" algn="ctr">
                <a:lnSpc>
                  <a:spcPct val="120000"/>
                </a:lnSpc>
                <a:defRPr/>
              </a:pPr>
              <a:endParaRPr lang="en-US" altLang="zh-CN" sz="12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11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íṥḷïde">
            <a:extLst>
              <a:ext uri="{FF2B5EF4-FFF2-40B4-BE49-F238E27FC236}">
                <a16:creationId xmlns:a16="http://schemas.microsoft.com/office/drawing/2014/main" id="{A0B2D55A-5D72-411B-B0BF-8037830D2D1A}"/>
              </a:ext>
            </a:extLst>
          </p:cNvPr>
          <p:cNvSpPr txBox="1"/>
          <p:nvPr/>
        </p:nvSpPr>
        <p:spPr>
          <a:xfrm>
            <a:off x="6319520" y="1905713"/>
            <a:ext cx="2343150" cy="3797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" name="ïSľîdé">
            <a:extLst>
              <a:ext uri="{FF2B5EF4-FFF2-40B4-BE49-F238E27FC236}">
                <a16:creationId xmlns:a16="http://schemas.microsoft.com/office/drawing/2014/main" id="{C3A44231-5E73-4A29-949F-1478C00297B1}"/>
              </a:ext>
            </a:extLst>
          </p:cNvPr>
          <p:cNvSpPr/>
          <p:nvPr/>
        </p:nvSpPr>
        <p:spPr>
          <a:xfrm>
            <a:off x="5803900" y="2356938"/>
            <a:ext cx="5187315" cy="105029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cs typeface="+mn-ea"/>
                <a:sym typeface="+mn-lt"/>
              </a:rPr>
              <a:t>Click here to add content that matches the title.Click here to add content that matches the title.Click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7" name="íšḻîḍé">
            <a:extLst>
              <a:ext uri="{FF2B5EF4-FFF2-40B4-BE49-F238E27FC236}">
                <a16:creationId xmlns:a16="http://schemas.microsoft.com/office/drawing/2014/main" id="{04EFFA75-61BB-4FED-9C62-3455B98983AD}"/>
              </a:ext>
            </a:extLst>
          </p:cNvPr>
          <p:cNvSpPr txBox="1"/>
          <p:nvPr/>
        </p:nvSpPr>
        <p:spPr>
          <a:xfrm>
            <a:off x="6319520" y="3956128"/>
            <a:ext cx="2343785" cy="3797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8" name="îsļiḋé">
            <a:extLst>
              <a:ext uri="{FF2B5EF4-FFF2-40B4-BE49-F238E27FC236}">
                <a16:creationId xmlns:a16="http://schemas.microsoft.com/office/drawing/2014/main" id="{BD9B8D19-EE39-4942-88CD-3DC723263CCF}"/>
              </a:ext>
            </a:extLst>
          </p:cNvPr>
          <p:cNvSpPr/>
          <p:nvPr/>
        </p:nvSpPr>
        <p:spPr>
          <a:xfrm>
            <a:off x="5786120" y="4376873"/>
            <a:ext cx="5187315" cy="105029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cs typeface="+mn-ea"/>
                <a:sym typeface="+mn-lt"/>
              </a:rPr>
              <a:t>Click here to add content that matches the title.Click here to add content that matches the title.Click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442C278-5B79-49AC-8A36-62224FEDCD9C}"/>
              </a:ext>
            </a:extLst>
          </p:cNvPr>
          <p:cNvCxnSpPr/>
          <p:nvPr/>
        </p:nvCxnSpPr>
        <p:spPr>
          <a:xfrm>
            <a:off x="5778500" y="3665673"/>
            <a:ext cx="518731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šḷîdê">
            <a:extLst>
              <a:ext uri="{FF2B5EF4-FFF2-40B4-BE49-F238E27FC236}">
                <a16:creationId xmlns:a16="http://schemas.microsoft.com/office/drawing/2014/main" id="{C194BBFE-9FD7-4306-91E9-30A9AF03BB42}"/>
              </a:ext>
            </a:extLst>
          </p:cNvPr>
          <p:cNvSpPr/>
          <p:nvPr/>
        </p:nvSpPr>
        <p:spPr>
          <a:xfrm>
            <a:off x="5959975" y="3891515"/>
            <a:ext cx="359424" cy="394656"/>
          </a:xfrm>
          <a:custGeom>
            <a:avLst/>
            <a:gdLst>
              <a:gd name="connsiteX0" fmla="*/ 368431 w 554291"/>
              <a:gd name="connsiteY0" fmla="*/ 438352 h 608626"/>
              <a:gd name="connsiteX1" fmla="*/ 446105 w 554291"/>
              <a:gd name="connsiteY1" fmla="*/ 438352 h 608626"/>
              <a:gd name="connsiteX2" fmla="*/ 471800 w 554291"/>
              <a:gd name="connsiteY2" fmla="*/ 463874 h 608626"/>
              <a:gd name="connsiteX3" fmla="*/ 446105 w 554291"/>
              <a:gd name="connsiteY3" fmla="*/ 489512 h 608626"/>
              <a:gd name="connsiteX4" fmla="*/ 368431 w 554291"/>
              <a:gd name="connsiteY4" fmla="*/ 489512 h 608626"/>
              <a:gd name="connsiteX5" fmla="*/ 342736 w 554291"/>
              <a:gd name="connsiteY5" fmla="*/ 463874 h 608626"/>
              <a:gd name="connsiteX6" fmla="*/ 368431 w 554291"/>
              <a:gd name="connsiteY6" fmla="*/ 438352 h 608626"/>
              <a:gd name="connsiteX7" fmla="*/ 407270 w 554291"/>
              <a:gd name="connsiteY7" fmla="*/ 358184 h 608626"/>
              <a:gd name="connsiteX8" fmla="*/ 301434 w 554291"/>
              <a:gd name="connsiteY8" fmla="*/ 463844 h 608626"/>
              <a:gd name="connsiteX9" fmla="*/ 407270 w 554291"/>
              <a:gd name="connsiteY9" fmla="*/ 569619 h 608626"/>
              <a:gd name="connsiteX10" fmla="*/ 513106 w 554291"/>
              <a:gd name="connsiteY10" fmla="*/ 463844 h 608626"/>
              <a:gd name="connsiteX11" fmla="*/ 407270 w 554291"/>
              <a:gd name="connsiteY11" fmla="*/ 358184 h 608626"/>
              <a:gd name="connsiteX12" fmla="*/ 316218 w 554291"/>
              <a:gd name="connsiteY12" fmla="*/ 170998 h 608626"/>
              <a:gd name="connsiteX13" fmla="*/ 289231 w 554291"/>
              <a:gd name="connsiteY13" fmla="*/ 197939 h 608626"/>
              <a:gd name="connsiteX14" fmla="*/ 316218 w 554291"/>
              <a:gd name="connsiteY14" fmla="*/ 224881 h 608626"/>
              <a:gd name="connsiteX15" fmla="*/ 343205 w 554291"/>
              <a:gd name="connsiteY15" fmla="*/ 197939 h 608626"/>
              <a:gd name="connsiteX16" fmla="*/ 316218 w 554291"/>
              <a:gd name="connsiteY16" fmla="*/ 170998 h 608626"/>
              <a:gd name="connsiteX17" fmla="*/ 111586 w 554291"/>
              <a:gd name="connsiteY17" fmla="*/ 170998 h 608626"/>
              <a:gd name="connsiteX18" fmla="*/ 84599 w 554291"/>
              <a:gd name="connsiteY18" fmla="*/ 197939 h 608626"/>
              <a:gd name="connsiteX19" fmla="*/ 111586 w 554291"/>
              <a:gd name="connsiteY19" fmla="*/ 224881 h 608626"/>
              <a:gd name="connsiteX20" fmla="*/ 138573 w 554291"/>
              <a:gd name="connsiteY20" fmla="*/ 197939 h 608626"/>
              <a:gd name="connsiteX21" fmla="*/ 111586 w 554291"/>
              <a:gd name="connsiteY21" fmla="*/ 170998 h 608626"/>
              <a:gd name="connsiteX22" fmla="*/ 9387 w 554291"/>
              <a:gd name="connsiteY22" fmla="*/ 134568 h 608626"/>
              <a:gd name="connsiteX23" fmla="*/ 418417 w 554291"/>
              <a:gd name="connsiteY23" fmla="*/ 134568 h 608626"/>
              <a:gd name="connsiteX24" fmla="*/ 427804 w 554291"/>
              <a:gd name="connsiteY24" fmla="*/ 143939 h 608626"/>
              <a:gd name="connsiteX25" fmla="*/ 427804 w 554291"/>
              <a:gd name="connsiteY25" fmla="*/ 320349 h 608626"/>
              <a:gd name="connsiteX26" fmla="*/ 554291 w 554291"/>
              <a:gd name="connsiteY26" fmla="*/ 463844 h 608626"/>
              <a:gd name="connsiteX27" fmla="*/ 409382 w 554291"/>
              <a:gd name="connsiteY27" fmla="*/ 608626 h 608626"/>
              <a:gd name="connsiteX28" fmla="*/ 286415 w 554291"/>
              <a:gd name="connsiteY28" fmla="*/ 540452 h 608626"/>
              <a:gd name="connsiteX29" fmla="*/ 46934 w 554291"/>
              <a:gd name="connsiteY29" fmla="*/ 540452 h 608626"/>
              <a:gd name="connsiteX30" fmla="*/ 0 w 554291"/>
              <a:gd name="connsiteY30" fmla="*/ 493597 h 608626"/>
              <a:gd name="connsiteX31" fmla="*/ 0 w 554291"/>
              <a:gd name="connsiteY31" fmla="*/ 143939 h 608626"/>
              <a:gd name="connsiteX32" fmla="*/ 9387 w 554291"/>
              <a:gd name="connsiteY32" fmla="*/ 134568 h 608626"/>
              <a:gd name="connsiteX33" fmla="*/ 211220 w 554291"/>
              <a:gd name="connsiteY33" fmla="*/ 0 h 608626"/>
              <a:gd name="connsiteX34" fmla="*/ 216618 w 554291"/>
              <a:gd name="connsiteY34" fmla="*/ 0 h 608626"/>
              <a:gd name="connsiteX35" fmla="*/ 335962 w 554291"/>
              <a:gd name="connsiteY35" fmla="*/ 118197 h 608626"/>
              <a:gd name="connsiteX36" fmla="*/ 289022 w 554291"/>
              <a:gd name="connsiteY36" fmla="*/ 118197 h 608626"/>
              <a:gd name="connsiteX37" fmla="*/ 216618 w 554291"/>
              <a:gd name="connsiteY37" fmla="*/ 46857 h 608626"/>
              <a:gd name="connsiteX38" fmla="*/ 211220 w 554291"/>
              <a:gd name="connsiteY38" fmla="*/ 46857 h 608626"/>
              <a:gd name="connsiteX39" fmla="*/ 138816 w 554291"/>
              <a:gd name="connsiteY39" fmla="*/ 118197 h 608626"/>
              <a:gd name="connsiteX40" fmla="*/ 91876 w 554291"/>
              <a:gd name="connsiteY40" fmla="*/ 118197 h 608626"/>
              <a:gd name="connsiteX41" fmla="*/ 211220 w 554291"/>
              <a:gd name="connsiteY41" fmla="*/ 0 h 6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4291" h="608626">
                <a:moveTo>
                  <a:pt x="368431" y="438352"/>
                </a:moveTo>
                <a:lnTo>
                  <a:pt x="446105" y="438352"/>
                </a:lnTo>
                <a:cubicBezTo>
                  <a:pt x="460302" y="438352"/>
                  <a:pt x="471800" y="449825"/>
                  <a:pt x="471800" y="463874"/>
                </a:cubicBezTo>
                <a:cubicBezTo>
                  <a:pt x="471800" y="478039"/>
                  <a:pt x="460302" y="489512"/>
                  <a:pt x="446105" y="489512"/>
                </a:cubicBezTo>
                <a:lnTo>
                  <a:pt x="368431" y="489512"/>
                </a:lnTo>
                <a:cubicBezTo>
                  <a:pt x="354234" y="489512"/>
                  <a:pt x="342736" y="478039"/>
                  <a:pt x="342736" y="463874"/>
                </a:cubicBezTo>
                <a:cubicBezTo>
                  <a:pt x="342736" y="449825"/>
                  <a:pt x="354234" y="438352"/>
                  <a:pt x="368431" y="438352"/>
                </a:cubicBezTo>
                <a:close/>
                <a:moveTo>
                  <a:pt x="407270" y="358184"/>
                </a:moveTo>
                <a:cubicBezTo>
                  <a:pt x="348837" y="358184"/>
                  <a:pt x="301434" y="405508"/>
                  <a:pt x="301434" y="463844"/>
                </a:cubicBezTo>
                <a:cubicBezTo>
                  <a:pt x="301434" y="522295"/>
                  <a:pt x="348837" y="569619"/>
                  <a:pt x="407270" y="569619"/>
                </a:cubicBezTo>
                <a:cubicBezTo>
                  <a:pt x="465703" y="569619"/>
                  <a:pt x="513106" y="522295"/>
                  <a:pt x="513106" y="463844"/>
                </a:cubicBezTo>
                <a:cubicBezTo>
                  <a:pt x="513106" y="405508"/>
                  <a:pt x="465703" y="358184"/>
                  <a:pt x="407270" y="358184"/>
                </a:cubicBezTo>
                <a:close/>
                <a:moveTo>
                  <a:pt x="316218" y="170998"/>
                </a:moveTo>
                <a:cubicBezTo>
                  <a:pt x="301317" y="170998"/>
                  <a:pt x="289231" y="183063"/>
                  <a:pt x="289231" y="197939"/>
                </a:cubicBezTo>
                <a:cubicBezTo>
                  <a:pt x="289231" y="212816"/>
                  <a:pt x="301317" y="224881"/>
                  <a:pt x="316218" y="224881"/>
                </a:cubicBezTo>
                <a:cubicBezTo>
                  <a:pt x="331002" y="224881"/>
                  <a:pt x="343205" y="212816"/>
                  <a:pt x="343205" y="197939"/>
                </a:cubicBezTo>
                <a:cubicBezTo>
                  <a:pt x="343205" y="183063"/>
                  <a:pt x="331002" y="170998"/>
                  <a:pt x="316218" y="170998"/>
                </a:cubicBezTo>
                <a:close/>
                <a:moveTo>
                  <a:pt x="111586" y="170998"/>
                </a:moveTo>
                <a:cubicBezTo>
                  <a:pt x="96801" y="170998"/>
                  <a:pt x="84599" y="183063"/>
                  <a:pt x="84599" y="197939"/>
                </a:cubicBezTo>
                <a:cubicBezTo>
                  <a:pt x="84599" y="212816"/>
                  <a:pt x="96801" y="224881"/>
                  <a:pt x="111586" y="224881"/>
                </a:cubicBezTo>
                <a:cubicBezTo>
                  <a:pt x="126487" y="224881"/>
                  <a:pt x="138573" y="212816"/>
                  <a:pt x="138573" y="197939"/>
                </a:cubicBezTo>
                <a:cubicBezTo>
                  <a:pt x="138573" y="183063"/>
                  <a:pt x="126487" y="170998"/>
                  <a:pt x="111586" y="170998"/>
                </a:cubicBezTo>
                <a:close/>
                <a:moveTo>
                  <a:pt x="9387" y="134568"/>
                </a:moveTo>
                <a:lnTo>
                  <a:pt x="418417" y="134568"/>
                </a:lnTo>
                <a:cubicBezTo>
                  <a:pt x="423580" y="134568"/>
                  <a:pt x="427804" y="138785"/>
                  <a:pt x="427804" y="143939"/>
                </a:cubicBezTo>
                <a:lnTo>
                  <a:pt x="427804" y="320349"/>
                </a:lnTo>
                <a:cubicBezTo>
                  <a:pt x="499026" y="329486"/>
                  <a:pt x="554291" y="390397"/>
                  <a:pt x="554291" y="463844"/>
                </a:cubicBezTo>
                <a:cubicBezTo>
                  <a:pt x="554291" y="543732"/>
                  <a:pt x="489287" y="608626"/>
                  <a:pt x="409382" y="608626"/>
                </a:cubicBezTo>
                <a:cubicBezTo>
                  <a:pt x="357520" y="608626"/>
                  <a:pt x="311994" y="581333"/>
                  <a:pt x="286415" y="540452"/>
                </a:cubicBezTo>
                <a:lnTo>
                  <a:pt x="46934" y="540452"/>
                </a:lnTo>
                <a:cubicBezTo>
                  <a:pt x="21003" y="540452"/>
                  <a:pt x="0" y="519484"/>
                  <a:pt x="0" y="493597"/>
                </a:cubicBezTo>
                <a:lnTo>
                  <a:pt x="0" y="143939"/>
                </a:lnTo>
                <a:cubicBezTo>
                  <a:pt x="0" y="138785"/>
                  <a:pt x="4224" y="134568"/>
                  <a:pt x="9387" y="134568"/>
                </a:cubicBezTo>
                <a:close/>
                <a:moveTo>
                  <a:pt x="211220" y="0"/>
                </a:moveTo>
                <a:lnTo>
                  <a:pt x="216618" y="0"/>
                </a:lnTo>
                <a:cubicBezTo>
                  <a:pt x="282099" y="0"/>
                  <a:pt x="335493" y="52948"/>
                  <a:pt x="335962" y="118197"/>
                </a:cubicBezTo>
                <a:lnTo>
                  <a:pt x="289022" y="118197"/>
                </a:lnTo>
                <a:cubicBezTo>
                  <a:pt x="288553" y="78837"/>
                  <a:pt x="256282" y="46857"/>
                  <a:pt x="216618" y="46857"/>
                </a:cubicBezTo>
                <a:lnTo>
                  <a:pt x="211220" y="46857"/>
                </a:lnTo>
                <a:cubicBezTo>
                  <a:pt x="171556" y="46857"/>
                  <a:pt x="139285" y="78837"/>
                  <a:pt x="138816" y="118197"/>
                </a:cubicBezTo>
                <a:lnTo>
                  <a:pt x="91876" y="118197"/>
                </a:lnTo>
                <a:cubicBezTo>
                  <a:pt x="92345" y="52948"/>
                  <a:pt x="145739" y="0"/>
                  <a:pt x="211220" y="0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>
              <a:lnSpc>
                <a:spcPct val="130000"/>
              </a:lnSpc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îślíďé">
            <a:extLst>
              <a:ext uri="{FF2B5EF4-FFF2-40B4-BE49-F238E27FC236}">
                <a16:creationId xmlns:a16="http://schemas.microsoft.com/office/drawing/2014/main" id="{62E56FF6-4C79-4452-8AD6-CF534389F69C}"/>
              </a:ext>
            </a:extLst>
          </p:cNvPr>
          <p:cNvSpPr/>
          <p:nvPr/>
        </p:nvSpPr>
        <p:spPr>
          <a:xfrm>
            <a:off x="5959975" y="1841100"/>
            <a:ext cx="359424" cy="394656"/>
          </a:xfrm>
          <a:custGeom>
            <a:avLst/>
            <a:gdLst>
              <a:gd name="connsiteX0" fmla="*/ 368431 w 554291"/>
              <a:gd name="connsiteY0" fmla="*/ 438352 h 608626"/>
              <a:gd name="connsiteX1" fmla="*/ 446105 w 554291"/>
              <a:gd name="connsiteY1" fmla="*/ 438352 h 608626"/>
              <a:gd name="connsiteX2" fmla="*/ 471800 w 554291"/>
              <a:gd name="connsiteY2" fmla="*/ 463874 h 608626"/>
              <a:gd name="connsiteX3" fmla="*/ 446105 w 554291"/>
              <a:gd name="connsiteY3" fmla="*/ 489512 h 608626"/>
              <a:gd name="connsiteX4" fmla="*/ 368431 w 554291"/>
              <a:gd name="connsiteY4" fmla="*/ 489512 h 608626"/>
              <a:gd name="connsiteX5" fmla="*/ 342736 w 554291"/>
              <a:gd name="connsiteY5" fmla="*/ 463874 h 608626"/>
              <a:gd name="connsiteX6" fmla="*/ 368431 w 554291"/>
              <a:gd name="connsiteY6" fmla="*/ 438352 h 608626"/>
              <a:gd name="connsiteX7" fmla="*/ 407270 w 554291"/>
              <a:gd name="connsiteY7" fmla="*/ 358184 h 608626"/>
              <a:gd name="connsiteX8" fmla="*/ 301434 w 554291"/>
              <a:gd name="connsiteY8" fmla="*/ 463844 h 608626"/>
              <a:gd name="connsiteX9" fmla="*/ 407270 w 554291"/>
              <a:gd name="connsiteY9" fmla="*/ 569619 h 608626"/>
              <a:gd name="connsiteX10" fmla="*/ 513106 w 554291"/>
              <a:gd name="connsiteY10" fmla="*/ 463844 h 608626"/>
              <a:gd name="connsiteX11" fmla="*/ 407270 w 554291"/>
              <a:gd name="connsiteY11" fmla="*/ 358184 h 608626"/>
              <a:gd name="connsiteX12" fmla="*/ 316218 w 554291"/>
              <a:gd name="connsiteY12" fmla="*/ 170998 h 608626"/>
              <a:gd name="connsiteX13" fmla="*/ 289231 w 554291"/>
              <a:gd name="connsiteY13" fmla="*/ 197939 h 608626"/>
              <a:gd name="connsiteX14" fmla="*/ 316218 w 554291"/>
              <a:gd name="connsiteY14" fmla="*/ 224881 h 608626"/>
              <a:gd name="connsiteX15" fmla="*/ 343205 w 554291"/>
              <a:gd name="connsiteY15" fmla="*/ 197939 h 608626"/>
              <a:gd name="connsiteX16" fmla="*/ 316218 w 554291"/>
              <a:gd name="connsiteY16" fmla="*/ 170998 h 608626"/>
              <a:gd name="connsiteX17" fmla="*/ 111586 w 554291"/>
              <a:gd name="connsiteY17" fmla="*/ 170998 h 608626"/>
              <a:gd name="connsiteX18" fmla="*/ 84599 w 554291"/>
              <a:gd name="connsiteY18" fmla="*/ 197939 h 608626"/>
              <a:gd name="connsiteX19" fmla="*/ 111586 w 554291"/>
              <a:gd name="connsiteY19" fmla="*/ 224881 h 608626"/>
              <a:gd name="connsiteX20" fmla="*/ 138573 w 554291"/>
              <a:gd name="connsiteY20" fmla="*/ 197939 h 608626"/>
              <a:gd name="connsiteX21" fmla="*/ 111586 w 554291"/>
              <a:gd name="connsiteY21" fmla="*/ 170998 h 608626"/>
              <a:gd name="connsiteX22" fmla="*/ 9387 w 554291"/>
              <a:gd name="connsiteY22" fmla="*/ 134568 h 608626"/>
              <a:gd name="connsiteX23" fmla="*/ 418417 w 554291"/>
              <a:gd name="connsiteY23" fmla="*/ 134568 h 608626"/>
              <a:gd name="connsiteX24" fmla="*/ 427804 w 554291"/>
              <a:gd name="connsiteY24" fmla="*/ 143939 h 608626"/>
              <a:gd name="connsiteX25" fmla="*/ 427804 w 554291"/>
              <a:gd name="connsiteY25" fmla="*/ 320349 h 608626"/>
              <a:gd name="connsiteX26" fmla="*/ 554291 w 554291"/>
              <a:gd name="connsiteY26" fmla="*/ 463844 h 608626"/>
              <a:gd name="connsiteX27" fmla="*/ 409382 w 554291"/>
              <a:gd name="connsiteY27" fmla="*/ 608626 h 608626"/>
              <a:gd name="connsiteX28" fmla="*/ 286415 w 554291"/>
              <a:gd name="connsiteY28" fmla="*/ 540452 h 608626"/>
              <a:gd name="connsiteX29" fmla="*/ 46934 w 554291"/>
              <a:gd name="connsiteY29" fmla="*/ 540452 h 608626"/>
              <a:gd name="connsiteX30" fmla="*/ 0 w 554291"/>
              <a:gd name="connsiteY30" fmla="*/ 493597 h 608626"/>
              <a:gd name="connsiteX31" fmla="*/ 0 w 554291"/>
              <a:gd name="connsiteY31" fmla="*/ 143939 h 608626"/>
              <a:gd name="connsiteX32" fmla="*/ 9387 w 554291"/>
              <a:gd name="connsiteY32" fmla="*/ 134568 h 608626"/>
              <a:gd name="connsiteX33" fmla="*/ 211220 w 554291"/>
              <a:gd name="connsiteY33" fmla="*/ 0 h 608626"/>
              <a:gd name="connsiteX34" fmla="*/ 216618 w 554291"/>
              <a:gd name="connsiteY34" fmla="*/ 0 h 608626"/>
              <a:gd name="connsiteX35" fmla="*/ 335962 w 554291"/>
              <a:gd name="connsiteY35" fmla="*/ 118197 h 608626"/>
              <a:gd name="connsiteX36" fmla="*/ 289022 w 554291"/>
              <a:gd name="connsiteY36" fmla="*/ 118197 h 608626"/>
              <a:gd name="connsiteX37" fmla="*/ 216618 w 554291"/>
              <a:gd name="connsiteY37" fmla="*/ 46857 h 608626"/>
              <a:gd name="connsiteX38" fmla="*/ 211220 w 554291"/>
              <a:gd name="connsiteY38" fmla="*/ 46857 h 608626"/>
              <a:gd name="connsiteX39" fmla="*/ 138816 w 554291"/>
              <a:gd name="connsiteY39" fmla="*/ 118197 h 608626"/>
              <a:gd name="connsiteX40" fmla="*/ 91876 w 554291"/>
              <a:gd name="connsiteY40" fmla="*/ 118197 h 608626"/>
              <a:gd name="connsiteX41" fmla="*/ 211220 w 554291"/>
              <a:gd name="connsiteY41" fmla="*/ 0 h 6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4291" h="608626">
                <a:moveTo>
                  <a:pt x="368431" y="438352"/>
                </a:moveTo>
                <a:lnTo>
                  <a:pt x="446105" y="438352"/>
                </a:lnTo>
                <a:cubicBezTo>
                  <a:pt x="460302" y="438352"/>
                  <a:pt x="471800" y="449825"/>
                  <a:pt x="471800" y="463874"/>
                </a:cubicBezTo>
                <a:cubicBezTo>
                  <a:pt x="471800" y="478039"/>
                  <a:pt x="460302" y="489512"/>
                  <a:pt x="446105" y="489512"/>
                </a:cubicBezTo>
                <a:lnTo>
                  <a:pt x="368431" y="489512"/>
                </a:lnTo>
                <a:cubicBezTo>
                  <a:pt x="354234" y="489512"/>
                  <a:pt x="342736" y="478039"/>
                  <a:pt x="342736" y="463874"/>
                </a:cubicBezTo>
                <a:cubicBezTo>
                  <a:pt x="342736" y="449825"/>
                  <a:pt x="354234" y="438352"/>
                  <a:pt x="368431" y="438352"/>
                </a:cubicBezTo>
                <a:close/>
                <a:moveTo>
                  <a:pt x="407270" y="358184"/>
                </a:moveTo>
                <a:cubicBezTo>
                  <a:pt x="348837" y="358184"/>
                  <a:pt x="301434" y="405508"/>
                  <a:pt x="301434" y="463844"/>
                </a:cubicBezTo>
                <a:cubicBezTo>
                  <a:pt x="301434" y="522295"/>
                  <a:pt x="348837" y="569619"/>
                  <a:pt x="407270" y="569619"/>
                </a:cubicBezTo>
                <a:cubicBezTo>
                  <a:pt x="465703" y="569619"/>
                  <a:pt x="513106" y="522295"/>
                  <a:pt x="513106" y="463844"/>
                </a:cubicBezTo>
                <a:cubicBezTo>
                  <a:pt x="513106" y="405508"/>
                  <a:pt x="465703" y="358184"/>
                  <a:pt x="407270" y="358184"/>
                </a:cubicBezTo>
                <a:close/>
                <a:moveTo>
                  <a:pt x="316218" y="170998"/>
                </a:moveTo>
                <a:cubicBezTo>
                  <a:pt x="301317" y="170998"/>
                  <a:pt x="289231" y="183063"/>
                  <a:pt x="289231" y="197939"/>
                </a:cubicBezTo>
                <a:cubicBezTo>
                  <a:pt x="289231" y="212816"/>
                  <a:pt x="301317" y="224881"/>
                  <a:pt x="316218" y="224881"/>
                </a:cubicBezTo>
                <a:cubicBezTo>
                  <a:pt x="331002" y="224881"/>
                  <a:pt x="343205" y="212816"/>
                  <a:pt x="343205" y="197939"/>
                </a:cubicBezTo>
                <a:cubicBezTo>
                  <a:pt x="343205" y="183063"/>
                  <a:pt x="331002" y="170998"/>
                  <a:pt x="316218" y="170998"/>
                </a:cubicBezTo>
                <a:close/>
                <a:moveTo>
                  <a:pt x="111586" y="170998"/>
                </a:moveTo>
                <a:cubicBezTo>
                  <a:pt x="96801" y="170998"/>
                  <a:pt x="84599" y="183063"/>
                  <a:pt x="84599" y="197939"/>
                </a:cubicBezTo>
                <a:cubicBezTo>
                  <a:pt x="84599" y="212816"/>
                  <a:pt x="96801" y="224881"/>
                  <a:pt x="111586" y="224881"/>
                </a:cubicBezTo>
                <a:cubicBezTo>
                  <a:pt x="126487" y="224881"/>
                  <a:pt x="138573" y="212816"/>
                  <a:pt x="138573" y="197939"/>
                </a:cubicBezTo>
                <a:cubicBezTo>
                  <a:pt x="138573" y="183063"/>
                  <a:pt x="126487" y="170998"/>
                  <a:pt x="111586" y="170998"/>
                </a:cubicBezTo>
                <a:close/>
                <a:moveTo>
                  <a:pt x="9387" y="134568"/>
                </a:moveTo>
                <a:lnTo>
                  <a:pt x="418417" y="134568"/>
                </a:lnTo>
                <a:cubicBezTo>
                  <a:pt x="423580" y="134568"/>
                  <a:pt x="427804" y="138785"/>
                  <a:pt x="427804" y="143939"/>
                </a:cubicBezTo>
                <a:lnTo>
                  <a:pt x="427804" y="320349"/>
                </a:lnTo>
                <a:cubicBezTo>
                  <a:pt x="499026" y="329486"/>
                  <a:pt x="554291" y="390397"/>
                  <a:pt x="554291" y="463844"/>
                </a:cubicBezTo>
                <a:cubicBezTo>
                  <a:pt x="554291" y="543732"/>
                  <a:pt x="489287" y="608626"/>
                  <a:pt x="409382" y="608626"/>
                </a:cubicBezTo>
                <a:cubicBezTo>
                  <a:pt x="357520" y="608626"/>
                  <a:pt x="311994" y="581333"/>
                  <a:pt x="286415" y="540452"/>
                </a:cubicBezTo>
                <a:lnTo>
                  <a:pt x="46934" y="540452"/>
                </a:lnTo>
                <a:cubicBezTo>
                  <a:pt x="21003" y="540452"/>
                  <a:pt x="0" y="519484"/>
                  <a:pt x="0" y="493597"/>
                </a:cubicBezTo>
                <a:lnTo>
                  <a:pt x="0" y="143939"/>
                </a:lnTo>
                <a:cubicBezTo>
                  <a:pt x="0" y="138785"/>
                  <a:pt x="4224" y="134568"/>
                  <a:pt x="9387" y="134568"/>
                </a:cubicBezTo>
                <a:close/>
                <a:moveTo>
                  <a:pt x="211220" y="0"/>
                </a:moveTo>
                <a:lnTo>
                  <a:pt x="216618" y="0"/>
                </a:lnTo>
                <a:cubicBezTo>
                  <a:pt x="282099" y="0"/>
                  <a:pt x="335493" y="52948"/>
                  <a:pt x="335962" y="118197"/>
                </a:cubicBezTo>
                <a:lnTo>
                  <a:pt x="289022" y="118197"/>
                </a:lnTo>
                <a:cubicBezTo>
                  <a:pt x="288553" y="78837"/>
                  <a:pt x="256282" y="46857"/>
                  <a:pt x="216618" y="46857"/>
                </a:cubicBezTo>
                <a:lnTo>
                  <a:pt x="211220" y="46857"/>
                </a:lnTo>
                <a:cubicBezTo>
                  <a:pt x="171556" y="46857"/>
                  <a:pt x="139285" y="78837"/>
                  <a:pt x="138816" y="118197"/>
                </a:cubicBezTo>
                <a:lnTo>
                  <a:pt x="91876" y="118197"/>
                </a:lnTo>
                <a:cubicBezTo>
                  <a:pt x="92345" y="52948"/>
                  <a:pt x="145739" y="0"/>
                  <a:pt x="211220" y="0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>
              <a:lnSpc>
                <a:spcPct val="130000"/>
              </a:lnSpc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36E108-983F-460F-8204-E013A2D2A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9" y="1005930"/>
            <a:ext cx="5319485" cy="5319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29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E879109-B8EB-4323-B6A2-FA65F4432FDE}"/>
              </a:ext>
            </a:extLst>
          </p:cNvPr>
          <p:cNvGrpSpPr/>
          <p:nvPr/>
        </p:nvGrpSpPr>
        <p:grpSpPr>
          <a:xfrm>
            <a:off x="677740" y="2169604"/>
            <a:ext cx="10823015" cy="3099602"/>
            <a:chOff x="677740" y="2169604"/>
            <a:chExt cx="10823015" cy="3099602"/>
          </a:xfrm>
        </p:grpSpPr>
        <p:sp>
          <p:nvSpPr>
            <p:cNvPr id="64" name="左中括号 63">
              <a:extLst>
                <a:ext uri="{FF2B5EF4-FFF2-40B4-BE49-F238E27FC236}">
                  <a16:creationId xmlns:a16="http://schemas.microsoft.com/office/drawing/2014/main" id="{4FACDF6A-E918-492A-A500-36D3D8BC0739}"/>
                </a:ext>
              </a:extLst>
            </p:cNvPr>
            <p:cNvSpPr/>
            <p:nvPr/>
          </p:nvSpPr>
          <p:spPr>
            <a:xfrm rot="5400000" flipV="1">
              <a:off x="8922001" y="1158509"/>
              <a:ext cx="553752" cy="2575946"/>
            </a:xfrm>
            <a:prstGeom prst="leftBracket">
              <a:avLst>
                <a:gd name="adj" fmla="val 0"/>
              </a:avLst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左中括号 64">
              <a:extLst>
                <a:ext uri="{FF2B5EF4-FFF2-40B4-BE49-F238E27FC236}">
                  <a16:creationId xmlns:a16="http://schemas.microsoft.com/office/drawing/2014/main" id="{4246434B-35CD-4975-AE62-B47FB0F784D5}"/>
                </a:ext>
              </a:extLst>
            </p:cNvPr>
            <p:cNvSpPr/>
            <p:nvPr/>
          </p:nvSpPr>
          <p:spPr>
            <a:xfrm rot="16200000" flipV="1">
              <a:off x="2738330" y="3740326"/>
              <a:ext cx="481813" cy="2575946"/>
            </a:xfrm>
            <a:prstGeom prst="leftBracket">
              <a:avLst>
                <a:gd name="adj" fmla="val 0"/>
              </a:avLst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CABAD921-68AC-405D-ACF5-E11CB05B959F}"/>
                </a:ext>
              </a:extLst>
            </p:cNvPr>
            <p:cNvGrpSpPr/>
            <p:nvPr/>
          </p:nvGrpSpPr>
          <p:grpSpPr>
            <a:xfrm rot="10800000" flipH="1" flipV="1">
              <a:off x="4267214" y="2169604"/>
              <a:ext cx="1828800" cy="1036193"/>
              <a:chOff x="3254828" y="1894114"/>
              <a:chExt cx="2834420" cy="1321589"/>
            </a:xfrm>
          </p:grpSpPr>
          <p:sp>
            <p:nvSpPr>
              <p:cNvPr id="95" name="左中括号 94">
                <a:extLst>
                  <a:ext uri="{FF2B5EF4-FFF2-40B4-BE49-F238E27FC236}">
                    <a16:creationId xmlns:a16="http://schemas.microsoft.com/office/drawing/2014/main" id="{5B16A455-4231-4CB8-AD4D-CA8BD89A153C}"/>
                  </a:ext>
                </a:extLst>
              </p:cNvPr>
              <p:cNvSpPr/>
              <p:nvPr/>
            </p:nvSpPr>
            <p:spPr>
              <a:xfrm rot="5400000">
                <a:off x="4410635" y="738307"/>
                <a:ext cx="522806" cy="2834419"/>
              </a:xfrm>
              <a:prstGeom prst="leftBracket">
                <a:avLst>
                  <a:gd name="adj" fmla="val 0"/>
                </a:avLst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14644B4B-FCD7-4A5A-AA93-B450C526E2D1}"/>
                  </a:ext>
                </a:extLst>
              </p:cNvPr>
              <p:cNvCxnSpPr>
                <a:cxnSpLocks/>
                <a:stCxn id="95" idx="0"/>
              </p:cNvCxnSpPr>
              <p:nvPr/>
            </p:nvCxnSpPr>
            <p:spPr>
              <a:xfrm>
                <a:off x="6089248" y="2416920"/>
                <a:ext cx="0" cy="798783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B8702D5D-69A7-4DBA-BC95-516D03B35D0C}"/>
                </a:ext>
              </a:extLst>
            </p:cNvPr>
            <p:cNvGrpSpPr/>
            <p:nvPr/>
          </p:nvGrpSpPr>
          <p:grpSpPr>
            <a:xfrm flipH="1" flipV="1">
              <a:off x="6085586" y="4251896"/>
              <a:ext cx="1828800" cy="1017310"/>
              <a:chOff x="3254828" y="1894114"/>
              <a:chExt cx="2834420" cy="1321589"/>
            </a:xfrm>
          </p:grpSpPr>
          <p:sp>
            <p:nvSpPr>
              <p:cNvPr id="93" name="左中括号 92">
                <a:extLst>
                  <a:ext uri="{FF2B5EF4-FFF2-40B4-BE49-F238E27FC236}">
                    <a16:creationId xmlns:a16="http://schemas.microsoft.com/office/drawing/2014/main" id="{C87360D2-AD54-4DE0-9CC8-D4D51E70E22A}"/>
                  </a:ext>
                </a:extLst>
              </p:cNvPr>
              <p:cNvSpPr/>
              <p:nvPr/>
            </p:nvSpPr>
            <p:spPr>
              <a:xfrm rot="5400000">
                <a:off x="4410635" y="738307"/>
                <a:ext cx="522806" cy="2834419"/>
              </a:xfrm>
              <a:prstGeom prst="leftBracket">
                <a:avLst>
                  <a:gd name="adj" fmla="val 0"/>
                </a:avLst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CA9814F8-7087-4184-B723-626FF472C3D4}"/>
                  </a:ext>
                </a:extLst>
              </p:cNvPr>
              <p:cNvCxnSpPr>
                <a:cxnSpLocks/>
                <a:stCxn id="93" idx="0"/>
              </p:cNvCxnSpPr>
              <p:nvPr/>
            </p:nvCxnSpPr>
            <p:spPr>
              <a:xfrm>
                <a:off x="6089248" y="2416920"/>
                <a:ext cx="0" cy="798783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圆角矩形 3">
              <a:extLst>
                <a:ext uri="{FF2B5EF4-FFF2-40B4-BE49-F238E27FC236}">
                  <a16:creationId xmlns:a16="http://schemas.microsoft.com/office/drawing/2014/main" id="{9C689881-F65F-463E-A8A0-97D5943F3323}"/>
                </a:ext>
              </a:extLst>
            </p:cNvPr>
            <p:cNvSpPr/>
            <p:nvPr/>
          </p:nvSpPr>
          <p:spPr>
            <a:xfrm>
              <a:off x="3249662" y="2723353"/>
              <a:ext cx="2027050" cy="2064040"/>
            </a:xfrm>
            <a:prstGeom prst="roundRect">
              <a:avLst>
                <a:gd name="adj" fmla="val 0"/>
              </a:avLst>
            </a:prstGeom>
            <a:noFill/>
            <a:ln w="317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D04B7C53-0C61-4DF8-9544-6B5B2C5D0790}"/>
                </a:ext>
              </a:extLst>
            </p:cNvPr>
            <p:cNvGrpSpPr/>
            <p:nvPr/>
          </p:nvGrpSpPr>
          <p:grpSpPr>
            <a:xfrm>
              <a:off x="3960032" y="2373775"/>
              <a:ext cx="605759" cy="605759"/>
              <a:chOff x="367322" y="3231118"/>
              <a:chExt cx="720000" cy="720000"/>
            </a:xfrm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1221A8E6-9587-4CBF-9D9A-C223DD9325C9}"/>
                  </a:ext>
                </a:extLst>
              </p:cNvPr>
              <p:cNvSpPr/>
              <p:nvPr/>
            </p:nvSpPr>
            <p:spPr>
              <a:xfrm>
                <a:off x="367322" y="3231118"/>
                <a:ext cx="720000" cy="72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任意多边形 6">
                <a:extLst>
                  <a:ext uri="{FF2B5EF4-FFF2-40B4-BE49-F238E27FC236}">
                    <a16:creationId xmlns:a16="http://schemas.microsoft.com/office/drawing/2014/main" id="{3A30F482-2348-470D-99F4-1962732ECF5F}"/>
                  </a:ext>
                </a:extLst>
              </p:cNvPr>
              <p:cNvSpPr/>
              <p:nvPr/>
            </p:nvSpPr>
            <p:spPr>
              <a:xfrm>
                <a:off x="556799" y="3404760"/>
                <a:ext cx="341044" cy="372716"/>
              </a:xfrm>
              <a:custGeom>
                <a:avLst/>
                <a:gdLst>
                  <a:gd name="connsiteX0" fmla="*/ 368431 w 488073"/>
                  <a:gd name="connsiteY0" fmla="*/ 621 h 533400"/>
                  <a:gd name="connsiteX1" fmla="*/ 368431 w 488073"/>
                  <a:gd name="connsiteY1" fmla="*/ 19671 h 533400"/>
                  <a:gd name="connsiteX2" fmla="*/ 339856 w 488073"/>
                  <a:gd name="connsiteY2" fmla="*/ 19671 h 533400"/>
                  <a:gd name="connsiteX3" fmla="*/ 339856 w 488073"/>
                  <a:gd name="connsiteY3" fmla="*/ 135876 h 533400"/>
                  <a:gd name="connsiteX4" fmla="*/ 341761 w 488073"/>
                  <a:gd name="connsiteY4" fmla="*/ 145401 h 533400"/>
                  <a:gd name="connsiteX5" fmla="*/ 342713 w 488073"/>
                  <a:gd name="connsiteY5" fmla="*/ 147306 h 533400"/>
                  <a:gd name="connsiteX6" fmla="*/ 483683 w 488073"/>
                  <a:gd name="connsiteY6" fmla="*/ 464489 h 533400"/>
                  <a:gd name="connsiteX7" fmla="*/ 484636 w 488073"/>
                  <a:gd name="connsiteY7" fmla="*/ 509256 h 533400"/>
                  <a:gd name="connsiteX8" fmla="*/ 448441 w 488073"/>
                  <a:gd name="connsiteY8" fmla="*/ 534021 h 533400"/>
                  <a:gd name="connsiteX9" fmla="*/ 448441 w 488073"/>
                  <a:gd name="connsiteY9" fmla="*/ 534021 h 533400"/>
                  <a:gd name="connsiteX10" fmla="*/ 40771 w 488073"/>
                  <a:gd name="connsiteY10" fmla="*/ 534021 h 533400"/>
                  <a:gd name="connsiteX11" fmla="*/ 4576 w 488073"/>
                  <a:gd name="connsiteY11" fmla="*/ 509256 h 533400"/>
                  <a:gd name="connsiteX12" fmla="*/ 5528 w 488073"/>
                  <a:gd name="connsiteY12" fmla="*/ 464489 h 533400"/>
                  <a:gd name="connsiteX13" fmla="*/ 5528 w 488073"/>
                  <a:gd name="connsiteY13" fmla="*/ 464489 h 533400"/>
                  <a:gd name="connsiteX14" fmla="*/ 146498 w 488073"/>
                  <a:gd name="connsiteY14" fmla="*/ 147306 h 533400"/>
                  <a:gd name="connsiteX15" fmla="*/ 149356 w 488073"/>
                  <a:gd name="connsiteY15" fmla="*/ 135876 h 533400"/>
                  <a:gd name="connsiteX16" fmla="*/ 149356 w 488073"/>
                  <a:gd name="connsiteY16" fmla="*/ 135876 h 533400"/>
                  <a:gd name="connsiteX17" fmla="*/ 149356 w 488073"/>
                  <a:gd name="connsiteY17" fmla="*/ 19671 h 533400"/>
                  <a:gd name="connsiteX18" fmla="*/ 120781 w 488073"/>
                  <a:gd name="connsiteY18" fmla="*/ 19671 h 533400"/>
                  <a:gd name="connsiteX19" fmla="*/ 120781 w 488073"/>
                  <a:gd name="connsiteY19" fmla="*/ 621 h 533400"/>
                  <a:gd name="connsiteX20" fmla="*/ 368431 w 488073"/>
                  <a:gd name="connsiteY20" fmla="*/ 621 h 533400"/>
                  <a:gd name="connsiteX21" fmla="*/ 253178 w 488073"/>
                  <a:gd name="connsiteY21" fmla="*/ 415911 h 533400"/>
                  <a:gd name="connsiteX22" fmla="*/ 250321 w 488073"/>
                  <a:gd name="connsiteY22" fmla="*/ 417816 h 533400"/>
                  <a:gd name="connsiteX23" fmla="*/ 51248 w 488073"/>
                  <a:gd name="connsiteY23" fmla="*/ 409244 h 533400"/>
                  <a:gd name="connsiteX24" fmla="*/ 23626 w 488073"/>
                  <a:gd name="connsiteY24" fmla="*/ 471156 h 533400"/>
                  <a:gd name="connsiteX25" fmla="*/ 22673 w 488073"/>
                  <a:gd name="connsiteY25" fmla="*/ 501636 h 533400"/>
                  <a:gd name="connsiteX26" fmla="*/ 40771 w 488073"/>
                  <a:gd name="connsiteY26" fmla="*/ 514971 h 533400"/>
                  <a:gd name="connsiteX27" fmla="*/ 40771 w 488073"/>
                  <a:gd name="connsiteY27" fmla="*/ 514971 h 533400"/>
                  <a:gd name="connsiteX28" fmla="*/ 447488 w 488073"/>
                  <a:gd name="connsiteY28" fmla="*/ 514971 h 533400"/>
                  <a:gd name="connsiteX29" fmla="*/ 465586 w 488073"/>
                  <a:gd name="connsiteY29" fmla="*/ 502589 h 533400"/>
                  <a:gd name="connsiteX30" fmla="*/ 464633 w 488073"/>
                  <a:gd name="connsiteY30" fmla="*/ 472109 h 533400"/>
                  <a:gd name="connsiteX31" fmla="*/ 464633 w 488073"/>
                  <a:gd name="connsiteY31" fmla="*/ 472109 h 533400"/>
                  <a:gd name="connsiteX32" fmla="*/ 436058 w 488073"/>
                  <a:gd name="connsiteY32" fmla="*/ 408291 h 533400"/>
                  <a:gd name="connsiteX33" fmla="*/ 435106 w 488073"/>
                  <a:gd name="connsiteY33" fmla="*/ 408291 h 533400"/>
                  <a:gd name="connsiteX34" fmla="*/ 253178 w 488073"/>
                  <a:gd name="connsiteY34" fmla="*/ 415911 h 533400"/>
                  <a:gd name="connsiteX35" fmla="*/ 320806 w 488073"/>
                  <a:gd name="connsiteY35" fmla="*/ 19671 h 533400"/>
                  <a:gd name="connsiteX36" fmla="*/ 168406 w 488073"/>
                  <a:gd name="connsiteY36" fmla="*/ 19671 h 533400"/>
                  <a:gd name="connsiteX37" fmla="*/ 168406 w 488073"/>
                  <a:gd name="connsiteY37" fmla="*/ 135876 h 533400"/>
                  <a:gd name="connsiteX38" fmla="*/ 165548 w 488073"/>
                  <a:gd name="connsiteY38" fmla="*/ 153021 h 533400"/>
                  <a:gd name="connsiteX39" fmla="*/ 165548 w 488073"/>
                  <a:gd name="connsiteY39" fmla="*/ 153021 h 533400"/>
                  <a:gd name="connsiteX40" fmla="*/ 164596 w 488073"/>
                  <a:gd name="connsiteY40" fmla="*/ 155878 h 533400"/>
                  <a:gd name="connsiteX41" fmla="*/ 58868 w 488073"/>
                  <a:gd name="connsiteY41" fmla="*/ 392098 h 533400"/>
                  <a:gd name="connsiteX42" fmla="*/ 236033 w 488073"/>
                  <a:gd name="connsiteY42" fmla="*/ 404481 h 533400"/>
                  <a:gd name="connsiteX43" fmla="*/ 238891 w 488073"/>
                  <a:gd name="connsiteY43" fmla="*/ 402576 h 533400"/>
                  <a:gd name="connsiteX44" fmla="*/ 425581 w 488073"/>
                  <a:gd name="connsiteY44" fmla="*/ 382573 h 533400"/>
                  <a:gd name="connsiteX45" fmla="*/ 324616 w 488073"/>
                  <a:gd name="connsiteY45" fmla="*/ 154926 h 533400"/>
                  <a:gd name="connsiteX46" fmla="*/ 320806 w 488073"/>
                  <a:gd name="connsiteY46" fmla="*/ 135876 h 533400"/>
                  <a:gd name="connsiteX47" fmla="*/ 320806 w 488073"/>
                  <a:gd name="connsiteY47" fmla="*/ 135876 h 533400"/>
                  <a:gd name="connsiteX48" fmla="*/ 320806 w 488073"/>
                  <a:gd name="connsiteY48" fmla="*/ 19671 h 533400"/>
                  <a:gd name="connsiteX49" fmla="*/ 306518 w 488073"/>
                  <a:gd name="connsiteY49" fmla="*/ 248271 h 533400"/>
                  <a:gd name="connsiteX50" fmla="*/ 349381 w 488073"/>
                  <a:gd name="connsiteY50" fmla="*/ 291134 h 533400"/>
                  <a:gd name="connsiteX51" fmla="*/ 306518 w 488073"/>
                  <a:gd name="connsiteY51" fmla="*/ 333996 h 533400"/>
                  <a:gd name="connsiteX52" fmla="*/ 263656 w 488073"/>
                  <a:gd name="connsiteY52" fmla="*/ 291134 h 533400"/>
                  <a:gd name="connsiteX53" fmla="*/ 306518 w 488073"/>
                  <a:gd name="connsiteY53" fmla="*/ 248271 h 533400"/>
                  <a:gd name="connsiteX54" fmla="*/ 306518 w 488073"/>
                  <a:gd name="connsiteY54" fmla="*/ 267321 h 533400"/>
                  <a:gd name="connsiteX55" fmla="*/ 282706 w 488073"/>
                  <a:gd name="connsiteY55" fmla="*/ 291134 h 533400"/>
                  <a:gd name="connsiteX56" fmla="*/ 306518 w 488073"/>
                  <a:gd name="connsiteY56" fmla="*/ 314946 h 533400"/>
                  <a:gd name="connsiteX57" fmla="*/ 330331 w 488073"/>
                  <a:gd name="connsiteY57" fmla="*/ 291134 h 533400"/>
                  <a:gd name="connsiteX58" fmla="*/ 306518 w 488073"/>
                  <a:gd name="connsiteY58" fmla="*/ 26732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8073" h="533400">
                    <a:moveTo>
                      <a:pt x="368431" y="621"/>
                    </a:moveTo>
                    <a:lnTo>
                      <a:pt x="368431" y="19671"/>
                    </a:lnTo>
                    <a:lnTo>
                      <a:pt x="339856" y="19671"/>
                    </a:lnTo>
                    <a:lnTo>
                      <a:pt x="339856" y="135876"/>
                    </a:lnTo>
                    <a:cubicBezTo>
                      <a:pt x="339856" y="138734"/>
                      <a:pt x="340808" y="142544"/>
                      <a:pt x="341761" y="145401"/>
                    </a:cubicBezTo>
                    <a:lnTo>
                      <a:pt x="342713" y="147306"/>
                    </a:lnTo>
                    <a:lnTo>
                      <a:pt x="483683" y="464489"/>
                    </a:lnTo>
                    <a:cubicBezTo>
                      <a:pt x="490351" y="478776"/>
                      <a:pt x="490351" y="494969"/>
                      <a:pt x="484636" y="509256"/>
                    </a:cubicBezTo>
                    <a:cubicBezTo>
                      <a:pt x="478921" y="524496"/>
                      <a:pt x="464633" y="534021"/>
                      <a:pt x="448441" y="534021"/>
                    </a:cubicBezTo>
                    <a:lnTo>
                      <a:pt x="448441" y="534021"/>
                    </a:lnTo>
                    <a:lnTo>
                      <a:pt x="40771" y="534021"/>
                    </a:lnTo>
                    <a:cubicBezTo>
                      <a:pt x="24578" y="534021"/>
                      <a:pt x="10291" y="524496"/>
                      <a:pt x="4576" y="509256"/>
                    </a:cubicBezTo>
                    <a:cubicBezTo>
                      <a:pt x="-1139" y="494969"/>
                      <a:pt x="-187" y="478776"/>
                      <a:pt x="5528" y="464489"/>
                    </a:cubicBezTo>
                    <a:lnTo>
                      <a:pt x="5528" y="464489"/>
                    </a:lnTo>
                    <a:lnTo>
                      <a:pt x="146498" y="147306"/>
                    </a:lnTo>
                    <a:cubicBezTo>
                      <a:pt x="148403" y="143496"/>
                      <a:pt x="149356" y="139686"/>
                      <a:pt x="149356" y="135876"/>
                    </a:cubicBezTo>
                    <a:lnTo>
                      <a:pt x="149356" y="135876"/>
                    </a:lnTo>
                    <a:lnTo>
                      <a:pt x="149356" y="19671"/>
                    </a:lnTo>
                    <a:lnTo>
                      <a:pt x="120781" y="19671"/>
                    </a:lnTo>
                    <a:lnTo>
                      <a:pt x="120781" y="621"/>
                    </a:lnTo>
                    <a:lnTo>
                      <a:pt x="368431" y="621"/>
                    </a:lnTo>
                    <a:close/>
                    <a:moveTo>
                      <a:pt x="253178" y="415911"/>
                    </a:moveTo>
                    <a:lnTo>
                      <a:pt x="250321" y="417816"/>
                    </a:lnTo>
                    <a:cubicBezTo>
                      <a:pt x="195076" y="456869"/>
                      <a:pt x="119828" y="453059"/>
                      <a:pt x="51248" y="409244"/>
                    </a:cubicBezTo>
                    <a:lnTo>
                      <a:pt x="23626" y="471156"/>
                    </a:lnTo>
                    <a:cubicBezTo>
                      <a:pt x="19816" y="480681"/>
                      <a:pt x="18863" y="491159"/>
                      <a:pt x="22673" y="501636"/>
                    </a:cubicBezTo>
                    <a:cubicBezTo>
                      <a:pt x="25531" y="510209"/>
                      <a:pt x="33151" y="514971"/>
                      <a:pt x="40771" y="514971"/>
                    </a:cubicBezTo>
                    <a:lnTo>
                      <a:pt x="40771" y="514971"/>
                    </a:lnTo>
                    <a:lnTo>
                      <a:pt x="447488" y="514971"/>
                    </a:lnTo>
                    <a:cubicBezTo>
                      <a:pt x="456061" y="514971"/>
                      <a:pt x="462728" y="510209"/>
                      <a:pt x="465586" y="502589"/>
                    </a:cubicBezTo>
                    <a:cubicBezTo>
                      <a:pt x="469396" y="493064"/>
                      <a:pt x="469396" y="481634"/>
                      <a:pt x="464633" y="472109"/>
                    </a:cubicBezTo>
                    <a:lnTo>
                      <a:pt x="464633" y="472109"/>
                    </a:lnTo>
                    <a:lnTo>
                      <a:pt x="436058" y="408291"/>
                    </a:lnTo>
                    <a:lnTo>
                      <a:pt x="435106" y="408291"/>
                    </a:lnTo>
                    <a:cubicBezTo>
                      <a:pt x="375098" y="378764"/>
                      <a:pt x="302708" y="382573"/>
                      <a:pt x="253178" y="415911"/>
                    </a:cubicBezTo>
                    <a:close/>
                    <a:moveTo>
                      <a:pt x="320806" y="19671"/>
                    </a:moveTo>
                    <a:lnTo>
                      <a:pt x="168406" y="19671"/>
                    </a:lnTo>
                    <a:lnTo>
                      <a:pt x="168406" y="135876"/>
                    </a:lnTo>
                    <a:cubicBezTo>
                      <a:pt x="168406" y="141591"/>
                      <a:pt x="167453" y="147306"/>
                      <a:pt x="165548" y="153021"/>
                    </a:cubicBezTo>
                    <a:lnTo>
                      <a:pt x="165548" y="153021"/>
                    </a:lnTo>
                    <a:lnTo>
                      <a:pt x="164596" y="155878"/>
                    </a:lnTo>
                    <a:lnTo>
                      <a:pt x="58868" y="392098"/>
                    </a:lnTo>
                    <a:cubicBezTo>
                      <a:pt x="120781" y="432103"/>
                      <a:pt x="187456" y="436866"/>
                      <a:pt x="236033" y="404481"/>
                    </a:cubicBezTo>
                    <a:lnTo>
                      <a:pt x="238891" y="402576"/>
                    </a:lnTo>
                    <a:cubicBezTo>
                      <a:pt x="290326" y="366381"/>
                      <a:pt x="361763" y="359714"/>
                      <a:pt x="425581" y="382573"/>
                    </a:cubicBezTo>
                    <a:lnTo>
                      <a:pt x="324616" y="154926"/>
                    </a:lnTo>
                    <a:cubicBezTo>
                      <a:pt x="321758" y="149211"/>
                      <a:pt x="320806" y="142544"/>
                      <a:pt x="320806" y="135876"/>
                    </a:cubicBezTo>
                    <a:lnTo>
                      <a:pt x="320806" y="135876"/>
                    </a:lnTo>
                    <a:lnTo>
                      <a:pt x="320806" y="19671"/>
                    </a:lnTo>
                    <a:close/>
                    <a:moveTo>
                      <a:pt x="306518" y="248271"/>
                    </a:moveTo>
                    <a:cubicBezTo>
                      <a:pt x="330331" y="248271"/>
                      <a:pt x="349381" y="267321"/>
                      <a:pt x="349381" y="291134"/>
                    </a:cubicBezTo>
                    <a:cubicBezTo>
                      <a:pt x="349381" y="314946"/>
                      <a:pt x="330331" y="333996"/>
                      <a:pt x="306518" y="333996"/>
                    </a:cubicBezTo>
                    <a:cubicBezTo>
                      <a:pt x="282706" y="333996"/>
                      <a:pt x="263656" y="314946"/>
                      <a:pt x="263656" y="291134"/>
                    </a:cubicBezTo>
                    <a:cubicBezTo>
                      <a:pt x="263656" y="267321"/>
                      <a:pt x="282706" y="248271"/>
                      <a:pt x="306518" y="248271"/>
                    </a:cubicBezTo>
                    <a:close/>
                    <a:moveTo>
                      <a:pt x="306518" y="267321"/>
                    </a:moveTo>
                    <a:cubicBezTo>
                      <a:pt x="293183" y="267321"/>
                      <a:pt x="282706" y="277798"/>
                      <a:pt x="282706" y="291134"/>
                    </a:cubicBezTo>
                    <a:cubicBezTo>
                      <a:pt x="282706" y="304469"/>
                      <a:pt x="293183" y="314946"/>
                      <a:pt x="306518" y="314946"/>
                    </a:cubicBezTo>
                    <a:cubicBezTo>
                      <a:pt x="319853" y="314946"/>
                      <a:pt x="330331" y="304469"/>
                      <a:pt x="330331" y="291134"/>
                    </a:cubicBezTo>
                    <a:cubicBezTo>
                      <a:pt x="330331" y="277798"/>
                      <a:pt x="319853" y="267321"/>
                      <a:pt x="306518" y="2673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A3F1739-5B3F-4BAB-8FDE-F5D576098246}"/>
                </a:ext>
              </a:extLst>
            </p:cNvPr>
            <p:cNvSpPr txBox="1"/>
            <p:nvPr/>
          </p:nvSpPr>
          <p:spPr>
            <a:xfrm>
              <a:off x="3463035" y="3082480"/>
              <a:ext cx="1607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6ED2AFD5-26B2-49BF-9147-829BD43EBB39}"/>
                </a:ext>
              </a:extLst>
            </p:cNvPr>
            <p:cNvSpPr txBox="1"/>
            <p:nvPr/>
          </p:nvSpPr>
          <p:spPr>
            <a:xfrm>
              <a:off x="3382980" y="3385361"/>
              <a:ext cx="1768675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圆角矩形 2">
              <a:extLst>
                <a:ext uri="{FF2B5EF4-FFF2-40B4-BE49-F238E27FC236}">
                  <a16:creationId xmlns:a16="http://schemas.microsoft.com/office/drawing/2014/main" id="{AB4EB16E-B850-44CD-83C7-05A2B139B76C}"/>
                </a:ext>
              </a:extLst>
            </p:cNvPr>
            <p:cNvSpPr/>
            <p:nvPr/>
          </p:nvSpPr>
          <p:spPr>
            <a:xfrm>
              <a:off x="6903370" y="2723353"/>
              <a:ext cx="2027050" cy="2064040"/>
            </a:xfrm>
            <a:prstGeom prst="roundRect">
              <a:avLst>
                <a:gd name="adj" fmla="val 0"/>
              </a:avLst>
            </a:prstGeom>
            <a:noFill/>
            <a:ln w="317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3211B23D-E381-41AE-9CC4-65B2C06FCF44}"/>
                </a:ext>
              </a:extLst>
            </p:cNvPr>
            <p:cNvSpPr txBox="1"/>
            <p:nvPr/>
          </p:nvSpPr>
          <p:spPr>
            <a:xfrm>
              <a:off x="7112635" y="2898806"/>
              <a:ext cx="1614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4462BD1E-1FE8-46E9-9531-A671B951DB90}"/>
                </a:ext>
              </a:extLst>
            </p:cNvPr>
            <p:cNvSpPr txBox="1"/>
            <p:nvPr/>
          </p:nvSpPr>
          <p:spPr>
            <a:xfrm>
              <a:off x="7040065" y="3201687"/>
              <a:ext cx="1768675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2EB90599-5153-40D0-9A8E-2AB525C8A2AE}"/>
                </a:ext>
              </a:extLst>
            </p:cNvPr>
            <p:cNvGrpSpPr/>
            <p:nvPr/>
          </p:nvGrpSpPr>
          <p:grpSpPr>
            <a:xfrm>
              <a:off x="7615603" y="4484515"/>
              <a:ext cx="605759" cy="605759"/>
              <a:chOff x="1157294" y="7819252"/>
              <a:chExt cx="720000" cy="720000"/>
            </a:xfrm>
          </p:grpSpPr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2EC2B5C1-3416-4003-8D98-E1DC56608BFC}"/>
                  </a:ext>
                </a:extLst>
              </p:cNvPr>
              <p:cNvSpPr/>
              <p:nvPr/>
            </p:nvSpPr>
            <p:spPr>
              <a:xfrm>
                <a:off x="1157294" y="7819252"/>
                <a:ext cx="720000" cy="72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任意多边形 13">
                <a:extLst>
                  <a:ext uri="{FF2B5EF4-FFF2-40B4-BE49-F238E27FC236}">
                    <a16:creationId xmlns:a16="http://schemas.microsoft.com/office/drawing/2014/main" id="{9CF4EEBE-43EB-4818-BCF4-B17B89061EE4}"/>
                  </a:ext>
                </a:extLst>
              </p:cNvPr>
              <p:cNvSpPr/>
              <p:nvPr/>
            </p:nvSpPr>
            <p:spPr>
              <a:xfrm>
                <a:off x="1330935" y="7992895"/>
                <a:ext cx="372716" cy="372716"/>
              </a:xfrm>
              <a:custGeom>
                <a:avLst/>
                <a:gdLst>
                  <a:gd name="connsiteX0" fmla="*/ 266700 w 533400"/>
                  <a:gd name="connsiteY0" fmla="*/ 285750 h 533400"/>
                  <a:gd name="connsiteX1" fmla="*/ 409575 w 533400"/>
                  <a:gd name="connsiteY1" fmla="*/ 142875 h 533400"/>
                  <a:gd name="connsiteX2" fmla="*/ 266700 w 533400"/>
                  <a:gd name="connsiteY2" fmla="*/ 0 h 533400"/>
                  <a:gd name="connsiteX3" fmla="*/ 123825 w 533400"/>
                  <a:gd name="connsiteY3" fmla="*/ 142875 h 533400"/>
                  <a:gd name="connsiteX4" fmla="*/ 266700 w 533400"/>
                  <a:gd name="connsiteY4" fmla="*/ 285750 h 533400"/>
                  <a:gd name="connsiteX5" fmla="*/ 266700 w 533400"/>
                  <a:gd name="connsiteY5" fmla="*/ 19050 h 533400"/>
                  <a:gd name="connsiteX6" fmla="*/ 390525 w 533400"/>
                  <a:gd name="connsiteY6" fmla="*/ 142875 h 533400"/>
                  <a:gd name="connsiteX7" fmla="*/ 266700 w 533400"/>
                  <a:gd name="connsiteY7" fmla="*/ 266700 h 533400"/>
                  <a:gd name="connsiteX8" fmla="*/ 142875 w 533400"/>
                  <a:gd name="connsiteY8" fmla="*/ 142875 h 533400"/>
                  <a:gd name="connsiteX9" fmla="*/ 266700 w 533400"/>
                  <a:gd name="connsiteY9" fmla="*/ 19050 h 533400"/>
                  <a:gd name="connsiteX10" fmla="*/ 419100 w 533400"/>
                  <a:gd name="connsiteY10" fmla="*/ 333375 h 533400"/>
                  <a:gd name="connsiteX11" fmla="*/ 114300 w 533400"/>
                  <a:gd name="connsiteY11" fmla="*/ 333375 h 533400"/>
                  <a:gd name="connsiteX12" fmla="*/ 0 w 533400"/>
                  <a:gd name="connsiteY12" fmla="*/ 447675 h 533400"/>
                  <a:gd name="connsiteX13" fmla="*/ 0 w 533400"/>
                  <a:gd name="connsiteY13" fmla="*/ 533400 h 533400"/>
                  <a:gd name="connsiteX14" fmla="*/ 19050 w 533400"/>
                  <a:gd name="connsiteY14" fmla="*/ 533400 h 533400"/>
                  <a:gd name="connsiteX15" fmla="*/ 19050 w 533400"/>
                  <a:gd name="connsiteY15" fmla="*/ 447675 h 533400"/>
                  <a:gd name="connsiteX16" fmla="*/ 114300 w 533400"/>
                  <a:gd name="connsiteY16" fmla="*/ 352425 h 533400"/>
                  <a:gd name="connsiteX17" fmla="*/ 419100 w 533400"/>
                  <a:gd name="connsiteY17" fmla="*/ 352425 h 533400"/>
                  <a:gd name="connsiteX18" fmla="*/ 514350 w 533400"/>
                  <a:gd name="connsiteY18" fmla="*/ 447675 h 533400"/>
                  <a:gd name="connsiteX19" fmla="*/ 514350 w 533400"/>
                  <a:gd name="connsiteY19" fmla="*/ 533400 h 533400"/>
                  <a:gd name="connsiteX20" fmla="*/ 533400 w 533400"/>
                  <a:gd name="connsiteY20" fmla="*/ 533400 h 533400"/>
                  <a:gd name="connsiteX21" fmla="*/ 533400 w 533400"/>
                  <a:gd name="connsiteY21" fmla="*/ 447675 h 533400"/>
                  <a:gd name="connsiteX22" fmla="*/ 419100 w 533400"/>
                  <a:gd name="connsiteY22" fmla="*/ 333375 h 533400"/>
                  <a:gd name="connsiteX23" fmla="*/ 342900 w 533400"/>
                  <a:gd name="connsiteY23" fmla="*/ 466725 h 533400"/>
                  <a:gd name="connsiteX24" fmla="*/ 457200 w 533400"/>
                  <a:gd name="connsiteY24" fmla="*/ 466725 h 533400"/>
                  <a:gd name="connsiteX25" fmla="*/ 457200 w 533400"/>
                  <a:gd name="connsiteY25" fmla="*/ 447675 h 533400"/>
                  <a:gd name="connsiteX26" fmla="*/ 342900 w 533400"/>
                  <a:gd name="connsiteY26" fmla="*/ 447675 h 533400"/>
                  <a:gd name="connsiteX27" fmla="*/ 342900 w 533400"/>
                  <a:gd name="connsiteY27" fmla="*/ 466725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400" h="533400">
                    <a:moveTo>
                      <a:pt x="266700" y="285750"/>
                    </a:moveTo>
                    <a:cubicBezTo>
                      <a:pt x="345758" y="285750"/>
                      <a:pt x="409575" y="221933"/>
                      <a:pt x="409575" y="142875"/>
                    </a:cubicBezTo>
                    <a:cubicBezTo>
                      <a:pt x="409575" y="63818"/>
                      <a:pt x="345758" y="0"/>
                      <a:pt x="266700" y="0"/>
                    </a:cubicBezTo>
                    <a:cubicBezTo>
                      <a:pt x="187643" y="0"/>
                      <a:pt x="123825" y="63818"/>
                      <a:pt x="123825" y="142875"/>
                    </a:cubicBezTo>
                    <a:cubicBezTo>
                      <a:pt x="123825" y="221933"/>
                      <a:pt x="187643" y="285750"/>
                      <a:pt x="266700" y="285750"/>
                    </a:cubicBezTo>
                    <a:close/>
                    <a:moveTo>
                      <a:pt x="266700" y="19050"/>
                    </a:moveTo>
                    <a:cubicBezTo>
                      <a:pt x="335280" y="19050"/>
                      <a:pt x="390525" y="74295"/>
                      <a:pt x="390525" y="142875"/>
                    </a:cubicBezTo>
                    <a:cubicBezTo>
                      <a:pt x="390525" y="211455"/>
                      <a:pt x="335280" y="266700"/>
                      <a:pt x="266700" y="266700"/>
                    </a:cubicBezTo>
                    <a:cubicBezTo>
                      <a:pt x="198120" y="266700"/>
                      <a:pt x="142875" y="211455"/>
                      <a:pt x="142875" y="142875"/>
                    </a:cubicBezTo>
                    <a:cubicBezTo>
                      <a:pt x="142875" y="74295"/>
                      <a:pt x="198120" y="19050"/>
                      <a:pt x="266700" y="19050"/>
                    </a:cubicBezTo>
                    <a:close/>
                    <a:moveTo>
                      <a:pt x="419100" y="333375"/>
                    </a:moveTo>
                    <a:lnTo>
                      <a:pt x="114300" y="333375"/>
                    </a:lnTo>
                    <a:cubicBezTo>
                      <a:pt x="51435" y="333375"/>
                      <a:pt x="0" y="384810"/>
                      <a:pt x="0" y="447675"/>
                    </a:cubicBezTo>
                    <a:lnTo>
                      <a:pt x="0" y="533400"/>
                    </a:lnTo>
                    <a:lnTo>
                      <a:pt x="19050" y="533400"/>
                    </a:lnTo>
                    <a:lnTo>
                      <a:pt x="19050" y="447675"/>
                    </a:lnTo>
                    <a:cubicBezTo>
                      <a:pt x="19050" y="395288"/>
                      <a:pt x="61913" y="352425"/>
                      <a:pt x="114300" y="352425"/>
                    </a:cubicBezTo>
                    <a:lnTo>
                      <a:pt x="419100" y="352425"/>
                    </a:lnTo>
                    <a:cubicBezTo>
                      <a:pt x="471488" y="352425"/>
                      <a:pt x="514350" y="395288"/>
                      <a:pt x="514350" y="447675"/>
                    </a:cubicBezTo>
                    <a:lnTo>
                      <a:pt x="514350" y="533400"/>
                    </a:lnTo>
                    <a:lnTo>
                      <a:pt x="533400" y="533400"/>
                    </a:lnTo>
                    <a:lnTo>
                      <a:pt x="533400" y="447675"/>
                    </a:lnTo>
                    <a:cubicBezTo>
                      <a:pt x="533400" y="384810"/>
                      <a:pt x="481965" y="333375"/>
                      <a:pt x="419100" y="333375"/>
                    </a:cubicBezTo>
                    <a:close/>
                    <a:moveTo>
                      <a:pt x="342900" y="466725"/>
                    </a:moveTo>
                    <a:lnTo>
                      <a:pt x="457200" y="466725"/>
                    </a:lnTo>
                    <a:lnTo>
                      <a:pt x="457200" y="447675"/>
                    </a:lnTo>
                    <a:lnTo>
                      <a:pt x="342900" y="447675"/>
                    </a:lnTo>
                    <a:lnTo>
                      <a:pt x="342900" y="46672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591161BE-A591-4CCA-BAB3-FAC02F9711A2}"/>
                </a:ext>
              </a:extLst>
            </p:cNvPr>
            <p:cNvSpPr/>
            <p:nvPr/>
          </p:nvSpPr>
          <p:spPr>
            <a:xfrm>
              <a:off x="5571151" y="3215703"/>
              <a:ext cx="1036193" cy="1036193"/>
            </a:xfrm>
            <a:prstGeom prst="ellipse">
              <a:avLst/>
            </a:pr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</a:t>
              </a:r>
            </a:p>
            <a:p>
              <a:pPr algn="ctr" defTabSz="914354"/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77" name="圆角矩形 74">
              <a:extLst>
                <a:ext uri="{FF2B5EF4-FFF2-40B4-BE49-F238E27FC236}">
                  <a16:creationId xmlns:a16="http://schemas.microsoft.com/office/drawing/2014/main" id="{42689EE6-345E-4B7D-B10E-EC912132BD45}"/>
                </a:ext>
              </a:extLst>
            </p:cNvPr>
            <p:cNvSpPr/>
            <p:nvPr/>
          </p:nvSpPr>
          <p:spPr>
            <a:xfrm>
              <a:off x="9473705" y="2723353"/>
              <a:ext cx="2027050" cy="2064040"/>
            </a:xfrm>
            <a:prstGeom prst="roundRect">
              <a:avLst>
                <a:gd name="adj" fmla="val 0"/>
              </a:avLst>
            </a:prstGeom>
            <a:noFill/>
            <a:ln w="317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ECD3309F-18A8-4C48-A58F-F796AC231A24}"/>
                </a:ext>
              </a:extLst>
            </p:cNvPr>
            <p:cNvSpPr txBox="1"/>
            <p:nvPr/>
          </p:nvSpPr>
          <p:spPr>
            <a:xfrm>
              <a:off x="9687078" y="3082480"/>
              <a:ext cx="1607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926BA8FE-1624-4F5B-AD7A-AE3452C9233A}"/>
                </a:ext>
              </a:extLst>
            </p:cNvPr>
            <p:cNvSpPr txBox="1"/>
            <p:nvPr/>
          </p:nvSpPr>
          <p:spPr>
            <a:xfrm>
              <a:off x="9607023" y="3385361"/>
              <a:ext cx="1768675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圆角矩形 88">
              <a:extLst>
                <a:ext uri="{FF2B5EF4-FFF2-40B4-BE49-F238E27FC236}">
                  <a16:creationId xmlns:a16="http://schemas.microsoft.com/office/drawing/2014/main" id="{59A1C9D7-6360-4380-958D-06AB843EB0B3}"/>
                </a:ext>
              </a:extLst>
            </p:cNvPr>
            <p:cNvSpPr/>
            <p:nvPr/>
          </p:nvSpPr>
          <p:spPr>
            <a:xfrm>
              <a:off x="677740" y="2723353"/>
              <a:ext cx="2027050" cy="2064040"/>
            </a:xfrm>
            <a:prstGeom prst="roundRect">
              <a:avLst>
                <a:gd name="adj" fmla="val 0"/>
              </a:avLst>
            </a:prstGeom>
            <a:noFill/>
            <a:ln w="3175" cap="rnd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D51BBFFA-5424-4F6E-8F09-E59A0AEB48D2}"/>
                </a:ext>
              </a:extLst>
            </p:cNvPr>
            <p:cNvSpPr txBox="1"/>
            <p:nvPr/>
          </p:nvSpPr>
          <p:spPr>
            <a:xfrm>
              <a:off x="887005" y="2898806"/>
              <a:ext cx="1614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9996E0ED-E2FA-4BD8-A20F-522C53A32F4D}"/>
                </a:ext>
              </a:extLst>
            </p:cNvPr>
            <p:cNvSpPr txBox="1"/>
            <p:nvPr/>
          </p:nvSpPr>
          <p:spPr>
            <a:xfrm>
              <a:off x="814435" y="3201687"/>
              <a:ext cx="1768675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1F10BEE5-D76B-492E-9D39-78EFB7F12A05}"/>
                </a:ext>
              </a:extLst>
            </p:cNvPr>
            <p:cNvGrpSpPr/>
            <p:nvPr/>
          </p:nvGrpSpPr>
          <p:grpSpPr>
            <a:xfrm>
              <a:off x="10183971" y="2373774"/>
              <a:ext cx="605759" cy="605759"/>
              <a:chOff x="8273930" y="3356203"/>
              <a:chExt cx="605759" cy="605759"/>
            </a:xfrm>
          </p:grpSpPr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2A551F5A-5090-416F-92EF-87BE030A7CE3}"/>
                  </a:ext>
                </a:extLst>
              </p:cNvPr>
              <p:cNvSpPr/>
              <p:nvPr/>
            </p:nvSpPr>
            <p:spPr>
              <a:xfrm flipH="1">
                <a:off x="8273930" y="3356203"/>
                <a:ext cx="605759" cy="6057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任意多边形 111">
                <a:extLst>
                  <a:ext uri="{FF2B5EF4-FFF2-40B4-BE49-F238E27FC236}">
                    <a16:creationId xmlns:a16="http://schemas.microsoft.com/office/drawing/2014/main" id="{37F7C045-A804-4DF4-8984-3545C6A6BE4B}"/>
                  </a:ext>
                </a:extLst>
              </p:cNvPr>
              <p:cNvSpPr/>
              <p:nvPr/>
            </p:nvSpPr>
            <p:spPr>
              <a:xfrm>
                <a:off x="8459218" y="3502294"/>
                <a:ext cx="235183" cy="313578"/>
              </a:xfrm>
              <a:custGeom>
                <a:avLst/>
                <a:gdLst>
                  <a:gd name="connsiteX0" fmla="*/ 267948 w 400050"/>
                  <a:gd name="connsiteY0" fmla="*/ 621 h 533400"/>
                  <a:gd name="connsiteX1" fmla="*/ 296523 w 400050"/>
                  <a:gd name="connsiteY1" fmla="*/ 27291 h 533400"/>
                  <a:gd name="connsiteX2" fmla="*/ 296523 w 400050"/>
                  <a:gd name="connsiteY2" fmla="*/ 29196 h 533400"/>
                  <a:gd name="connsiteX3" fmla="*/ 296523 w 400050"/>
                  <a:gd name="connsiteY3" fmla="*/ 38721 h 533400"/>
                  <a:gd name="connsiteX4" fmla="*/ 363198 w 400050"/>
                  <a:gd name="connsiteY4" fmla="*/ 38721 h 533400"/>
                  <a:gd name="connsiteX5" fmla="*/ 401298 w 400050"/>
                  <a:gd name="connsiteY5" fmla="*/ 74916 h 533400"/>
                  <a:gd name="connsiteX6" fmla="*/ 401298 w 400050"/>
                  <a:gd name="connsiteY6" fmla="*/ 76821 h 533400"/>
                  <a:gd name="connsiteX7" fmla="*/ 401298 w 400050"/>
                  <a:gd name="connsiteY7" fmla="*/ 495921 h 533400"/>
                  <a:gd name="connsiteX8" fmla="*/ 365103 w 400050"/>
                  <a:gd name="connsiteY8" fmla="*/ 534021 h 533400"/>
                  <a:gd name="connsiteX9" fmla="*/ 363198 w 400050"/>
                  <a:gd name="connsiteY9" fmla="*/ 534021 h 533400"/>
                  <a:gd name="connsiteX10" fmla="*/ 39348 w 400050"/>
                  <a:gd name="connsiteY10" fmla="*/ 534021 h 533400"/>
                  <a:gd name="connsiteX11" fmla="*/ 1248 w 400050"/>
                  <a:gd name="connsiteY11" fmla="*/ 497826 h 533400"/>
                  <a:gd name="connsiteX12" fmla="*/ 1248 w 400050"/>
                  <a:gd name="connsiteY12" fmla="*/ 495921 h 533400"/>
                  <a:gd name="connsiteX13" fmla="*/ 1248 w 400050"/>
                  <a:gd name="connsiteY13" fmla="*/ 76821 h 533400"/>
                  <a:gd name="connsiteX14" fmla="*/ 37443 w 400050"/>
                  <a:gd name="connsiteY14" fmla="*/ 38721 h 533400"/>
                  <a:gd name="connsiteX15" fmla="*/ 39348 w 400050"/>
                  <a:gd name="connsiteY15" fmla="*/ 38721 h 533400"/>
                  <a:gd name="connsiteX16" fmla="*/ 106023 w 400050"/>
                  <a:gd name="connsiteY16" fmla="*/ 38721 h 533400"/>
                  <a:gd name="connsiteX17" fmla="*/ 106023 w 400050"/>
                  <a:gd name="connsiteY17" fmla="*/ 29196 h 533400"/>
                  <a:gd name="connsiteX18" fmla="*/ 132693 w 400050"/>
                  <a:gd name="connsiteY18" fmla="*/ 621 h 533400"/>
                  <a:gd name="connsiteX19" fmla="*/ 134598 w 400050"/>
                  <a:gd name="connsiteY19" fmla="*/ 621 h 533400"/>
                  <a:gd name="connsiteX20" fmla="*/ 267948 w 400050"/>
                  <a:gd name="connsiteY20" fmla="*/ 621 h 533400"/>
                  <a:gd name="connsiteX21" fmla="*/ 106023 w 400050"/>
                  <a:gd name="connsiteY21" fmla="*/ 57771 h 533400"/>
                  <a:gd name="connsiteX22" fmla="*/ 39348 w 400050"/>
                  <a:gd name="connsiteY22" fmla="*/ 57771 h 533400"/>
                  <a:gd name="connsiteX23" fmla="*/ 20298 w 400050"/>
                  <a:gd name="connsiteY23" fmla="*/ 75869 h 533400"/>
                  <a:gd name="connsiteX24" fmla="*/ 20298 w 400050"/>
                  <a:gd name="connsiteY24" fmla="*/ 76821 h 533400"/>
                  <a:gd name="connsiteX25" fmla="*/ 20298 w 400050"/>
                  <a:gd name="connsiteY25" fmla="*/ 495921 h 533400"/>
                  <a:gd name="connsiteX26" fmla="*/ 38395 w 400050"/>
                  <a:gd name="connsiteY26" fmla="*/ 514971 h 533400"/>
                  <a:gd name="connsiteX27" fmla="*/ 39348 w 400050"/>
                  <a:gd name="connsiteY27" fmla="*/ 514971 h 533400"/>
                  <a:gd name="connsiteX28" fmla="*/ 363198 w 400050"/>
                  <a:gd name="connsiteY28" fmla="*/ 514971 h 533400"/>
                  <a:gd name="connsiteX29" fmla="*/ 382248 w 400050"/>
                  <a:gd name="connsiteY29" fmla="*/ 496873 h 533400"/>
                  <a:gd name="connsiteX30" fmla="*/ 382248 w 400050"/>
                  <a:gd name="connsiteY30" fmla="*/ 495921 h 533400"/>
                  <a:gd name="connsiteX31" fmla="*/ 382248 w 400050"/>
                  <a:gd name="connsiteY31" fmla="*/ 76821 h 533400"/>
                  <a:gd name="connsiteX32" fmla="*/ 364151 w 400050"/>
                  <a:gd name="connsiteY32" fmla="*/ 57771 h 533400"/>
                  <a:gd name="connsiteX33" fmla="*/ 363198 w 400050"/>
                  <a:gd name="connsiteY33" fmla="*/ 57771 h 533400"/>
                  <a:gd name="connsiteX34" fmla="*/ 296523 w 400050"/>
                  <a:gd name="connsiteY34" fmla="*/ 57771 h 533400"/>
                  <a:gd name="connsiteX35" fmla="*/ 296523 w 400050"/>
                  <a:gd name="connsiteY35" fmla="*/ 67296 h 533400"/>
                  <a:gd name="connsiteX36" fmla="*/ 269853 w 400050"/>
                  <a:gd name="connsiteY36" fmla="*/ 95871 h 533400"/>
                  <a:gd name="connsiteX37" fmla="*/ 267948 w 400050"/>
                  <a:gd name="connsiteY37" fmla="*/ 95871 h 533400"/>
                  <a:gd name="connsiteX38" fmla="*/ 134598 w 400050"/>
                  <a:gd name="connsiteY38" fmla="*/ 95871 h 533400"/>
                  <a:gd name="connsiteX39" fmla="*/ 106023 w 400050"/>
                  <a:gd name="connsiteY39" fmla="*/ 69201 h 533400"/>
                  <a:gd name="connsiteX40" fmla="*/ 106023 w 400050"/>
                  <a:gd name="connsiteY40" fmla="*/ 67296 h 533400"/>
                  <a:gd name="connsiteX41" fmla="*/ 106023 w 400050"/>
                  <a:gd name="connsiteY41" fmla="*/ 57771 h 533400"/>
                  <a:gd name="connsiteX42" fmla="*/ 201273 w 400050"/>
                  <a:gd name="connsiteY42" fmla="*/ 343521 h 533400"/>
                  <a:gd name="connsiteX43" fmla="*/ 201273 w 400050"/>
                  <a:gd name="connsiteY43" fmla="*/ 362571 h 533400"/>
                  <a:gd name="connsiteX44" fmla="*/ 86973 w 400050"/>
                  <a:gd name="connsiteY44" fmla="*/ 362571 h 533400"/>
                  <a:gd name="connsiteX45" fmla="*/ 86973 w 400050"/>
                  <a:gd name="connsiteY45" fmla="*/ 343521 h 533400"/>
                  <a:gd name="connsiteX46" fmla="*/ 201273 w 400050"/>
                  <a:gd name="connsiteY46" fmla="*/ 343521 h 533400"/>
                  <a:gd name="connsiteX47" fmla="*/ 315573 w 400050"/>
                  <a:gd name="connsiteY47" fmla="*/ 267321 h 533400"/>
                  <a:gd name="connsiteX48" fmla="*/ 315573 w 400050"/>
                  <a:gd name="connsiteY48" fmla="*/ 286371 h 533400"/>
                  <a:gd name="connsiteX49" fmla="*/ 86973 w 400050"/>
                  <a:gd name="connsiteY49" fmla="*/ 286371 h 533400"/>
                  <a:gd name="connsiteX50" fmla="*/ 86973 w 400050"/>
                  <a:gd name="connsiteY50" fmla="*/ 267321 h 533400"/>
                  <a:gd name="connsiteX51" fmla="*/ 315573 w 400050"/>
                  <a:gd name="connsiteY51" fmla="*/ 267321 h 533400"/>
                  <a:gd name="connsiteX52" fmla="*/ 315573 w 400050"/>
                  <a:gd name="connsiteY52" fmla="*/ 191121 h 533400"/>
                  <a:gd name="connsiteX53" fmla="*/ 315573 w 400050"/>
                  <a:gd name="connsiteY53" fmla="*/ 210171 h 533400"/>
                  <a:gd name="connsiteX54" fmla="*/ 86973 w 400050"/>
                  <a:gd name="connsiteY54" fmla="*/ 210171 h 533400"/>
                  <a:gd name="connsiteX55" fmla="*/ 86973 w 400050"/>
                  <a:gd name="connsiteY55" fmla="*/ 191121 h 533400"/>
                  <a:gd name="connsiteX56" fmla="*/ 315573 w 400050"/>
                  <a:gd name="connsiteY56" fmla="*/ 191121 h 533400"/>
                  <a:gd name="connsiteX57" fmla="*/ 267948 w 400050"/>
                  <a:gd name="connsiteY57" fmla="*/ 19671 h 533400"/>
                  <a:gd name="connsiteX58" fmla="*/ 134598 w 400050"/>
                  <a:gd name="connsiteY58" fmla="*/ 19671 h 533400"/>
                  <a:gd name="connsiteX59" fmla="*/ 125073 w 400050"/>
                  <a:gd name="connsiteY59" fmla="*/ 28244 h 533400"/>
                  <a:gd name="connsiteX60" fmla="*/ 125073 w 400050"/>
                  <a:gd name="connsiteY60" fmla="*/ 29196 h 533400"/>
                  <a:gd name="connsiteX61" fmla="*/ 125073 w 400050"/>
                  <a:gd name="connsiteY61" fmla="*/ 67296 h 533400"/>
                  <a:gd name="connsiteX62" fmla="*/ 133645 w 400050"/>
                  <a:gd name="connsiteY62" fmla="*/ 76821 h 533400"/>
                  <a:gd name="connsiteX63" fmla="*/ 134598 w 400050"/>
                  <a:gd name="connsiteY63" fmla="*/ 76821 h 533400"/>
                  <a:gd name="connsiteX64" fmla="*/ 267948 w 400050"/>
                  <a:gd name="connsiteY64" fmla="*/ 76821 h 533400"/>
                  <a:gd name="connsiteX65" fmla="*/ 277473 w 400050"/>
                  <a:gd name="connsiteY65" fmla="*/ 68248 h 533400"/>
                  <a:gd name="connsiteX66" fmla="*/ 277473 w 400050"/>
                  <a:gd name="connsiteY66" fmla="*/ 67296 h 533400"/>
                  <a:gd name="connsiteX67" fmla="*/ 277473 w 400050"/>
                  <a:gd name="connsiteY67" fmla="*/ 29196 h 533400"/>
                  <a:gd name="connsiteX68" fmla="*/ 267948 w 400050"/>
                  <a:gd name="connsiteY68" fmla="*/ 196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00050" h="533400">
                    <a:moveTo>
                      <a:pt x="267948" y="621"/>
                    </a:moveTo>
                    <a:cubicBezTo>
                      <a:pt x="283188" y="621"/>
                      <a:pt x="295570" y="12051"/>
                      <a:pt x="296523" y="27291"/>
                    </a:cubicBezTo>
                    <a:lnTo>
                      <a:pt x="296523" y="29196"/>
                    </a:lnTo>
                    <a:lnTo>
                      <a:pt x="296523" y="38721"/>
                    </a:lnTo>
                    <a:lnTo>
                      <a:pt x="363198" y="38721"/>
                    </a:lnTo>
                    <a:cubicBezTo>
                      <a:pt x="383201" y="38721"/>
                      <a:pt x="400345" y="54914"/>
                      <a:pt x="401298" y="74916"/>
                    </a:cubicBezTo>
                    <a:lnTo>
                      <a:pt x="401298" y="76821"/>
                    </a:lnTo>
                    <a:lnTo>
                      <a:pt x="401298" y="495921"/>
                    </a:lnTo>
                    <a:cubicBezTo>
                      <a:pt x="401298" y="515923"/>
                      <a:pt x="385105" y="533069"/>
                      <a:pt x="365103" y="534021"/>
                    </a:cubicBezTo>
                    <a:lnTo>
                      <a:pt x="363198" y="534021"/>
                    </a:lnTo>
                    <a:lnTo>
                      <a:pt x="39348" y="534021"/>
                    </a:lnTo>
                    <a:cubicBezTo>
                      <a:pt x="19345" y="534021"/>
                      <a:pt x="2201" y="517828"/>
                      <a:pt x="1248" y="497826"/>
                    </a:cubicBezTo>
                    <a:lnTo>
                      <a:pt x="1248" y="495921"/>
                    </a:lnTo>
                    <a:lnTo>
                      <a:pt x="1248" y="76821"/>
                    </a:lnTo>
                    <a:cubicBezTo>
                      <a:pt x="1248" y="56819"/>
                      <a:pt x="17441" y="39673"/>
                      <a:pt x="37443" y="38721"/>
                    </a:cubicBezTo>
                    <a:lnTo>
                      <a:pt x="39348" y="38721"/>
                    </a:lnTo>
                    <a:lnTo>
                      <a:pt x="106023" y="38721"/>
                    </a:lnTo>
                    <a:lnTo>
                      <a:pt x="106023" y="29196"/>
                    </a:lnTo>
                    <a:cubicBezTo>
                      <a:pt x="106023" y="13956"/>
                      <a:pt x="117453" y="1573"/>
                      <a:pt x="132693" y="621"/>
                    </a:cubicBezTo>
                    <a:lnTo>
                      <a:pt x="134598" y="621"/>
                    </a:lnTo>
                    <a:lnTo>
                      <a:pt x="267948" y="621"/>
                    </a:lnTo>
                    <a:close/>
                    <a:moveTo>
                      <a:pt x="106023" y="57771"/>
                    </a:moveTo>
                    <a:lnTo>
                      <a:pt x="39348" y="57771"/>
                    </a:lnTo>
                    <a:cubicBezTo>
                      <a:pt x="28870" y="57771"/>
                      <a:pt x="21251" y="65391"/>
                      <a:pt x="20298" y="75869"/>
                    </a:cubicBezTo>
                    <a:lnTo>
                      <a:pt x="20298" y="76821"/>
                    </a:lnTo>
                    <a:lnTo>
                      <a:pt x="20298" y="495921"/>
                    </a:lnTo>
                    <a:cubicBezTo>
                      <a:pt x="20298" y="506398"/>
                      <a:pt x="27918" y="514019"/>
                      <a:pt x="38395" y="514971"/>
                    </a:cubicBezTo>
                    <a:lnTo>
                      <a:pt x="39348" y="514971"/>
                    </a:lnTo>
                    <a:lnTo>
                      <a:pt x="363198" y="514971"/>
                    </a:lnTo>
                    <a:cubicBezTo>
                      <a:pt x="373676" y="514971"/>
                      <a:pt x="381295" y="507351"/>
                      <a:pt x="382248" y="496873"/>
                    </a:cubicBezTo>
                    <a:lnTo>
                      <a:pt x="382248" y="495921"/>
                    </a:lnTo>
                    <a:lnTo>
                      <a:pt x="382248" y="76821"/>
                    </a:lnTo>
                    <a:cubicBezTo>
                      <a:pt x="382248" y="66344"/>
                      <a:pt x="374628" y="58723"/>
                      <a:pt x="364151" y="57771"/>
                    </a:cubicBezTo>
                    <a:lnTo>
                      <a:pt x="363198" y="57771"/>
                    </a:lnTo>
                    <a:lnTo>
                      <a:pt x="296523" y="57771"/>
                    </a:lnTo>
                    <a:lnTo>
                      <a:pt x="296523" y="67296"/>
                    </a:lnTo>
                    <a:cubicBezTo>
                      <a:pt x="296523" y="82536"/>
                      <a:pt x="285093" y="94919"/>
                      <a:pt x="269853" y="95871"/>
                    </a:cubicBezTo>
                    <a:lnTo>
                      <a:pt x="267948" y="95871"/>
                    </a:lnTo>
                    <a:lnTo>
                      <a:pt x="134598" y="95871"/>
                    </a:lnTo>
                    <a:cubicBezTo>
                      <a:pt x="119358" y="95871"/>
                      <a:pt x="106976" y="84441"/>
                      <a:pt x="106023" y="69201"/>
                    </a:cubicBezTo>
                    <a:lnTo>
                      <a:pt x="106023" y="67296"/>
                    </a:lnTo>
                    <a:lnTo>
                      <a:pt x="106023" y="57771"/>
                    </a:lnTo>
                    <a:close/>
                    <a:moveTo>
                      <a:pt x="201273" y="343521"/>
                    </a:moveTo>
                    <a:lnTo>
                      <a:pt x="201273" y="362571"/>
                    </a:lnTo>
                    <a:lnTo>
                      <a:pt x="86973" y="362571"/>
                    </a:lnTo>
                    <a:lnTo>
                      <a:pt x="86973" y="343521"/>
                    </a:lnTo>
                    <a:lnTo>
                      <a:pt x="201273" y="343521"/>
                    </a:lnTo>
                    <a:close/>
                    <a:moveTo>
                      <a:pt x="315573" y="267321"/>
                    </a:moveTo>
                    <a:lnTo>
                      <a:pt x="315573" y="286371"/>
                    </a:lnTo>
                    <a:lnTo>
                      <a:pt x="86973" y="286371"/>
                    </a:lnTo>
                    <a:lnTo>
                      <a:pt x="86973" y="267321"/>
                    </a:lnTo>
                    <a:lnTo>
                      <a:pt x="315573" y="267321"/>
                    </a:lnTo>
                    <a:close/>
                    <a:moveTo>
                      <a:pt x="315573" y="191121"/>
                    </a:moveTo>
                    <a:lnTo>
                      <a:pt x="315573" y="210171"/>
                    </a:lnTo>
                    <a:lnTo>
                      <a:pt x="86973" y="210171"/>
                    </a:lnTo>
                    <a:lnTo>
                      <a:pt x="86973" y="191121"/>
                    </a:lnTo>
                    <a:lnTo>
                      <a:pt x="315573" y="191121"/>
                    </a:lnTo>
                    <a:close/>
                    <a:moveTo>
                      <a:pt x="267948" y="19671"/>
                    </a:moveTo>
                    <a:lnTo>
                      <a:pt x="134598" y="19671"/>
                    </a:lnTo>
                    <a:cubicBezTo>
                      <a:pt x="129836" y="19671"/>
                      <a:pt x="126026" y="23481"/>
                      <a:pt x="125073" y="28244"/>
                    </a:cubicBezTo>
                    <a:lnTo>
                      <a:pt x="125073" y="29196"/>
                    </a:lnTo>
                    <a:lnTo>
                      <a:pt x="125073" y="67296"/>
                    </a:lnTo>
                    <a:cubicBezTo>
                      <a:pt x="125073" y="72059"/>
                      <a:pt x="128883" y="75869"/>
                      <a:pt x="133645" y="76821"/>
                    </a:cubicBezTo>
                    <a:lnTo>
                      <a:pt x="134598" y="76821"/>
                    </a:lnTo>
                    <a:lnTo>
                      <a:pt x="267948" y="76821"/>
                    </a:lnTo>
                    <a:cubicBezTo>
                      <a:pt x="272711" y="76821"/>
                      <a:pt x="276520" y="73011"/>
                      <a:pt x="277473" y="68248"/>
                    </a:cubicBezTo>
                    <a:lnTo>
                      <a:pt x="277473" y="67296"/>
                    </a:lnTo>
                    <a:lnTo>
                      <a:pt x="277473" y="29196"/>
                    </a:lnTo>
                    <a:cubicBezTo>
                      <a:pt x="277473" y="23481"/>
                      <a:pt x="273663" y="19671"/>
                      <a:pt x="267948" y="19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516940EF-1EC5-4794-9046-CD3B675B592D}"/>
                </a:ext>
              </a:extLst>
            </p:cNvPr>
            <p:cNvGrpSpPr/>
            <p:nvPr/>
          </p:nvGrpSpPr>
          <p:grpSpPr>
            <a:xfrm>
              <a:off x="1388385" y="4484515"/>
              <a:ext cx="605759" cy="605759"/>
              <a:chOff x="10321926" y="5309904"/>
              <a:chExt cx="720000" cy="720000"/>
            </a:xfrm>
          </p:grpSpPr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8D536C6C-111F-455F-BFC9-1CDE368B5BE4}"/>
                  </a:ext>
                </a:extLst>
              </p:cNvPr>
              <p:cNvSpPr/>
              <p:nvPr/>
            </p:nvSpPr>
            <p:spPr>
              <a:xfrm flipH="1">
                <a:off x="10321926" y="5309904"/>
                <a:ext cx="720000" cy="72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任意多边形 114">
                <a:extLst>
                  <a:ext uri="{FF2B5EF4-FFF2-40B4-BE49-F238E27FC236}">
                    <a16:creationId xmlns:a16="http://schemas.microsoft.com/office/drawing/2014/main" id="{D54F7C14-FF78-4A80-A049-57C8BE84F0F1}"/>
                  </a:ext>
                </a:extLst>
              </p:cNvPr>
              <p:cNvSpPr/>
              <p:nvPr/>
            </p:nvSpPr>
            <p:spPr>
              <a:xfrm>
                <a:off x="10511916" y="5483546"/>
                <a:ext cx="340022" cy="372716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4017 w 495300"/>
                  <a:gd name="connsiteY2" fmla="*/ 484491 h 542925"/>
                  <a:gd name="connsiteX3" fmla="*/ 346877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663 w 495300"/>
                  <a:gd name="connsiteY8" fmla="*/ 524496 h 542925"/>
                  <a:gd name="connsiteX9" fmla="*/ 173523 w 495300"/>
                  <a:gd name="connsiteY9" fmla="*/ 484491 h 542925"/>
                  <a:gd name="connsiteX10" fmla="*/ 1120 w 495300"/>
                  <a:gd name="connsiteY10" fmla="*/ 252081 h 542925"/>
                  <a:gd name="connsiteX11" fmla="*/ 1120 w 495300"/>
                  <a:gd name="connsiteY11" fmla="*/ 248271 h 542925"/>
                  <a:gd name="connsiteX12" fmla="*/ 248770 w 495300"/>
                  <a:gd name="connsiteY12" fmla="*/ 621 h 542925"/>
                  <a:gd name="connsiteX13" fmla="*/ 304967 w 495300"/>
                  <a:gd name="connsiteY13" fmla="*/ 489253 h 542925"/>
                  <a:gd name="connsiteX14" fmla="*/ 248770 w 495300"/>
                  <a:gd name="connsiteY14" fmla="*/ 495921 h 542925"/>
                  <a:gd name="connsiteX15" fmla="*/ 192573 w 495300"/>
                  <a:gd name="connsiteY15" fmla="*/ 489253 h 542925"/>
                  <a:gd name="connsiteX16" fmla="*/ 172570 w 495300"/>
                  <a:gd name="connsiteY16" fmla="*/ 524496 h 542925"/>
                  <a:gd name="connsiteX17" fmla="*/ 324970 w 495300"/>
                  <a:gd name="connsiteY17" fmla="*/ 524496 h 542925"/>
                  <a:gd name="connsiteX18" fmla="*/ 304967 w 495300"/>
                  <a:gd name="connsiteY18" fmla="*/ 489253 h 542925"/>
                  <a:gd name="connsiteX19" fmla="*/ 248770 w 495300"/>
                  <a:gd name="connsiteY19" fmla="*/ 19671 h 542925"/>
                  <a:gd name="connsiteX20" fmla="*/ 20170 w 495300"/>
                  <a:gd name="connsiteY20" fmla="*/ 248271 h 542925"/>
                  <a:gd name="connsiteX21" fmla="*/ 248770 w 495300"/>
                  <a:gd name="connsiteY21" fmla="*/ 476871 h 542925"/>
                  <a:gd name="connsiteX22" fmla="*/ 477370 w 495300"/>
                  <a:gd name="connsiteY22" fmla="*/ 248271 h 542925"/>
                  <a:gd name="connsiteX23" fmla="*/ 248770 w 495300"/>
                  <a:gd name="connsiteY23" fmla="*/ 19671 h 542925"/>
                  <a:gd name="connsiteX24" fmla="*/ 248770 w 495300"/>
                  <a:gd name="connsiteY24" fmla="*/ 133971 h 542925"/>
                  <a:gd name="connsiteX25" fmla="*/ 363070 w 495300"/>
                  <a:gd name="connsiteY25" fmla="*/ 248271 h 542925"/>
                  <a:gd name="connsiteX26" fmla="*/ 248770 w 495300"/>
                  <a:gd name="connsiteY26" fmla="*/ 362571 h 542925"/>
                  <a:gd name="connsiteX27" fmla="*/ 134470 w 495300"/>
                  <a:gd name="connsiteY27" fmla="*/ 248271 h 542925"/>
                  <a:gd name="connsiteX28" fmla="*/ 248770 w 495300"/>
                  <a:gd name="connsiteY28" fmla="*/ 133971 h 542925"/>
                  <a:gd name="connsiteX29" fmla="*/ 248770 w 495300"/>
                  <a:gd name="connsiteY29" fmla="*/ 153021 h 542925"/>
                  <a:gd name="connsiteX30" fmla="*/ 153520 w 495300"/>
                  <a:gd name="connsiteY30" fmla="*/ 248271 h 542925"/>
                  <a:gd name="connsiteX31" fmla="*/ 248770 w 495300"/>
                  <a:gd name="connsiteY31" fmla="*/ 343521 h 542925"/>
                  <a:gd name="connsiteX32" fmla="*/ 344020 w 495300"/>
                  <a:gd name="connsiteY32" fmla="*/ 248271 h 542925"/>
                  <a:gd name="connsiteX33" fmla="*/ 248770 w 495300"/>
                  <a:gd name="connsiteY33" fmla="*/ 153021 h 542925"/>
                  <a:gd name="connsiteX34" fmla="*/ 367833 w 495300"/>
                  <a:gd name="connsiteY34" fmla="*/ 114921 h 542925"/>
                  <a:gd name="connsiteX35" fmla="*/ 382120 w 495300"/>
                  <a:gd name="connsiteY35" fmla="*/ 129209 h 542925"/>
                  <a:gd name="connsiteX36" fmla="*/ 367833 w 495300"/>
                  <a:gd name="connsiteY36" fmla="*/ 143496 h 542925"/>
                  <a:gd name="connsiteX37" fmla="*/ 353545 w 495300"/>
                  <a:gd name="connsiteY37" fmla="*/ 129209 h 542925"/>
                  <a:gd name="connsiteX38" fmla="*/ 367833 w 495300"/>
                  <a:gd name="connsiteY38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930" y="621"/>
                      <a:pt x="496420" y="111111"/>
                      <a:pt x="496420" y="248271"/>
                    </a:cubicBezTo>
                    <a:cubicBezTo>
                      <a:pt x="496420" y="358761"/>
                      <a:pt x="424030" y="452106"/>
                      <a:pt x="324017" y="484491"/>
                    </a:cubicBezTo>
                    <a:lnTo>
                      <a:pt x="346877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663" y="524496"/>
                    </a:lnTo>
                    <a:lnTo>
                      <a:pt x="173523" y="484491"/>
                    </a:lnTo>
                    <a:cubicBezTo>
                      <a:pt x="74463" y="453059"/>
                      <a:pt x="3025" y="361619"/>
                      <a:pt x="1120" y="252081"/>
                    </a:cubicBezTo>
                    <a:lnTo>
                      <a:pt x="1120" y="248271"/>
                    </a:lnTo>
                    <a:cubicBezTo>
                      <a:pt x="1120" y="111111"/>
                      <a:pt x="111610" y="621"/>
                      <a:pt x="248770" y="621"/>
                    </a:cubicBezTo>
                    <a:close/>
                    <a:moveTo>
                      <a:pt x="304967" y="489253"/>
                    </a:moveTo>
                    <a:cubicBezTo>
                      <a:pt x="286870" y="494016"/>
                      <a:pt x="267820" y="495921"/>
                      <a:pt x="248770" y="495921"/>
                    </a:cubicBezTo>
                    <a:cubicBezTo>
                      <a:pt x="229720" y="495921"/>
                      <a:pt x="210670" y="494016"/>
                      <a:pt x="192573" y="489253"/>
                    </a:cubicBez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967" y="489253"/>
                    </a:lnTo>
                    <a:close/>
                    <a:moveTo>
                      <a:pt x="248770" y="19671"/>
                    </a:moveTo>
                    <a:cubicBezTo>
                      <a:pt x="122088" y="19671"/>
                      <a:pt x="20170" y="121589"/>
                      <a:pt x="20170" y="248271"/>
                    </a:cubicBezTo>
                    <a:cubicBezTo>
                      <a:pt x="20170" y="374953"/>
                      <a:pt x="122088" y="476871"/>
                      <a:pt x="248770" y="476871"/>
                    </a:cubicBezTo>
                    <a:cubicBezTo>
                      <a:pt x="375452" y="476871"/>
                      <a:pt x="477370" y="374953"/>
                      <a:pt x="477370" y="248271"/>
                    </a:cubicBezTo>
                    <a:cubicBezTo>
                      <a:pt x="477370" y="121589"/>
                      <a:pt x="375452" y="19671"/>
                      <a:pt x="248770" y="19671"/>
                    </a:cubicBezTo>
                    <a:close/>
                    <a:moveTo>
                      <a:pt x="248770" y="133971"/>
                    </a:moveTo>
                    <a:cubicBezTo>
                      <a:pt x="311635" y="133971"/>
                      <a:pt x="363070" y="185406"/>
                      <a:pt x="363070" y="248271"/>
                    </a:cubicBezTo>
                    <a:cubicBezTo>
                      <a:pt x="363070" y="311136"/>
                      <a:pt x="311635" y="362571"/>
                      <a:pt x="248770" y="362571"/>
                    </a:cubicBezTo>
                    <a:cubicBezTo>
                      <a:pt x="185905" y="362571"/>
                      <a:pt x="134470" y="311136"/>
                      <a:pt x="134470" y="248271"/>
                    </a:cubicBezTo>
                    <a:cubicBezTo>
                      <a:pt x="134470" y="185406"/>
                      <a:pt x="185905" y="133971"/>
                      <a:pt x="248770" y="133971"/>
                    </a:cubicBezTo>
                    <a:close/>
                    <a:moveTo>
                      <a:pt x="248770" y="153021"/>
                    </a:moveTo>
                    <a:cubicBezTo>
                      <a:pt x="196383" y="153021"/>
                      <a:pt x="153520" y="195884"/>
                      <a:pt x="153520" y="248271"/>
                    </a:cubicBezTo>
                    <a:cubicBezTo>
                      <a:pt x="153520" y="300659"/>
                      <a:pt x="196383" y="343521"/>
                      <a:pt x="248770" y="343521"/>
                    </a:cubicBezTo>
                    <a:cubicBezTo>
                      <a:pt x="301158" y="343521"/>
                      <a:pt x="344020" y="300659"/>
                      <a:pt x="344020" y="248271"/>
                    </a:cubicBezTo>
                    <a:cubicBezTo>
                      <a:pt x="344020" y="195884"/>
                      <a:pt x="301158" y="153021"/>
                      <a:pt x="248770" y="153021"/>
                    </a:cubicBezTo>
                    <a:close/>
                    <a:moveTo>
                      <a:pt x="367833" y="114921"/>
                    </a:moveTo>
                    <a:cubicBezTo>
                      <a:pt x="375452" y="114921"/>
                      <a:pt x="382120" y="121589"/>
                      <a:pt x="382120" y="129209"/>
                    </a:cubicBezTo>
                    <a:cubicBezTo>
                      <a:pt x="382120" y="136828"/>
                      <a:pt x="375452" y="143496"/>
                      <a:pt x="367833" y="143496"/>
                    </a:cubicBezTo>
                    <a:cubicBezTo>
                      <a:pt x="360213" y="143496"/>
                      <a:pt x="353545" y="136828"/>
                      <a:pt x="353545" y="129209"/>
                    </a:cubicBezTo>
                    <a:cubicBezTo>
                      <a:pt x="353545" y="121589"/>
                      <a:pt x="360213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2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图片 1124">
            <a:extLst>
              <a:ext uri="{FF2B5EF4-FFF2-40B4-BE49-F238E27FC236}">
                <a16:creationId xmlns:a16="http://schemas.microsoft.com/office/drawing/2014/main" id="{35930306-FBD8-4630-888E-F0135351F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8333"/>
          <a:stretch/>
        </p:blipFill>
        <p:spPr>
          <a:xfrm flipH="1">
            <a:off x="0" y="1270000"/>
            <a:ext cx="8940800" cy="5588000"/>
          </a:xfrm>
          <a:prstGeom prst="rect">
            <a:avLst/>
          </a:prstGeom>
        </p:spPr>
      </p:pic>
      <p:pic>
        <p:nvPicPr>
          <p:cNvPr id="1127" name="图片 1126">
            <a:extLst>
              <a:ext uri="{FF2B5EF4-FFF2-40B4-BE49-F238E27FC236}">
                <a16:creationId xmlns:a16="http://schemas.microsoft.com/office/drawing/2014/main" id="{4CDA6F05-E261-4919-B98D-7CA427941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8" r="69583"/>
          <a:stretch/>
        </p:blipFill>
        <p:spPr>
          <a:xfrm flipH="1">
            <a:off x="8483600" y="4813300"/>
            <a:ext cx="3708400" cy="2044700"/>
          </a:xfrm>
          <a:prstGeom prst="rect">
            <a:avLst/>
          </a:prstGeom>
        </p:spPr>
      </p:pic>
      <p:sp>
        <p:nvSpPr>
          <p:cNvPr id="172" name="矩形 171">
            <a:extLst>
              <a:ext uri="{FF2B5EF4-FFF2-40B4-BE49-F238E27FC236}">
                <a16:creationId xmlns:a16="http://schemas.microsoft.com/office/drawing/2014/main" id="{28897C80-8FF3-4E3B-AB1C-3040A134E91E}"/>
              </a:ext>
            </a:extLst>
          </p:cNvPr>
          <p:cNvSpPr/>
          <p:nvPr/>
        </p:nvSpPr>
        <p:spPr>
          <a:xfrm>
            <a:off x="2184398" y="473074"/>
            <a:ext cx="10145201" cy="3590926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t="-4682" b="-4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31" name="矩形 1130">
            <a:extLst>
              <a:ext uri="{FF2B5EF4-FFF2-40B4-BE49-F238E27FC236}">
                <a16:creationId xmlns:a16="http://schemas.microsoft.com/office/drawing/2014/main" id="{3F4CFEB5-136E-423D-B4A8-B9073BB6321A}"/>
              </a:ext>
            </a:extLst>
          </p:cNvPr>
          <p:cNvSpPr/>
          <p:nvPr/>
        </p:nvSpPr>
        <p:spPr>
          <a:xfrm>
            <a:off x="3467100" y="1789350"/>
            <a:ext cx="8289471" cy="117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en-US" altLang="zh-CN" sz="7200" dirty="0">
                <a:solidFill>
                  <a:schemeClr val="tx1"/>
                </a:solidFill>
                <a:cs typeface="+mn-ea"/>
                <a:sym typeface="+mn-lt"/>
              </a:rPr>
              <a:t>THANK YOU</a:t>
            </a:r>
            <a:endParaRPr lang="zh-CN" altLang="en-US" sz="7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íšlíďe">
            <a:extLst>
              <a:ext uri="{FF2B5EF4-FFF2-40B4-BE49-F238E27FC236}">
                <a16:creationId xmlns:a16="http://schemas.microsoft.com/office/drawing/2014/main" id="{633652E3-83D6-48F5-8D66-05EBA8279957}"/>
              </a:ext>
            </a:extLst>
          </p:cNvPr>
          <p:cNvSpPr/>
          <p:nvPr/>
        </p:nvSpPr>
        <p:spPr bwMode="auto">
          <a:xfrm>
            <a:off x="10033715" y="2893423"/>
            <a:ext cx="1584000" cy="5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E3BB461-0FFA-426B-A177-B509E0AE2A33}"/>
              </a:ext>
            </a:extLst>
          </p:cNvPr>
          <p:cNvSpPr/>
          <p:nvPr/>
        </p:nvSpPr>
        <p:spPr>
          <a:xfrm>
            <a:off x="9933116" y="19014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9425D0FA-E351-48FA-A8D2-9726E8F85AC0}"/>
              </a:ext>
            </a:extLst>
          </p:cNvPr>
          <p:cNvSpPr txBox="1"/>
          <p:nvPr/>
        </p:nvSpPr>
        <p:spPr>
          <a:xfrm>
            <a:off x="211538" y="654280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13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图片 1126">
            <a:extLst>
              <a:ext uri="{FF2B5EF4-FFF2-40B4-BE49-F238E27FC236}">
                <a16:creationId xmlns:a16="http://schemas.microsoft.com/office/drawing/2014/main" id="{4CDA6F05-E261-4919-B98D-7CA427941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8" r="69583"/>
          <a:stretch/>
        </p:blipFill>
        <p:spPr>
          <a:xfrm flipH="1" flipV="1">
            <a:off x="7111456" y="-1"/>
            <a:ext cx="5080542" cy="2801258"/>
          </a:xfrm>
          <a:prstGeom prst="rect">
            <a:avLst/>
          </a:prstGeom>
        </p:spPr>
      </p:pic>
      <p:sp>
        <p:nvSpPr>
          <p:cNvPr id="201" name="文本框 200">
            <a:extLst>
              <a:ext uri="{FF2B5EF4-FFF2-40B4-BE49-F238E27FC236}">
                <a16:creationId xmlns:a16="http://schemas.microsoft.com/office/drawing/2014/main" id="{3667B65D-5143-4332-880C-FEE1BE27C463}"/>
              </a:ext>
            </a:extLst>
          </p:cNvPr>
          <p:cNvSpPr txBox="1"/>
          <p:nvPr/>
        </p:nvSpPr>
        <p:spPr>
          <a:xfrm>
            <a:off x="116115" y="6553212"/>
            <a:ext cx="5102222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WORK REPORT</a:t>
            </a:r>
          </a:p>
        </p:txBody>
      </p:sp>
      <p:pic>
        <p:nvPicPr>
          <p:cNvPr id="1125" name="图片 1124">
            <a:extLst>
              <a:ext uri="{FF2B5EF4-FFF2-40B4-BE49-F238E27FC236}">
                <a16:creationId xmlns:a16="http://schemas.microsoft.com/office/drawing/2014/main" id="{35930306-FBD8-4630-888E-F0135351F7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8333"/>
          <a:stretch/>
        </p:blipFill>
        <p:spPr>
          <a:xfrm>
            <a:off x="5065486" y="2403930"/>
            <a:ext cx="7126513" cy="44540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B0A853-60DE-4C16-B2CD-F22D9CE6ED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77" t="13613" r="60702" b="48287"/>
          <a:stretch/>
        </p:blipFill>
        <p:spPr>
          <a:xfrm>
            <a:off x="1322616" y="1981026"/>
            <a:ext cx="1277250" cy="274320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418A13C-5D35-4492-A292-611E73F7765F}"/>
              </a:ext>
            </a:extLst>
          </p:cNvPr>
          <p:cNvGrpSpPr/>
          <p:nvPr/>
        </p:nvGrpSpPr>
        <p:grpSpPr>
          <a:xfrm>
            <a:off x="2819398" y="2403930"/>
            <a:ext cx="4702629" cy="1526631"/>
            <a:chOff x="1828798" y="2403930"/>
            <a:chExt cx="4702629" cy="152663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1828798" y="2403930"/>
              <a:ext cx="4702629" cy="117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5400" dirty="0">
                  <a:cs typeface="+mn-ea"/>
                  <a:sym typeface="+mn-lt"/>
                </a:rPr>
                <a:t>Add title text</a:t>
              </a:r>
              <a:endParaRPr lang="zh-CN" altLang="en-US" sz="5400" dirty="0"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1901368" y="3508003"/>
              <a:ext cx="1584000" cy="58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4" name="PA-矩形 11">
              <a:extLst>
                <a:ext uri="{FF2B5EF4-FFF2-40B4-BE49-F238E27FC236}">
                  <a16:creationId xmlns:a16="http://schemas.microsoft.com/office/drawing/2014/main" id="{8622EFA3-8BA2-4530-AC22-BF2FDBE83A6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828798" y="3635416"/>
              <a:ext cx="4549007" cy="2951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200" i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CLICK HERE TO ADD YOUR TEXT HERE 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82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íšļïḓè">
            <a:extLst>
              <a:ext uri="{FF2B5EF4-FFF2-40B4-BE49-F238E27FC236}">
                <a16:creationId xmlns:a16="http://schemas.microsoft.com/office/drawing/2014/main" id="{5D2E3D07-8669-489D-B5F0-A03E1714026E}"/>
              </a:ext>
            </a:extLst>
          </p:cNvPr>
          <p:cNvGrpSpPr/>
          <p:nvPr/>
        </p:nvGrpSpPr>
        <p:grpSpPr>
          <a:xfrm>
            <a:off x="1410810" y="5917075"/>
            <a:ext cx="9370380" cy="144000"/>
            <a:chOff x="1409786" y="5854700"/>
            <a:chExt cx="9370380" cy="14400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9BB6AE53-006F-4EFF-B91C-072BC6D0E38C}"/>
                </a:ext>
              </a:extLst>
            </p:cNvPr>
            <p:cNvCxnSpPr/>
            <p:nvPr/>
          </p:nvCxnSpPr>
          <p:spPr>
            <a:xfrm>
              <a:off x="1478587" y="5926700"/>
              <a:ext cx="923277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śḻïḍê">
              <a:extLst>
                <a:ext uri="{FF2B5EF4-FFF2-40B4-BE49-F238E27FC236}">
                  <a16:creationId xmlns:a16="http://schemas.microsoft.com/office/drawing/2014/main" id="{109E22BC-9BFD-4E46-9070-EA8159168D35}"/>
                </a:ext>
              </a:extLst>
            </p:cNvPr>
            <p:cNvSpPr/>
            <p:nvPr/>
          </p:nvSpPr>
          <p:spPr>
            <a:xfrm>
              <a:off x="1409786" y="585470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í$lïďé">
              <a:extLst>
                <a:ext uri="{FF2B5EF4-FFF2-40B4-BE49-F238E27FC236}">
                  <a16:creationId xmlns:a16="http://schemas.microsoft.com/office/drawing/2014/main" id="{A842A1B2-E241-4A5A-8B57-7898EF80EEE1}"/>
                </a:ext>
              </a:extLst>
            </p:cNvPr>
            <p:cNvSpPr/>
            <p:nvPr/>
          </p:nvSpPr>
          <p:spPr>
            <a:xfrm>
              <a:off x="2087221" y="5873108"/>
              <a:ext cx="107184" cy="1071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ïṧ1íḍe">
              <a:extLst>
                <a:ext uri="{FF2B5EF4-FFF2-40B4-BE49-F238E27FC236}">
                  <a16:creationId xmlns:a16="http://schemas.microsoft.com/office/drawing/2014/main" id="{D0FCCBA0-AFA6-4FBA-A873-98F63C3E8DAB}"/>
                </a:ext>
              </a:extLst>
            </p:cNvPr>
            <p:cNvSpPr/>
            <p:nvPr/>
          </p:nvSpPr>
          <p:spPr>
            <a:xfrm>
              <a:off x="2727840" y="585470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íşľïḍe">
              <a:extLst>
                <a:ext uri="{FF2B5EF4-FFF2-40B4-BE49-F238E27FC236}">
                  <a16:creationId xmlns:a16="http://schemas.microsoft.com/office/drawing/2014/main" id="{534A6F61-7F75-4E49-9908-329F4C158512}"/>
                </a:ext>
              </a:extLst>
            </p:cNvPr>
            <p:cNvSpPr/>
            <p:nvPr/>
          </p:nvSpPr>
          <p:spPr>
            <a:xfrm>
              <a:off x="3405275" y="5873108"/>
              <a:ext cx="107184" cy="1071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isḷïḑè">
              <a:extLst>
                <a:ext uri="{FF2B5EF4-FFF2-40B4-BE49-F238E27FC236}">
                  <a16:creationId xmlns:a16="http://schemas.microsoft.com/office/drawing/2014/main" id="{E17DF9E9-401B-4B81-94D6-47D70655BA33}"/>
                </a:ext>
              </a:extLst>
            </p:cNvPr>
            <p:cNvSpPr/>
            <p:nvPr/>
          </p:nvSpPr>
          <p:spPr>
            <a:xfrm>
              <a:off x="4045894" y="585470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iṣľïdè">
              <a:extLst>
                <a:ext uri="{FF2B5EF4-FFF2-40B4-BE49-F238E27FC236}">
                  <a16:creationId xmlns:a16="http://schemas.microsoft.com/office/drawing/2014/main" id="{A9162B2B-7A04-4363-8009-2676F733867A}"/>
                </a:ext>
              </a:extLst>
            </p:cNvPr>
            <p:cNvSpPr/>
            <p:nvPr/>
          </p:nvSpPr>
          <p:spPr>
            <a:xfrm>
              <a:off x="4723329" y="5873108"/>
              <a:ext cx="107184" cy="1071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ïšļíḓe">
              <a:extLst>
                <a:ext uri="{FF2B5EF4-FFF2-40B4-BE49-F238E27FC236}">
                  <a16:creationId xmlns:a16="http://schemas.microsoft.com/office/drawing/2014/main" id="{2515A7AF-A801-4762-B0A9-98C247365689}"/>
                </a:ext>
              </a:extLst>
            </p:cNvPr>
            <p:cNvSpPr/>
            <p:nvPr/>
          </p:nvSpPr>
          <p:spPr>
            <a:xfrm>
              <a:off x="5363948" y="585470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ïṩľídé">
              <a:extLst>
                <a:ext uri="{FF2B5EF4-FFF2-40B4-BE49-F238E27FC236}">
                  <a16:creationId xmlns:a16="http://schemas.microsoft.com/office/drawing/2014/main" id="{3059130E-FCB1-4545-B3FE-7349974F6764}"/>
                </a:ext>
              </a:extLst>
            </p:cNvPr>
            <p:cNvSpPr/>
            <p:nvPr/>
          </p:nvSpPr>
          <p:spPr>
            <a:xfrm>
              <a:off x="6041383" y="5873108"/>
              <a:ext cx="107184" cy="1071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iSḷiḓé">
              <a:extLst>
                <a:ext uri="{FF2B5EF4-FFF2-40B4-BE49-F238E27FC236}">
                  <a16:creationId xmlns:a16="http://schemas.microsoft.com/office/drawing/2014/main" id="{C59F0A21-80E7-4780-99F7-FE1A38B6EA76}"/>
                </a:ext>
              </a:extLst>
            </p:cNvPr>
            <p:cNvSpPr/>
            <p:nvPr/>
          </p:nvSpPr>
          <p:spPr>
            <a:xfrm>
              <a:off x="6682002" y="585470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í$ḷîḑè">
              <a:extLst>
                <a:ext uri="{FF2B5EF4-FFF2-40B4-BE49-F238E27FC236}">
                  <a16:creationId xmlns:a16="http://schemas.microsoft.com/office/drawing/2014/main" id="{1629DEC4-84C4-468C-9792-9CFA839F0620}"/>
                </a:ext>
              </a:extLst>
            </p:cNvPr>
            <p:cNvSpPr/>
            <p:nvPr/>
          </p:nvSpPr>
          <p:spPr>
            <a:xfrm>
              <a:off x="7359437" y="5873108"/>
              <a:ext cx="107184" cy="1071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iṣļïďè">
              <a:extLst>
                <a:ext uri="{FF2B5EF4-FFF2-40B4-BE49-F238E27FC236}">
                  <a16:creationId xmlns:a16="http://schemas.microsoft.com/office/drawing/2014/main" id="{DB259820-85AC-499F-AF9A-285BB453DDAF}"/>
                </a:ext>
              </a:extLst>
            </p:cNvPr>
            <p:cNvSpPr/>
            <p:nvPr/>
          </p:nvSpPr>
          <p:spPr>
            <a:xfrm>
              <a:off x="8000056" y="585470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işḷîḓé">
              <a:extLst>
                <a:ext uri="{FF2B5EF4-FFF2-40B4-BE49-F238E27FC236}">
                  <a16:creationId xmlns:a16="http://schemas.microsoft.com/office/drawing/2014/main" id="{D55C02A8-1B51-4A59-B535-C62E9301CEB6}"/>
                </a:ext>
              </a:extLst>
            </p:cNvPr>
            <p:cNvSpPr/>
            <p:nvPr/>
          </p:nvSpPr>
          <p:spPr>
            <a:xfrm>
              <a:off x="8677491" y="5873108"/>
              <a:ext cx="107184" cy="1071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îslíde">
              <a:extLst>
                <a:ext uri="{FF2B5EF4-FFF2-40B4-BE49-F238E27FC236}">
                  <a16:creationId xmlns:a16="http://schemas.microsoft.com/office/drawing/2014/main" id="{4D14C5E4-93BC-4AE3-895C-76C66CEC02B5}"/>
                </a:ext>
              </a:extLst>
            </p:cNvPr>
            <p:cNvSpPr/>
            <p:nvPr/>
          </p:nvSpPr>
          <p:spPr>
            <a:xfrm>
              <a:off x="9318110" y="585470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ïşḻiḓé">
              <a:extLst>
                <a:ext uri="{FF2B5EF4-FFF2-40B4-BE49-F238E27FC236}">
                  <a16:creationId xmlns:a16="http://schemas.microsoft.com/office/drawing/2014/main" id="{63D93066-DB94-45A8-B80E-AFA4E91C9867}"/>
                </a:ext>
              </a:extLst>
            </p:cNvPr>
            <p:cNvSpPr/>
            <p:nvPr/>
          </p:nvSpPr>
          <p:spPr>
            <a:xfrm>
              <a:off x="9995545" y="5873108"/>
              <a:ext cx="107184" cy="1071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îšḻïḑê">
              <a:extLst>
                <a:ext uri="{FF2B5EF4-FFF2-40B4-BE49-F238E27FC236}">
                  <a16:creationId xmlns:a16="http://schemas.microsoft.com/office/drawing/2014/main" id="{070F9272-748B-44AB-9397-EBAA64C2A49D}"/>
                </a:ext>
              </a:extLst>
            </p:cNvPr>
            <p:cNvSpPr/>
            <p:nvPr/>
          </p:nvSpPr>
          <p:spPr>
            <a:xfrm>
              <a:off x="10636166" y="5854700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58CD0D4-4C43-4E37-B9DA-0DBC8E68EB89}"/>
              </a:ext>
            </a:extLst>
          </p:cNvPr>
          <p:cNvCxnSpPr/>
          <p:nvPr/>
        </p:nvCxnSpPr>
        <p:spPr>
          <a:xfrm>
            <a:off x="673100" y="2864548"/>
            <a:ext cx="10845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Slíḋe">
            <a:extLst>
              <a:ext uri="{FF2B5EF4-FFF2-40B4-BE49-F238E27FC236}">
                <a16:creationId xmlns:a16="http://schemas.microsoft.com/office/drawing/2014/main" id="{5D4C2CEB-47BE-442F-AAA4-D71280FDE352}"/>
              </a:ext>
            </a:extLst>
          </p:cNvPr>
          <p:cNvSpPr/>
          <p:nvPr/>
        </p:nvSpPr>
        <p:spPr>
          <a:xfrm>
            <a:off x="963771" y="2828548"/>
            <a:ext cx="2289165" cy="72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endParaRPr lang="id-ID" sz="1350">
              <a:cs typeface="+mn-ea"/>
              <a:sym typeface="+mn-lt"/>
            </a:endParaRPr>
          </a:p>
        </p:txBody>
      </p:sp>
      <p:sp>
        <p:nvSpPr>
          <p:cNvPr id="24" name="îşļide">
            <a:extLst>
              <a:ext uri="{FF2B5EF4-FFF2-40B4-BE49-F238E27FC236}">
                <a16:creationId xmlns:a16="http://schemas.microsoft.com/office/drawing/2014/main" id="{4A3DBC11-170A-4D90-805E-DF551AF3039A}"/>
              </a:ext>
            </a:extLst>
          </p:cNvPr>
          <p:cNvSpPr/>
          <p:nvPr/>
        </p:nvSpPr>
        <p:spPr bwMode="auto">
          <a:xfrm>
            <a:off x="963771" y="3190830"/>
            <a:ext cx="2289165" cy="86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600">
                <a:cs typeface="+mn-ea"/>
                <a:sym typeface="+mn-lt"/>
              </a:rPr>
              <a:t>Click here to add content that matches the title.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altLang="zh-CN" sz="16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5" name="ïṩliḑé">
            <a:extLst>
              <a:ext uri="{FF2B5EF4-FFF2-40B4-BE49-F238E27FC236}">
                <a16:creationId xmlns:a16="http://schemas.microsoft.com/office/drawing/2014/main" id="{169AAF2B-CA23-4443-8807-64B81DCF7E11}"/>
              </a:ext>
            </a:extLst>
          </p:cNvPr>
          <p:cNvSpPr/>
          <p:nvPr/>
        </p:nvSpPr>
        <p:spPr bwMode="auto">
          <a:xfrm>
            <a:off x="963771" y="4376964"/>
            <a:ext cx="2289165" cy="86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600">
                <a:cs typeface="+mn-ea"/>
                <a:sym typeface="+mn-lt"/>
              </a:rPr>
              <a:t>Click here to add content that matches the title.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altLang="zh-CN" sz="16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6" name="íS1ïďé">
            <a:extLst>
              <a:ext uri="{FF2B5EF4-FFF2-40B4-BE49-F238E27FC236}">
                <a16:creationId xmlns:a16="http://schemas.microsoft.com/office/drawing/2014/main" id="{E288C918-E743-4EC5-92B4-7B575C940D11}"/>
              </a:ext>
            </a:extLst>
          </p:cNvPr>
          <p:cNvSpPr/>
          <p:nvPr/>
        </p:nvSpPr>
        <p:spPr bwMode="auto">
          <a:xfrm>
            <a:off x="1181100" y="2384038"/>
            <a:ext cx="1827950" cy="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íšḻïḋe">
            <a:extLst>
              <a:ext uri="{FF2B5EF4-FFF2-40B4-BE49-F238E27FC236}">
                <a16:creationId xmlns:a16="http://schemas.microsoft.com/office/drawing/2014/main" id="{2D12766C-C375-45B8-83D2-C7AD4368053E}"/>
              </a:ext>
            </a:extLst>
          </p:cNvPr>
          <p:cNvSpPr/>
          <p:nvPr/>
        </p:nvSpPr>
        <p:spPr>
          <a:xfrm>
            <a:off x="3622202" y="2828548"/>
            <a:ext cx="2289165" cy="7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endParaRPr lang="id-ID" sz="1350">
              <a:cs typeface="+mn-ea"/>
              <a:sym typeface="+mn-lt"/>
            </a:endParaRPr>
          </a:p>
        </p:txBody>
      </p:sp>
      <p:sp>
        <p:nvSpPr>
          <p:cNvPr id="28" name="í$ľïďé">
            <a:extLst>
              <a:ext uri="{FF2B5EF4-FFF2-40B4-BE49-F238E27FC236}">
                <a16:creationId xmlns:a16="http://schemas.microsoft.com/office/drawing/2014/main" id="{D7058D8F-BFD2-407D-ACEA-8F87F603ADC2}"/>
              </a:ext>
            </a:extLst>
          </p:cNvPr>
          <p:cNvSpPr/>
          <p:nvPr/>
        </p:nvSpPr>
        <p:spPr bwMode="auto">
          <a:xfrm>
            <a:off x="3622202" y="3190830"/>
            <a:ext cx="2289165" cy="86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600">
                <a:cs typeface="+mn-ea"/>
                <a:sym typeface="+mn-lt"/>
              </a:rPr>
              <a:t>Click here to add content that matches the title.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altLang="zh-CN" sz="16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1" name="íṡḷiḓe">
            <a:extLst>
              <a:ext uri="{FF2B5EF4-FFF2-40B4-BE49-F238E27FC236}">
                <a16:creationId xmlns:a16="http://schemas.microsoft.com/office/drawing/2014/main" id="{8717706E-3E33-41B7-97D4-7AF0AE20EEDE}"/>
              </a:ext>
            </a:extLst>
          </p:cNvPr>
          <p:cNvSpPr/>
          <p:nvPr/>
        </p:nvSpPr>
        <p:spPr bwMode="auto">
          <a:xfrm>
            <a:off x="3839531" y="2384038"/>
            <a:ext cx="1827950" cy="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íŝḷïḍè">
            <a:extLst>
              <a:ext uri="{FF2B5EF4-FFF2-40B4-BE49-F238E27FC236}">
                <a16:creationId xmlns:a16="http://schemas.microsoft.com/office/drawing/2014/main" id="{77232BA4-7EBA-4955-A736-3F3B44018A98}"/>
              </a:ext>
            </a:extLst>
          </p:cNvPr>
          <p:cNvSpPr/>
          <p:nvPr/>
        </p:nvSpPr>
        <p:spPr>
          <a:xfrm>
            <a:off x="6280633" y="2828548"/>
            <a:ext cx="2289165" cy="72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endParaRPr lang="id-ID" sz="1350">
              <a:cs typeface="+mn-ea"/>
              <a:sym typeface="+mn-lt"/>
            </a:endParaRPr>
          </a:p>
        </p:txBody>
      </p:sp>
      <p:sp>
        <p:nvSpPr>
          <p:cNvPr id="33" name="íṥliḑé">
            <a:extLst>
              <a:ext uri="{FF2B5EF4-FFF2-40B4-BE49-F238E27FC236}">
                <a16:creationId xmlns:a16="http://schemas.microsoft.com/office/drawing/2014/main" id="{08732AF0-C244-4AC0-B7FC-0527B4550F44}"/>
              </a:ext>
            </a:extLst>
          </p:cNvPr>
          <p:cNvSpPr/>
          <p:nvPr/>
        </p:nvSpPr>
        <p:spPr bwMode="auto">
          <a:xfrm>
            <a:off x="6280633" y="3190830"/>
            <a:ext cx="2289165" cy="86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600">
                <a:cs typeface="+mn-ea"/>
                <a:sym typeface="+mn-lt"/>
              </a:rPr>
              <a:t>Click here to add content that matches the title.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altLang="zh-CN" sz="16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4" name="ïş1îďè">
            <a:extLst>
              <a:ext uri="{FF2B5EF4-FFF2-40B4-BE49-F238E27FC236}">
                <a16:creationId xmlns:a16="http://schemas.microsoft.com/office/drawing/2014/main" id="{7E063C82-35E7-409B-9128-BD81525CCA2D}"/>
              </a:ext>
            </a:extLst>
          </p:cNvPr>
          <p:cNvSpPr/>
          <p:nvPr/>
        </p:nvSpPr>
        <p:spPr bwMode="auto">
          <a:xfrm>
            <a:off x="6280633" y="4376964"/>
            <a:ext cx="2289165" cy="86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600">
                <a:cs typeface="+mn-ea"/>
                <a:sym typeface="+mn-lt"/>
              </a:rPr>
              <a:t>Click here to add content that matches the title.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altLang="zh-CN" sz="16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5" name="iṥļîḓê">
            <a:extLst>
              <a:ext uri="{FF2B5EF4-FFF2-40B4-BE49-F238E27FC236}">
                <a16:creationId xmlns:a16="http://schemas.microsoft.com/office/drawing/2014/main" id="{758F6316-3C09-4F6B-8CD3-BCC0F62D1C82}"/>
              </a:ext>
            </a:extLst>
          </p:cNvPr>
          <p:cNvSpPr/>
          <p:nvPr/>
        </p:nvSpPr>
        <p:spPr bwMode="auto">
          <a:xfrm>
            <a:off x="6497962" y="2384038"/>
            <a:ext cx="1827950" cy="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îsļîḓe">
            <a:extLst>
              <a:ext uri="{FF2B5EF4-FFF2-40B4-BE49-F238E27FC236}">
                <a16:creationId xmlns:a16="http://schemas.microsoft.com/office/drawing/2014/main" id="{EA9F3501-DE6B-4DA5-9C54-890469B2E297}"/>
              </a:ext>
            </a:extLst>
          </p:cNvPr>
          <p:cNvSpPr/>
          <p:nvPr/>
        </p:nvSpPr>
        <p:spPr>
          <a:xfrm>
            <a:off x="8939064" y="2828548"/>
            <a:ext cx="2289165" cy="7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endParaRPr lang="id-ID" sz="1350">
              <a:cs typeface="+mn-ea"/>
              <a:sym typeface="+mn-lt"/>
            </a:endParaRPr>
          </a:p>
        </p:txBody>
      </p:sp>
      <p:sp>
        <p:nvSpPr>
          <p:cNvPr id="37" name="ïślïḍe">
            <a:extLst>
              <a:ext uri="{FF2B5EF4-FFF2-40B4-BE49-F238E27FC236}">
                <a16:creationId xmlns:a16="http://schemas.microsoft.com/office/drawing/2014/main" id="{2CC85EC8-AADB-49DB-935C-1A4083BEC784}"/>
              </a:ext>
            </a:extLst>
          </p:cNvPr>
          <p:cNvSpPr/>
          <p:nvPr/>
        </p:nvSpPr>
        <p:spPr bwMode="auto">
          <a:xfrm>
            <a:off x="8939064" y="3190830"/>
            <a:ext cx="2289165" cy="86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600">
                <a:cs typeface="+mn-ea"/>
                <a:sym typeface="+mn-lt"/>
              </a:rPr>
              <a:t>Click here to add content that matches the title.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en-US" altLang="zh-CN" sz="16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8" name="ïṥľîḑê">
            <a:extLst>
              <a:ext uri="{FF2B5EF4-FFF2-40B4-BE49-F238E27FC236}">
                <a16:creationId xmlns:a16="http://schemas.microsoft.com/office/drawing/2014/main" id="{545E28E9-0CDC-46E7-AD0A-9CF0CA00BB6C}"/>
              </a:ext>
            </a:extLst>
          </p:cNvPr>
          <p:cNvSpPr/>
          <p:nvPr/>
        </p:nvSpPr>
        <p:spPr bwMode="auto">
          <a:xfrm>
            <a:off x="9156393" y="2384038"/>
            <a:ext cx="1827950" cy="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39" name="ïsļïďê">
            <a:extLst>
              <a:ext uri="{FF2B5EF4-FFF2-40B4-BE49-F238E27FC236}">
                <a16:creationId xmlns:a16="http://schemas.microsoft.com/office/drawing/2014/main" id="{9B6CC7D8-5504-4A9C-AFF2-BBBA621D216D}"/>
              </a:ext>
            </a:extLst>
          </p:cNvPr>
          <p:cNvSpPr/>
          <p:nvPr/>
        </p:nvSpPr>
        <p:spPr>
          <a:xfrm>
            <a:off x="4600305" y="1999004"/>
            <a:ext cx="332958" cy="357436"/>
          </a:xfrm>
          <a:custGeom>
            <a:avLst/>
            <a:gdLst>
              <a:gd name="connsiteX0" fmla="*/ 266761 w 565186"/>
              <a:gd name="connsiteY0" fmla="*/ 383537 h 606735"/>
              <a:gd name="connsiteX1" fmla="*/ 298145 w 565186"/>
              <a:gd name="connsiteY1" fmla="*/ 383537 h 606735"/>
              <a:gd name="connsiteX2" fmla="*/ 298145 w 565186"/>
              <a:gd name="connsiteY2" fmla="*/ 426731 h 606735"/>
              <a:gd name="connsiteX3" fmla="*/ 485518 w 565186"/>
              <a:gd name="connsiteY3" fmla="*/ 426731 h 606735"/>
              <a:gd name="connsiteX4" fmla="*/ 513188 w 565186"/>
              <a:gd name="connsiteY4" fmla="*/ 454352 h 606735"/>
              <a:gd name="connsiteX5" fmla="*/ 513188 w 565186"/>
              <a:gd name="connsiteY5" fmla="*/ 503015 h 606735"/>
              <a:gd name="connsiteX6" fmla="*/ 537793 w 565186"/>
              <a:gd name="connsiteY6" fmla="*/ 503015 h 606735"/>
              <a:gd name="connsiteX7" fmla="*/ 565184 w 565186"/>
              <a:gd name="connsiteY7" fmla="*/ 530729 h 606735"/>
              <a:gd name="connsiteX8" fmla="*/ 565184 w 565186"/>
              <a:gd name="connsiteY8" fmla="*/ 579021 h 606735"/>
              <a:gd name="connsiteX9" fmla="*/ 537422 w 565186"/>
              <a:gd name="connsiteY9" fmla="*/ 606735 h 606735"/>
              <a:gd name="connsiteX10" fmla="*/ 456920 w 565186"/>
              <a:gd name="connsiteY10" fmla="*/ 606735 h 606735"/>
              <a:gd name="connsiteX11" fmla="*/ 429250 w 565186"/>
              <a:gd name="connsiteY11" fmla="*/ 579021 h 606735"/>
              <a:gd name="connsiteX12" fmla="*/ 429250 w 565186"/>
              <a:gd name="connsiteY12" fmla="*/ 530729 h 606735"/>
              <a:gd name="connsiteX13" fmla="*/ 456920 w 565186"/>
              <a:gd name="connsiteY13" fmla="*/ 503015 h 606735"/>
              <a:gd name="connsiteX14" fmla="*/ 481618 w 565186"/>
              <a:gd name="connsiteY14" fmla="*/ 503015 h 606735"/>
              <a:gd name="connsiteX15" fmla="*/ 481618 w 565186"/>
              <a:gd name="connsiteY15" fmla="*/ 458060 h 606735"/>
              <a:gd name="connsiteX16" fmla="*/ 297959 w 565186"/>
              <a:gd name="connsiteY16" fmla="*/ 458060 h 606735"/>
              <a:gd name="connsiteX17" fmla="*/ 297959 w 565186"/>
              <a:gd name="connsiteY17" fmla="*/ 503015 h 606735"/>
              <a:gd name="connsiteX18" fmla="*/ 322843 w 565186"/>
              <a:gd name="connsiteY18" fmla="*/ 503015 h 606735"/>
              <a:gd name="connsiteX19" fmla="*/ 350606 w 565186"/>
              <a:gd name="connsiteY19" fmla="*/ 530729 h 606735"/>
              <a:gd name="connsiteX20" fmla="*/ 350606 w 565186"/>
              <a:gd name="connsiteY20" fmla="*/ 579021 h 606735"/>
              <a:gd name="connsiteX21" fmla="*/ 322843 w 565186"/>
              <a:gd name="connsiteY21" fmla="*/ 606735 h 606735"/>
              <a:gd name="connsiteX22" fmla="*/ 242434 w 565186"/>
              <a:gd name="connsiteY22" fmla="*/ 606735 h 606735"/>
              <a:gd name="connsiteX23" fmla="*/ 214672 w 565186"/>
              <a:gd name="connsiteY23" fmla="*/ 579021 h 606735"/>
              <a:gd name="connsiteX24" fmla="*/ 214672 w 565186"/>
              <a:gd name="connsiteY24" fmla="*/ 530729 h 606735"/>
              <a:gd name="connsiteX25" fmla="*/ 242434 w 565186"/>
              <a:gd name="connsiteY25" fmla="*/ 503015 h 606735"/>
              <a:gd name="connsiteX26" fmla="*/ 266761 w 565186"/>
              <a:gd name="connsiteY26" fmla="*/ 503015 h 606735"/>
              <a:gd name="connsiteX27" fmla="*/ 266761 w 565186"/>
              <a:gd name="connsiteY27" fmla="*/ 458060 h 606735"/>
              <a:gd name="connsiteX28" fmla="*/ 83659 w 565186"/>
              <a:gd name="connsiteY28" fmla="*/ 458060 h 606735"/>
              <a:gd name="connsiteX29" fmla="*/ 83659 w 565186"/>
              <a:gd name="connsiteY29" fmla="*/ 503015 h 606735"/>
              <a:gd name="connsiteX30" fmla="*/ 108171 w 565186"/>
              <a:gd name="connsiteY30" fmla="*/ 503015 h 606735"/>
              <a:gd name="connsiteX31" fmla="*/ 135934 w 565186"/>
              <a:gd name="connsiteY31" fmla="*/ 530729 h 606735"/>
              <a:gd name="connsiteX32" fmla="*/ 135934 w 565186"/>
              <a:gd name="connsiteY32" fmla="*/ 579021 h 606735"/>
              <a:gd name="connsiteX33" fmla="*/ 108171 w 565186"/>
              <a:gd name="connsiteY33" fmla="*/ 606735 h 606735"/>
              <a:gd name="connsiteX34" fmla="*/ 27762 w 565186"/>
              <a:gd name="connsiteY34" fmla="*/ 606735 h 606735"/>
              <a:gd name="connsiteX35" fmla="*/ 0 w 565186"/>
              <a:gd name="connsiteY35" fmla="*/ 579021 h 606735"/>
              <a:gd name="connsiteX36" fmla="*/ 0 w 565186"/>
              <a:gd name="connsiteY36" fmla="*/ 530729 h 606735"/>
              <a:gd name="connsiteX37" fmla="*/ 27762 w 565186"/>
              <a:gd name="connsiteY37" fmla="*/ 503015 h 606735"/>
              <a:gd name="connsiteX38" fmla="*/ 52368 w 565186"/>
              <a:gd name="connsiteY38" fmla="*/ 503015 h 606735"/>
              <a:gd name="connsiteX39" fmla="*/ 52368 w 565186"/>
              <a:gd name="connsiteY39" fmla="*/ 454352 h 606735"/>
              <a:gd name="connsiteX40" fmla="*/ 79945 w 565186"/>
              <a:gd name="connsiteY40" fmla="*/ 426731 h 606735"/>
              <a:gd name="connsiteX41" fmla="*/ 266761 w 565186"/>
              <a:gd name="connsiteY41" fmla="*/ 426731 h 606735"/>
              <a:gd name="connsiteX42" fmla="*/ 228875 w 565186"/>
              <a:gd name="connsiteY42" fmla="*/ 210792 h 606735"/>
              <a:gd name="connsiteX43" fmla="*/ 257747 w 565186"/>
              <a:gd name="connsiteY43" fmla="*/ 301729 h 606735"/>
              <a:gd name="connsiteX44" fmla="*/ 261739 w 565186"/>
              <a:gd name="connsiteY44" fmla="*/ 314150 h 606735"/>
              <a:gd name="connsiteX45" fmla="*/ 274551 w 565186"/>
              <a:gd name="connsiteY45" fmla="*/ 277535 h 606735"/>
              <a:gd name="connsiteX46" fmla="*/ 282349 w 565186"/>
              <a:gd name="connsiteY46" fmla="*/ 234152 h 606735"/>
              <a:gd name="connsiteX47" fmla="*/ 282535 w 565186"/>
              <a:gd name="connsiteY47" fmla="*/ 234152 h 606735"/>
              <a:gd name="connsiteX48" fmla="*/ 282628 w 565186"/>
              <a:gd name="connsiteY48" fmla="*/ 234152 h 606735"/>
              <a:gd name="connsiteX49" fmla="*/ 282721 w 565186"/>
              <a:gd name="connsiteY49" fmla="*/ 234152 h 606735"/>
              <a:gd name="connsiteX50" fmla="*/ 282906 w 565186"/>
              <a:gd name="connsiteY50" fmla="*/ 234152 h 606735"/>
              <a:gd name="connsiteX51" fmla="*/ 290704 w 565186"/>
              <a:gd name="connsiteY51" fmla="*/ 277535 h 606735"/>
              <a:gd name="connsiteX52" fmla="*/ 303516 w 565186"/>
              <a:gd name="connsiteY52" fmla="*/ 314150 h 606735"/>
              <a:gd name="connsiteX53" fmla="*/ 307508 w 565186"/>
              <a:gd name="connsiteY53" fmla="*/ 301729 h 606735"/>
              <a:gd name="connsiteX54" fmla="*/ 336380 w 565186"/>
              <a:gd name="connsiteY54" fmla="*/ 210792 h 606735"/>
              <a:gd name="connsiteX55" fmla="*/ 396167 w 565186"/>
              <a:gd name="connsiteY55" fmla="*/ 239714 h 606735"/>
              <a:gd name="connsiteX56" fmla="*/ 435344 w 565186"/>
              <a:gd name="connsiteY56" fmla="*/ 334173 h 606735"/>
              <a:gd name="connsiteX57" fmla="*/ 417705 w 565186"/>
              <a:gd name="connsiteY57" fmla="*/ 352064 h 606735"/>
              <a:gd name="connsiteX58" fmla="*/ 282906 w 565186"/>
              <a:gd name="connsiteY58" fmla="*/ 352064 h 606735"/>
              <a:gd name="connsiteX59" fmla="*/ 274922 w 565186"/>
              <a:gd name="connsiteY59" fmla="*/ 352064 h 606735"/>
              <a:gd name="connsiteX60" fmla="*/ 147736 w 565186"/>
              <a:gd name="connsiteY60" fmla="*/ 352064 h 606735"/>
              <a:gd name="connsiteX61" fmla="*/ 130004 w 565186"/>
              <a:gd name="connsiteY61" fmla="*/ 334173 h 606735"/>
              <a:gd name="connsiteX62" fmla="*/ 169088 w 565186"/>
              <a:gd name="connsiteY62" fmla="*/ 239714 h 606735"/>
              <a:gd name="connsiteX63" fmla="*/ 228875 w 565186"/>
              <a:gd name="connsiteY63" fmla="*/ 210792 h 606735"/>
              <a:gd name="connsiteX64" fmla="*/ 277351 w 565186"/>
              <a:gd name="connsiteY64" fmla="*/ 297 h 606735"/>
              <a:gd name="connsiteX65" fmla="*/ 316167 w 565186"/>
              <a:gd name="connsiteY65" fmla="*/ 8453 h 606735"/>
              <a:gd name="connsiteX66" fmla="*/ 335110 w 565186"/>
              <a:gd name="connsiteY66" fmla="*/ 26064 h 606735"/>
              <a:gd name="connsiteX67" fmla="*/ 355911 w 565186"/>
              <a:gd name="connsiteY67" fmla="*/ 91872 h 606735"/>
              <a:gd name="connsiteX68" fmla="*/ 353218 w 565186"/>
              <a:gd name="connsiteY68" fmla="*/ 102067 h 606735"/>
              <a:gd name="connsiteX69" fmla="*/ 359904 w 565186"/>
              <a:gd name="connsiteY69" fmla="*/ 129688 h 606735"/>
              <a:gd name="connsiteX70" fmla="*/ 346532 w 565186"/>
              <a:gd name="connsiteY70" fmla="*/ 153045 h 606735"/>
              <a:gd name="connsiteX71" fmla="*/ 299359 w 565186"/>
              <a:gd name="connsiteY71" fmla="*/ 211160 h 606735"/>
              <a:gd name="connsiteX72" fmla="*/ 264907 w 565186"/>
              <a:gd name="connsiteY72" fmla="*/ 211252 h 606735"/>
              <a:gd name="connsiteX73" fmla="*/ 217920 w 565186"/>
              <a:gd name="connsiteY73" fmla="*/ 153230 h 606735"/>
              <a:gd name="connsiteX74" fmla="*/ 204548 w 565186"/>
              <a:gd name="connsiteY74" fmla="*/ 129873 h 606735"/>
              <a:gd name="connsiteX75" fmla="*/ 211048 w 565186"/>
              <a:gd name="connsiteY75" fmla="*/ 102067 h 606735"/>
              <a:gd name="connsiteX76" fmla="*/ 208355 w 565186"/>
              <a:gd name="connsiteY76" fmla="*/ 91872 h 606735"/>
              <a:gd name="connsiteX77" fmla="*/ 208262 w 565186"/>
              <a:gd name="connsiteY77" fmla="*/ 59524 h 606735"/>
              <a:gd name="connsiteX78" fmla="*/ 227206 w 565186"/>
              <a:gd name="connsiteY78" fmla="*/ 26435 h 606735"/>
              <a:gd name="connsiteX79" fmla="*/ 244757 w 565186"/>
              <a:gd name="connsiteY79" fmla="*/ 11975 h 606735"/>
              <a:gd name="connsiteX80" fmla="*/ 261843 w 565186"/>
              <a:gd name="connsiteY80" fmla="*/ 3263 h 606735"/>
              <a:gd name="connsiteX81" fmla="*/ 277351 w 565186"/>
              <a:gd name="connsiteY81" fmla="*/ 297 h 6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65186" h="606735">
                <a:moveTo>
                  <a:pt x="266761" y="383537"/>
                </a:moveTo>
                <a:lnTo>
                  <a:pt x="298145" y="383537"/>
                </a:lnTo>
                <a:lnTo>
                  <a:pt x="298145" y="426731"/>
                </a:lnTo>
                <a:lnTo>
                  <a:pt x="485518" y="426731"/>
                </a:lnTo>
                <a:cubicBezTo>
                  <a:pt x="500746" y="426731"/>
                  <a:pt x="513188" y="439151"/>
                  <a:pt x="513188" y="454352"/>
                </a:cubicBezTo>
                <a:lnTo>
                  <a:pt x="513188" y="503015"/>
                </a:lnTo>
                <a:lnTo>
                  <a:pt x="537793" y="503015"/>
                </a:lnTo>
                <a:cubicBezTo>
                  <a:pt x="553021" y="503015"/>
                  <a:pt x="565370" y="515528"/>
                  <a:pt x="565184" y="530729"/>
                </a:cubicBezTo>
                <a:lnTo>
                  <a:pt x="565184" y="579021"/>
                </a:lnTo>
                <a:cubicBezTo>
                  <a:pt x="565184" y="594315"/>
                  <a:pt x="552742" y="606735"/>
                  <a:pt x="537422" y="606735"/>
                </a:cubicBezTo>
                <a:lnTo>
                  <a:pt x="456920" y="606735"/>
                </a:lnTo>
                <a:cubicBezTo>
                  <a:pt x="441600" y="606735"/>
                  <a:pt x="429250" y="594315"/>
                  <a:pt x="429250" y="579021"/>
                </a:cubicBezTo>
                <a:lnTo>
                  <a:pt x="429250" y="530729"/>
                </a:lnTo>
                <a:cubicBezTo>
                  <a:pt x="429250" y="515343"/>
                  <a:pt x="441600" y="503015"/>
                  <a:pt x="456920" y="503015"/>
                </a:cubicBezTo>
                <a:lnTo>
                  <a:pt x="481618" y="503015"/>
                </a:lnTo>
                <a:lnTo>
                  <a:pt x="481618" y="458060"/>
                </a:lnTo>
                <a:lnTo>
                  <a:pt x="297959" y="458060"/>
                </a:lnTo>
                <a:lnTo>
                  <a:pt x="297959" y="503015"/>
                </a:lnTo>
                <a:lnTo>
                  <a:pt x="322843" y="503015"/>
                </a:lnTo>
                <a:cubicBezTo>
                  <a:pt x="338256" y="503015"/>
                  <a:pt x="350606" y="515343"/>
                  <a:pt x="350606" y="530729"/>
                </a:cubicBezTo>
                <a:lnTo>
                  <a:pt x="350606" y="579021"/>
                </a:lnTo>
                <a:cubicBezTo>
                  <a:pt x="350606" y="594315"/>
                  <a:pt x="338256" y="606735"/>
                  <a:pt x="322843" y="606735"/>
                </a:cubicBezTo>
                <a:lnTo>
                  <a:pt x="242434" y="606735"/>
                </a:lnTo>
                <a:cubicBezTo>
                  <a:pt x="227021" y="606735"/>
                  <a:pt x="214672" y="594315"/>
                  <a:pt x="214672" y="579021"/>
                </a:cubicBezTo>
                <a:lnTo>
                  <a:pt x="214672" y="530729"/>
                </a:lnTo>
                <a:cubicBezTo>
                  <a:pt x="214672" y="515343"/>
                  <a:pt x="227021" y="503015"/>
                  <a:pt x="242434" y="503015"/>
                </a:cubicBezTo>
                <a:lnTo>
                  <a:pt x="266761" y="503015"/>
                </a:lnTo>
                <a:lnTo>
                  <a:pt x="266761" y="458060"/>
                </a:lnTo>
                <a:lnTo>
                  <a:pt x="83659" y="458060"/>
                </a:lnTo>
                <a:lnTo>
                  <a:pt x="83659" y="503015"/>
                </a:lnTo>
                <a:lnTo>
                  <a:pt x="108171" y="503015"/>
                </a:lnTo>
                <a:cubicBezTo>
                  <a:pt x="123585" y="503015"/>
                  <a:pt x="135934" y="515343"/>
                  <a:pt x="135934" y="530729"/>
                </a:cubicBezTo>
                <a:lnTo>
                  <a:pt x="135934" y="579021"/>
                </a:lnTo>
                <a:cubicBezTo>
                  <a:pt x="135934" y="594315"/>
                  <a:pt x="123585" y="606735"/>
                  <a:pt x="108171" y="606735"/>
                </a:cubicBezTo>
                <a:lnTo>
                  <a:pt x="27762" y="606735"/>
                </a:lnTo>
                <a:cubicBezTo>
                  <a:pt x="12349" y="606735"/>
                  <a:pt x="0" y="594315"/>
                  <a:pt x="0" y="579021"/>
                </a:cubicBezTo>
                <a:lnTo>
                  <a:pt x="0" y="530729"/>
                </a:lnTo>
                <a:cubicBezTo>
                  <a:pt x="0" y="515343"/>
                  <a:pt x="12349" y="503015"/>
                  <a:pt x="27762" y="503015"/>
                </a:cubicBezTo>
                <a:lnTo>
                  <a:pt x="52368" y="503015"/>
                </a:lnTo>
                <a:lnTo>
                  <a:pt x="52368" y="454352"/>
                </a:lnTo>
                <a:cubicBezTo>
                  <a:pt x="52368" y="439151"/>
                  <a:pt x="64717" y="426731"/>
                  <a:pt x="79945" y="426731"/>
                </a:cubicBezTo>
                <a:lnTo>
                  <a:pt x="266761" y="426731"/>
                </a:lnTo>
                <a:close/>
                <a:moveTo>
                  <a:pt x="228875" y="210792"/>
                </a:moveTo>
                <a:lnTo>
                  <a:pt x="257747" y="301729"/>
                </a:lnTo>
                <a:lnTo>
                  <a:pt x="261739" y="314150"/>
                </a:lnTo>
                <a:lnTo>
                  <a:pt x="274551" y="277535"/>
                </a:lnTo>
                <a:cubicBezTo>
                  <a:pt x="245029" y="236098"/>
                  <a:pt x="276779" y="234152"/>
                  <a:pt x="282349" y="234152"/>
                </a:cubicBezTo>
                <a:lnTo>
                  <a:pt x="282535" y="234152"/>
                </a:lnTo>
                <a:lnTo>
                  <a:pt x="282628" y="234152"/>
                </a:lnTo>
                <a:lnTo>
                  <a:pt x="282721" y="234152"/>
                </a:lnTo>
                <a:lnTo>
                  <a:pt x="282906" y="234152"/>
                </a:lnTo>
                <a:cubicBezTo>
                  <a:pt x="288476" y="234245"/>
                  <a:pt x="320412" y="236284"/>
                  <a:pt x="290704" y="277535"/>
                </a:cubicBezTo>
                <a:lnTo>
                  <a:pt x="303516" y="314150"/>
                </a:lnTo>
                <a:lnTo>
                  <a:pt x="307508" y="301729"/>
                </a:lnTo>
                <a:lnTo>
                  <a:pt x="336380" y="210792"/>
                </a:lnTo>
                <a:cubicBezTo>
                  <a:pt x="336380" y="210792"/>
                  <a:pt x="358754" y="225531"/>
                  <a:pt x="396167" y="239714"/>
                </a:cubicBezTo>
                <a:cubicBezTo>
                  <a:pt x="433302" y="253155"/>
                  <a:pt x="434880" y="282077"/>
                  <a:pt x="435344" y="334173"/>
                </a:cubicBezTo>
                <a:cubicBezTo>
                  <a:pt x="435530" y="343999"/>
                  <a:pt x="427546" y="352064"/>
                  <a:pt x="417705" y="352064"/>
                </a:cubicBezTo>
                <a:lnTo>
                  <a:pt x="282906" y="352064"/>
                </a:lnTo>
                <a:lnTo>
                  <a:pt x="274922" y="352064"/>
                </a:lnTo>
                <a:lnTo>
                  <a:pt x="147736" y="352064"/>
                </a:lnTo>
                <a:cubicBezTo>
                  <a:pt x="137895" y="352064"/>
                  <a:pt x="129911" y="343999"/>
                  <a:pt x="130004" y="334173"/>
                </a:cubicBezTo>
                <a:cubicBezTo>
                  <a:pt x="130654" y="282077"/>
                  <a:pt x="132139" y="253155"/>
                  <a:pt x="169088" y="239714"/>
                </a:cubicBezTo>
                <a:cubicBezTo>
                  <a:pt x="206501" y="225345"/>
                  <a:pt x="228875" y="210792"/>
                  <a:pt x="228875" y="210792"/>
                </a:cubicBezTo>
                <a:close/>
                <a:moveTo>
                  <a:pt x="277351" y="297"/>
                </a:moveTo>
                <a:cubicBezTo>
                  <a:pt x="294159" y="-1186"/>
                  <a:pt x="307066" y="3077"/>
                  <a:pt x="316167" y="8453"/>
                </a:cubicBezTo>
                <a:cubicBezTo>
                  <a:pt x="329910" y="16054"/>
                  <a:pt x="335110" y="26064"/>
                  <a:pt x="335110" y="26064"/>
                </a:cubicBezTo>
                <a:cubicBezTo>
                  <a:pt x="335110" y="26064"/>
                  <a:pt x="366590" y="28288"/>
                  <a:pt x="355911" y="91872"/>
                </a:cubicBezTo>
                <a:cubicBezTo>
                  <a:pt x="355354" y="95208"/>
                  <a:pt x="354426" y="98730"/>
                  <a:pt x="353218" y="102067"/>
                </a:cubicBezTo>
                <a:cubicBezTo>
                  <a:pt x="359533" y="101511"/>
                  <a:pt x="366869" y="105126"/>
                  <a:pt x="359904" y="129688"/>
                </a:cubicBezTo>
                <a:cubicBezTo>
                  <a:pt x="354797" y="147762"/>
                  <a:pt x="350154" y="152860"/>
                  <a:pt x="346532" y="153045"/>
                </a:cubicBezTo>
                <a:cubicBezTo>
                  <a:pt x="343189" y="174456"/>
                  <a:pt x="326103" y="201520"/>
                  <a:pt x="299359" y="211160"/>
                </a:cubicBezTo>
                <a:cubicBezTo>
                  <a:pt x="288308" y="215238"/>
                  <a:pt x="276051" y="215238"/>
                  <a:pt x="264907" y="211252"/>
                </a:cubicBezTo>
                <a:cubicBezTo>
                  <a:pt x="237699" y="201798"/>
                  <a:pt x="221263" y="174548"/>
                  <a:pt x="217920" y="153230"/>
                </a:cubicBezTo>
                <a:cubicBezTo>
                  <a:pt x="214298" y="152860"/>
                  <a:pt x="209562" y="147762"/>
                  <a:pt x="204548" y="129873"/>
                </a:cubicBezTo>
                <a:cubicBezTo>
                  <a:pt x="197583" y="105218"/>
                  <a:pt x="204919" y="101696"/>
                  <a:pt x="211048" y="102067"/>
                </a:cubicBezTo>
                <a:cubicBezTo>
                  <a:pt x="209841" y="98545"/>
                  <a:pt x="209005" y="95208"/>
                  <a:pt x="208355" y="91872"/>
                </a:cubicBezTo>
                <a:cubicBezTo>
                  <a:pt x="206126" y="80378"/>
                  <a:pt x="205476" y="69812"/>
                  <a:pt x="208262" y="59524"/>
                </a:cubicBezTo>
                <a:cubicBezTo>
                  <a:pt x="211419" y="45806"/>
                  <a:pt x="218848" y="34962"/>
                  <a:pt x="227206" y="26435"/>
                </a:cubicBezTo>
                <a:cubicBezTo>
                  <a:pt x="232499" y="20873"/>
                  <a:pt x="238442" y="15868"/>
                  <a:pt x="244757" y="11975"/>
                </a:cubicBezTo>
                <a:cubicBezTo>
                  <a:pt x="249957" y="8453"/>
                  <a:pt x="255621" y="5395"/>
                  <a:pt x="261843" y="3263"/>
                </a:cubicBezTo>
                <a:cubicBezTo>
                  <a:pt x="266672" y="1687"/>
                  <a:pt x="271872" y="575"/>
                  <a:pt x="277351" y="29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lnSpc>
                <a:spcPct val="140000"/>
              </a:lnSpc>
            </a:pPr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îṧľíḓe">
            <a:extLst>
              <a:ext uri="{FF2B5EF4-FFF2-40B4-BE49-F238E27FC236}">
                <a16:creationId xmlns:a16="http://schemas.microsoft.com/office/drawing/2014/main" id="{A2C8D452-AAEF-4BCB-858C-C0113ABB2848}"/>
              </a:ext>
            </a:extLst>
          </p:cNvPr>
          <p:cNvSpPr/>
          <p:nvPr/>
        </p:nvSpPr>
        <p:spPr>
          <a:xfrm>
            <a:off x="7268904" y="1999004"/>
            <a:ext cx="312626" cy="357436"/>
          </a:xfrm>
          <a:custGeom>
            <a:avLst/>
            <a:gdLst>
              <a:gd name="connsiteX0" fmla="*/ 371037 w 532325"/>
              <a:gd name="connsiteY0" fmla="*/ 351345 h 608626"/>
              <a:gd name="connsiteX1" fmla="*/ 390063 w 532325"/>
              <a:gd name="connsiteY1" fmla="*/ 351345 h 608626"/>
              <a:gd name="connsiteX2" fmla="*/ 395075 w 532325"/>
              <a:gd name="connsiteY2" fmla="*/ 356437 h 608626"/>
              <a:gd name="connsiteX3" fmla="*/ 390063 w 532325"/>
              <a:gd name="connsiteY3" fmla="*/ 361436 h 608626"/>
              <a:gd name="connsiteX4" fmla="*/ 371037 w 532325"/>
              <a:gd name="connsiteY4" fmla="*/ 361436 h 608626"/>
              <a:gd name="connsiteX5" fmla="*/ 365932 w 532325"/>
              <a:gd name="connsiteY5" fmla="*/ 356437 h 608626"/>
              <a:gd name="connsiteX6" fmla="*/ 371037 w 532325"/>
              <a:gd name="connsiteY6" fmla="*/ 351345 h 608626"/>
              <a:gd name="connsiteX7" fmla="*/ 350713 w 532325"/>
              <a:gd name="connsiteY7" fmla="*/ 323683 h 608626"/>
              <a:gd name="connsiteX8" fmla="*/ 390063 w 532325"/>
              <a:gd name="connsiteY8" fmla="*/ 323683 h 608626"/>
              <a:gd name="connsiteX9" fmla="*/ 395075 w 532325"/>
              <a:gd name="connsiteY9" fmla="*/ 328799 h 608626"/>
              <a:gd name="connsiteX10" fmla="*/ 390063 w 532325"/>
              <a:gd name="connsiteY10" fmla="*/ 333915 h 608626"/>
              <a:gd name="connsiteX11" fmla="*/ 350713 w 532325"/>
              <a:gd name="connsiteY11" fmla="*/ 333915 h 608626"/>
              <a:gd name="connsiteX12" fmla="*/ 345609 w 532325"/>
              <a:gd name="connsiteY12" fmla="*/ 328799 h 608626"/>
              <a:gd name="connsiteX13" fmla="*/ 350713 w 532325"/>
              <a:gd name="connsiteY13" fmla="*/ 323683 h 608626"/>
              <a:gd name="connsiteX14" fmla="*/ 350710 w 532325"/>
              <a:gd name="connsiteY14" fmla="*/ 301526 h 608626"/>
              <a:gd name="connsiteX15" fmla="*/ 369722 w 532325"/>
              <a:gd name="connsiteY15" fmla="*/ 301526 h 608626"/>
              <a:gd name="connsiteX16" fmla="*/ 374823 w 532325"/>
              <a:gd name="connsiteY16" fmla="*/ 306653 h 608626"/>
              <a:gd name="connsiteX17" fmla="*/ 369722 w 532325"/>
              <a:gd name="connsiteY17" fmla="*/ 311687 h 608626"/>
              <a:gd name="connsiteX18" fmla="*/ 350710 w 532325"/>
              <a:gd name="connsiteY18" fmla="*/ 311687 h 608626"/>
              <a:gd name="connsiteX19" fmla="*/ 345609 w 532325"/>
              <a:gd name="connsiteY19" fmla="*/ 306653 h 608626"/>
              <a:gd name="connsiteX20" fmla="*/ 350710 w 532325"/>
              <a:gd name="connsiteY20" fmla="*/ 301526 h 608626"/>
              <a:gd name="connsiteX21" fmla="*/ 345878 w 532325"/>
              <a:gd name="connsiteY21" fmla="*/ 286894 h 608626"/>
              <a:gd name="connsiteX22" fmla="*/ 337986 w 532325"/>
              <a:gd name="connsiteY22" fmla="*/ 294775 h 608626"/>
              <a:gd name="connsiteX23" fmla="*/ 337986 w 532325"/>
              <a:gd name="connsiteY23" fmla="*/ 368570 h 608626"/>
              <a:gd name="connsiteX24" fmla="*/ 345878 w 532325"/>
              <a:gd name="connsiteY24" fmla="*/ 376451 h 608626"/>
              <a:gd name="connsiteX25" fmla="*/ 393604 w 532325"/>
              <a:gd name="connsiteY25" fmla="*/ 376451 h 608626"/>
              <a:gd name="connsiteX26" fmla="*/ 401497 w 532325"/>
              <a:gd name="connsiteY26" fmla="*/ 368570 h 608626"/>
              <a:gd name="connsiteX27" fmla="*/ 401497 w 532325"/>
              <a:gd name="connsiteY27" fmla="*/ 294775 h 608626"/>
              <a:gd name="connsiteX28" fmla="*/ 393604 w 532325"/>
              <a:gd name="connsiteY28" fmla="*/ 286894 h 608626"/>
              <a:gd name="connsiteX29" fmla="*/ 249684 w 532325"/>
              <a:gd name="connsiteY29" fmla="*/ 258340 h 608626"/>
              <a:gd name="connsiteX30" fmla="*/ 416724 w 532325"/>
              <a:gd name="connsiteY30" fmla="*/ 258340 h 608626"/>
              <a:gd name="connsiteX31" fmla="*/ 431952 w 532325"/>
              <a:gd name="connsiteY31" fmla="*/ 273544 h 608626"/>
              <a:gd name="connsiteX32" fmla="*/ 431952 w 532325"/>
              <a:gd name="connsiteY32" fmla="*/ 435320 h 608626"/>
              <a:gd name="connsiteX33" fmla="*/ 496763 w 532325"/>
              <a:gd name="connsiteY33" fmla="*/ 435320 h 608626"/>
              <a:gd name="connsiteX34" fmla="*/ 532325 w 532325"/>
              <a:gd name="connsiteY34" fmla="*/ 470827 h 608626"/>
              <a:gd name="connsiteX35" fmla="*/ 532325 w 532325"/>
              <a:gd name="connsiteY35" fmla="*/ 587547 h 608626"/>
              <a:gd name="connsiteX36" fmla="*/ 511990 w 532325"/>
              <a:gd name="connsiteY36" fmla="*/ 607850 h 608626"/>
              <a:gd name="connsiteX37" fmla="*/ 491656 w 532325"/>
              <a:gd name="connsiteY37" fmla="*/ 587547 h 608626"/>
              <a:gd name="connsiteX38" fmla="*/ 491656 w 532325"/>
              <a:gd name="connsiteY38" fmla="*/ 475926 h 608626"/>
              <a:gd name="connsiteX39" fmla="*/ 180416 w 532325"/>
              <a:gd name="connsiteY39" fmla="*/ 475926 h 608626"/>
              <a:gd name="connsiteX40" fmla="*/ 180416 w 532325"/>
              <a:gd name="connsiteY40" fmla="*/ 587547 h 608626"/>
              <a:gd name="connsiteX41" fmla="*/ 160082 w 532325"/>
              <a:gd name="connsiteY41" fmla="*/ 607850 h 608626"/>
              <a:gd name="connsiteX42" fmla="*/ 139840 w 532325"/>
              <a:gd name="connsiteY42" fmla="*/ 587547 h 608626"/>
              <a:gd name="connsiteX43" fmla="*/ 139840 w 532325"/>
              <a:gd name="connsiteY43" fmla="*/ 470827 h 608626"/>
              <a:gd name="connsiteX44" fmla="*/ 175309 w 532325"/>
              <a:gd name="connsiteY44" fmla="*/ 435320 h 608626"/>
              <a:gd name="connsiteX45" fmla="*/ 228606 w 532325"/>
              <a:gd name="connsiteY45" fmla="*/ 435320 h 608626"/>
              <a:gd name="connsiteX46" fmla="*/ 228606 w 532325"/>
              <a:gd name="connsiteY46" fmla="*/ 351141 h 608626"/>
              <a:gd name="connsiteX47" fmla="*/ 272897 w 532325"/>
              <a:gd name="connsiteY47" fmla="*/ 295794 h 608626"/>
              <a:gd name="connsiteX48" fmla="*/ 249684 w 532325"/>
              <a:gd name="connsiteY48" fmla="*/ 258340 h 608626"/>
              <a:gd name="connsiteX49" fmla="*/ 47749 w 532325"/>
              <a:gd name="connsiteY49" fmla="*/ 206686 h 608626"/>
              <a:gd name="connsiteX50" fmla="*/ 51647 w 532325"/>
              <a:gd name="connsiteY50" fmla="*/ 221332 h 608626"/>
              <a:gd name="connsiteX51" fmla="*/ 100740 w 532325"/>
              <a:gd name="connsiteY51" fmla="*/ 329419 h 608626"/>
              <a:gd name="connsiteX52" fmla="*/ 124034 w 532325"/>
              <a:gd name="connsiteY52" fmla="*/ 353242 h 608626"/>
              <a:gd name="connsiteX53" fmla="*/ 118187 w 532325"/>
              <a:gd name="connsiteY53" fmla="*/ 369279 h 608626"/>
              <a:gd name="connsiteX54" fmla="*/ 96286 w 532325"/>
              <a:gd name="connsiteY54" fmla="*/ 397923 h 608626"/>
              <a:gd name="connsiteX55" fmla="*/ 112898 w 532325"/>
              <a:gd name="connsiteY55" fmla="*/ 454654 h 608626"/>
              <a:gd name="connsiteX56" fmla="*/ 113918 w 532325"/>
              <a:gd name="connsiteY56" fmla="*/ 470413 h 608626"/>
              <a:gd name="connsiteX57" fmla="*/ 96007 w 532325"/>
              <a:gd name="connsiteY57" fmla="*/ 578963 h 608626"/>
              <a:gd name="connsiteX58" fmla="*/ 60927 w 532325"/>
              <a:gd name="connsiteY58" fmla="*/ 608626 h 608626"/>
              <a:gd name="connsiteX59" fmla="*/ 55173 w 532325"/>
              <a:gd name="connsiteY59" fmla="*/ 608163 h 608626"/>
              <a:gd name="connsiteX60" fmla="*/ 25847 w 532325"/>
              <a:gd name="connsiteY60" fmla="*/ 567375 h 608626"/>
              <a:gd name="connsiteX61" fmla="*/ 42459 w 532325"/>
              <a:gd name="connsiteY61" fmla="*/ 466798 h 608626"/>
              <a:gd name="connsiteX62" fmla="*/ 21207 w 532325"/>
              <a:gd name="connsiteY62" fmla="*/ 394400 h 608626"/>
              <a:gd name="connsiteX63" fmla="*/ 3667 w 532325"/>
              <a:gd name="connsiteY63" fmla="*/ 327565 h 608626"/>
              <a:gd name="connsiteX64" fmla="*/ 108606 w 532325"/>
              <a:gd name="connsiteY64" fmla="*/ 171922 h 608626"/>
              <a:gd name="connsiteX65" fmla="*/ 125635 w 532325"/>
              <a:gd name="connsiteY65" fmla="*/ 187821 h 608626"/>
              <a:gd name="connsiteX66" fmla="*/ 165752 w 532325"/>
              <a:gd name="connsiteY66" fmla="*/ 276073 h 608626"/>
              <a:gd name="connsiteX67" fmla="*/ 219336 w 532325"/>
              <a:gd name="connsiteY67" fmla="*/ 270604 h 608626"/>
              <a:gd name="connsiteX68" fmla="*/ 252675 w 532325"/>
              <a:gd name="connsiteY68" fmla="*/ 297858 h 608626"/>
              <a:gd name="connsiteX69" fmla="*/ 225465 w 532325"/>
              <a:gd name="connsiteY69" fmla="*/ 331231 h 608626"/>
              <a:gd name="connsiteX70" fmla="*/ 150151 w 532325"/>
              <a:gd name="connsiteY70" fmla="*/ 338833 h 608626"/>
              <a:gd name="connsiteX71" fmla="*/ 147086 w 532325"/>
              <a:gd name="connsiteY71" fmla="*/ 338925 h 608626"/>
              <a:gd name="connsiteX72" fmla="*/ 119320 w 532325"/>
              <a:gd name="connsiteY72" fmla="*/ 321126 h 608626"/>
              <a:gd name="connsiteX73" fmla="*/ 70101 w 532325"/>
              <a:gd name="connsiteY73" fmla="*/ 213036 h 608626"/>
              <a:gd name="connsiteX74" fmla="*/ 85238 w 532325"/>
              <a:gd name="connsiteY74" fmla="*/ 172710 h 608626"/>
              <a:gd name="connsiteX75" fmla="*/ 108606 w 532325"/>
              <a:gd name="connsiteY75" fmla="*/ 171922 h 608626"/>
              <a:gd name="connsiteX76" fmla="*/ 110079 w 532325"/>
              <a:gd name="connsiteY76" fmla="*/ 145415 h 608626"/>
              <a:gd name="connsiteX77" fmla="*/ 133648 w 532325"/>
              <a:gd name="connsiteY77" fmla="*/ 148973 h 608626"/>
              <a:gd name="connsiteX78" fmla="*/ 160664 w 532325"/>
              <a:gd name="connsiteY78" fmla="*/ 168718 h 608626"/>
              <a:gd name="connsiteX79" fmla="*/ 231314 w 532325"/>
              <a:gd name="connsiteY79" fmla="*/ 208858 h 608626"/>
              <a:gd name="connsiteX80" fmla="*/ 308183 w 532325"/>
              <a:gd name="connsiteY80" fmla="*/ 213679 h 608626"/>
              <a:gd name="connsiteX81" fmla="*/ 335942 w 532325"/>
              <a:gd name="connsiteY81" fmla="*/ 238059 h 608626"/>
              <a:gd name="connsiteX82" fmla="*/ 243847 w 532325"/>
              <a:gd name="connsiteY82" fmla="*/ 238059 h 608626"/>
              <a:gd name="connsiteX83" fmla="*/ 217016 w 532325"/>
              <a:gd name="connsiteY83" fmla="*/ 250482 h 608626"/>
              <a:gd name="connsiteX84" fmla="*/ 186658 w 532325"/>
              <a:gd name="connsiteY84" fmla="*/ 253541 h 608626"/>
              <a:gd name="connsiteX85" fmla="*/ 174775 w 532325"/>
              <a:gd name="connsiteY85" fmla="*/ 246773 h 608626"/>
              <a:gd name="connsiteX86" fmla="*/ 168184 w 532325"/>
              <a:gd name="connsiteY86" fmla="*/ 232219 h 608626"/>
              <a:gd name="connsiteX87" fmla="*/ 144139 w 532325"/>
              <a:gd name="connsiteY87" fmla="*/ 179472 h 608626"/>
              <a:gd name="connsiteX88" fmla="*/ 87693 w 532325"/>
              <a:gd name="connsiteY88" fmla="*/ 150827 h 608626"/>
              <a:gd name="connsiteX89" fmla="*/ 110079 w 532325"/>
              <a:gd name="connsiteY89" fmla="*/ 145415 h 608626"/>
              <a:gd name="connsiteX90" fmla="*/ 147109 w 532325"/>
              <a:gd name="connsiteY90" fmla="*/ 0 h 608626"/>
              <a:gd name="connsiteX91" fmla="*/ 209983 w 532325"/>
              <a:gd name="connsiteY91" fmla="*/ 62768 h 608626"/>
              <a:gd name="connsiteX92" fmla="*/ 147109 w 532325"/>
              <a:gd name="connsiteY92" fmla="*/ 125536 h 608626"/>
              <a:gd name="connsiteX93" fmla="*/ 84235 w 532325"/>
              <a:gd name="connsiteY93" fmla="*/ 62768 h 608626"/>
              <a:gd name="connsiteX94" fmla="*/ 147109 w 532325"/>
              <a:gd name="connsiteY94" fmla="*/ 0 h 6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32325" h="608626">
                <a:moveTo>
                  <a:pt x="371037" y="351345"/>
                </a:moveTo>
                <a:lnTo>
                  <a:pt x="390063" y="351345"/>
                </a:lnTo>
                <a:cubicBezTo>
                  <a:pt x="392848" y="351345"/>
                  <a:pt x="395075" y="353660"/>
                  <a:pt x="395075" y="356437"/>
                </a:cubicBezTo>
                <a:cubicBezTo>
                  <a:pt x="395075" y="359214"/>
                  <a:pt x="392848" y="361436"/>
                  <a:pt x="390063" y="361436"/>
                </a:cubicBezTo>
                <a:lnTo>
                  <a:pt x="371037" y="361436"/>
                </a:lnTo>
                <a:cubicBezTo>
                  <a:pt x="368159" y="361436"/>
                  <a:pt x="365932" y="359214"/>
                  <a:pt x="365932" y="356437"/>
                </a:cubicBezTo>
                <a:cubicBezTo>
                  <a:pt x="365932" y="353660"/>
                  <a:pt x="368159" y="351345"/>
                  <a:pt x="371037" y="351345"/>
                </a:cubicBezTo>
                <a:close/>
                <a:moveTo>
                  <a:pt x="350713" y="323683"/>
                </a:moveTo>
                <a:lnTo>
                  <a:pt x="390063" y="323683"/>
                </a:lnTo>
                <a:cubicBezTo>
                  <a:pt x="392848" y="323683"/>
                  <a:pt x="395075" y="326009"/>
                  <a:pt x="395075" y="328799"/>
                </a:cubicBezTo>
                <a:cubicBezTo>
                  <a:pt x="395075" y="331590"/>
                  <a:pt x="392848" y="333915"/>
                  <a:pt x="390063" y="333915"/>
                </a:cubicBezTo>
                <a:lnTo>
                  <a:pt x="350713" y="333915"/>
                </a:lnTo>
                <a:cubicBezTo>
                  <a:pt x="347836" y="333915"/>
                  <a:pt x="345609" y="331590"/>
                  <a:pt x="345609" y="328799"/>
                </a:cubicBezTo>
                <a:cubicBezTo>
                  <a:pt x="345609" y="326009"/>
                  <a:pt x="347836" y="323683"/>
                  <a:pt x="350713" y="323683"/>
                </a:cubicBezTo>
                <a:close/>
                <a:moveTo>
                  <a:pt x="350710" y="301526"/>
                </a:moveTo>
                <a:lnTo>
                  <a:pt x="369722" y="301526"/>
                </a:lnTo>
                <a:cubicBezTo>
                  <a:pt x="372504" y="301526"/>
                  <a:pt x="374823" y="303764"/>
                  <a:pt x="374823" y="306653"/>
                </a:cubicBezTo>
                <a:cubicBezTo>
                  <a:pt x="374823" y="309450"/>
                  <a:pt x="372504" y="311687"/>
                  <a:pt x="369722" y="311687"/>
                </a:cubicBezTo>
                <a:lnTo>
                  <a:pt x="350710" y="311687"/>
                </a:lnTo>
                <a:cubicBezTo>
                  <a:pt x="347835" y="311687"/>
                  <a:pt x="345609" y="309450"/>
                  <a:pt x="345609" y="306653"/>
                </a:cubicBezTo>
                <a:cubicBezTo>
                  <a:pt x="345609" y="303764"/>
                  <a:pt x="347835" y="301526"/>
                  <a:pt x="350710" y="301526"/>
                </a:cubicBezTo>
                <a:close/>
                <a:moveTo>
                  <a:pt x="345878" y="286894"/>
                </a:moveTo>
                <a:cubicBezTo>
                  <a:pt x="341514" y="286894"/>
                  <a:pt x="337986" y="290510"/>
                  <a:pt x="337986" y="294775"/>
                </a:cubicBezTo>
                <a:lnTo>
                  <a:pt x="337986" y="368570"/>
                </a:lnTo>
                <a:cubicBezTo>
                  <a:pt x="337986" y="372928"/>
                  <a:pt x="341514" y="376451"/>
                  <a:pt x="345878" y="376451"/>
                </a:cubicBezTo>
                <a:lnTo>
                  <a:pt x="393604" y="376451"/>
                </a:lnTo>
                <a:cubicBezTo>
                  <a:pt x="397968" y="376451"/>
                  <a:pt x="401497" y="372928"/>
                  <a:pt x="401497" y="368570"/>
                </a:cubicBezTo>
                <a:lnTo>
                  <a:pt x="401497" y="294775"/>
                </a:lnTo>
                <a:cubicBezTo>
                  <a:pt x="401497" y="290510"/>
                  <a:pt x="397968" y="286894"/>
                  <a:pt x="393604" y="286894"/>
                </a:cubicBezTo>
                <a:close/>
                <a:moveTo>
                  <a:pt x="249684" y="258340"/>
                </a:moveTo>
                <a:lnTo>
                  <a:pt x="416724" y="258340"/>
                </a:lnTo>
                <a:cubicBezTo>
                  <a:pt x="425174" y="258340"/>
                  <a:pt x="431952" y="265108"/>
                  <a:pt x="431952" y="273544"/>
                </a:cubicBezTo>
                <a:lnTo>
                  <a:pt x="431952" y="435320"/>
                </a:lnTo>
                <a:lnTo>
                  <a:pt x="496763" y="435320"/>
                </a:lnTo>
                <a:cubicBezTo>
                  <a:pt x="516354" y="435320"/>
                  <a:pt x="532325" y="451266"/>
                  <a:pt x="532325" y="470827"/>
                </a:cubicBezTo>
                <a:lnTo>
                  <a:pt x="532325" y="587547"/>
                </a:lnTo>
                <a:cubicBezTo>
                  <a:pt x="532325" y="598765"/>
                  <a:pt x="523226" y="607850"/>
                  <a:pt x="511990" y="607850"/>
                </a:cubicBezTo>
                <a:cubicBezTo>
                  <a:pt x="500755" y="607850"/>
                  <a:pt x="491656" y="598765"/>
                  <a:pt x="491656" y="587547"/>
                </a:cubicBezTo>
                <a:lnTo>
                  <a:pt x="491656" y="475926"/>
                </a:lnTo>
                <a:lnTo>
                  <a:pt x="180416" y="475926"/>
                </a:lnTo>
                <a:lnTo>
                  <a:pt x="180416" y="587547"/>
                </a:lnTo>
                <a:cubicBezTo>
                  <a:pt x="180416" y="598765"/>
                  <a:pt x="171317" y="607850"/>
                  <a:pt x="160082" y="607850"/>
                </a:cubicBezTo>
                <a:cubicBezTo>
                  <a:pt x="148847" y="607850"/>
                  <a:pt x="139840" y="598765"/>
                  <a:pt x="139840" y="587547"/>
                </a:cubicBezTo>
                <a:lnTo>
                  <a:pt x="139840" y="470827"/>
                </a:lnTo>
                <a:cubicBezTo>
                  <a:pt x="139840" y="451266"/>
                  <a:pt x="155718" y="435320"/>
                  <a:pt x="175309" y="435320"/>
                </a:cubicBezTo>
                <a:lnTo>
                  <a:pt x="228606" y="435320"/>
                </a:lnTo>
                <a:lnTo>
                  <a:pt x="228606" y="351141"/>
                </a:lnTo>
                <a:cubicBezTo>
                  <a:pt x="255905" y="347711"/>
                  <a:pt x="275682" y="323236"/>
                  <a:pt x="272897" y="295794"/>
                </a:cubicBezTo>
                <a:cubicBezTo>
                  <a:pt x="271318" y="279756"/>
                  <a:pt x="262312" y="266406"/>
                  <a:pt x="249684" y="258340"/>
                </a:cubicBezTo>
                <a:close/>
                <a:moveTo>
                  <a:pt x="47749" y="206686"/>
                </a:moveTo>
                <a:cubicBezTo>
                  <a:pt x="48306" y="211599"/>
                  <a:pt x="49420" y="216604"/>
                  <a:pt x="51647" y="221332"/>
                </a:cubicBezTo>
                <a:lnTo>
                  <a:pt x="100740" y="329419"/>
                </a:lnTo>
                <a:cubicBezTo>
                  <a:pt x="105659" y="340172"/>
                  <a:pt x="114104" y="348144"/>
                  <a:pt x="124034" y="353242"/>
                </a:cubicBezTo>
                <a:lnTo>
                  <a:pt x="118187" y="369279"/>
                </a:lnTo>
                <a:cubicBezTo>
                  <a:pt x="113826" y="381237"/>
                  <a:pt x="106030" y="390971"/>
                  <a:pt x="96286" y="397923"/>
                </a:cubicBezTo>
                <a:lnTo>
                  <a:pt x="112898" y="454654"/>
                </a:lnTo>
                <a:cubicBezTo>
                  <a:pt x="114475" y="459753"/>
                  <a:pt x="114754" y="465129"/>
                  <a:pt x="113918" y="470413"/>
                </a:cubicBezTo>
                <a:lnTo>
                  <a:pt x="96007" y="578963"/>
                </a:lnTo>
                <a:cubicBezTo>
                  <a:pt x="93130" y="596297"/>
                  <a:pt x="78096" y="608626"/>
                  <a:pt x="60927" y="608626"/>
                </a:cubicBezTo>
                <a:cubicBezTo>
                  <a:pt x="59071" y="608626"/>
                  <a:pt x="57122" y="608534"/>
                  <a:pt x="55173" y="608163"/>
                </a:cubicBezTo>
                <a:cubicBezTo>
                  <a:pt x="35777" y="605011"/>
                  <a:pt x="22692" y="586749"/>
                  <a:pt x="25847" y="567375"/>
                </a:cubicBezTo>
                <a:lnTo>
                  <a:pt x="42459" y="466798"/>
                </a:lnTo>
                <a:lnTo>
                  <a:pt x="21207" y="394400"/>
                </a:lnTo>
                <a:cubicBezTo>
                  <a:pt x="2646" y="378364"/>
                  <a:pt x="-5242" y="352037"/>
                  <a:pt x="3667" y="327565"/>
                </a:cubicBezTo>
                <a:close/>
                <a:moveTo>
                  <a:pt x="108606" y="171922"/>
                </a:moveTo>
                <a:cubicBezTo>
                  <a:pt x="115907" y="174657"/>
                  <a:pt x="122153" y="180173"/>
                  <a:pt x="125635" y="187821"/>
                </a:cubicBezTo>
                <a:lnTo>
                  <a:pt x="165752" y="276073"/>
                </a:lnTo>
                <a:lnTo>
                  <a:pt x="219336" y="270604"/>
                </a:lnTo>
                <a:cubicBezTo>
                  <a:pt x="236144" y="268843"/>
                  <a:pt x="251003" y="281172"/>
                  <a:pt x="252675" y="297858"/>
                </a:cubicBezTo>
                <a:cubicBezTo>
                  <a:pt x="254439" y="314545"/>
                  <a:pt x="242181" y="329470"/>
                  <a:pt x="225465" y="331231"/>
                </a:cubicBezTo>
                <a:lnTo>
                  <a:pt x="150151" y="338833"/>
                </a:lnTo>
                <a:cubicBezTo>
                  <a:pt x="149129" y="338925"/>
                  <a:pt x="148108" y="338925"/>
                  <a:pt x="147086" y="338925"/>
                </a:cubicBezTo>
                <a:cubicBezTo>
                  <a:pt x="135200" y="338925"/>
                  <a:pt x="124242" y="332065"/>
                  <a:pt x="119320" y="321126"/>
                </a:cubicBezTo>
                <a:lnTo>
                  <a:pt x="70101" y="213036"/>
                </a:lnTo>
                <a:cubicBezTo>
                  <a:pt x="63136" y="197740"/>
                  <a:pt x="69915" y="179663"/>
                  <a:pt x="85238" y="172710"/>
                </a:cubicBezTo>
                <a:cubicBezTo>
                  <a:pt x="92946" y="169234"/>
                  <a:pt x="101304" y="169188"/>
                  <a:pt x="108606" y="171922"/>
                </a:cubicBezTo>
                <a:close/>
                <a:moveTo>
                  <a:pt x="110079" y="145415"/>
                </a:moveTo>
                <a:cubicBezTo>
                  <a:pt x="117866" y="145033"/>
                  <a:pt x="125850" y="146145"/>
                  <a:pt x="133648" y="148973"/>
                </a:cubicBezTo>
                <a:cubicBezTo>
                  <a:pt x="144788" y="153051"/>
                  <a:pt x="153794" y="160097"/>
                  <a:pt x="160664" y="168718"/>
                </a:cubicBezTo>
                <a:lnTo>
                  <a:pt x="231314" y="208858"/>
                </a:lnTo>
                <a:lnTo>
                  <a:pt x="308183" y="213679"/>
                </a:lnTo>
                <a:cubicBezTo>
                  <a:pt x="322202" y="214606"/>
                  <a:pt x="333250" y="224896"/>
                  <a:pt x="335942" y="238059"/>
                </a:cubicBezTo>
                <a:lnTo>
                  <a:pt x="243847" y="238059"/>
                </a:lnTo>
                <a:cubicBezTo>
                  <a:pt x="233077" y="238059"/>
                  <a:pt x="223608" y="242880"/>
                  <a:pt x="217016" y="250482"/>
                </a:cubicBezTo>
                <a:lnTo>
                  <a:pt x="186658" y="253541"/>
                </a:lnTo>
                <a:lnTo>
                  <a:pt x="174775" y="246773"/>
                </a:lnTo>
                <a:lnTo>
                  <a:pt x="168184" y="232219"/>
                </a:lnTo>
                <a:lnTo>
                  <a:pt x="144139" y="179472"/>
                </a:lnTo>
                <a:cubicBezTo>
                  <a:pt x="134205" y="157501"/>
                  <a:pt x="110438" y="146099"/>
                  <a:pt x="87693" y="150827"/>
                </a:cubicBezTo>
                <a:cubicBezTo>
                  <a:pt x="94703" y="147675"/>
                  <a:pt x="102292" y="145798"/>
                  <a:pt x="110079" y="145415"/>
                </a:cubicBezTo>
                <a:close/>
                <a:moveTo>
                  <a:pt x="147109" y="0"/>
                </a:moveTo>
                <a:cubicBezTo>
                  <a:pt x="181833" y="0"/>
                  <a:pt x="209983" y="28102"/>
                  <a:pt x="209983" y="62768"/>
                </a:cubicBezTo>
                <a:cubicBezTo>
                  <a:pt x="209983" y="97434"/>
                  <a:pt x="181833" y="125536"/>
                  <a:pt x="147109" y="125536"/>
                </a:cubicBezTo>
                <a:cubicBezTo>
                  <a:pt x="112385" y="125536"/>
                  <a:pt x="84235" y="97434"/>
                  <a:pt x="84235" y="62768"/>
                </a:cubicBezTo>
                <a:cubicBezTo>
                  <a:pt x="84235" y="28102"/>
                  <a:pt x="112385" y="0"/>
                  <a:pt x="147109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lnSpc>
                <a:spcPct val="140000"/>
              </a:lnSpc>
            </a:pPr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îṧ1ïde">
            <a:extLst>
              <a:ext uri="{FF2B5EF4-FFF2-40B4-BE49-F238E27FC236}">
                <a16:creationId xmlns:a16="http://schemas.microsoft.com/office/drawing/2014/main" id="{C6B3FB6D-9033-40FD-AB9C-86242F106662}"/>
              </a:ext>
            </a:extLst>
          </p:cNvPr>
          <p:cNvSpPr/>
          <p:nvPr/>
        </p:nvSpPr>
        <p:spPr>
          <a:xfrm>
            <a:off x="9913952" y="1999004"/>
            <a:ext cx="339390" cy="357436"/>
          </a:xfrm>
          <a:custGeom>
            <a:avLst/>
            <a:gdLst>
              <a:gd name="connsiteX0" fmla="*/ 126594 w 521877"/>
              <a:gd name="connsiteY0" fmla="*/ 344461 h 549628"/>
              <a:gd name="connsiteX1" fmla="*/ 108509 w 521877"/>
              <a:gd name="connsiteY1" fmla="*/ 362526 h 549628"/>
              <a:gd name="connsiteX2" fmla="*/ 117551 w 521877"/>
              <a:gd name="connsiteY2" fmla="*/ 371559 h 549628"/>
              <a:gd name="connsiteX3" fmla="*/ 135636 w 521877"/>
              <a:gd name="connsiteY3" fmla="*/ 353494 h 549628"/>
              <a:gd name="connsiteX4" fmla="*/ 18085 w 521877"/>
              <a:gd name="connsiteY4" fmla="*/ 239943 h 549628"/>
              <a:gd name="connsiteX5" fmla="*/ 10334 w 521877"/>
              <a:gd name="connsiteY5" fmla="*/ 247685 h 549628"/>
              <a:gd name="connsiteX6" fmla="*/ 20668 w 521877"/>
              <a:gd name="connsiteY6" fmla="*/ 276072 h 549628"/>
              <a:gd name="connsiteX7" fmla="*/ 23252 w 521877"/>
              <a:gd name="connsiteY7" fmla="*/ 278653 h 549628"/>
              <a:gd name="connsiteX8" fmla="*/ 23252 w 521877"/>
              <a:gd name="connsiteY8" fmla="*/ 263169 h 549628"/>
              <a:gd name="connsiteX9" fmla="*/ 34878 w 521877"/>
              <a:gd name="connsiteY9" fmla="*/ 265750 h 549628"/>
              <a:gd name="connsiteX10" fmla="*/ 32294 w 521877"/>
              <a:gd name="connsiteY10" fmla="*/ 254136 h 549628"/>
              <a:gd name="connsiteX11" fmla="*/ 47796 w 521877"/>
              <a:gd name="connsiteY11" fmla="*/ 255427 h 549628"/>
              <a:gd name="connsiteX12" fmla="*/ 43920 w 521877"/>
              <a:gd name="connsiteY12" fmla="*/ 252846 h 549628"/>
              <a:gd name="connsiteX13" fmla="*/ 362959 w 521877"/>
              <a:gd name="connsiteY13" fmla="*/ 187101 h 549628"/>
              <a:gd name="connsiteX14" fmla="*/ 391385 w 521877"/>
              <a:gd name="connsiteY14" fmla="*/ 220639 h 549628"/>
              <a:gd name="connsiteX15" fmla="*/ 377172 w 521877"/>
              <a:gd name="connsiteY15" fmla="*/ 227089 h 549628"/>
              <a:gd name="connsiteX16" fmla="*/ 396553 w 521877"/>
              <a:gd name="connsiteY16" fmla="*/ 229669 h 549628"/>
              <a:gd name="connsiteX17" fmla="*/ 413350 w 521877"/>
              <a:gd name="connsiteY17" fmla="*/ 239988 h 549628"/>
              <a:gd name="connsiteX18" fmla="*/ 413350 w 521877"/>
              <a:gd name="connsiteY18" fmla="*/ 251598 h 549628"/>
              <a:gd name="connsiteX19" fmla="*/ 409474 w 521877"/>
              <a:gd name="connsiteY19" fmla="*/ 255468 h 549628"/>
              <a:gd name="connsiteX20" fmla="*/ 440484 w 521877"/>
              <a:gd name="connsiteY20" fmla="*/ 263207 h 549628"/>
              <a:gd name="connsiteX21" fmla="*/ 445653 w 521877"/>
              <a:gd name="connsiteY21" fmla="*/ 274817 h 549628"/>
              <a:gd name="connsiteX22" fmla="*/ 441776 w 521877"/>
              <a:gd name="connsiteY22" fmla="*/ 282557 h 549628"/>
              <a:gd name="connsiteX23" fmla="*/ 454697 w 521877"/>
              <a:gd name="connsiteY23" fmla="*/ 295456 h 549628"/>
              <a:gd name="connsiteX24" fmla="*/ 436608 w 521877"/>
              <a:gd name="connsiteY24" fmla="*/ 317385 h 549628"/>
              <a:gd name="connsiteX25" fmla="*/ 404306 w 521877"/>
              <a:gd name="connsiteY25" fmla="*/ 325125 h 549628"/>
              <a:gd name="connsiteX26" fmla="*/ 381048 w 521877"/>
              <a:gd name="connsiteY26" fmla="*/ 334154 h 549628"/>
              <a:gd name="connsiteX27" fmla="*/ 454697 w 521877"/>
              <a:gd name="connsiteY27" fmla="*/ 357373 h 549628"/>
              <a:gd name="connsiteX28" fmla="*/ 444360 w 521877"/>
              <a:gd name="connsiteY28" fmla="*/ 375432 h 549628"/>
              <a:gd name="connsiteX29" fmla="*/ 366835 w 521877"/>
              <a:gd name="connsiteY29" fmla="*/ 352213 h 549628"/>
              <a:gd name="connsiteX30" fmla="*/ 357791 w 521877"/>
              <a:gd name="connsiteY30" fmla="*/ 322545 h 549628"/>
              <a:gd name="connsiteX31" fmla="*/ 405598 w 521877"/>
              <a:gd name="connsiteY31" fmla="*/ 303196 h 549628"/>
              <a:gd name="connsiteX32" fmla="*/ 419811 w 521877"/>
              <a:gd name="connsiteY32" fmla="*/ 300616 h 549628"/>
              <a:gd name="connsiteX33" fmla="*/ 400429 w 521877"/>
              <a:gd name="connsiteY33" fmla="*/ 295456 h 549628"/>
              <a:gd name="connsiteX34" fmla="*/ 397845 w 521877"/>
              <a:gd name="connsiteY34" fmla="*/ 274817 h 549628"/>
              <a:gd name="connsiteX35" fmla="*/ 374588 w 521877"/>
              <a:gd name="connsiteY35" fmla="*/ 272237 h 549628"/>
              <a:gd name="connsiteX36" fmla="*/ 372004 w 521877"/>
              <a:gd name="connsiteY36" fmla="*/ 252888 h 549628"/>
              <a:gd name="connsiteX37" fmla="*/ 379756 w 521877"/>
              <a:gd name="connsiteY37" fmla="*/ 249018 h 549628"/>
              <a:gd name="connsiteX38" fmla="*/ 378464 w 521877"/>
              <a:gd name="connsiteY38" fmla="*/ 249018 h 549628"/>
              <a:gd name="connsiteX39" fmla="*/ 353914 w 521877"/>
              <a:gd name="connsiteY39" fmla="*/ 238699 h 549628"/>
              <a:gd name="connsiteX40" fmla="*/ 352622 w 521877"/>
              <a:gd name="connsiteY40" fmla="*/ 219349 h 549628"/>
              <a:gd name="connsiteX41" fmla="*/ 360375 w 521877"/>
              <a:gd name="connsiteY41" fmla="*/ 212900 h 549628"/>
              <a:gd name="connsiteX42" fmla="*/ 362959 w 521877"/>
              <a:gd name="connsiteY42" fmla="*/ 207740 h 549628"/>
              <a:gd name="connsiteX43" fmla="*/ 362959 w 521877"/>
              <a:gd name="connsiteY43" fmla="*/ 187101 h 549628"/>
              <a:gd name="connsiteX44" fmla="*/ 308734 w 521877"/>
              <a:gd name="connsiteY44" fmla="*/ 152198 h 549628"/>
              <a:gd name="connsiteX45" fmla="*/ 308734 w 521877"/>
              <a:gd name="connsiteY45" fmla="*/ 398656 h 549628"/>
              <a:gd name="connsiteX46" fmla="*/ 483124 w 521877"/>
              <a:gd name="connsiteY46" fmla="*/ 398656 h 549628"/>
              <a:gd name="connsiteX47" fmla="*/ 483124 w 521877"/>
              <a:gd name="connsiteY47" fmla="*/ 258008 h 549628"/>
              <a:gd name="connsiteX48" fmla="*/ 470206 w 521877"/>
              <a:gd name="connsiteY48" fmla="*/ 258008 h 549628"/>
              <a:gd name="connsiteX49" fmla="*/ 470206 w 521877"/>
              <a:gd name="connsiteY49" fmla="*/ 197361 h 549628"/>
              <a:gd name="connsiteX50" fmla="*/ 483124 w 521877"/>
              <a:gd name="connsiteY50" fmla="*/ 197361 h 549628"/>
              <a:gd name="connsiteX51" fmla="*/ 483124 w 521877"/>
              <a:gd name="connsiteY51" fmla="*/ 152198 h 549628"/>
              <a:gd name="connsiteX52" fmla="*/ 449538 w 521877"/>
              <a:gd name="connsiteY52" fmla="*/ 152198 h 549628"/>
              <a:gd name="connsiteX53" fmla="*/ 449538 w 521877"/>
              <a:gd name="connsiteY53" fmla="*/ 163812 h 549628"/>
              <a:gd name="connsiteX54" fmla="*/ 350071 w 521877"/>
              <a:gd name="connsiteY54" fmla="*/ 163812 h 549628"/>
              <a:gd name="connsiteX55" fmla="*/ 350071 w 521877"/>
              <a:gd name="connsiteY55" fmla="*/ 152198 h 549628"/>
              <a:gd name="connsiteX56" fmla="*/ 399158 w 521877"/>
              <a:gd name="connsiteY56" fmla="*/ 108326 h 549628"/>
              <a:gd name="connsiteX57" fmla="*/ 391408 w 521877"/>
              <a:gd name="connsiteY57" fmla="*/ 116068 h 549628"/>
              <a:gd name="connsiteX58" fmla="*/ 399158 w 521877"/>
              <a:gd name="connsiteY58" fmla="*/ 123810 h 549628"/>
              <a:gd name="connsiteX59" fmla="*/ 406909 w 521877"/>
              <a:gd name="connsiteY59" fmla="*/ 116068 h 549628"/>
              <a:gd name="connsiteX60" fmla="*/ 399158 w 521877"/>
              <a:gd name="connsiteY60" fmla="*/ 108326 h 549628"/>
              <a:gd name="connsiteX61" fmla="*/ 399158 w 521877"/>
              <a:gd name="connsiteY61" fmla="*/ 96713 h 549628"/>
              <a:gd name="connsiteX62" fmla="*/ 418535 w 521877"/>
              <a:gd name="connsiteY62" fmla="*/ 114778 h 549628"/>
              <a:gd name="connsiteX63" fmla="*/ 417243 w 521877"/>
              <a:gd name="connsiteY63" fmla="*/ 118649 h 549628"/>
              <a:gd name="connsiteX64" fmla="*/ 449538 w 521877"/>
              <a:gd name="connsiteY64" fmla="*/ 118649 h 549628"/>
              <a:gd name="connsiteX65" fmla="*/ 449538 w 521877"/>
              <a:gd name="connsiteY65" fmla="*/ 134133 h 549628"/>
              <a:gd name="connsiteX66" fmla="*/ 501209 w 521877"/>
              <a:gd name="connsiteY66" fmla="*/ 134133 h 549628"/>
              <a:gd name="connsiteX67" fmla="*/ 501209 w 521877"/>
              <a:gd name="connsiteY67" fmla="*/ 197361 h 549628"/>
              <a:gd name="connsiteX68" fmla="*/ 521877 w 521877"/>
              <a:gd name="connsiteY68" fmla="*/ 197361 h 549628"/>
              <a:gd name="connsiteX69" fmla="*/ 521877 w 521877"/>
              <a:gd name="connsiteY69" fmla="*/ 258008 h 549628"/>
              <a:gd name="connsiteX70" fmla="*/ 501209 w 521877"/>
              <a:gd name="connsiteY70" fmla="*/ 258008 h 549628"/>
              <a:gd name="connsiteX71" fmla="*/ 501209 w 521877"/>
              <a:gd name="connsiteY71" fmla="*/ 415431 h 549628"/>
              <a:gd name="connsiteX72" fmla="*/ 291941 w 521877"/>
              <a:gd name="connsiteY72" fmla="*/ 415431 h 549628"/>
              <a:gd name="connsiteX73" fmla="*/ 291941 w 521877"/>
              <a:gd name="connsiteY73" fmla="*/ 295428 h 549628"/>
              <a:gd name="connsiteX74" fmla="*/ 288066 w 521877"/>
              <a:gd name="connsiteY74" fmla="*/ 345752 h 549628"/>
              <a:gd name="connsiteX75" fmla="*/ 284190 w 521877"/>
              <a:gd name="connsiteY75" fmla="*/ 345752 h 549628"/>
              <a:gd name="connsiteX76" fmla="*/ 284190 w 521877"/>
              <a:gd name="connsiteY76" fmla="*/ 363817 h 549628"/>
              <a:gd name="connsiteX77" fmla="*/ 284190 w 521877"/>
              <a:gd name="connsiteY77" fmla="*/ 376720 h 549628"/>
              <a:gd name="connsiteX78" fmla="*/ 284190 w 521877"/>
              <a:gd name="connsiteY78" fmla="*/ 514788 h 549628"/>
              <a:gd name="connsiteX79" fmla="*/ 289358 w 521877"/>
              <a:gd name="connsiteY79" fmla="*/ 514788 h 549628"/>
              <a:gd name="connsiteX80" fmla="*/ 320360 w 521877"/>
              <a:gd name="connsiteY80" fmla="*/ 521240 h 549628"/>
              <a:gd name="connsiteX81" fmla="*/ 320360 w 521877"/>
              <a:gd name="connsiteY81" fmla="*/ 549628 h 549628"/>
              <a:gd name="connsiteX82" fmla="*/ 293233 w 521877"/>
              <a:gd name="connsiteY82" fmla="*/ 549628 h 549628"/>
              <a:gd name="connsiteX83" fmla="*/ 262230 w 521877"/>
              <a:gd name="connsiteY83" fmla="*/ 544467 h 549628"/>
              <a:gd name="connsiteX84" fmla="*/ 262230 w 521877"/>
              <a:gd name="connsiteY84" fmla="*/ 549628 h 549628"/>
              <a:gd name="connsiteX85" fmla="*/ 228644 w 521877"/>
              <a:gd name="connsiteY85" fmla="*/ 549628 h 549628"/>
              <a:gd name="connsiteX86" fmla="*/ 228644 w 521877"/>
              <a:gd name="connsiteY86" fmla="*/ 518659 h 549628"/>
              <a:gd name="connsiteX87" fmla="*/ 228644 w 521877"/>
              <a:gd name="connsiteY87" fmla="*/ 514788 h 549628"/>
              <a:gd name="connsiteX88" fmla="*/ 228644 w 521877"/>
              <a:gd name="connsiteY88" fmla="*/ 376720 h 549628"/>
              <a:gd name="connsiteX89" fmla="*/ 209268 w 521877"/>
              <a:gd name="connsiteY89" fmla="*/ 376720 h 549628"/>
              <a:gd name="connsiteX90" fmla="*/ 209268 w 521877"/>
              <a:gd name="connsiteY90" fmla="*/ 514788 h 549628"/>
              <a:gd name="connsiteX91" fmla="*/ 209268 w 521877"/>
              <a:gd name="connsiteY91" fmla="*/ 518659 h 549628"/>
              <a:gd name="connsiteX92" fmla="*/ 209268 w 521877"/>
              <a:gd name="connsiteY92" fmla="*/ 549628 h 549628"/>
              <a:gd name="connsiteX93" fmla="*/ 174390 w 521877"/>
              <a:gd name="connsiteY93" fmla="*/ 549628 h 549628"/>
              <a:gd name="connsiteX94" fmla="*/ 174390 w 521877"/>
              <a:gd name="connsiteY94" fmla="*/ 544467 h 549628"/>
              <a:gd name="connsiteX95" fmla="*/ 143387 w 521877"/>
              <a:gd name="connsiteY95" fmla="*/ 549628 h 549628"/>
              <a:gd name="connsiteX96" fmla="*/ 116260 w 521877"/>
              <a:gd name="connsiteY96" fmla="*/ 549628 h 549628"/>
              <a:gd name="connsiteX97" fmla="*/ 116260 w 521877"/>
              <a:gd name="connsiteY97" fmla="*/ 521240 h 549628"/>
              <a:gd name="connsiteX98" fmla="*/ 148554 w 521877"/>
              <a:gd name="connsiteY98" fmla="*/ 514788 h 549628"/>
              <a:gd name="connsiteX99" fmla="*/ 153721 w 521877"/>
              <a:gd name="connsiteY99" fmla="*/ 514788 h 549628"/>
              <a:gd name="connsiteX100" fmla="*/ 153721 w 521877"/>
              <a:gd name="connsiteY100" fmla="*/ 376720 h 549628"/>
              <a:gd name="connsiteX101" fmla="*/ 153721 w 521877"/>
              <a:gd name="connsiteY101" fmla="*/ 363817 h 549628"/>
              <a:gd name="connsiteX102" fmla="*/ 153721 w 521877"/>
              <a:gd name="connsiteY102" fmla="*/ 345752 h 549628"/>
              <a:gd name="connsiteX103" fmla="*/ 149846 w 521877"/>
              <a:gd name="connsiteY103" fmla="*/ 345752 h 549628"/>
              <a:gd name="connsiteX104" fmla="*/ 144679 w 521877"/>
              <a:gd name="connsiteY104" fmla="*/ 214135 h 549628"/>
              <a:gd name="connsiteX105" fmla="*/ 100758 w 521877"/>
              <a:gd name="connsiteY105" fmla="*/ 305751 h 549628"/>
              <a:gd name="connsiteX106" fmla="*/ 122719 w 521877"/>
              <a:gd name="connsiteY106" fmla="*/ 328977 h 549628"/>
              <a:gd name="connsiteX107" fmla="*/ 147262 w 521877"/>
              <a:gd name="connsiteY107" fmla="*/ 353494 h 549628"/>
              <a:gd name="connsiteX108" fmla="*/ 116260 w 521877"/>
              <a:gd name="connsiteY108" fmla="*/ 381882 h 549628"/>
              <a:gd name="connsiteX109" fmla="*/ 93008 w 521877"/>
              <a:gd name="connsiteY109" fmla="*/ 357365 h 549628"/>
              <a:gd name="connsiteX110" fmla="*/ 16793 w 521877"/>
              <a:gd name="connsiteY110" fmla="*/ 277363 h 549628"/>
              <a:gd name="connsiteX111" fmla="*/ 0 w 521877"/>
              <a:gd name="connsiteY111" fmla="*/ 227039 h 549628"/>
              <a:gd name="connsiteX112" fmla="*/ 46504 w 521877"/>
              <a:gd name="connsiteY112" fmla="*/ 248975 h 549628"/>
              <a:gd name="connsiteX113" fmla="*/ 77506 w 521877"/>
              <a:gd name="connsiteY113" fmla="*/ 282524 h 549628"/>
              <a:gd name="connsiteX114" fmla="*/ 125302 w 521877"/>
              <a:gd name="connsiteY114" fmla="*/ 175425 h 549628"/>
              <a:gd name="connsiteX115" fmla="*/ 188599 w 521877"/>
              <a:gd name="connsiteY115" fmla="*/ 166392 h 549628"/>
              <a:gd name="connsiteX116" fmla="*/ 217018 w 521877"/>
              <a:gd name="connsiteY116" fmla="*/ 201232 h 549628"/>
              <a:gd name="connsiteX117" fmla="*/ 246729 w 521877"/>
              <a:gd name="connsiteY117" fmla="*/ 166392 h 549628"/>
              <a:gd name="connsiteX118" fmla="*/ 289358 w 521877"/>
              <a:gd name="connsiteY118" fmla="*/ 166392 h 549628"/>
              <a:gd name="connsiteX119" fmla="*/ 291941 w 521877"/>
              <a:gd name="connsiteY119" fmla="*/ 166392 h 549628"/>
              <a:gd name="connsiteX120" fmla="*/ 291941 w 521877"/>
              <a:gd name="connsiteY120" fmla="*/ 134133 h 549628"/>
              <a:gd name="connsiteX121" fmla="*/ 350071 w 521877"/>
              <a:gd name="connsiteY121" fmla="*/ 134133 h 549628"/>
              <a:gd name="connsiteX122" fmla="*/ 350071 w 521877"/>
              <a:gd name="connsiteY122" fmla="*/ 118649 h 549628"/>
              <a:gd name="connsiteX123" fmla="*/ 381074 w 521877"/>
              <a:gd name="connsiteY123" fmla="*/ 118649 h 549628"/>
              <a:gd name="connsiteX124" fmla="*/ 381074 w 521877"/>
              <a:gd name="connsiteY124" fmla="*/ 114778 h 549628"/>
              <a:gd name="connsiteX125" fmla="*/ 399158 w 521877"/>
              <a:gd name="connsiteY125" fmla="*/ 96713 h 549628"/>
              <a:gd name="connsiteX126" fmla="*/ 218277 w 521877"/>
              <a:gd name="connsiteY126" fmla="*/ 0 h 549628"/>
              <a:gd name="connsiteX127" fmla="*/ 295730 w 521877"/>
              <a:gd name="connsiteY127" fmla="*/ 77453 h 549628"/>
              <a:gd name="connsiteX128" fmla="*/ 218277 w 521877"/>
              <a:gd name="connsiteY128" fmla="*/ 154906 h 549628"/>
              <a:gd name="connsiteX129" fmla="*/ 140824 w 521877"/>
              <a:gd name="connsiteY129" fmla="*/ 77453 h 549628"/>
              <a:gd name="connsiteX130" fmla="*/ 218277 w 521877"/>
              <a:gd name="connsiteY130" fmla="*/ 0 h 54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21877" h="549628">
                <a:moveTo>
                  <a:pt x="126594" y="344461"/>
                </a:moveTo>
                <a:lnTo>
                  <a:pt x="108509" y="362526"/>
                </a:lnTo>
                <a:lnTo>
                  <a:pt x="117551" y="371559"/>
                </a:lnTo>
                <a:lnTo>
                  <a:pt x="135636" y="353494"/>
                </a:lnTo>
                <a:close/>
                <a:moveTo>
                  <a:pt x="18085" y="239943"/>
                </a:moveTo>
                <a:lnTo>
                  <a:pt x="10334" y="247685"/>
                </a:lnTo>
                <a:lnTo>
                  <a:pt x="20668" y="276072"/>
                </a:lnTo>
                <a:lnTo>
                  <a:pt x="23252" y="278653"/>
                </a:lnTo>
                <a:lnTo>
                  <a:pt x="23252" y="263169"/>
                </a:lnTo>
                <a:lnTo>
                  <a:pt x="34878" y="265750"/>
                </a:lnTo>
                <a:lnTo>
                  <a:pt x="32294" y="254136"/>
                </a:lnTo>
                <a:lnTo>
                  <a:pt x="47796" y="255427"/>
                </a:lnTo>
                <a:lnTo>
                  <a:pt x="43920" y="252846"/>
                </a:lnTo>
                <a:close/>
                <a:moveTo>
                  <a:pt x="362959" y="187101"/>
                </a:moveTo>
                <a:cubicBezTo>
                  <a:pt x="378464" y="188391"/>
                  <a:pt x="414642" y="201290"/>
                  <a:pt x="391385" y="220639"/>
                </a:cubicBezTo>
                <a:cubicBezTo>
                  <a:pt x="387509" y="224509"/>
                  <a:pt x="379756" y="227089"/>
                  <a:pt x="377172" y="227089"/>
                </a:cubicBezTo>
                <a:cubicBezTo>
                  <a:pt x="383632" y="228379"/>
                  <a:pt x="390093" y="228379"/>
                  <a:pt x="396553" y="229669"/>
                </a:cubicBezTo>
                <a:cubicBezTo>
                  <a:pt x="404306" y="230959"/>
                  <a:pt x="410766" y="233539"/>
                  <a:pt x="413350" y="239988"/>
                </a:cubicBezTo>
                <a:cubicBezTo>
                  <a:pt x="415935" y="243858"/>
                  <a:pt x="415935" y="247728"/>
                  <a:pt x="413350" y="251598"/>
                </a:cubicBezTo>
                <a:cubicBezTo>
                  <a:pt x="412058" y="252888"/>
                  <a:pt x="410766" y="254178"/>
                  <a:pt x="409474" y="255468"/>
                </a:cubicBezTo>
                <a:cubicBezTo>
                  <a:pt x="421103" y="255468"/>
                  <a:pt x="432732" y="256758"/>
                  <a:pt x="440484" y="263207"/>
                </a:cubicBezTo>
                <a:cubicBezTo>
                  <a:pt x="445653" y="265787"/>
                  <a:pt x="446945" y="269657"/>
                  <a:pt x="445653" y="274817"/>
                </a:cubicBezTo>
                <a:cubicBezTo>
                  <a:pt x="445653" y="278687"/>
                  <a:pt x="443068" y="281267"/>
                  <a:pt x="441776" y="282557"/>
                </a:cubicBezTo>
                <a:cubicBezTo>
                  <a:pt x="448237" y="285136"/>
                  <a:pt x="453405" y="289006"/>
                  <a:pt x="454697" y="295456"/>
                </a:cubicBezTo>
                <a:cubicBezTo>
                  <a:pt x="457281" y="307065"/>
                  <a:pt x="446945" y="314805"/>
                  <a:pt x="436608" y="317385"/>
                </a:cubicBezTo>
                <a:cubicBezTo>
                  <a:pt x="426271" y="321255"/>
                  <a:pt x="415935" y="323835"/>
                  <a:pt x="404306" y="325125"/>
                </a:cubicBezTo>
                <a:cubicBezTo>
                  <a:pt x="400429" y="326415"/>
                  <a:pt x="372004" y="331574"/>
                  <a:pt x="381048" y="334154"/>
                </a:cubicBezTo>
                <a:cubicBezTo>
                  <a:pt x="406890" y="340604"/>
                  <a:pt x="431440" y="345764"/>
                  <a:pt x="454697" y="357373"/>
                </a:cubicBezTo>
                <a:cubicBezTo>
                  <a:pt x="467618" y="362533"/>
                  <a:pt x="457281" y="381882"/>
                  <a:pt x="444360" y="375432"/>
                </a:cubicBezTo>
                <a:cubicBezTo>
                  <a:pt x="419811" y="363823"/>
                  <a:pt x="391385" y="363823"/>
                  <a:pt x="366835" y="352213"/>
                </a:cubicBezTo>
                <a:cubicBezTo>
                  <a:pt x="353914" y="345764"/>
                  <a:pt x="348746" y="335444"/>
                  <a:pt x="357791" y="322545"/>
                </a:cubicBezTo>
                <a:cubicBezTo>
                  <a:pt x="366835" y="309645"/>
                  <a:pt x="390093" y="307065"/>
                  <a:pt x="405598" y="303196"/>
                </a:cubicBezTo>
                <a:cubicBezTo>
                  <a:pt x="409474" y="303196"/>
                  <a:pt x="414642" y="301906"/>
                  <a:pt x="419811" y="300616"/>
                </a:cubicBezTo>
                <a:cubicBezTo>
                  <a:pt x="413350" y="299326"/>
                  <a:pt x="406890" y="296746"/>
                  <a:pt x="400429" y="295456"/>
                </a:cubicBezTo>
                <a:cubicBezTo>
                  <a:pt x="392677" y="291586"/>
                  <a:pt x="388801" y="279977"/>
                  <a:pt x="397845" y="274817"/>
                </a:cubicBezTo>
                <a:cubicBezTo>
                  <a:pt x="390093" y="274817"/>
                  <a:pt x="381048" y="274817"/>
                  <a:pt x="374588" y="272237"/>
                </a:cubicBezTo>
                <a:cubicBezTo>
                  <a:pt x="365543" y="269657"/>
                  <a:pt x="364251" y="258048"/>
                  <a:pt x="372004" y="252888"/>
                </a:cubicBezTo>
                <a:cubicBezTo>
                  <a:pt x="374588" y="251598"/>
                  <a:pt x="377172" y="250308"/>
                  <a:pt x="379756" y="249018"/>
                </a:cubicBezTo>
                <a:cubicBezTo>
                  <a:pt x="378464" y="249018"/>
                  <a:pt x="378464" y="249018"/>
                  <a:pt x="378464" y="249018"/>
                </a:cubicBezTo>
                <a:cubicBezTo>
                  <a:pt x="369419" y="247728"/>
                  <a:pt x="359083" y="246438"/>
                  <a:pt x="353914" y="238699"/>
                </a:cubicBezTo>
                <a:cubicBezTo>
                  <a:pt x="351330" y="232249"/>
                  <a:pt x="348746" y="225799"/>
                  <a:pt x="352622" y="219349"/>
                </a:cubicBezTo>
                <a:cubicBezTo>
                  <a:pt x="355206" y="216770"/>
                  <a:pt x="357791" y="214190"/>
                  <a:pt x="360375" y="212900"/>
                </a:cubicBezTo>
                <a:cubicBezTo>
                  <a:pt x="370711" y="207740"/>
                  <a:pt x="378464" y="210320"/>
                  <a:pt x="362959" y="207740"/>
                </a:cubicBezTo>
                <a:cubicBezTo>
                  <a:pt x="350038" y="206450"/>
                  <a:pt x="350038" y="184521"/>
                  <a:pt x="362959" y="187101"/>
                </a:cubicBezTo>
                <a:close/>
                <a:moveTo>
                  <a:pt x="308734" y="152198"/>
                </a:moveTo>
                <a:lnTo>
                  <a:pt x="308734" y="398656"/>
                </a:lnTo>
                <a:lnTo>
                  <a:pt x="483124" y="398656"/>
                </a:lnTo>
                <a:lnTo>
                  <a:pt x="483124" y="258008"/>
                </a:lnTo>
                <a:lnTo>
                  <a:pt x="470206" y="258008"/>
                </a:lnTo>
                <a:lnTo>
                  <a:pt x="470206" y="197361"/>
                </a:lnTo>
                <a:lnTo>
                  <a:pt x="483124" y="197361"/>
                </a:lnTo>
                <a:lnTo>
                  <a:pt x="483124" y="152198"/>
                </a:lnTo>
                <a:lnTo>
                  <a:pt x="449538" y="152198"/>
                </a:lnTo>
                <a:lnTo>
                  <a:pt x="449538" y="163812"/>
                </a:lnTo>
                <a:lnTo>
                  <a:pt x="350071" y="163812"/>
                </a:lnTo>
                <a:lnTo>
                  <a:pt x="350071" y="152198"/>
                </a:lnTo>
                <a:close/>
                <a:moveTo>
                  <a:pt x="399158" y="108326"/>
                </a:moveTo>
                <a:cubicBezTo>
                  <a:pt x="395283" y="108326"/>
                  <a:pt x="392700" y="112197"/>
                  <a:pt x="391408" y="116068"/>
                </a:cubicBezTo>
                <a:cubicBezTo>
                  <a:pt x="391408" y="119939"/>
                  <a:pt x="395283" y="123810"/>
                  <a:pt x="399158" y="123810"/>
                </a:cubicBezTo>
                <a:cubicBezTo>
                  <a:pt x="404325" y="123810"/>
                  <a:pt x="406909" y="119939"/>
                  <a:pt x="406909" y="116068"/>
                </a:cubicBezTo>
                <a:cubicBezTo>
                  <a:pt x="406909" y="112197"/>
                  <a:pt x="404325" y="108326"/>
                  <a:pt x="399158" y="108326"/>
                </a:cubicBezTo>
                <a:close/>
                <a:moveTo>
                  <a:pt x="399158" y="96713"/>
                </a:moveTo>
                <a:cubicBezTo>
                  <a:pt x="409493" y="96713"/>
                  <a:pt x="418535" y="105745"/>
                  <a:pt x="418535" y="114778"/>
                </a:cubicBezTo>
                <a:cubicBezTo>
                  <a:pt x="418535" y="116068"/>
                  <a:pt x="417243" y="117359"/>
                  <a:pt x="417243" y="118649"/>
                </a:cubicBezTo>
                <a:lnTo>
                  <a:pt x="449538" y="118649"/>
                </a:lnTo>
                <a:lnTo>
                  <a:pt x="449538" y="134133"/>
                </a:lnTo>
                <a:lnTo>
                  <a:pt x="501209" y="134133"/>
                </a:lnTo>
                <a:lnTo>
                  <a:pt x="501209" y="197361"/>
                </a:lnTo>
                <a:lnTo>
                  <a:pt x="521877" y="197361"/>
                </a:lnTo>
                <a:lnTo>
                  <a:pt x="521877" y="258008"/>
                </a:lnTo>
                <a:lnTo>
                  <a:pt x="501209" y="258008"/>
                </a:lnTo>
                <a:lnTo>
                  <a:pt x="501209" y="415431"/>
                </a:lnTo>
                <a:lnTo>
                  <a:pt x="291941" y="415431"/>
                </a:lnTo>
                <a:lnTo>
                  <a:pt x="291941" y="295428"/>
                </a:lnTo>
                <a:lnTo>
                  <a:pt x="288066" y="345752"/>
                </a:lnTo>
                <a:lnTo>
                  <a:pt x="284190" y="345752"/>
                </a:lnTo>
                <a:lnTo>
                  <a:pt x="284190" y="363817"/>
                </a:lnTo>
                <a:lnTo>
                  <a:pt x="284190" y="376720"/>
                </a:lnTo>
                <a:lnTo>
                  <a:pt x="284190" y="514788"/>
                </a:lnTo>
                <a:lnTo>
                  <a:pt x="289358" y="514788"/>
                </a:lnTo>
                <a:lnTo>
                  <a:pt x="320360" y="521240"/>
                </a:lnTo>
                <a:lnTo>
                  <a:pt x="320360" y="549628"/>
                </a:lnTo>
                <a:lnTo>
                  <a:pt x="293233" y="549628"/>
                </a:lnTo>
                <a:lnTo>
                  <a:pt x="262230" y="544467"/>
                </a:lnTo>
                <a:lnTo>
                  <a:pt x="262230" y="549628"/>
                </a:lnTo>
                <a:lnTo>
                  <a:pt x="228644" y="549628"/>
                </a:lnTo>
                <a:lnTo>
                  <a:pt x="228644" y="518659"/>
                </a:lnTo>
                <a:lnTo>
                  <a:pt x="228644" y="514788"/>
                </a:lnTo>
                <a:lnTo>
                  <a:pt x="228644" y="376720"/>
                </a:lnTo>
                <a:lnTo>
                  <a:pt x="209268" y="376720"/>
                </a:lnTo>
                <a:lnTo>
                  <a:pt x="209268" y="514788"/>
                </a:lnTo>
                <a:lnTo>
                  <a:pt x="209268" y="518659"/>
                </a:lnTo>
                <a:lnTo>
                  <a:pt x="209268" y="549628"/>
                </a:lnTo>
                <a:lnTo>
                  <a:pt x="174390" y="549628"/>
                </a:lnTo>
                <a:lnTo>
                  <a:pt x="174390" y="544467"/>
                </a:lnTo>
                <a:lnTo>
                  <a:pt x="143387" y="549628"/>
                </a:lnTo>
                <a:lnTo>
                  <a:pt x="116260" y="549628"/>
                </a:lnTo>
                <a:lnTo>
                  <a:pt x="116260" y="521240"/>
                </a:lnTo>
                <a:lnTo>
                  <a:pt x="148554" y="514788"/>
                </a:lnTo>
                <a:lnTo>
                  <a:pt x="153721" y="514788"/>
                </a:lnTo>
                <a:lnTo>
                  <a:pt x="153721" y="376720"/>
                </a:lnTo>
                <a:lnTo>
                  <a:pt x="153721" y="363817"/>
                </a:lnTo>
                <a:lnTo>
                  <a:pt x="153721" y="345752"/>
                </a:lnTo>
                <a:lnTo>
                  <a:pt x="149846" y="345752"/>
                </a:lnTo>
                <a:lnTo>
                  <a:pt x="144679" y="214135"/>
                </a:lnTo>
                <a:lnTo>
                  <a:pt x="100758" y="305751"/>
                </a:lnTo>
                <a:lnTo>
                  <a:pt x="122719" y="328977"/>
                </a:lnTo>
                <a:lnTo>
                  <a:pt x="147262" y="353494"/>
                </a:lnTo>
                <a:lnTo>
                  <a:pt x="116260" y="381882"/>
                </a:lnTo>
                <a:lnTo>
                  <a:pt x="93008" y="357365"/>
                </a:lnTo>
                <a:lnTo>
                  <a:pt x="16793" y="277363"/>
                </a:lnTo>
                <a:lnTo>
                  <a:pt x="0" y="227039"/>
                </a:lnTo>
                <a:lnTo>
                  <a:pt x="46504" y="248975"/>
                </a:lnTo>
                <a:lnTo>
                  <a:pt x="77506" y="282524"/>
                </a:lnTo>
                <a:lnTo>
                  <a:pt x="125302" y="175425"/>
                </a:lnTo>
                <a:lnTo>
                  <a:pt x="188599" y="166392"/>
                </a:lnTo>
                <a:lnTo>
                  <a:pt x="217018" y="201232"/>
                </a:lnTo>
                <a:lnTo>
                  <a:pt x="246729" y="166392"/>
                </a:lnTo>
                <a:lnTo>
                  <a:pt x="289358" y="166392"/>
                </a:lnTo>
                <a:lnTo>
                  <a:pt x="291941" y="166392"/>
                </a:lnTo>
                <a:lnTo>
                  <a:pt x="291941" y="134133"/>
                </a:lnTo>
                <a:lnTo>
                  <a:pt x="350071" y="134133"/>
                </a:lnTo>
                <a:lnTo>
                  <a:pt x="350071" y="118649"/>
                </a:lnTo>
                <a:lnTo>
                  <a:pt x="381074" y="118649"/>
                </a:lnTo>
                <a:cubicBezTo>
                  <a:pt x="381074" y="117359"/>
                  <a:pt x="381074" y="116068"/>
                  <a:pt x="381074" y="114778"/>
                </a:cubicBezTo>
                <a:cubicBezTo>
                  <a:pt x="381074" y="105745"/>
                  <a:pt x="388824" y="96713"/>
                  <a:pt x="399158" y="96713"/>
                </a:cubicBezTo>
                <a:close/>
                <a:moveTo>
                  <a:pt x="218277" y="0"/>
                </a:moveTo>
                <a:cubicBezTo>
                  <a:pt x="261053" y="0"/>
                  <a:pt x="295730" y="34677"/>
                  <a:pt x="295730" y="77453"/>
                </a:cubicBezTo>
                <a:cubicBezTo>
                  <a:pt x="295730" y="120229"/>
                  <a:pt x="261053" y="154906"/>
                  <a:pt x="218277" y="154906"/>
                </a:cubicBezTo>
                <a:cubicBezTo>
                  <a:pt x="175501" y="154906"/>
                  <a:pt x="140824" y="120229"/>
                  <a:pt x="140824" y="77453"/>
                </a:cubicBezTo>
                <a:cubicBezTo>
                  <a:pt x="140824" y="34677"/>
                  <a:pt x="175501" y="0"/>
                  <a:pt x="21827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lnSpc>
                <a:spcPct val="140000"/>
              </a:lnSpc>
            </a:pPr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îŝḷiḍè">
            <a:extLst>
              <a:ext uri="{FF2B5EF4-FFF2-40B4-BE49-F238E27FC236}">
                <a16:creationId xmlns:a16="http://schemas.microsoft.com/office/drawing/2014/main" id="{CBF74C72-A736-4715-A484-DA878E6AFD66}"/>
              </a:ext>
            </a:extLst>
          </p:cNvPr>
          <p:cNvSpPr/>
          <p:nvPr/>
        </p:nvSpPr>
        <p:spPr>
          <a:xfrm>
            <a:off x="1949521" y="1999004"/>
            <a:ext cx="317666" cy="357436"/>
          </a:xfrm>
          <a:custGeom>
            <a:avLst/>
            <a:gdLst>
              <a:gd name="connsiteX0" fmla="*/ 160238 w 288071"/>
              <a:gd name="connsiteY0" fmla="*/ 110851 h 324137"/>
              <a:gd name="connsiteX1" fmla="*/ 162566 w 288071"/>
              <a:gd name="connsiteY1" fmla="*/ 141937 h 324137"/>
              <a:gd name="connsiteX2" fmla="*/ 163207 w 288071"/>
              <a:gd name="connsiteY2" fmla="*/ 153575 h 324137"/>
              <a:gd name="connsiteX3" fmla="*/ 167968 w 288071"/>
              <a:gd name="connsiteY3" fmla="*/ 153575 h 324137"/>
              <a:gd name="connsiteX4" fmla="*/ 172605 w 288071"/>
              <a:gd name="connsiteY4" fmla="*/ 153575 h 324137"/>
              <a:gd name="connsiteX5" fmla="*/ 170329 w 288071"/>
              <a:gd name="connsiteY5" fmla="*/ 134143 h 324137"/>
              <a:gd name="connsiteX6" fmla="*/ 160238 w 288071"/>
              <a:gd name="connsiteY6" fmla="*/ 110851 h 324137"/>
              <a:gd name="connsiteX7" fmla="*/ 102180 w 288071"/>
              <a:gd name="connsiteY7" fmla="*/ 110821 h 324137"/>
              <a:gd name="connsiteX8" fmla="*/ 91987 w 288071"/>
              <a:gd name="connsiteY8" fmla="*/ 134230 h 324137"/>
              <a:gd name="connsiteX9" fmla="*/ 89284 w 288071"/>
              <a:gd name="connsiteY9" fmla="*/ 153575 h 324137"/>
              <a:gd name="connsiteX10" fmla="*/ 90374 w 288071"/>
              <a:gd name="connsiteY10" fmla="*/ 153575 h 324137"/>
              <a:gd name="connsiteX11" fmla="*/ 100182 w 288071"/>
              <a:gd name="connsiteY11" fmla="*/ 153575 h 324137"/>
              <a:gd name="connsiteX12" fmla="*/ 100982 w 288071"/>
              <a:gd name="connsiteY12" fmla="*/ 135575 h 324137"/>
              <a:gd name="connsiteX13" fmla="*/ 102180 w 288071"/>
              <a:gd name="connsiteY13" fmla="*/ 110821 h 324137"/>
              <a:gd name="connsiteX14" fmla="*/ 128045 w 288071"/>
              <a:gd name="connsiteY14" fmla="*/ 72047 h 324137"/>
              <a:gd name="connsiteX15" fmla="*/ 118435 w 288071"/>
              <a:gd name="connsiteY15" fmla="*/ 153575 h 324137"/>
              <a:gd name="connsiteX16" fmla="*/ 143073 w 288071"/>
              <a:gd name="connsiteY16" fmla="*/ 153575 h 324137"/>
              <a:gd name="connsiteX17" fmla="*/ 135409 w 288071"/>
              <a:gd name="connsiteY17" fmla="*/ 72199 h 324137"/>
              <a:gd name="connsiteX18" fmla="*/ 152540 w 288071"/>
              <a:gd name="connsiteY18" fmla="*/ 75602 h 324137"/>
              <a:gd name="connsiteX19" fmla="*/ 168545 w 288071"/>
              <a:gd name="connsiteY19" fmla="*/ 84870 h 324137"/>
              <a:gd name="connsiteX20" fmla="*/ 190199 w 288071"/>
              <a:gd name="connsiteY20" fmla="*/ 116796 h 324137"/>
              <a:gd name="connsiteX21" fmla="*/ 196032 w 288071"/>
              <a:gd name="connsiteY21" fmla="*/ 153636 h 324137"/>
              <a:gd name="connsiteX22" fmla="*/ 218298 w 288071"/>
              <a:gd name="connsiteY22" fmla="*/ 153636 h 324137"/>
              <a:gd name="connsiteX23" fmla="*/ 218298 w 288071"/>
              <a:gd name="connsiteY23" fmla="*/ 119329 h 324137"/>
              <a:gd name="connsiteX24" fmla="*/ 206217 w 288071"/>
              <a:gd name="connsiteY24" fmla="*/ 103315 h 324137"/>
              <a:gd name="connsiteX25" fmla="*/ 222984 w 288071"/>
              <a:gd name="connsiteY25" fmla="*/ 86541 h 324137"/>
              <a:gd name="connsiteX26" fmla="*/ 239750 w 288071"/>
              <a:gd name="connsiteY26" fmla="*/ 103315 h 324137"/>
              <a:gd name="connsiteX27" fmla="*/ 227670 w 288071"/>
              <a:gd name="connsiteY27" fmla="*/ 119329 h 324137"/>
              <a:gd name="connsiteX28" fmla="*/ 227670 w 288071"/>
              <a:gd name="connsiteY28" fmla="*/ 153636 h 324137"/>
              <a:gd name="connsiteX29" fmla="*/ 241271 w 288071"/>
              <a:gd name="connsiteY29" fmla="*/ 153636 h 324137"/>
              <a:gd name="connsiteX30" fmla="*/ 241271 w 288071"/>
              <a:gd name="connsiteY30" fmla="*/ 153575 h 324137"/>
              <a:gd name="connsiteX31" fmla="*/ 248057 w 288071"/>
              <a:gd name="connsiteY31" fmla="*/ 153575 h 324137"/>
              <a:gd name="connsiteX32" fmla="*/ 263728 w 288071"/>
              <a:gd name="connsiteY32" fmla="*/ 169163 h 324137"/>
              <a:gd name="connsiteX33" fmla="*/ 248057 w 288071"/>
              <a:gd name="connsiteY33" fmla="*/ 184782 h 324137"/>
              <a:gd name="connsiteX34" fmla="*/ 245805 w 288071"/>
              <a:gd name="connsiteY34" fmla="*/ 184782 h 324137"/>
              <a:gd name="connsiteX35" fmla="*/ 245805 w 288071"/>
              <a:gd name="connsiteY35" fmla="*/ 273208 h 324137"/>
              <a:gd name="connsiteX36" fmla="*/ 288071 w 288071"/>
              <a:gd name="connsiteY36" fmla="*/ 273208 h 324137"/>
              <a:gd name="connsiteX37" fmla="*/ 288071 w 288071"/>
              <a:gd name="connsiteY37" fmla="*/ 324137 h 324137"/>
              <a:gd name="connsiteX38" fmla="*/ 157561 w 288071"/>
              <a:gd name="connsiteY38" fmla="*/ 324137 h 324137"/>
              <a:gd name="connsiteX39" fmla="*/ 0 w 288071"/>
              <a:gd name="connsiteY39" fmla="*/ 324137 h 324137"/>
              <a:gd name="connsiteX40" fmla="*/ 0 w 288071"/>
              <a:gd name="connsiteY40" fmla="*/ 273208 h 324137"/>
              <a:gd name="connsiteX41" fmla="*/ 43513 w 288071"/>
              <a:gd name="connsiteY41" fmla="*/ 273208 h 324137"/>
              <a:gd name="connsiteX42" fmla="*/ 43513 w 288071"/>
              <a:gd name="connsiteY42" fmla="*/ 184782 h 324137"/>
              <a:gd name="connsiteX43" fmla="*/ 36180 w 288071"/>
              <a:gd name="connsiteY43" fmla="*/ 184782 h 324137"/>
              <a:gd name="connsiteX44" fmla="*/ 20479 w 288071"/>
              <a:gd name="connsiteY44" fmla="*/ 169163 h 324137"/>
              <a:gd name="connsiteX45" fmla="*/ 36180 w 288071"/>
              <a:gd name="connsiteY45" fmla="*/ 153575 h 324137"/>
              <a:gd name="connsiteX46" fmla="*/ 49599 w 288071"/>
              <a:gd name="connsiteY46" fmla="*/ 153575 h 324137"/>
              <a:gd name="connsiteX47" fmla="*/ 65629 w 288071"/>
              <a:gd name="connsiteY47" fmla="*/ 153575 h 324137"/>
              <a:gd name="connsiteX48" fmla="*/ 71660 w 288071"/>
              <a:gd name="connsiteY48" fmla="*/ 118266 h 324137"/>
              <a:gd name="connsiteX49" fmla="*/ 91287 w 288071"/>
              <a:gd name="connsiteY49" fmla="*/ 86967 h 324137"/>
              <a:gd name="connsiteX50" fmla="*/ 102271 w 288071"/>
              <a:gd name="connsiteY50" fmla="*/ 78732 h 324137"/>
              <a:gd name="connsiteX51" fmla="*/ 109331 w 288071"/>
              <a:gd name="connsiteY51" fmla="*/ 75481 h 324137"/>
              <a:gd name="connsiteX52" fmla="*/ 128045 w 288071"/>
              <a:gd name="connsiteY52" fmla="*/ 72047 h 324137"/>
              <a:gd name="connsiteX53" fmla="*/ 131209 w 288071"/>
              <a:gd name="connsiteY53" fmla="*/ 0 h 324137"/>
              <a:gd name="connsiteX54" fmla="*/ 165168 w 288071"/>
              <a:gd name="connsiteY54" fmla="*/ 34337 h 324137"/>
              <a:gd name="connsiteX55" fmla="*/ 131209 w 288071"/>
              <a:gd name="connsiteY55" fmla="*/ 68674 h 324137"/>
              <a:gd name="connsiteX56" fmla="*/ 97281 w 288071"/>
              <a:gd name="connsiteY56" fmla="*/ 34337 h 324137"/>
              <a:gd name="connsiteX57" fmla="*/ 131209 w 288071"/>
              <a:gd name="connsiteY57" fmla="*/ 0 h 3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8071" h="324137">
                <a:moveTo>
                  <a:pt x="160238" y="110851"/>
                </a:moveTo>
                <a:cubicBezTo>
                  <a:pt x="160877" y="118813"/>
                  <a:pt x="161760" y="130132"/>
                  <a:pt x="162566" y="141937"/>
                </a:cubicBezTo>
                <a:lnTo>
                  <a:pt x="163207" y="153575"/>
                </a:lnTo>
                <a:lnTo>
                  <a:pt x="167968" y="153575"/>
                </a:lnTo>
                <a:lnTo>
                  <a:pt x="172605" y="153575"/>
                </a:lnTo>
                <a:lnTo>
                  <a:pt x="170329" y="134143"/>
                </a:lnTo>
                <a:cubicBezTo>
                  <a:pt x="167960" y="124525"/>
                  <a:pt x="164574" y="116716"/>
                  <a:pt x="160238" y="110851"/>
                </a:cubicBezTo>
                <a:close/>
                <a:moveTo>
                  <a:pt x="102180" y="110821"/>
                </a:moveTo>
                <a:cubicBezTo>
                  <a:pt x="97935" y="116686"/>
                  <a:pt x="94512" y="124541"/>
                  <a:pt x="91987" y="134230"/>
                </a:cubicBezTo>
                <a:lnTo>
                  <a:pt x="89284" y="153575"/>
                </a:lnTo>
                <a:lnTo>
                  <a:pt x="90374" y="153575"/>
                </a:lnTo>
                <a:lnTo>
                  <a:pt x="100182" y="153575"/>
                </a:lnTo>
                <a:lnTo>
                  <a:pt x="100982" y="135575"/>
                </a:lnTo>
                <a:cubicBezTo>
                  <a:pt x="101450" y="125619"/>
                  <a:pt x="101876" y="116974"/>
                  <a:pt x="102180" y="110821"/>
                </a:cubicBezTo>
                <a:close/>
                <a:moveTo>
                  <a:pt x="128045" y="72047"/>
                </a:moveTo>
                <a:lnTo>
                  <a:pt x="118435" y="153575"/>
                </a:lnTo>
                <a:lnTo>
                  <a:pt x="143073" y="153575"/>
                </a:lnTo>
                <a:lnTo>
                  <a:pt x="135409" y="72199"/>
                </a:lnTo>
                <a:cubicBezTo>
                  <a:pt x="141220" y="72594"/>
                  <a:pt x="147032" y="73657"/>
                  <a:pt x="152540" y="75602"/>
                </a:cubicBezTo>
                <a:cubicBezTo>
                  <a:pt x="158504" y="77699"/>
                  <a:pt x="163616" y="81011"/>
                  <a:pt x="168545" y="84870"/>
                </a:cubicBezTo>
                <a:cubicBezTo>
                  <a:pt x="178009" y="92270"/>
                  <a:pt x="185236" y="102943"/>
                  <a:pt x="190199" y="116796"/>
                </a:cubicBezTo>
                <a:lnTo>
                  <a:pt x="196032" y="153636"/>
                </a:lnTo>
                <a:lnTo>
                  <a:pt x="218298" y="153636"/>
                </a:lnTo>
                <a:lnTo>
                  <a:pt x="218298" y="119329"/>
                </a:lnTo>
                <a:cubicBezTo>
                  <a:pt x="211329" y="117293"/>
                  <a:pt x="206217" y="110942"/>
                  <a:pt x="206217" y="103315"/>
                </a:cubicBezTo>
                <a:cubicBezTo>
                  <a:pt x="206217" y="94047"/>
                  <a:pt x="213703" y="86541"/>
                  <a:pt x="222984" y="86541"/>
                </a:cubicBezTo>
                <a:cubicBezTo>
                  <a:pt x="232234" y="86541"/>
                  <a:pt x="239750" y="94047"/>
                  <a:pt x="239750" y="103315"/>
                </a:cubicBezTo>
                <a:cubicBezTo>
                  <a:pt x="239750" y="110942"/>
                  <a:pt x="234638" y="117293"/>
                  <a:pt x="227670" y="119329"/>
                </a:cubicBezTo>
                <a:lnTo>
                  <a:pt x="227670" y="153636"/>
                </a:lnTo>
                <a:lnTo>
                  <a:pt x="241271" y="153636"/>
                </a:lnTo>
                <a:lnTo>
                  <a:pt x="241271" y="153575"/>
                </a:lnTo>
                <a:lnTo>
                  <a:pt x="248057" y="153575"/>
                </a:lnTo>
                <a:cubicBezTo>
                  <a:pt x="256699" y="153575"/>
                  <a:pt x="263728" y="160564"/>
                  <a:pt x="263728" y="169163"/>
                </a:cubicBezTo>
                <a:cubicBezTo>
                  <a:pt x="263728" y="177793"/>
                  <a:pt x="256699" y="184782"/>
                  <a:pt x="248057" y="184782"/>
                </a:cubicBezTo>
                <a:lnTo>
                  <a:pt x="245805" y="184782"/>
                </a:lnTo>
                <a:lnTo>
                  <a:pt x="245805" y="273208"/>
                </a:lnTo>
                <a:lnTo>
                  <a:pt x="288071" y="273208"/>
                </a:lnTo>
                <a:lnTo>
                  <a:pt x="288071" y="324137"/>
                </a:lnTo>
                <a:lnTo>
                  <a:pt x="157561" y="324137"/>
                </a:lnTo>
                <a:lnTo>
                  <a:pt x="0" y="324137"/>
                </a:lnTo>
                <a:lnTo>
                  <a:pt x="0" y="273208"/>
                </a:lnTo>
                <a:lnTo>
                  <a:pt x="43513" y="273208"/>
                </a:lnTo>
                <a:lnTo>
                  <a:pt x="43513" y="184782"/>
                </a:lnTo>
                <a:lnTo>
                  <a:pt x="36180" y="184782"/>
                </a:lnTo>
                <a:cubicBezTo>
                  <a:pt x="27508" y="184782"/>
                  <a:pt x="20479" y="177793"/>
                  <a:pt x="20479" y="169163"/>
                </a:cubicBezTo>
                <a:cubicBezTo>
                  <a:pt x="20479" y="160564"/>
                  <a:pt x="27508" y="153575"/>
                  <a:pt x="36180" y="153575"/>
                </a:cubicBezTo>
                <a:lnTo>
                  <a:pt x="49599" y="153575"/>
                </a:lnTo>
                <a:lnTo>
                  <a:pt x="65629" y="153575"/>
                </a:lnTo>
                <a:lnTo>
                  <a:pt x="71660" y="118266"/>
                </a:lnTo>
                <a:cubicBezTo>
                  <a:pt x="76308" y="104918"/>
                  <a:pt x="82828" y="94549"/>
                  <a:pt x="91287" y="86967"/>
                </a:cubicBezTo>
                <a:cubicBezTo>
                  <a:pt x="94695" y="83898"/>
                  <a:pt x="98316" y="81072"/>
                  <a:pt x="102271" y="78732"/>
                </a:cubicBezTo>
                <a:cubicBezTo>
                  <a:pt x="104523" y="77425"/>
                  <a:pt x="106897" y="76331"/>
                  <a:pt x="109331" y="75481"/>
                </a:cubicBezTo>
                <a:cubicBezTo>
                  <a:pt x="115325" y="73293"/>
                  <a:pt x="121715" y="72260"/>
                  <a:pt x="128045" y="72047"/>
                </a:cubicBezTo>
                <a:close/>
                <a:moveTo>
                  <a:pt x="131209" y="0"/>
                </a:moveTo>
                <a:cubicBezTo>
                  <a:pt x="149954" y="0"/>
                  <a:pt x="165168" y="15376"/>
                  <a:pt x="165168" y="34337"/>
                </a:cubicBezTo>
                <a:cubicBezTo>
                  <a:pt x="165168" y="53329"/>
                  <a:pt x="149954" y="68674"/>
                  <a:pt x="131209" y="68674"/>
                </a:cubicBezTo>
                <a:cubicBezTo>
                  <a:pt x="112465" y="68674"/>
                  <a:pt x="97281" y="53329"/>
                  <a:pt x="97281" y="34337"/>
                </a:cubicBezTo>
                <a:cubicBezTo>
                  <a:pt x="97281" y="15376"/>
                  <a:pt x="112465" y="0"/>
                  <a:pt x="131209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lnSpc>
                <a:spcPct val="140000"/>
              </a:lnSpc>
            </a:pPr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 animBg="1"/>
      <p:bldP spid="28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09534D1-AC4D-450E-BC10-46496D8913A2}"/>
              </a:ext>
            </a:extLst>
          </p:cNvPr>
          <p:cNvGrpSpPr/>
          <p:nvPr/>
        </p:nvGrpSpPr>
        <p:grpSpPr>
          <a:xfrm>
            <a:off x="5628312" y="2265021"/>
            <a:ext cx="5555420" cy="3051991"/>
            <a:chOff x="5091284" y="2430121"/>
            <a:chExt cx="5555420" cy="3051991"/>
          </a:xfrm>
        </p:grpSpPr>
        <p:sp>
          <p:nvSpPr>
            <p:cNvPr id="6" name="ValueShape1">
              <a:extLst>
                <a:ext uri="{FF2B5EF4-FFF2-40B4-BE49-F238E27FC236}">
                  <a16:creationId xmlns:a16="http://schemas.microsoft.com/office/drawing/2014/main" id="{1A3C74BC-950C-4322-8005-452312DC9D1A}"/>
                </a:ext>
              </a:extLst>
            </p:cNvPr>
            <p:cNvSpPr/>
            <p:nvPr/>
          </p:nvSpPr>
          <p:spPr>
            <a:xfrm>
              <a:off x="5494645" y="2845005"/>
              <a:ext cx="4335933" cy="40470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rgbClr val="F4F4F4"/>
                </a:gs>
                <a:gs pos="44231">
                  <a:schemeClr val="accent1">
                    <a:lumMod val="100000"/>
                  </a:schemeClr>
                </a:gs>
                <a:gs pos="44331">
                  <a:srgbClr val="F4F4F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ValueShape2">
              <a:extLst>
                <a:ext uri="{FF2B5EF4-FFF2-40B4-BE49-F238E27FC236}">
                  <a16:creationId xmlns:a16="http://schemas.microsoft.com/office/drawing/2014/main" id="{E7BB6B05-8A72-4F8E-BA9D-918BA89063E6}"/>
                </a:ext>
              </a:extLst>
            </p:cNvPr>
            <p:cNvSpPr/>
            <p:nvPr/>
          </p:nvSpPr>
          <p:spPr>
            <a:xfrm>
              <a:off x="5494645" y="3960364"/>
              <a:ext cx="4335933" cy="40470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rgbClr val="F4F4F4"/>
                </a:gs>
                <a:gs pos="65385">
                  <a:schemeClr val="accent2">
                    <a:lumMod val="100000"/>
                  </a:schemeClr>
                </a:gs>
                <a:gs pos="65485">
                  <a:srgbClr val="F4F4F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ValueShape3">
              <a:extLst>
                <a:ext uri="{FF2B5EF4-FFF2-40B4-BE49-F238E27FC236}">
                  <a16:creationId xmlns:a16="http://schemas.microsoft.com/office/drawing/2014/main" id="{42607124-5995-45F8-81F7-E15B7671A5B8}"/>
                </a:ext>
              </a:extLst>
            </p:cNvPr>
            <p:cNvSpPr/>
            <p:nvPr/>
          </p:nvSpPr>
          <p:spPr>
            <a:xfrm>
              <a:off x="5494645" y="5074033"/>
              <a:ext cx="4335933" cy="40470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rgbClr val="F4F4F4"/>
                </a:gs>
                <a:gs pos="84615">
                  <a:schemeClr val="accent3">
                    <a:lumMod val="100000"/>
                  </a:schemeClr>
                </a:gs>
                <a:gs pos="84715">
                  <a:srgbClr val="F4F4F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ValueBack1">
              <a:extLst>
                <a:ext uri="{FF2B5EF4-FFF2-40B4-BE49-F238E27FC236}">
                  <a16:creationId xmlns:a16="http://schemas.microsoft.com/office/drawing/2014/main" id="{7069B944-D5B8-46FD-8835-474BE41EA02D}"/>
                </a:ext>
              </a:extLst>
            </p:cNvPr>
            <p:cNvSpPr/>
            <p:nvPr/>
          </p:nvSpPr>
          <p:spPr>
            <a:xfrm>
              <a:off x="5091284" y="2438615"/>
              <a:ext cx="812781" cy="81278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ValueBack2">
              <a:extLst>
                <a:ext uri="{FF2B5EF4-FFF2-40B4-BE49-F238E27FC236}">
                  <a16:creationId xmlns:a16="http://schemas.microsoft.com/office/drawing/2014/main" id="{6E4D7A58-6496-4C12-BB03-BB01DB89C99F}"/>
                </a:ext>
              </a:extLst>
            </p:cNvPr>
            <p:cNvSpPr/>
            <p:nvPr/>
          </p:nvSpPr>
          <p:spPr>
            <a:xfrm>
              <a:off x="5091284" y="3553973"/>
              <a:ext cx="812781" cy="812781"/>
            </a:xfrm>
            <a:prstGeom prst="diamond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ValueBack3">
              <a:extLst>
                <a:ext uri="{FF2B5EF4-FFF2-40B4-BE49-F238E27FC236}">
                  <a16:creationId xmlns:a16="http://schemas.microsoft.com/office/drawing/2014/main" id="{B486E448-7527-42D0-9FB2-C1AF3CD7BD81}"/>
                </a:ext>
              </a:extLst>
            </p:cNvPr>
            <p:cNvSpPr/>
            <p:nvPr/>
          </p:nvSpPr>
          <p:spPr>
            <a:xfrm>
              <a:off x="5091284" y="4669331"/>
              <a:ext cx="812781" cy="812781"/>
            </a:xfrm>
            <a:prstGeom prst="diamond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ValueText1">
              <a:extLst>
                <a:ext uri="{FF2B5EF4-FFF2-40B4-BE49-F238E27FC236}">
                  <a16:creationId xmlns:a16="http://schemas.microsoft.com/office/drawing/2014/main" id="{7BF7BB08-483F-4E31-9688-05CD8E72A3C5}"/>
                </a:ext>
              </a:extLst>
            </p:cNvPr>
            <p:cNvSpPr txBox="1"/>
            <p:nvPr/>
          </p:nvSpPr>
          <p:spPr>
            <a:xfrm>
              <a:off x="9969953" y="2845005"/>
              <a:ext cx="676751" cy="360283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lnSpc>
                  <a:spcPct val="140000"/>
                </a:lnSpc>
              </a:pPr>
              <a:r>
                <a:rPr lang="en-US" sz="6000">
                  <a:solidFill>
                    <a:schemeClr val="accent1"/>
                  </a:solidFill>
                  <a:cs typeface="+mn-ea"/>
                  <a:sym typeface="+mn-lt"/>
                </a:rPr>
                <a:t>44%</a:t>
              </a:r>
              <a:endParaRPr lang="en-US" sz="6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ValueText2">
              <a:extLst>
                <a:ext uri="{FF2B5EF4-FFF2-40B4-BE49-F238E27FC236}">
                  <a16:creationId xmlns:a16="http://schemas.microsoft.com/office/drawing/2014/main" id="{A37AA4F0-67C6-4B85-8ECD-6414116993A1}"/>
                </a:ext>
              </a:extLst>
            </p:cNvPr>
            <p:cNvSpPr txBox="1"/>
            <p:nvPr/>
          </p:nvSpPr>
          <p:spPr>
            <a:xfrm>
              <a:off x="9969953" y="3960364"/>
              <a:ext cx="676751" cy="360283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lnSpc>
                  <a:spcPct val="140000"/>
                </a:lnSpc>
              </a:pPr>
              <a:r>
                <a:rPr lang="en-US" sz="60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65%</a:t>
              </a:r>
              <a:endParaRPr lang="en-US" sz="6000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ValueText3">
              <a:extLst>
                <a:ext uri="{FF2B5EF4-FFF2-40B4-BE49-F238E27FC236}">
                  <a16:creationId xmlns:a16="http://schemas.microsoft.com/office/drawing/2014/main" id="{7D12C71F-1B31-463C-91F9-DAAF872C85C2}"/>
                </a:ext>
              </a:extLst>
            </p:cNvPr>
            <p:cNvSpPr txBox="1"/>
            <p:nvPr/>
          </p:nvSpPr>
          <p:spPr>
            <a:xfrm>
              <a:off x="9969953" y="5075722"/>
              <a:ext cx="676751" cy="360283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lnSpc>
                  <a:spcPct val="140000"/>
                </a:lnSpc>
              </a:pPr>
              <a:r>
                <a:rPr lang="en-US" sz="60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85%</a:t>
              </a:r>
              <a:endParaRPr lang="en-US" sz="60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CustomText">
              <a:extLst>
                <a:ext uri="{FF2B5EF4-FFF2-40B4-BE49-F238E27FC236}">
                  <a16:creationId xmlns:a16="http://schemas.microsoft.com/office/drawing/2014/main" id="{3D433E87-A856-465F-8656-21FB54AEF3B8}"/>
                </a:ext>
              </a:extLst>
            </p:cNvPr>
            <p:cNvSpPr/>
            <p:nvPr/>
          </p:nvSpPr>
          <p:spPr>
            <a:xfrm>
              <a:off x="5826157" y="2430121"/>
              <a:ext cx="1610268" cy="26997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strike="noStrike" kern="1200" cap="none" spc="0" normalizeH="0" baseline="0" noProof="0" dirty="0"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6" name="CustomText">
              <a:extLst>
                <a:ext uri="{FF2B5EF4-FFF2-40B4-BE49-F238E27FC236}">
                  <a16:creationId xmlns:a16="http://schemas.microsoft.com/office/drawing/2014/main" id="{133FF952-984B-4D3F-82FF-696F34293133}"/>
                </a:ext>
              </a:extLst>
            </p:cNvPr>
            <p:cNvSpPr/>
            <p:nvPr/>
          </p:nvSpPr>
          <p:spPr>
            <a:xfrm>
              <a:off x="5826157" y="3622181"/>
              <a:ext cx="1610268" cy="26997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strike="noStrike" kern="1200" cap="none" spc="0" normalizeH="0" baseline="0" noProof="0" dirty="0"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7" name="CustomText">
              <a:extLst>
                <a:ext uri="{FF2B5EF4-FFF2-40B4-BE49-F238E27FC236}">
                  <a16:creationId xmlns:a16="http://schemas.microsoft.com/office/drawing/2014/main" id="{9888C57E-AAFC-4AAD-934D-53739211F062}"/>
                </a:ext>
              </a:extLst>
            </p:cNvPr>
            <p:cNvSpPr/>
            <p:nvPr/>
          </p:nvSpPr>
          <p:spPr>
            <a:xfrm>
              <a:off x="5826157" y="4736695"/>
              <a:ext cx="1610268" cy="269975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strike="noStrike" kern="1200" cap="none" spc="0" normalizeH="0" baseline="0" noProof="0" dirty="0"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8" name="CustomText1">
              <a:extLst>
                <a:ext uri="{FF2B5EF4-FFF2-40B4-BE49-F238E27FC236}">
                  <a16:creationId xmlns:a16="http://schemas.microsoft.com/office/drawing/2014/main" id="{6BA09601-5846-4A52-888C-27EA9DDEFBF1}"/>
                </a:ext>
              </a:extLst>
            </p:cNvPr>
            <p:cNvSpPr txBox="1"/>
            <p:nvPr/>
          </p:nvSpPr>
          <p:spPr>
            <a:xfrm>
              <a:off x="5346735" y="2703462"/>
              <a:ext cx="277741" cy="276329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lnSpc>
                  <a:spcPct val="140000"/>
                </a:lnSpc>
              </a:pPr>
              <a:r>
                <a:rPr lang="en-US" sz="6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9" name="CustomText2">
              <a:extLst>
                <a:ext uri="{FF2B5EF4-FFF2-40B4-BE49-F238E27FC236}">
                  <a16:creationId xmlns:a16="http://schemas.microsoft.com/office/drawing/2014/main" id="{43F9E731-507A-453B-8BC1-0EF22D656D0F}"/>
                </a:ext>
              </a:extLst>
            </p:cNvPr>
            <p:cNvSpPr txBox="1"/>
            <p:nvPr/>
          </p:nvSpPr>
          <p:spPr>
            <a:xfrm>
              <a:off x="5355774" y="3820585"/>
              <a:ext cx="277741" cy="276329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lnSpc>
                  <a:spcPct val="140000"/>
                </a:lnSpc>
              </a:pPr>
              <a:r>
                <a:rPr lang="en-US" sz="6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0" name="CustomText3">
              <a:extLst>
                <a:ext uri="{FF2B5EF4-FFF2-40B4-BE49-F238E27FC236}">
                  <a16:creationId xmlns:a16="http://schemas.microsoft.com/office/drawing/2014/main" id="{3760A11F-05C2-47DC-B442-75FFB770874C}"/>
                </a:ext>
              </a:extLst>
            </p:cNvPr>
            <p:cNvSpPr txBox="1"/>
            <p:nvPr/>
          </p:nvSpPr>
          <p:spPr>
            <a:xfrm>
              <a:off x="5355774" y="4939247"/>
              <a:ext cx="277741" cy="276329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pPr>
                <a:lnSpc>
                  <a:spcPct val="140000"/>
                </a:lnSpc>
              </a:pPr>
              <a:r>
                <a:rPr lang="en-US" sz="6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713259B4-765F-48A2-924B-B13525C79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5" y="1576919"/>
            <a:ext cx="4796971" cy="4796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4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î$lïḋé">
            <a:extLst>
              <a:ext uri="{FF2B5EF4-FFF2-40B4-BE49-F238E27FC236}">
                <a16:creationId xmlns:a16="http://schemas.microsoft.com/office/drawing/2014/main" id="{70996077-95D3-40D7-89BA-59285A913B55}"/>
              </a:ext>
            </a:extLst>
          </p:cNvPr>
          <p:cNvGrpSpPr/>
          <p:nvPr/>
        </p:nvGrpSpPr>
        <p:grpSpPr>
          <a:xfrm>
            <a:off x="735806" y="2229965"/>
            <a:ext cx="10720388" cy="3988031"/>
            <a:chOff x="807573" y="2143106"/>
            <a:chExt cx="10720390" cy="3988032"/>
          </a:xfrm>
        </p:grpSpPr>
        <p:grpSp>
          <p:nvGrpSpPr>
            <p:cNvPr id="53" name="íşľiḑe">
              <a:extLst>
                <a:ext uri="{FF2B5EF4-FFF2-40B4-BE49-F238E27FC236}">
                  <a16:creationId xmlns:a16="http://schemas.microsoft.com/office/drawing/2014/main" id="{AD896735-8293-4DF1-9B47-7C06D923F7C7}"/>
                </a:ext>
              </a:extLst>
            </p:cNvPr>
            <p:cNvGrpSpPr/>
            <p:nvPr/>
          </p:nvGrpSpPr>
          <p:grpSpPr>
            <a:xfrm>
              <a:off x="807573" y="3008257"/>
              <a:ext cx="10720390" cy="3122881"/>
              <a:chOff x="-44628" y="2072921"/>
              <a:chExt cx="12445482" cy="3625409"/>
            </a:xfrm>
          </p:grpSpPr>
          <p:grpSp>
            <p:nvGrpSpPr>
              <p:cNvPr id="58" name="ïŝḻídê">
                <a:extLst>
                  <a:ext uri="{FF2B5EF4-FFF2-40B4-BE49-F238E27FC236}">
                    <a16:creationId xmlns:a16="http://schemas.microsoft.com/office/drawing/2014/main" id="{EB7261D5-F627-43B9-AD6D-E1EF3A63C1B1}"/>
                  </a:ext>
                </a:extLst>
              </p:cNvPr>
              <p:cNvGrpSpPr/>
              <p:nvPr/>
            </p:nvGrpSpPr>
            <p:grpSpPr>
              <a:xfrm>
                <a:off x="-44628" y="4140779"/>
                <a:ext cx="3749742" cy="1557551"/>
                <a:chOff x="182157" y="3771092"/>
                <a:chExt cx="3301762" cy="1279095"/>
              </a:xfrm>
            </p:grpSpPr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8CFFACFA-E1C7-45FC-A92B-233EC1199F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157" y="3771093"/>
                  <a:ext cx="2154643" cy="1279094"/>
                </a:xfrm>
                <a:prstGeom prst="line">
                  <a:avLst/>
                </a:prstGeom>
                <a:ln w="57150" cap="rnd">
                  <a:solidFill>
                    <a:schemeClr val="bg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7A7C3CFA-9A2C-44B6-AA85-93DAF9B26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36800" y="3771092"/>
                  <a:ext cx="1147119" cy="1"/>
                </a:xfrm>
                <a:prstGeom prst="line">
                  <a:avLst/>
                </a:prstGeom>
                <a:ln w="57150" cap="rnd">
                  <a:solidFill>
                    <a:schemeClr val="bg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ïṩlîḓè">
                <a:extLst>
                  <a:ext uri="{FF2B5EF4-FFF2-40B4-BE49-F238E27FC236}">
                    <a16:creationId xmlns:a16="http://schemas.microsoft.com/office/drawing/2014/main" id="{8DBFC7EF-4E4A-46B1-B64A-BEDB1FB21A83}"/>
                  </a:ext>
                </a:extLst>
              </p:cNvPr>
              <p:cNvGrpSpPr/>
              <p:nvPr/>
            </p:nvGrpSpPr>
            <p:grpSpPr>
              <a:xfrm>
                <a:off x="3705114" y="3451493"/>
                <a:ext cx="2390675" cy="692479"/>
                <a:chOff x="1378857" y="3771092"/>
                <a:chExt cx="2105062" cy="568679"/>
              </a:xfrm>
            </p:grpSpPr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3363C8B0-A4BC-4C1C-947E-6E42FDC8ED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78857" y="3771092"/>
                  <a:ext cx="957943" cy="568679"/>
                </a:xfrm>
                <a:prstGeom prst="line">
                  <a:avLst/>
                </a:prstGeom>
                <a:ln w="57150" cap="rnd">
                  <a:solidFill>
                    <a:schemeClr val="bg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35E2191E-C216-4B17-B5FC-25900223D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36800" y="3771092"/>
                  <a:ext cx="1147119" cy="1"/>
                </a:xfrm>
                <a:prstGeom prst="line">
                  <a:avLst/>
                </a:prstGeom>
                <a:ln w="57150" cap="rnd">
                  <a:solidFill>
                    <a:schemeClr val="bg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iṣḻîḋê">
                <a:extLst>
                  <a:ext uri="{FF2B5EF4-FFF2-40B4-BE49-F238E27FC236}">
                    <a16:creationId xmlns:a16="http://schemas.microsoft.com/office/drawing/2014/main" id="{3818B505-9596-417E-84D0-06D3C6A212B0}"/>
                  </a:ext>
                </a:extLst>
              </p:cNvPr>
              <p:cNvGrpSpPr/>
              <p:nvPr/>
            </p:nvGrpSpPr>
            <p:grpSpPr>
              <a:xfrm>
                <a:off x="6095232" y="2762207"/>
                <a:ext cx="2390675" cy="692479"/>
                <a:chOff x="1378857" y="3771092"/>
                <a:chExt cx="2105062" cy="568679"/>
              </a:xfrm>
            </p:grpSpPr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35CDFD8-0478-452B-AD09-B72AC2CBA2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78857" y="3771092"/>
                  <a:ext cx="957943" cy="568679"/>
                </a:xfrm>
                <a:prstGeom prst="line">
                  <a:avLst/>
                </a:prstGeom>
                <a:ln w="57150" cap="rnd">
                  <a:solidFill>
                    <a:schemeClr val="bg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FFA10C8A-C3AC-48FA-9027-64704CFF79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36800" y="3771092"/>
                  <a:ext cx="1147119" cy="1"/>
                </a:xfrm>
                <a:prstGeom prst="line">
                  <a:avLst/>
                </a:prstGeom>
                <a:ln w="57150" cap="rnd">
                  <a:solidFill>
                    <a:schemeClr val="bg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iṧlîḋê">
                <a:extLst>
                  <a:ext uri="{FF2B5EF4-FFF2-40B4-BE49-F238E27FC236}">
                    <a16:creationId xmlns:a16="http://schemas.microsoft.com/office/drawing/2014/main" id="{11129287-541F-47EE-8C01-1EF1E34477AE}"/>
                  </a:ext>
                </a:extLst>
              </p:cNvPr>
              <p:cNvGrpSpPr/>
              <p:nvPr/>
            </p:nvGrpSpPr>
            <p:grpSpPr>
              <a:xfrm>
                <a:off x="8501832" y="2072921"/>
                <a:ext cx="3899022" cy="692479"/>
                <a:chOff x="1378857" y="3771092"/>
                <a:chExt cx="3433207" cy="568679"/>
              </a:xfrm>
            </p:grpSpPr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96F14C5D-C03D-4B15-BFA0-289AAFA2A9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78857" y="3771092"/>
                  <a:ext cx="957943" cy="568679"/>
                </a:xfrm>
                <a:prstGeom prst="line">
                  <a:avLst/>
                </a:prstGeom>
                <a:ln w="57150" cap="rnd">
                  <a:solidFill>
                    <a:schemeClr val="bg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8BED949-DD05-49CB-8E75-523AA33629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36800" y="3771093"/>
                  <a:ext cx="2475264" cy="1"/>
                </a:xfrm>
                <a:prstGeom prst="line">
                  <a:avLst/>
                </a:prstGeom>
                <a:ln w="57150" cap="rnd">
                  <a:solidFill>
                    <a:schemeClr val="bg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íṥ1íďé">
                <a:extLst>
                  <a:ext uri="{FF2B5EF4-FFF2-40B4-BE49-F238E27FC236}">
                    <a16:creationId xmlns:a16="http://schemas.microsoft.com/office/drawing/2014/main" id="{A1546D65-785A-4CCC-89D5-F3FCDE6FB6C9}"/>
                  </a:ext>
                </a:extLst>
              </p:cNvPr>
              <p:cNvGrpSpPr/>
              <p:nvPr/>
            </p:nvGrpSpPr>
            <p:grpSpPr>
              <a:xfrm>
                <a:off x="3588539" y="3933308"/>
                <a:ext cx="421330" cy="421330"/>
                <a:chOff x="3283590" y="2455656"/>
                <a:chExt cx="421330" cy="421330"/>
              </a:xfrm>
            </p:grpSpPr>
            <p:sp>
              <p:nvSpPr>
                <p:cNvPr id="69" name="iŝḻîḑé">
                  <a:extLst>
                    <a:ext uri="{FF2B5EF4-FFF2-40B4-BE49-F238E27FC236}">
                      <a16:creationId xmlns:a16="http://schemas.microsoft.com/office/drawing/2014/main" id="{91306F26-62D2-415B-85B3-A9C42C95C843}"/>
                    </a:ext>
                  </a:extLst>
                </p:cNvPr>
                <p:cNvSpPr/>
                <p:nvPr/>
              </p:nvSpPr>
              <p:spPr>
                <a:xfrm>
                  <a:off x="3283590" y="2455656"/>
                  <a:ext cx="421330" cy="42133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íşḻïďê">
                  <a:extLst>
                    <a:ext uri="{FF2B5EF4-FFF2-40B4-BE49-F238E27FC236}">
                      <a16:creationId xmlns:a16="http://schemas.microsoft.com/office/drawing/2014/main" id="{07CA8E0D-13DB-452B-924A-65C10BA14013}"/>
                    </a:ext>
                  </a:extLst>
                </p:cNvPr>
                <p:cNvSpPr/>
                <p:nvPr/>
              </p:nvSpPr>
              <p:spPr>
                <a:xfrm>
                  <a:off x="3366641" y="2538707"/>
                  <a:ext cx="255228" cy="25522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3" name="îṩḷîďê">
                <a:extLst>
                  <a:ext uri="{FF2B5EF4-FFF2-40B4-BE49-F238E27FC236}">
                    <a16:creationId xmlns:a16="http://schemas.microsoft.com/office/drawing/2014/main" id="{6592B17B-AC14-435C-B4A2-B8342EA424BD}"/>
                  </a:ext>
                </a:extLst>
              </p:cNvPr>
              <p:cNvGrpSpPr/>
              <p:nvPr/>
            </p:nvGrpSpPr>
            <p:grpSpPr>
              <a:xfrm>
                <a:off x="5880946" y="3240828"/>
                <a:ext cx="421330" cy="421330"/>
                <a:chOff x="3283590" y="2455656"/>
                <a:chExt cx="421330" cy="421330"/>
              </a:xfrm>
            </p:grpSpPr>
            <p:sp>
              <p:nvSpPr>
                <p:cNvPr id="67" name="íśľïḍê">
                  <a:extLst>
                    <a:ext uri="{FF2B5EF4-FFF2-40B4-BE49-F238E27FC236}">
                      <a16:creationId xmlns:a16="http://schemas.microsoft.com/office/drawing/2014/main" id="{FC4A1D47-58EB-4429-8DAD-8FE436A32CD8}"/>
                    </a:ext>
                  </a:extLst>
                </p:cNvPr>
                <p:cNvSpPr/>
                <p:nvPr/>
              </p:nvSpPr>
              <p:spPr>
                <a:xfrm>
                  <a:off x="3283590" y="2455656"/>
                  <a:ext cx="421330" cy="42133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îṩlidè">
                  <a:extLst>
                    <a:ext uri="{FF2B5EF4-FFF2-40B4-BE49-F238E27FC236}">
                      <a16:creationId xmlns:a16="http://schemas.microsoft.com/office/drawing/2014/main" id="{C56E1127-82A3-47FE-813B-3496389DCAB7}"/>
                    </a:ext>
                  </a:extLst>
                </p:cNvPr>
                <p:cNvSpPr/>
                <p:nvPr/>
              </p:nvSpPr>
              <p:spPr>
                <a:xfrm>
                  <a:off x="3366641" y="2538707"/>
                  <a:ext cx="255228" cy="25522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4" name="ïŝḻídé">
                <a:extLst>
                  <a:ext uri="{FF2B5EF4-FFF2-40B4-BE49-F238E27FC236}">
                    <a16:creationId xmlns:a16="http://schemas.microsoft.com/office/drawing/2014/main" id="{1079CDB8-9B9B-4C7A-8B18-63170B769FD5}"/>
                  </a:ext>
                </a:extLst>
              </p:cNvPr>
              <p:cNvGrpSpPr/>
              <p:nvPr/>
            </p:nvGrpSpPr>
            <p:grpSpPr>
              <a:xfrm>
                <a:off x="8291167" y="2508000"/>
                <a:ext cx="421330" cy="421330"/>
                <a:chOff x="3283590" y="2455656"/>
                <a:chExt cx="421330" cy="421330"/>
              </a:xfrm>
            </p:grpSpPr>
            <p:sp>
              <p:nvSpPr>
                <p:cNvPr id="65" name="išliḑé">
                  <a:extLst>
                    <a:ext uri="{FF2B5EF4-FFF2-40B4-BE49-F238E27FC236}">
                      <a16:creationId xmlns:a16="http://schemas.microsoft.com/office/drawing/2014/main" id="{1492A199-D014-45CF-AB97-9D1A8767ABC5}"/>
                    </a:ext>
                  </a:extLst>
                </p:cNvPr>
                <p:cNvSpPr/>
                <p:nvPr/>
              </p:nvSpPr>
              <p:spPr>
                <a:xfrm>
                  <a:off x="3283590" y="2455656"/>
                  <a:ext cx="421330" cy="42133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íṩlíḍê">
                  <a:extLst>
                    <a:ext uri="{FF2B5EF4-FFF2-40B4-BE49-F238E27FC236}">
                      <a16:creationId xmlns:a16="http://schemas.microsoft.com/office/drawing/2014/main" id="{99801E61-96C9-4538-8F63-7E2CC0F3042F}"/>
                    </a:ext>
                  </a:extLst>
                </p:cNvPr>
                <p:cNvSpPr/>
                <p:nvPr/>
              </p:nvSpPr>
              <p:spPr>
                <a:xfrm>
                  <a:off x="3366641" y="2538707"/>
                  <a:ext cx="255228" cy="25522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4" name="ïṩ1îdê">
              <a:extLst>
                <a:ext uri="{FF2B5EF4-FFF2-40B4-BE49-F238E27FC236}">
                  <a16:creationId xmlns:a16="http://schemas.microsoft.com/office/drawing/2014/main" id="{DFC8917A-CBC3-4B41-B84A-1D380B76B3A4}"/>
                </a:ext>
              </a:extLst>
            </p:cNvPr>
            <p:cNvSpPr/>
            <p:nvPr/>
          </p:nvSpPr>
          <p:spPr>
            <a:xfrm>
              <a:off x="3182760" y="3927681"/>
              <a:ext cx="459844" cy="830060"/>
            </a:xfrm>
            <a:custGeom>
              <a:avLst/>
              <a:gdLst>
                <a:gd name="T0" fmla="*/ 91 w 142"/>
                <a:gd name="T1" fmla="*/ 61 h 256"/>
                <a:gd name="T2" fmla="*/ 90 w 142"/>
                <a:gd name="T3" fmla="*/ 61 h 256"/>
                <a:gd name="T4" fmla="*/ 104 w 142"/>
                <a:gd name="T5" fmla="*/ 33 h 256"/>
                <a:gd name="T6" fmla="*/ 71 w 142"/>
                <a:gd name="T7" fmla="*/ 0 h 256"/>
                <a:gd name="T8" fmla="*/ 38 w 142"/>
                <a:gd name="T9" fmla="*/ 33 h 256"/>
                <a:gd name="T10" fmla="*/ 52 w 142"/>
                <a:gd name="T11" fmla="*/ 61 h 256"/>
                <a:gd name="T12" fmla="*/ 51 w 142"/>
                <a:gd name="T13" fmla="*/ 61 h 256"/>
                <a:gd name="T14" fmla="*/ 0 w 142"/>
                <a:gd name="T15" fmla="*/ 116 h 256"/>
                <a:gd name="T16" fmla="*/ 0 w 142"/>
                <a:gd name="T17" fmla="*/ 141 h 256"/>
                <a:gd name="T18" fmla="*/ 16 w 142"/>
                <a:gd name="T19" fmla="*/ 156 h 256"/>
                <a:gd name="T20" fmla="*/ 31 w 142"/>
                <a:gd name="T21" fmla="*/ 141 h 256"/>
                <a:gd name="T22" fmla="*/ 31 w 142"/>
                <a:gd name="T23" fmla="*/ 116 h 256"/>
                <a:gd name="T24" fmla="*/ 36 w 142"/>
                <a:gd name="T25" fmla="*/ 101 h 256"/>
                <a:gd name="T26" fmla="*/ 36 w 142"/>
                <a:gd name="T27" fmla="*/ 241 h 256"/>
                <a:gd name="T28" fmla="*/ 51 w 142"/>
                <a:gd name="T29" fmla="*/ 256 h 256"/>
                <a:gd name="T30" fmla="*/ 67 w 142"/>
                <a:gd name="T31" fmla="*/ 241 h 256"/>
                <a:gd name="T32" fmla="*/ 67 w 142"/>
                <a:gd name="T33" fmla="*/ 177 h 256"/>
                <a:gd name="T34" fmla="*/ 75 w 142"/>
                <a:gd name="T35" fmla="*/ 177 h 256"/>
                <a:gd name="T36" fmla="*/ 75 w 142"/>
                <a:gd name="T37" fmla="*/ 241 h 256"/>
                <a:gd name="T38" fmla="*/ 91 w 142"/>
                <a:gd name="T39" fmla="*/ 256 h 256"/>
                <a:gd name="T40" fmla="*/ 106 w 142"/>
                <a:gd name="T41" fmla="*/ 241 h 256"/>
                <a:gd name="T42" fmla="*/ 106 w 142"/>
                <a:gd name="T43" fmla="*/ 101 h 256"/>
                <a:gd name="T44" fmla="*/ 111 w 142"/>
                <a:gd name="T45" fmla="*/ 116 h 256"/>
                <a:gd name="T46" fmla="*/ 111 w 142"/>
                <a:gd name="T47" fmla="*/ 141 h 256"/>
                <a:gd name="T48" fmla="*/ 126 w 142"/>
                <a:gd name="T49" fmla="*/ 156 h 256"/>
                <a:gd name="T50" fmla="*/ 142 w 142"/>
                <a:gd name="T51" fmla="*/ 141 h 256"/>
                <a:gd name="T52" fmla="*/ 142 w 142"/>
                <a:gd name="T53" fmla="*/ 116 h 256"/>
                <a:gd name="T54" fmla="*/ 91 w 142"/>
                <a:gd name="T55" fmla="*/ 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256">
                  <a:moveTo>
                    <a:pt x="91" y="61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99" y="55"/>
                    <a:pt x="104" y="45"/>
                    <a:pt x="104" y="33"/>
                  </a:cubicBezTo>
                  <a:cubicBezTo>
                    <a:pt x="104" y="15"/>
                    <a:pt x="89" y="0"/>
                    <a:pt x="71" y="0"/>
                  </a:cubicBezTo>
                  <a:cubicBezTo>
                    <a:pt x="53" y="0"/>
                    <a:pt x="38" y="15"/>
                    <a:pt x="38" y="33"/>
                  </a:cubicBezTo>
                  <a:cubicBezTo>
                    <a:pt x="38" y="45"/>
                    <a:pt x="43" y="55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23" y="61"/>
                    <a:pt x="0" y="85"/>
                    <a:pt x="0" y="116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24" y="156"/>
                    <a:pt x="31" y="149"/>
                    <a:pt x="31" y="141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0"/>
                    <a:pt x="33" y="105"/>
                    <a:pt x="36" y="101"/>
                  </a:cubicBezTo>
                  <a:cubicBezTo>
                    <a:pt x="36" y="241"/>
                    <a:pt x="36" y="241"/>
                    <a:pt x="36" y="241"/>
                  </a:cubicBezTo>
                  <a:cubicBezTo>
                    <a:pt x="36" y="249"/>
                    <a:pt x="43" y="256"/>
                    <a:pt x="51" y="256"/>
                  </a:cubicBezTo>
                  <a:cubicBezTo>
                    <a:pt x="60" y="256"/>
                    <a:pt x="67" y="249"/>
                    <a:pt x="67" y="241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9"/>
                    <a:pt x="82" y="256"/>
                    <a:pt x="91" y="256"/>
                  </a:cubicBezTo>
                  <a:cubicBezTo>
                    <a:pt x="99" y="256"/>
                    <a:pt x="106" y="249"/>
                    <a:pt x="106" y="24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9" y="105"/>
                    <a:pt x="111" y="110"/>
                    <a:pt x="111" y="116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9"/>
                    <a:pt x="118" y="156"/>
                    <a:pt x="126" y="156"/>
                  </a:cubicBezTo>
                  <a:cubicBezTo>
                    <a:pt x="135" y="156"/>
                    <a:pt x="142" y="149"/>
                    <a:pt x="142" y="141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85"/>
                    <a:pt x="119" y="61"/>
                    <a:pt x="91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îślîḑê">
              <a:extLst>
                <a:ext uri="{FF2B5EF4-FFF2-40B4-BE49-F238E27FC236}">
                  <a16:creationId xmlns:a16="http://schemas.microsoft.com/office/drawing/2014/main" id="{2E8BBDC8-E377-419D-8DB9-C1244EB99E5F}"/>
                </a:ext>
              </a:extLst>
            </p:cNvPr>
            <p:cNvSpPr/>
            <p:nvPr/>
          </p:nvSpPr>
          <p:spPr>
            <a:xfrm>
              <a:off x="5192362" y="3331392"/>
              <a:ext cx="390342" cy="830060"/>
            </a:xfrm>
            <a:custGeom>
              <a:avLst/>
              <a:gdLst>
                <a:gd name="connsiteX0" fmla="*/ 59298 w 159012"/>
                <a:gd name="connsiteY0" fmla="*/ 82550 h 338138"/>
                <a:gd name="connsiteX1" fmla="*/ 105677 w 159012"/>
                <a:gd name="connsiteY1" fmla="*/ 82550 h 338138"/>
                <a:gd name="connsiteX2" fmla="*/ 117603 w 159012"/>
                <a:gd name="connsiteY2" fmla="*/ 93090 h 338138"/>
                <a:gd name="connsiteX3" fmla="*/ 117603 w 159012"/>
                <a:gd name="connsiteY3" fmla="*/ 94407 h 338138"/>
                <a:gd name="connsiteX4" fmla="*/ 117603 w 159012"/>
                <a:gd name="connsiteY4" fmla="*/ 132614 h 338138"/>
                <a:gd name="connsiteX5" fmla="*/ 122903 w 159012"/>
                <a:gd name="connsiteY5" fmla="*/ 143153 h 338138"/>
                <a:gd name="connsiteX6" fmla="*/ 156031 w 159012"/>
                <a:gd name="connsiteY6" fmla="*/ 180042 h 338138"/>
                <a:gd name="connsiteX7" fmla="*/ 156031 w 159012"/>
                <a:gd name="connsiteY7" fmla="*/ 195852 h 338138"/>
                <a:gd name="connsiteX8" fmla="*/ 152055 w 159012"/>
                <a:gd name="connsiteY8" fmla="*/ 199804 h 338138"/>
                <a:gd name="connsiteX9" fmla="*/ 145430 w 159012"/>
                <a:gd name="connsiteY9" fmla="*/ 202439 h 338138"/>
                <a:gd name="connsiteX10" fmla="*/ 137479 w 159012"/>
                <a:gd name="connsiteY10" fmla="*/ 199804 h 338138"/>
                <a:gd name="connsiteX11" fmla="*/ 117603 w 159012"/>
                <a:gd name="connsiteY11" fmla="*/ 178725 h 338138"/>
                <a:gd name="connsiteX12" fmla="*/ 117603 w 159012"/>
                <a:gd name="connsiteY12" fmla="*/ 195852 h 338138"/>
                <a:gd name="connsiteX13" fmla="*/ 117603 w 159012"/>
                <a:gd name="connsiteY13" fmla="*/ 197169 h 338138"/>
                <a:gd name="connsiteX14" fmla="*/ 128203 w 159012"/>
                <a:gd name="connsiteY14" fmla="*/ 222201 h 338138"/>
                <a:gd name="connsiteX15" fmla="*/ 136154 w 159012"/>
                <a:gd name="connsiteY15" fmla="*/ 251185 h 338138"/>
                <a:gd name="connsiteX16" fmla="*/ 145430 w 159012"/>
                <a:gd name="connsiteY16" fmla="*/ 314424 h 338138"/>
                <a:gd name="connsiteX17" fmla="*/ 129529 w 159012"/>
                <a:gd name="connsiteY17" fmla="*/ 336821 h 338138"/>
                <a:gd name="connsiteX18" fmla="*/ 128203 w 159012"/>
                <a:gd name="connsiteY18" fmla="*/ 336821 h 338138"/>
                <a:gd name="connsiteX19" fmla="*/ 122903 w 159012"/>
                <a:gd name="connsiteY19" fmla="*/ 338138 h 338138"/>
                <a:gd name="connsiteX20" fmla="*/ 107002 w 159012"/>
                <a:gd name="connsiteY20" fmla="*/ 323646 h 338138"/>
                <a:gd name="connsiteX21" fmla="*/ 101701 w 159012"/>
                <a:gd name="connsiteY21" fmla="*/ 270947 h 338138"/>
                <a:gd name="connsiteX22" fmla="*/ 95076 w 159012"/>
                <a:gd name="connsiteY22" fmla="*/ 244598 h 338138"/>
                <a:gd name="connsiteX23" fmla="*/ 83150 w 159012"/>
                <a:gd name="connsiteY23" fmla="*/ 215614 h 338138"/>
                <a:gd name="connsiteX24" fmla="*/ 50022 w 159012"/>
                <a:gd name="connsiteY24" fmla="*/ 318376 h 338138"/>
                <a:gd name="connsiteX25" fmla="*/ 32796 w 159012"/>
                <a:gd name="connsiteY25" fmla="*/ 331551 h 338138"/>
                <a:gd name="connsiteX26" fmla="*/ 27495 w 159012"/>
                <a:gd name="connsiteY26" fmla="*/ 330233 h 338138"/>
                <a:gd name="connsiteX27" fmla="*/ 24845 w 159012"/>
                <a:gd name="connsiteY27" fmla="*/ 330233 h 338138"/>
                <a:gd name="connsiteX28" fmla="*/ 14244 w 159012"/>
                <a:gd name="connsiteY28" fmla="*/ 321011 h 338138"/>
                <a:gd name="connsiteX29" fmla="*/ 12919 w 159012"/>
                <a:gd name="connsiteY29" fmla="*/ 307836 h 338138"/>
                <a:gd name="connsiteX30" fmla="*/ 48697 w 159012"/>
                <a:gd name="connsiteY30" fmla="*/ 198487 h 338138"/>
                <a:gd name="connsiteX31" fmla="*/ 48697 w 159012"/>
                <a:gd name="connsiteY31" fmla="*/ 197169 h 338138"/>
                <a:gd name="connsiteX32" fmla="*/ 48697 w 159012"/>
                <a:gd name="connsiteY32" fmla="*/ 155011 h 338138"/>
                <a:gd name="connsiteX33" fmla="*/ 27495 w 159012"/>
                <a:gd name="connsiteY33" fmla="*/ 197169 h 338138"/>
                <a:gd name="connsiteX34" fmla="*/ 18219 w 159012"/>
                <a:gd name="connsiteY34" fmla="*/ 202439 h 338138"/>
                <a:gd name="connsiteX35" fmla="*/ 12919 w 159012"/>
                <a:gd name="connsiteY35" fmla="*/ 202439 h 338138"/>
                <a:gd name="connsiteX36" fmla="*/ 6293 w 159012"/>
                <a:gd name="connsiteY36" fmla="*/ 199804 h 338138"/>
                <a:gd name="connsiteX37" fmla="*/ 993 w 159012"/>
                <a:gd name="connsiteY37" fmla="*/ 193217 h 338138"/>
                <a:gd name="connsiteX38" fmla="*/ 993 w 159012"/>
                <a:gd name="connsiteY38" fmla="*/ 185312 h 338138"/>
                <a:gd name="connsiteX39" fmla="*/ 46047 w 159012"/>
                <a:gd name="connsiteY39" fmla="*/ 90455 h 338138"/>
                <a:gd name="connsiteX40" fmla="*/ 59298 w 159012"/>
                <a:gd name="connsiteY40" fmla="*/ 82550 h 338138"/>
                <a:gd name="connsiteX41" fmla="*/ 85393 w 159012"/>
                <a:gd name="connsiteY41" fmla="*/ 0 h 338138"/>
                <a:gd name="connsiteX42" fmla="*/ 120318 w 159012"/>
                <a:gd name="connsiteY42" fmla="*/ 36513 h 338138"/>
                <a:gd name="connsiteX43" fmla="*/ 85393 w 159012"/>
                <a:gd name="connsiteY43" fmla="*/ 73026 h 338138"/>
                <a:gd name="connsiteX44" fmla="*/ 50468 w 159012"/>
                <a:gd name="connsiteY44" fmla="*/ 36513 h 338138"/>
                <a:gd name="connsiteX45" fmla="*/ 85393 w 159012"/>
                <a:gd name="connsiteY4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9012" h="338138">
                  <a:moveTo>
                    <a:pt x="59298" y="82550"/>
                  </a:moveTo>
                  <a:cubicBezTo>
                    <a:pt x="59298" y="82550"/>
                    <a:pt x="59298" y="82550"/>
                    <a:pt x="105677" y="82550"/>
                  </a:cubicBezTo>
                  <a:cubicBezTo>
                    <a:pt x="112302" y="82550"/>
                    <a:pt x="117603" y="86502"/>
                    <a:pt x="117603" y="93090"/>
                  </a:cubicBezTo>
                  <a:cubicBezTo>
                    <a:pt x="117603" y="93090"/>
                    <a:pt x="117603" y="93090"/>
                    <a:pt x="117603" y="94407"/>
                  </a:cubicBezTo>
                  <a:cubicBezTo>
                    <a:pt x="117603" y="94407"/>
                    <a:pt x="117603" y="94407"/>
                    <a:pt x="117603" y="132614"/>
                  </a:cubicBezTo>
                  <a:cubicBezTo>
                    <a:pt x="118928" y="135249"/>
                    <a:pt x="120253" y="140518"/>
                    <a:pt x="122903" y="143153"/>
                  </a:cubicBezTo>
                  <a:cubicBezTo>
                    <a:pt x="122903" y="143153"/>
                    <a:pt x="122903" y="143153"/>
                    <a:pt x="156031" y="180042"/>
                  </a:cubicBezTo>
                  <a:cubicBezTo>
                    <a:pt x="160006" y="183995"/>
                    <a:pt x="160006" y="190582"/>
                    <a:pt x="156031" y="195852"/>
                  </a:cubicBezTo>
                  <a:cubicBezTo>
                    <a:pt x="156031" y="195852"/>
                    <a:pt x="156031" y="195852"/>
                    <a:pt x="152055" y="199804"/>
                  </a:cubicBezTo>
                  <a:cubicBezTo>
                    <a:pt x="150730" y="201122"/>
                    <a:pt x="148080" y="202439"/>
                    <a:pt x="145430" y="202439"/>
                  </a:cubicBezTo>
                  <a:cubicBezTo>
                    <a:pt x="141455" y="202439"/>
                    <a:pt x="138804" y="201122"/>
                    <a:pt x="137479" y="199804"/>
                  </a:cubicBezTo>
                  <a:cubicBezTo>
                    <a:pt x="137479" y="199804"/>
                    <a:pt x="137479" y="199804"/>
                    <a:pt x="117603" y="178725"/>
                  </a:cubicBezTo>
                  <a:cubicBezTo>
                    <a:pt x="117603" y="178725"/>
                    <a:pt x="117603" y="178725"/>
                    <a:pt x="117603" y="195852"/>
                  </a:cubicBezTo>
                  <a:cubicBezTo>
                    <a:pt x="117603" y="195852"/>
                    <a:pt x="117603" y="195852"/>
                    <a:pt x="117603" y="197169"/>
                  </a:cubicBezTo>
                  <a:cubicBezTo>
                    <a:pt x="117603" y="197169"/>
                    <a:pt x="117603" y="197169"/>
                    <a:pt x="128203" y="222201"/>
                  </a:cubicBezTo>
                  <a:cubicBezTo>
                    <a:pt x="132179" y="230106"/>
                    <a:pt x="136154" y="243281"/>
                    <a:pt x="136154" y="251185"/>
                  </a:cubicBezTo>
                  <a:cubicBezTo>
                    <a:pt x="136154" y="251185"/>
                    <a:pt x="136154" y="251185"/>
                    <a:pt x="145430" y="314424"/>
                  </a:cubicBezTo>
                  <a:cubicBezTo>
                    <a:pt x="146755" y="324963"/>
                    <a:pt x="140129" y="334186"/>
                    <a:pt x="129529" y="336821"/>
                  </a:cubicBezTo>
                  <a:cubicBezTo>
                    <a:pt x="129529" y="336821"/>
                    <a:pt x="129529" y="336821"/>
                    <a:pt x="128203" y="336821"/>
                  </a:cubicBezTo>
                  <a:cubicBezTo>
                    <a:pt x="126878" y="338138"/>
                    <a:pt x="124228" y="338138"/>
                    <a:pt x="122903" y="338138"/>
                  </a:cubicBezTo>
                  <a:cubicBezTo>
                    <a:pt x="114952" y="338138"/>
                    <a:pt x="108327" y="331551"/>
                    <a:pt x="107002" y="323646"/>
                  </a:cubicBezTo>
                  <a:cubicBezTo>
                    <a:pt x="107002" y="323646"/>
                    <a:pt x="107002" y="323646"/>
                    <a:pt x="101701" y="270947"/>
                  </a:cubicBezTo>
                  <a:cubicBezTo>
                    <a:pt x="101701" y="263043"/>
                    <a:pt x="97726" y="251185"/>
                    <a:pt x="95076" y="244598"/>
                  </a:cubicBezTo>
                  <a:cubicBezTo>
                    <a:pt x="95076" y="244598"/>
                    <a:pt x="95076" y="244598"/>
                    <a:pt x="83150" y="215614"/>
                  </a:cubicBezTo>
                  <a:cubicBezTo>
                    <a:pt x="83150" y="215614"/>
                    <a:pt x="83150" y="215614"/>
                    <a:pt x="50022" y="318376"/>
                  </a:cubicBezTo>
                  <a:cubicBezTo>
                    <a:pt x="47372" y="326281"/>
                    <a:pt x="40746" y="331551"/>
                    <a:pt x="32796" y="331551"/>
                  </a:cubicBezTo>
                  <a:cubicBezTo>
                    <a:pt x="30145" y="331551"/>
                    <a:pt x="28820" y="331551"/>
                    <a:pt x="27495" y="330233"/>
                  </a:cubicBezTo>
                  <a:cubicBezTo>
                    <a:pt x="27495" y="330233"/>
                    <a:pt x="27495" y="330233"/>
                    <a:pt x="24845" y="330233"/>
                  </a:cubicBezTo>
                  <a:cubicBezTo>
                    <a:pt x="20870" y="328916"/>
                    <a:pt x="16894" y="326281"/>
                    <a:pt x="14244" y="321011"/>
                  </a:cubicBezTo>
                  <a:cubicBezTo>
                    <a:pt x="11594" y="317059"/>
                    <a:pt x="11594" y="313106"/>
                    <a:pt x="12919" y="307836"/>
                  </a:cubicBezTo>
                  <a:cubicBezTo>
                    <a:pt x="12919" y="307836"/>
                    <a:pt x="12919" y="307836"/>
                    <a:pt x="48697" y="198487"/>
                  </a:cubicBezTo>
                  <a:cubicBezTo>
                    <a:pt x="48697" y="197169"/>
                    <a:pt x="48697" y="197169"/>
                    <a:pt x="48697" y="197169"/>
                  </a:cubicBezTo>
                  <a:cubicBezTo>
                    <a:pt x="48697" y="197169"/>
                    <a:pt x="48697" y="197169"/>
                    <a:pt x="48697" y="155011"/>
                  </a:cubicBezTo>
                  <a:cubicBezTo>
                    <a:pt x="48697" y="155011"/>
                    <a:pt x="48697" y="155011"/>
                    <a:pt x="27495" y="197169"/>
                  </a:cubicBezTo>
                  <a:cubicBezTo>
                    <a:pt x="26170" y="201122"/>
                    <a:pt x="22195" y="202439"/>
                    <a:pt x="18219" y="202439"/>
                  </a:cubicBezTo>
                  <a:cubicBezTo>
                    <a:pt x="16894" y="202439"/>
                    <a:pt x="14244" y="202439"/>
                    <a:pt x="12919" y="202439"/>
                  </a:cubicBezTo>
                  <a:cubicBezTo>
                    <a:pt x="12919" y="202439"/>
                    <a:pt x="12919" y="202439"/>
                    <a:pt x="6293" y="199804"/>
                  </a:cubicBezTo>
                  <a:cubicBezTo>
                    <a:pt x="3643" y="198487"/>
                    <a:pt x="2318" y="195852"/>
                    <a:pt x="993" y="193217"/>
                  </a:cubicBezTo>
                  <a:cubicBezTo>
                    <a:pt x="-332" y="190582"/>
                    <a:pt x="-332" y="187947"/>
                    <a:pt x="993" y="185312"/>
                  </a:cubicBezTo>
                  <a:cubicBezTo>
                    <a:pt x="993" y="185312"/>
                    <a:pt x="993" y="185312"/>
                    <a:pt x="46047" y="90455"/>
                  </a:cubicBezTo>
                  <a:cubicBezTo>
                    <a:pt x="48697" y="85185"/>
                    <a:pt x="53997" y="82550"/>
                    <a:pt x="59298" y="82550"/>
                  </a:cubicBezTo>
                  <a:close/>
                  <a:moveTo>
                    <a:pt x="85393" y="0"/>
                  </a:moveTo>
                  <a:cubicBezTo>
                    <a:pt x="104682" y="0"/>
                    <a:pt x="120318" y="16347"/>
                    <a:pt x="120318" y="36513"/>
                  </a:cubicBezTo>
                  <a:cubicBezTo>
                    <a:pt x="120318" y="56679"/>
                    <a:pt x="104682" y="73026"/>
                    <a:pt x="85393" y="73026"/>
                  </a:cubicBezTo>
                  <a:cubicBezTo>
                    <a:pt x="66104" y="73026"/>
                    <a:pt x="50468" y="56679"/>
                    <a:pt x="50468" y="36513"/>
                  </a:cubicBezTo>
                  <a:cubicBezTo>
                    <a:pt x="50468" y="16347"/>
                    <a:pt x="66104" y="0"/>
                    <a:pt x="85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í$ḻïḓe">
              <a:extLst>
                <a:ext uri="{FF2B5EF4-FFF2-40B4-BE49-F238E27FC236}">
                  <a16:creationId xmlns:a16="http://schemas.microsoft.com/office/drawing/2014/main" id="{BAE7253F-7554-4D59-A5EB-8359D40A2CEE}"/>
                </a:ext>
              </a:extLst>
            </p:cNvPr>
            <p:cNvSpPr/>
            <p:nvPr/>
          </p:nvSpPr>
          <p:spPr>
            <a:xfrm>
              <a:off x="7021727" y="2734433"/>
              <a:ext cx="802222" cy="83006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îšļíḍê">
              <a:extLst>
                <a:ext uri="{FF2B5EF4-FFF2-40B4-BE49-F238E27FC236}">
                  <a16:creationId xmlns:a16="http://schemas.microsoft.com/office/drawing/2014/main" id="{2985B37B-5963-4513-A341-B07E6C76F6B3}"/>
                </a:ext>
              </a:extLst>
            </p:cNvPr>
            <p:cNvSpPr/>
            <p:nvPr/>
          </p:nvSpPr>
          <p:spPr>
            <a:xfrm>
              <a:off x="9977408" y="2143106"/>
              <a:ext cx="679653" cy="830060"/>
            </a:xfrm>
            <a:custGeom>
              <a:avLst/>
              <a:gdLst>
                <a:gd name="connsiteX0" fmla="*/ 257144 w 271667"/>
                <a:gd name="connsiteY0" fmla="*/ 19113 h 331787"/>
                <a:gd name="connsiteX1" fmla="*/ 267707 w 271667"/>
                <a:gd name="connsiteY1" fmla="*/ 24066 h 331787"/>
                <a:gd name="connsiteX2" fmla="*/ 267707 w 271667"/>
                <a:gd name="connsiteY2" fmla="*/ 46517 h 331787"/>
                <a:gd name="connsiteX3" fmla="*/ 199047 w 271667"/>
                <a:gd name="connsiteY3" fmla="*/ 115193 h 331787"/>
                <a:gd name="connsiteX4" fmla="*/ 188484 w 271667"/>
                <a:gd name="connsiteY4" fmla="*/ 144249 h 331787"/>
                <a:gd name="connsiteX5" fmla="*/ 188484 w 271667"/>
                <a:gd name="connsiteY5" fmla="*/ 331787 h 331787"/>
                <a:gd name="connsiteX6" fmla="*/ 146232 w 271667"/>
                <a:gd name="connsiteY6" fmla="*/ 331787 h 331787"/>
                <a:gd name="connsiteX7" fmla="*/ 146232 w 271667"/>
                <a:gd name="connsiteY7" fmla="*/ 207642 h 331787"/>
                <a:gd name="connsiteX8" fmla="*/ 126427 w 271667"/>
                <a:gd name="connsiteY8" fmla="*/ 207642 h 331787"/>
                <a:gd name="connsiteX9" fmla="*/ 126427 w 271667"/>
                <a:gd name="connsiteY9" fmla="*/ 331787 h 331787"/>
                <a:gd name="connsiteX10" fmla="*/ 84175 w 271667"/>
                <a:gd name="connsiteY10" fmla="*/ 331787 h 331787"/>
                <a:gd name="connsiteX11" fmla="*/ 84175 w 271667"/>
                <a:gd name="connsiteY11" fmla="*/ 144249 h 331787"/>
                <a:gd name="connsiteX12" fmla="*/ 73612 w 271667"/>
                <a:gd name="connsiteY12" fmla="*/ 113873 h 331787"/>
                <a:gd name="connsiteX13" fmla="*/ 4952 w 271667"/>
                <a:gd name="connsiteY13" fmla="*/ 45197 h 331787"/>
                <a:gd name="connsiteX14" fmla="*/ 4952 w 271667"/>
                <a:gd name="connsiteY14" fmla="*/ 24066 h 331787"/>
                <a:gd name="connsiteX15" fmla="*/ 26078 w 271667"/>
                <a:gd name="connsiteY15" fmla="*/ 25386 h 331787"/>
                <a:gd name="connsiteX16" fmla="*/ 76252 w 271667"/>
                <a:gd name="connsiteY16" fmla="*/ 74252 h 331787"/>
                <a:gd name="connsiteX17" fmla="*/ 92097 w 271667"/>
                <a:gd name="connsiteY17" fmla="*/ 82176 h 331787"/>
                <a:gd name="connsiteX18" fmla="*/ 128861 w 271667"/>
                <a:gd name="connsiteY18" fmla="*/ 82176 h 331787"/>
                <a:gd name="connsiteX19" fmla="*/ 135559 w 271667"/>
                <a:gd name="connsiteY19" fmla="*/ 82176 h 331787"/>
                <a:gd name="connsiteX20" fmla="*/ 136462 w 271667"/>
                <a:gd name="connsiteY20" fmla="*/ 82550 h 331787"/>
                <a:gd name="connsiteX21" fmla="*/ 137365 w 271667"/>
                <a:gd name="connsiteY21" fmla="*/ 82176 h 331787"/>
                <a:gd name="connsiteX22" fmla="*/ 150477 w 271667"/>
                <a:gd name="connsiteY22" fmla="*/ 82176 h 331787"/>
                <a:gd name="connsiteX23" fmla="*/ 179242 w 271667"/>
                <a:gd name="connsiteY23" fmla="*/ 82176 h 331787"/>
                <a:gd name="connsiteX24" fmla="*/ 199047 w 271667"/>
                <a:gd name="connsiteY24" fmla="*/ 74252 h 331787"/>
                <a:gd name="connsiteX25" fmla="*/ 246581 w 271667"/>
                <a:gd name="connsiteY25" fmla="*/ 24066 h 331787"/>
                <a:gd name="connsiteX26" fmla="*/ 257144 w 271667"/>
                <a:gd name="connsiteY26" fmla="*/ 19113 h 331787"/>
                <a:gd name="connsiteX27" fmla="*/ 136462 w 271667"/>
                <a:gd name="connsiteY27" fmla="*/ 0 h 331787"/>
                <a:gd name="connsiteX28" fmla="*/ 177737 w 271667"/>
                <a:gd name="connsiteY28" fmla="*/ 41275 h 331787"/>
                <a:gd name="connsiteX29" fmla="*/ 165648 w 271667"/>
                <a:gd name="connsiteY29" fmla="*/ 70461 h 331787"/>
                <a:gd name="connsiteX30" fmla="*/ 137365 w 271667"/>
                <a:gd name="connsiteY30" fmla="*/ 82176 h 331787"/>
                <a:gd name="connsiteX31" fmla="*/ 135559 w 271667"/>
                <a:gd name="connsiteY31" fmla="*/ 82176 h 331787"/>
                <a:gd name="connsiteX32" fmla="*/ 107276 w 271667"/>
                <a:gd name="connsiteY32" fmla="*/ 70461 h 331787"/>
                <a:gd name="connsiteX33" fmla="*/ 95187 w 271667"/>
                <a:gd name="connsiteY33" fmla="*/ 41275 h 331787"/>
                <a:gd name="connsiteX34" fmla="*/ 136462 w 271667"/>
                <a:gd name="connsiteY34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667" h="331787">
                  <a:moveTo>
                    <a:pt x="257144" y="19113"/>
                  </a:moveTo>
                  <a:cubicBezTo>
                    <a:pt x="260775" y="19113"/>
                    <a:pt x="264406" y="20764"/>
                    <a:pt x="267707" y="24066"/>
                  </a:cubicBezTo>
                  <a:cubicBezTo>
                    <a:pt x="272988" y="30669"/>
                    <a:pt x="272988" y="41235"/>
                    <a:pt x="267707" y="46517"/>
                  </a:cubicBezTo>
                  <a:cubicBezTo>
                    <a:pt x="267707" y="46517"/>
                    <a:pt x="267707" y="46517"/>
                    <a:pt x="199047" y="115193"/>
                  </a:cubicBezTo>
                  <a:cubicBezTo>
                    <a:pt x="199047" y="115193"/>
                    <a:pt x="188484" y="125759"/>
                    <a:pt x="188484" y="144249"/>
                  </a:cubicBezTo>
                  <a:cubicBezTo>
                    <a:pt x="188484" y="144249"/>
                    <a:pt x="188484" y="144249"/>
                    <a:pt x="188484" y="331787"/>
                  </a:cubicBezTo>
                  <a:cubicBezTo>
                    <a:pt x="188484" y="331787"/>
                    <a:pt x="188484" y="331787"/>
                    <a:pt x="146232" y="331787"/>
                  </a:cubicBezTo>
                  <a:cubicBezTo>
                    <a:pt x="146232" y="331787"/>
                    <a:pt x="146232" y="331787"/>
                    <a:pt x="146232" y="207642"/>
                  </a:cubicBezTo>
                  <a:cubicBezTo>
                    <a:pt x="146232" y="207642"/>
                    <a:pt x="146232" y="207642"/>
                    <a:pt x="126427" y="207642"/>
                  </a:cubicBezTo>
                  <a:cubicBezTo>
                    <a:pt x="126427" y="207642"/>
                    <a:pt x="126427" y="207642"/>
                    <a:pt x="126427" y="331787"/>
                  </a:cubicBezTo>
                  <a:cubicBezTo>
                    <a:pt x="126427" y="331787"/>
                    <a:pt x="126427" y="331787"/>
                    <a:pt x="84175" y="331787"/>
                  </a:cubicBezTo>
                  <a:cubicBezTo>
                    <a:pt x="84175" y="331787"/>
                    <a:pt x="84175" y="331787"/>
                    <a:pt x="84175" y="144249"/>
                  </a:cubicBezTo>
                  <a:cubicBezTo>
                    <a:pt x="84175" y="125759"/>
                    <a:pt x="73612" y="115193"/>
                    <a:pt x="73612" y="113873"/>
                  </a:cubicBezTo>
                  <a:cubicBezTo>
                    <a:pt x="73612" y="113873"/>
                    <a:pt x="73612" y="113873"/>
                    <a:pt x="4952" y="45197"/>
                  </a:cubicBezTo>
                  <a:cubicBezTo>
                    <a:pt x="-1650" y="41235"/>
                    <a:pt x="-1650" y="30669"/>
                    <a:pt x="4952" y="24066"/>
                  </a:cubicBezTo>
                  <a:cubicBezTo>
                    <a:pt x="11554" y="20104"/>
                    <a:pt x="22117" y="20104"/>
                    <a:pt x="26078" y="25386"/>
                  </a:cubicBezTo>
                  <a:cubicBezTo>
                    <a:pt x="26078" y="25386"/>
                    <a:pt x="26078" y="25386"/>
                    <a:pt x="76252" y="74252"/>
                  </a:cubicBezTo>
                  <a:cubicBezTo>
                    <a:pt x="80213" y="79535"/>
                    <a:pt x="86815" y="82176"/>
                    <a:pt x="92097" y="82176"/>
                  </a:cubicBezTo>
                  <a:cubicBezTo>
                    <a:pt x="92097" y="82176"/>
                    <a:pt x="92097" y="82176"/>
                    <a:pt x="128861" y="82176"/>
                  </a:cubicBezTo>
                  <a:lnTo>
                    <a:pt x="135559" y="82176"/>
                  </a:lnTo>
                  <a:lnTo>
                    <a:pt x="136462" y="82550"/>
                  </a:lnTo>
                  <a:lnTo>
                    <a:pt x="137365" y="82176"/>
                  </a:lnTo>
                  <a:lnTo>
                    <a:pt x="150477" y="82176"/>
                  </a:lnTo>
                  <a:cubicBezTo>
                    <a:pt x="158817" y="82176"/>
                    <a:pt x="168349" y="82176"/>
                    <a:pt x="179242" y="82176"/>
                  </a:cubicBezTo>
                  <a:cubicBezTo>
                    <a:pt x="185843" y="82176"/>
                    <a:pt x="192445" y="79535"/>
                    <a:pt x="199047" y="74252"/>
                  </a:cubicBezTo>
                  <a:cubicBezTo>
                    <a:pt x="199047" y="74252"/>
                    <a:pt x="199047" y="74252"/>
                    <a:pt x="246581" y="24066"/>
                  </a:cubicBezTo>
                  <a:cubicBezTo>
                    <a:pt x="249882" y="20764"/>
                    <a:pt x="253513" y="19113"/>
                    <a:pt x="257144" y="19113"/>
                  </a:cubicBezTo>
                  <a:close/>
                  <a:moveTo>
                    <a:pt x="136462" y="0"/>
                  </a:moveTo>
                  <a:cubicBezTo>
                    <a:pt x="159258" y="0"/>
                    <a:pt x="177737" y="18479"/>
                    <a:pt x="177737" y="41275"/>
                  </a:cubicBezTo>
                  <a:cubicBezTo>
                    <a:pt x="177737" y="52673"/>
                    <a:pt x="173118" y="62992"/>
                    <a:pt x="165648" y="70461"/>
                  </a:cubicBezTo>
                  <a:lnTo>
                    <a:pt x="137365" y="82176"/>
                  </a:lnTo>
                  <a:lnTo>
                    <a:pt x="135559" y="82176"/>
                  </a:lnTo>
                  <a:lnTo>
                    <a:pt x="107276" y="70461"/>
                  </a:lnTo>
                  <a:cubicBezTo>
                    <a:pt x="99807" y="62992"/>
                    <a:pt x="95187" y="52673"/>
                    <a:pt x="95187" y="41275"/>
                  </a:cubicBezTo>
                  <a:cubicBezTo>
                    <a:pt x="95187" y="18479"/>
                    <a:pt x="113666" y="0"/>
                    <a:pt x="136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î$ľïḓé">
            <a:extLst>
              <a:ext uri="{FF2B5EF4-FFF2-40B4-BE49-F238E27FC236}">
                <a16:creationId xmlns:a16="http://schemas.microsoft.com/office/drawing/2014/main" id="{05C2788F-2BF7-4513-B815-9F7D2E977EDF}"/>
              </a:ext>
            </a:extLst>
          </p:cNvPr>
          <p:cNvGrpSpPr/>
          <p:nvPr/>
        </p:nvGrpSpPr>
        <p:grpSpPr>
          <a:xfrm>
            <a:off x="4796895" y="4498355"/>
            <a:ext cx="2955285" cy="1405110"/>
            <a:chOff x="8563614" y="4934816"/>
            <a:chExt cx="2955286" cy="1405110"/>
          </a:xfrm>
        </p:grpSpPr>
        <p:sp>
          <p:nvSpPr>
            <p:cNvPr id="80" name="i$ľíḑè">
              <a:extLst>
                <a:ext uri="{FF2B5EF4-FFF2-40B4-BE49-F238E27FC236}">
                  <a16:creationId xmlns:a16="http://schemas.microsoft.com/office/drawing/2014/main" id="{31AD7DF1-C054-4E3D-928E-A367DE7B2E4E}"/>
                </a:ext>
              </a:extLst>
            </p:cNvPr>
            <p:cNvSpPr txBox="1"/>
            <p:nvPr/>
          </p:nvSpPr>
          <p:spPr bwMode="auto">
            <a:xfrm>
              <a:off x="8563614" y="4934816"/>
              <a:ext cx="2955286" cy="48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1" name="ïṧḻídê">
              <a:extLst>
                <a:ext uri="{FF2B5EF4-FFF2-40B4-BE49-F238E27FC236}">
                  <a16:creationId xmlns:a16="http://schemas.microsoft.com/office/drawing/2014/main" id="{345033C4-8A20-49CF-ADA4-B5C3DDADEF5F}"/>
                </a:ext>
              </a:extLst>
            </p:cNvPr>
            <p:cNvSpPr/>
            <p:nvPr/>
          </p:nvSpPr>
          <p:spPr bwMode="auto">
            <a:xfrm>
              <a:off x="8563614" y="5415115"/>
              <a:ext cx="2955286" cy="924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82" name="îṧḷíďé">
            <a:extLst>
              <a:ext uri="{FF2B5EF4-FFF2-40B4-BE49-F238E27FC236}">
                <a16:creationId xmlns:a16="http://schemas.microsoft.com/office/drawing/2014/main" id="{C047D789-7868-4CAF-A452-7FEB4C30E351}"/>
              </a:ext>
            </a:extLst>
          </p:cNvPr>
          <p:cNvGrpSpPr/>
          <p:nvPr/>
        </p:nvGrpSpPr>
        <p:grpSpPr>
          <a:xfrm>
            <a:off x="9034740" y="3136281"/>
            <a:ext cx="2421452" cy="1405110"/>
            <a:chOff x="8563614" y="4934816"/>
            <a:chExt cx="2955286" cy="1405110"/>
          </a:xfrm>
        </p:grpSpPr>
        <p:sp>
          <p:nvSpPr>
            <p:cNvPr id="83" name="ïṧľíḑê">
              <a:extLst>
                <a:ext uri="{FF2B5EF4-FFF2-40B4-BE49-F238E27FC236}">
                  <a16:creationId xmlns:a16="http://schemas.microsoft.com/office/drawing/2014/main" id="{AC1C0E97-62D6-4AB1-825D-67AAF19DAF9B}"/>
                </a:ext>
              </a:extLst>
            </p:cNvPr>
            <p:cNvSpPr txBox="1"/>
            <p:nvPr/>
          </p:nvSpPr>
          <p:spPr bwMode="auto">
            <a:xfrm>
              <a:off x="8563614" y="4934816"/>
              <a:ext cx="2955286" cy="48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4" name="íŝľíďè">
              <a:extLst>
                <a:ext uri="{FF2B5EF4-FFF2-40B4-BE49-F238E27FC236}">
                  <a16:creationId xmlns:a16="http://schemas.microsoft.com/office/drawing/2014/main" id="{C6207131-6984-45E3-B1CA-2FAE0C68EE0A}"/>
                </a:ext>
              </a:extLst>
            </p:cNvPr>
            <p:cNvSpPr/>
            <p:nvPr/>
          </p:nvSpPr>
          <p:spPr bwMode="auto">
            <a:xfrm>
              <a:off x="8563614" y="5415115"/>
              <a:ext cx="2955286" cy="924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85" name="iSľidè">
            <a:extLst>
              <a:ext uri="{FF2B5EF4-FFF2-40B4-BE49-F238E27FC236}">
                <a16:creationId xmlns:a16="http://schemas.microsoft.com/office/drawing/2014/main" id="{DC0C8924-3DE0-4FFA-9A2C-4E8DD7831546}"/>
              </a:ext>
            </a:extLst>
          </p:cNvPr>
          <p:cNvGrpSpPr/>
          <p:nvPr/>
        </p:nvGrpSpPr>
        <p:grpSpPr>
          <a:xfrm>
            <a:off x="1863272" y="2496754"/>
            <a:ext cx="2955285" cy="1405110"/>
            <a:chOff x="8563614" y="4934816"/>
            <a:chExt cx="2955286" cy="1405110"/>
          </a:xfrm>
        </p:grpSpPr>
        <p:sp>
          <p:nvSpPr>
            <p:cNvPr id="86" name="ïṡḷiďé">
              <a:extLst>
                <a:ext uri="{FF2B5EF4-FFF2-40B4-BE49-F238E27FC236}">
                  <a16:creationId xmlns:a16="http://schemas.microsoft.com/office/drawing/2014/main" id="{0FAD6236-8D00-4F09-A4A3-ACF700279FEE}"/>
                </a:ext>
              </a:extLst>
            </p:cNvPr>
            <p:cNvSpPr txBox="1"/>
            <p:nvPr/>
          </p:nvSpPr>
          <p:spPr bwMode="auto">
            <a:xfrm>
              <a:off x="8563614" y="4934816"/>
              <a:ext cx="2955286" cy="48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7" name="íś1íḍê">
              <a:extLst>
                <a:ext uri="{FF2B5EF4-FFF2-40B4-BE49-F238E27FC236}">
                  <a16:creationId xmlns:a16="http://schemas.microsoft.com/office/drawing/2014/main" id="{F450324B-3590-441F-87AC-B1BFB30A5991}"/>
                </a:ext>
              </a:extLst>
            </p:cNvPr>
            <p:cNvSpPr/>
            <p:nvPr/>
          </p:nvSpPr>
          <p:spPr bwMode="auto">
            <a:xfrm>
              <a:off x="8563614" y="5415115"/>
              <a:ext cx="2955286" cy="924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88" name="îṩļïďè">
            <a:extLst>
              <a:ext uri="{FF2B5EF4-FFF2-40B4-BE49-F238E27FC236}">
                <a16:creationId xmlns:a16="http://schemas.microsoft.com/office/drawing/2014/main" id="{914FA086-7BBD-456B-B93E-D1B6F02885D4}"/>
              </a:ext>
            </a:extLst>
          </p:cNvPr>
          <p:cNvGrpSpPr/>
          <p:nvPr/>
        </p:nvGrpSpPr>
        <p:grpSpPr>
          <a:xfrm>
            <a:off x="5971006" y="1324277"/>
            <a:ext cx="2955285" cy="1405110"/>
            <a:chOff x="8563614" y="4934816"/>
            <a:chExt cx="2955286" cy="1405110"/>
          </a:xfrm>
        </p:grpSpPr>
        <p:sp>
          <p:nvSpPr>
            <p:cNvPr id="89" name="îśḷîḓé">
              <a:extLst>
                <a:ext uri="{FF2B5EF4-FFF2-40B4-BE49-F238E27FC236}">
                  <a16:creationId xmlns:a16="http://schemas.microsoft.com/office/drawing/2014/main" id="{AA668C03-0985-4FD7-A561-5C3E071ECA55}"/>
                </a:ext>
              </a:extLst>
            </p:cNvPr>
            <p:cNvSpPr txBox="1"/>
            <p:nvPr/>
          </p:nvSpPr>
          <p:spPr bwMode="auto">
            <a:xfrm>
              <a:off x="8563614" y="4934816"/>
              <a:ext cx="2955286" cy="48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90" name="iš1ïdê">
              <a:extLst>
                <a:ext uri="{FF2B5EF4-FFF2-40B4-BE49-F238E27FC236}">
                  <a16:creationId xmlns:a16="http://schemas.microsoft.com/office/drawing/2014/main" id="{D5620623-B598-4E2A-AC68-ABBF662F8F8A}"/>
                </a:ext>
              </a:extLst>
            </p:cNvPr>
            <p:cNvSpPr/>
            <p:nvPr/>
          </p:nvSpPr>
          <p:spPr bwMode="auto">
            <a:xfrm>
              <a:off x="8563614" y="5415115"/>
              <a:ext cx="2955286" cy="924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 …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130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CE7E8D9-67A8-404E-8DF5-7FEC28238829}"/>
              </a:ext>
            </a:extLst>
          </p:cNvPr>
          <p:cNvGrpSpPr/>
          <p:nvPr/>
        </p:nvGrpSpPr>
        <p:grpSpPr>
          <a:xfrm>
            <a:off x="3589564" y="5028054"/>
            <a:ext cx="2520950" cy="1172047"/>
            <a:chOff x="3589564" y="5129652"/>
            <a:chExt cx="2520950" cy="1172047"/>
          </a:xfrm>
        </p:grpSpPr>
        <p:sp>
          <p:nvSpPr>
            <p:cNvPr id="41" name="îsľïdê">
              <a:extLst>
                <a:ext uri="{FF2B5EF4-FFF2-40B4-BE49-F238E27FC236}">
                  <a16:creationId xmlns:a16="http://schemas.microsoft.com/office/drawing/2014/main" id="{0E6BF5D7-A9FC-4303-AE57-BF29F67B7B92}"/>
                </a:ext>
              </a:extLst>
            </p:cNvPr>
            <p:cNvSpPr/>
            <p:nvPr/>
          </p:nvSpPr>
          <p:spPr bwMode="auto">
            <a:xfrm>
              <a:off x="3589564" y="5643060"/>
              <a:ext cx="2520950" cy="65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42" name="îsḷîďè">
              <a:extLst>
                <a:ext uri="{FF2B5EF4-FFF2-40B4-BE49-F238E27FC236}">
                  <a16:creationId xmlns:a16="http://schemas.microsoft.com/office/drawing/2014/main" id="{E1836613-B9C5-4DCB-B899-22F44FABDDB2}"/>
                </a:ext>
              </a:extLst>
            </p:cNvPr>
            <p:cNvSpPr txBox="1"/>
            <p:nvPr/>
          </p:nvSpPr>
          <p:spPr bwMode="auto">
            <a:xfrm>
              <a:off x="3589564" y="5129652"/>
              <a:ext cx="2520950" cy="51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E2A4364-184A-47C4-8297-60E7C379605A}"/>
              </a:ext>
            </a:extLst>
          </p:cNvPr>
          <p:cNvGrpSpPr/>
          <p:nvPr/>
        </p:nvGrpSpPr>
        <p:grpSpPr>
          <a:xfrm>
            <a:off x="6303838" y="5170777"/>
            <a:ext cx="2520950" cy="1172047"/>
            <a:chOff x="6303838" y="5272375"/>
            <a:chExt cx="2520950" cy="1172047"/>
          </a:xfrm>
        </p:grpSpPr>
        <p:sp>
          <p:nvSpPr>
            <p:cNvPr id="44" name="îSlídè">
              <a:extLst>
                <a:ext uri="{FF2B5EF4-FFF2-40B4-BE49-F238E27FC236}">
                  <a16:creationId xmlns:a16="http://schemas.microsoft.com/office/drawing/2014/main" id="{3E9284BC-3E82-498D-8243-D7ADB5482632}"/>
                </a:ext>
              </a:extLst>
            </p:cNvPr>
            <p:cNvSpPr/>
            <p:nvPr/>
          </p:nvSpPr>
          <p:spPr bwMode="auto">
            <a:xfrm>
              <a:off x="6303838" y="5785783"/>
              <a:ext cx="2520950" cy="65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45" name="îšľîdê">
              <a:extLst>
                <a:ext uri="{FF2B5EF4-FFF2-40B4-BE49-F238E27FC236}">
                  <a16:creationId xmlns:a16="http://schemas.microsoft.com/office/drawing/2014/main" id="{237881F8-BF59-4493-8C2D-7E0BF63BD9A2}"/>
                </a:ext>
              </a:extLst>
            </p:cNvPr>
            <p:cNvSpPr txBox="1"/>
            <p:nvPr/>
          </p:nvSpPr>
          <p:spPr bwMode="auto">
            <a:xfrm>
              <a:off x="6303838" y="5272375"/>
              <a:ext cx="2520950" cy="51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4F5DDD5-BBF5-4B99-8D02-042E4F16D057}"/>
              </a:ext>
            </a:extLst>
          </p:cNvPr>
          <p:cNvGrpSpPr/>
          <p:nvPr/>
        </p:nvGrpSpPr>
        <p:grpSpPr>
          <a:xfrm>
            <a:off x="3030726" y="1271591"/>
            <a:ext cx="2520950" cy="1172047"/>
            <a:chOff x="3030726" y="1416731"/>
            <a:chExt cx="2520950" cy="1172047"/>
          </a:xfrm>
        </p:grpSpPr>
        <p:sp>
          <p:nvSpPr>
            <p:cNvPr id="47" name="ísḻïḓè">
              <a:extLst>
                <a:ext uri="{FF2B5EF4-FFF2-40B4-BE49-F238E27FC236}">
                  <a16:creationId xmlns:a16="http://schemas.microsoft.com/office/drawing/2014/main" id="{3D453F05-C0EE-436D-965B-E20EF161FF3F}"/>
                </a:ext>
              </a:extLst>
            </p:cNvPr>
            <p:cNvSpPr/>
            <p:nvPr/>
          </p:nvSpPr>
          <p:spPr bwMode="auto">
            <a:xfrm>
              <a:off x="3030726" y="1930139"/>
              <a:ext cx="2520950" cy="65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48" name="islïḑè">
              <a:extLst>
                <a:ext uri="{FF2B5EF4-FFF2-40B4-BE49-F238E27FC236}">
                  <a16:creationId xmlns:a16="http://schemas.microsoft.com/office/drawing/2014/main" id="{18EECD03-9E6A-4048-AA5F-27E7285E6471}"/>
                </a:ext>
              </a:extLst>
            </p:cNvPr>
            <p:cNvSpPr txBox="1"/>
            <p:nvPr/>
          </p:nvSpPr>
          <p:spPr bwMode="auto">
            <a:xfrm>
              <a:off x="3030726" y="1416731"/>
              <a:ext cx="2520950" cy="51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FBE3FC9-50D7-4060-9635-496C8B3D68F3}"/>
              </a:ext>
            </a:extLst>
          </p:cNvPr>
          <p:cNvGrpSpPr/>
          <p:nvPr/>
        </p:nvGrpSpPr>
        <p:grpSpPr>
          <a:xfrm>
            <a:off x="2805373" y="2421729"/>
            <a:ext cx="6610283" cy="2808925"/>
            <a:chOff x="2805373" y="2523327"/>
            <a:chExt cx="6610283" cy="2808925"/>
          </a:xfrm>
        </p:grpSpPr>
        <p:grpSp>
          <p:nvGrpSpPr>
            <p:cNvPr id="50" name="ïṥḻîḑé">
              <a:extLst>
                <a:ext uri="{FF2B5EF4-FFF2-40B4-BE49-F238E27FC236}">
                  <a16:creationId xmlns:a16="http://schemas.microsoft.com/office/drawing/2014/main" id="{E580CA9F-F802-4526-A942-A7F447343FD8}"/>
                </a:ext>
              </a:extLst>
            </p:cNvPr>
            <p:cNvGrpSpPr/>
            <p:nvPr/>
          </p:nvGrpSpPr>
          <p:grpSpPr>
            <a:xfrm>
              <a:off x="2805373" y="2523327"/>
              <a:ext cx="6610283" cy="2808925"/>
              <a:chOff x="2734759" y="2340591"/>
              <a:chExt cx="6610283" cy="2808925"/>
            </a:xfrm>
          </p:grpSpPr>
          <p:sp>
            <p:nvSpPr>
              <p:cNvPr id="52" name="íṧḷíḓè">
                <a:extLst>
                  <a:ext uri="{FF2B5EF4-FFF2-40B4-BE49-F238E27FC236}">
                    <a16:creationId xmlns:a16="http://schemas.microsoft.com/office/drawing/2014/main" id="{BAED30E0-98C5-4367-A4B3-49E196FAEAA6}"/>
                  </a:ext>
                </a:extLst>
              </p:cNvPr>
              <p:cNvSpPr/>
              <p:nvPr/>
            </p:nvSpPr>
            <p:spPr bwMode="auto">
              <a:xfrm>
                <a:off x="4817782" y="3445224"/>
                <a:ext cx="985153" cy="1170009"/>
              </a:xfrm>
              <a:custGeom>
                <a:avLst/>
                <a:gdLst>
                  <a:gd name="T0" fmla="*/ 428 w 437"/>
                  <a:gd name="T1" fmla="*/ 0 h 519"/>
                  <a:gd name="T2" fmla="*/ 437 w 437"/>
                  <a:gd name="T3" fmla="*/ 8 h 519"/>
                  <a:gd name="T4" fmla="*/ 9 w 437"/>
                  <a:gd name="T5" fmla="*/ 519 h 519"/>
                  <a:gd name="T6" fmla="*/ 0 w 437"/>
                  <a:gd name="T7" fmla="*/ 511 h 519"/>
                  <a:gd name="T8" fmla="*/ 428 w 437"/>
                  <a:gd name="T9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" h="519">
                    <a:moveTo>
                      <a:pt x="428" y="0"/>
                    </a:moveTo>
                    <a:lnTo>
                      <a:pt x="437" y="8"/>
                    </a:lnTo>
                    <a:lnTo>
                      <a:pt x="9" y="519"/>
                    </a:lnTo>
                    <a:lnTo>
                      <a:pt x="0" y="511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íṧliḑè">
                <a:extLst>
                  <a:ext uri="{FF2B5EF4-FFF2-40B4-BE49-F238E27FC236}">
                    <a16:creationId xmlns:a16="http://schemas.microsoft.com/office/drawing/2014/main" id="{2DE0960A-BBF7-4362-9C74-81F510F15719}"/>
                  </a:ext>
                </a:extLst>
              </p:cNvPr>
              <p:cNvSpPr/>
              <p:nvPr/>
            </p:nvSpPr>
            <p:spPr bwMode="auto">
              <a:xfrm>
                <a:off x="3048113" y="4085461"/>
                <a:ext cx="1783195" cy="581623"/>
              </a:xfrm>
              <a:custGeom>
                <a:avLst/>
                <a:gdLst>
                  <a:gd name="T0" fmla="*/ 3 w 791"/>
                  <a:gd name="T1" fmla="*/ 0 h 258"/>
                  <a:gd name="T2" fmla="*/ 791 w 791"/>
                  <a:gd name="T3" fmla="*/ 247 h 258"/>
                  <a:gd name="T4" fmla="*/ 786 w 791"/>
                  <a:gd name="T5" fmla="*/ 258 h 258"/>
                  <a:gd name="T6" fmla="*/ 0 w 791"/>
                  <a:gd name="T7" fmla="*/ 11 h 258"/>
                  <a:gd name="T8" fmla="*/ 3 w 791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1" h="258">
                    <a:moveTo>
                      <a:pt x="3" y="0"/>
                    </a:moveTo>
                    <a:lnTo>
                      <a:pt x="791" y="247"/>
                    </a:lnTo>
                    <a:lnTo>
                      <a:pt x="786" y="258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ïS1iḋe">
                <a:extLst>
                  <a:ext uri="{FF2B5EF4-FFF2-40B4-BE49-F238E27FC236}">
                    <a16:creationId xmlns:a16="http://schemas.microsoft.com/office/drawing/2014/main" id="{91032D01-3089-4C2D-8E17-9E81E431F9C6}"/>
                  </a:ext>
                </a:extLst>
              </p:cNvPr>
              <p:cNvSpPr/>
              <p:nvPr/>
            </p:nvSpPr>
            <p:spPr bwMode="auto">
              <a:xfrm>
                <a:off x="2734759" y="3778869"/>
                <a:ext cx="633474" cy="635728"/>
              </a:xfrm>
              <a:custGeom>
                <a:avLst/>
                <a:gdLst>
                  <a:gd name="T0" fmla="*/ 150 w 281"/>
                  <a:gd name="T1" fmla="*/ 0 h 282"/>
                  <a:gd name="T2" fmla="*/ 179 w 281"/>
                  <a:gd name="T3" fmla="*/ 5 h 282"/>
                  <a:gd name="T4" fmla="*/ 205 w 281"/>
                  <a:gd name="T5" fmla="*/ 15 h 282"/>
                  <a:gd name="T6" fmla="*/ 227 w 281"/>
                  <a:gd name="T7" fmla="*/ 29 h 282"/>
                  <a:gd name="T8" fmla="*/ 247 w 281"/>
                  <a:gd name="T9" fmla="*/ 47 h 282"/>
                  <a:gd name="T10" fmla="*/ 263 w 281"/>
                  <a:gd name="T11" fmla="*/ 70 h 282"/>
                  <a:gd name="T12" fmla="*/ 275 w 281"/>
                  <a:gd name="T13" fmla="*/ 95 h 282"/>
                  <a:gd name="T14" fmla="*/ 281 w 281"/>
                  <a:gd name="T15" fmla="*/ 122 h 282"/>
                  <a:gd name="T16" fmla="*/ 281 w 281"/>
                  <a:gd name="T17" fmla="*/ 150 h 282"/>
                  <a:gd name="T18" fmla="*/ 277 w 281"/>
                  <a:gd name="T19" fmla="*/ 179 h 282"/>
                  <a:gd name="T20" fmla="*/ 268 w 281"/>
                  <a:gd name="T21" fmla="*/ 204 h 282"/>
                  <a:gd name="T22" fmla="*/ 253 w 281"/>
                  <a:gd name="T23" fmla="*/ 227 h 282"/>
                  <a:gd name="T24" fmla="*/ 234 w 281"/>
                  <a:gd name="T25" fmla="*/ 247 h 282"/>
                  <a:gd name="T26" fmla="*/ 212 w 281"/>
                  <a:gd name="T27" fmla="*/ 263 h 282"/>
                  <a:gd name="T28" fmla="*/ 188 w 281"/>
                  <a:gd name="T29" fmla="*/ 275 h 282"/>
                  <a:gd name="T30" fmla="*/ 160 w 281"/>
                  <a:gd name="T31" fmla="*/ 281 h 282"/>
                  <a:gd name="T32" fmla="*/ 132 w 281"/>
                  <a:gd name="T33" fmla="*/ 282 h 282"/>
                  <a:gd name="T34" fmla="*/ 104 w 281"/>
                  <a:gd name="T35" fmla="*/ 278 h 282"/>
                  <a:gd name="T36" fmla="*/ 78 w 281"/>
                  <a:gd name="T37" fmla="*/ 268 h 282"/>
                  <a:gd name="T38" fmla="*/ 54 w 281"/>
                  <a:gd name="T39" fmla="*/ 253 h 282"/>
                  <a:gd name="T40" fmla="*/ 35 w 281"/>
                  <a:gd name="T41" fmla="*/ 235 h 282"/>
                  <a:gd name="T42" fmla="*/ 19 w 281"/>
                  <a:gd name="T43" fmla="*/ 212 h 282"/>
                  <a:gd name="T44" fmla="*/ 8 w 281"/>
                  <a:gd name="T45" fmla="*/ 188 h 282"/>
                  <a:gd name="T46" fmla="*/ 1 w 281"/>
                  <a:gd name="T47" fmla="*/ 160 h 282"/>
                  <a:gd name="T48" fmla="*/ 0 w 281"/>
                  <a:gd name="T49" fmla="*/ 132 h 282"/>
                  <a:gd name="T50" fmla="*/ 5 w 281"/>
                  <a:gd name="T51" fmla="*/ 104 h 282"/>
                  <a:gd name="T52" fmla="*/ 15 w 281"/>
                  <a:gd name="T53" fmla="*/ 78 h 282"/>
                  <a:gd name="T54" fmla="*/ 29 w 281"/>
                  <a:gd name="T55" fmla="*/ 55 h 282"/>
                  <a:gd name="T56" fmla="*/ 48 w 281"/>
                  <a:gd name="T57" fmla="*/ 35 h 282"/>
                  <a:gd name="T58" fmla="*/ 69 w 281"/>
                  <a:gd name="T59" fmla="*/ 19 h 282"/>
                  <a:gd name="T60" fmla="*/ 94 w 281"/>
                  <a:gd name="T61" fmla="*/ 8 h 282"/>
                  <a:gd name="T62" fmla="*/ 121 w 281"/>
                  <a:gd name="T63" fmla="*/ 1 h 282"/>
                  <a:gd name="T64" fmla="*/ 150 w 281"/>
                  <a:gd name="T6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1" h="282">
                    <a:moveTo>
                      <a:pt x="150" y="0"/>
                    </a:moveTo>
                    <a:lnTo>
                      <a:pt x="179" y="5"/>
                    </a:lnTo>
                    <a:lnTo>
                      <a:pt x="205" y="15"/>
                    </a:lnTo>
                    <a:lnTo>
                      <a:pt x="227" y="29"/>
                    </a:lnTo>
                    <a:lnTo>
                      <a:pt x="247" y="47"/>
                    </a:lnTo>
                    <a:lnTo>
                      <a:pt x="263" y="70"/>
                    </a:lnTo>
                    <a:lnTo>
                      <a:pt x="275" y="95"/>
                    </a:lnTo>
                    <a:lnTo>
                      <a:pt x="281" y="122"/>
                    </a:lnTo>
                    <a:lnTo>
                      <a:pt x="281" y="150"/>
                    </a:lnTo>
                    <a:lnTo>
                      <a:pt x="277" y="179"/>
                    </a:lnTo>
                    <a:lnTo>
                      <a:pt x="268" y="204"/>
                    </a:lnTo>
                    <a:lnTo>
                      <a:pt x="253" y="227"/>
                    </a:lnTo>
                    <a:lnTo>
                      <a:pt x="234" y="247"/>
                    </a:lnTo>
                    <a:lnTo>
                      <a:pt x="212" y="263"/>
                    </a:lnTo>
                    <a:lnTo>
                      <a:pt x="188" y="275"/>
                    </a:lnTo>
                    <a:lnTo>
                      <a:pt x="160" y="281"/>
                    </a:lnTo>
                    <a:lnTo>
                      <a:pt x="132" y="282"/>
                    </a:lnTo>
                    <a:lnTo>
                      <a:pt x="104" y="278"/>
                    </a:lnTo>
                    <a:lnTo>
                      <a:pt x="78" y="268"/>
                    </a:lnTo>
                    <a:lnTo>
                      <a:pt x="54" y="253"/>
                    </a:lnTo>
                    <a:lnTo>
                      <a:pt x="35" y="235"/>
                    </a:lnTo>
                    <a:lnTo>
                      <a:pt x="19" y="212"/>
                    </a:lnTo>
                    <a:lnTo>
                      <a:pt x="8" y="188"/>
                    </a:lnTo>
                    <a:lnTo>
                      <a:pt x="1" y="160"/>
                    </a:lnTo>
                    <a:lnTo>
                      <a:pt x="0" y="132"/>
                    </a:lnTo>
                    <a:lnTo>
                      <a:pt x="5" y="104"/>
                    </a:lnTo>
                    <a:lnTo>
                      <a:pt x="15" y="78"/>
                    </a:lnTo>
                    <a:lnTo>
                      <a:pt x="29" y="55"/>
                    </a:lnTo>
                    <a:lnTo>
                      <a:pt x="48" y="35"/>
                    </a:lnTo>
                    <a:lnTo>
                      <a:pt x="69" y="19"/>
                    </a:lnTo>
                    <a:lnTo>
                      <a:pt x="94" y="8"/>
                    </a:lnTo>
                    <a:lnTo>
                      <a:pt x="121" y="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îSľîḑè">
                <a:extLst>
                  <a:ext uri="{FF2B5EF4-FFF2-40B4-BE49-F238E27FC236}">
                    <a16:creationId xmlns:a16="http://schemas.microsoft.com/office/drawing/2014/main" id="{6E310931-4049-4E32-A14B-D19334F3B7D1}"/>
                  </a:ext>
                </a:extLst>
              </p:cNvPr>
              <p:cNvSpPr/>
              <p:nvPr/>
            </p:nvSpPr>
            <p:spPr bwMode="auto">
              <a:xfrm>
                <a:off x="4132458" y="2773427"/>
                <a:ext cx="710122" cy="1810245"/>
              </a:xfrm>
              <a:custGeom>
                <a:avLst/>
                <a:gdLst>
                  <a:gd name="T0" fmla="*/ 11 w 315"/>
                  <a:gd name="T1" fmla="*/ 0 h 803"/>
                  <a:gd name="T2" fmla="*/ 315 w 315"/>
                  <a:gd name="T3" fmla="*/ 800 h 803"/>
                  <a:gd name="T4" fmla="*/ 304 w 315"/>
                  <a:gd name="T5" fmla="*/ 803 h 803"/>
                  <a:gd name="T6" fmla="*/ 0 w 315"/>
                  <a:gd name="T7" fmla="*/ 4 h 803"/>
                  <a:gd name="T8" fmla="*/ 11 w 315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803">
                    <a:moveTo>
                      <a:pt x="11" y="0"/>
                    </a:moveTo>
                    <a:lnTo>
                      <a:pt x="315" y="800"/>
                    </a:lnTo>
                    <a:lnTo>
                      <a:pt x="304" y="803"/>
                    </a:lnTo>
                    <a:lnTo>
                      <a:pt x="0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ïŝ1îdé">
                <a:extLst>
                  <a:ext uri="{FF2B5EF4-FFF2-40B4-BE49-F238E27FC236}">
                    <a16:creationId xmlns:a16="http://schemas.microsoft.com/office/drawing/2014/main" id="{0D95FB50-BD8B-4ECC-AA3F-856E70C875EC}"/>
                  </a:ext>
                </a:extLst>
              </p:cNvPr>
              <p:cNvSpPr/>
              <p:nvPr/>
            </p:nvSpPr>
            <p:spPr bwMode="auto">
              <a:xfrm>
                <a:off x="4173037" y="2768918"/>
                <a:ext cx="1625390" cy="696595"/>
              </a:xfrm>
              <a:custGeom>
                <a:avLst/>
                <a:gdLst>
                  <a:gd name="T0" fmla="*/ 5 w 721"/>
                  <a:gd name="T1" fmla="*/ 0 h 309"/>
                  <a:gd name="T2" fmla="*/ 721 w 721"/>
                  <a:gd name="T3" fmla="*/ 298 h 309"/>
                  <a:gd name="T4" fmla="*/ 716 w 721"/>
                  <a:gd name="T5" fmla="*/ 309 h 309"/>
                  <a:gd name="T6" fmla="*/ 0 w 721"/>
                  <a:gd name="T7" fmla="*/ 11 h 309"/>
                  <a:gd name="T8" fmla="*/ 5 w 721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" h="309">
                    <a:moveTo>
                      <a:pt x="5" y="0"/>
                    </a:moveTo>
                    <a:lnTo>
                      <a:pt x="721" y="298"/>
                    </a:lnTo>
                    <a:lnTo>
                      <a:pt x="716" y="309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îṥ1ïḓe">
                <a:extLst>
                  <a:ext uri="{FF2B5EF4-FFF2-40B4-BE49-F238E27FC236}">
                    <a16:creationId xmlns:a16="http://schemas.microsoft.com/office/drawing/2014/main" id="{64E45070-34CC-4488-B0A6-17D734C4C839}"/>
                  </a:ext>
                </a:extLst>
              </p:cNvPr>
              <p:cNvSpPr/>
              <p:nvPr/>
            </p:nvSpPr>
            <p:spPr bwMode="auto">
              <a:xfrm>
                <a:off x="5755593" y="2640419"/>
                <a:ext cx="1634407" cy="822838"/>
              </a:xfrm>
              <a:custGeom>
                <a:avLst/>
                <a:gdLst>
                  <a:gd name="T0" fmla="*/ 720 w 725"/>
                  <a:gd name="T1" fmla="*/ 0 h 365"/>
                  <a:gd name="T2" fmla="*/ 725 w 725"/>
                  <a:gd name="T3" fmla="*/ 10 h 365"/>
                  <a:gd name="T4" fmla="*/ 4 w 725"/>
                  <a:gd name="T5" fmla="*/ 365 h 365"/>
                  <a:gd name="T6" fmla="*/ 0 w 725"/>
                  <a:gd name="T7" fmla="*/ 355 h 365"/>
                  <a:gd name="T8" fmla="*/ 720 w 725"/>
                  <a:gd name="T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365">
                    <a:moveTo>
                      <a:pt x="720" y="0"/>
                    </a:moveTo>
                    <a:lnTo>
                      <a:pt x="725" y="10"/>
                    </a:lnTo>
                    <a:lnTo>
                      <a:pt x="4" y="365"/>
                    </a:lnTo>
                    <a:lnTo>
                      <a:pt x="0" y="355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ïsľíde">
                <a:extLst>
                  <a:ext uri="{FF2B5EF4-FFF2-40B4-BE49-F238E27FC236}">
                    <a16:creationId xmlns:a16="http://schemas.microsoft.com/office/drawing/2014/main" id="{D913B10E-8BF3-4C3E-B6FC-4FBBABDE7CE2}"/>
                  </a:ext>
                </a:extLst>
              </p:cNvPr>
              <p:cNvSpPr/>
              <p:nvPr/>
            </p:nvSpPr>
            <p:spPr bwMode="auto">
              <a:xfrm>
                <a:off x="5787154" y="3442969"/>
                <a:ext cx="1722326" cy="1070817"/>
              </a:xfrm>
              <a:custGeom>
                <a:avLst/>
                <a:gdLst>
                  <a:gd name="T0" fmla="*/ 6 w 764"/>
                  <a:gd name="T1" fmla="*/ 0 h 475"/>
                  <a:gd name="T2" fmla="*/ 764 w 764"/>
                  <a:gd name="T3" fmla="*/ 465 h 475"/>
                  <a:gd name="T4" fmla="*/ 757 w 764"/>
                  <a:gd name="T5" fmla="*/ 475 h 475"/>
                  <a:gd name="T6" fmla="*/ 0 w 764"/>
                  <a:gd name="T7" fmla="*/ 10 h 475"/>
                  <a:gd name="T8" fmla="*/ 6 w 764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4" h="475">
                    <a:moveTo>
                      <a:pt x="6" y="0"/>
                    </a:moveTo>
                    <a:lnTo>
                      <a:pt x="764" y="465"/>
                    </a:lnTo>
                    <a:lnTo>
                      <a:pt x="757" y="475"/>
                    </a:lnTo>
                    <a:lnTo>
                      <a:pt x="0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9" name="íšļïḍê">
                <a:extLst>
                  <a:ext uri="{FF2B5EF4-FFF2-40B4-BE49-F238E27FC236}">
                    <a16:creationId xmlns:a16="http://schemas.microsoft.com/office/drawing/2014/main" id="{B6575D79-E902-4AE0-9439-B2D32F038EC4}"/>
                  </a:ext>
                </a:extLst>
              </p:cNvPr>
              <p:cNvSpPr/>
              <p:nvPr/>
            </p:nvSpPr>
            <p:spPr bwMode="auto">
              <a:xfrm>
                <a:off x="7493699" y="3242333"/>
                <a:ext cx="1575794" cy="1271456"/>
              </a:xfrm>
              <a:custGeom>
                <a:avLst/>
                <a:gdLst>
                  <a:gd name="T0" fmla="*/ 691 w 699"/>
                  <a:gd name="T1" fmla="*/ 0 h 564"/>
                  <a:gd name="T2" fmla="*/ 699 w 699"/>
                  <a:gd name="T3" fmla="*/ 9 h 564"/>
                  <a:gd name="T4" fmla="*/ 7 w 699"/>
                  <a:gd name="T5" fmla="*/ 564 h 564"/>
                  <a:gd name="T6" fmla="*/ 0 w 699"/>
                  <a:gd name="T7" fmla="*/ 555 h 564"/>
                  <a:gd name="T8" fmla="*/ 691 w 699"/>
                  <a:gd name="T9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564">
                    <a:moveTo>
                      <a:pt x="691" y="0"/>
                    </a:moveTo>
                    <a:lnTo>
                      <a:pt x="699" y="9"/>
                    </a:lnTo>
                    <a:lnTo>
                      <a:pt x="7" y="564"/>
                    </a:lnTo>
                    <a:lnTo>
                      <a:pt x="0" y="555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iṣ1îďê">
                <a:extLst>
                  <a:ext uri="{FF2B5EF4-FFF2-40B4-BE49-F238E27FC236}">
                    <a16:creationId xmlns:a16="http://schemas.microsoft.com/office/drawing/2014/main" id="{1E7DE667-62F1-4970-AB82-4C9DEB0BA094}"/>
                  </a:ext>
                </a:extLst>
              </p:cNvPr>
              <p:cNvSpPr/>
              <p:nvPr/>
            </p:nvSpPr>
            <p:spPr bwMode="auto">
              <a:xfrm>
                <a:off x="5295705" y="2811750"/>
                <a:ext cx="1124923" cy="1124922"/>
              </a:xfrm>
              <a:custGeom>
                <a:avLst/>
                <a:gdLst>
                  <a:gd name="T0" fmla="*/ 266 w 499"/>
                  <a:gd name="T1" fmla="*/ 0 h 499"/>
                  <a:gd name="T2" fmla="*/ 306 w 499"/>
                  <a:gd name="T3" fmla="*/ 5 h 499"/>
                  <a:gd name="T4" fmla="*/ 345 w 499"/>
                  <a:gd name="T5" fmla="*/ 18 h 499"/>
                  <a:gd name="T6" fmla="*/ 379 w 499"/>
                  <a:gd name="T7" fmla="*/ 35 h 499"/>
                  <a:gd name="T8" fmla="*/ 410 w 499"/>
                  <a:gd name="T9" fmla="*/ 57 h 499"/>
                  <a:gd name="T10" fmla="*/ 438 w 499"/>
                  <a:gd name="T11" fmla="*/ 85 h 499"/>
                  <a:gd name="T12" fmla="*/ 461 w 499"/>
                  <a:gd name="T13" fmla="*/ 115 h 499"/>
                  <a:gd name="T14" fmla="*/ 479 w 499"/>
                  <a:gd name="T15" fmla="*/ 149 h 499"/>
                  <a:gd name="T16" fmla="*/ 493 w 499"/>
                  <a:gd name="T17" fmla="*/ 186 h 499"/>
                  <a:gd name="T18" fmla="*/ 499 w 499"/>
                  <a:gd name="T19" fmla="*/ 225 h 499"/>
                  <a:gd name="T20" fmla="*/ 499 w 499"/>
                  <a:gd name="T21" fmla="*/ 265 h 499"/>
                  <a:gd name="T22" fmla="*/ 494 w 499"/>
                  <a:gd name="T23" fmla="*/ 306 h 499"/>
                  <a:gd name="T24" fmla="*/ 483 w 499"/>
                  <a:gd name="T25" fmla="*/ 344 h 499"/>
                  <a:gd name="T26" fmla="*/ 464 w 499"/>
                  <a:gd name="T27" fmla="*/ 378 h 499"/>
                  <a:gd name="T28" fmla="*/ 442 w 499"/>
                  <a:gd name="T29" fmla="*/ 410 h 499"/>
                  <a:gd name="T30" fmla="*/ 416 w 499"/>
                  <a:gd name="T31" fmla="*/ 438 h 499"/>
                  <a:gd name="T32" fmla="*/ 384 w 499"/>
                  <a:gd name="T33" fmla="*/ 461 h 499"/>
                  <a:gd name="T34" fmla="*/ 350 w 499"/>
                  <a:gd name="T35" fmla="*/ 479 h 499"/>
                  <a:gd name="T36" fmla="*/ 314 w 499"/>
                  <a:gd name="T37" fmla="*/ 492 h 499"/>
                  <a:gd name="T38" fmla="*/ 275 w 499"/>
                  <a:gd name="T39" fmla="*/ 499 h 499"/>
                  <a:gd name="T40" fmla="*/ 234 w 499"/>
                  <a:gd name="T41" fmla="*/ 499 h 499"/>
                  <a:gd name="T42" fmla="*/ 193 w 499"/>
                  <a:gd name="T43" fmla="*/ 493 h 499"/>
                  <a:gd name="T44" fmla="*/ 156 w 499"/>
                  <a:gd name="T45" fmla="*/ 482 h 499"/>
                  <a:gd name="T46" fmla="*/ 121 w 499"/>
                  <a:gd name="T47" fmla="*/ 464 h 499"/>
                  <a:gd name="T48" fmla="*/ 90 w 499"/>
                  <a:gd name="T49" fmla="*/ 441 h 499"/>
                  <a:gd name="T50" fmla="*/ 62 w 499"/>
                  <a:gd name="T51" fmla="*/ 415 h 499"/>
                  <a:gd name="T52" fmla="*/ 39 w 499"/>
                  <a:gd name="T53" fmla="*/ 384 h 499"/>
                  <a:gd name="T54" fmla="*/ 21 w 499"/>
                  <a:gd name="T55" fmla="*/ 350 h 499"/>
                  <a:gd name="T56" fmla="*/ 8 w 499"/>
                  <a:gd name="T57" fmla="*/ 314 h 499"/>
                  <a:gd name="T58" fmla="*/ 1 w 499"/>
                  <a:gd name="T59" fmla="*/ 274 h 499"/>
                  <a:gd name="T60" fmla="*/ 0 w 499"/>
                  <a:gd name="T61" fmla="*/ 234 h 499"/>
                  <a:gd name="T62" fmla="*/ 6 w 499"/>
                  <a:gd name="T63" fmla="*/ 193 h 499"/>
                  <a:gd name="T64" fmla="*/ 18 w 499"/>
                  <a:gd name="T65" fmla="*/ 156 h 499"/>
                  <a:gd name="T66" fmla="*/ 35 w 499"/>
                  <a:gd name="T67" fmla="*/ 121 h 499"/>
                  <a:gd name="T68" fmla="*/ 58 w 499"/>
                  <a:gd name="T69" fmla="*/ 89 h 499"/>
                  <a:gd name="T70" fmla="*/ 85 w 499"/>
                  <a:gd name="T71" fmla="*/ 62 h 499"/>
                  <a:gd name="T72" fmla="*/ 115 w 499"/>
                  <a:gd name="T73" fmla="*/ 38 h 499"/>
                  <a:gd name="T74" fmla="*/ 149 w 499"/>
                  <a:gd name="T75" fmla="*/ 20 h 499"/>
                  <a:gd name="T76" fmla="*/ 187 w 499"/>
                  <a:gd name="T77" fmla="*/ 8 h 499"/>
                  <a:gd name="T78" fmla="*/ 225 w 499"/>
                  <a:gd name="T79" fmla="*/ 1 h 499"/>
                  <a:gd name="T80" fmla="*/ 266 w 499"/>
                  <a:gd name="T8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9" h="499">
                    <a:moveTo>
                      <a:pt x="266" y="0"/>
                    </a:moveTo>
                    <a:lnTo>
                      <a:pt x="306" y="5"/>
                    </a:lnTo>
                    <a:lnTo>
                      <a:pt x="345" y="18"/>
                    </a:lnTo>
                    <a:lnTo>
                      <a:pt x="379" y="35"/>
                    </a:lnTo>
                    <a:lnTo>
                      <a:pt x="410" y="57"/>
                    </a:lnTo>
                    <a:lnTo>
                      <a:pt x="438" y="85"/>
                    </a:lnTo>
                    <a:lnTo>
                      <a:pt x="461" y="115"/>
                    </a:lnTo>
                    <a:lnTo>
                      <a:pt x="479" y="149"/>
                    </a:lnTo>
                    <a:lnTo>
                      <a:pt x="493" y="186"/>
                    </a:lnTo>
                    <a:lnTo>
                      <a:pt x="499" y="225"/>
                    </a:lnTo>
                    <a:lnTo>
                      <a:pt x="499" y="265"/>
                    </a:lnTo>
                    <a:lnTo>
                      <a:pt x="494" y="306"/>
                    </a:lnTo>
                    <a:lnTo>
                      <a:pt x="483" y="344"/>
                    </a:lnTo>
                    <a:lnTo>
                      <a:pt x="464" y="378"/>
                    </a:lnTo>
                    <a:lnTo>
                      <a:pt x="442" y="410"/>
                    </a:lnTo>
                    <a:lnTo>
                      <a:pt x="416" y="438"/>
                    </a:lnTo>
                    <a:lnTo>
                      <a:pt x="384" y="461"/>
                    </a:lnTo>
                    <a:lnTo>
                      <a:pt x="350" y="479"/>
                    </a:lnTo>
                    <a:lnTo>
                      <a:pt x="314" y="492"/>
                    </a:lnTo>
                    <a:lnTo>
                      <a:pt x="275" y="499"/>
                    </a:lnTo>
                    <a:lnTo>
                      <a:pt x="234" y="499"/>
                    </a:lnTo>
                    <a:lnTo>
                      <a:pt x="193" y="493"/>
                    </a:lnTo>
                    <a:lnTo>
                      <a:pt x="156" y="482"/>
                    </a:lnTo>
                    <a:lnTo>
                      <a:pt x="121" y="464"/>
                    </a:lnTo>
                    <a:lnTo>
                      <a:pt x="90" y="441"/>
                    </a:lnTo>
                    <a:lnTo>
                      <a:pt x="62" y="415"/>
                    </a:lnTo>
                    <a:lnTo>
                      <a:pt x="39" y="384"/>
                    </a:lnTo>
                    <a:lnTo>
                      <a:pt x="21" y="350"/>
                    </a:lnTo>
                    <a:lnTo>
                      <a:pt x="8" y="314"/>
                    </a:lnTo>
                    <a:lnTo>
                      <a:pt x="1" y="274"/>
                    </a:lnTo>
                    <a:lnTo>
                      <a:pt x="0" y="234"/>
                    </a:lnTo>
                    <a:lnTo>
                      <a:pt x="6" y="193"/>
                    </a:lnTo>
                    <a:lnTo>
                      <a:pt x="18" y="156"/>
                    </a:lnTo>
                    <a:lnTo>
                      <a:pt x="35" y="121"/>
                    </a:lnTo>
                    <a:lnTo>
                      <a:pt x="58" y="89"/>
                    </a:lnTo>
                    <a:lnTo>
                      <a:pt x="85" y="62"/>
                    </a:lnTo>
                    <a:lnTo>
                      <a:pt x="115" y="38"/>
                    </a:lnTo>
                    <a:lnTo>
                      <a:pt x="149" y="20"/>
                    </a:lnTo>
                    <a:lnTo>
                      <a:pt x="187" y="8"/>
                    </a:lnTo>
                    <a:lnTo>
                      <a:pt x="225" y="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2000" b="1" i="1" dirty="0">
                  <a:cs typeface="+mn-ea"/>
                  <a:sym typeface="+mn-lt"/>
                </a:endParaRPr>
              </a:p>
            </p:txBody>
          </p:sp>
          <p:sp>
            <p:nvSpPr>
              <p:cNvPr id="61" name="íšlîḍê">
                <a:extLst>
                  <a:ext uri="{FF2B5EF4-FFF2-40B4-BE49-F238E27FC236}">
                    <a16:creationId xmlns:a16="http://schemas.microsoft.com/office/drawing/2014/main" id="{41E983E1-2A8D-47D9-977F-0A582AE6F84E}"/>
                  </a:ext>
                </a:extLst>
              </p:cNvPr>
              <p:cNvSpPr/>
              <p:nvPr/>
            </p:nvSpPr>
            <p:spPr bwMode="auto">
              <a:xfrm>
                <a:off x="8793944" y="3011092"/>
                <a:ext cx="551098" cy="549532"/>
              </a:xfrm>
              <a:custGeom>
                <a:avLst/>
                <a:gdLst>
                  <a:gd name="T0" fmla="*/ 187 w 352"/>
                  <a:gd name="T1" fmla="*/ 0 h 351"/>
                  <a:gd name="T2" fmla="*/ 218 w 352"/>
                  <a:gd name="T3" fmla="*/ 5 h 351"/>
                  <a:gd name="T4" fmla="*/ 248 w 352"/>
                  <a:gd name="T5" fmla="*/ 15 h 351"/>
                  <a:gd name="T6" fmla="*/ 274 w 352"/>
                  <a:gd name="T7" fmla="*/ 29 h 351"/>
                  <a:gd name="T8" fmla="*/ 298 w 352"/>
                  <a:gd name="T9" fmla="*/ 49 h 351"/>
                  <a:gd name="T10" fmla="*/ 317 w 352"/>
                  <a:gd name="T11" fmla="*/ 71 h 351"/>
                  <a:gd name="T12" fmla="*/ 333 w 352"/>
                  <a:gd name="T13" fmla="*/ 97 h 351"/>
                  <a:gd name="T14" fmla="*/ 344 w 352"/>
                  <a:gd name="T15" fmla="*/ 124 h 351"/>
                  <a:gd name="T16" fmla="*/ 351 w 352"/>
                  <a:gd name="T17" fmla="*/ 155 h 351"/>
                  <a:gd name="T18" fmla="*/ 352 w 352"/>
                  <a:gd name="T19" fmla="*/ 186 h 351"/>
                  <a:gd name="T20" fmla="*/ 346 w 352"/>
                  <a:gd name="T21" fmla="*/ 218 h 351"/>
                  <a:gd name="T22" fmla="*/ 336 w 352"/>
                  <a:gd name="T23" fmla="*/ 247 h 351"/>
                  <a:gd name="T24" fmla="*/ 321 w 352"/>
                  <a:gd name="T25" fmla="*/ 273 h 351"/>
                  <a:gd name="T26" fmla="*/ 303 w 352"/>
                  <a:gd name="T27" fmla="*/ 297 h 351"/>
                  <a:gd name="T28" fmla="*/ 281 w 352"/>
                  <a:gd name="T29" fmla="*/ 316 h 351"/>
                  <a:gd name="T30" fmla="*/ 255 w 352"/>
                  <a:gd name="T31" fmla="*/ 332 h 351"/>
                  <a:gd name="T32" fmla="*/ 226 w 352"/>
                  <a:gd name="T33" fmla="*/ 343 h 351"/>
                  <a:gd name="T34" fmla="*/ 197 w 352"/>
                  <a:gd name="T35" fmla="*/ 350 h 351"/>
                  <a:gd name="T36" fmla="*/ 164 w 352"/>
                  <a:gd name="T37" fmla="*/ 351 h 351"/>
                  <a:gd name="T38" fmla="*/ 134 w 352"/>
                  <a:gd name="T39" fmla="*/ 346 h 351"/>
                  <a:gd name="T40" fmla="*/ 104 w 352"/>
                  <a:gd name="T41" fmla="*/ 335 h 351"/>
                  <a:gd name="T42" fmla="*/ 78 w 352"/>
                  <a:gd name="T43" fmla="*/ 321 h 351"/>
                  <a:gd name="T44" fmla="*/ 55 w 352"/>
                  <a:gd name="T45" fmla="*/ 303 h 351"/>
                  <a:gd name="T46" fmla="*/ 34 w 352"/>
                  <a:gd name="T47" fmla="*/ 280 h 351"/>
                  <a:gd name="T48" fmla="*/ 19 w 352"/>
                  <a:gd name="T49" fmla="*/ 254 h 351"/>
                  <a:gd name="T50" fmla="*/ 7 w 352"/>
                  <a:gd name="T51" fmla="*/ 226 h 351"/>
                  <a:gd name="T52" fmla="*/ 2 w 352"/>
                  <a:gd name="T53" fmla="*/ 195 h 351"/>
                  <a:gd name="T54" fmla="*/ 0 w 352"/>
                  <a:gd name="T55" fmla="*/ 164 h 351"/>
                  <a:gd name="T56" fmla="*/ 5 w 352"/>
                  <a:gd name="T57" fmla="*/ 133 h 351"/>
                  <a:gd name="T58" fmla="*/ 15 w 352"/>
                  <a:gd name="T59" fmla="*/ 104 h 351"/>
                  <a:gd name="T60" fmla="*/ 30 w 352"/>
                  <a:gd name="T61" fmla="*/ 77 h 351"/>
                  <a:gd name="T62" fmla="*/ 49 w 352"/>
                  <a:gd name="T63" fmla="*/ 54 h 351"/>
                  <a:gd name="T64" fmla="*/ 72 w 352"/>
                  <a:gd name="T65" fmla="*/ 34 h 351"/>
                  <a:gd name="T66" fmla="*/ 98 w 352"/>
                  <a:gd name="T67" fmla="*/ 18 h 351"/>
                  <a:gd name="T68" fmla="*/ 126 w 352"/>
                  <a:gd name="T69" fmla="*/ 7 h 351"/>
                  <a:gd name="T70" fmla="*/ 155 w 352"/>
                  <a:gd name="T71" fmla="*/ 1 h 351"/>
                  <a:gd name="T72" fmla="*/ 187 w 352"/>
                  <a:gd name="T7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2" h="351">
                    <a:moveTo>
                      <a:pt x="187" y="0"/>
                    </a:moveTo>
                    <a:lnTo>
                      <a:pt x="218" y="5"/>
                    </a:lnTo>
                    <a:lnTo>
                      <a:pt x="248" y="15"/>
                    </a:lnTo>
                    <a:lnTo>
                      <a:pt x="274" y="29"/>
                    </a:lnTo>
                    <a:lnTo>
                      <a:pt x="298" y="49"/>
                    </a:lnTo>
                    <a:lnTo>
                      <a:pt x="317" y="71"/>
                    </a:lnTo>
                    <a:lnTo>
                      <a:pt x="333" y="97"/>
                    </a:lnTo>
                    <a:lnTo>
                      <a:pt x="344" y="124"/>
                    </a:lnTo>
                    <a:lnTo>
                      <a:pt x="351" y="155"/>
                    </a:lnTo>
                    <a:lnTo>
                      <a:pt x="352" y="186"/>
                    </a:lnTo>
                    <a:lnTo>
                      <a:pt x="346" y="218"/>
                    </a:lnTo>
                    <a:lnTo>
                      <a:pt x="336" y="247"/>
                    </a:lnTo>
                    <a:lnTo>
                      <a:pt x="321" y="273"/>
                    </a:lnTo>
                    <a:lnTo>
                      <a:pt x="303" y="297"/>
                    </a:lnTo>
                    <a:lnTo>
                      <a:pt x="281" y="316"/>
                    </a:lnTo>
                    <a:lnTo>
                      <a:pt x="255" y="332"/>
                    </a:lnTo>
                    <a:lnTo>
                      <a:pt x="226" y="343"/>
                    </a:lnTo>
                    <a:lnTo>
                      <a:pt x="197" y="350"/>
                    </a:lnTo>
                    <a:lnTo>
                      <a:pt x="164" y="351"/>
                    </a:lnTo>
                    <a:lnTo>
                      <a:pt x="134" y="346"/>
                    </a:lnTo>
                    <a:lnTo>
                      <a:pt x="104" y="335"/>
                    </a:lnTo>
                    <a:lnTo>
                      <a:pt x="78" y="321"/>
                    </a:lnTo>
                    <a:lnTo>
                      <a:pt x="55" y="303"/>
                    </a:lnTo>
                    <a:lnTo>
                      <a:pt x="34" y="280"/>
                    </a:lnTo>
                    <a:lnTo>
                      <a:pt x="19" y="254"/>
                    </a:lnTo>
                    <a:lnTo>
                      <a:pt x="7" y="226"/>
                    </a:lnTo>
                    <a:lnTo>
                      <a:pt x="2" y="195"/>
                    </a:lnTo>
                    <a:lnTo>
                      <a:pt x="0" y="164"/>
                    </a:lnTo>
                    <a:lnTo>
                      <a:pt x="5" y="133"/>
                    </a:lnTo>
                    <a:lnTo>
                      <a:pt x="15" y="104"/>
                    </a:lnTo>
                    <a:lnTo>
                      <a:pt x="30" y="77"/>
                    </a:lnTo>
                    <a:lnTo>
                      <a:pt x="49" y="54"/>
                    </a:lnTo>
                    <a:lnTo>
                      <a:pt x="72" y="34"/>
                    </a:lnTo>
                    <a:lnTo>
                      <a:pt x="98" y="18"/>
                    </a:lnTo>
                    <a:lnTo>
                      <a:pt x="126" y="7"/>
                    </a:lnTo>
                    <a:lnTo>
                      <a:pt x="155" y="1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iṧḷîḍe">
                <a:extLst>
                  <a:ext uri="{FF2B5EF4-FFF2-40B4-BE49-F238E27FC236}">
                    <a16:creationId xmlns:a16="http://schemas.microsoft.com/office/drawing/2014/main" id="{F2FF48D2-029F-4CA8-BB99-ACE95E61632F}"/>
                  </a:ext>
                </a:extLst>
              </p:cNvPr>
              <p:cNvSpPr/>
              <p:nvPr/>
            </p:nvSpPr>
            <p:spPr bwMode="auto">
              <a:xfrm>
                <a:off x="3762744" y="2363135"/>
                <a:ext cx="852146" cy="849891"/>
              </a:xfrm>
              <a:custGeom>
                <a:avLst/>
                <a:gdLst>
                  <a:gd name="T0" fmla="*/ 201 w 378"/>
                  <a:gd name="T1" fmla="*/ 0 h 377"/>
                  <a:gd name="T2" fmla="*/ 235 w 378"/>
                  <a:gd name="T3" fmla="*/ 5 h 377"/>
                  <a:gd name="T4" fmla="*/ 267 w 378"/>
                  <a:gd name="T5" fmla="*/ 16 h 377"/>
                  <a:gd name="T6" fmla="*/ 295 w 378"/>
                  <a:gd name="T7" fmla="*/ 32 h 377"/>
                  <a:gd name="T8" fmla="*/ 320 w 378"/>
                  <a:gd name="T9" fmla="*/ 52 h 377"/>
                  <a:gd name="T10" fmla="*/ 341 w 378"/>
                  <a:gd name="T11" fmla="*/ 76 h 377"/>
                  <a:gd name="T12" fmla="*/ 358 w 378"/>
                  <a:gd name="T13" fmla="*/ 104 h 377"/>
                  <a:gd name="T14" fmla="*/ 371 w 378"/>
                  <a:gd name="T15" fmla="*/ 134 h 377"/>
                  <a:gd name="T16" fmla="*/ 378 w 378"/>
                  <a:gd name="T17" fmla="*/ 166 h 377"/>
                  <a:gd name="T18" fmla="*/ 378 w 378"/>
                  <a:gd name="T19" fmla="*/ 201 h 377"/>
                  <a:gd name="T20" fmla="*/ 373 w 378"/>
                  <a:gd name="T21" fmla="*/ 235 h 377"/>
                  <a:gd name="T22" fmla="*/ 362 w 378"/>
                  <a:gd name="T23" fmla="*/ 265 h 377"/>
                  <a:gd name="T24" fmla="*/ 346 w 378"/>
                  <a:gd name="T25" fmla="*/ 295 h 377"/>
                  <a:gd name="T26" fmla="*/ 326 w 378"/>
                  <a:gd name="T27" fmla="*/ 320 h 377"/>
                  <a:gd name="T28" fmla="*/ 302 w 378"/>
                  <a:gd name="T29" fmla="*/ 341 h 377"/>
                  <a:gd name="T30" fmla="*/ 274 w 378"/>
                  <a:gd name="T31" fmla="*/ 358 h 377"/>
                  <a:gd name="T32" fmla="*/ 243 w 378"/>
                  <a:gd name="T33" fmla="*/ 370 h 377"/>
                  <a:gd name="T34" fmla="*/ 212 w 378"/>
                  <a:gd name="T35" fmla="*/ 377 h 377"/>
                  <a:gd name="T36" fmla="*/ 177 w 378"/>
                  <a:gd name="T37" fmla="*/ 377 h 377"/>
                  <a:gd name="T38" fmla="*/ 143 w 378"/>
                  <a:gd name="T39" fmla="*/ 373 h 377"/>
                  <a:gd name="T40" fmla="*/ 112 w 378"/>
                  <a:gd name="T41" fmla="*/ 361 h 377"/>
                  <a:gd name="T42" fmla="*/ 83 w 378"/>
                  <a:gd name="T43" fmla="*/ 346 h 377"/>
                  <a:gd name="T44" fmla="*/ 58 w 378"/>
                  <a:gd name="T45" fmla="*/ 325 h 377"/>
                  <a:gd name="T46" fmla="*/ 37 w 378"/>
                  <a:gd name="T47" fmla="*/ 302 h 377"/>
                  <a:gd name="T48" fmla="*/ 20 w 378"/>
                  <a:gd name="T49" fmla="*/ 273 h 377"/>
                  <a:gd name="T50" fmla="*/ 7 w 378"/>
                  <a:gd name="T51" fmla="*/ 243 h 377"/>
                  <a:gd name="T52" fmla="*/ 2 w 378"/>
                  <a:gd name="T53" fmla="*/ 210 h 377"/>
                  <a:gd name="T54" fmla="*/ 0 w 378"/>
                  <a:gd name="T55" fmla="*/ 176 h 377"/>
                  <a:gd name="T56" fmla="*/ 5 w 378"/>
                  <a:gd name="T57" fmla="*/ 142 h 377"/>
                  <a:gd name="T58" fmla="*/ 16 w 378"/>
                  <a:gd name="T59" fmla="*/ 111 h 377"/>
                  <a:gd name="T60" fmla="*/ 32 w 378"/>
                  <a:gd name="T61" fmla="*/ 82 h 377"/>
                  <a:gd name="T62" fmla="*/ 52 w 378"/>
                  <a:gd name="T63" fmla="*/ 58 h 377"/>
                  <a:gd name="T64" fmla="*/ 77 w 378"/>
                  <a:gd name="T65" fmla="*/ 36 h 377"/>
                  <a:gd name="T66" fmla="*/ 104 w 378"/>
                  <a:gd name="T67" fmla="*/ 19 h 377"/>
                  <a:gd name="T68" fmla="*/ 135 w 378"/>
                  <a:gd name="T69" fmla="*/ 7 h 377"/>
                  <a:gd name="T70" fmla="*/ 168 w 378"/>
                  <a:gd name="T71" fmla="*/ 0 h 377"/>
                  <a:gd name="T72" fmla="*/ 201 w 378"/>
                  <a:gd name="T73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8" h="377">
                    <a:moveTo>
                      <a:pt x="201" y="0"/>
                    </a:moveTo>
                    <a:lnTo>
                      <a:pt x="235" y="5"/>
                    </a:lnTo>
                    <a:lnTo>
                      <a:pt x="267" y="16"/>
                    </a:lnTo>
                    <a:lnTo>
                      <a:pt x="295" y="32"/>
                    </a:lnTo>
                    <a:lnTo>
                      <a:pt x="320" y="52"/>
                    </a:lnTo>
                    <a:lnTo>
                      <a:pt x="341" y="76"/>
                    </a:lnTo>
                    <a:lnTo>
                      <a:pt x="358" y="104"/>
                    </a:lnTo>
                    <a:lnTo>
                      <a:pt x="371" y="134"/>
                    </a:lnTo>
                    <a:lnTo>
                      <a:pt x="378" y="166"/>
                    </a:lnTo>
                    <a:lnTo>
                      <a:pt x="378" y="201"/>
                    </a:lnTo>
                    <a:lnTo>
                      <a:pt x="373" y="235"/>
                    </a:lnTo>
                    <a:lnTo>
                      <a:pt x="362" y="265"/>
                    </a:lnTo>
                    <a:lnTo>
                      <a:pt x="346" y="295"/>
                    </a:lnTo>
                    <a:lnTo>
                      <a:pt x="326" y="320"/>
                    </a:lnTo>
                    <a:lnTo>
                      <a:pt x="302" y="341"/>
                    </a:lnTo>
                    <a:lnTo>
                      <a:pt x="274" y="358"/>
                    </a:lnTo>
                    <a:lnTo>
                      <a:pt x="243" y="370"/>
                    </a:lnTo>
                    <a:lnTo>
                      <a:pt x="212" y="377"/>
                    </a:lnTo>
                    <a:lnTo>
                      <a:pt x="177" y="377"/>
                    </a:lnTo>
                    <a:lnTo>
                      <a:pt x="143" y="373"/>
                    </a:lnTo>
                    <a:lnTo>
                      <a:pt x="112" y="361"/>
                    </a:lnTo>
                    <a:lnTo>
                      <a:pt x="83" y="346"/>
                    </a:lnTo>
                    <a:lnTo>
                      <a:pt x="58" y="325"/>
                    </a:lnTo>
                    <a:lnTo>
                      <a:pt x="37" y="302"/>
                    </a:lnTo>
                    <a:lnTo>
                      <a:pt x="20" y="273"/>
                    </a:lnTo>
                    <a:lnTo>
                      <a:pt x="7" y="243"/>
                    </a:lnTo>
                    <a:lnTo>
                      <a:pt x="2" y="210"/>
                    </a:lnTo>
                    <a:lnTo>
                      <a:pt x="0" y="176"/>
                    </a:lnTo>
                    <a:lnTo>
                      <a:pt x="5" y="142"/>
                    </a:lnTo>
                    <a:lnTo>
                      <a:pt x="16" y="111"/>
                    </a:lnTo>
                    <a:lnTo>
                      <a:pt x="32" y="82"/>
                    </a:lnTo>
                    <a:lnTo>
                      <a:pt x="52" y="58"/>
                    </a:lnTo>
                    <a:lnTo>
                      <a:pt x="77" y="36"/>
                    </a:lnTo>
                    <a:lnTo>
                      <a:pt x="104" y="19"/>
                    </a:lnTo>
                    <a:lnTo>
                      <a:pt x="135" y="7"/>
                    </a:lnTo>
                    <a:lnTo>
                      <a:pt x="168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iSľiḋe">
                <a:extLst>
                  <a:ext uri="{FF2B5EF4-FFF2-40B4-BE49-F238E27FC236}">
                    <a16:creationId xmlns:a16="http://schemas.microsoft.com/office/drawing/2014/main" id="{424406A0-BFB3-48C8-BA4F-2E2764F58C22}"/>
                  </a:ext>
                </a:extLst>
              </p:cNvPr>
              <p:cNvSpPr/>
              <p:nvPr/>
            </p:nvSpPr>
            <p:spPr bwMode="auto">
              <a:xfrm>
                <a:off x="7069881" y="2340591"/>
                <a:ext cx="626710" cy="624455"/>
              </a:xfrm>
              <a:custGeom>
                <a:avLst/>
                <a:gdLst>
                  <a:gd name="T0" fmla="*/ 148 w 278"/>
                  <a:gd name="T1" fmla="*/ 0 h 277"/>
                  <a:gd name="T2" fmla="*/ 177 w 278"/>
                  <a:gd name="T3" fmla="*/ 4 h 277"/>
                  <a:gd name="T4" fmla="*/ 202 w 278"/>
                  <a:gd name="T5" fmla="*/ 13 h 277"/>
                  <a:gd name="T6" fmla="*/ 224 w 278"/>
                  <a:gd name="T7" fmla="*/ 28 h 277"/>
                  <a:gd name="T8" fmla="*/ 243 w 278"/>
                  <a:gd name="T9" fmla="*/ 46 h 277"/>
                  <a:gd name="T10" fmla="*/ 259 w 278"/>
                  <a:gd name="T11" fmla="*/ 68 h 277"/>
                  <a:gd name="T12" fmla="*/ 270 w 278"/>
                  <a:gd name="T13" fmla="*/ 92 h 277"/>
                  <a:gd name="T14" fmla="*/ 277 w 278"/>
                  <a:gd name="T15" fmla="*/ 118 h 277"/>
                  <a:gd name="T16" fmla="*/ 278 w 278"/>
                  <a:gd name="T17" fmla="*/ 147 h 277"/>
                  <a:gd name="T18" fmla="*/ 274 w 278"/>
                  <a:gd name="T19" fmla="*/ 175 h 277"/>
                  <a:gd name="T20" fmla="*/ 264 w 278"/>
                  <a:gd name="T21" fmla="*/ 200 h 277"/>
                  <a:gd name="T22" fmla="*/ 249 w 278"/>
                  <a:gd name="T23" fmla="*/ 222 h 277"/>
                  <a:gd name="T24" fmla="*/ 231 w 278"/>
                  <a:gd name="T25" fmla="*/ 243 h 277"/>
                  <a:gd name="T26" fmla="*/ 209 w 278"/>
                  <a:gd name="T27" fmla="*/ 257 h 277"/>
                  <a:gd name="T28" fmla="*/ 186 w 278"/>
                  <a:gd name="T29" fmla="*/ 269 h 277"/>
                  <a:gd name="T30" fmla="*/ 159 w 278"/>
                  <a:gd name="T31" fmla="*/ 275 h 277"/>
                  <a:gd name="T32" fmla="*/ 130 w 278"/>
                  <a:gd name="T33" fmla="*/ 277 h 277"/>
                  <a:gd name="T34" fmla="*/ 103 w 278"/>
                  <a:gd name="T35" fmla="*/ 272 h 277"/>
                  <a:gd name="T36" fmla="*/ 77 w 278"/>
                  <a:gd name="T37" fmla="*/ 262 h 277"/>
                  <a:gd name="T38" fmla="*/ 55 w 278"/>
                  <a:gd name="T39" fmla="*/ 248 h 277"/>
                  <a:gd name="T40" fmla="*/ 35 w 278"/>
                  <a:gd name="T41" fmla="*/ 229 h 277"/>
                  <a:gd name="T42" fmla="*/ 20 w 278"/>
                  <a:gd name="T43" fmla="*/ 208 h 277"/>
                  <a:gd name="T44" fmla="*/ 8 w 278"/>
                  <a:gd name="T45" fmla="*/ 184 h 277"/>
                  <a:gd name="T46" fmla="*/ 2 w 278"/>
                  <a:gd name="T47" fmla="*/ 157 h 277"/>
                  <a:gd name="T48" fmla="*/ 0 w 278"/>
                  <a:gd name="T49" fmla="*/ 129 h 277"/>
                  <a:gd name="T50" fmla="*/ 6 w 278"/>
                  <a:gd name="T51" fmla="*/ 101 h 277"/>
                  <a:gd name="T52" fmla="*/ 15 w 278"/>
                  <a:gd name="T53" fmla="*/ 76 h 277"/>
                  <a:gd name="T54" fmla="*/ 30 w 278"/>
                  <a:gd name="T55" fmla="*/ 53 h 277"/>
                  <a:gd name="T56" fmla="*/ 48 w 278"/>
                  <a:gd name="T57" fmla="*/ 34 h 277"/>
                  <a:gd name="T58" fmla="*/ 69 w 278"/>
                  <a:gd name="T59" fmla="*/ 18 h 277"/>
                  <a:gd name="T60" fmla="*/ 94 w 278"/>
                  <a:gd name="T61" fmla="*/ 7 h 277"/>
                  <a:gd name="T62" fmla="*/ 120 w 278"/>
                  <a:gd name="T63" fmla="*/ 0 h 277"/>
                  <a:gd name="T64" fmla="*/ 148 w 278"/>
                  <a:gd name="T65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" h="277">
                    <a:moveTo>
                      <a:pt x="148" y="0"/>
                    </a:moveTo>
                    <a:lnTo>
                      <a:pt x="177" y="4"/>
                    </a:lnTo>
                    <a:lnTo>
                      <a:pt x="202" y="13"/>
                    </a:lnTo>
                    <a:lnTo>
                      <a:pt x="224" y="28"/>
                    </a:lnTo>
                    <a:lnTo>
                      <a:pt x="243" y="46"/>
                    </a:lnTo>
                    <a:lnTo>
                      <a:pt x="259" y="68"/>
                    </a:lnTo>
                    <a:lnTo>
                      <a:pt x="270" y="92"/>
                    </a:lnTo>
                    <a:lnTo>
                      <a:pt x="277" y="118"/>
                    </a:lnTo>
                    <a:lnTo>
                      <a:pt x="278" y="147"/>
                    </a:lnTo>
                    <a:lnTo>
                      <a:pt x="274" y="175"/>
                    </a:lnTo>
                    <a:lnTo>
                      <a:pt x="264" y="200"/>
                    </a:lnTo>
                    <a:lnTo>
                      <a:pt x="249" y="222"/>
                    </a:lnTo>
                    <a:lnTo>
                      <a:pt x="231" y="243"/>
                    </a:lnTo>
                    <a:lnTo>
                      <a:pt x="209" y="257"/>
                    </a:lnTo>
                    <a:lnTo>
                      <a:pt x="186" y="269"/>
                    </a:lnTo>
                    <a:lnTo>
                      <a:pt x="159" y="275"/>
                    </a:lnTo>
                    <a:lnTo>
                      <a:pt x="130" y="277"/>
                    </a:lnTo>
                    <a:lnTo>
                      <a:pt x="103" y="272"/>
                    </a:lnTo>
                    <a:lnTo>
                      <a:pt x="77" y="262"/>
                    </a:lnTo>
                    <a:lnTo>
                      <a:pt x="55" y="248"/>
                    </a:lnTo>
                    <a:lnTo>
                      <a:pt x="35" y="229"/>
                    </a:lnTo>
                    <a:lnTo>
                      <a:pt x="20" y="208"/>
                    </a:lnTo>
                    <a:lnTo>
                      <a:pt x="8" y="184"/>
                    </a:lnTo>
                    <a:lnTo>
                      <a:pt x="2" y="157"/>
                    </a:lnTo>
                    <a:lnTo>
                      <a:pt x="0" y="129"/>
                    </a:lnTo>
                    <a:lnTo>
                      <a:pt x="6" y="101"/>
                    </a:lnTo>
                    <a:lnTo>
                      <a:pt x="15" y="76"/>
                    </a:lnTo>
                    <a:lnTo>
                      <a:pt x="30" y="53"/>
                    </a:lnTo>
                    <a:lnTo>
                      <a:pt x="48" y="34"/>
                    </a:lnTo>
                    <a:lnTo>
                      <a:pt x="69" y="18"/>
                    </a:lnTo>
                    <a:lnTo>
                      <a:pt x="94" y="7"/>
                    </a:lnTo>
                    <a:lnTo>
                      <a:pt x="12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îs1idé">
                <a:extLst>
                  <a:ext uri="{FF2B5EF4-FFF2-40B4-BE49-F238E27FC236}">
                    <a16:creationId xmlns:a16="http://schemas.microsoft.com/office/drawing/2014/main" id="{4406F9E8-CB4F-4522-93F2-537366F78A04}"/>
                  </a:ext>
                </a:extLst>
              </p:cNvPr>
              <p:cNvSpPr/>
              <p:nvPr/>
            </p:nvSpPr>
            <p:spPr bwMode="auto">
              <a:xfrm>
                <a:off x="6637045" y="3472277"/>
                <a:ext cx="1677239" cy="1677239"/>
              </a:xfrm>
              <a:custGeom>
                <a:avLst/>
                <a:gdLst>
                  <a:gd name="T0" fmla="*/ 396 w 744"/>
                  <a:gd name="T1" fmla="*/ 0 h 744"/>
                  <a:gd name="T2" fmla="*/ 447 w 744"/>
                  <a:gd name="T3" fmla="*/ 7 h 744"/>
                  <a:gd name="T4" fmla="*/ 494 w 744"/>
                  <a:gd name="T5" fmla="*/ 20 h 744"/>
                  <a:gd name="T6" fmla="*/ 538 w 744"/>
                  <a:gd name="T7" fmla="*/ 39 h 744"/>
                  <a:gd name="T8" fmla="*/ 580 w 744"/>
                  <a:gd name="T9" fmla="*/ 64 h 744"/>
                  <a:gd name="T10" fmla="*/ 618 w 744"/>
                  <a:gd name="T11" fmla="*/ 92 h 744"/>
                  <a:gd name="T12" fmla="*/ 652 w 744"/>
                  <a:gd name="T13" fmla="*/ 126 h 744"/>
                  <a:gd name="T14" fmla="*/ 680 w 744"/>
                  <a:gd name="T15" fmla="*/ 164 h 744"/>
                  <a:gd name="T16" fmla="*/ 705 w 744"/>
                  <a:gd name="T17" fmla="*/ 205 h 744"/>
                  <a:gd name="T18" fmla="*/ 723 w 744"/>
                  <a:gd name="T19" fmla="*/ 249 h 744"/>
                  <a:gd name="T20" fmla="*/ 737 w 744"/>
                  <a:gd name="T21" fmla="*/ 296 h 744"/>
                  <a:gd name="T22" fmla="*/ 744 w 744"/>
                  <a:gd name="T23" fmla="*/ 345 h 744"/>
                  <a:gd name="T24" fmla="*/ 744 w 744"/>
                  <a:gd name="T25" fmla="*/ 396 h 744"/>
                  <a:gd name="T26" fmla="*/ 737 w 744"/>
                  <a:gd name="T27" fmla="*/ 447 h 744"/>
                  <a:gd name="T28" fmla="*/ 724 w 744"/>
                  <a:gd name="T29" fmla="*/ 494 h 744"/>
                  <a:gd name="T30" fmla="*/ 705 w 744"/>
                  <a:gd name="T31" fmla="*/ 539 h 744"/>
                  <a:gd name="T32" fmla="*/ 680 w 744"/>
                  <a:gd name="T33" fmla="*/ 580 h 744"/>
                  <a:gd name="T34" fmla="*/ 652 w 744"/>
                  <a:gd name="T35" fmla="*/ 618 h 744"/>
                  <a:gd name="T36" fmla="*/ 618 w 744"/>
                  <a:gd name="T37" fmla="*/ 652 h 744"/>
                  <a:gd name="T38" fmla="*/ 580 w 744"/>
                  <a:gd name="T39" fmla="*/ 681 h 744"/>
                  <a:gd name="T40" fmla="*/ 539 w 744"/>
                  <a:gd name="T41" fmla="*/ 705 h 744"/>
                  <a:gd name="T42" fmla="*/ 495 w 744"/>
                  <a:gd name="T43" fmla="*/ 723 h 744"/>
                  <a:gd name="T44" fmla="*/ 448 w 744"/>
                  <a:gd name="T45" fmla="*/ 737 h 744"/>
                  <a:gd name="T46" fmla="*/ 399 w 744"/>
                  <a:gd name="T47" fmla="*/ 744 h 744"/>
                  <a:gd name="T48" fmla="*/ 348 w 744"/>
                  <a:gd name="T49" fmla="*/ 744 h 744"/>
                  <a:gd name="T50" fmla="*/ 298 w 744"/>
                  <a:gd name="T51" fmla="*/ 737 h 744"/>
                  <a:gd name="T52" fmla="*/ 250 w 744"/>
                  <a:gd name="T53" fmla="*/ 725 h 744"/>
                  <a:gd name="T54" fmla="*/ 205 w 744"/>
                  <a:gd name="T55" fmla="*/ 705 h 744"/>
                  <a:gd name="T56" fmla="*/ 164 w 744"/>
                  <a:gd name="T57" fmla="*/ 682 h 744"/>
                  <a:gd name="T58" fmla="*/ 126 w 744"/>
                  <a:gd name="T59" fmla="*/ 652 h 744"/>
                  <a:gd name="T60" fmla="*/ 92 w 744"/>
                  <a:gd name="T61" fmla="*/ 618 h 744"/>
                  <a:gd name="T62" fmla="*/ 63 w 744"/>
                  <a:gd name="T63" fmla="*/ 580 h 744"/>
                  <a:gd name="T64" fmla="*/ 39 w 744"/>
                  <a:gd name="T65" fmla="*/ 539 h 744"/>
                  <a:gd name="T66" fmla="*/ 20 w 744"/>
                  <a:gd name="T67" fmla="*/ 495 h 744"/>
                  <a:gd name="T68" fmla="*/ 7 w 744"/>
                  <a:gd name="T69" fmla="*/ 448 h 744"/>
                  <a:gd name="T70" fmla="*/ 0 w 744"/>
                  <a:gd name="T71" fmla="*/ 399 h 744"/>
                  <a:gd name="T72" fmla="*/ 0 w 744"/>
                  <a:gd name="T73" fmla="*/ 348 h 744"/>
                  <a:gd name="T74" fmla="*/ 7 w 744"/>
                  <a:gd name="T75" fmla="*/ 298 h 744"/>
                  <a:gd name="T76" fmla="*/ 20 w 744"/>
                  <a:gd name="T77" fmla="*/ 250 h 744"/>
                  <a:gd name="T78" fmla="*/ 39 w 744"/>
                  <a:gd name="T79" fmla="*/ 205 h 744"/>
                  <a:gd name="T80" fmla="*/ 63 w 744"/>
                  <a:gd name="T81" fmla="*/ 164 h 744"/>
                  <a:gd name="T82" fmla="*/ 92 w 744"/>
                  <a:gd name="T83" fmla="*/ 126 h 744"/>
                  <a:gd name="T84" fmla="*/ 126 w 744"/>
                  <a:gd name="T85" fmla="*/ 92 h 744"/>
                  <a:gd name="T86" fmla="*/ 164 w 744"/>
                  <a:gd name="T87" fmla="*/ 64 h 744"/>
                  <a:gd name="T88" fmla="*/ 205 w 744"/>
                  <a:gd name="T89" fmla="*/ 39 h 744"/>
                  <a:gd name="T90" fmla="*/ 249 w 744"/>
                  <a:gd name="T91" fmla="*/ 21 h 744"/>
                  <a:gd name="T92" fmla="*/ 296 w 744"/>
                  <a:gd name="T93" fmla="*/ 7 h 744"/>
                  <a:gd name="T94" fmla="*/ 345 w 744"/>
                  <a:gd name="T95" fmla="*/ 0 h 744"/>
                  <a:gd name="T96" fmla="*/ 396 w 744"/>
                  <a:gd name="T9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4" h="744">
                    <a:moveTo>
                      <a:pt x="396" y="0"/>
                    </a:moveTo>
                    <a:lnTo>
                      <a:pt x="447" y="7"/>
                    </a:lnTo>
                    <a:lnTo>
                      <a:pt x="494" y="20"/>
                    </a:lnTo>
                    <a:lnTo>
                      <a:pt x="538" y="39"/>
                    </a:lnTo>
                    <a:lnTo>
                      <a:pt x="580" y="64"/>
                    </a:lnTo>
                    <a:lnTo>
                      <a:pt x="618" y="92"/>
                    </a:lnTo>
                    <a:lnTo>
                      <a:pt x="652" y="126"/>
                    </a:lnTo>
                    <a:lnTo>
                      <a:pt x="680" y="164"/>
                    </a:lnTo>
                    <a:lnTo>
                      <a:pt x="705" y="205"/>
                    </a:lnTo>
                    <a:lnTo>
                      <a:pt x="723" y="249"/>
                    </a:lnTo>
                    <a:lnTo>
                      <a:pt x="737" y="296"/>
                    </a:lnTo>
                    <a:lnTo>
                      <a:pt x="744" y="345"/>
                    </a:lnTo>
                    <a:lnTo>
                      <a:pt x="744" y="396"/>
                    </a:lnTo>
                    <a:lnTo>
                      <a:pt x="737" y="447"/>
                    </a:lnTo>
                    <a:lnTo>
                      <a:pt x="724" y="494"/>
                    </a:lnTo>
                    <a:lnTo>
                      <a:pt x="705" y="539"/>
                    </a:lnTo>
                    <a:lnTo>
                      <a:pt x="680" y="580"/>
                    </a:lnTo>
                    <a:lnTo>
                      <a:pt x="652" y="618"/>
                    </a:lnTo>
                    <a:lnTo>
                      <a:pt x="618" y="652"/>
                    </a:lnTo>
                    <a:lnTo>
                      <a:pt x="580" y="681"/>
                    </a:lnTo>
                    <a:lnTo>
                      <a:pt x="539" y="705"/>
                    </a:lnTo>
                    <a:lnTo>
                      <a:pt x="495" y="723"/>
                    </a:lnTo>
                    <a:lnTo>
                      <a:pt x="448" y="737"/>
                    </a:lnTo>
                    <a:lnTo>
                      <a:pt x="399" y="744"/>
                    </a:lnTo>
                    <a:lnTo>
                      <a:pt x="348" y="744"/>
                    </a:lnTo>
                    <a:lnTo>
                      <a:pt x="298" y="737"/>
                    </a:lnTo>
                    <a:lnTo>
                      <a:pt x="250" y="725"/>
                    </a:lnTo>
                    <a:lnTo>
                      <a:pt x="205" y="705"/>
                    </a:lnTo>
                    <a:lnTo>
                      <a:pt x="164" y="682"/>
                    </a:lnTo>
                    <a:lnTo>
                      <a:pt x="126" y="652"/>
                    </a:lnTo>
                    <a:lnTo>
                      <a:pt x="92" y="618"/>
                    </a:lnTo>
                    <a:lnTo>
                      <a:pt x="63" y="580"/>
                    </a:lnTo>
                    <a:lnTo>
                      <a:pt x="39" y="539"/>
                    </a:lnTo>
                    <a:lnTo>
                      <a:pt x="20" y="495"/>
                    </a:lnTo>
                    <a:lnTo>
                      <a:pt x="7" y="448"/>
                    </a:lnTo>
                    <a:lnTo>
                      <a:pt x="0" y="399"/>
                    </a:lnTo>
                    <a:lnTo>
                      <a:pt x="0" y="348"/>
                    </a:lnTo>
                    <a:lnTo>
                      <a:pt x="7" y="298"/>
                    </a:lnTo>
                    <a:lnTo>
                      <a:pt x="20" y="250"/>
                    </a:lnTo>
                    <a:lnTo>
                      <a:pt x="39" y="205"/>
                    </a:lnTo>
                    <a:lnTo>
                      <a:pt x="63" y="164"/>
                    </a:lnTo>
                    <a:lnTo>
                      <a:pt x="92" y="126"/>
                    </a:lnTo>
                    <a:lnTo>
                      <a:pt x="126" y="92"/>
                    </a:lnTo>
                    <a:lnTo>
                      <a:pt x="164" y="64"/>
                    </a:lnTo>
                    <a:lnTo>
                      <a:pt x="205" y="39"/>
                    </a:lnTo>
                    <a:lnTo>
                      <a:pt x="249" y="21"/>
                    </a:lnTo>
                    <a:lnTo>
                      <a:pt x="296" y="7"/>
                    </a:lnTo>
                    <a:lnTo>
                      <a:pt x="345" y="0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5" name="îSliḑè">
                <a:extLst>
                  <a:ext uri="{FF2B5EF4-FFF2-40B4-BE49-F238E27FC236}">
                    <a16:creationId xmlns:a16="http://schemas.microsoft.com/office/drawing/2014/main" id="{534F39E2-36D1-4236-AF1C-E3C32A7F46CF}"/>
                  </a:ext>
                </a:extLst>
              </p:cNvPr>
              <p:cNvSpPr/>
              <p:nvPr/>
            </p:nvSpPr>
            <p:spPr bwMode="auto">
              <a:xfrm>
                <a:off x="4306043" y="3972743"/>
                <a:ext cx="946829" cy="946829"/>
              </a:xfrm>
              <a:custGeom>
                <a:avLst/>
                <a:gdLst>
                  <a:gd name="T0" fmla="*/ 224 w 420"/>
                  <a:gd name="T1" fmla="*/ 0 h 420"/>
                  <a:gd name="T2" fmla="*/ 261 w 420"/>
                  <a:gd name="T3" fmla="*/ 6 h 420"/>
                  <a:gd name="T4" fmla="*/ 296 w 420"/>
                  <a:gd name="T5" fmla="*/ 18 h 420"/>
                  <a:gd name="T6" fmla="*/ 327 w 420"/>
                  <a:gd name="T7" fmla="*/ 35 h 420"/>
                  <a:gd name="T8" fmla="*/ 356 w 420"/>
                  <a:gd name="T9" fmla="*/ 58 h 420"/>
                  <a:gd name="T10" fmla="*/ 379 w 420"/>
                  <a:gd name="T11" fmla="*/ 85 h 420"/>
                  <a:gd name="T12" fmla="*/ 399 w 420"/>
                  <a:gd name="T13" fmla="*/ 115 h 420"/>
                  <a:gd name="T14" fmla="*/ 411 w 420"/>
                  <a:gd name="T15" fmla="*/ 149 h 420"/>
                  <a:gd name="T16" fmla="*/ 419 w 420"/>
                  <a:gd name="T17" fmla="*/ 185 h 420"/>
                  <a:gd name="T18" fmla="*/ 420 w 420"/>
                  <a:gd name="T19" fmla="*/ 224 h 420"/>
                  <a:gd name="T20" fmla="*/ 414 w 420"/>
                  <a:gd name="T21" fmla="*/ 261 h 420"/>
                  <a:gd name="T22" fmla="*/ 402 w 420"/>
                  <a:gd name="T23" fmla="*/ 296 h 420"/>
                  <a:gd name="T24" fmla="*/ 384 w 420"/>
                  <a:gd name="T25" fmla="*/ 327 h 420"/>
                  <a:gd name="T26" fmla="*/ 361 w 420"/>
                  <a:gd name="T27" fmla="*/ 356 h 420"/>
                  <a:gd name="T28" fmla="*/ 335 w 420"/>
                  <a:gd name="T29" fmla="*/ 379 h 420"/>
                  <a:gd name="T30" fmla="*/ 304 w 420"/>
                  <a:gd name="T31" fmla="*/ 399 h 420"/>
                  <a:gd name="T32" fmla="*/ 271 w 420"/>
                  <a:gd name="T33" fmla="*/ 411 h 420"/>
                  <a:gd name="T34" fmla="*/ 235 w 420"/>
                  <a:gd name="T35" fmla="*/ 419 h 420"/>
                  <a:gd name="T36" fmla="*/ 196 w 420"/>
                  <a:gd name="T37" fmla="*/ 420 h 420"/>
                  <a:gd name="T38" fmla="*/ 159 w 420"/>
                  <a:gd name="T39" fmla="*/ 414 h 420"/>
                  <a:gd name="T40" fmla="*/ 124 w 420"/>
                  <a:gd name="T41" fmla="*/ 402 h 420"/>
                  <a:gd name="T42" fmla="*/ 93 w 420"/>
                  <a:gd name="T43" fmla="*/ 384 h 420"/>
                  <a:gd name="T44" fmla="*/ 64 w 420"/>
                  <a:gd name="T45" fmla="*/ 361 h 420"/>
                  <a:gd name="T46" fmla="*/ 41 w 420"/>
                  <a:gd name="T47" fmla="*/ 335 h 420"/>
                  <a:gd name="T48" fmla="*/ 21 w 420"/>
                  <a:gd name="T49" fmla="*/ 305 h 420"/>
                  <a:gd name="T50" fmla="*/ 9 w 420"/>
                  <a:gd name="T51" fmla="*/ 271 h 420"/>
                  <a:gd name="T52" fmla="*/ 1 w 420"/>
                  <a:gd name="T53" fmla="*/ 235 h 420"/>
                  <a:gd name="T54" fmla="*/ 0 w 420"/>
                  <a:gd name="T55" fmla="*/ 196 h 420"/>
                  <a:gd name="T56" fmla="*/ 6 w 420"/>
                  <a:gd name="T57" fmla="*/ 159 h 420"/>
                  <a:gd name="T58" fmla="*/ 18 w 420"/>
                  <a:gd name="T59" fmla="*/ 124 h 420"/>
                  <a:gd name="T60" fmla="*/ 35 w 420"/>
                  <a:gd name="T61" fmla="*/ 93 h 420"/>
                  <a:gd name="T62" fmla="*/ 58 w 420"/>
                  <a:gd name="T63" fmla="*/ 64 h 420"/>
                  <a:gd name="T64" fmla="*/ 85 w 420"/>
                  <a:gd name="T65" fmla="*/ 41 h 420"/>
                  <a:gd name="T66" fmla="*/ 115 w 420"/>
                  <a:gd name="T67" fmla="*/ 21 h 420"/>
                  <a:gd name="T68" fmla="*/ 149 w 420"/>
                  <a:gd name="T69" fmla="*/ 9 h 420"/>
                  <a:gd name="T70" fmla="*/ 185 w 420"/>
                  <a:gd name="T71" fmla="*/ 1 h 420"/>
                  <a:gd name="T72" fmla="*/ 224 w 420"/>
                  <a:gd name="T73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0" h="420">
                    <a:moveTo>
                      <a:pt x="224" y="0"/>
                    </a:moveTo>
                    <a:lnTo>
                      <a:pt x="261" y="6"/>
                    </a:lnTo>
                    <a:lnTo>
                      <a:pt x="296" y="18"/>
                    </a:lnTo>
                    <a:lnTo>
                      <a:pt x="327" y="35"/>
                    </a:lnTo>
                    <a:lnTo>
                      <a:pt x="356" y="58"/>
                    </a:lnTo>
                    <a:lnTo>
                      <a:pt x="379" y="85"/>
                    </a:lnTo>
                    <a:lnTo>
                      <a:pt x="399" y="115"/>
                    </a:lnTo>
                    <a:lnTo>
                      <a:pt x="411" y="149"/>
                    </a:lnTo>
                    <a:lnTo>
                      <a:pt x="419" y="185"/>
                    </a:lnTo>
                    <a:lnTo>
                      <a:pt x="420" y="224"/>
                    </a:lnTo>
                    <a:lnTo>
                      <a:pt x="414" y="261"/>
                    </a:lnTo>
                    <a:lnTo>
                      <a:pt x="402" y="296"/>
                    </a:lnTo>
                    <a:lnTo>
                      <a:pt x="384" y="327"/>
                    </a:lnTo>
                    <a:lnTo>
                      <a:pt x="361" y="356"/>
                    </a:lnTo>
                    <a:lnTo>
                      <a:pt x="335" y="379"/>
                    </a:lnTo>
                    <a:lnTo>
                      <a:pt x="304" y="399"/>
                    </a:lnTo>
                    <a:lnTo>
                      <a:pt x="271" y="411"/>
                    </a:lnTo>
                    <a:lnTo>
                      <a:pt x="235" y="419"/>
                    </a:lnTo>
                    <a:lnTo>
                      <a:pt x="196" y="420"/>
                    </a:lnTo>
                    <a:lnTo>
                      <a:pt x="159" y="414"/>
                    </a:lnTo>
                    <a:lnTo>
                      <a:pt x="124" y="402"/>
                    </a:lnTo>
                    <a:lnTo>
                      <a:pt x="93" y="384"/>
                    </a:lnTo>
                    <a:lnTo>
                      <a:pt x="64" y="361"/>
                    </a:lnTo>
                    <a:lnTo>
                      <a:pt x="41" y="335"/>
                    </a:lnTo>
                    <a:lnTo>
                      <a:pt x="21" y="305"/>
                    </a:lnTo>
                    <a:lnTo>
                      <a:pt x="9" y="271"/>
                    </a:lnTo>
                    <a:lnTo>
                      <a:pt x="1" y="235"/>
                    </a:lnTo>
                    <a:lnTo>
                      <a:pt x="0" y="196"/>
                    </a:lnTo>
                    <a:lnTo>
                      <a:pt x="6" y="159"/>
                    </a:lnTo>
                    <a:lnTo>
                      <a:pt x="18" y="124"/>
                    </a:lnTo>
                    <a:lnTo>
                      <a:pt x="35" y="93"/>
                    </a:lnTo>
                    <a:lnTo>
                      <a:pt x="58" y="64"/>
                    </a:lnTo>
                    <a:lnTo>
                      <a:pt x="85" y="41"/>
                    </a:lnTo>
                    <a:lnTo>
                      <a:pt x="115" y="21"/>
                    </a:lnTo>
                    <a:lnTo>
                      <a:pt x="149" y="9"/>
                    </a:lnTo>
                    <a:lnTo>
                      <a:pt x="185" y="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îSļíḓê">
                <a:extLst>
                  <a:ext uri="{FF2B5EF4-FFF2-40B4-BE49-F238E27FC236}">
                    <a16:creationId xmlns:a16="http://schemas.microsoft.com/office/drawing/2014/main" id="{F100634C-A8C0-41A4-9116-25394B3EBCA4}"/>
                  </a:ext>
                </a:extLst>
              </p:cNvPr>
              <p:cNvSpPr/>
              <p:nvPr/>
            </p:nvSpPr>
            <p:spPr bwMode="auto">
              <a:xfrm>
                <a:off x="3935492" y="2488251"/>
                <a:ext cx="506650" cy="599658"/>
              </a:xfrm>
              <a:custGeom>
                <a:avLst/>
                <a:gdLst>
                  <a:gd name="connsiteX0" fmla="*/ 165008 w 511795"/>
                  <a:gd name="connsiteY0" fmla="*/ 344302 h 605747"/>
                  <a:gd name="connsiteX1" fmla="*/ 205798 w 511795"/>
                  <a:gd name="connsiteY1" fmla="*/ 472767 h 605747"/>
                  <a:gd name="connsiteX2" fmla="*/ 213429 w 511795"/>
                  <a:gd name="connsiteY2" fmla="*/ 497031 h 605747"/>
                  <a:gd name="connsiteX3" fmla="*/ 213617 w 511795"/>
                  <a:gd name="connsiteY3" fmla="*/ 496655 h 605747"/>
                  <a:gd name="connsiteX4" fmla="*/ 220212 w 511795"/>
                  <a:gd name="connsiteY4" fmla="*/ 517157 h 605747"/>
                  <a:gd name="connsiteX5" fmla="*/ 241690 w 511795"/>
                  <a:gd name="connsiteY5" fmla="*/ 456404 h 605747"/>
                  <a:gd name="connsiteX6" fmla="*/ 255915 w 511795"/>
                  <a:gd name="connsiteY6" fmla="*/ 383801 h 605747"/>
                  <a:gd name="connsiteX7" fmla="*/ 270139 w 511795"/>
                  <a:gd name="connsiteY7" fmla="*/ 456404 h 605747"/>
                  <a:gd name="connsiteX8" fmla="*/ 291618 w 511795"/>
                  <a:gd name="connsiteY8" fmla="*/ 517157 h 605747"/>
                  <a:gd name="connsiteX9" fmla="*/ 298212 w 511795"/>
                  <a:gd name="connsiteY9" fmla="*/ 496655 h 605747"/>
                  <a:gd name="connsiteX10" fmla="*/ 298400 w 511795"/>
                  <a:gd name="connsiteY10" fmla="*/ 497031 h 605747"/>
                  <a:gd name="connsiteX11" fmla="*/ 306031 w 511795"/>
                  <a:gd name="connsiteY11" fmla="*/ 472767 h 605747"/>
                  <a:gd name="connsiteX12" fmla="*/ 346727 w 511795"/>
                  <a:gd name="connsiteY12" fmla="*/ 344302 h 605747"/>
                  <a:gd name="connsiteX13" fmla="*/ 463068 w 511795"/>
                  <a:gd name="connsiteY13" fmla="*/ 397155 h 605747"/>
                  <a:gd name="connsiteX14" fmla="*/ 511394 w 511795"/>
                  <a:gd name="connsiteY14" fmla="*/ 491765 h 605747"/>
                  <a:gd name="connsiteX15" fmla="*/ 505836 w 511795"/>
                  <a:gd name="connsiteY15" fmla="*/ 544994 h 605747"/>
                  <a:gd name="connsiteX16" fmla="*/ 255915 w 511795"/>
                  <a:gd name="connsiteY16" fmla="*/ 605747 h 605747"/>
                  <a:gd name="connsiteX17" fmla="*/ 5993 w 511795"/>
                  <a:gd name="connsiteY17" fmla="*/ 544994 h 605747"/>
                  <a:gd name="connsiteX18" fmla="*/ 435 w 511795"/>
                  <a:gd name="connsiteY18" fmla="*/ 491765 h 605747"/>
                  <a:gd name="connsiteX19" fmla="*/ 48667 w 511795"/>
                  <a:gd name="connsiteY19" fmla="*/ 397155 h 605747"/>
                  <a:gd name="connsiteX20" fmla="*/ 165008 w 511795"/>
                  <a:gd name="connsiteY20" fmla="*/ 344302 h 605747"/>
                  <a:gd name="connsiteX21" fmla="*/ 247647 w 511795"/>
                  <a:gd name="connsiteY21" fmla="*/ 460 h 605747"/>
                  <a:gd name="connsiteX22" fmla="*/ 312846 w 511795"/>
                  <a:gd name="connsiteY22" fmla="*/ 14288 h 605747"/>
                  <a:gd name="connsiteX23" fmla="*/ 344598 w 511795"/>
                  <a:gd name="connsiteY23" fmla="*/ 43731 h 605747"/>
                  <a:gd name="connsiteX24" fmla="*/ 379554 w 511795"/>
                  <a:gd name="connsiteY24" fmla="*/ 154356 h 605747"/>
                  <a:gd name="connsiteX25" fmla="*/ 375031 w 511795"/>
                  <a:gd name="connsiteY25" fmla="*/ 171289 h 605747"/>
                  <a:gd name="connsiteX26" fmla="*/ 386338 w 511795"/>
                  <a:gd name="connsiteY26" fmla="*/ 217665 h 605747"/>
                  <a:gd name="connsiteX27" fmla="*/ 363819 w 511795"/>
                  <a:gd name="connsiteY27" fmla="*/ 256798 h 605747"/>
                  <a:gd name="connsiteX28" fmla="*/ 284675 w 511795"/>
                  <a:gd name="connsiteY28" fmla="*/ 354253 h 605747"/>
                  <a:gd name="connsiteX29" fmla="*/ 226824 w 511795"/>
                  <a:gd name="connsiteY29" fmla="*/ 354441 h 605747"/>
                  <a:gd name="connsiteX30" fmla="*/ 147868 w 511795"/>
                  <a:gd name="connsiteY30" fmla="*/ 256798 h 605747"/>
                  <a:gd name="connsiteX31" fmla="*/ 125255 w 511795"/>
                  <a:gd name="connsiteY31" fmla="*/ 217853 h 605747"/>
                  <a:gd name="connsiteX32" fmla="*/ 136562 w 511795"/>
                  <a:gd name="connsiteY32" fmla="*/ 171383 h 605747"/>
                  <a:gd name="connsiteX33" fmla="*/ 132039 w 511795"/>
                  <a:gd name="connsiteY33" fmla="*/ 154451 h 605747"/>
                  <a:gd name="connsiteX34" fmla="*/ 131851 w 511795"/>
                  <a:gd name="connsiteY34" fmla="*/ 100079 h 605747"/>
                  <a:gd name="connsiteX35" fmla="*/ 163603 w 511795"/>
                  <a:gd name="connsiteY35" fmla="*/ 44390 h 605747"/>
                  <a:gd name="connsiteX36" fmla="*/ 192999 w 511795"/>
                  <a:gd name="connsiteY36" fmla="*/ 20026 h 605747"/>
                  <a:gd name="connsiteX37" fmla="*/ 221642 w 511795"/>
                  <a:gd name="connsiteY37" fmla="*/ 5351 h 605747"/>
                  <a:gd name="connsiteX38" fmla="*/ 247647 w 511795"/>
                  <a:gd name="connsiteY38" fmla="*/ 460 h 60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11795" h="605747">
                    <a:moveTo>
                      <a:pt x="165008" y="344302"/>
                    </a:moveTo>
                    <a:lnTo>
                      <a:pt x="205798" y="472767"/>
                    </a:lnTo>
                    <a:lnTo>
                      <a:pt x="213429" y="497031"/>
                    </a:lnTo>
                    <a:lnTo>
                      <a:pt x="213617" y="496655"/>
                    </a:lnTo>
                    <a:lnTo>
                      <a:pt x="220212" y="517157"/>
                    </a:lnTo>
                    <a:lnTo>
                      <a:pt x="241690" y="456404"/>
                    </a:lnTo>
                    <a:cubicBezTo>
                      <a:pt x="188936" y="382860"/>
                      <a:pt x="252429" y="383613"/>
                      <a:pt x="255915" y="383801"/>
                    </a:cubicBezTo>
                    <a:cubicBezTo>
                      <a:pt x="259400" y="383613"/>
                      <a:pt x="322893" y="382860"/>
                      <a:pt x="270139" y="456404"/>
                    </a:cubicBezTo>
                    <a:lnTo>
                      <a:pt x="291618" y="517157"/>
                    </a:lnTo>
                    <a:lnTo>
                      <a:pt x="298212" y="496655"/>
                    </a:lnTo>
                    <a:lnTo>
                      <a:pt x="298400" y="497031"/>
                    </a:lnTo>
                    <a:lnTo>
                      <a:pt x="306031" y="472767"/>
                    </a:lnTo>
                    <a:lnTo>
                      <a:pt x="346727" y="344302"/>
                    </a:lnTo>
                    <a:cubicBezTo>
                      <a:pt x="346727" y="344302"/>
                      <a:pt x="398821" y="380886"/>
                      <a:pt x="463068" y="397155"/>
                    </a:cubicBezTo>
                    <a:cubicBezTo>
                      <a:pt x="510923" y="409381"/>
                      <a:pt x="513184" y="464492"/>
                      <a:pt x="511394" y="491765"/>
                    </a:cubicBezTo>
                    <a:cubicBezTo>
                      <a:pt x="511394" y="491765"/>
                      <a:pt x="508662" y="528724"/>
                      <a:pt x="505836" y="544994"/>
                    </a:cubicBezTo>
                    <a:cubicBezTo>
                      <a:pt x="505836" y="544994"/>
                      <a:pt x="412386" y="605747"/>
                      <a:pt x="255915" y="605747"/>
                    </a:cubicBezTo>
                    <a:cubicBezTo>
                      <a:pt x="99443" y="605559"/>
                      <a:pt x="5993" y="544994"/>
                      <a:pt x="5993" y="544994"/>
                    </a:cubicBezTo>
                    <a:cubicBezTo>
                      <a:pt x="3167" y="528724"/>
                      <a:pt x="435" y="491765"/>
                      <a:pt x="435" y="491765"/>
                    </a:cubicBezTo>
                    <a:cubicBezTo>
                      <a:pt x="-1449" y="464492"/>
                      <a:pt x="812" y="409381"/>
                      <a:pt x="48667" y="397155"/>
                    </a:cubicBezTo>
                    <a:cubicBezTo>
                      <a:pt x="112820" y="380886"/>
                      <a:pt x="165008" y="344302"/>
                      <a:pt x="165008" y="344302"/>
                    </a:cubicBezTo>
                    <a:close/>
                    <a:moveTo>
                      <a:pt x="247647" y="460"/>
                    </a:moveTo>
                    <a:cubicBezTo>
                      <a:pt x="275912" y="-1892"/>
                      <a:pt x="297394" y="5069"/>
                      <a:pt x="312846" y="14288"/>
                    </a:cubicBezTo>
                    <a:cubicBezTo>
                      <a:pt x="335836" y="26893"/>
                      <a:pt x="344598" y="43731"/>
                      <a:pt x="344598" y="43731"/>
                    </a:cubicBezTo>
                    <a:cubicBezTo>
                      <a:pt x="344598" y="43731"/>
                      <a:pt x="397361" y="47400"/>
                      <a:pt x="379554" y="154356"/>
                    </a:cubicBezTo>
                    <a:cubicBezTo>
                      <a:pt x="378518" y="159907"/>
                      <a:pt x="377010" y="165645"/>
                      <a:pt x="375031" y="171289"/>
                    </a:cubicBezTo>
                    <a:cubicBezTo>
                      <a:pt x="385584" y="170254"/>
                      <a:pt x="398021" y="176463"/>
                      <a:pt x="386338" y="217665"/>
                    </a:cubicBezTo>
                    <a:cubicBezTo>
                      <a:pt x="377764" y="247955"/>
                      <a:pt x="369849" y="256327"/>
                      <a:pt x="363819" y="256798"/>
                    </a:cubicBezTo>
                    <a:cubicBezTo>
                      <a:pt x="358166" y="292544"/>
                      <a:pt x="329523" y="338073"/>
                      <a:pt x="284675" y="354253"/>
                    </a:cubicBezTo>
                    <a:cubicBezTo>
                      <a:pt x="266019" y="361026"/>
                      <a:pt x="245479" y="360932"/>
                      <a:pt x="226824" y="354441"/>
                    </a:cubicBezTo>
                    <a:cubicBezTo>
                      <a:pt x="181222" y="338355"/>
                      <a:pt x="153427" y="292732"/>
                      <a:pt x="147868" y="256798"/>
                    </a:cubicBezTo>
                    <a:cubicBezTo>
                      <a:pt x="141838" y="256327"/>
                      <a:pt x="133923" y="247955"/>
                      <a:pt x="125255" y="217853"/>
                    </a:cubicBezTo>
                    <a:cubicBezTo>
                      <a:pt x="113572" y="176557"/>
                      <a:pt x="126009" y="170442"/>
                      <a:pt x="136562" y="171383"/>
                    </a:cubicBezTo>
                    <a:cubicBezTo>
                      <a:pt x="134583" y="165739"/>
                      <a:pt x="133075" y="160095"/>
                      <a:pt x="132039" y="154451"/>
                    </a:cubicBezTo>
                    <a:cubicBezTo>
                      <a:pt x="128270" y="135166"/>
                      <a:pt x="127328" y="117199"/>
                      <a:pt x="131851" y="100079"/>
                    </a:cubicBezTo>
                    <a:cubicBezTo>
                      <a:pt x="137221" y="77126"/>
                      <a:pt x="149658" y="58688"/>
                      <a:pt x="163603" y="44390"/>
                    </a:cubicBezTo>
                    <a:cubicBezTo>
                      <a:pt x="172365" y="34983"/>
                      <a:pt x="182447" y="26705"/>
                      <a:pt x="192999" y="20026"/>
                    </a:cubicBezTo>
                    <a:cubicBezTo>
                      <a:pt x="201667" y="14006"/>
                      <a:pt x="211184" y="8832"/>
                      <a:pt x="221642" y="5351"/>
                    </a:cubicBezTo>
                    <a:cubicBezTo>
                      <a:pt x="229839" y="2717"/>
                      <a:pt x="238507" y="836"/>
                      <a:pt x="247647" y="4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ïśḷíḋe">
                <a:extLst>
                  <a:ext uri="{FF2B5EF4-FFF2-40B4-BE49-F238E27FC236}">
                    <a16:creationId xmlns:a16="http://schemas.microsoft.com/office/drawing/2014/main" id="{32C76728-DEE5-456D-99D9-E91FDAB01E08}"/>
                  </a:ext>
                </a:extLst>
              </p:cNvPr>
              <p:cNvSpPr/>
              <p:nvPr/>
            </p:nvSpPr>
            <p:spPr bwMode="auto">
              <a:xfrm>
                <a:off x="4506133" y="4122658"/>
                <a:ext cx="546648" cy="646999"/>
              </a:xfrm>
              <a:custGeom>
                <a:avLst/>
                <a:gdLst>
                  <a:gd name="connsiteX0" fmla="*/ 165008 w 511795"/>
                  <a:gd name="connsiteY0" fmla="*/ 344302 h 605747"/>
                  <a:gd name="connsiteX1" fmla="*/ 205798 w 511795"/>
                  <a:gd name="connsiteY1" fmla="*/ 472767 h 605747"/>
                  <a:gd name="connsiteX2" fmla="*/ 213429 w 511795"/>
                  <a:gd name="connsiteY2" fmla="*/ 497031 h 605747"/>
                  <a:gd name="connsiteX3" fmla="*/ 213617 w 511795"/>
                  <a:gd name="connsiteY3" fmla="*/ 496655 h 605747"/>
                  <a:gd name="connsiteX4" fmla="*/ 220212 w 511795"/>
                  <a:gd name="connsiteY4" fmla="*/ 517157 h 605747"/>
                  <a:gd name="connsiteX5" fmla="*/ 241690 w 511795"/>
                  <a:gd name="connsiteY5" fmla="*/ 456404 h 605747"/>
                  <a:gd name="connsiteX6" fmla="*/ 255915 w 511795"/>
                  <a:gd name="connsiteY6" fmla="*/ 383801 h 605747"/>
                  <a:gd name="connsiteX7" fmla="*/ 270139 w 511795"/>
                  <a:gd name="connsiteY7" fmla="*/ 456404 h 605747"/>
                  <a:gd name="connsiteX8" fmla="*/ 291618 w 511795"/>
                  <a:gd name="connsiteY8" fmla="*/ 517157 h 605747"/>
                  <a:gd name="connsiteX9" fmla="*/ 298212 w 511795"/>
                  <a:gd name="connsiteY9" fmla="*/ 496655 h 605747"/>
                  <a:gd name="connsiteX10" fmla="*/ 298400 w 511795"/>
                  <a:gd name="connsiteY10" fmla="*/ 497031 h 605747"/>
                  <a:gd name="connsiteX11" fmla="*/ 306031 w 511795"/>
                  <a:gd name="connsiteY11" fmla="*/ 472767 h 605747"/>
                  <a:gd name="connsiteX12" fmla="*/ 346727 w 511795"/>
                  <a:gd name="connsiteY12" fmla="*/ 344302 h 605747"/>
                  <a:gd name="connsiteX13" fmla="*/ 463068 w 511795"/>
                  <a:gd name="connsiteY13" fmla="*/ 397155 h 605747"/>
                  <a:gd name="connsiteX14" fmla="*/ 511394 w 511795"/>
                  <a:gd name="connsiteY14" fmla="*/ 491765 h 605747"/>
                  <a:gd name="connsiteX15" fmla="*/ 505836 w 511795"/>
                  <a:gd name="connsiteY15" fmla="*/ 544994 h 605747"/>
                  <a:gd name="connsiteX16" fmla="*/ 255915 w 511795"/>
                  <a:gd name="connsiteY16" fmla="*/ 605747 h 605747"/>
                  <a:gd name="connsiteX17" fmla="*/ 5993 w 511795"/>
                  <a:gd name="connsiteY17" fmla="*/ 544994 h 605747"/>
                  <a:gd name="connsiteX18" fmla="*/ 435 w 511795"/>
                  <a:gd name="connsiteY18" fmla="*/ 491765 h 605747"/>
                  <a:gd name="connsiteX19" fmla="*/ 48667 w 511795"/>
                  <a:gd name="connsiteY19" fmla="*/ 397155 h 605747"/>
                  <a:gd name="connsiteX20" fmla="*/ 165008 w 511795"/>
                  <a:gd name="connsiteY20" fmla="*/ 344302 h 605747"/>
                  <a:gd name="connsiteX21" fmla="*/ 247647 w 511795"/>
                  <a:gd name="connsiteY21" fmla="*/ 460 h 605747"/>
                  <a:gd name="connsiteX22" fmla="*/ 312846 w 511795"/>
                  <a:gd name="connsiteY22" fmla="*/ 14288 h 605747"/>
                  <a:gd name="connsiteX23" fmla="*/ 344598 w 511795"/>
                  <a:gd name="connsiteY23" fmla="*/ 43731 h 605747"/>
                  <a:gd name="connsiteX24" fmla="*/ 379554 w 511795"/>
                  <a:gd name="connsiteY24" fmla="*/ 154356 h 605747"/>
                  <a:gd name="connsiteX25" fmla="*/ 375031 w 511795"/>
                  <a:gd name="connsiteY25" fmla="*/ 171289 h 605747"/>
                  <a:gd name="connsiteX26" fmla="*/ 386338 w 511795"/>
                  <a:gd name="connsiteY26" fmla="*/ 217665 h 605747"/>
                  <a:gd name="connsiteX27" fmla="*/ 363819 w 511795"/>
                  <a:gd name="connsiteY27" fmla="*/ 256798 h 605747"/>
                  <a:gd name="connsiteX28" fmla="*/ 284675 w 511795"/>
                  <a:gd name="connsiteY28" fmla="*/ 354253 h 605747"/>
                  <a:gd name="connsiteX29" fmla="*/ 226824 w 511795"/>
                  <a:gd name="connsiteY29" fmla="*/ 354441 h 605747"/>
                  <a:gd name="connsiteX30" fmla="*/ 147868 w 511795"/>
                  <a:gd name="connsiteY30" fmla="*/ 256798 h 605747"/>
                  <a:gd name="connsiteX31" fmla="*/ 125255 w 511795"/>
                  <a:gd name="connsiteY31" fmla="*/ 217853 h 605747"/>
                  <a:gd name="connsiteX32" fmla="*/ 136562 w 511795"/>
                  <a:gd name="connsiteY32" fmla="*/ 171383 h 605747"/>
                  <a:gd name="connsiteX33" fmla="*/ 132039 w 511795"/>
                  <a:gd name="connsiteY33" fmla="*/ 154451 h 605747"/>
                  <a:gd name="connsiteX34" fmla="*/ 131851 w 511795"/>
                  <a:gd name="connsiteY34" fmla="*/ 100079 h 605747"/>
                  <a:gd name="connsiteX35" fmla="*/ 163603 w 511795"/>
                  <a:gd name="connsiteY35" fmla="*/ 44390 h 605747"/>
                  <a:gd name="connsiteX36" fmla="*/ 192999 w 511795"/>
                  <a:gd name="connsiteY36" fmla="*/ 20026 h 605747"/>
                  <a:gd name="connsiteX37" fmla="*/ 221642 w 511795"/>
                  <a:gd name="connsiteY37" fmla="*/ 5351 h 605747"/>
                  <a:gd name="connsiteX38" fmla="*/ 247647 w 511795"/>
                  <a:gd name="connsiteY38" fmla="*/ 460 h 60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11795" h="605747">
                    <a:moveTo>
                      <a:pt x="165008" y="344302"/>
                    </a:moveTo>
                    <a:lnTo>
                      <a:pt x="205798" y="472767"/>
                    </a:lnTo>
                    <a:lnTo>
                      <a:pt x="213429" y="497031"/>
                    </a:lnTo>
                    <a:lnTo>
                      <a:pt x="213617" y="496655"/>
                    </a:lnTo>
                    <a:lnTo>
                      <a:pt x="220212" y="517157"/>
                    </a:lnTo>
                    <a:lnTo>
                      <a:pt x="241690" y="456404"/>
                    </a:lnTo>
                    <a:cubicBezTo>
                      <a:pt x="188936" y="382860"/>
                      <a:pt x="252429" y="383613"/>
                      <a:pt x="255915" y="383801"/>
                    </a:cubicBezTo>
                    <a:cubicBezTo>
                      <a:pt x="259400" y="383613"/>
                      <a:pt x="322893" y="382860"/>
                      <a:pt x="270139" y="456404"/>
                    </a:cubicBezTo>
                    <a:lnTo>
                      <a:pt x="291618" y="517157"/>
                    </a:lnTo>
                    <a:lnTo>
                      <a:pt x="298212" y="496655"/>
                    </a:lnTo>
                    <a:lnTo>
                      <a:pt x="298400" y="497031"/>
                    </a:lnTo>
                    <a:lnTo>
                      <a:pt x="306031" y="472767"/>
                    </a:lnTo>
                    <a:lnTo>
                      <a:pt x="346727" y="344302"/>
                    </a:lnTo>
                    <a:cubicBezTo>
                      <a:pt x="346727" y="344302"/>
                      <a:pt x="398821" y="380886"/>
                      <a:pt x="463068" y="397155"/>
                    </a:cubicBezTo>
                    <a:cubicBezTo>
                      <a:pt x="510923" y="409381"/>
                      <a:pt x="513184" y="464492"/>
                      <a:pt x="511394" y="491765"/>
                    </a:cubicBezTo>
                    <a:cubicBezTo>
                      <a:pt x="511394" y="491765"/>
                      <a:pt x="508662" y="528724"/>
                      <a:pt x="505836" y="544994"/>
                    </a:cubicBezTo>
                    <a:cubicBezTo>
                      <a:pt x="505836" y="544994"/>
                      <a:pt x="412386" y="605747"/>
                      <a:pt x="255915" y="605747"/>
                    </a:cubicBezTo>
                    <a:cubicBezTo>
                      <a:pt x="99443" y="605559"/>
                      <a:pt x="5993" y="544994"/>
                      <a:pt x="5993" y="544994"/>
                    </a:cubicBezTo>
                    <a:cubicBezTo>
                      <a:pt x="3167" y="528724"/>
                      <a:pt x="435" y="491765"/>
                      <a:pt x="435" y="491765"/>
                    </a:cubicBezTo>
                    <a:cubicBezTo>
                      <a:pt x="-1449" y="464492"/>
                      <a:pt x="812" y="409381"/>
                      <a:pt x="48667" y="397155"/>
                    </a:cubicBezTo>
                    <a:cubicBezTo>
                      <a:pt x="112820" y="380886"/>
                      <a:pt x="165008" y="344302"/>
                      <a:pt x="165008" y="344302"/>
                    </a:cubicBezTo>
                    <a:close/>
                    <a:moveTo>
                      <a:pt x="247647" y="460"/>
                    </a:moveTo>
                    <a:cubicBezTo>
                      <a:pt x="275912" y="-1892"/>
                      <a:pt x="297394" y="5069"/>
                      <a:pt x="312846" y="14288"/>
                    </a:cubicBezTo>
                    <a:cubicBezTo>
                      <a:pt x="335836" y="26893"/>
                      <a:pt x="344598" y="43731"/>
                      <a:pt x="344598" y="43731"/>
                    </a:cubicBezTo>
                    <a:cubicBezTo>
                      <a:pt x="344598" y="43731"/>
                      <a:pt x="397361" y="47400"/>
                      <a:pt x="379554" y="154356"/>
                    </a:cubicBezTo>
                    <a:cubicBezTo>
                      <a:pt x="378518" y="159907"/>
                      <a:pt x="377010" y="165645"/>
                      <a:pt x="375031" y="171289"/>
                    </a:cubicBezTo>
                    <a:cubicBezTo>
                      <a:pt x="385584" y="170254"/>
                      <a:pt x="398021" y="176463"/>
                      <a:pt x="386338" y="217665"/>
                    </a:cubicBezTo>
                    <a:cubicBezTo>
                      <a:pt x="377764" y="247955"/>
                      <a:pt x="369849" y="256327"/>
                      <a:pt x="363819" y="256798"/>
                    </a:cubicBezTo>
                    <a:cubicBezTo>
                      <a:pt x="358166" y="292544"/>
                      <a:pt x="329523" y="338073"/>
                      <a:pt x="284675" y="354253"/>
                    </a:cubicBezTo>
                    <a:cubicBezTo>
                      <a:pt x="266019" y="361026"/>
                      <a:pt x="245479" y="360932"/>
                      <a:pt x="226824" y="354441"/>
                    </a:cubicBezTo>
                    <a:cubicBezTo>
                      <a:pt x="181222" y="338355"/>
                      <a:pt x="153427" y="292732"/>
                      <a:pt x="147868" y="256798"/>
                    </a:cubicBezTo>
                    <a:cubicBezTo>
                      <a:pt x="141838" y="256327"/>
                      <a:pt x="133923" y="247955"/>
                      <a:pt x="125255" y="217853"/>
                    </a:cubicBezTo>
                    <a:cubicBezTo>
                      <a:pt x="113572" y="176557"/>
                      <a:pt x="126009" y="170442"/>
                      <a:pt x="136562" y="171383"/>
                    </a:cubicBezTo>
                    <a:cubicBezTo>
                      <a:pt x="134583" y="165739"/>
                      <a:pt x="133075" y="160095"/>
                      <a:pt x="132039" y="154451"/>
                    </a:cubicBezTo>
                    <a:cubicBezTo>
                      <a:pt x="128270" y="135166"/>
                      <a:pt x="127328" y="117199"/>
                      <a:pt x="131851" y="100079"/>
                    </a:cubicBezTo>
                    <a:cubicBezTo>
                      <a:pt x="137221" y="77126"/>
                      <a:pt x="149658" y="58688"/>
                      <a:pt x="163603" y="44390"/>
                    </a:cubicBezTo>
                    <a:cubicBezTo>
                      <a:pt x="172365" y="34983"/>
                      <a:pt x="182447" y="26705"/>
                      <a:pt x="192999" y="20026"/>
                    </a:cubicBezTo>
                    <a:cubicBezTo>
                      <a:pt x="201667" y="14006"/>
                      <a:pt x="211184" y="8832"/>
                      <a:pt x="221642" y="5351"/>
                    </a:cubicBezTo>
                    <a:cubicBezTo>
                      <a:pt x="229839" y="2717"/>
                      <a:pt x="238507" y="836"/>
                      <a:pt x="247647" y="4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íṧľíḓè">
                <a:extLst>
                  <a:ext uri="{FF2B5EF4-FFF2-40B4-BE49-F238E27FC236}">
                    <a16:creationId xmlns:a16="http://schemas.microsoft.com/office/drawing/2014/main" id="{C0F8F5B5-27D4-40B7-BE15-607D0CF9BD7F}"/>
                  </a:ext>
                </a:extLst>
              </p:cNvPr>
              <p:cNvSpPr/>
              <p:nvPr/>
            </p:nvSpPr>
            <p:spPr bwMode="auto">
              <a:xfrm>
                <a:off x="6942348" y="3679677"/>
                <a:ext cx="1066632" cy="1262438"/>
              </a:xfrm>
              <a:custGeom>
                <a:avLst/>
                <a:gdLst>
                  <a:gd name="connsiteX0" fmla="*/ 165008 w 511795"/>
                  <a:gd name="connsiteY0" fmla="*/ 344302 h 605747"/>
                  <a:gd name="connsiteX1" fmla="*/ 205798 w 511795"/>
                  <a:gd name="connsiteY1" fmla="*/ 472767 h 605747"/>
                  <a:gd name="connsiteX2" fmla="*/ 213429 w 511795"/>
                  <a:gd name="connsiteY2" fmla="*/ 497031 h 605747"/>
                  <a:gd name="connsiteX3" fmla="*/ 213617 w 511795"/>
                  <a:gd name="connsiteY3" fmla="*/ 496655 h 605747"/>
                  <a:gd name="connsiteX4" fmla="*/ 220212 w 511795"/>
                  <a:gd name="connsiteY4" fmla="*/ 517157 h 605747"/>
                  <a:gd name="connsiteX5" fmla="*/ 241690 w 511795"/>
                  <a:gd name="connsiteY5" fmla="*/ 456404 h 605747"/>
                  <a:gd name="connsiteX6" fmla="*/ 255915 w 511795"/>
                  <a:gd name="connsiteY6" fmla="*/ 383801 h 605747"/>
                  <a:gd name="connsiteX7" fmla="*/ 270139 w 511795"/>
                  <a:gd name="connsiteY7" fmla="*/ 456404 h 605747"/>
                  <a:gd name="connsiteX8" fmla="*/ 291618 w 511795"/>
                  <a:gd name="connsiteY8" fmla="*/ 517157 h 605747"/>
                  <a:gd name="connsiteX9" fmla="*/ 298212 w 511795"/>
                  <a:gd name="connsiteY9" fmla="*/ 496655 h 605747"/>
                  <a:gd name="connsiteX10" fmla="*/ 298400 w 511795"/>
                  <a:gd name="connsiteY10" fmla="*/ 497031 h 605747"/>
                  <a:gd name="connsiteX11" fmla="*/ 306031 w 511795"/>
                  <a:gd name="connsiteY11" fmla="*/ 472767 h 605747"/>
                  <a:gd name="connsiteX12" fmla="*/ 346727 w 511795"/>
                  <a:gd name="connsiteY12" fmla="*/ 344302 h 605747"/>
                  <a:gd name="connsiteX13" fmla="*/ 463068 w 511795"/>
                  <a:gd name="connsiteY13" fmla="*/ 397155 h 605747"/>
                  <a:gd name="connsiteX14" fmla="*/ 511394 w 511795"/>
                  <a:gd name="connsiteY14" fmla="*/ 491765 h 605747"/>
                  <a:gd name="connsiteX15" fmla="*/ 505836 w 511795"/>
                  <a:gd name="connsiteY15" fmla="*/ 544994 h 605747"/>
                  <a:gd name="connsiteX16" fmla="*/ 255915 w 511795"/>
                  <a:gd name="connsiteY16" fmla="*/ 605747 h 605747"/>
                  <a:gd name="connsiteX17" fmla="*/ 5993 w 511795"/>
                  <a:gd name="connsiteY17" fmla="*/ 544994 h 605747"/>
                  <a:gd name="connsiteX18" fmla="*/ 435 w 511795"/>
                  <a:gd name="connsiteY18" fmla="*/ 491765 h 605747"/>
                  <a:gd name="connsiteX19" fmla="*/ 48667 w 511795"/>
                  <a:gd name="connsiteY19" fmla="*/ 397155 h 605747"/>
                  <a:gd name="connsiteX20" fmla="*/ 165008 w 511795"/>
                  <a:gd name="connsiteY20" fmla="*/ 344302 h 605747"/>
                  <a:gd name="connsiteX21" fmla="*/ 247647 w 511795"/>
                  <a:gd name="connsiteY21" fmla="*/ 460 h 605747"/>
                  <a:gd name="connsiteX22" fmla="*/ 312846 w 511795"/>
                  <a:gd name="connsiteY22" fmla="*/ 14288 h 605747"/>
                  <a:gd name="connsiteX23" fmla="*/ 344598 w 511795"/>
                  <a:gd name="connsiteY23" fmla="*/ 43731 h 605747"/>
                  <a:gd name="connsiteX24" fmla="*/ 379554 w 511795"/>
                  <a:gd name="connsiteY24" fmla="*/ 154356 h 605747"/>
                  <a:gd name="connsiteX25" fmla="*/ 375031 w 511795"/>
                  <a:gd name="connsiteY25" fmla="*/ 171289 h 605747"/>
                  <a:gd name="connsiteX26" fmla="*/ 386338 w 511795"/>
                  <a:gd name="connsiteY26" fmla="*/ 217665 h 605747"/>
                  <a:gd name="connsiteX27" fmla="*/ 363819 w 511795"/>
                  <a:gd name="connsiteY27" fmla="*/ 256798 h 605747"/>
                  <a:gd name="connsiteX28" fmla="*/ 284675 w 511795"/>
                  <a:gd name="connsiteY28" fmla="*/ 354253 h 605747"/>
                  <a:gd name="connsiteX29" fmla="*/ 226824 w 511795"/>
                  <a:gd name="connsiteY29" fmla="*/ 354441 h 605747"/>
                  <a:gd name="connsiteX30" fmla="*/ 147868 w 511795"/>
                  <a:gd name="connsiteY30" fmla="*/ 256798 h 605747"/>
                  <a:gd name="connsiteX31" fmla="*/ 125255 w 511795"/>
                  <a:gd name="connsiteY31" fmla="*/ 217853 h 605747"/>
                  <a:gd name="connsiteX32" fmla="*/ 136562 w 511795"/>
                  <a:gd name="connsiteY32" fmla="*/ 171383 h 605747"/>
                  <a:gd name="connsiteX33" fmla="*/ 132039 w 511795"/>
                  <a:gd name="connsiteY33" fmla="*/ 154451 h 605747"/>
                  <a:gd name="connsiteX34" fmla="*/ 131851 w 511795"/>
                  <a:gd name="connsiteY34" fmla="*/ 100079 h 605747"/>
                  <a:gd name="connsiteX35" fmla="*/ 163603 w 511795"/>
                  <a:gd name="connsiteY35" fmla="*/ 44390 h 605747"/>
                  <a:gd name="connsiteX36" fmla="*/ 192999 w 511795"/>
                  <a:gd name="connsiteY36" fmla="*/ 20026 h 605747"/>
                  <a:gd name="connsiteX37" fmla="*/ 221642 w 511795"/>
                  <a:gd name="connsiteY37" fmla="*/ 5351 h 605747"/>
                  <a:gd name="connsiteX38" fmla="*/ 247647 w 511795"/>
                  <a:gd name="connsiteY38" fmla="*/ 460 h 60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11795" h="605747">
                    <a:moveTo>
                      <a:pt x="165008" y="344302"/>
                    </a:moveTo>
                    <a:lnTo>
                      <a:pt x="205798" y="472767"/>
                    </a:lnTo>
                    <a:lnTo>
                      <a:pt x="213429" y="497031"/>
                    </a:lnTo>
                    <a:lnTo>
                      <a:pt x="213617" y="496655"/>
                    </a:lnTo>
                    <a:lnTo>
                      <a:pt x="220212" y="517157"/>
                    </a:lnTo>
                    <a:lnTo>
                      <a:pt x="241690" y="456404"/>
                    </a:lnTo>
                    <a:cubicBezTo>
                      <a:pt x="188936" y="382860"/>
                      <a:pt x="252429" y="383613"/>
                      <a:pt x="255915" y="383801"/>
                    </a:cubicBezTo>
                    <a:cubicBezTo>
                      <a:pt x="259400" y="383613"/>
                      <a:pt x="322893" y="382860"/>
                      <a:pt x="270139" y="456404"/>
                    </a:cubicBezTo>
                    <a:lnTo>
                      <a:pt x="291618" y="517157"/>
                    </a:lnTo>
                    <a:lnTo>
                      <a:pt x="298212" y="496655"/>
                    </a:lnTo>
                    <a:lnTo>
                      <a:pt x="298400" y="497031"/>
                    </a:lnTo>
                    <a:lnTo>
                      <a:pt x="306031" y="472767"/>
                    </a:lnTo>
                    <a:lnTo>
                      <a:pt x="346727" y="344302"/>
                    </a:lnTo>
                    <a:cubicBezTo>
                      <a:pt x="346727" y="344302"/>
                      <a:pt x="398821" y="380886"/>
                      <a:pt x="463068" y="397155"/>
                    </a:cubicBezTo>
                    <a:cubicBezTo>
                      <a:pt x="510923" y="409381"/>
                      <a:pt x="513184" y="464492"/>
                      <a:pt x="511394" y="491765"/>
                    </a:cubicBezTo>
                    <a:cubicBezTo>
                      <a:pt x="511394" y="491765"/>
                      <a:pt x="508662" y="528724"/>
                      <a:pt x="505836" y="544994"/>
                    </a:cubicBezTo>
                    <a:cubicBezTo>
                      <a:pt x="505836" y="544994"/>
                      <a:pt x="412386" y="605747"/>
                      <a:pt x="255915" y="605747"/>
                    </a:cubicBezTo>
                    <a:cubicBezTo>
                      <a:pt x="99443" y="605559"/>
                      <a:pt x="5993" y="544994"/>
                      <a:pt x="5993" y="544994"/>
                    </a:cubicBezTo>
                    <a:cubicBezTo>
                      <a:pt x="3167" y="528724"/>
                      <a:pt x="435" y="491765"/>
                      <a:pt x="435" y="491765"/>
                    </a:cubicBezTo>
                    <a:cubicBezTo>
                      <a:pt x="-1449" y="464492"/>
                      <a:pt x="812" y="409381"/>
                      <a:pt x="48667" y="397155"/>
                    </a:cubicBezTo>
                    <a:cubicBezTo>
                      <a:pt x="112820" y="380886"/>
                      <a:pt x="165008" y="344302"/>
                      <a:pt x="165008" y="344302"/>
                    </a:cubicBezTo>
                    <a:close/>
                    <a:moveTo>
                      <a:pt x="247647" y="460"/>
                    </a:moveTo>
                    <a:cubicBezTo>
                      <a:pt x="275912" y="-1892"/>
                      <a:pt x="297394" y="5069"/>
                      <a:pt x="312846" y="14288"/>
                    </a:cubicBezTo>
                    <a:cubicBezTo>
                      <a:pt x="335836" y="26893"/>
                      <a:pt x="344598" y="43731"/>
                      <a:pt x="344598" y="43731"/>
                    </a:cubicBezTo>
                    <a:cubicBezTo>
                      <a:pt x="344598" y="43731"/>
                      <a:pt x="397361" y="47400"/>
                      <a:pt x="379554" y="154356"/>
                    </a:cubicBezTo>
                    <a:cubicBezTo>
                      <a:pt x="378518" y="159907"/>
                      <a:pt x="377010" y="165645"/>
                      <a:pt x="375031" y="171289"/>
                    </a:cubicBezTo>
                    <a:cubicBezTo>
                      <a:pt x="385584" y="170254"/>
                      <a:pt x="398021" y="176463"/>
                      <a:pt x="386338" y="217665"/>
                    </a:cubicBezTo>
                    <a:cubicBezTo>
                      <a:pt x="377764" y="247955"/>
                      <a:pt x="369849" y="256327"/>
                      <a:pt x="363819" y="256798"/>
                    </a:cubicBezTo>
                    <a:cubicBezTo>
                      <a:pt x="358166" y="292544"/>
                      <a:pt x="329523" y="338073"/>
                      <a:pt x="284675" y="354253"/>
                    </a:cubicBezTo>
                    <a:cubicBezTo>
                      <a:pt x="266019" y="361026"/>
                      <a:pt x="245479" y="360932"/>
                      <a:pt x="226824" y="354441"/>
                    </a:cubicBezTo>
                    <a:cubicBezTo>
                      <a:pt x="181222" y="338355"/>
                      <a:pt x="153427" y="292732"/>
                      <a:pt x="147868" y="256798"/>
                    </a:cubicBezTo>
                    <a:cubicBezTo>
                      <a:pt x="141838" y="256327"/>
                      <a:pt x="133923" y="247955"/>
                      <a:pt x="125255" y="217853"/>
                    </a:cubicBezTo>
                    <a:cubicBezTo>
                      <a:pt x="113572" y="176557"/>
                      <a:pt x="126009" y="170442"/>
                      <a:pt x="136562" y="171383"/>
                    </a:cubicBezTo>
                    <a:cubicBezTo>
                      <a:pt x="134583" y="165739"/>
                      <a:pt x="133075" y="160095"/>
                      <a:pt x="132039" y="154451"/>
                    </a:cubicBezTo>
                    <a:cubicBezTo>
                      <a:pt x="128270" y="135166"/>
                      <a:pt x="127328" y="117199"/>
                      <a:pt x="131851" y="100079"/>
                    </a:cubicBezTo>
                    <a:cubicBezTo>
                      <a:pt x="137221" y="77126"/>
                      <a:pt x="149658" y="58688"/>
                      <a:pt x="163603" y="44390"/>
                    </a:cubicBezTo>
                    <a:cubicBezTo>
                      <a:pt x="172365" y="34983"/>
                      <a:pt x="182447" y="26705"/>
                      <a:pt x="192999" y="20026"/>
                    </a:cubicBezTo>
                    <a:cubicBezTo>
                      <a:pt x="201667" y="14006"/>
                      <a:pt x="211184" y="8832"/>
                      <a:pt x="221642" y="5351"/>
                    </a:cubicBezTo>
                    <a:cubicBezTo>
                      <a:pt x="229839" y="2717"/>
                      <a:pt x="238507" y="836"/>
                      <a:pt x="247647" y="4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51" name="target_126420">
              <a:extLst>
                <a:ext uri="{FF2B5EF4-FFF2-40B4-BE49-F238E27FC236}">
                  <a16:creationId xmlns:a16="http://schemas.microsoft.com/office/drawing/2014/main" id="{3312EFEA-5EF6-42EA-9338-27A1E3E6CA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45976" y="3234574"/>
              <a:ext cx="609685" cy="608543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712556" y="67262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5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图片 1126">
            <a:extLst>
              <a:ext uri="{FF2B5EF4-FFF2-40B4-BE49-F238E27FC236}">
                <a16:creationId xmlns:a16="http://schemas.microsoft.com/office/drawing/2014/main" id="{4CDA6F05-E261-4919-B98D-7CA427941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8" r="69583"/>
          <a:stretch/>
        </p:blipFill>
        <p:spPr>
          <a:xfrm flipH="1" flipV="1">
            <a:off x="7111456" y="-1"/>
            <a:ext cx="5080542" cy="2801258"/>
          </a:xfrm>
          <a:prstGeom prst="rect">
            <a:avLst/>
          </a:prstGeom>
        </p:spPr>
      </p:pic>
      <p:sp>
        <p:nvSpPr>
          <p:cNvPr id="201" name="文本框 200">
            <a:extLst>
              <a:ext uri="{FF2B5EF4-FFF2-40B4-BE49-F238E27FC236}">
                <a16:creationId xmlns:a16="http://schemas.microsoft.com/office/drawing/2014/main" id="{3667B65D-5143-4332-880C-FEE1BE27C463}"/>
              </a:ext>
            </a:extLst>
          </p:cNvPr>
          <p:cNvSpPr txBox="1"/>
          <p:nvPr/>
        </p:nvSpPr>
        <p:spPr>
          <a:xfrm>
            <a:off x="116115" y="6553212"/>
            <a:ext cx="5102222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WORK REPORT</a:t>
            </a:r>
          </a:p>
        </p:txBody>
      </p:sp>
      <p:pic>
        <p:nvPicPr>
          <p:cNvPr id="1125" name="图片 1124">
            <a:extLst>
              <a:ext uri="{FF2B5EF4-FFF2-40B4-BE49-F238E27FC236}">
                <a16:creationId xmlns:a16="http://schemas.microsoft.com/office/drawing/2014/main" id="{35930306-FBD8-4630-888E-F0135351F7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8333"/>
          <a:stretch/>
        </p:blipFill>
        <p:spPr>
          <a:xfrm>
            <a:off x="5065486" y="2403930"/>
            <a:ext cx="7126513" cy="44540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B0A853-60DE-4C16-B2CD-F22D9CE6ED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13" t="13613" r="41170" b="48287"/>
          <a:stretch/>
        </p:blipFill>
        <p:spPr>
          <a:xfrm>
            <a:off x="1054100" y="1981026"/>
            <a:ext cx="1837866" cy="274320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418A13C-5D35-4492-A292-611E73F7765F}"/>
              </a:ext>
            </a:extLst>
          </p:cNvPr>
          <p:cNvGrpSpPr/>
          <p:nvPr/>
        </p:nvGrpSpPr>
        <p:grpSpPr>
          <a:xfrm>
            <a:off x="2819398" y="2403930"/>
            <a:ext cx="4702629" cy="1526631"/>
            <a:chOff x="1828798" y="2403930"/>
            <a:chExt cx="4702629" cy="152663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1828798" y="2403930"/>
              <a:ext cx="4702629" cy="117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5400" dirty="0">
                  <a:cs typeface="+mn-ea"/>
                  <a:sym typeface="+mn-lt"/>
                </a:rPr>
                <a:t>Add title text</a:t>
              </a:r>
              <a:endParaRPr lang="zh-CN" altLang="en-US" sz="5400" dirty="0"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1901368" y="3508003"/>
              <a:ext cx="1584000" cy="58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4" name="PA-矩形 11">
              <a:extLst>
                <a:ext uri="{FF2B5EF4-FFF2-40B4-BE49-F238E27FC236}">
                  <a16:creationId xmlns:a16="http://schemas.microsoft.com/office/drawing/2014/main" id="{8622EFA3-8BA2-4530-AC22-BF2FDBE83A6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828798" y="3635416"/>
              <a:ext cx="4549007" cy="2951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200" i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CLICK HERE TO ADD YOUR TEXT HERE 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4908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5D6D86-391B-469D-8EE6-16DA8D635FAB}"/>
              </a:ext>
            </a:extLst>
          </p:cNvPr>
          <p:cNvGrpSpPr/>
          <p:nvPr/>
        </p:nvGrpSpPr>
        <p:grpSpPr>
          <a:xfrm>
            <a:off x="203198" y="275772"/>
            <a:ext cx="4702629" cy="681884"/>
            <a:chOff x="203198" y="188687"/>
            <a:chExt cx="4702629" cy="68188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1B6A3A-6656-4F93-92F8-EC27F1D90D62}"/>
                </a:ext>
              </a:extLst>
            </p:cNvPr>
            <p:cNvSpPr/>
            <p:nvPr/>
          </p:nvSpPr>
          <p:spPr>
            <a:xfrm>
              <a:off x="203198" y="188687"/>
              <a:ext cx="4702629" cy="675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šlíďe">
              <a:extLst>
                <a:ext uri="{FF2B5EF4-FFF2-40B4-BE49-F238E27FC236}">
                  <a16:creationId xmlns:a16="http://schemas.microsoft.com/office/drawing/2014/main" id="{BA8BEC35-19CC-4E6C-892F-475FA31026D6}"/>
                </a:ext>
              </a:extLst>
            </p:cNvPr>
            <p:cNvSpPr/>
            <p:nvPr/>
          </p:nvSpPr>
          <p:spPr bwMode="auto">
            <a:xfrm>
              <a:off x="293669" y="834571"/>
              <a:ext cx="7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išḷïḓé">
            <a:extLst>
              <a:ext uri="{FF2B5EF4-FFF2-40B4-BE49-F238E27FC236}">
                <a16:creationId xmlns:a16="http://schemas.microsoft.com/office/drawing/2014/main" id="{3311D221-1C15-43E2-82C4-4F06E3C98E12}"/>
              </a:ext>
            </a:extLst>
          </p:cNvPr>
          <p:cNvGrpSpPr/>
          <p:nvPr/>
        </p:nvGrpSpPr>
        <p:grpSpPr>
          <a:xfrm>
            <a:off x="2834461" y="1646556"/>
            <a:ext cx="6523075" cy="2565639"/>
            <a:chOff x="2411506" y="2189374"/>
            <a:chExt cx="7368988" cy="2898352"/>
          </a:xfrm>
        </p:grpSpPr>
        <p:sp>
          <p:nvSpPr>
            <p:cNvPr id="8" name="íşḷïḓe">
              <a:extLst>
                <a:ext uri="{FF2B5EF4-FFF2-40B4-BE49-F238E27FC236}">
                  <a16:creationId xmlns:a16="http://schemas.microsoft.com/office/drawing/2014/main" id="{7BBF1F8F-26AB-4C19-B5DB-0836EED8F545}"/>
                </a:ext>
              </a:extLst>
            </p:cNvPr>
            <p:cNvSpPr/>
            <p:nvPr/>
          </p:nvSpPr>
          <p:spPr>
            <a:xfrm>
              <a:off x="3135081" y="2189374"/>
              <a:ext cx="2539166" cy="144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4"/>
                    <a:pt x="5515" y="0"/>
                    <a:pt x="12314" y="0"/>
                  </a:cubicBezTo>
                  <a:cubicBezTo>
                    <a:pt x="16025" y="0"/>
                    <a:pt x="19354" y="2885"/>
                    <a:pt x="21600" y="7423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" name="ïSḷîḑé">
              <a:extLst>
                <a:ext uri="{FF2B5EF4-FFF2-40B4-BE49-F238E27FC236}">
                  <a16:creationId xmlns:a16="http://schemas.microsoft.com/office/drawing/2014/main" id="{5CFE7851-94CC-46B7-AFDA-BB8E6AB13475}"/>
                </a:ext>
              </a:extLst>
            </p:cNvPr>
            <p:cNvSpPr/>
            <p:nvPr/>
          </p:nvSpPr>
          <p:spPr>
            <a:xfrm>
              <a:off x="5603381" y="2620530"/>
              <a:ext cx="148718" cy="15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96" y="0"/>
                  </a:moveTo>
                  <a:lnTo>
                    <a:pt x="0" y="14306"/>
                  </a:lnTo>
                  <a:lnTo>
                    <a:pt x="21600" y="21600"/>
                  </a:lnTo>
                  <a:lnTo>
                    <a:pt x="173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0" name="ïṥľîďè">
              <a:extLst>
                <a:ext uri="{FF2B5EF4-FFF2-40B4-BE49-F238E27FC236}">
                  <a16:creationId xmlns:a16="http://schemas.microsoft.com/office/drawing/2014/main" id="{AB475CA1-FD8A-49F6-9F7D-68391C0D03A3}"/>
                </a:ext>
              </a:extLst>
            </p:cNvPr>
            <p:cNvSpPr/>
            <p:nvPr/>
          </p:nvSpPr>
          <p:spPr>
            <a:xfrm>
              <a:off x="3488756" y="3552530"/>
              <a:ext cx="1854550" cy="115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19790" extrusionOk="0">
                  <a:moveTo>
                    <a:pt x="21407" y="14360"/>
                  </a:moveTo>
                  <a:cubicBezTo>
                    <a:pt x="16510" y="21600"/>
                    <a:pt x="8567" y="21600"/>
                    <a:pt x="3670" y="14360"/>
                  </a:cubicBezTo>
                  <a:cubicBezTo>
                    <a:pt x="1004" y="10418"/>
                    <a:pt x="-193" y="5149"/>
                    <a:pt x="25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" name="ïṡļíḍe">
              <a:extLst>
                <a:ext uri="{FF2B5EF4-FFF2-40B4-BE49-F238E27FC236}">
                  <a16:creationId xmlns:a16="http://schemas.microsoft.com/office/drawing/2014/main" id="{FC38F714-BDB7-412C-B1C0-540D4F052B9A}"/>
                </a:ext>
              </a:extLst>
            </p:cNvPr>
            <p:cNvSpPr/>
            <p:nvPr/>
          </p:nvSpPr>
          <p:spPr>
            <a:xfrm>
              <a:off x="5265462" y="4321527"/>
              <a:ext cx="153691" cy="14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94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" name="îşḷïḋé">
              <a:extLst>
                <a:ext uri="{FF2B5EF4-FFF2-40B4-BE49-F238E27FC236}">
                  <a16:creationId xmlns:a16="http://schemas.microsoft.com/office/drawing/2014/main" id="{3B8E86FF-1839-47EC-9086-32AC954814A9}"/>
                </a:ext>
              </a:extLst>
            </p:cNvPr>
            <p:cNvSpPr/>
            <p:nvPr/>
          </p:nvSpPr>
          <p:spPr>
            <a:xfrm>
              <a:off x="3806264" y="2541312"/>
              <a:ext cx="1856261" cy="110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19713" extrusionOk="0">
                  <a:moveTo>
                    <a:pt x="0" y="5663"/>
                  </a:moveTo>
                  <a:cubicBezTo>
                    <a:pt x="4928" y="-1887"/>
                    <a:pt x="12922" y="-1887"/>
                    <a:pt x="17849" y="5663"/>
                  </a:cubicBezTo>
                  <a:cubicBezTo>
                    <a:pt x="20368" y="9521"/>
                    <a:pt x="21600" y="14638"/>
                    <a:pt x="21545" y="19713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" name="íṩḻïḓè">
              <a:extLst>
                <a:ext uri="{FF2B5EF4-FFF2-40B4-BE49-F238E27FC236}">
                  <a16:creationId xmlns:a16="http://schemas.microsoft.com/office/drawing/2014/main" id="{38AEC4AE-051B-4752-A731-8003C7E8BF7C}"/>
                </a:ext>
              </a:extLst>
            </p:cNvPr>
            <p:cNvSpPr/>
            <p:nvPr/>
          </p:nvSpPr>
          <p:spPr>
            <a:xfrm>
              <a:off x="3749363" y="2776344"/>
              <a:ext cx="150744" cy="15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878"/>
                  </a:moveTo>
                  <a:lnTo>
                    <a:pt x="5722" y="0"/>
                  </a:lnTo>
                  <a:lnTo>
                    <a:pt x="0" y="21600"/>
                  </a:lnTo>
                  <a:lnTo>
                    <a:pt x="21600" y="158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" name="îŝḷiḓê">
              <a:extLst>
                <a:ext uri="{FF2B5EF4-FFF2-40B4-BE49-F238E27FC236}">
                  <a16:creationId xmlns:a16="http://schemas.microsoft.com/office/drawing/2014/main" id="{5EC64841-91A3-495E-8D32-298C2515F66D}"/>
                </a:ext>
              </a:extLst>
            </p:cNvPr>
            <p:cNvSpPr/>
            <p:nvPr/>
          </p:nvSpPr>
          <p:spPr>
            <a:xfrm>
              <a:off x="3538035" y="3637538"/>
              <a:ext cx="2494386" cy="145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41"/>
                    <a:pt x="15986" y="21600"/>
                    <a:pt x="9044" y="21600"/>
                  </a:cubicBezTo>
                  <a:cubicBezTo>
                    <a:pt x="5492" y="21600"/>
                    <a:pt x="2266" y="19036"/>
                    <a:pt x="0" y="149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" name="îṥḻiḍê">
              <a:extLst>
                <a:ext uri="{FF2B5EF4-FFF2-40B4-BE49-F238E27FC236}">
                  <a16:creationId xmlns:a16="http://schemas.microsoft.com/office/drawing/2014/main" id="{B9BCA07D-C542-4141-85AD-15ACB3B0B214}"/>
                </a:ext>
              </a:extLst>
            </p:cNvPr>
            <p:cNvSpPr/>
            <p:nvPr/>
          </p:nvSpPr>
          <p:spPr>
            <a:xfrm>
              <a:off x="3493328" y="4599671"/>
              <a:ext cx="151720" cy="15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6" y="21600"/>
                  </a:moveTo>
                  <a:lnTo>
                    <a:pt x="21600" y="5722"/>
                  </a:lnTo>
                  <a:lnTo>
                    <a:pt x="0" y="0"/>
                  </a:lnTo>
                  <a:lnTo>
                    <a:pt x="5826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6" name="îŝ1iďé">
              <a:extLst>
                <a:ext uri="{FF2B5EF4-FFF2-40B4-BE49-F238E27FC236}">
                  <a16:creationId xmlns:a16="http://schemas.microsoft.com/office/drawing/2014/main" id="{53EACE97-EE5F-48EE-863A-CF0E68E06BEC}"/>
                </a:ext>
              </a:extLst>
            </p:cNvPr>
            <p:cNvSpPr/>
            <p:nvPr/>
          </p:nvSpPr>
          <p:spPr>
            <a:xfrm>
              <a:off x="6161601" y="2189374"/>
              <a:ext cx="2539165" cy="144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4"/>
                    <a:pt x="5515" y="0"/>
                    <a:pt x="12314" y="0"/>
                  </a:cubicBezTo>
                  <a:cubicBezTo>
                    <a:pt x="16025" y="0"/>
                    <a:pt x="19354" y="2885"/>
                    <a:pt x="21600" y="7423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îšľîḋê">
              <a:extLst>
                <a:ext uri="{FF2B5EF4-FFF2-40B4-BE49-F238E27FC236}">
                  <a16:creationId xmlns:a16="http://schemas.microsoft.com/office/drawing/2014/main" id="{C0DE4ED2-6118-492A-8059-BBEE3EC4D192}"/>
                </a:ext>
              </a:extLst>
            </p:cNvPr>
            <p:cNvSpPr/>
            <p:nvPr/>
          </p:nvSpPr>
          <p:spPr>
            <a:xfrm>
              <a:off x="8629902" y="2620530"/>
              <a:ext cx="148718" cy="15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96" y="0"/>
                  </a:moveTo>
                  <a:lnTo>
                    <a:pt x="0" y="14306"/>
                  </a:lnTo>
                  <a:lnTo>
                    <a:pt x="21600" y="21600"/>
                  </a:lnTo>
                  <a:lnTo>
                    <a:pt x="173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" name="íşḷide">
              <a:extLst>
                <a:ext uri="{FF2B5EF4-FFF2-40B4-BE49-F238E27FC236}">
                  <a16:creationId xmlns:a16="http://schemas.microsoft.com/office/drawing/2014/main" id="{33510582-215D-430C-84D1-D59B35D2DE2F}"/>
                </a:ext>
              </a:extLst>
            </p:cNvPr>
            <p:cNvSpPr/>
            <p:nvPr/>
          </p:nvSpPr>
          <p:spPr>
            <a:xfrm>
              <a:off x="6515276" y="3552530"/>
              <a:ext cx="1854550" cy="115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19790" extrusionOk="0">
                  <a:moveTo>
                    <a:pt x="21407" y="14360"/>
                  </a:moveTo>
                  <a:cubicBezTo>
                    <a:pt x="16510" y="21600"/>
                    <a:pt x="8567" y="21600"/>
                    <a:pt x="3670" y="14360"/>
                  </a:cubicBezTo>
                  <a:cubicBezTo>
                    <a:pt x="1004" y="10418"/>
                    <a:pt x="-193" y="5149"/>
                    <a:pt x="25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îşḷide">
              <a:extLst>
                <a:ext uri="{FF2B5EF4-FFF2-40B4-BE49-F238E27FC236}">
                  <a16:creationId xmlns:a16="http://schemas.microsoft.com/office/drawing/2014/main" id="{B4B2C00F-2397-48E1-8E73-7A7CD9A72662}"/>
                </a:ext>
              </a:extLst>
            </p:cNvPr>
            <p:cNvSpPr/>
            <p:nvPr/>
          </p:nvSpPr>
          <p:spPr>
            <a:xfrm>
              <a:off x="8291982" y="4321527"/>
              <a:ext cx="153691" cy="14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94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îŝḷîḑê">
              <a:extLst>
                <a:ext uri="{FF2B5EF4-FFF2-40B4-BE49-F238E27FC236}">
                  <a16:creationId xmlns:a16="http://schemas.microsoft.com/office/drawing/2014/main" id="{EB698F06-B234-4DC2-A3B4-47078398FCFB}"/>
                </a:ext>
              </a:extLst>
            </p:cNvPr>
            <p:cNvSpPr/>
            <p:nvPr/>
          </p:nvSpPr>
          <p:spPr>
            <a:xfrm>
              <a:off x="6832785" y="2541312"/>
              <a:ext cx="1856261" cy="110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19713" extrusionOk="0">
                  <a:moveTo>
                    <a:pt x="0" y="5663"/>
                  </a:moveTo>
                  <a:cubicBezTo>
                    <a:pt x="4928" y="-1887"/>
                    <a:pt x="12922" y="-1887"/>
                    <a:pt x="17849" y="5663"/>
                  </a:cubicBezTo>
                  <a:cubicBezTo>
                    <a:pt x="20368" y="9521"/>
                    <a:pt x="21600" y="14638"/>
                    <a:pt x="21545" y="19713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1" name="iṥļïḍè">
              <a:extLst>
                <a:ext uri="{FF2B5EF4-FFF2-40B4-BE49-F238E27FC236}">
                  <a16:creationId xmlns:a16="http://schemas.microsoft.com/office/drawing/2014/main" id="{FBF1E6F6-A7F6-4C34-9A6F-406894A5FD0A}"/>
                </a:ext>
              </a:extLst>
            </p:cNvPr>
            <p:cNvSpPr/>
            <p:nvPr/>
          </p:nvSpPr>
          <p:spPr>
            <a:xfrm>
              <a:off x="6564556" y="3637538"/>
              <a:ext cx="2494386" cy="145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41"/>
                    <a:pt x="15986" y="21600"/>
                    <a:pt x="9044" y="21600"/>
                  </a:cubicBezTo>
                  <a:cubicBezTo>
                    <a:pt x="5492" y="21600"/>
                    <a:pt x="2266" y="19036"/>
                    <a:pt x="0" y="149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2" name="îṩļidê">
              <a:extLst>
                <a:ext uri="{FF2B5EF4-FFF2-40B4-BE49-F238E27FC236}">
                  <a16:creationId xmlns:a16="http://schemas.microsoft.com/office/drawing/2014/main" id="{421F885A-7CCC-499C-A0FD-986A67DE6E80}"/>
                </a:ext>
              </a:extLst>
            </p:cNvPr>
            <p:cNvSpPr/>
            <p:nvPr/>
          </p:nvSpPr>
          <p:spPr>
            <a:xfrm>
              <a:off x="7162904" y="3256785"/>
              <a:ext cx="763529" cy="76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600" b="1" i="1" dirty="0"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23" name="ïṧľiḑê">
              <a:extLst>
                <a:ext uri="{FF2B5EF4-FFF2-40B4-BE49-F238E27FC236}">
                  <a16:creationId xmlns:a16="http://schemas.microsoft.com/office/drawing/2014/main" id="{53006055-D57E-43C7-88C2-3B36D1D9A586}"/>
                </a:ext>
              </a:extLst>
            </p:cNvPr>
            <p:cNvSpPr/>
            <p:nvPr/>
          </p:nvSpPr>
          <p:spPr>
            <a:xfrm>
              <a:off x="4198896" y="3256785"/>
              <a:ext cx="763529" cy="76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600" b="1" i="1" dirty="0"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24" name="iṥļîḍé">
              <a:extLst>
                <a:ext uri="{FF2B5EF4-FFF2-40B4-BE49-F238E27FC236}">
                  <a16:creationId xmlns:a16="http://schemas.microsoft.com/office/drawing/2014/main" id="{5F42AAB5-BB5D-4F50-9F2D-29EFFF575058}"/>
                </a:ext>
              </a:extLst>
            </p:cNvPr>
            <p:cNvSpPr/>
            <p:nvPr/>
          </p:nvSpPr>
          <p:spPr>
            <a:xfrm>
              <a:off x="2411506" y="2915985"/>
              <a:ext cx="1447152" cy="144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5" name="iṥḷïḍe">
              <a:extLst>
                <a:ext uri="{FF2B5EF4-FFF2-40B4-BE49-F238E27FC236}">
                  <a16:creationId xmlns:a16="http://schemas.microsoft.com/office/drawing/2014/main" id="{30CEF2CD-2737-4AE4-BE9D-DE813476823C}"/>
                </a:ext>
              </a:extLst>
            </p:cNvPr>
            <p:cNvSpPr/>
            <p:nvPr/>
          </p:nvSpPr>
          <p:spPr>
            <a:xfrm>
              <a:off x="5308845" y="2915985"/>
              <a:ext cx="1445128" cy="144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 defTabSz="913765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6" name="islîḑé">
              <a:extLst>
                <a:ext uri="{FF2B5EF4-FFF2-40B4-BE49-F238E27FC236}">
                  <a16:creationId xmlns:a16="http://schemas.microsoft.com/office/drawing/2014/main" id="{1C2766C2-8552-4F3C-88FC-868348F67C8B}"/>
                </a:ext>
              </a:extLst>
            </p:cNvPr>
            <p:cNvSpPr/>
            <p:nvPr/>
          </p:nvSpPr>
          <p:spPr>
            <a:xfrm>
              <a:off x="8335366" y="2915985"/>
              <a:ext cx="1445128" cy="144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7" name="iṩļíḑé">
              <a:extLst>
                <a:ext uri="{FF2B5EF4-FFF2-40B4-BE49-F238E27FC236}">
                  <a16:creationId xmlns:a16="http://schemas.microsoft.com/office/drawing/2014/main" id="{8CBDFB5C-A935-4E7A-BC87-41C5CFDDFCCE}"/>
                </a:ext>
              </a:extLst>
            </p:cNvPr>
            <p:cNvSpPr/>
            <p:nvPr/>
          </p:nvSpPr>
          <p:spPr>
            <a:xfrm>
              <a:off x="6768136" y="2776344"/>
              <a:ext cx="150744" cy="15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878"/>
                  </a:moveTo>
                  <a:lnTo>
                    <a:pt x="5722" y="0"/>
                  </a:lnTo>
                  <a:lnTo>
                    <a:pt x="0" y="21600"/>
                  </a:lnTo>
                  <a:lnTo>
                    <a:pt x="21600" y="158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8" name="îṥḻïḋè">
              <a:extLst>
                <a:ext uri="{FF2B5EF4-FFF2-40B4-BE49-F238E27FC236}">
                  <a16:creationId xmlns:a16="http://schemas.microsoft.com/office/drawing/2014/main" id="{17C5FFCE-D4D9-4664-B2F5-717278A6F689}"/>
                </a:ext>
              </a:extLst>
            </p:cNvPr>
            <p:cNvSpPr/>
            <p:nvPr/>
          </p:nvSpPr>
          <p:spPr>
            <a:xfrm>
              <a:off x="6515276" y="4599671"/>
              <a:ext cx="151720" cy="15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6" y="21600"/>
                  </a:moveTo>
                  <a:lnTo>
                    <a:pt x="21600" y="5722"/>
                  </a:lnTo>
                  <a:lnTo>
                    <a:pt x="0" y="0"/>
                  </a:lnTo>
                  <a:lnTo>
                    <a:pt x="5826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1" name="îṣ1ïḍe">
              <a:extLst>
                <a:ext uri="{FF2B5EF4-FFF2-40B4-BE49-F238E27FC236}">
                  <a16:creationId xmlns:a16="http://schemas.microsoft.com/office/drawing/2014/main" id="{C8A397CC-BE40-4BC3-B2EA-E55D4085DAC1}"/>
                </a:ext>
              </a:extLst>
            </p:cNvPr>
            <p:cNvSpPr/>
            <p:nvPr/>
          </p:nvSpPr>
          <p:spPr>
            <a:xfrm>
              <a:off x="2809118" y="3271776"/>
              <a:ext cx="651927" cy="733546"/>
            </a:xfrm>
            <a:custGeom>
              <a:avLst/>
              <a:gdLst>
                <a:gd name="T0" fmla="*/ 3497 w 9467"/>
                <a:gd name="T1" fmla="*/ 1130 h 10667"/>
                <a:gd name="T2" fmla="*/ 4604 w 9467"/>
                <a:gd name="T3" fmla="*/ 0 h 10667"/>
                <a:gd name="T4" fmla="*/ 5711 w 9467"/>
                <a:gd name="T5" fmla="*/ 1130 h 10667"/>
                <a:gd name="T6" fmla="*/ 4604 w 9467"/>
                <a:gd name="T7" fmla="*/ 2260 h 10667"/>
                <a:gd name="T8" fmla="*/ 3497 w 9467"/>
                <a:gd name="T9" fmla="*/ 1130 h 10667"/>
                <a:gd name="T10" fmla="*/ 9467 w 9467"/>
                <a:gd name="T11" fmla="*/ 9539 h 10667"/>
                <a:gd name="T12" fmla="*/ 4733 w 9467"/>
                <a:gd name="T13" fmla="*/ 10667 h 10667"/>
                <a:gd name="T14" fmla="*/ 0 w 9467"/>
                <a:gd name="T15" fmla="*/ 9539 h 10667"/>
                <a:gd name="T16" fmla="*/ 2800 w 9467"/>
                <a:gd name="T17" fmla="*/ 8515 h 10667"/>
                <a:gd name="T18" fmla="*/ 2767 w 9467"/>
                <a:gd name="T19" fmla="*/ 8821 h 10667"/>
                <a:gd name="T20" fmla="*/ 1988 w 9467"/>
                <a:gd name="T21" fmla="*/ 9270 h 10667"/>
                <a:gd name="T22" fmla="*/ 3251 w 9467"/>
                <a:gd name="T23" fmla="*/ 9818 h 10667"/>
                <a:gd name="T24" fmla="*/ 3646 w 9467"/>
                <a:gd name="T25" fmla="*/ 6257 h 10667"/>
                <a:gd name="T26" fmla="*/ 3653 w 9467"/>
                <a:gd name="T27" fmla="*/ 6121 h 10667"/>
                <a:gd name="T28" fmla="*/ 3607 w 9467"/>
                <a:gd name="T29" fmla="*/ 6133 h 10667"/>
                <a:gd name="T30" fmla="*/ 3376 w 9467"/>
                <a:gd name="T31" fmla="*/ 6062 h 10667"/>
                <a:gd name="T32" fmla="*/ 2445 w 9467"/>
                <a:gd name="T33" fmla="*/ 3934 h 10667"/>
                <a:gd name="T34" fmla="*/ 4502 w 9467"/>
                <a:gd name="T35" fmla="*/ 2379 h 10667"/>
                <a:gd name="T36" fmla="*/ 4506 w 9467"/>
                <a:gd name="T37" fmla="*/ 2379 h 10667"/>
                <a:gd name="T38" fmla="*/ 4196 w 9467"/>
                <a:gd name="T39" fmla="*/ 4919 h 10667"/>
                <a:gd name="T40" fmla="*/ 4605 w 9467"/>
                <a:gd name="T41" fmla="*/ 5334 h 10667"/>
                <a:gd name="T42" fmla="*/ 4963 w 9467"/>
                <a:gd name="T43" fmla="*/ 4919 h 10667"/>
                <a:gd name="T44" fmla="*/ 4718 w 9467"/>
                <a:gd name="T45" fmla="*/ 2377 h 10667"/>
                <a:gd name="T46" fmla="*/ 6619 w 9467"/>
                <a:gd name="T47" fmla="*/ 3552 h 10667"/>
                <a:gd name="T48" fmla="*/ 7114 w 9467"/>
                <a:gd name="T49" fmla="*/ 2497 h 10667"/>
                <a:gd name="T50" fmla="*/ 7158 w 9467"/>
                <a:gd name="T51" fmla="*/ 2339 h 10667"/>
                <a:gd name="T52" fmla="*/ 6834 w 9467"/>
                <a:gd name="T53" fmla="*/ 1702 h 10667"/>
                <a:gd name="T54" fmla="*/ 7360 w 9467"/>
                <a:gd name="T55" fmla="*/ 1440 h 10667"/>
                <a:gd name="T56" fmla="*/ 7017 w 9467"/>
                <a:gd name="T57" fmla="*/ 766 h 10667"/>
                <a:gd name="T58" fmla="*/ 7129 w 9467"/>
                <a:gd name="T59" fmla="*/ 710 h 10667"/>
                <a:gd name="T60" fmla="*/ 7472 w 9467"/>
                <a:gd name="T61" fmla="*/ 1385 h 10667"/>
                <a:gd name="T62" fmla="*/ 7617 w 9467"/>
                <a:gd name="T63" fmla="*/ 1669 h 10667"/>
                <a:gd name="T64" fmla="*/ 7641 w 9467"/>
                <a:gd name="T65" fmla="*/ 1717 h 10667"/>
                <a:gd name="T66" fmla="*/ 8199 w 9467"/>
                <a:gd name="T67" fmla="*/ 2813 h 10667"/>
                <a:gd name="T68" fmla="*/ 7810 w 9467"/>
                <a:gd name="T69" fmla="*/ 3005 h 10667"/>
                <a:gd name="T70" fmla="*/ 6666 w 9467"/>
                <a:gd name="T71" fmla="*/ 4549 h 10667"/>
                <a:gd name="T72" fmla="*/ 6546 w 9467"/>
                <a:gd name="T73" fmla="*/ 4563 h 10667"/>
                <a:gd name="T74" fmla="*/ 6080 w 9467"/>
                <a:gd name="T75" fmla="*/ 4261 h 10667"/>
                <a:gd name="T76" fmla="*/ 5482 w 9467"/>
                <a:gd name="T77" fmla="*/ 3487 h 10667"/>
                <a:gd name="T78" fmla="*/ 5697 w 9467"/>
                <a:gd name="T79" fmla="*/ 6115 h 10667"/>
                <a:gd name="T80" fmla="*/ 5695 w 9467"/>
                <a:gd name="T81" fmla="*/ 6126 h 10667"/>
                <a:gd name="T82" fmla="*/ 6302 w 9467"/>
                <a:gd name="T83" fmla="*/ 9792 h 10667"/>
                <a:gd name="T84" fmla="*/ 7422 w 9467"/>
                <a:gd name="T85" fmla="*/ 9270 h 10667"/>
                <a:gd name="T86" fmla="*/ 6753 w 9467"/>
                <a:gd name="T87" fmla="*/ 8849 h 10667"/>
                <a:gd name="T88" fmla="*/ 6694 w 9467"/>
                <a:gd name="T89" fmla="*/ 8516 h 10667"/>
                <a:gd name="T90" fmla="*/ 9467 w 9467"/>
                <a:gd name="T91" fmla="*/ 9539 h 10667"/>
                <a:gd name="T92" fmla="*/ 3699 w 9467"/>
                <a:gd name="T93" fmla="*/ 5275 h 10667"/>
                <a:gd name="T94" fmla="*/ 3795 w 9467"/>
                <a:gd name="T95" fmla="*/ 3464 h 10667"/>
                <a:gd name="T96" fmla="*/ 3183 w 9467"/>
                <a:gd name="T97" fmla="*/ 4286 h 10667"/>
                <a:gd name="T98" fmla="*/ 3699 w 9467"/>
                <a:gd name="T99" fmla="*/ 5275 h 10667"/>
                <a:gd name="T100" fmla="*/ 5283 w 9467"/>
                <a:gd name="T101" fmla="*/ 9903 h 10667"/>
                <a:gd name="T102" fmla="*/ 4677 w 9467"/>
                <a:gd name="T103" fmla="*/ 6245 h 10667"/>
                <a:gd name="T104" fmla="*/ 4270 w 9467"/>
                <a:gd name="T105" fmla="*/ 9910 h 10667"/>
                <a:gd name="T106" fmla="*/ 4705 w 9467"/>
                <a:gd name="T107" fmla="*/ 9919 h 10667"/>
                <a:gd name="T108" fmla="*/ 5283 w 9467"/>
                <a:gd name="T109" fmla="*/ 9903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67" h="10667">
                  <a:moveTo>
                    <a:pt x="3497" y="1130"/>
                  </a:moveTo>
                  <a:cubicBezTo>
                    <a:pt x="3497" y="506"/>
                    <a:pt x="3993" y="0"/>
                    <a:pt x="4604" y="0"/>
                  </a:cubicBezTo>
                  <a:cubicBezTo>
                    <a:pt x="5215" y="0"/>
                    <a:pt x="5711" y="506"/>
                    <a:pt x="5711" y="1130"/>
                  </a:cubicBezTo>
                  <a:cubicBezTo>
                    <a:pt x="5711" y="1755"/>
                    <a:pt x="5215" y="2260"/>
                    <a:pt x="4604" y="2260"/>
                  </a:cubicBezTo>
                  <a:cubicBezTo>
                    <a:pt x="3993" y="2260"/>
                    <a:pt x="3497" y="1755"/>
                    <a:pt x="3497" y="1130"/>
                  </a:cubicBezTo>
                  <a:close/>
                  <a:moveTo>
                    <a:pt x="9467" y="9539"/>
                  </a:moveTo>
                  <a:cubicBezTo>
                    <a:pt x="9467" y="10161"/>
                    <a:pt x="7347" y="10667"/>
                    <a:pt x="4733" y="10667"/>
                  </a:cubicBezTo>
                  <a:cubicBezTo>
                    <a:pt x="2119" y="10667"/>
                    <a:pt x="0" y="10161"/>
                    <a:pt x="0" y="9539"/>
                  </a:cubicBezTo>
                  <a:cubicBezTo>
                    <a:pt x="0" y="9081"/>
                    <a:pt x="1155" y="8691"/>
                    <a:pt x="2800" y="8515"/>
                  </a:cubicBezTo>
                  <a:lnTo>
                    <a:pt x="2767" y="8821"/>
                  </a:lnTo>
                  <a:cubicBezTo>
                    <a:pt x="2287" y="8938"/>
                    <a:pt x="1988" y="9096"/>
                    <a:pt x="1988" y="9270"/>
                  </a:cubicBezTo>
                  <a:cubicBezTo>
                    <a:pt x="1988" y="9501"/>
                    <a:pt x="2493" y="9703"/>
                    <a:pt x="3251" y="9818"/>
                  </a:cubicBezTo>
                  <a:lnTo>
                    <a:pt x="3646" y="6257"/>
                  </a:lnTo>
                  <a:lnTo>
                    <a:pt x="3653" y="6121"/>
                  </a:lnTo>
                  <a:cubicBezTo>
                    <a:pt x="3637" y="6124"/>
                    <a:pt x="3623" y="6133"/>
                    <a:pt x="3607" y="6133"/>
                  </a:cubicBezTo>
                  <a:cubicBezTo>
                    <a:pt x="3527" y="6133"/>
                    <a:pt x="3446" y="6110"/>
                    <a:pt x="3376" y="6062"/>
                  </a:cubicBezTo>
                  <a:cubicBezTo>
                    <a:pt x="2867" y="5717"/>
                    <a:pt x="2110" y="4619"/>
                    <a:pt x="2445" y="3934"/>
                  </a:cubicBezTo>
                  <a:cubicBezTo>
                    <a:pt x="3162" y="2467"/>
                    <a:pt x="4188" y="2372"/>
                    <a:pt x="4502" y="2379"/>
                  </a:cubicBezTo>
                  <a:cubicBezTo>
                    <a:pt x="4503" y="2379"/>
                    <a:pt x="4505" y="2379"/>
                    <a:pt x="4506" y="2379"/>
                  </a:cubicBezTo>
                  <a:lnTo>
                    <a:pt x="4196" y="4919"/>
                  </a:lnTo>
                  <a:lnTo>
                    <a:pt x="4605" y="5334"/>
                  </a:lnTo>
                  <a:lnTo>
                    <a:pt x="4963" y="4919"/>
                  </a:lnTo>
                  <a:lnTo>
                    <a:pt x="4718" y="2377"/>
                  </a:lnTo>
                  <a:cubicBezTo>
                    <a:pt x="5130" y="2393"/>
                    <a:pt x="5983" y="2555"/>
                    <a:pt x="6619" y="3552"/>
                  </a:cubicBezTo>
                  <a:cubicBezTo>
                    <a:pt x="6837" y="3225"/>
                    <a:pt x="7102" y="2671"/>
                    <a:pt x="7114" y="2497"/>
                  </a:cubicBezTo>
                  <a:cubicBezTo>
                    <a:pt x="7118" y="2441"/>
                    <a:pt x="7134" y="2388"/>
                    <a:pt x="7158" y="2339"/>
                  </a:cubicBezTo>
                  <a:lnTo>
                    <a:pt x="6834" y="1702"/>
                  </a:lnTo>
                  <a:lnTo>
                    <a:pt x="7360" y="1440"/>
                  </a:lnTo>
                  <a:lnTo>
                    <a:pt x="7017" y="766"/>
                  </a:lnTo>
                  <a:lnTo>
                    <a:pt x="7129" y="710"/>
                  </a:lnTo>
                  <a:lnTo>
                    <a:pt x="7472" y="1385"/>
                  </a:lnTo>
                  <a:lnTo>
                    <a:pt x="7617" y="1669"/>
                  </a:lnTo>
                  <a:lnTo>
                    <a:pt x="7641" y="1717"/>
                  </a:lnTo>
                  <a:lnTo>
                    <a:pt x="8199" y="2813"/>
                  </a:lnTo>
                  <a:lnTo>
                    <a:pt x="7810" y="3005"/>
                  </a:lnTo>
                  <a:cubicBezTo>
                    <a:pt x="7589" y="3609"/>
                    <a:pt x="7106" y="4450"/>
                    <a:pt x="6666" y="4549"/>
                  </a:cubicBezTo>
                  <a:cubicBezTo>
                    <a:pt x="6625" y="4559"/>
                    <a:pt x="6585" y="4563"/>
                    <a:pt x="6546" y="4563"/>
                  </a:cubicBezTo>
                  <a:cubicBezTo>
                    <a:pt x="6349" y="4563"/>
                    <a:pt x="6174" y="4452"/>
                    <a:pt x="6080" y="4261"/>
                  </a:cubicBezTo>
                  <a:cubicBezTo>
                    <a:pt x="5899" y="3891"/>
                    <a:pt x="5688" y="3647"/>
                    <a:pt x="5482" y="3487"/>
                  </a:cubicBezTo>
                  <a:lnTo>
                    <a:pt x="5697" y="6115"/>
                  </a:lnTo>
                  <a:cubicBezTo>
                    <a:pt x="5697" y="6119"/>
                    <a:pt x="5695" y="6121"/>
                    <a:pt x="5695" y="6126"/>
                  </a:cubicBezTo>
                  <a:lnTo>
                    <a:pt x="6302" y="9792"/>
                  </a:lnTo>
                  <a:cubicBezTo>
                    <a:pt x="6977" y="9674"/>
                    <a:pt x="7422" y="9485"/>
                    <a:pt x="7422" y="9270"/>
                  </a:cubicBezTo>
                  <a:cubicBezTo>
                    <a:pt x="7422" y="9110"/>
                    <a:pt x="7167" y="8962"/>
                    <a:pt x="6753" y="8849"/>
                  </a:cubicBezTo>
                  <a:lnTo>
                    <a:pt x="6694" y="8516"/>
                  </a:lnTo>
                  <a:cubicBezTo>
                    <a:pt x="8325" y="8694"/>
                    <a:pt x="9467" y="9083"/>
                    <a:pt x="9467" y="9539"/>
                  </a:cubicBezTo>
                  <a:close/>
                  <a:moveTo>
                    <a:pt x="3699" y="5275"/>
                  </a:moveTo>
                  <a:lnTo>
                    <a:pt x="3795" y="3464"/>
                  </a:lnTo>
                  <a:cubicBezTo>
                    <a:pt x="3596" y="3626"/>
                    <a:pt x="3380" y="3880"/>
                    <a:pt x="3183" y="4286"/>
                  </a:cubicBezTo>
                  <a:cubicBezTo>
                    <a:pt x="3123" y="4441"/>
                    <a:pt x="3399" y="4981"/>
                    <a:pt x="3699" y="5275"/>
                  </a:cubicBezTo>
                  <a:close/>
                  <a:moveTo>
                    <a:pt x="5283" y="9903"/>
                  </a:moveTo>
                  <a:lnTo>
                    <a:pt x="4677" y="6245"/>
                  </a:lnTo>
                  <a:lnTo>
                    <a:pt x="4270" y="9910"/>
                  </a:lnTo>
                  <a:cubicBezTo>
                    <a:pt x="4412" y="9916"/>
                    <a:pt x="4557" y="9919"/>
                    <a:pt x="4705" y="9919"/>
                  </a:cubicBezTo>
                  <a:cubicBezTo>
                    <a:pt x="4905" y="9919"/>
                    <a:pt x="5097" y="9913"/>
                    <a:pt x="5283" y="9903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íṩ1ïďê">
              <a:extLst>
                <a:ext uri="{FF2B5EF4-FFF2-40B4-BE49-F238E27FC236}">
                  <a16:creationId xmlns:a16="http://schemas.microsoft.com/office/drawing/2014/main" id="{5CA75A6D-077F-41C1-8811-D5D503BC002D}"/>
                </a:ext>
              </a:extLst>
            </p:cNvPr>
            <p:cNvSpPr/>
            <p:nvPr/>
          </p:nvSpPr>
          <p:spPr>
            <a:xfrm>
              <a:off x="5705445" y="3271776"/>
              <a:ext cx="651927" cy="733546"/>
            </a:xfrm>
            <a:custGeom>
              <a:avLst/>
              <a:gdLst>
                <a:gd name="T0" fmla="*/ 3497 w 9467"/>
                <a:gd name="T1" fmla="*/ 1130 h 10667"/>
                <a:gd name="T2" fmla="*/ 4604 w 9467"/>
                <a:gd name="T3" fmla="*/ 0 h 10667"/>
                <a:gd name="T4" fmla="*/ 5711 w 9467"/>
                <a:gd name="T5" fmla="*/ 1130 h 10667"/>
                <a:gd name="T6" fmla="*/ 4604 w 9467"/>
                <a:gd name="T7" fmla="*/ 2260 h 10667"/>
                <a:gd name="T8" fmla="*/ 3497 w 9467"/>
                <a:gd name="T9" fmla="*/ 1130 h 10667"/>
                <a:gd name="T10" fmla="*/ 9467 w 9467"/>
                <a:gd name="T11" fmla="*/ 9539 h 10667"/>
                <a:gd name="T12" fmla="*/ 4733 w 9467"/>
                <a:gd name="T13" fmla="*/ 10667 h 10667"/>
                <a:gd name="T14" fmla="*/ 0 w 9467"/>
                <a:gd name="T15" fmla="*/ 9539 h 10667"/>
                <a:gd name="T16" fmla="*/ 2800 w 9467"/>
                <a:gd name="T17" fmla="*/ 8515 h 10667"/>
                <a:gd name="T18" fmla="*/ 2767 w 9467"/>
                <a:gd name="T19" fmla="*/ 8821 h 10667"/>
                <a:gd name="T20" fmla="*/ 1988 w 9467"/>
                <a:gd name="T21" fmla="*/ 9270 h 10667"/>
                <a:gd name="T22" fmla="*/ 3251 w 9467"/>
                <a:gd name="T23" fmla="*/ 9818 h 10667"/>
                <a:gd name="T24" fmla="*/ 3646 w 9467"/>
                <a:gd name="T25" fmla="*/ 6257 h 10667"/>
                <a:gd name="T26" fmla="*/ 3653 w 9467"/>
                <a:gd name="T27" fmla="*/ 6121 h 10667"/>
                <a:gd name="T28" fmla="*/ 3607 w 9467"/>
                <a:gd name="T29" fmla="*/ 6133 h 10667"/>
                <a:gd name="T30" fmla="*/ 3376 w 9467"/>
                <a:gd name="T31" fmla="*/ 6062 h 10667"/>
                <a:gd name="T32" fmla="*/ 2445 w 9467"/>
                <a:gd name="T33" fmla="*/ 3934 h 10667"/>
                <a:gd name="T34" fmla="*/ 4502 w 9467"/>
                <a:gd name="T35" fmla="*/ 2379 h 10667"/>
                <a:gd name="T36" fmla="*/ 4506 w 9467"/>
                <a:gd name="T37" fmla="*/ 2379 h 10667"/>
                <a:gd name="T38" fmla="*/ 4196 w 9467"/>
                <a:gd name="T39" fmla="*/ 4919 h 10667"/>
                <a:gd name="T40" fmla="*/ 4605 w 9467"/>
                <a:gd name="T41" fmla="*/ 5334 h 10667"/>
                <a:gd name="T42" fmla="*/ 4963 w 9467"/>
                <a:gd name="T43" fmla="*/ 4919 h 10667"/>
                <a:gd name="T44" fmla="*/ 4718 w 9467"/>
                <a:gd name="T45" fmla="*/ 2377 h 10667"/>
                <a:gd name="T46" fmla="*/ 6619 w 9467"/>
                <a:gd name="T47" fmla="*/ 3552 h 10667"/>
                <a:gd name="T48" fmla="*/ 7114 w 9467"/>
                <a:gd name="T49" fmla="*/ 2497 h 10667"/>
                <a:gd name="T50" fmla="*/ 7158 w 9467"/>
                <a:gd name="T51" fmla="*/ 2339 h 10667"/>
                <a:gd name="T52" fmla="*/ 6834 w 9467"/>
                <a:gd name="T53" fmla="*/ 1702 h 10667"/>
                <a:gd name="T54" fmla="*/ 7360 w 9467"/>
                <a:gd name="T55" fmla="*/ 1440 h 10667"/>
                <a:gd name="T56" fmla="*/ 7017 w 9467"/>
                <a:gd name="T57" fmla="*/ 766 h 10667"/>
                <a:gd name="T58" fmla="*/ 7129 w 9467"/>
                <a:gd name="T59" fmla="*/ 710 h 10667"/>
                <a:gd name="T60" fmla="*/ 7472 w 9467"/>
                <a:gd name="T61" fmla="*/ 1385 h 10667"/>
                <a:gd name="T62" fmla="*/ 7617 w 9467"/>
                <a:gd name="T63" fmla="*/ 1669 h 10667"/>
                <a:gd name="T64" fmla="*/ 7641 w 9467"/>
                <a:gd name="T65" fmla="*/ 1717 h 10667"/>
                <a:gd name="T66" fmla="*/ 8199 w 9467"/>
                <a:gd name="T67" fmla="*/ 2813 h 10667"/>
                <a:gd name="T68" fmla="*/ 7810 w 9467"/>
                <a:gd name="T69" fmla="*/ 3005 h 10667"/>
                <a:gd name="T70" fmla="*/ 6666 w 9467"/>
                <a:gd name="T71" fmla="*/ 4549 h 10667"/>
                <a:gd name="T72" fmla="*/ 6546 w 9467"/>
                <a:gd name="T73" fmla="*/ 4563 h 10667"/>
                <a:gd name="T74" fmla="*/ 6080 w 9467"/>
                <a:gd name="T75" fmla="*/ 4261 h 10667"/>
                <a:gd name="T76" fmla="*/ 5482 w 9467"/>
                <a:gd name="T77" fmla="*/ 3487 h 10667"/>
                <a:gd name="T78" fmla="*/ 5697 w 9467"/>
                <a:gd name="T79" fmla="*/ 6115 h 10667"/>
                <a:gd name="T80" fmla="*/ 5695 w 9467"/>
                <a:gd name="T81" fmla="*/ 6126 h 10667"/>
                <a:gd name="T82" fmla="*/ 6302 w 9467"/>
                <a:gd name="T83" fmla="*/ 9792 h 10667"/>
                <a:gd name="T84" fmla="*/ 7422 w 9467"/>
                <a:gd name="T85" fmla="*/ 9270 h 10667"/>
                <a:gd name="T86" fmla="*/ 6753 w 9467"/>
                <a:gd name="T87" fmla="*/ 8849 h 10667"/>
                <a:gd name="T88" fmla="*/ 6694 w 9467"/>
                <a:gd name="T89" fmla="*/ 8516 h 10667"/>
                <a:gd name="T90" fmla="*/ 9467 w 9467"/>
                <a:gd name="T91" fmla="*/ 9539 h 10667"/>
                <a:gd name="T92" fmla="*/ 3699 w 9467"/>
                <a:gd name="T93" fmla="*/ 5275 h 10667"/>
                <a:gd name="T94" fmla="*/ 3795 w 9467"/>
                <a:gd name="T95" fmla="*/ 3464 h 10667"/>
                <a:gd name="T96" fmla="*/ 3183 w 9467"/>
                <a:gd name="T97" fmla="*/ 4286 h 10667"/>
                <a:gd name="T98" fmla="*/ 3699 w 9467"/>
                <a:gd name="T99" fmla="*/ 5275 h 10667"/>
                <a:gd name="T100" fmla="*/ 5283 w 9467"/>
                <a:gd name="T101" fmla="*/ 9903 h 10667"/>
                <a:gd name="T102" fmla="*/ 4677 w 9467"/>
                <a:gd name="T103" fmla="*/ 6245 h 10667"/>
                <a:gd name="T104" fmla="*/ 4270 w 9467"/>
                <a:gd name="T105" fmla="*/ 9910 h 10667"/>
                <a:gd name="T106" fmla="*/ 4705 w 9467"/>
                <a:gd name="T107" fmla="*/ 9919 h 10667"/>
                <a:gd name="T108" fmla="*/ 5283 w 9467"/>
                <a:gd name="T109" fmla="*/ 9903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67" h="10667">
                  <a:moveTo>
                    <a:pt x="3497" y="1130"/>
                  </a:moveTo>
                  <a:cubicBezTo>
                    <a:pt x="3497" y="506"/>
                    <a:pt x="3993" y="0"/>
                    <a:pt x="4604" y="0"/>
                  </a:cubicBezTo>
                  <a:cubicBezTo>
                    <a:pt x="5215" y="0"/>
                    <a:pt x="5711" y="506"/>
                    <a:pt x="5711" y="1130"/>
                  </a:cubicBezTo>
                  <a:cubicBezTo>
                    <a:pt x="5711" y="1755"/>
                    <a:pt x="5215" y="2260"/>
                    <a:pt x="4604" y="2260"/>
                  </a:cubicBezTo>
                  <a:cubicBezTo>
                    <a:pt x="3993" y="2260"/>
                    <a:pt x="3497" y="1755"/>
                    <a:pt x="3497" y="1130"/>
                  </a:cubicBezTo>
                  <a:close/>
                  <a:moveTo>
                    <a:pt x="9467" y="9539"/>
                  </a:moveTo>
                  <a:cubicBezTo>
                    <a:pt x="9467" y="10161"/>
                    <a:pt x="7347" y="10667"/>
                    <a:pt x="4733" y="10667"/>
                  </a:cubicBezTo>
                  <a:cubicBezTo>
                    <a:pt x="2119" y="10667"/>
                    <a:pt x="0" y="10161"/>
                    <a:pt x="0" y="9539"/>
                  </a:cubicBezTo>
                  <a:cubicBezTo>
                    <a:pt x="0" y="9081"/>
                    <a:pt x="1155" y="8691"/>
                    <a:pt x="2800" y="8515"/>
                  </a:cubicBezTo>
                  <a:lnTo>
                    <a:pt x="2767" y="8821"/>
                  </a:lnTo>
                  <a:cubicBezTo>
                    <a:pt x="2287" y="8938"/>
                    <a:pt x="1988" y="9096"/>
                    <a:pt x="1988" y="9270"/>
                  </a:cubicBezTo>
                  <a:cubicBezTo>
                    <a:pt x="1988" y="9501"/>
                    <a:pt x="2493" y="9703"/>
                    <a:pt x="3251" y="9818"/>
                  </a:cubicBezTo>
                  <a:lnTo>
                    <a:pt x="3646" y="6257"/>
                  </a:lnTo>
                  <a:lnTo>
                    <a:pt x="3653" y="6121"/>
                  </a:lnTo>
                  <a:cubicBezTo>
                    <a:pt x="3637" y="6124"/>
                    <a:pt x="3623" y="6133"/>
                    <a:pt x="3607" y="6133"/>
                  </a:cubicBezTo>
                  <a:cubicBezTo>
                    <a:pt x="3527" y="6133"/>
                    <a:pt x="3446" y="6110"/>
                    <a:pt x="3376" y="6062"/>
                  </a:cubicBezTo>
                  <a:cubicBezTo>
                    <a:pt x="2867" y="5717"/>
                    <a:pt x="2110" y="4619"/>
                    <a:pt x="2445" y="3934"/>
                  </a:cubicBezTo>
                  <a:cubicBezTo>
                    <a:pt x="3162" y="2467"/>
                    <a:pt x="4188" y="2372"/>
                    <a:pt x="4502" y="2379"/>
                  </a:cubicBezTo>
                  <a:cubicBezTo>
                    <a:pt x="4503" y="2379"/>
                    <a:pt x="4505" y="2379"/>
                    <a:pt x="4506" y="2379"/>
                  </a:cubicBezTo>
                  <a:lnTo>
                    <a:pt x="4196" y="4919"/>
                  </a:lnTo>
                  <a:lnTo>
                    <a:pt x="4605" y="5334"/>
                  </a:lnTo>
                  <a:lnTo>
                    <a:pt x="4963" y="4919"/>
                  </a:lnTo>
                  <a:lnTo>
                    <a:pt x="4718" y="2377"/>
                  </a:lnTo>
                  <a:cubicBezTo>
                    <a:pt x="5130" y="2393"/>
                    <a:pt x="5983" y="2555"/>
                    <a:pt x="6619" y="3552"/>
                  </a:cubicBezTo>
                  <a:cubicBezTo>
                    <a:pt x="6837" y="3225"/>
                    <a:pt x="7102" y="2671"/>
                    <a:pt x="7114" y="2497"/>
                  </a:cubicBezTo>
                  <a:cubicBezTo>
                    <a:pt x="7118" y="2441"/>
                    <a:pt x="7134" y="2388"/>
                    <a:pt x="7158" y="2339"/>
                  </a:cubicBezTo>
                  <a:lnTo>
                    <a:pt x="6834" y="1702"/>
                  </a:lnTo>
                  <a:lnTo>
                    <a:pt x="7360" y="1440"/>
                  </a:lnTo>
                  <a:lnTo>
                    <a:pt x="7017" y="766"/>
                  </a:lnTo>
                  <a:lnTo>
                    <a:pt x="7129" y="710"/>
                  </a:lnTo>
                  <a:lnTo>
                    <a:pt x="7472" y="1385"/>
                  </a:lnTo>
                  <a:lnTo>
                    <a:pt x="7617" y="1669"/>
                  </a:lnTo>
                  <a:lnTo>
                    <a:pt x="7641" y="1717"/>
                  </a:lnTo>
                  <a:lnTo>
                    <a:pt x="8199" y="2813"/>
                  </a:lnTo>
                  <a:lnTo>
                    <a:pt x="7810" y="3005"/>
                  </a:lnTo>
                  <a:cubicBezTo>
                    <a:pt x="7589" y="3609"/>
                    <a:pt x="7106" y="4450"/>
                    <a:pt x="6666" y="4549"/>
                  </a:cubicBezTo>
                  <a:cubicBezTo>
                    <a:pt x="6625" y="4559"/>
                    <a:pt x="6585" y="4563"/>
                    <a:pt x="6546" y="4563"/>
                  </a:cubicBezTo>
                  <a:cubicBezTo>
                    <a:pt x="6349" y="4563"/>
                    <a:pt x="6174" y="4452"/>
                    <a:pt x="6080" y="4261"/>
                  </a:cubicBezTo>
                  <a:cubicBezTo>
                    <a:pt x="5899" y="3891"/>
                    <a:pt x="5688" y="3647"/>
                    <a:pt x="5482" y="3487"/>
                  </a:cubicBezTo>
                  <a:lnTo>
                    <a:pt x="5697" y="6115"/>
                  </a:lnTo>
                  <a:cubicBezTo>
                    <a:pt x="5697" y="6119"/>
                    <a:pt x="5695" y="6121"/>
                    <a:pt x="5695" y="6126"/>
                  </a:cubicBezTo>
                  <a:lnTo>
                    <a:pt x="6302" y="9792"/>
                  </a:lnTo>
                  <a:cubicBezTo>
                    <a:pt x="6977" y="9674"/>
                    <a:pt x="7422" y="9485"/>
                    <a:pt x="7422" y="9270"/>
                  </a:cubicBezTo>
                  <a:cubicBezTo>
                    <a:pt x="7422" y="9110"/>
                    <a:pt x="7167" y="8962"/>
                    <a:pt x="6753" y="8849"/>
                  </a:cubicBezTo>
                  <a:lnTo>
                    <a:pt x="6694" y="8516"/>
                  </a:lnTo>
                  <a:cubicBezTo>
                    <a:pt x="8325" y="8694"/>
                    <a:pt x="9467" y="9083"/>
                    <a:pt x="9467" y="9539"/>
                  </a:cubicBezTo>
                  <a:close/>
                  <a:moveTo>
                    <a:pt x="3699" y="5275"/>
                  </a:moveTo>
                  <a:lnTo>
                    <a:pt x="3795" y="3464"/>
                  </a:lnTo>
                  <a:cubicBezTo>
                    <a:pt x="3596" y="3626"/>
                    <a:pt x="3380" y="3880"/>
                    <a:pt x="3183" y="4286"/>
                  </a:cubicBezTo>
                  <a:cubicBezTo>
                    <a:pt x="3123" y="4441"/>
                    <a:pt x="3399" y="4981"/>
                    <a:pt x="3699" y="5275"/>
                  </a:cubicBezTo>
                  <a:close/>
                  <a:moveTo>
                    <a:pt x="5283" y="9903"/>
                  </a:moveTo>
                  <a:lnTo>
                    <a:pt x="4677" y="6245"/>
                  </a:lnTo>
                  <a:lnTo>
                    <a:pt x="4270" y="9910"/>
                  </a:lnTo>
                  <a:cubicBezTo>
                    <a:pt x="4412" y="9916"/>
                    <a:pt x="4557" y="9919"/>
                    <a:pt x="4705" y="9919"/>
                  </a:cubicBezTo>
                  <a:cubicBezTo>
                    <a:pt x="4905" y="9919"/>
                    <a:pt x="5097" y="9913"/>
                    <a:pt x="5283" y="9903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ïŝ1îdê">
              <a:extLst>
                <a:ext uri="{FF2B5EF4-FFF2-40B4-BE49-F238E27FC236}">
                  <a16:creationId xmlns:a16="http://schemas.microsoft.com/office/drawing/2014/main" id="{A31B6C4C-6090-4696-98F1-306C17DC0C07}"/>
                </a:ext>
              </a:extLst>
            </p:cNvPr>
            <p:cNvSpPr/>
            <p:nvPr/>
          </p:nvSpPr>
          <p:spPr>
            <a:xfrm>
              <a:off x="8731966" y="3271776"/>
              <a:ext cx="651927" cy="733546"/>
            </a:xfrm>
            <a:custGeom>
              <a:avLst/>
              <a:gdLst>
                <a:gd name="T0" fmla="*/ 3497 w 9467"/>
                <a:gd name="T1" fmla="*/ 1130 h 10667"/>
                <a:gd name="T2" fmla="*/ 4604 w 9467"/>
                <a:gd name="T3" fmla="*/ 0 h 10667"/>
                <a:gd name="T4" fmla="*/ 5711 w 9467"/>
                <a:gd name="T5" fmla="*/ 1130 h 10667"/>
                <a:gd name="T6" fmla="*/ 4604 w 9467"/>
                <a:gd name="T7" fmla="*/ 2260 h 10667"/>
                <a:gd name="T8" fmla="*/ 3497 w 9467"/>
                <a:gd name="T9" fmla="*/ 1130 h 10667"/>
                <a:gd name="T10" fmla="*/ 9467 w 9467"/>
                <a:gd name="T11" fmla="*/ 9539 h 10667"/>
                <a:gd name="T12" fmla="*/ 4733 w 9467"/>
                <a:gd name="T13" fmla="*/ 10667 h 10667"/>
                <a:gd name="T14" fmla="*/ 0 w 9467"/>
                <a:gd name="T15" fmla="*/ 9539 h 10667"/>
                <a:gd name="T16" fmla="*/ 2800 w 9467"/>
                <a:gd name="T17" fmla="*/ 8515 h 10667"/>
                <a:gd name="T18" fmla="*/ 2767 w 9467"/>
                <a:gd name="T19" fmla="*/ 8821 h 10667"/>
                <a:gd name="T20" fmla="*/ 1988 w 9467"/>
                <a:gd name="T21" fmla="*/ 9270 h 10667"/>
                <a:gd name="T22" fmla="*/ 3251 w 9467"/>
                <a:gd name="T23" fmla="*/ 9818 h 10667"/>
                <a:gd name="T24" fmla="*/ 3646 w 9467"/>
                <a:gd name="T25" fmla="*/ 6257 h 10667"/>
                <a:gd name="T26" fmla="*/ 3653 w 9467"/>
                <a:gd name="T27" fmla="*/ 6121 h 10667"/>
                <a:gd name="T28" fmla="*/ 3607 w 9467"/>
                <a:gd name="T29" fmla="*/ 6133 h 10667"/>
                <a:gd name="T30" fmla="*/ 3376 w 9467"/>
                <a:gd name="T31" fmla="*/ 6062 h 10667"/>
                <a:gd name="T32" fmla="*/ 2445 w 9467"/>
                <a:gd name="T33" fmla="*/ 3934 h 10667"/>
                <a:gd name="T34" fmla="*/ 4502 w 9467"/>
                <a:gd name="T35" fmla="*/ 2379 h 10667"/>
                <a:gd name="T36" fmla="*/ 4506 w 9467"/>
                <a:gd name="T37" fmla="*/ 2379 h 10667"/>
                <a:gd name="T38" fmla="*/ 4196 w 9467"/>
                <a:gd name="T39" fmla="*/ 4919 h 10667"/>
                <a:gd name="T40" fmla="*/ 4605 w 9467"/>
                <a:gd name="T41" fmla="*/ 5334 h 10667"/>
                <a:gd name="T42" fmla="*/ 4963 w 9467"/>
                <a:gd name="T43" fmla="*/ 4919 h 10667"/>
                <a:gd name="T44" fmla="*/ 4718 w 9467"/>
                <a:gd name="T45" fmla="*/ 2377 h 10667"/>
                <a:gd name="T46" fmla="*/ 6619 w 9467"/>
                <a:gd name="T47" fmla="*/ 3552 h 10667"/>
                <a:gd name="T48" fmla="*/ 7114 w 9467"/>
                <a:gd name="T49" fmla="*/ 2497 h 10667"/>
                <a:gd name="T50" fmla="*/ 7158 w 9467"/>
                <a:gd name="T51" fmla="*/ 2339 h 10667"/>
                <a:gd name="T52" fmla="*/ 6834 w 9467"/>
                <a:gd name="T53" fmla="*/ 1702 h 10667"/>
                <a:gd name="T54" fmla="*/ 7360 w 9467"/>
                <a:gd name="T55" fmla="*/ 1440 h 10667"/>
                <a:gd name="T56" fmla="*/ 7017 w 9467"/>
                <a:gd name="T57" fmla="*/ 766 h 10667"/>
                <a:gd name="T58" fmla="*/ 7129 w 9467"/>
                <a:gd name="T59" fmla="*/ 710 h 10667"/>
                <a:gd name="T60" fmla="*/ 7472 w 9467"/>
                <a:gd name="T61" fmla="*/ 1385 h 10667"/>
                <a:gd name="T62" fmla="*/ 7617 w 9467"/>
                <a:gd name="T63" fmla="*/ 1669 h 10667"/>
                <a:gd name="T64" fmla="*/ 7641 w 9467"/>
                <a:gd name="T65" fmla="*/ 1717 h 10667"/>
                <a:gd name="T66" fmla="*/ 8199 w 9467"/>
                <a:gd name="T67" fmla="*/ 2813 h 10667"/>
                <a:gd name="T68" fmla="*/ 7810 w 9467"/>
                <a:gd name="T69" fmla="*/ 3005 h 10667"/>
                <a:gd name="T70" fmla="*/ 6666 w 9467"/>
                <a:gd name="T71" fmla="*/ 4549 h 10667"/>
                <a:gd name="T72" fmla="*/ 6546 w 9467"/>
                <a:gd name="T73" fmla="*/ 4563 h 10667"/>
                <a:gd name="T74" fmla="*/ 6080 w 9467"/>
                <a:gd name="T75" fmla="*/ 4261 h 10667"/>
                <a:gd name="T76" fmla="*/ 5482 w 9467"/>
                <a:gd name="T77" fmla="*/ 3487 h 10667"/>
                <a:gd name="T78" fmla="*/ 5697 w 9467"/>
                <a:gd name="T79" fmla="*/ 6115 h 10667"/>
                <a:gd name="T80" fmla="*/ 5695 w 9467"/>
                <a:gd name="T81" fmla="*/ 6126 h 10667"/>
                <a:gd name="T82" fmla="*/ 6302 w 9467"/>
                <a:gd name="T83" fmla="*/ 9792 h 10667"/>
                <a:gd name="T84" fmla="*/ 7422 w 9467"/>
                <a:gd name="T85" fmla="*/ 9270 h 10667"/>
                <a:gd name="T86" fmla="*/ 6753 w 9467"/>
                <a:gd name="T87" fmla="*/ 8849 h 10667"/>
                <a:gd name="T88" fmla="*/ 6694 w 9467"/>
                <a:gd name="T89" fmla="*/ 8516 h 10667"/>
                <a:gd name="T90" fmla="*/ 9467 w 9467"/>
                <a:gd name="T91" fmla="*/ 9539 h 10667"/>
                <a:gd name="T92" fmla="*/ 3699 w 9467"/>
                <a:gd name="T93" fmla="*/ 5275 h 10667"/>
                <a:gd name="T94" fmla="*/ 3795 w 9467"/>
                <a:gd name="T95" fmla="*/ 3464 h 10667"/>
                <a:gd name="T96" fmla="*/ 3183 w 9467"/>
                <a:gd name="T97" fmla="*/ 4286 h 10667"/>
                <a:gd name="T98" fmla="*/ 3699 w 9467"/>
                <a:gd name="T99" fmla="*/ 5275 h 10667"/>
                <a:gd name="T100" fmla="*/ 5283 w 9467"/>
                <a:gd name="T101" fmla="*/ 9903 h 10667"/>
                <a:gd name="T102" fmla="*/ 4677 w 9467"/>
                <a:gd name="T103" fmla="*/ 6245 h 10667"/>
                <a:gd name="T104" fmla="*/ 4270 w 9467"/>
                <a:gd name="T105" fmla="*/ 9910 h 10667"/>
                <a:gd name="T106" fmla="*/ 4705 w 9467"/>
                <a:gd name="T107" fmla="*/ 9919 h 10667"/>
                <a:gd name="T108" fmla="*/ 5283 w 9467"/>
                <a:gd name="T109" fmla="*/ 9903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67" h="10667">
                  <a:moveTo>
                    <a:pt x="3497" y="1130"/>
                  </a:moveTo>
                  <a:cubicBezTo>
                    <a:pt x="3497" y="506"/>
                    <a:pt x="3993" y="0"/>
                    <a:pt x="4604" y="0"/>
                  </a:cubicBezTo>
                  <a:cubicBezTo>
                    <a:pt x="5215" y="0"/>
                    <a:pt x="5711" y="506"/>
                    <a:pt x="5711" y="1130"/>
                  </a:cubicBezTo>
                  <a:cubicBezTo>
                    <a:pt x="5711" y="1755"/>
                    <a:pt x="5215" y="2260"/>
                    <a:pt x="4604" y="2260"/>
                  </a:cubicBezTo>
                  <a:cubicBezTo>
                    <a:pt x="3993" y="2260"/>
                    <a:pt x="3497" y="1755"/>
                    <a:pt x="3497" y="1130"/>
                  </a:cubicBezTo>
                  <a:close/>
                  <a:moveTo>
                    <a:pt x="9467" y="9539"/>
                  </a:moveTo>
                  <a:cubicBezTo>
                    <a:pt x="9467" y="10161"/>
                    <a:pt x="7347" y="10667"/>
                    <a:pt x="4733" y="10667"/>
                  </a:cubicBezTo>
                  <a:cubicBezTo>
                    <a:pt x="2119" y="10667"/>
                    <a:pt x="0" y="10161"/>
                    <a:pt x="0" y="9539"/>
                  </a:cubicBezTo>
                  <a:cubicBezTo>
                    <a:pt x="0" y="9081"/>
                    <a:pt x="1155" y="8691"/>
                    <a:pt x="2800" y="8515"/>
                  </a:cubicBezTo>
                  <a:lnTo>
                    <a:pt x="2767" y="8821"/>
                  </a:lnTo>
                  <a:cubicBezTo>
                    <a:pt x="2287" y="8938"/>
                    <a:pt x="1988" y="9096"/>
                    <a:pt x="1988" y="9270"/>
                  </a:cubicBezTo>
                  <a:cubicBezTo>
                    <a:pt x="1988" y="9501"/>
                    <a:pt x="2493" y="9703"/>
                    <a:pt x="3251" y="9818"/>
                  </a:cubicBezTo>
                  <a:lnTo>
                    <a:pt x="3646" y="6257"/>
                  </a:lnTo>
                  <a:lnTo>
                    <a:pt x="3653" y="6121"/>
                  </a:lnTo>
                  <a:cubicBezTo>
                    <a:pt x="3637" y="6124"/>
                    <a:pt x="3623" y="6133"/>
                    <a:pt x="3607" y="6133"/>
                  </a:cubicBezTo>
                  <a:cubicBezTo>
                    <a:pt x="3527" y="6133"/>
                    <a:pt x="3446" y="6110"/>
                    <a:pt x="3376" y="6062"/>
                  </a:cubicBezTo>
                  <a:cubicBezTo>
                    <a:pt x="2867" y="5717"/>
                    <a:pt x="2110" y="4619"/>
                    <a:pt x="2445" y="3934"/>
                  </a:cubicBezTo>
                  <a:cubicBezTo>
                    <a:pt x="3162" y="2467"/>
                    <a:pt x="4188" y="2372"/>
                    <a:pt x="4502" y="2379"/>
                  </a:cubicBezTo>
                  <a:cubicBezTo>
                    <a:pt x="4503" y="2379"/>
                    <a:pt x="4505" y="2379"/>
                    <a:pt x="4506" y="2379"/>
                  </a:cubicBezTo>
                  <a:lnTo>
                    <a:pt x="4196" y="4919"/>
                  </a:lnTo>
                  <a:lnTo>
                    <a:pt x="4605" y="5334"/>
                  </a:lnTo>
                  <a:lnTo>
                    <a:pt x="4963" y="4919"/>
                  </a:lnTo>
                  <a:lnTo>
                    <a:pt x="4718" y="2377"/>
                  </a:lnTo>
                  <a:cubicBezTo>
                    <a:pt x="5130" y="2393"/>
                    <a:pt x="5983" y="2555"/>
                    <a:pt x="6619" y="3552"/>
                  </a:cubicBezTo>
                  <a:cubicBezTo>
                    <a:pt x="6837" y="3225"/>
                    <a:pt x="7102" y="2671"/>
                    <a:pt x="7114" y="2497"/>
                  </a:cubicBezTo>
                  <a:cubicBezTo>
                    <a:pt x="7118" y="2441"/>
                    <a:pt x="7134" y="2388"/>
                    <a:pt x="7158" y="2339"/>
                  </a:cubicBezTo>
                  <a:lnTo>
                    <a:pt x="6834" y="1702"/>
                  </a:lnTo>
                  <a:lnTo>
                    <a:pt x="7360" y="1440"/>
                  </a:lnTo>
                  <a:lnTo>
                    <a:pt x="7017" y="766"/>
                  </a:lnTo>
                  <a:lnTo>
                    <a:pt x="7129" y="710"/>
                  </a:lnTo>
                  <a:lnTo>
                    <a:pt x="7472" y="1385"/>
                  </a:lnTo>
                  <a:lnTo>
                    <a:pt x="7617" y="1669"/>
                  </a:lnTo>
                  <a:lnTo>
                    <a:pt x="7641" y="1717"/>
                  </a:lnTo>
                  <a:lnTo>
                    <a:pt x="8199" y="2813"/>
                  </a:lnTo>
                  <a:lnTo>
                    <a:pt x="7810" y="3005"/>
                  </a:lnTo>
                  <a:cubicBezTo>
                    <a:pt x="7589" y="3609"/>
                    <a:pt x="7106" y="4450"/>
                    <a:pt x="6666" y="4549"/>
                  </a:cubicBezTo>
                  <a:cubicBezTo>
                    <a:pt x="6625" y="4559"/>
                    <a:pt x="6585" y="4563"/>
                    <a:pt x="6546" y="4563"/>
                  </a:cubicBezTo>
                  <a:cubicBezTo>
                    <a:pt x="6349" y="4563"/>
                    <a:pt x="6174" y="4452"/>
                    <a:pt x="6080" y="4261"/>
                  </a:cubicBezTo>
                  <a:cubicBezTo>
                    <a:pt x="5899" y="3891"/>
                    <a:pt x="5688" y="3647"/>
                    <a:pt x="5482" y="3487"/>
                  </a:cubicBezTo>
                  <a:lnTo>
                    <a:pt x="5697" y="6115"/>
                  </a:lnTo>
                  <a:cubicBezTo>
                    <a:pt x="5697" y="6119"/>
                    <a:pt x="5695" y="6121"/>
                    <a:pt x="5695" y="6126"/>
                  </a:cubicBezTo>
                  <a:lnTo>
                    <a:pt x="6302" y="9792"/>
                  </a:lnTo>
                  <a:cubicBezTo>
                    <a:pt x="6977" y="9674"/>
                    <a:pt x="7422" y="9485"/>
                    <a:pt x="7422" y="9270"/>
                  </a:cubicBezTo>
                  <a:cubicBezTo>
                    <a:pt x="7422" y="9110"/>
                    <a:pt x="7167" y="8962"/>
                    <a:pt x="6753" y="8849"/>
                  </a:cubicBezTo>
                  <a:lnTo>
                    <a:pt x="6694" y="8516"/>
                  </a:lnTo>
                  <a:cubicBezTo>
                    <a:pt x="8325" y="8694"/>
                    <a:pt x="9467" y="9083"/>
                    <a:pt x="9467" y="9539"/>
                  </a:cubicBezTo>
                  <a:close/>
                  <a:moveTo>
                    <a:pt x="3699" y="5275"/>
                  </a:moveTo>
                  <a:lnTo>
                    <a:pt x="3795" y="3464"/>
                  </a:lnTo>
                  <a:cubicBezTo>
                    <a:pt x="3596" y="3626"/>
                    <a:pt x="3380" y="3880"/>
                    <a:pt x="3183" y="4286"/>
                  </a:cubicBezTo>
                  <a:cubicBezTo>
                    <a:pt x="3123" y="4441"/>
                    <a:pt x="3399" y="4981"/>
                    <a:pt x="3699" y="5275"/>
                  </a:cubicBezTo>
                  <a:close/>
                  <a:moveTo>
                    <a:pt x="5283" y="9903"/>
                  </a:moveTo>
                  <a:lnTo>
                    <a:pt x="4677" y="6245"/>
                  </a:lnTo>
                  <a:lnTo>
                    <a:pt x="4270" y="9910"/>
                  </a:lnTo>
                  <a:cubicBezTo>
                    <a:pt x="4412" y="9916"/>
                    <a:pt x="4557" y="9919"/>
                    <a:pt x="4705" y="9919"/>
                  </a:cubicBezTo>
                  <a:cubicBezTo>
                    <a:pt x="4905" y="9919"/>
                    <a:pt x="5097" y="9913"/>
                    <a:pt x="5283" y="9903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>
                <a:lnSpc>
                  <a:spcPct val="120000"/>
                </a:lnSpc>
              </a:pPr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iśliḍê">
            <a:extLst>
              <a:ext uri="{FF2B5EF4-FFF2-40B4-BE49-F238E27FC236}">
                <a16:creationId xmlns:a16="http://schemas.microsoft.com/office/drawing/2014/main" id="{C4E7BA5A-CF77-4D58-BEE6-86D3715D10BC}"/>
              </a:ext>
            </a:extLst>
          </p:cNvPr>
          <p:cNvGrpSpPr/>
          <p:nvPr/>
        </p:nvGrpSpPr>
        <p:grpSpPr>
          <a:xfrm>
            <a:off x="1220655" y="4017715"/>
            <a:ext cx="3509735" cy="1458225"/>
            <a:chOff x="673100" y="3687515"/>
            <a:chExt cx="3509735" cy="1458225"/>
          </a:xfrm>
        </p:grpSpPr>
        <p:sp>
          <p:nvSpPr>
            <p:cNvPr id="35" name="î$lïḓe">
              <a:extLst>
                <a:ext uri="{FF2B5EF4-FFF2-40B4-BE49-F238E27FC236}">
                  <a16:creationId xmlns:a16="http://schemas.microsoft.com/office/drawing/2014/main" id="{FD5315A4-3A3C-4F55-8E4C-D53F1BAAC0C8}"/>
                </a:ext>
              </a:extLst>
            </p:cNvPr>
            <p:cNvSpPr/>
            <p:nvPr/>
          </p:nvSpPr>
          <p:spPr bwMode="auto">
            <a:xfrm>
              <a:off x="673100" y="4182832"/>
              <a:ext cx="3509735" cy="96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6" name="iš1iḋê">
              <a:extLst>
                <a:ext uri="{FF2B5EF4-FFF2-40B4-BE49-F238E27FC236}">
                  <a16:creationId xmlns:a16="http://schemas.microsoft.com/office/drawing/2014/main" id="{E97A0DAD-711C-48AD-8AD6-EB341542DA28}"/>
                </a:ext>
              </a:extLst>
            </p:cNvPr>
            <p:cNvSpPr txBox="1"/>
            <p:nvPr/>
          </p:nvSpPr>
          <p:spPr bwMode="auto">
            <a:xfrm>
              <a:off x="673100" y="3687515"/>
              <a:ext cx="3509735" cy="39417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7" name="îṡļíḍê">
            <a:extLst>
              <a:ext uri="{FF2B5EF4-FFF2-40B4-BE49-F238E27FC236}">
                <a16:creationId xmlns:a16="http://schemas.microsoft.com/office/drawing/2014/main" id="{968928B7-C378-4973-BF3F-146269657520}"/>
              </a:ext>
            </a:extLst>
          </p:cNvPr>
          <p:cNvGrpSpPr/>
          <p:nvPr/>
        </p:nvGrpSpPr>
        <p:grpSpPr>
          <a:xfrm>
            <a:off x="7461610" y="4017715"/>
            <a:ext cx="3509735" cy="1458225"/>
            <a:chOff x="673100" y="3687515"/>
            <a:chExt cx="3509735" cy="1458225"/>
          </a:xfrm>
        </p:grpSpPr>
        <p:sp>
          <p:nvSpPr>
            <p:cNvPr id="38" name="isḷiḍe">
              <a:extLst>
                <a:ext uri="{FF2B5EF4-FFF2-40B4-BE49-F238E27FC236}">
                  <a16:creationId xmlns:a16="http://schemas.microsoft.com/office/drawing/2014/main" id="{B868819F-462F-4243-A493-A740F4456B34}"/>
                </a:ext>
              </a:extLst>
            </p:cNvPr>
            <p:cNvSpPr/>
            <p:nvPr/>
          </p:nvSpPr>
          <p:spPr bwMode="auto">
            <a:xfrm>
              <a:off x="673100" y="4182832"/>
              <a:ext cx="3509735" cy="96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>
                  <a:cs typeface="+mn-ea"/>
                  <a:sym typeface="+mn-lt"/>
                </a:rPr>
                <a:t>Click here to add content that matches the title.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9" name="îśļîḍê">
              <a:extLst>
                <a:ext uri="{FF2B5EF4-FFF2-40B4-BE49-F238E27FC236}">
                  <a16:creationId xmlns:a16="http://schemas.microsoft.com/office/drawing/2014/main" id="{37B33469-1D39-4FB5-82A5-37FEF3B7CE33}"/>
                </a:ext>
              </a:extLst>
            </p:cNvPr>
            <p:cNvSpPr txBox="1"/>
            <p:nvPr/>
          </p:nvSpPr>
          <p:spPr bwMode="auto">
            <a:xfrm>
              <a:off x="673100" y="3687515"/>
              <a:ext cx="3509735" cy="39417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4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04245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FFFEFE"/>
      </a:dk1>
      <a:lt1>
        <a:srgbClr val="F4F2F2"/>
      </a:lt1>
      <a:dk2>
        <a:srgbClr val="F9F9F9"/>
      </a:dk2>
      <a:lt2>
        <a:srgbClr val="F0F0F0"/>
      </a:lt2>
      <a:accent1>
        <a:srgbClr val="ED3D63"/>
      </a:accent1>
      <a:accent2>
        <a:srgbClr val="414288"/>
      </a:accent2>
      <a:accent3>
        <a:srgbClr val="FE9866"/>
      </a:accent3>
      <a:accent4>
        <a:srgbClr val="7E005C"/>
      </a:accent4>
      <a:accent5>
        <a:srgbClr val="641A69"/>
      </a:accent5>
      <a:accent6>
        <a:srgbClr val="3C1E71"/>
      </a:accent6>
      <a:hlink>
        <a:srgbClr val="893C09"/>
      </a:hlink>
      <a:folHlink>
        <a:srgbClr val="BFBFBF"/>
      </a:folHlink>
    </a:clrScheme>
    <a:fontScheme name="vxzvcfyy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FFFEFE"/>
    </a:dk1>
    <a:lt1>
      <a:srgbClr val="F4F2F2"/>
    </a:lt1>
    <a:dk2>
      <a:srgbClr val="F9F9F9"/>
    </a:dk2>
    <a:lt2>
      <a:srgbClr val="F0F0F0"/>
    </a:lt2>
    <a:accent1>
      <a:srgbClr val="ED3D63"/>
    </a:accent1>
    <a:accent2>
      <a:srgbClr val="414288"/>
    </a:accent2>
    <a:accent3>
      <a:srgbClr val="FE9866"/>
    </a:accent3>
    <a:accent4>
      <a:srgbClr val="7E005C"/>
    </a:accent4>
    <a:accent5>
      <a:srgbClr val="641A69"/>
    </a:accent5>
    <a:accent6>
      <a:srgbClr val="3C1E71"/>
    </a:accent6>
    <a:hlink>
      <a:srgbClr val="893C0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FFFEFE"/>
    </a:dk1>
    <a:lt1>
      <a:srgbClr val="F4F2F2"/>
    </a:lt1>
    <a:dk2>
      <a:srgbClr val="F9F9F9"/>
    </a:dk2>
    <a:lt2>
      <a:srgbClr val="F0F0F0"/>
    </a:lt2>
    <a:accent1>
      <a:srgbClr val="ED3D63"/>
    </a:accent1>
    <a:accent2>
      <a:srgbClr val="414288"/>
    </a:accent2>
    <a:accent3>
      <a:srgbClr val="FE9866"/>
    </a:accent3>
    <a:accent4>
      <a:srgbClr val="7E005C"/>
    </a:accent4>
    <a:accent5>
      <a:srgbClr val="641A69"/>
    </a:accent5>
    <a:accent6>
      <a:srgbClr val="3C1E71"/>
    </a:accent6>
    <a:hlink>
      <a:srgbClr val="893C0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FFFEFE"/>
    </a:dk1>
    <a:lt1>
      <a:srgbClr val="F4F2F2"/>
    </a:lt1>
    <a:dk2>
      <a:srgbClr val="F9F9F9"/>
    </a:dk2>
    <a:lt2>
      <a:srgbClr val="F0F0F0"/>
    </a:lt2>
    <a:accent1>
      <a:srgbClr val="ED3D63"/>
    </a:accent1>
    <a:accent2>
      <a:srgbClr val="414288"/>
    </a:accent2>
    <a:accent3>
      <a:srgbClr val="FE9866"/>
    </a:accent3>
    <a:accent4>
      <a:srgbClr val="7E005C"/>
    </a:accent4>
    <a:accent5>
      <a:srgbClr val="641A69"/>
    </a:accent5>
    <a:accent6>
      <a:srgbClr val="3C1E71"/>
    </a:accent6>
    <a:hlink>
      <a:srgbClr val="893C0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FFFEFE"/>
    </a:dk1>
    <a:lt1>
      <a:srgbClr val="F4F2F2"/>
    </a:lt1>
    <a:dk2>
      <a:srgbClr val="F9F9F9"/>
    </a:dk2>
    <a:lt2>
      <a:srgbClr val="F0F0F0"/>
    </a:lt2>
    <a:accent1>
      <a:srgbClr val="ED3D63"/>
    </a:accent1>
    <a:accent2>
      <a:srgbClr val="414288"/>
    </a:accent2>
    <a:accent3>
      <a:srgbClr val="FE9866"/>
    </a:accent3>
    <a:accent4>
      <a:srgbClr val="7E005C"/>
    </a:accent4>
    <a:accent5>
      <a:srgbClr val="641A69"/>
    </a:accent5>
    <a:accent6>
      <a:srgbClr val="3C1E71"/>
    </a:accent6>
    <a:hlink>
      <a:srgbClr val="893C0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FFFEFE"/>
    </a:dk1>
    <a:lt1>
      <a:srgbClr val="F4F2F2"/>
    </a:lt1>
    <a:dk2>
      <a:srgbClr val="F9F9F9"/>
    </a:dk2>
    <a:lt2>
      <a:srgbClr val="F0F0F0"/>
    </a:lt2>
    <a:accent1>
      <a:srgbClr val="ED3D63"/>
    </a:accent1>
    <a:accent2>
      <a:srgbClr val="414288"/>
    </a:accent2>
    <a:accent3>
      <a:srgbClr val="FE9866"/>
    </a:accent3>
    <a:accent4>
      <a:srgbClr val="7E005C"/>
    </a:accent4>
    <a:accent5>
      <a:srgbClr val="641A69"/>
    </a:accent5>
    <a:accent6>
      <a:srgbClr val="3C1E71"/>
    </a:accent6>
    <a:hlink>
      <a:srgbClr val="893C0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FFFEFE"/>
    </a:dk1>
    <a:lt1>
      <a:srgbClr val="F4F2F2"/>
    </a:lt1>
    <a:dk2>
      <a:srgbClr val="F9F9F9"/>
    </a:dk2>
    <a:lt2>
      <a:srgbClr val="F0F0F0"/>
    </a:lt2>
    <a:accent1>
      <a:srgbClr val="ED3D63"/>
    </a:accent1>
    <a:accent2>
      <a:srgbClr val="414288"/>
    </a:accent2>
    <a:accent3>
      <a:srgbClr val="FE9866"/>
    </a:accent3>
    <a:accent4>
      <a:srgbClr val="7E005C"/>
    </a:accent4>
    <a:accent5>
      <a:srgbClr val="641A69"/>
    </a:accent5>
    <a:accent6>
      <a:srgbClr val="3C1E71"/>
    </a:accent6>
    <a:hlink>
      <a:srgbClr val="893C0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FFFEFE"/>
    </a:dk1>
    <a:lt1>
      <a:srgbClr val="F4F2F2"/>
    </a:lt1>
    <a:dk2>
      <a:srgbClr val="F9F9F9"/>
    </a:dk2>
    <a:lt2>
      <a:srgbClr val="F0F0F0"/>
    </a:lt2>
    <a:accent1>
      <a:srgbClr val="ED3D63"/>
    </a:accent1>
    <a:accent2>
      <a:srgbClr val="414288"/>
    </a:accent2>
    <a:accent3>
      <a:srgbClr val="FE9866"/>
    </a:accent3>
    <a:accent4>
      <a:srgbClr val="7E005C"/>
    </a:accent4>
    <a:accent5>
      <a:srgbClr val="641A69"/>
    </a:accent5>
    <a:accent6>
      <a:srgbClr val="3C1E71"/>
    </a:accent6>
    <a:hlink>
      <a:srgbClr val="893C0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1239</Words>
  <Application>Microsoft Office PowerPoint</Application>
  <PresentationFormat>宽屏</PresentationFormat>
  <Paragraphs>264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44</cp:revision>
  <dcterms:created xsi:type="dcterms:W3CDTF">2021-01-18T13:41:47Z</dcterms:created>
  <dcterms:modified xsi:type="dcterms:W3CDTF">2022-03-15T05:45:12Z</dcterms:modified>
</cp:coreProperties>
</file>