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9" r:id="rId4"/>
    <p:sldId id="257" r:id="rId5"/>
    <p:sldId id="258" r:id="rId6"/>
    <p:sldId id="265" r:id="rId7"/>
    <p:sldId id="264" r:id="rId8"/>
    <p:sldId id="269" r:id="rId9"/>
    <p:sldId id="260" r:id="rId10"/>
    <p:sldId id="282" r:id="rId11"/>
    <p:sldId id="270" r:id="rId12"/>
    <p:sldId id="271" r:id="rId13"/>
    <p:sldId id="272" r:id="rId14"/>
    <p:sldId id="261" r:id="rId15"/>
    <p:sldId id="273" r:id="rId16"/>
    <p:sldId id="267" r:id="rId17"/>
    <p:sldId id="274" r:id="rId18"/>
    <p:sldId id="275" r:id="rId19"/>
    <p:sldId id="276" r:id="rId20"/>
    <p:sldId id="262" r:id="rId21"/>
    <p:sldId id="277" r:id="rId22"/>
    <p:sldId id="281" r:id="rId23"/>
    <p:sldId id="278" r:id="rId24"/>
    <p:sldId id="279" r:id="rId25"/>
    <p:sldId id="280" r:id="rId26"/>
    <p:sldId id="26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8" d="100"/>
          <a:sy n="68" d="100"/>
        </p:scale>
        <p:origin x="79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RG</c:v>
                </c:pt>
                <c:pt idx="1">
                  <c:v>DP</c:v>
                </c:pt>
                <c:pt idx="2">
                  <c:v>FP</c:v>
                </c:pt>
                <c:pt idx="3">
                  <c:v>GH</c:v>
                </c:pt>
                <c:pt idx="4">
                  <c:v>JK</c:v>
                </c:pt>
                <c:pt idx="5">
                  <c:v>LZ</c:v>
                </c:pt>
              </c:strCache>
            </c:strRef>
          </c:cat>
          <c:val>
            <c:numRef>
              <c:f>Sheet1!$B$2:$B$7</c:f>
              <c:numCache>
                <c:formatCode>General</c:formatCode>
                <c:ptCount val="6"/>
                <c:pt idx="0">
                  <c:v>3</c:v>
                </c:pt>
                <c:pt idx="1">
                  <c:v>5</c:v>
                </c:pt>
                <c:pt idx="2">
                  <c:v>16</c:v>
                </c:pt>
                <c:pt idx="3">
                  <c:v>15</c:v>
                </c:pt>
                <c:pt idx="4">
                  <c:v>15</c:v>
                </c:pt>
                <c:pt idx="5">
                  <c:v>7.6</c:v>
                </c:pt>
              </c:numCache>
            </c:numRef>
          </c:val>
          <c:extLst>
            <c:ext xmlns:c16="http://schemas.microsoft.com/office/drawing/2014/chart" uri="{C3380CC4-5D6E-409C-BE32-E72D297353CC}">
              <c16:uniqueId val="{00000000-A606-411E-B7D7-7C6BD19CB4C7}"/>
            </c:ext>
          </c:extLst>
        </c:ser>
        <c:dLbls>
          <c:showLegendKey val="0"/>
          <c:showVal val="0"/>
          <c:showCatName val="0"/>
          <c:showSerName val="0"/>
          <c:showPercent val="0"/>
          <c:showBubbleSize val="0"/>
        </c:dLbls>
        <c:gapWidth val="104"/>
        <c:overlap val="-27"/>
        <c:axId val="636742656"/>
        <c:axId val="636744448"/>
      </c:barChart>
      <c:catAx>
        <c:axId val="63674265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050" b="0" i="0" u="none" strike="noStrike" kern="1200" baseline="0">
                <a:solidFill>
                  <a:schemeClr val="bg1">
                    <a:lumMod val="65000"/>
                  </a:schemeClr>
                </a:solidFill>
                <a:latin typeface="+mn-lt"/>
                <a:ea typeface="+mn-ea"/>
                <a:cs typeface="+mn-cs"/>
              </a:defRPr>
            </a:pPr>
            <a:endParaRPr lang="en-US"/>
          </a:p>
        </c:txPr>
        <c:crossAx val="636744448"/>
        <c:crosses val="autoZero"/>
        <c:auto val="1"/>
        <c:lblAlgn val="ctr"/>
        <c:lblOffset val="100"/>
        <c:noMultiLvlLbl val="0"/>
      </c:catAx>
      <c:valAx>
        <c:axId val="636744448"/>
        <c:scaling>
          <c:orientation val="minMax"/>
        </c:scaling>
        <c:delete val="1"/>
        <c:axPos val="l"/>
        <c:numFmt formatCode="General" sourceLinked="1"/>
        <c:majorTickMark val="none"/>
        <c:minorTickMark val="none"/>
        <c:tickLblPos val="nextTo"/>
        <c:crossAx val="63674265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RG</c:v>
                </c:pt>
                <c:pt idx="1">
                  <c:v>DP</c:v>
                </c:pt>
                <c:pt idx="2">
                  <c:v>FP</c:v>
                </c:pt>
                <c:pt idx="3">
                  <c:v>GH</c:v>
                </c:pt>
                <c:pt idx="4">
                  <c:v>JK</c:v>
                </c:pt>
                <c:pt idx="5">
                  <c:v>LZ</c:v>
                </c:pt>
              </c:strCache>
            </c:strRef>
          </c:cat>
          <c:val>
            <c:numRef>
              <c:f>Sheet1!$B$2:$B$7</c:f>
              <c:numCache>
                <c:formatCode>General</c:formatCode>
                <c:ptCount val="6"/>
                <c:pt idx="0">
                  <c:v>3</c:v>
                </c:pt>
                <c:pt idx="1">
                  <c:v>5</c:v>
                </c:pt>
                <c:pt idx="2">
                  <c:v>16</c:v>
                </c:pt>
                <c:pt idx="3">
                  <c:v>15</c:v>
                </c:pt>
                <c:pt idx="4">
                  <c:v>15</c:v>
                </c:pt>
                <c:pt idx="5">
                  <c:v>7.6</c:v>
                </c:pt>
              </c:numCache>
            </c:numRef>
          </c:val>
          <c:extLst>
            <c:ext xmlns:c16="http://schemas.microsoft.com/office/drawing/2014/chart" uri="{C3380CC4-5D6E-409C-BE32-E72D297353CC}">
              <c16:uniqueId val="{00000000-AB1C-411D-B353-CCA17CE57FE5}"/>
            </c:ext>
          </c:extLst>
        </c:ser>
        <c:dLbls>
          <c:showLegendKey val="0"/>
          <c:showVal val="0"/>
          <c:showCatName val="0"/>
          <c:showSerName val="0"/>
          <c:showPercent val="0"/>
          <c:showBubbleSize val="0"/>
        </c:dLbls>
        <c:gapWidth val="104"/>
        <c:overlap val="-27"/>
        <c:axId val="636883712"/>
        <c:axId val="636885248"/>
      </c:barChart>
      <c:catAx>
        <c:axId val="63688371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050" b="0" i="0" u="none" strike="noStrike" kern="1200" baseline="0">
                <a:solidFill>
                  <a:schemeClr val="bg1">
                    <a:lumMod val="65000"/>
                  </a:schemeClr>
                </a:solidFill>
                <a:latin typeface="+mn-lt"/>
                <a:ea typeface="+mn-ea"/>
                <a:cs typeface="+mn-cs"/>
              </a:defRPr>
            </a:pPr>
            <a:endParaRPr lang="en-US"/>
          </a:p>
        </c:txPr>
        <c:crossAx val="636885248"/>
        <c:crosses val="autoZero"/>
        <c:auto val="1"/>
        <c:lblAlgn val="ctr"/>
        <c:lblOffset val="100"/>
        <c:noMultiLvlLbl val="0"/>
      </c:catAx>
      <c:valAx>
        <c:axId val="636885248"/>
        <c:scaling>
          <c:orientation val="minMax"/>
        </c:scaling>
        <c:delete val="1"/>
        <c:axPos val="l"/>
        <c:numFmt formatCode="General" sourceLinked="1"/>
        <c:majorTickMark val="none"/>
        <c:minorTickMark val="none"/>
        <c:tickLblPos val="nextTo"/>
        <c:crossAx val="63688371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100" b="0" i="0" u="none" strike="noStrike" kern="1200" baseline="0">
                    <a:solidFill>
                      <a:schemeClr val="bg1">
                        <a:lumMod val="6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RG</c:v>
                </c:pt>
                <c:pt idx="1">
                  <c:v>DP</c:v>
                </c:pt>
                <c:pt idx="2">
                  <c:v>FP</c:v>
                </c:pt>
                <c:pt idx="3">
                  <c:v>GH</c:v>
                </c:pt>
                <c:pt idx="4">
                  <c:v>JK</c:v>
                </c:pt>
                <c:pt idx="5">
                  <c:v>LZ</c:v>
                </c:pt>
              </c:strCache>
            </c:strRef>
          </c:cat>
          <c:val>
            <c:numRef>
              <c:f>Sheet1!$B$2:$B$7</c:f>
              <c:numCache>
                <c:formatCode>General</c:formatCode>
                <c:ptCount val="6"/>
                <c:pt idx="0">
                  <c:v>3</c:v>
                </c:pt>
                <c:pt idx="1">
                  <c:v>5</c:v>
                </c:pt>
                <c:pt idx="2">
                  <c:v>16</c:v>
                </c:pt>
                <c:pt idx="3">
                  <c:v>15</c:v>
                </c:pt>
                <c:pt idx="4">
                  <c:v>15</c:v>
                </c:pt>
                <c:pt idx="5">
                  <c:v>7.6</c:v>
                </c:pt>
              </c:numCache>
            </c:numRef>
          </c:val>
          <c:extLst>
            <c:ext xmlns:c16="http://schemas.microsoft.com/office/drawing/2014/chart" uri="{C3380CC4-5D6E-409C-BE32-E72D297353CC}">
              <c16:uniqueId val="{00000000-6EF1-4971-8532-5FAF15AE6C8F}"/>
            </c:ext>
          </c:extLst>
        </c:ser>
        <c:dLbls>
          <c:showLegendKey val="0"/>
          <c:showVal val="0"/>
          <c:showCatName val="0"/>
          <c:showSerName val="0"/>
          <c:showPercent val="0"/>
          <c:showBubbleSize val="0"/>
        </c:dLbls>
        <c:gapWidth val="104"/>
        <c:overlap val="-27"/>
        <c:axId val="636909824"/>
        <c:axId val="636919808"/>
      </c:barChart>
      <c:catAx>
        <c:axId val="63690982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050" b="0" i="0" u="none" strike="noStrike" kern="1200" baseline="0">
                <a:solidFill>
                  <a:schemeClr val="bg1">
                    <a:lumMod val="65000"/>
                  </a:schemeClr>
                </a:solidFill>
                <a:latin typeface="+mn-lt"/>
                <a:ea typeface="+mn-ea"/>
                <a:cs typeface="+mn-cs"/>
              </a:defRPr>
            </a:pPr>
            <a:endParaRPr lang="en-US"/>
          </a:p>
        </c:txPr>
        <c:crossAx val="636919808"/>
        <c:crosses val="autoZero"/>
        <c:auto val="1"/>
        <c:lblAlgn val="ctr"/>
        <c:lblOffset val="100"/>
        <c:noMultiLvlLbl val="0"/>
      </c:catAx>
      <c:valAx>
        <c:axId val="636919808"/>
        <c:scaling>
          <c:orientation val="minMax"/>
        </c:scaling>
        <c:delete val="1"/>
        <c:axPos val="l"/>
        <c:numFmt formatCode="General" sourceLinked="1"/>
        <c:majorTickMark val="none"/>
        <c:minorTickMark val="none"/>
        <c:tickLblPos val="nextTo"/>
        <c:crossAx val="63690982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C7E1BC-E601-4A11-8113-500D135F274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AD167F1-73AF-48D6-88E1-D51F2CAAA1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3911215-9614-45AB-B096-342ED9B4FE23}"/>
              </a:ext>
            </a:extLst>
          </p:cNvPr>
          <p:cNvSpPr>
            <a:spLocks noGrp="1"/>
          </p:cNvSpPr>
          <p:nvPr>
            <p:ph type="dt" sz="half" idx="10"/>
          </p:nvPr>
        </p:nvSpPr>
        <p:spPr/>
        <p:txBody>
          <a:bodyPr/>
          <a:lstStyle/>
          <a:p>
            <a:fld id="{455BC3B6-F15E-4E7F-931A-3D4107555C2A}"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49BB249F-54E1-4137-A32C-0A098C1D7C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AC2316D-67AF-4942-B53A-438687FF65F3}"/>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405895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7EE4E9-9960-4CD9-87E9-27F6D44B7C2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C413E3E-8E72-4AFF-AECA-7F48F4D12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0A275A6-1E55-415E-A15B-FF5FAB02F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E0E8804-41C8-4213-8A1C-511ACC2EA336}"/>
              </a:ext>
            </a:extLst>
          </p:cNvPr>
          <p:cNvSpPr>
            <a:spLocks noGrp="1"/>
          </p:cNvSpPr>
          <p:nvPr>
            <p:ph type="dt" sz="half" idx="10"/>
          </p:nvPr>
        </p:nvSpPr>
        <p:spPr/>
        <p:txBody>
          <a:bodyPr/>
          <a:lstStyle/>
          <a:p>
            <a:fld id="{455BC3B6-F15E-4E7F-931A-3D4107555C2A}"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id="{B34F93EB-2785-4D29-850A-D4740B0406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E4B3D62-C276-4110-9634-BB49CDECAF52}"/>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176749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CFC665-03A6-45EF-952F-0B1F14E98E2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CA23308-2B43-40E2-8903-881B841F06C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D4CD597-8346-452B-8FFF-42ED26BA4E71}"/>
              </a:ext>
            </a:extLst>
          </p:cNvPr>
          <p:cNvSpPr>
            <a:spLocks noGrp="1"/>
          </p:cNvSpPr>
          <p:nvPr>
            <p:ph type="dt" sz="half" idx="10"/>
          </p:nvPr>
        </p:nvSpPr>
        <p:spPr/>
        <p:txBody>
          <a:bodyPr/>
          <a:lstStyle/>
          <a:p>
            <a:fld id="{455BC3B6-F15E-4E7F-931A-3D4107555C2A}"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52FDC5D3-9B04-492A-B853-08729344C2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2B4672D-0DF4-488F-B366-47A3A56644B7}"/>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2789810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0E2F3B8-5CC7-45CD-BA90-655206FA68F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386B85A-74D1-4131-889B-5D2A4032411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85C9F5-8D22-4259-BDD6-FFD864B8B958}"/>
              </a:ext>
            </a:extLst>
          </p:cNvPr>
          <p:cNvSpPr>
            <a:spLocks noGrp="1"/>
          </p:cNvSpPr>
          <p:nvPr>
            <p:ph type="dt" sz="half" idx="10"/>
          </p:nvPr>
        </p:nvSpPr>
        <p:spPr/>
        <p:txBody>
          <a:bodyPr/>
          <a:lstStyle/>
          <a:p>
            <a:fld id="{455BC3B6-F15E-4E7F-931A-3D4107555C2A}"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B9CAC71D-42A5-4CDD-9F43-1DFBF4B47F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90BE7D-CBAB-4D73-9F35-D35202BB6C35}"/>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957939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2022/3/16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5442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2022/3/16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76050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25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C6D88-5B46-4DD4-9916-2969780AC25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265A247-348B-47AF-8141-C83CC8568BA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772946B-BF72-4043-9F71-E7B673381A35}"/>
              </a:ext>
            </a:extLst>
          </p:cNvPr>
          <p:cNvSpPr>
            <a:spLocks noGrp="1"/>
          </p:cNvSpPr>
          <p:nvPr>
            <p:ph type="dt" sz="half" idx="10"/>
          </p:nvPr>
        </p:nvSpPr>
        <p:spPr/>
        <p:txBody>
          <a:bodyPr/>
          <a:lstStyle/>
          <a:p>
            <a:fld id="{455BC3B6-F15E-4E7F-931A-3D4107555C2A}"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B4D2FAB6-EBED-462E-9F41-B88256E74D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FC30D2-C37F-40EB-9979-8D94C9530700}"/>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19468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C7D9F3-98AD-49DD-9800-5E84ADA4AFC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1B076C0-5007-4E31-8E2A-EA165C32F6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4008D42-2A73-4D5D-8179-DB4F62BA0C3E}"/>
              </a:ext>
            </a:extLst>
          </p:cNvPr>
          <p:cNvSpPr>
            <a:spLocks noGrp="1"/>
          </p:cNvSpPr>
          <p:nvPr>
            <p:ph type="dt" sz="half" idx="10"/>
          </p:nvPr>
        </p:nvSpPr>
        <p:spPr/>
        <p:txBody>
          <a:bodyPr/>
          <a:lstStyle/>
          <a:p>
            <a:fld id="{455BC3B6-F15E-4E7F-931A-3D4107555C2A}"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3A6262C0-4149-4F8D-9DFC-3F990F74B8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DF23B9-E739-41D5-9197-2074CE37E969}"/>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240109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F80F8-2F5C-4854-A6FD-FCDBFD5C54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B9DFEC-255A-4414-9D1D-D6FE0C477AC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69AB7E0-3F73-4719-A713-A1461EC9619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5AD99BA-07F1-4C10-815B-DA03D0C64C24}"/>
              </a:ext>
            </a:extLst>
          </p:cNvPr>
          <p:cNvSpPr>
            <a:spLocks noGrp="1"/>
          </p:cNvSpPr>
          <p:nvPr>
            <p:ph type="dt" sz="half" idx="10"/>
          </p:nvPr>
        </p:nvSpPr>
        <p:spPr/>
        <p:txBody>
          <a:bodyPr/>
          <a:lstStyle/>
          <a:p>
            <a:fld id="{455BC3B6-F15E-4E7F-931A-3D4107555C2A}"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id="{5D5CC230-80FC-4931-862E-214C5CFDAFE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EF59301-34DD-40FA-887B-D9403FB11FED}"/>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390554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A6422-B3F7-4AF7-A302-1386D8EC6F8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AC0F9A-B67B-4B44-A3BD-13F7522B3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DDE770D-31D0-4593-908E-FE2ED83D72C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6F69E96-49DA-4774-946D-CEFEFDF7C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ED54C64-E222-45B5-8BF8-29902A600ED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FEE97C1-ACD5-40F7-8DE6-64398C5B9731}"/>
              </a:ext>
            </a:extLst>
          </p:cNvPr>
          <p:cNvSpPr>
            <a:spLocks noGrp="1"/>
          </p:cNvSpPr>
          <p:nvPr>
            <p:ph type="dt" sz="half" idx="10"/>
          </p:nvPr>
        </p:nvSpPr>
        <p:spPr/>
        <p:txBody>
          <a:bodyPr/>
          <a:lstStyle/>
          <a:p>
            <a:fld id="{455BC3B6-F15E-4E7F-931A-3D4107555C2A}" type="datetimeFigureOut">
              <a:rPr lang="zh-CN" altLang="en-US" smtClean="0"/>
              <a:t>2022/3/16</a:t>
            </a:fld>
            <a:endParaRPr lang="zh-CN" altLang="en-US"/>
          </a:p>
        </p:txBody>
      </p:sp>
      <p:sp>
        <p:nvSpPr>
          <p:cNvPr id="8" name="页脚占位符 7">
            <a:extLst>
              <a:ext uri="{FF2B5EF4-FFF2-40B4-BE49-F238E27FC236}">
                <a16:creationId xmlns:a16="http://schemas.microsoft.com/office/drawing/2014/main" id="{3D908FED-DF91-4420-A227-8B007FDB646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4E2B86B-D4C1-4F0E-BD81-91A933C64CEB}"/>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82349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8A6422-B3F7-4AF7-A302-1386D8EC6F8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AC0F9A-B67B-4B44-A3BD-13F7522B3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DDE770D-31D0-4593-908E-FE2ED83D72C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6F69E96-49DA-4774-946D-CEFEFDF7C8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ED54C64-E222-45B5-8BF8-29902A600ED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FEE97C1-ACD5-40F7-8DE6-64398C5B9731}"/>
              </a:ext>
            </a:extLst>
          </p:cNvPr>
          <p:cNvSpPr>
            <a:spLocks noGrp="1"/>
          </p:cNvSpPr>
          <p:nvPr>
            <p:ph type="dt" sz="half" idx="10"/>
          </p:nvPr>
        </p:nvSpPr>
        <p:spPr/>
        <p:txBody>
          <a:bodyPr/>
          <a:lstStyle/>
          <a:p>
            <a:fld id="{455BC3B6-F15E-4E7F-931A-3D4107555C2A}" type="datetimeFigureOut">
              <a:rPr lang="zh-CN" altLang="en-US" smtClean="0"/>
              <a:t>2022/3/16</a:t>
            </a:fld>
            <a:endParaRPr lang="zh-CN" altLang="en-US"/>
          </a:p>
        </p:txBody>
      </p:sp>
      <p:sp>
        <p:nvSpPr>
          <p:cNvPr id="8" name="页脚占位符 7">
            <a:extLst>
              <a:ext uri="{FF2B5EF4-FFF2-40B4-BE49-F238E27FC236}">
                <a16:creationId xmlns:a16="http://schemas.microsoft.com/office/drawing/2014/main" id="{3D908FED-DF91-4420-A227-8B007FDB646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4E2B86B-D4C1-4F0E-BD81-91A933C64CEB}"/>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
        <p:nvSpPr>
          <p:cNvPr id="11" name="TextBox 10"/>
          <p:cNvSpPr txBox="1"/>
          <p:nvPr userDrawn="1"/>
        </p:nvSpPr>
        <p:spPr>
          <a:xfrm>
            <a:off x="707555" y="6698119"/>
            <a:ext cx="180020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173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B9EB5B-E98C-4597-A2EF-63981DE6E22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FF237D7-1AB2-4EC7-928E-04C8F71DCC1A}"/>
              </a:ext>
            </a:extLst>
          </p:cNvPr>
          <p:cNvSpPr>
            <a:spLocks noGrp="1"/>
          </p:cNvSpPr>
          <p:nvPr>
            <p:ph type="dt" sz="half" idx="10"/>
          </p:nvPr>
        </p:nvSpPr>
        <p:spPr/>
        <p:txBody>
          <a:bodyPr/>
          <a:lstStyle/>
          <a:p>
            <a:fld id="{455BC3B6-F15E-4E7F-931A-3D4107555C2A}" type="datetimeFigureOut">
              <a:rPr lang="zh-CN" altLang="en-US" smtClean="0"/>
              <a:t>2022/3/16</a:t>
            </a:fld>
            <a:endParaRPr lang="zh-CN" altLang="en-US"/>
          </a:p>
        </p:txBody>
      </p:sp>
      <p:sp>
        <p:nvSpPr>
          <p:cNvPr id="4" name="页脚占位符 3">
            <a:extLst>
              <a:ext uri="{FF2B5EF4-FFF2-40B4-BE49-F238E27FC236}">
                <a16:creationId xmlns:a16="http://schemas.microsoft.com/office/drawing/2014/main" id="{CB915011-228D-4DC2-90F3-8E7067F13F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518FFB1-3676-4DE1-A602-E193F6ADF279}"/>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38035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E8B1DAA-D9B8-4AC8-8607-D0BD7EB5E79F}"/>
              </a:ext>
            </a:extLst>
          </p:cNvPr>
          <p:cNvSpPr>
            <a:spLocks noGrp="1"/>
          </p:cNvSpPr>
          <p:nvPr>
            <p:ph type="dt" sz="half" idx="10"/>
          </p:nvPr>
        </p:nvSpPr>
        <p:spPr/>
        <p:txBody>
          <a:bodyPr/>
          <a:lstStyle/>
          <a:p>
            <a:fld id="{455BC3B6-F15E-4E7F-931A-3D4107555C2A}" type="datetimeFigureOut">
              <a:rPr lang="zh-CN" altLang="en-US" smtClean="0"/>
              <a:t>2022/3/16</a:t>
            </a:fld>
            <a:endParaRPr lang="zh-CN" altLang="en-US"/>
          </a:p>
        </p:txBody>
      </p:sp>
      <p:sp>
        <p:nvSpPr>
          <p:cNvPr id="3" name="页脚占位符 2">
            <a:extLst>
              <a:ext uri="{FF2B5EF4-FFF2-40B4-BE49-F238E27FC236}">
                <a16:creationId xmlns:a16="http://schemas.microsoft.com/office/drawing/2014/main" id="{A7D655E1-44AF-4383-B846-B64AAF4D297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6E41B0C-1748-4DA3-979C-6EABE8F5C2BB}"/>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286021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137940-11C4-451F-B51D-B52934D69A9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F59CA2-9F39-436E-810A-6737DDF50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C03A8CB-61B6-463D-9C1A-B4ECCD186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EDEF4CB-531F-464F-B00A-95D4F2059C4A}"/>
              </a:ext>
            </a:extLst>
          </p:cNvPr>
          <p:cNvSpPr>
            <a:spLocks noGrp="1"/>
          </p:cNvSpPr>
          <p:nvPr>
            <p:ph type="dt" sz="half" idx="10"/>
          </p:nvPr>
        </p:nvSpPr>
        <p:spPr/>
        <p:txBody>
          <a:bodyPr/>
          <a:lstStyle/>
          <a:p>
            <a:fld id="{455BC3B6-F15E-4E7F-931A-3D4107555C2A}"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id="{09EBF6FA-A1A1-4EE0-8DF6-9B2DE1D19D8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EE25DF3-B66A-4FB7-A18B-F79647C6FBD2}"/>
              </a:ext>
            </a:extLst>
          </p:cNvPr>
          <p:cNvSpPr>
            <a:spLocks noGrp="1"/>
          </p:cNvSpPr>
          <p:nvPr>
            <p:ph type="sldNum" sz="quarter" idx="12"/>
          </p:nvPr>
        </p:nvSpPr>
        <p:spPr/>
        <p:txBody>
          <a:body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126590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3597960-BAE6-4264-B54F-E0D125D637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2C2A6CE-B825-48BF-B26C-6B537C1E2C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DC0B2-6894-4B1D-911B-611029DE83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BC3B6-F15E-4E7F-931A-3D4107555C2A}"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id="{5A21C9BD-C289-4C79-A024-0C7F0D9E9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47D569D-9DE6-4839-86C0-EB71F1CB37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2713F-1CAD-4AD0-8E28-7989D3FCBD26}" type="slidenum">
              <a:rPr lang="zh-CN" altLang="en-US" smtClean="0"/>
              <a:t>‹#›</a:t>
            </a:fld>
            <a:endParaRPr lang="zh-CN" altLang="en-US"/>
          </a:p>
        </p:txBody>
      </p:sp>
    </p:spTree>
    <p:extLst>
      <p:ext uri="{BB962C8B-B14F-4D97-AF65-F5344CB8AC3E}">
        <p14:creationId xmlns:p14="http://schemas.microsoft.com/office/powerpoint/2010/main" val="1182315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0664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freeppt7.com/"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F2661C8C-7030-4ABA-926E-639E97506717}"/>
              </a:ext>
            </a:extLst>
          </p:cNvPr>
          <p:cNvSpPr/>
          <p:nvPr/>
        </p:nvSpPr>
        <p:spPr>
          <a:xfrm>
            <a:off x="641945" y="541243"/>
            <a:ext cx="10908109" cy="5775513"/>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23E38613-1A3E-4E5E-BDCE-85882CA53660}"/>
              </a:ext>
            </a:extLst>
          </p:cNvPr>
          <p:cNvSpPr txBox="1"/>
          <p:nvPr/>
        </p:nvSpPr>
        <p:spPr>
          <a:xfrm>
            <a:off x="1166656" y="2413336"/>
            <a:ext cx="9858685" cy="1015663"/>
          </a:xfrm>
          <a:prstGeom prst="rect">
            <a:avLst/>
          </a:prstGeom>
          <a:noFill/>
        </p:spPr>
        <p:txBody>
          <a:bodyPr wrap="square" rtlCol="0">
            <a:spAutoFit/>
          </a:bodyPr>
          <a:lstStyle/>
          <a:p>
            <a:pPr algn="ctr"/>
            <a:r>
              <a:rPr lang="en-US" altLang="zh-CN" sz="6000" spc="1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ELEGANT PPT TEMPLATE</a:t>
            </a:r>
          </a:p>
        </p:txBody>
      </p:sp>
      <p:pic>
        <p:nvPicPr>
          <p:cNvPr id="8" name="图片 7">
            <a:extLst>
              <a:ext uri="{FF2B5EF4-FFF2-40B4-BE49-F238E27FC236}">
                <a16:creationId xmlns:a16="http://schemas.microsoft.com/office/drawing/2014/main" id="{BEFC5656-F093-48E4-993D-301B6EDFEFB9}"/>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1184484" y="759439"/>
            <a:ext cx="506096" cy="310094"/>
          </a:xfrm>
          <a:prstGeom prst="rect">
            <a:avLst/>
          </a:prstGeom>
        </p:spPr>
      </p:pic>
      <p:sp>
        <p:nvSpPr>
          <p:cNvPr id="9" name="文本框 8">
            <a:extLst>
              <a:ext uri="{FF2B5EF4-FFF2-40B4-BE49-F238E27FC236}">
                <a16:creationId xmlns:a16="http://schemas.microsoft.com/office/drawing/2014/main" id="{99BBFB52-9518-4114-A75C-62C5C89466BF}"/>
              </a:ext>
            </a:extLst>
          </p:cNvPr>
          <p:cNvSpPr txBox="1"/>
          <p:nvPr/>
        </p:nvSpPr>
        <p:spPr>
          <a:xfrm>
            <a:off x="7751601" y="792533"/>
            <a:ext cx="1021433"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ABOUTUS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10" name="文本框 9">
            <a:extLst>
              <a:ext uri="{FF2B5EF4-FFF2-40B4-BE49-F238E27FC236}">
                <a16:creationId xmlns:a16="http://schemas.microsoft.com/office/drawing/2014/main" id="{5754827D-6453-427F-AC69-834243309200}"/>
              </a:ext>
            </a:extLst>
          </p:cNvPr>
          <p:cNvSpPr txBox="1"/>
          <p:nvPr/>
        </p:nvSpPr>
        <p:spPr>
          <a:xfrm>
            <a:off x="6207248" y="792532"/>
            <a:ext cx="1130438"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CONTENTS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11" name="文本框 10">
            <a:extLst>
              <a:ext uri="{FF2B5EF4-FFF2-40B4-BE49-F238E27FC236}">
                <a16:creationId xmlns:a16="http://schemas.microsoft.com/office/drawing/2014/main" id="{D3AE6227-0382-4156-9011-86DACCE9B9AF}"/>
              </a:ext>
            </a:extLst>
          </p:cNvPr>
          <p:cNvSpPr txBox="1"/>
          <p:nvPr/>
        </p:nvSpPr>
        <p:spPr>
          <a:xfrm>
            <a:off x="9186949" y="782911"/>
            <a:ext cx="1015021"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BUSINESS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12" name="文本框 11">
            <a:extLst>
              <a:ext uri="{FF2B5EF4-FFF2-40B4-BE49-F238E27FC236}">
                <a16:creationId xmlns:a16="http://schemas.microsoft.com/office/drawing/2014/main" id="{B0B37A39-F0B1-4046-B9DD-803485BF2CEE}"/>
              </a:ext>
            </a:extLst>
          </p:cNvPr>
          <p:cNvSpPr txBox="1"/>
          <p:nvPr/>
        </p:nvSpPr>
        <p:spPr>
          <a:xfrm>
            <a:off x="10615884" y="792534"/>
            <a:ext cx="894797"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ANNUAL</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13" name="文本框 12">
            <a:extLst>
              <a:ext uri="{FF2B5EF4-FFF2-40B4-BE49-F238E27FC236}">
                <a16:creationId xmlns:a16="http://schemas.microsoft.com/office/drawing/2014/main" id="{B25D0244-3F78-488B-87D3-88CE26BEAFD5}"/>
              </a:ext>
            </a:extLst>
          </p:cNvPr>
          <p:cNvSpPr txBox="1"/>
          <p:nvPr/>
        </p:nvSpPr>
        <p:spPr>
          <a:xfrm>
            <a:off x="2382127" y="3682322"/>
            <a:ext cx="7427742" cy="461665"/>
          </a:xfrm>
          <a:prstGeom prst="rect">
            <a:avLst/>
          </a:prstGeom>
          <a:noFill/>
        </p:spPr>
        <p:txBody>
          <a:bodyPr wrap="square" rtlCol="0">
            <a:spAutoFit/>
          </a:bodyPr>
          <a:lstStyle/>
          <a:p>
            <a:pPr algn="dist"/>
            <a:r>
              <a:rPr lang="en-US" altLang="zh-CN" sz="2400" dirty="0">
                <a:latin typeface="字魂58号-创中黑" panose="00000500000000000000" pitchFamily="2" charset="-122"/>
                <a:ea typeface="字魂58号-创中黑" panose="00000500000000000000" pitchFamily="2" charset="-122"/>
                <a:cs typeface="字魂105号-简雅黑" panose="00000500000000000000" pitchFamily="2" charset="-122"/>
              </a:rPr>
              <a:t>Insert the Subtitle of Your Presentation</a:t>
            </a:r>
          </a:p>
        </p:txBody>
      </p:sp>
      <p:sp>
        <p:nvSpPr>
          <p:cNvPr id="15" name="TextBox 3">
            <a:hlinkClick r:id="rId5"/>
            <a:extLst>
              <a:ext uri="{FF2B5EF4-FFF2-40B4-BE49-F238E27FC236}">
                <a16:creationId xmlns:a16="http://schemas.microsoft.com/office/drawing/2014/main" id="{5166F60E-C6CF-4A7B-BE71-3273446F2DD9}"/>
              </a:ext>
            </a:extLst>
          </p:cNvPr>
          <p:cNvSpPr txBox="1"/>
          <p:nvPr/>
        </p:nvSpPr>
        <p:spPr>
          <a:xfrm>
            <a:off x="3511191" y="5819246"/>
            <a:ext cx="5169613" cy="246221"/>
          </a:xfrm>
          <a:prstGeom prst="rect">
            <a:avLst/>
          </a:prstGeom>
          <a:noFill/>
        </p:spPr>
        <p:txBody>
          <a:bodyPr wrap="square" rtlCol="0">
            <a:spAutoFit/>
          </a:bodyPr>
          <a:lstStyle/>
          <a:p>
            <a:pPr algn="ctr"/>
            <a:r>
              <a:rPr lang="en-US" altLang="zh-CN" sz="1000" spc="300" dirty="0">
                <a:solidFill>
                  <a:schemeClr val="tx1">
                    <a:lumMod val="65000"/>
                    <a:lumOff val="35000"/>
                  </a:schemeClr>
                </a:solidFill>
                <a:cs typeface="Arial" panose="020B0604020202020204" pitchFamily="34" charset="0"/>
                <a:hlinkClick r:id="rId5">
                  <a:extLst>
                    <a:ext uri="{A12FA001-AC4F-418D-AE19-62706E023703}">
                      <ahyp:hlinkClr xmlns:ahyp="http://schemas.microsoft.com/office/drawing/2018/hyperlinkcolor" val="tx"/>
                    </a:ext>
                  </a:extLst>
                </a:hlinkClick>
              </a:rPr>
              <a:t>https://www.freeppt7.com</a:t>
            </a:r>
            <a:endParaRPr lang="ko-KR" altLang="en-US" sz="1000" spc="300" dirty="0">
              <a:solidFill>
                <a:schemeClr val="tx1">
                  <a:lumMod val="65000"/>
                  <a:lumOff val="35000"/>
                </a:schemeClr>
              </a:solidFill>
              <a:cs typeface="Arial" panose="020B0604020202020204" pitchFamily="34" charset="0"/>
            </a:endParaRPr>
          </a:p>
        </p:txBody>
      </p:sp>
    </p:spTree>
    <p:extLst>
      <p:ext uri="{BB962C8B-B14F-4D97-AF65-F5344CB8AC3E}">
        <p14:creationId xmlns:p14="http://schemas.microsoft.com/office/powerpoint/2010/main" val="2518837075"/>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1+#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1+#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par>
                                <p:cTn id="29" presetID="16" presetClass="entr" presetSubtype="37"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1000"/>
                                        <p:tgtEl>
                                          <p:spTgt spid="6"/>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outVertical)">
                                      <p:cBhvr>
                                        <p:cTn id="3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9" grpId="0"/>
      <p:bldP spid="10" grpId="0"/>
      <p:bldP spid="11"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4" name="文本框 3">
            <a:extLst>
              <a:ext uri="{FF2B5EF4-FFF2-40B4-BE49-F238E27FC236}">
                <a16:creationId xmlns:a16="http://schemas.microsoft.com/office/drawing/2014/main" id="{CDBD68A8-7DCE-4B82-AD53-AB29FE9401F2}"/>
              </a:ext>
            </a:extLst>
          </p:cNvPr>
          <p:cNvSpPr txBox="1"/>
          <p:nvPr/>
        </p:nvSpPr>
        <p:spPr>
          <a:xfrm>
            <a:off x="2463761" y="2708151"/>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5" name="文本框 4">
            <a:extLst>
              <a:ext uri="{FF2B5EF4-FFF2-40B4-BE49-F238E27FC236}">
                <a16:creationId xmlns:a16="http://schemas.microsoft.com/office/drawing/2014/main" id="{FA541E8D-6DB9-411F-8B56-977D2BFAE944}"/>
              </a:ext>
            </a:extLst>
          </p:cNvPr>
          <p:cNvSpPr txBox="1"/>
          <p:nvPr/>
        </p:nvSpPr>
        <p:spPr>
          <a:xfrm>
            <a:off x="1137501" y="3379194"/>
            <a:ext cx="4442389" cy="1851789"/>
          </a:xfrm>
          <a:prstGeom prst="rect">
            <a:avLst/>
          </a:prstGeom>
          <a:noFill/>
        </p:spPr>
        <p:txBody>
          <a:bodyPr wrap="square" rtlCol="0">
            <a:spAutoFit/>
          </a:bodyPr>
          <a:lstStyle/>
          <a:p>
            <a:pPr algn="ctr">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ctr">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6" name="文本框 5">
            <a:extLst>
              <a:ext uri="{FF2B5EF4-FFF2-40B4-BE49-F238E27FC236}">
                <a16:creationId xmlns:a16="http://schemas.microsoft.com/office/drawing/2014/main" id="{5BBFCA04-3FEB-4405-901C-3CE6392F6389}"/>
              </a:ext>
            </a:extLst>
          </p:cNvPr>
          <p:cNvSpPr txBox="1"/>
          <p:nvPr/>
        </p:nvSpPr>
        <p:spPr>
          <a:xfrm>
            <a:off x="7676228" y="2708151"/>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7" name="文本框 6">
            <a:extLst>
              <a:ext uri="{FF2B5EF4-FFF2-40B4-BE49-F238E27FC236}">
                <a16:creationId xmlns:a16="http://schemas.microsoft.com/office/drawing/2014/main" id="{1F972A87-3788-42DD-85EB-7E2794507A07}"/>
              </a:ext>
            </a:extLst>
          </p:cNvPr>
          <p:cNvSpPr txBox="1"/>
          <p:nvPr/>
        </p:nvSpPr>
        <p:spPr>
          <a:xfrm>
            <a:off x="6349968" y="3379194"/>
            <a:ext cx="4442389" cy="1851789"/>
          </a:xfrm>
          <a:prstGeom prst="rect">
            <a:avLst/>
          </a:prstGeom>
          <a:noFill/>
        </p:spPr>
        <p:txBody>
          <a:bodyPr wrap="square" rtlCol="0">
            <a:spAutoFit/>
          </a:bodyPr>
          <a:lstStyle/>
          <a:p>
            <a:pPr algn="ctr">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ctr">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848971666"/>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grpSp>
        <p:nvGrpSpPr>
          <p:cNvPr id="4" name="组合 3">
            <a:extLst>
              <a:ext uri="{FF2B5EF4-FFF2-40B4-BE49-F238E27FC236}">
                <a16:creationId xmlns:a16="http://schemas.microsoft.com/office/drawing/2014/main" id="{60542B9A-10A2-4A70-99B4-AF29D2BFA5E3}"/>
              </a:ext>
            </a:extLst>
          </p:cNvPr>
          <p:cNvGrpSpPr/>
          <p:nvPr/>
        </p:nvGrpSpPr>
        <p:grpSpPr>
          <a:xfrm>
            <a:off x="4965531" y="2754184"/>
            <a:ext cx="2237155" cy="2928338"/>
            <a:chOff x="4664897" y="1981200"/>
            <a:chExt cx="2862204" cy="3746500"/>
          </a:xfrm>
        </p:grpSpPr>
        <p:sp>
          <p:nvSpPr>
            <p:cNvPr id="5" name="圆: 空心 4">
              <a:extLst>
                <a:ext uri="{FF2B5EF4-FFF2-40B4-BE49-F238E27FC236}">
                  <a16:creationId xmlns:a16="http://schemas.microsoft.com/office/drawing/2014/main" id="{5FA185ED-2EBE-47A1-AB08-E00146348610}"/>
                </a:ext>
              </a:extLst>
            </p:cNvPr>
            <p:cNvSpPr/>
            <p:nvPr/>
          </p:nvSpPr>
          <p:spPr>
            <a:xfrm>
              <a:off x="4664897" y="2169320"/>
              <a:ext cx="2862204" cy="2862204"/>
            </a:xfrm>
            <a:prstGeom prst="donut">
              <a:avLst>
                <a:gd name="adj" fmla="val 329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6" name="圆: 空心 5">
              <a:extLst>
                <a:ext uri="{FF2B5EF4-FFF2-40B4-BE49-F238E27FC236}">
                  <a16:creationId xmlns:a16="http://schemas.microsoft.com/office/drawing/2014/main" id="{9256F513-67BE-4E25-9DFF-B0046EFA83E9}"/>
                </a:ext>
              </a:extLst>
            </p:cNvPr>
            <p:cNvSpPr/>
            <p:nvPr/>
          </p:nvSpPr>
          <p:spPr>
            <a:xfrm>
              <a:off x="4914900" y="2425301"/>
              <a:ext cx="2362200" cy="2362200"/>
            </a:xfrm>
            <a:prstGeom prst="donut">
              <a:avLst>
                <a:gd name="adj" fmla="val 37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7" name="直接连接符 6">
              <a:extLst>
                <a:ext uri="{FF2B5EF4-FFF2-40B4-BE49-F238E27FC236}">
                  <a16:creationId xmlns:a16="http://schemas.microsoft.com/office/drawing/2014/main" id="{5665F232-D567-43CD-BC5A-EA16734C1ACF}"/>
                </a:ext>
              </a:extLst>
            </p:cNvPr>
            <p:cNvCxnSpPr/>
            <p:nvPr/>
          </p:nvCxnSpPr>
          <p:spPr>
            <a:xfrm>
              <a:off x="6096000" y="1981200"/>
              <a:ext cx="0" cy="3746500"/>
            </a:xfrm>
            <a:prstGeom prst="line">
              <a:avLst/>
            </a:prstGeom>
            <a:ln w="206375">
              <a:solidFill>
                <a:srgbClr val="ECF1F5"/>
              </a:solidFill>
            </a:ln>
          </p:spPr>
          <p:style>
            <a:lnRef idx="1">
              <a:schemeClr val="accent1"/>
            </a:lnRef>
            <a:fillRef idx="0">
              <a:schemeClr val="accent1"/>
            </a:fillRef>
            <a:effectRef idx="0">
              <a:schemeClr val="accent1"/>
            </a:effectRef>
            <a:fontRef idx="minor">
              <a:schemeClr val="tx1"/>
            </a:fontRef>
          </p:style>
        </p:cxnSp>
        <p:sp>
          <p:nvSpPr>
            <p:cNvPr id="8" name="Freeform: Shape 52">
              <a:extLst>
                <a:ext uri="{FF2B5EF4-FFF2-40B4-BE49-F238E27FC236}">
                  <a16:creationId xmlns:a16="http://schemas.microsoft.com/office/drawing/2014/main" id="{D67B53FC-3A5A-4807-8866-C44DF84683C6}"/>
                </a:ext>
              </a:extLst>
            </p:cNvPr>
            <p:cNvSpPr/>
            <p:nvPr/>
          </p:nvSpPr>
          <p:spPr bwMode="auto">
            <a:xfrm>
              <a:off x="5800087" y="3287843"/>
              <a:ext cx="591826" cy="62516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2"/>
            </a:solidFill>
            <a:ln>
              <a:noFill/>
            </a:ln>
          </p:spPr>
          <p:txBody>
            <a:bodyPr anchor="ctr"/>
            <a:lstStyle/>
            <a:p>
              <a:pPr algn="ctr"/>
              <a:endParaRPr sz="2400" dirty="0">
                <a:latin typeface="字魂105号-简雅黑" panose="00000500000000000000" pitchFamily="2" charset="-122"/>
              </a:endParaRPr>
            </a:p>
          </p:txBody>
        </p:sp>
      </p:grpSp>
      <p:sp>
        <p:nvSpPr>
          <p:cNvPr id="9" name="文本框 8">
            <a:extLst>
              <a:ext uri="{FF2B5EF4-FFF2-40B4-BE49-F238E27FC236}">
                <a16:creationId xmlns:a16="http://schemas.microsoft.com/office/drawing/2014/main" id="{4152FA2A-902C-41D5-93E4-A120B3A75F2B}"/>
              </a:ext>
            </a:extLst>
          </p:cNvPr>
          <p:cNvSpPr txBox="1"/>
          <p:nvPr/>
        </p:nvSpPr>
        <p:spPr>
          <a:xfrm>
            <a:off x="7744586" y="3161147"/>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0" name="文本框 9">
            <a:extLst>
              <a:ext uri="{FF2B5EF4-FFF2-40B4-BE49-F238E27FC236}">
                <a16:creationId xmlns:a16="http://schemas.microsoft.com/office/drawing/2014/main" id="{9006A55F-4904-4091-B03E-191B112D7805}"/>
              </a:ext>
            </a:extLst>
          </p:cNvPr>
          <p:cNvSpPr txBox="1"/>
          <p:nvPr/>
        </p:nvSpPr>
        <p:spPr>
          <a:xfrm>
            <a:off x="7720293" y="2587185"/>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1" name="文本框 10">
            <a:extLst>
              <a:ext uri="{FF2B5EF4-FFF2-40B4-BE49-F238E27FC236}">
                <a16:creationId xmlns:a16="http://schemas.microsoft.com/office/drawing/2014/main" id="{BF63DF40-33B7-4A31-888C-CBBFA9B165D9}"/>
              </a:ext>
            </a:extLst>
          </p:cNvPr>
          <p:cNvSpPr txBox="1"/>
          <p:nvPr/>
        </p:nvSpPr>
        <p:spPr>
          <a:xfrm flipH="1">
            <a:off x="1015612" y="3158421"/>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2" name="文本框 11">
            <a:extLst>
              <a:ext uri="{FF2B5EF4-FFF2-40B4-BE49-F238E27FC236}">
                <a16:creationId xmlns:a16="http://schemas.microsoft.com/office/drawing/2014/main" id="{DF10B60F-9423-4172-8237-09046C8E65D8}"/>
              </a:ext>
            </a:extLst>
          </p:cNvPr>
          <p:cNvSpPr txBox="1"/>
          <p:nvPr/>
        </p:nvSpPr>
        <p:spPr>
          <a:xfrm flipH="1">
            <a:off x="2405476" y="2584459"/>
            <a:ext cx="2018155" cy="461665"/>
          </a:xfrm>
          <a:prstGeom prst="rect">
            <a:avLst/>
          </a:prstGeom>
          <a:noFill/>
        </p:spPr>
        <p:txBody>
          <a:bodyPr wrap="square" rtlCol="0">
            <a:spAutoFit/>
          </a:bodyPr>
          <a:lstStyle/>
          <a:p>
            <a:pPr algn="r"/>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A92D7F39-FB2D-4107-9EC0-61F4BA04C511}"/>
              </a:ext>
            </a:extLst>
          </p:cNvPr>
          <p:cNvSpPr txBox="1"/>
          <p:nvPr/>
        </p:nvSpPr>
        <p:spPr>
          <a:xfrm>
            <a:off x="7744586" y="3778208"/>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4" name="文本框 13">
            <a:extLst>
              <a:ext uri="{FF2B5EF4-FFF2-40B4-BE49-F238E27FC236}">
                <a16:creationId xmlns:a16="http://schemas.microsoft.com/office/drawing/2014/main" id="{F1E0FFB0-AC2C-403C-A7F5-43F640837C30}"/>
              </a:ext>
            </a:extLst>
          </p:cNvPr>
          <p:cNvSpPr txBox="1"/>
          <p:nvPr/>
        </p:nvSpPr>
        <p:spPr>
          <a:xfrm flipH="1">
            <a:off x="1015612" y="3775482"/>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5" name="文本框 14">
            <a:extLst>
              <a:ext uri="{FF2B5EF4-FFF2-40B4-BE49-F238E27FC236}">
                <a16:creationId xmlns:a16="http://schemas.microsoft.com/office/drawing/2014/main" id="{42A6E34D-0E71-45C6-96BA-E5B78996BBE3}"/>
              </a:ext>
            </a:extLst>
          </p:cNvPr>
          <p:cNvSpPr txBox="1"/>
          <p:nvPr/>
        </p:nvSpPr>
        <p:spPr>
          <a:xfrm>
            <a:off x="7744586" y="4395269"/>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6" name="文本框 15">
            <a:extLst>
              <a:ext uri="{FF2B5EF4-FFF2-40B4-BE49-F238E27FC236}">
                <a16:creationId xmlns:a16="http://schemas.microsoft.com/office/drawing/2014/main" id="{87C2606B-6926-4655-8CCE-065C3B00614B}"/>
              </a:ext>
            </a:extLst>
          </p:cNvPr>
          <p:cNvSpPr txBox="1"/>
          <p:nvPr/>
        </p:nvSpPr>
        <p:spPr>
          <a:xfrm flipH="1">
            <a:off x="1015612" y="4392543"/>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3388215346"/>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ppt_x"/>
                                          </p:val>
                                        </p:tav>
                                        <p:tav tm="100000">
                                          <p:val>
                                            <p:strVal val="#ppt_x"/>
                                          </p:val>
                                        </p:tav>
                                      </p:tavLst>
                                    </p:anim>
                                    <p:anim calcmode="lin" valueType="num">
                                      <p:cBhvr additive="base">
                                        <p:cTn id="36" dur="10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ppt_x"/>
                                          </p:val>
                                        </p:tav>
                                        <p:tav tm="100000">
                                          <p:val>
                                            <p:strVal val="#ppt_x"/>
                                          </p:val>
                                        </p:tav>
                                      </p:tavLst>
                                    </p:anim>
                                    <p:anim calcmode="lin" valueType="num">
                                      <p:cBhvr additive="base">
                                        <p:cTn id="4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4" name="文本框 3">
            <a:extLst>
              <a:ext uri="{FF2B5EF4-FFF2-40B4-BE49-F238E27FC236}">
                <a16:creationId xmlns:a16="http://schemas.microsoft.com/office/drawing/2014/main" id="{D15B148F-E317-4090-BA9E-276F74CC06E6}"/>
              </a:ext>
            </a:extLst>
          </p:cNvPr>
          <p:cNvSpPr txBox="1"/>
          <p:nvPr/>
        </p:nvSpPr>
        <p:spPr>
          <a:xfrm>
            <a:off x="3451442" y="2653390"/>
            <a:ext cx="6837966"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5" name="文本框 4">
            <a:extLst>
              <a:ext uri="{FF2B5EF4-FFF2-40B4-BE49-F238E27FC236}">
                <a16:creationId xmlns:a16="http://schemas.microsoft.com/office/drawing/2014/main" id="{D1212E4F-2681-48BB-AFD1-D07502D542AB}"/>
              </a:ext>
            </a:extLst>
          </p:cNvPr>
          <p:cNvSpPr txBox="1"/>
          <p:nvPr/>
        </p:nvSpPr>
        <p:spPr>
          <a:xfrm>
            <a:off x="3427149" y="2309948"/>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6" name="文本框 5">
            <a:extLst>
              <a:ext uri="{FF2B5EF4-FFF2-40B4-BE49-F238E27FC236}">
                <a16:creationId xmlns:a16="http://schemas.microsoft.com/office/drawing/2014/main" id="{7AAB8F10-7798-4908-8FCE-38780ADC0190}"/>
              </a:ext>
            </a:extLst>
          </p:cNvPr>
          <p:cNvSpPr txBox="1"/>
          <p:nvPr/>
        </p:nvSpPr>
        <p:spPr>
          <a:xfrm>
            <a:off x="3451441" y="3925557"/>
            <a:ext cx="6837966"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7" name="文本框 6">
            <a:extLst>
              <a:ext uri="{FF2B5EF4-FFF2-40B4-BE49-F238E27FC236}">
                <a16:creationId xmlns:a16="http://schemas.microsoft.com/office/drawing/2014/main" id="{F7729DB4-CD79-4D7B-A5D0-8D3965C6A13E}"/>
              </a:ext>
            </a:extLst>
          </p:cNvPr>
          <p:cNvSpPr txBox="1"/>
          <p:nvPr/>
        </p:nvSpPr>
        <p:spPr>
          <a:xfrm>
            <a:off x="3427148" y="3582115"/>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8" name="文本框 7">
            <a:extLst>
              <a:ext uri="{FF2B5EF4-FFF2-40B4-BE49-F238E27FC236}">
                <a16:creationId xmlns:a16="http://schemas.microsoft.com/office/drawing/2014/main" id="{60AC95ED-B720-4865-8CBC-FDF3B2D85836}"/>
              </a:ext>
            </a:extLst>
          </p:cNvPr>
          <p:cNvSpPr txBox="1"/>
          <p:nvPr/>
        </p:nvSpPr>
        <p:spPr>
          <a:xfrm>
            <a:off x="3451440" y="5197724"/>
            <a:ext cx="6837966"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9" name="文本框 8">
            <a:extLst>
              <a:ext uri="{FF2B5EF4-FFF2-40B4-BE49-F238E27FC236}">
                <a16:creationId xmlns:a16="http://schemas.microsoft.com/office/drawing/2014/main" id="{FE26205A-1C85-489D-894A-35DB6832CE53}"/>
              </a:ext>
            </a:extLst>
          </p:cNvPr>
          <p:cNvSpPr txBox="1"/>
          <p:nvPr/>
        </p:nvSpPr>
        <p:spPr>
          <a:xfrm>
            <a:off x="3427147" y="4854282"/>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nvGrpSpPr>
          <p:cNvPr id="3" name="组合 2">
            <a:extLst>
              <a:ext uri="{FF2B5EF4-FFF2-40B4-BE49-F238E27FC236}">
                <a16:creationId xmlns:a16="http://schemas.microsoft.com/office/drawing/2014/main" id="{B2899452-B277-4C0C-873B-1D01BC61310E}"/>
              </a:ext>
            </a:extLst>
          </p:cNvPr>
          <p:cNvGrpSpPr/>
          <p:nvPr/>
        </p:nvGrpSpPr>
        <p:grpSpPr>
          <a:xfrm>
            <a:off x="2152920" y="2297740"/>
            <a:ext cx="857584" cy="857584"/>
            <a:chOff x="2317724" y="2121133"/>
            <a:chExt cx="857584" cy="857584"/>
          </a:xfrm>
        </p:grpSpPr>
        <p:sp>
          <p:nvSpPr>
            <p:cNvPr id="2" name="矩形 1">
              <a:extLst>
                <a:ext uri="{FF2B5EF4-FFF2-40B4-BE49-F238E27FC236}">
                  <a16:creationId xmlns:a16="http://schemas.microsoft.com/office/drawing/2014/main" id="{3288C2AB-1785-428A-B068-657EA1975FDE}"/>
                </a:ext>
              </a:extLst>
            </p:cNvPr>
            <p:cNvSpPr/>
            <p:nvPr/>
          </p:nvSpPr>
          <p:spPr>
            <a:xfrm>
              <a:off x="2317724" y="2121133"/>
              <a:ext cx="857584" cy="857584"/>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文本框 9">
              <a:extLst>
                <a:ext uri="{FF2B5EF4-FFF2-40B4-BE49-F238E27FC236}">
                  <a16:creationId xmlns:a16="http://schemas.microsoft.com/office/drawing/2014/main" id="{BAA97106-5E6C-437D-A409-CF607BCE1134}"/>
                </a:ext>
              </a:extLst>
            </p:cNvPr>
            <p:cNvSpPr txBox="1"/>
            <p:nvPr/>
          </p:nvSpPr>
          <p:spPr>
            <a:xfrm>
              <a:off x="2350944" y="2259980"/>
              <a:ext cx="791144" cy="523220"/>
            </a:xfrm>
            <a:prstGeom prst="rect">
              <a:avLst/>
            </a:prstGeom>
            <a:noFill/>
          </p:spPr>
          <p:txBody>
            <a:bodyPr wrap="square" rtlCol="0">
              <a:spAutoFit/>
            </a:bodyPr>
            <a:lstStyle/>
            <a:p>
              <a:pPr algn="ctr"/>
              <a:r>
                <a:rPr lang="en-US" altLang="zh-CN" sz="28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45</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a:t>
              </a:r>
              <a:endParaRPr lang="zh-CN" altLang="en-US" sz="28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grpSp>
        <p:nvGrpSpPr>
          <p:cNvPr id="17" name="组合 16">
            <a:extLst>
              <a:ext uri="{FF2B5EF4-FFF2-40B4-BE49-F238E27FC236}">
                <a16:creationId xmlns:a16="http://schemas.microsoft.com/office/drawing/2014/main" id="{27F7AD2F-E358-4899-B77A-2D9CE5477BB2}"/>
              </a:ext>
            </a:extLst>
          </p:cNvPr>
          <p:cNvGrpSpPr/>
          <p:nvPr/>
        </p:nvGrpSpPr>
        <p:grpSpPr>
          <a:xfrm>
            <a:off x="2128816" y="3569907"/>
            <a:ext cx="857584" cy="857584"/>
            <a:chOff x="2317724" y="2121133"/>
            <a:chExt cx="857584" cy="857584"/>
          </a:xfrm>
        </p:grpSpPr>
        <p:sp>
          <p:nvSpPr>
            <p:cNvPr id="18" name="矩形 17">
              <a:extLst>
                <a:ext uri="{FF2B5EF4-FFF2-40B4-BE49-F238E27FC236}">
                  <a16:creationId xmlns:a16="http://schemas.microsoft.com/office/drawing/2014/main" id="{F0A729E2-E3CE-4AA7-B167-F08DDF49FCFF}"/>
                </a:ext>
              </a:extLst>
            </p:cNvPr>
            <p:cNvSpPr/>
            <p:nvPr/>
          </p:nvSpPr>
          <p:spPr>
            <a:xfrm>
              <a:off x="2317724" y="2121133"/>
              <a:ext cx="857584" cy="857584"/>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 name="文本框 18">
              <a:extLst>
                <a:ext uri="{FF2B5EF4-FFF2-40B4-BE49-F238E27FC236}">
                  <a16:creationId xmlns:a16="http://schemas.microsoft.com/office/drawing/2014/main" id="{FE6E8D06-15E0-40F2-AD8A-8A588E6563CF}"/>
                </a:ext>
              </a:extLst>
            </p:cNvPr>
            <p:cNvSpPr txBox="1"/>
            <p:nvPr/>
          </p:nvSpPr>
          <p:spPr>
            <a:xfrm>
              <a:off x="2350944" y="2259980"/>
              <a:ext cx="791144" cy="523220"/>
            </a:xfrm>
            <a:prstGeom prst="rect">
              <a:avLst/>
            </a:prstGeom>
            <a:noFill/>
          </p:spPr>
          <p:txBody>
            <a:bodyPr wrap="square" rtlCol="0">
              <a:spAutoFit/>
            </a:bodyPr>
            <a:lstStyle/>
            <a:p>
              <a:pPr algn="ctr"/>
              <a:r>
                <a:rPr lang="en-US" altLang="zh-CN" sz="28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45</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a:t>
              </a:r>
              <a:endParaRPr lang="zh-CN" altLang="en-US" sz="28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grpSp>
        <p:nvGrpSpPr>
          <p:cNvPr id="20" name="组合 19">
            <a:extLst>
              <a:ext uri="{FF2B5EF4-FFF2-40B4-BE49-F238E27FC236}">
                <a16:creationId xmlns:a16="http://schemas.microsoft.com/office/drawing/2014/main" id="{137FE343-4794-4AE4-A1DF-4EB6A6B7637C}"/>
              </a:ext>
            </a:extLst>
          </p:cNvPr>
          <p:cNvGrpSpPr/>
          <p:nvPr/>
        </p:nvGrpSpPr>
        <p:grpSpPr>
          <a:xfrm>
            <a:off x="2126103" y="4842074"/>
            <a:ext cx="857584" cy="857584"/>
            <a:chOff x="2317724" y="2121133"/>
            <a:chExt cx="857584" cy="857584"/>
          </a:xfrm>
        </p:grpSpPr>
        <p:sp>
          <p:nvSpPr>
            <p:cNvPr id="21" name="矩形 20">
              <a:extLst>
                <a:ext uri="{FF2B5EF4-FFF2-40B4-BE49-F238E27FC236}">
                  <a16:creationId xmlns:a16="http://schemas.microsoft.com/office/drawing/2014/main" id="{15B6F9BA-AD7A-43CF-92B5-A94BCF1EC7DE}"/>
                </a:ext>
              </a:extLst>
            </p:cNvPr>
            <p:cNvSpPr/>
            <p:nvPr/>
          </p:nvSpPr>
          <p:spPr>
            <a:xfrm>
              <a:off x="2317724" y="2121133"/>
              <a:ext cx="857584" cy="857584"/>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文本框 21">
              <a:extLst>
                <a:ext uri="{FF2B5EF4-FFF2-40B4-BE49-F238E27FC236}">
                  <a16:creationId xmlns:a16="http://schemas.microsoft.com/office/drawing/2014/main" id="{3EF914EE-BA62-4BBE-A092-7C4ADBAD6070}"/>
                </a:ext>
              </a:extLst>
            </p:cNvPr>
            <p:cNvSpPr txBox="1"/>
            <p:nvPr/>
          </p:nvSpPr>
          <p:spPr>
            <a:xfrm>
              <a:off x="2350944" y="2259980"/>
              <a:ext cx="791144" cy="523220"/>
            </a:xfrm>
            <a:prstGeom prst="rect">
              <a:avLst/>
            </a:prstGeom>
            <a:noFill/>
          </p:spPr>
          <p:txBody>
            <a:bodyPr wrap="square" rtlCol="0">
              <a:spAutoFit/>
            </a:bodyPr>
            <a:lstStyle/>
            <a:p>
              <a:pPr algn="ctr"/>
              <a:r>
                <a:rPr lang="en-US" altLang="zh-CN" sz="28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45</a:t>
              </a:r>
              <a:r>
                <a:rPr lang="en-US" altLang="zh-CN" sz="1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a:t>
              </a:r>
              <a:endParaRPr lang="zh-CN" altLang="en-US" sz="28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spTree>
    <p:extLst>
      <p:ext uri="{BB962C8B-B14F-4D97-AF65-F5344CB8AC3E}">
        <p14:creationId xmlns:p14="http://schemas.microsoft.com/office/powerpoint/2010/main" val="1412357461"/>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1000" fill="hold"/>
                                        <p:tgtEl>
                                          <p:spTgt spid="3"/>
                                        </p:tgtEl>
                                        <p:attrNameLst>
                                          <p:attrName>ppt_x</p:attrName>
                                        </p:attrNameLst>
                                      </p:cBhvr>
                                      <p:tavLst>
                                        <p:tav tm="0">
                                          <p:val>
                                            <p:strVal val="0-#ppt_w/2"/>
                                          </p:val>
                                        </p:tav>
                                        <p:tav tm="100000">
                                          <p:val>
                                            <p:strVal val="#ppt_x"/>
                                          </p:val>
                                        </p:tav>
                                      </p:tavLst>
                                    </p:anim>
                                    <p:anim calcmode="lin" valueType="num">
                                      <p:cBhvr additive="base">
                                        <p:cTn id="32" dur="1000" fill="hold"/>
                                        <p:tgtEl>
                                          <p:spTgt spid="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0-#ppt_w/2"/>
                                          </p:val>
                                        </p:tav>
                                        <p:tav tm="100000">
                                          <p:val>
                                            <p:strVal val="#ppt_x"/>
                                          </p:val>
                                        </p:tav>
                                      </p:tavLst>
                                    </p:anim>
                                    <p:anim calcmode="lin" valueType="num">
                                      <p:cBhvr additive="base">
                                        <p:cTn id="36" dur="10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0-#ppt_w/2"/>
                                          </p:val>
                                        </p:tav>
                                        <p:tav tm="100000">
                                          <p:val>
                                            <p:strVal val="#ppt_x"/>
                                          </p:val>
                                        </p:tav>
                                      </p:tavLst>
                                    </p:anim>
                                    <p:anim calcmode="lin" valueType="num">
                                      <p:cBhvr additive="base">
                                        <p:cTn id="40"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文本框 81">
            <a:extLst>
              <a:ext uri="{FF2B5EF4-FFF2-40B4-BE49-F238E27FC236}">
                <a16:creationId xmlns:a16="http://schemas.microsoft.com/office/drawing/2014/main" id="{C5550807-8426-4F32-A97C-41476C29F181}"/>
              </a:ext>
            </a:extLst>
          </p:cNvPr>
          <p:cNvSpPr txBox="1"/>
          <p:nvPr/>
        </p:nvSpPr>
        <p:spPr>
          <a:xfrm>
            <a:off x="7941792" y="388272"/>
            <a:ext cx="1021433"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ABOUTUS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3" name="文本框 82">
            <a:extLst>
              <a:ext uri="{FF2B5EF4-FFF2-40B4-BE49-F238E27FC236}">
                <a16:creationId xmlns:a16="http://schemas.microsoft.com/office/drawing/2014/main" id="{3C055CB6-940B-432D-B4F4-9AA56C7A9317}"/>
              </a:ext>
            </a:extLst>
          </p:cNvPr>
          <p:cNvSpPr txBox="1"/>
          <p:nvPr/>
        </p:nvSpPr>
        <p:spPr>
          <a:xfrm>
            <a:off x="6397439" y="388271"/>
            <a:ext cx="1130438"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CONTENTS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4" name="文本框 83">
            <a:extLst>
              <a:ext uri="{FF2B5EF4-FFF2-40B4-BE49-F238E27FC236}">
                <a16:creationId xmlns:a16="http://schemas.microsoft.com/office/drawing/2014/main" id="{6AC6A857-7587-4168-9B09-78D04B2513FE}"/>
              </a:ext>
            </a:extLst>
          </p:cNvPr>
          <p:cNvSpPr txBox="1"/>
          <p:nvPr/>
        </p:nvSpPr>
        <p:spPr>
          <a:xfrm>
            <a:off x="9377140" y="378650"/>
            <a:ext cx="1015021"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BUSINESS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5" name="文本框 84">
            <a:extLst>
              <a:ext uri="{FF2B5EF4-FFF2-40B4-BE49-F238E27FC236}">
                <a16:creationId xmlns:a16="http://schemas.microsoft.com/office/drawing/2014/main" id="{FF86787F-3A94-4F56-81AB-28D2B7BB21B3}"/>
              </a:ext>
            </a:extLst>
          </p:cNvPr>
          <p:cNvSpPr txBox="1"/>
          <p:nvPr/>
        </p:nvSpPr>
        <p:spPr>
          <a:xfrm>
            <a:off x="10806075" y="388273"/>
            <a:ext cx="894797"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ANNUAL</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6" name="文本框 85">
            <a:extLst>
              <a:ext uri="{FF2B5EF4-FFF2-40B4-BE49-F238E27FC236}">
                <a16:creationId xmlns:a16="http://schemas.microsoft.com/office/drawing/2014/main" id="{9D56F083-13E5-482D-9098-AC80855CFB93}"/>
              </a:ext>
            </a:extLst>
          </p:cNvPr>
          <p:cNvSpPr txBox="1"/>
          <p:nvPr/>
        </p:nvSpPr>
        <p:spPr>
          <a:xfrm>
            <a:off x="8150121" y="2183643"/>
            <a:ext cx="3567002" cy="707886"/>
          </a:xfrm>
          <a:prstGeom prst="rect">
            <a:avLst/>
          </a:prstGeom>
          <a:noFill/>
        </p:spPr>
        <p:txBody>
          <a:bodyPr wrap="none" rtlCol="0">
            <a:spAutoFit/>
          </a:bodyPr>
          <a:lstStyle/>
          <a:p>
            <a:pPr algn="dist"/>
            <a:r>
              <a:rPr lang="en-US" altLang="zh-CN" sz="4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PART THREE</a:t>
            </a:r>
          </a:p>
        </p:txBody>
      </p:sp>
      <p:sp>
        <p:nvSpPr>
          <p:cNvPr id="87" name="文本框 86">
            <a:extLst>
              <a:ext uri="{FF2B5EF4-FFF2-40B4-BE49-F238E27FC236}">
                <a16:creationId xmlns:a16="http://schemas.microsoft.com/office/drawing/2014/main" id="{E9B924A6-470F-4AA5-AED3-00D016E8E3B5}"/>
              </a:ext>
            </a:extLst>
          </p:cNvPr>
          <p:cNvSpPr txBox="1"/>
          <p:nvPr/>
        </p:nvSpPr>
        <p:spPr>
          <a:xfrm>
            <a:off x="6597366" y="3052139"/>
            <a:ext cx="5119757" cy="830997"/>
          </a:xfrm>
          <a:prstGeom prst="rect">
            <a:avLst/>
          </a:prstGeom>
          <a:noFill/>
        </p:spPr>
        <p:txBody>
          <a:bodyPr wrap="square" rtlCol="0">
            <a:spAutoFit/>
          </a:bodyPr>
          <a:lstStyle/>
          <a:p>
            <a:pPr algn="dist"/>
            <a:r>
              <a:rPr lang="en-US" altLang="zh-CN" sz="4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4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88" name="文本框 87">
            <a:extLst>
              <a:ext uri="{FF2B5EF4-FFF2-40B4-BE49-F238E27FC236}">
                <a16:creationId xmlns:a16="http://schemas.microsoft.com/office/drawing/2014/main" id="{FF4CBD46-1CCE-4B87-9684-EDC343E2708B}"/>
              </a:ext>
            </a:extLst>
          </p:cNvPr>
          <p:cNvSpPr txBox="1"/>
          <p:nvPr/>
        </p:nvSpPr>
        <p:spPr>
          <a:xfrm>
            <a:off x="6366621" y="4081246"/>
            <a:ext cx="5350502" cy="825867"/>
          </a:xfrm>
          <a:prstGeom prst="rect">
            <a:avLst/>
          </a:prstGeom>
          <a:noFill/>
        </p:spPr>
        <p:txBody>
          <a:bodyPr wrap="square">
            <a:spAutoFit/>
          </a:bodyPr>
          <a:lstStyle/>
          <a:p>
            <a:pPr algn="r">
              <a:lnSpc>
                <a:spcPts val="2000"/>
              </a:lnSpc>
            </a:pPr>
            <a:r>
              <a:rPr lang="zh-CN" altLang="en-US" sz="1100" spc="100" dirty="0">
                <a:solidFill>
                  <a:schemeClr val="tx1">
                    <a:lumMod val="75000"/>
                    <a:lumOff val="2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 that has been done in a certain period of time</a:t>
            </a:r>
          </a:p>
        </p:txBody>
      </p:sp>
      <p:pic>
        <p:nvPicPr>
          <p:cNvPr id="10" name="图片 9">
            <a:extLst>
              <a:ext uri="{FF2B5EF4-FFF2-40B4-BE49-F238E27FC236}">
                <a16:creationId xmlns:a16="http://schemas.microsoft.com/office/drawing/2014/main" id="{40B149CD-9DD9-4431-B56B-E82C2F9BA060}"/>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789848" y="355178"/>
            <a:ext cx="506096" cy="310094"/>
          </a:xfrm>
          <a:prstGeom prst="rect">
            <a:avLst/>
          </a:prstGeom>
        </p:spPr>
      </p:pic>
    </p:spTree>
    <p:extLst>
      <p:ext uri="{BB962C8B-B14F-4D97-AF65-F5344CB8AC3E}">
        <p14:creationId xmlns:p14="http://schemas.microsoft.com/office/powerpoint/2010/main" val="2485912602"/>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1000" fill="hold"/>
                                        <p:tgtEl>
                                          <p:spTgt spid="82"/>
                                        </p:tgtEl>
                                        <p:attrNameLst>
                                          <p:attrName>ppt_x</p:attrName>
                                        </p:attrNameLst>
                                      </p:cBhvr>
                                      <p:tavLst>
                                        <p:tav tm="0">
                                          <p:val>
                                            <p:strVal val="1+#ppt_w/2"/>
                                          </p:val>
                                        </p:tav>
                                        <p:tav tm="100000">
                                          <p:val>
                                            <p:strVal val="#ppt_x"/>
                                          </p:val>
                                        </p:tav>
                                      </p:tavLst>
                                    </p:anim>
                                    <p:anim calcmode="lin" valueType="num">
                                      <p:cBhvr additive="base">
                                        <p:cTn id="8" dur="100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1000" fill="hold"/>
                                        <p:tgtEl>
                                          <p:spTgt spid="84"/>
                                        </p:tgtEl>
                                        <p:attrNameLst>
                                          <p:attrName>ppt_x</p:attrName>
                                        </p:attrNameLst>
                                      </p:cBhvr>
                                      <p:tavLst>
                                        <p:tav tm="0">
                                          <p:val>
                                            <p:strVal val="1+#ppt_w/2"/>
                                          </p:val>
                                        </p:tav>
                                        <p:tav tm="100000">
                                          <p:val>
                                            <p:strVal val="#ppt_x"/>
                                          </p:val>
                                        </p:tav>
                                      </p:tavLst>
                                    </p:anim>
                                    <p:anim calcmode="lin" valueType="num">
                                      <p:cBhvr additive="base">
                                        <p:cTn id="12" dur="1000" fill="hold"/>
                                        <p:tgtEl>
                                          <p:spTgt spid="8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1000" fill="hold"/>
                                        <p:tgtEl>
                                          <p:spTgt spid="85"/>
                                        </p:tgtEl>
                                        <p:attrNameLst>
                                          <p:attrName>ppt_x</p:attrName>
                                        </p:attrNameLst>
                                      </p:cBhvr>
                                      <p:tavLst>
                                        <p:tav tm="0">
                                          <p:val>
                                            <p:strVal val="1+#ppt_w/2"/>
                                          </p:val>
                                        </p:tav>
                                        <p:tav tm="100000">
                                          <p:val>
                                            <p:strVal val="#ppt_x"/>
                                          </p:val>
                                        </p:tav>
                                      </p:tavLst>
                                    </p:anim>
                                    <p:anim calcmode="lin" valueType="num">
                                      <p:cBhvr additive="base">
                                        <p:cTn id="16" dur="1000" fill="hold"/>
                                        <p:tgtEl>
                                          <p:spTgt spid="8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1000" fill="hold"/>
                                        <p:tgtEl>
                                          <p:spTgt spid="83"/>
                                        </p:tgtEl>
                                        <p:attrNameLst>
                                          <p:attrName>ppt_x</p:attrName>
                                        </p:attrNameLst>
                                      </p:cBhvr>
                                      <p:tavLst>
                                        <p:tav tm="0">
                                          <p:val>
                                            <p:strVal val="1+#ppt_w/2"/>
                                          </p:val>
                                        </p:tav>
                                        <p:tav tm="100000">
                                          <p:val>
                                            <p:strVal val="#ppt_x"/>
                                          </p:val>
                                        </p:tav>
                                      </p:tavLst>
                                    </p:anim>
                                    <p:anim calcmode="lin" valueType="num">
                                      <p:cBhvr additive="base">
                                        <p:cTn id="20" dur="1000" fill="hold"/>
                                        <p:tgtEl>
                                          <p:spTgt spid="83"/>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1000" fill="hold"/>
                                        <p:tgtEl>
                                          <p:spTgt spid="86"/>
                                        </p:tgtEl>
                                        <p:attrNameLst>
                                          <p:attrName>ppt_x</p:attrName>
                                        </p:attrNameLst>
                                      </p:cBhvr>
                                      <p:tavLst>
                                        <p:tav tm="0">
                                          <p:val>
                                            <p:strVal val="1+#ppt_w/2"/>
                                          </p:val>
                                        </p:tav>
                                        <p:tav tm="100000">
                                          <p:val>
                                            <p:strVal val="#ppt_x"/>
                                          </p:val>
                                        </p:tav>
                                      </p:tavLst>
                                    </p:anim>
                                    <p:anim calcmode="lin" valueType="num">
                                      <p:cBhvr additive="base">
                                        <p:cTn id="24" dur="1000" fill="hold"/>
                                        <p:tgtEl>
                                          <p:spTgt spid="8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1000" fill="hold"/>
                                        <p:tgtEl>
                                          <p:spTgt spid="87"/>
                                        </p:tgtEl>
                                        <p:attrNameLst>
                                          <p:attrName>ppt_x</p:attrName>
                                        </p:attrNameLst>
                                      </p:cBhvr>
                                      <p:tavLst>
                                        <p:tav tm="0">
                                          <p:val>
                                            <p:strVal val="1+#ppt_w/2"/>
                                          </p:val>
                                        </p:tav>
                                        <p:tav tm="100000">
                                          <p:val>
                                            <p:strVal val="#ppt_x"/>
                                          </p:val>
                                        </p:tav>
                                      </p:tavLst>
                                    </p:anim>
                                    <p:anim calcmode="lin" valueType="num">
                                      <p:cBhvr additive="base">
                                        <p:cTn id="28" dur="1000" fill="hold"/>
                                        <p:tgtEl>
                                          <p:spTgt spid="8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1000" fill="hold"/>
                                        <p:tgtEl>
                                          <p:spTgt spid="88"/>
                                        </p:tgtEl>
                                        <p:attrNameLst>
                                          <p:attrName>ppt_x</p:attrName>
                                        </p:attrNameLst>
                                      </p:cBhvr>
                                      <p:tavLst>
                                        <p:tav tm="0">
                                          <p:val>
                                            <p:strVal val="1+#ppt_w/2"/>
                                          </p:val>
                                        </p:tav>
                                        <p:tav tm="100000">
                                          <p:val>
                                            <p:strVal val="#ppt_x"/>
                                          </p:val>
                                        </p:tav>
                                      </p:tavLst>
                                    </p:anim>
                                    <p:anim calcmode="lin" valueType="num">
                                      <p:cBhvr additive="base">
                                        <p:cTn id="32" dur="1000" fill="hold"/>
                                        <p:tgtEl>
                                          <p:spTgt spid="8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0-#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6" grpId="0"/>
      <p:bldP spid="87" grpId="0"/>
      <p:bldP spid="8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4" name="文本框 3">
            <a:extLst>
              <a:ext uri="{FF2B5EF4-FFF2-40B4-BE49-F238E27FC236}">
                <a16:creationId xmlns:a16="http://schemas.microsoft.com/office/drawing/2014/main" id="{77C82A3F-7EA0-47D2-8D75-BDA27172096F}"/>
              </a:ext>
            </a:extLst>
          </p:cNvPr>
          <p:cNvSpPr txBox="1"/>
          <p:nvPr/>
        </p:nvSpPr>
        <p:spPr>
          <a:xfrm>
            <a:off x="6581557" y="2813054"/>
            <a:ext cx="4664662" cy="571951"/>
          </a:xfrm>
          <a:prstGeom prst="rect">
            <a:avLst/>
          </a:prstGeom>
          <a:noFill/>
        </p:spPr>
        <p:txBody>
          <a:bodyPr wrap="square" rtlCol="0">
            <a:spAutoFit/>
          </a:bodyPr>
          <a:lstStyle/>
          <a:p>
            <a:pPr algn="just">
              <a:lnSpc>
                <a:spcPts val="2000"/>
              </a:lnSpc>
            </a:pPr>
            <a:r>
              <a:rPr lang="en-US" altLang="zh-CN"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5" name="文本框 4">
            <a:extLst>
              <a:ext uri="{FF2B5EF4-FFF2-40B4-BE49-F238E27FC236}">
                <a16:creationId xmlns:a16="http://schemas.microsoft.com/office/drawing/2014/main" id="{711CD165-059C-4F47-B4F9-BE0E17EF8D25}"/>
              </a:ext>
            </a:extLst>
          </p:cNvPr>
          <p:cNvSpPr txBox="1"/>
          <p:nvPr/>
        </p:nvSpPr>
        <p:spPr>
          <a:xfrm>
            <a:off x="6581555" y="2328825"/>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6" name="文本框 5">
            <a:extLst>
              <a:ext uri="{FF2B5EF4-FFF2-40B4-BE49-F238E27FC236}">
                <a16:creationId xmlns:a16="http://schemas.microsoft.com/office/drawing/2014/main" id="{A1ED730B-6DD4-4241-BAA2-9DE0CC11F9DB}"/>
              </a:ext>
            </a:extLst>
          </p:cNvPr>
          <p:cNvSpPr txBox="1"/>
          <p:nvPr/>
        </p:nvSpPr>
        <p:spPr>
          <a:xfrm>
            <a:off x="6497944" y="4139667"/>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7" name="文本框 6">
            <a:extLst>
              <a:ext uri="{FF2B5EF4-FFF2-40B4-BE49-F238E27FC236}">
                <a16:creationId xmlns:a16="http://schemas.microsoft.com/office/drawing/2014/main" id="{B88E76DD-77E3-4E50-81E2-97827AB33FC3}"/>
              </a:ext>
            </a:extLst>
          </p:cNvPr>
          <p:cNvSpPr txBox="1"/>
          <p:nvPr/>
        </p:nvSpPr>
        <p:spPr>
          <a:xfrm>
            <a:off x="8394310" y="4139667"/>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8" name="直接连接符 7">
            <a:extLst>
              <a:ext uri="{FF2B5EF4-FFF2-40B4-BE49-F238E27FC236}">
                <a16:creationId xmlns:a16="http://schemas.microsoft.com/office/drawing/2014/main" id="{236871D7-8878-4644-AD21-09D4D0165860}"/>
              </a:ext>
            </a:extLst>
          </p:cNvPr>
          <p:cNvCxnSpPr/>
          <p:nvPr/>
        </p:nvCxnSpPr>
        <p:spPr>
          <a:xfrm>
            <a:off x="7111604" y="4031716"/>
            <a:ext cx="26935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E02A8D7E-E6E6-4224-B5DD-713FB504C90B}"/>
              </a:ext>
            </a:extLst>
          </p:cNvPr>
          <p:cNvCxnSpPr/>
          <p:nvPr/>
        </p:nvCxnSpPr>
        <p:spPr>
          <a:xfrm>
            <a:off x="8978781" y="4031716"/>
            <a:ext cx="26935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04EE9021-168C-401F-A0D7-1B5677ABF932}"/>
              </a:ext>
            </a:extLst>
          </p:cNvPr>
          <p:cNvSpPr txBox="1"/>
          <p:nvPr/>
        </p:nvSpPr>
        <p:spPr>
          <a:xfrm>
            <a:off x="945785" y="2813349"/>
            <a:ext cx="4664662" cy="571951"/>
          </a:xfrm>
          <a:prstGeom prst="rect">
            <a:avLst/>
          </a:prstGeom>
          <a:noFill/>
        </p:spPr>
        <p:txBody>
          <a:bodyPr wrap="square" rtlCol="0">
            <a:spAutoFit/>
          </a:bodyPr>
          <a:lstStyle/>
          <a:p>
            <a:pPr algn="r">
              <a:lnSpc>
                <a:spcPts val="2000"/>
              </a:lnSpc>
            </a:pPr>
            <a:r>
              <a:rPr lang="en-US" altLang="zh-CN"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2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1" name="文本框 10">
            <a:extLst>
              <a:ext uri="{FF2B5EF4-FFF2-40B4-BE49-F238E27FC236}">
                <a16:creationId xmlns:a16="http://schemas.microsoft.com/office/drawing/2014/main" id="{E78E620B-67E5-444C-B5CC-1B35FEDDC81E}"/>
              </a:ext>
            </a:extLst>
          </p:cNvPr>
          <p:cNvSpPr txBox="1"/>
          <p:nvPr/>
        </p:nvSpPr>
        <p:spPr>
          <a:xfrm>
            <a:off x="3592292" y="2329120"/>
            <a:ext cx="2018155" cy="461665"/>
          </a:xfrm>
          <a:prstGeom prst="rect">
            <a:avLst/>
          </a:prstGeom>
          <a:noFill/>
        </p:spPr>
        <p:txBody>
          <a:bodyPr wrap="square" rtlCol="0">
            <a:spAutoFit/>
          </a:bodyPr>
          <a:lstStyle/>
          <a:p>
            <a:pPr algn="r"/>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2" name="文本框 11">
            <a:extLst>
              <a:ext uri="{FF2B5EF4-FFF2-40B4-BE49-F238E27FC236}">
                <a16:creationId xmlns:a16="http://schemas.microsoft.com/office/drawing/2014/main" id="{C9D87982-6BE4-4073-9D5F-E76D87CD38A6}"/>
              </a:ext>
            </a:extLst>
          </p:cNvPr>
          <p:cNvSpPr txBox="1"/>
          <p:nvPr/>
        </p:nvSpPr>
        <p:spPr>
          <a:xfrm>
            <a:off x="2475293" y="4139667"/>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A022CB12-31EA-4AC1-88B6-1058CDD146D7}"/>
              </a:ext>
            </a:extLst>
          </p:cNvPr>
          <p:cNvSpPr txBox="1"/>
          <p:nvPr/>
        </p:nvSpPr>
        <p:spPr>
          <a:xfrm>
            <a:off x="4371659" y="4139667"/>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4" name="直接连接符 13">
            <a:extLst>
              <a:ext uri="{FF2B5EF4-FFF2-40B4-BE49-F238E27FC236}">
                <a16:creationId xmlns:a16="http://schemas.microsoft.com/office/drawing/2014/main" id="{CF9AF51C-F8A5-426B-B786-8557D7826C2E}"/>
              </a:ext>
            </a:extLst>
          </p:cNvPr>
          <p:cNvCxnSpPr/>
          <p:nvPr/>
        </p:nvCxnSpPr>
        <p:spPr>
          <a:xfrm>
            <a:off x="3088953" y="4031716"/>
            <a:ext cx="26935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3CB3F5BE-6169-4A45-9355-14EF049217C2}"/>
              </a:ext>
            </a:extLst>
          </p:cNvPr>
          <p:cNvCxnSpPr/>
          <p:nvPr/>
        </p:nvCxnSpPr>
        <p:spPr>
          <a:xfrm>
            <a:off x="4956130" y="4031716"/>
            <a:ext cx="26935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718896"/>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0-#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0-#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1000" fill="hold"/>
                                        <p:tgtEl>
                                          <p:spTgt spid="8"/>
                                        </p:tgtEl>
                                        <p:attrNameLst>
                                          <p:attrName>ppt_x</p:attrName>
                                        </p:attrNameLst>
                                      </p:cBhvr>
                                      <p:tavLst>
                                        <p:tav tm="0">
                                          <p:val>
                                            <p:strVal val="0-#ppt_w/2"/>
                                          </p:val>
                                        </p:tav>
                                        <p:tav tm="100000">
                                          <p:val>
                                            <p:strVal val="#ppt_x"/>
                                          </p:val>
                                        </p:tav>
                                      </p:tavLst>
                                    </p:anim>
                                    <p:anim calcmode="lin" valueType="num">
                                      <p:cBhvr additive="base">
                                        <p:cTn id="40" dur="1000" fill="hold"/>
                                        <p:tgtEl>
                                          <p:spTgt spid="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0-#ppt_w/2"/>
                                          </p:val>
                                        </p:tav>
                                        <p:tav tm="100000">
                                          <p:val>
                                            <p:strVal val="#ppt_x"/>
                                          </p:val>
                                        </p:tav>
                                      </p:tavLst>
                                    </p:anim>
                                    <p:anim calcmode="lin" valueType="num">
                                      <p:cBhvr additive="base">
                                        <p:cTn id="44" dur="10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000" fill="hold"/>
                                        <p:tgtEl>
                                          <p:spTgt spid="14"/>
                                        </p:tgtEl>
                                        <p:attrNameLst>
                                          <p:attrName>ppt_x</p:attrName>
                                        </p:attrNameLst>
                                      </p:cBhvr>
                                      <p:tavLst>
                                        <p:tav tm="0">
                                          <p:val>
                                            <p:strVal val="0-#ppt_w/2"/>
                                          </p:val>
                                        </p:tav>
                                        <p:tav tm="100000">
                                          <p:val>
                                            <p:strVal val="#ppt_x"/>
                                          </p:val>
                                        </p:tav>
                                      </p:tavLst>
                                    </p:anim>
                                    <p:anim calcmode="lin" valueType="num">
                                      <p:cBhvr additive="base">
                                        <p:cTn id="48" dur="10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1000" fill="hold"/>
                                        <p:tgtEl>
                                          <p:spTgt spid="15"/>
                                        </p:tgtEl>
                                        <p:attrNameLst>
                                          <p:attrName>ppt_x</p:attrName>
                                        </p:attrNameLst>
                                      </p:cBhvr>
                                      <p:tavLst>
                                        <p:tav tm="0">
                                          <p:val>
                                            <p:strVal val="0-#ppt_w/2"/>
                                          </p:val>
                                        </p:tav>
                                        <p:tav tm="100000">
                                          <p:val>
                                            <p:strVal val="#ppt_x"/>
                                          </p:val>
                                        </p:tav>
                                      </p:tavLst>
                                    </p:anim>
                                    <p:anim calcmode="lin" valueType="num">
                                      <p:cBhvr additive="base">
                                        <p:cTn id="5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6" name="文本框 5">
            <a:extLst>
              <a:ext uri="{FF2B5EF4-FFF2-40B4-BE49-F238E27FC236}">
                <a16:creationId xmlns:a16="http://schemas.microsoft.com/office/drawing/2014/main" id="{DFA1B7F8-D930-4588-8BE8-5B8A856639BF}"/>
              </a:ext>
            </a:extLst>
          </p:cNvPr>
          <p:cNvSpPr txBox="1"/>
          <p:nvPr/>
        </p:nvSpPr>
        <p:spPr>
          <a:xfrm>
            <a:off x="6438816" y="3097618"/>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7" name="文本框 6">
            <a:extLst>
              <a:ext uri="{FF2B5EF4-FFF2-40B4-BE49-F238E27FC236}">
                <a16:creationId xmlns:a16="http://schemas.microsoft.com/office/drawing/2014/main" id="{648F7B60-C289-4EE5-B355-ADCA6D7FF98C}"/>
              </a:ext>
            </a:extLst>
          </p:cNvPr>
          <p:cNvSpPr txBox="1"/>
          <p:nvPr/>
        </p:nvSpPr>
        <p:spPr>
          <a:xfrm>
            <a:off x="6488435" y="3497728"/>
            <a:ext cx="4442389" cy="1851789"/>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just">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8" name="文本框 7">
            <a:extLst>
              <a:ext uri="{FF2B5EF4-FFF2-40B4-BE49-F238E27FC236}">
                <a16:creationId xmlns:a16="http://schemas.microsoft.com/office/drawing/2014/main" id="{EBE60A99-48F3-4915-A271-C4134BC990AF}"/>
              </a:ext>
            </a:extLst>
          </p:cNvPr>
          <p:cNvSpPr txBox="1"/>
          <p:nvPr/>
        </p:nvSpPr>
        <p:spPr>
          <a:xfrm>
            <a:off x="6488436" y="2562478"/>
            <a:ext cx="3609073" cy="461665"/>
          </a:xfrm>
          <a:prstGeom prst="rect">
            <a:avLst/>
          </a:prstGeom>
          <a:noFill/>
        </p:spPr>
        <p:txBody>
          <a:bodyPr wrap="square" rtlCol="0">
            <a:spAutoFit/>
          </a:bodyPr>
          <a:lstStyle/>
          <a:p>
            <a:pPr algn="just"/>
            <a:r>
              <a:rPr lang="en-US" altLang="zh-CN"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BUSINESS SUMMARY</a:t>
            </a:r>
            <a:endParaRPr lang="zh-CN" altLang="en-US"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665691179"/>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5" name="文本框 4">
            <a:extLst>
              <a:ext uri="{FF2B5EF4-FFF2-40B4-BE49-F238E27FC236}">
                <a16:creationId xmlns:a16="http://schemas.microsoft.com/office/drawing/2014/main" id="{EA688BC5-9EA5-4925-BE77-7354D552E083}"/>
              </a:ext>
            </a:extLst>
          </p:cNvPr>
          <p:cNvSpPr txBox="1"/>
          <p:nvPr/>
        </p:nvSpPr>
        <p:spPr>
          <a:xfrm>
            <a:off x="2010714" y="4789484"/>
            <a:ext cx="1753034" cy="889987"/>
          </a:xfrm>
          <a:prstGeom prst="rect">
            <a:avLst/>
          </a:prstGeom>
          <a:noFill/>
        </p:spPr>
        <p:txBody>
          <a:bodyPr wrap="square" rtlCol="0">
            <a:spAutoFit/>
          </a:bodyPr>
          <a:lstStyle/>
          <a:p>
            <a:pPr algn="ctr">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6" name="文本框 5">
            <a:extLst>
              <a:ext uri="{FF2B5EF4-FFF2-40B4-BE49-F238E27FC236}">
                <a16:creationId xmlns:a16="http://schemas.microsoft.com/office/drawing/2014/main" id="{B2B057C6-9FE4-44BF-958E-E0FC4D0D450D}"/>
              </a:ext>
            </a:extLst>
          </p:cNvPr>
          <p:cNvSpPr txBox="1"/>
          <p:nvPr/>
        </p:nvSpPr>
        <p:spPr>
          <a:xfrm>
            <a:off x="2092686" y="4394109"/>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7" name="文本框 6">
            <a:extLst>
              <a:ext uri="{FF2B5EF4-FFF2-40B4-BE49-F238E27FC236}">
                <a16:creationId xmlns:a16="http://schemas.microsoft.com/office/drawing/2014/main" id="{8026C62E-E6ED-47BB-9337-4647B3DB6C5E}"/>
              </a:ext>
            </a:extLst>
          </p:cNvPr>
          <p:cNvSpPr txBox="1"/>
          <p:nvPr/>
        </p:nvSpPr>
        <p:spPr>
          <a:xfrm>
            <a:off x="2310809" y="2314160"/>
            <a:ext cx="7570381" cy="1082348"/>
          </a:xfrm>
          <a:prstGeom prst="rect">
            <a:avLst/>
          </a:prstGeom>
          <a:noFill/>
        </p:spPr>
        <p:txBody>
          <a:bodyPr wrap="square" rtlCol="0">
            <a:spAutoFit/>
          </a:bodyPr>
          <a:lstStyle/>
          <a:p>
            <a:pPr algn="ctr">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ctr">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9" name="文本框 8">
            <a:extLst>
              <a:ext uri="{FF2B5EF4-FFF2-40B4-BE49-F238E27FC236}">
                <a16:creationId xmlns:a16="http://schemas.microsoft.com/office/drawing/2014/main" id="{96DEC779-2DC8-4453-8636-F1CCDB7B05E0}"/>
              </a:ext>
            </a:extLst>
          </p:cNvPr>
          <p:cNvSpPr txBox="1"/>
          <p:nvPr/>
        </p:nvSpPr>
        <p:spPr>
          <a:xfrm>
            <a:off x="4176212" y="4789484"/>
            <a:ext cx="1753034" cy="889987"/>
          </a:xfrm>
          <a:prstGeom prst="rect">
            <a:avLst/>
          </a:prstGeom>
          <a:noFill/>
        </p:spPr>
        <p:txBody>
          <a:bodyPr wrap="square" rtlCol="0">
            <a:spAutoFit/>
          </a:bodyPr>
          <a:lstStyle/>
          <a:p>
            <a:pPr algn="ctr">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0" name="文本框 9">
            <a:extLst>
              <a:ext uri="{FF2B5EF4-FFF2-40B4-BE49-F238E27FC236}">
                <a16:creationId xmlns:a16="http://schemas.microsoft.com/office/drawing/2014/main" id="{E258575E-6DB0-4AB2-9DD6-80D42B8AF360}"/>
              </a:ext>
            </a:extLst>
          </p:cNvPr>
          <p:cNvSpPr txBox="1"/>
          <p:nvPr/>
        </p:nvSpPr>
        <p:spPr>
          <a:xfrm>
            <a:off x="4258184" y="4394109"/>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2" name="文本框 11">
            <a:extLst>
              <a:ext uri="{FF2B5EF4-FFF2-40B4-BE49-F238E27FC236}">
                <a16:creationId xmlns:a16="http://schemas.microsoft.com/office/drawing/2014/main" id="{F499310B-7114-42A4-A5DE-6D7879DC7B40}"/>
              </a:ext>
            </a:extLst>
          </p:cNvPr>
          <p:cNvSpPr txBox="1"/>
          <p:nvPr/>
        </p:nvSpPr>
        <p:spPr>
          <a:xfrm>
            <a:off x="6341710" y="4789484"/>
            <a:ext cx="1753034" cy="889987"/>
          </a:xfrm>
          <a:prstGeom prst="rect">
            <a:avLst/>
          </a:prstGeom>
          <a:noFill/>
        </p:spPr>
        <p:txBody>
          <a:bodyPr wrap="square" rtlCol="0">
            <a:spAutoFit/>
          </a:bodyPr>
          <a:lstStyle/>
          <a:p>
            <a:pPr algn="ctr">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8C124D95-C6FF-412C-8A97-732113C40806}"/>
              </a:ext>
            </a:extLst>
          </p:cNvPr>
          <p:cNvSpPr txBox="1"/>
          <p:nvPr/>
        </p:nvSpPr>
        <p:spPr>
          <a:xfrm>
            <a:off x="6423682" y="4394109"/>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5" name="文本框 14">
            <a:extLst>
              <a:ext uri="{FF2B5EF4-FFF2-40B4-BE49-F238E27FC236}">
                <a16:creationId xmlns:a16="http://schemas.microsoft.com/office/drawing/2014/main" id="{7AC8150C-19B8-4D86-91E5-2894333FD575}"/>
              </a:ext>
            </a:extLst>
          </p:cNvPr>
          <p:cNvSpPr txBox="1"/>
          <p:nvPr/>
        </p:nvSpPr>
        <p:spPr>
          <a:xfrm>
            <a:off x="8507208" y="4789484"/>
            <a:ext cx="1753034" cy="889987"/>
          </a:xfrm>
          <a:prstGeom prst="rect">
            <a:avLst/>
          </a:prstGeom>
          <a:noFill/>
        </p:spPr>
        <p:txBody>
          <a:bodyPr wrap="square" rtlCol="0">
            <a:spAutoFit/>
          </a:bodyPr>
          <a:lstStyle/>
          <a:p>
            <a:pPr algn="ctr">
              <a:lnSpc>
                <a:spcPts val="16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6" name="文本框 15">
            <a:extLst>
              <a:ext uri="{FF2B5EF4-FFF2-40B4-BE49-F238E27FC236}">
                <a16:creationId xmlns:a16="http://schemas.microsoft.com/office/drawing/2014/main" id="{8DA8460B-D6C8-414D-8DF0-6E36482BC1B9}"/>
              </a:ext>
            </a:extLst>
          </p:cNvPr>
          <p:cNvSpPr txBox="1"/>
          <p:nvPr/>
        </p:nvSpPr>
        <p:spPr>
          <a:xfrm>
            <a:off x="8589180" y="4394109"/>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nvGrpSpPr>
          <p:cNvPr id="17" name="组合 16">
            <a:extLst>
              <a:ext uri="{FF2B5EF4-FFF2-40B4-BE49-F238E27FC236}">
                <a16:creationId xmlns:a16="http://schemas.microsoft.com/office/drawing/2014/main" id="{F4D69022-9C97-4630-B134-773A13306C7A}"/>
              </a:ext>
            </a:extLst>
          </p:cNvPr>
          <p:cNvGrpSpPr/>
          <p:nvPr/>
        </p:nvGrpSpPr>
        <p:grpSpPr>
          <a:xfrm>
            <a:off x="2525983" y="3758042"/>
            <a:ext cx="563894" cy="514008"/>
            <a:chOff x="2326001" y="2234852"/>
            <a:chExt cx="563894" cy="514008"/>
          </a:xfrm>
        </p:grpSpPr>
        <p:sp>
          <p:nvSpPr>
            <p:cNvPr id="18" name="矩形 17">
              <a:extLst>
                <a:ext uri="{FF2B5EF4-FFF2-40B4-BE49-F238E27FC236}">
                  <a16:creationId xmlns:a16="http://schemas.microsoft.com/office/drawing/2014/main" id="{5E048CBE-D5A7-4116-B440-197B1F2C9A34}"/>
                </a:ext>
              </a:extLst>
            </p:cNvPr>
            <p:cNvSpPr/>
            <p:nvPr/>
          </p:nvSpPr>
          <p:spPr>
            <a:xfrm>
              <a:off x="2350944" y="2234852"/>
              <a:ext cx="514008" cy="514008"/>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 name="文本框 18">
              <a:extLst>
                <a:ext uri="{FF2B5EF4-FFF2-40B4-BE49-F238E27FC236}">
                  <a16:creationId xmlns:a16="http://schemas.microsoft.com/office/drawing/2014/main" id="{262AC7F2-18CA-4899-9D7F-54C70E2A0ABF}"/>
                </a:ext>
              </a:extLst>
            </p:cNvPr>
            <p:cNvSpPr txBox="1"/>
            <p:nvPr/>
          </p:nvSpPr>
          <p:spPr>
            <a:xfrm>
              <a:off x="2326001" y="2307190"/>
              <a:ext cx="563894" cy="369332"/>
            </a:xfrm>
            <a:prstGeom prst="rect">
              <a:avLst/>
            </a:prstGeom>
            <a:noFill/>
          </p:spPr>
          <p:txBody>
            <a:bodyPr wrap="square" rtlCol="0">
              <a:spAutoFit/>
            </a:bodyPr>
            <a:lstStyle/>
            <a:p>
              <a:pPr algn="ct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01</a:t>
              </a: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grpSp>
        <p:nvGrpSpPr>
          <p:cNvPr id="20" name="组合 19">
            <a:extLst>
              <a:ext uri="{FF2B5EF4-FFF2-40B4-BE49-F238E27FC236}">
                <a16:creationId xmlns:a16="http://schemas.microsoft.com/office/drawing/2014/main" id="{A08167DC-1D64-4847-93DE-76029B8B5289}"/>
              </a:ext>
            </a:extLst>
          </p:cNvPr>
          <p:cNvGrpSpPr/>
          <p:nvPr/>
        </p:nvGrpSpPr>
        <p:grpSpPr>
          <a:xfrm>
            <a:off x="4770782" y="3758042"/>
            <a:ext cx="563894" cy="514008"/>
            <a:chOff x="2326001" y="2234852"/>
            <a:chExt cx="563894" cy="514008"/>
          </a:xfrm>
        </p:grpSpPr>
        <p:sp>
          <p:nvSpPr>
            <p:cNvPr id="21" name="矩形 20">
              <a:extLst>
                <a:ext uri="{FF2B5EF4-FFF2-40B4-BE49-F238E27FC236}">
                  <a16:creationId xmlns:a16="http://schemas.microsoft.com/office/drawing/2014/main" id="{0DE2BF3C-5301-4BD3-B77A-901A70EAD4FD}"/>
                </a:ext>
              </a:extLst>
            </p:cNvPr>
            <p:cNvSpPr/>
            <p:nvPr/>
          </p:nvSpPr>
          <p:spPr>
            <a:xfrm>
              <a:off x="2350944" y="2234852"/>
              <a:ext cx="514008" cy="514008"/>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文本框 21">
              <a:extLst>
                <a:ext uri="{FF2B5EF4-FFF2-40B4-BE49-F238E27FC236}">
                  <a16:creationId xmlns:a16="http://schemas.microsoft.com/office/drawing/2014/main" id="{1378F47D-F6B9-4F10-92CB-109E7F549A78}"/>
                </a:ext>
              </a:extLst>
            </p:cNvPr>
            <p:cNvSpPr txBox="1"/>
            <p:nvPr/>
          </p:nvSpPr>
          <p:spPr>
            <a:xfrm>
              <a:off x="2326001" y="2307190"/>
              <a:ext cx="563894" cy="369332"/>
            </a:xfrm>
            <a:prstGeom prst="rect">
              <a:avLst/>
            </a:prstGeom>
            <a:noFill/>
          </p:spPr>
          <p:txBody>
            <a:bodyPr wrap="square" rtlCol="0">
              <a:spAutoFit/>
            </a:bodyPr>
            <a:lstStyle/>
            <a:p>
              <a:pPr algn="ct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02</a:t>
              </a: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grpSp>
        <p:nvGrpSpPr>
          <p:cNvPr id="23" name="组合 22">
            <a:extLst>
              <a:ext uri="{FF2B5EF4-FFF2-40B4-BE49-F238E27FC236}">
                <a16:creationId xmlns:a16="http://schemas.microsoft.com/office/drawing/2014/main" id="{86A1488C-552B-487E-9307-8B18B9953751}"/>
              </a:ext>
            </a:extLst>
          </p:cNvPr>
          <p:cNvGrpSpPr/>
          <p:nvPr/>
        </p:nvGrpSpPr>
        <p:grpSpPr>
          <a:xfrm>
            <a:off x="6936280" y="3758042"/>
            <a:ext cx="563894" cy="514008"/>
            <a:chOff x="2326001" y="2234852"/>
            <a:chExt cx="563894" cy="514008"/>
          </a:xfrm>
        </p:grpSpPr>
        <p:sp>
          <p:nvSpPr>
            <p:cNvPr id="24" name="矩形 23">
              <a:extLst>
                <a:ext uri="{FF2B5EF4-FFF2-40B4-BE49-F238E27FC236}">
                  <a16:creationId xmlns:a16="http://schemas.microsoft.com/office/drawing/2014/main" id="{D81CA37D-EBD7-4303-AA16-0810A50C0BFE}"/>
                </a:ext>
              </a:extLst>
            </p:cNvPr>
            <p:cNvSpPr/>
            <p:nvPr/>
          </p:nvSpPr>
          <p:spPr>
            <a:xfrm>
              <a:off x="2350944" y="2234852"/>
              <a:ext cx="514008" cy="514008"/>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5" name="文本框 24">
              <a:extLst>
                <a:ext uri="{FF2B5EF4-FFF2-40B4-BE49-F238E27FC236}">
                  <a16:creationId xmlns:a16="http://schemas.microsoft.com/office/drawing/2014/main" id="{42C57B42-1B8F-4FCB-8963-53952BC536AB}"/>
                </a:ext>
              </a:extLst>
            </p:cNvPr>
            <p:cNvSpPr txBox="1"/>
            <p:nvPr/>
          </p:nvSpPr>
          <p:spPr>
            <a:xfrm>
              <a:off x="2326001" y="2307190"/>
              <a:ext cx="563894" cy="369332"/>
            </a:xfrm>
            <a:prstGeom prst="rect">
              <a:avLst/>
            </a:prstGeom>
            <a:noFill/>
          </p:spPr>
          <p:txBody>
            <a:bodyPr wrap="square" rtlCol="0">
              <a:spAutoFit/>
            </a:bodyPr>
            <a:lstStyle/>
            <a:p>
              <a:pPr algn="ct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03</a:t>
              </a: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grpSp>
        <p:nvGrpSpPr>
          <p:cNvPr id="26" name="组合 25">
            <a:extLst>
              <a:ext uri="{FF2B5EF4-FFF2-40B4-BE49-F238E27FC236}">
                <a16:creationId xmlns:a16="http://schemas.microsoft.com/office/drawing/2014/main" id="{37A81920-92D5-4661-8309-3F9B5C90331F}"/>
              </a:ext>
            </a:extLst>
          </p:cNvPr>
          <p:cNvGrpSpPr/>
          <p:nvPr/>
        </p:nvGrpSpPr>
        <p:grpSpPr>
          <a:xfrm>
            <a:off x="9101778" y="3758042"/>
            <a:ext cx="563894" cy="514008"/>
            <a:chOff x="2326001" y="2234852"/>
            <a:chExt cx="563894" cy="514008"/>
          </a:xfrm>
        </p:grpSpPr>
        <p:sp>
          <p:nvSpPr>
            <p:cNvPr id="27" name="矩形 26">
              <a:extLst>
                <a:ext uri="{FF2B5EF4-FFF2-40B4-BE49-F238E27FC236}">
                  <a16:creationId xmlns:a16="http://schemas.microsoft.com/office/drawing/2014/main" id="{05A33C5A-9888-4310-AF0E-773492A1B640}"/>
                </a:ext>
              </a:extLst>
            </p:cNvPr>
            <p:cNvSpPr/>
            <p:nvPr/>
          </p:nvSpPr>
          <p:spPr>
            <a:xfrm>
              <a:off x="2350944" y="2234852"/>
              <a:ext cx="514008" cy="514008"/>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8" name="文本框 27">
              <a:extLst>
                <a:ext uri="{FF2B5EF4-FFF2-40B4-BE49-F238E27FC236}">
                  <a16:creationId xmlns:a16="http://schemas.microsoft.com/office/drawing/2014/main" id="{AFA423E1-7F17-4892-9019-EF763778316B}"/>
                </a:ext>
              </a:extLst>
            </p:cNvPr>
            <p:cNvSpPr txBox="1"/>
            <p:nvPr/>
          </p:nvSpPr>
          <p:spPr>
            <a:xfrm>
              <a:off x="2326001" y="2307190"/>
              <a:ext cx="563894" cy="369332"/>
            </a:xfrm>
            <a:prstGeom prst="rect">
              <a:avLst/>
            </a:prstGeom>
            <a:noFill/>
          </p:spPr>
          <p:txBody>
            <a:bodyPr wrap="square" rtlCol="0">
              <a:spAutoFit/>
            </a:bodyPr>
            <a:lstStyle/>
            <a:p>
              <a:pPr algn="ct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04</a:t>
              </a: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spTree>
    <p:extLst>
      <p:ext uri="{BB962C8B-B14F-4D97-AF65-F5344CB8AC3E}">
        <p14:creationId xmlns:p14="http://schemas.microsoft.com/office/powerpoint/2010/main" val="2952478739"/>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ppt_x"/>
                                          </p:val>
                                        </p:tav>
                                        <p:tav tm="100000">
                                          <p:val>
                                            <p:strVal val="#ppt_x"/>
                                          </p:val>
                                        </p:tav>
                                      </p:tavLst>
                                    </p:anim>
                                    <p:anim calcmode="lin" valueType="num">
                                      <p:cBhvr additive="base">
                                        <p:cTn id="36" dur="10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000" fill="hold"/>
                                        <p:tgtEl>
                                          <p:spTgt spid="16"/>
                                        </p:tgtEl>
                                        <p:attrNameLst>
                                          <p:attrName>ppt_x</p:attrName>
                                        </p:attrNameLst>
                                      </p:cBhvr>
                                      <p:tavLst>
                                        <p:tav tm="0">
                                          <p:val>
                                            <p:strVal val="#ppt_x"/>
                                          </p:val>
                                        </p:tav>
                                        <p:tav tm="100000">
                                          <p:val>
                                            <p:strVal val="#ppt_x"/>
                                          </p:val>
                                        </p:tav>
                                      </p:tavLst>
                                    </p:anim>
                                    <p:anim calcmode="lin" valueType="num">
                                      <p:cBhvr additive="base">
                                        <p:cTn id="40" dur="1000" fill="hold"/>
                                        <p:tgtEl>
                                          <p:spTgt spid="16"/>
                                        </p:tgtEl>
                                        <p:attrNameLst>
                                          <p:attrName>ppt_y</p:attrName>
                                        </p:attrNameLst>
                                      </p:cBhvr>
                                      <p:tavLst>
                                        <p:tav tm="0">
                                          <p:val>
                                            <p:strVal val="1+#ppt_h/2"/>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1000"/>
                                        <p:tgtEl>
                                          <p:spTgt spid="26"/>
                                        </p:tgtEl>
                                      </p:cBhvr>
                                    </p:animEffect>
                                    <p:anim calcmode="lin" valueType="num">
                                      <p:cBhvr>
                                        <p:cTn id="59" dur="1000" fill="hold"/>
                                        <p:tgtEl>
                                          <p:spTgt spid="26"/>
                                        </p:tgtEl>
                                        <p:attrNameLst>
                                          <p:attrName>ppt_x</p:attrName>
                                        </p:attrNameLst>
                                      </p:cBhvr>
                                      <p:tavLst>
                                        <p:tav tm="0">
                                          <p:val>
                                            <p:strVal val="#ppt_x"/>
                                          </p:val>
                                        </p:tav>
                                        <p:tav tm="100000">
                                          <p:val>
                                            <p:strVal val="#ppt_x"/>
                                          </p:val>
                                        </p:tav>
                                      </p:tavLst>
                                    </p:anim>
                                    <p:anim calcmode="lin" valueType="num">
                                      <p:cBhvr>
                                        <p:cTn id="6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2" grpId="0"/>
      <p:bldP spid="13"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graphicFrame>
        <p:nvGraphicFramePr>
          <p:cNvPr id="4" name="图表 3">
            <a:extLst>
              <a:ext uri="{FF2B5EF4-FFF2-40B4-BE49-F238E27FC236}">
                <a16:creationId xmlns:a16="http://schemas.microsoft.com/office/drawing/2014/main" id="{FB1925EA-FA46-4596-91EA-B07C81514264}"/>
              </a:ext>
            </a:extLst>
          </p:cNvPr>
          <p:cNvGraphicFramePr/>
          <p:nvPr>
            <p:extLst>
              <p:ext uri="{D42A27DB-BD31-4B8C-83A1-F6EECF244321}">
                <p14:modId xmlns:p14="http://schemas.microsoft.com/office/powerpoint/2010/main" val="795601853"/>
              </p:ext>
            </p:extLst>
          </p:nvPr>
        </p:nvGraphicFramePr>
        <p:xfrm>
          <a:off x="1321253" y="2348228"/>
          <a:ext cx="2785408" cy="2161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a:extLst>
              <a:ext uri="{FF2B5EF4-FFF2-40B4-BE49-F238E27FC236}">
                <a16:creationId xmlns:a16="http://schemas.microsoft.com/office/drawing/2014/main" id="{92ABFBCC-236F-4882-A935-05D1AA42A8F3}"/>
              </a:ext>
            </a:extLst>
          </p:cNvPr>
          <p:cNvGraphicFramePr/>
          <p:nvPr>
            <p:extLst>
              <p:ext uri="{D42A27DB-BD31-4B8C-83A1-F6EECF244321}">
                <p14:modId xmlns:p14="http://schemas.microsoft.com/office/powerpoint/2010/main" val="2303166031"/>
              </p:ext>
            </p:extLst>
          </p:nvPr>
        </p:nvGraphicFramePr>
        <p:xfrm>
          <a:off x="4670084" y="2348228"/>
          <a:ext cx="2785408" cy="21615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图表 5">
            <a:extLst>
              <a:ext uri="{FF2B5EF4-FFF2-40B4-BE49-F238E27FC236}">
                <a16:creationId xmlns:a16="http://schemas.microsoft.com/office/drawing/2014/main" id="{EDD2BD4E-93D5-405D-8A32-0762DA706D28}"/>
              </a:ext>
            </a:extLst>
          </p:cNvPr>
          <p:cNvGraphicFramePr/>
          <p:nvPr>
            <p:extLst>
              <p:ext uri="{D42A27DB-BD31-4B8C-83A1-F6EECF244321}">
                <p14:modId xmlns:p14="http://schemas.microsoft.com/office/powerpoint/2010/main" val="1272723556"/>
              </p:ext>
            </p:extLst>
          </p:nvPr>
        </p:nvGraphicFramePr>
        <p:xfrm>
          <a:off x="8018916" y="2348228"/>
          <a:ext cx="2785408" cy="2161544"/>
        </p:xfrm>
        <a:graphic>
          <a:graphicData uri="http://schemas.openxmlformats.org/drawingml/2006/chart">
            <c:chart xmlns:c="http://schemas.openxmlformats.org/drawingml/2006/chart" xmlns:r="http://schemas.openxmlformats.org/officeDocument/2006/relationships" r:id="rId5"/>
          </a:graphicData>
        </a:graphic>
      </p:graphicFrame>
      <p:sp>
        <p:nvSpPr>
          <p:cNvPr id="7" name="文本框 6">
            <a:extLst>
              <a:ext uri="{FF2B5EF4-FFF2-40B4-BE49-F238E27FC236}">
                <a16:creationId xmlns:a16="http://schemas.microsoft.com/office/drawing/2014/main" id="{CEDCF7E4-C863-4581-8301-440808264477}"/>
              </a:ext>
            </a:extLst>
          </p:cNvPr>
          <p:cNvSpPr txBox="1"/>
          <p:nvPr/>
        </p:nvSpPr>
        <p:spPr>
          <a:xfrm>
            <a:off x="1795283" y="4795963"/>
            <a:ext cx="2018155" cy="461665"/>
          </a:xfrm>
          <a:prstGeom prst="rect">
            <a:avLst/>
          </a:prstGeom>
          <a:noFill/>
        </p:spPr>
        <p:txBody>
          <a:bodyPr wrap="square" rtlCol="0">
            <a:spAutoFit/>
          </a:bodyPr>
          <a:lstStyle/>
          <a:p>
            <a:pPr algn="di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8" name="文本框 7">
            <a:extLst>
              <a:ext uri="{FF2B5EF4-FFF2-40B4-BE49-F238E27FC236}">
                <a16:creationId xmlns:a16="http://schemas.microsoft.com/office/drawing/2014/main" id="{5B9A22EA-AC63-4A2D-87BA-404B970F8CF1}"/>
              </a:ext>
            </a:extLst>
          </p:cNvPr>
          <p:cNvSpPr txBox="1"/>
          <p:nvPr/>
        </p:nvSpPr>
        <p:spPr>
          <a:xfrm>
            <a:off x="5053710" y="4795962"/>
            <a:ext cx="2018155" cy="461665"/>
          </a:xfrm>
          <a:prstGeom prst="rect">
            <a:avLst/>
          </a:prstGeom>
          <a:noFill/>
        </p:spPr>
        <p:txBody>
          <a:bodyPr wrap="square" rtlCol="0">
            <a:spAutoFit/>
          </a:bodyPr>
          <a:lstStyle/>
          <a:p>
            <a:pPr algn="di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9" name="文本框 8">
            <a:extLst>
              <a:ext uri="{FF2B5EF4-FFF2-40B4-BE49-F238E27FC236}">
                <a16:creationId xmlns:a16="http://schemas.microsoft.com/office/drawing/2014/main" id="{1AC899DF-16DD-4655-B0D4-6686654ED75B}"/>
              </a:ext>
            </a:extLst>
          </p:cNvPr>
          <p:cNvSpPr txBox="1"/>
          <p:nvPr/>
        </p:nvSpPr>
        <p:spPr>
          <a:xfrm>
            <a:off x="8419701" y="4795961"/>
            <a:ext cx="2018155" cy="461665"/>
          </a:xfrm>
          <a:prstGeom prst="rect">
            <a:avLst/>
          </a:prstGeom>
          <a:noFill/>
        </p:spPr>
        <p:txBody>
          <a:bodyPr wrap="square" rtlCol="0">
            <a:spAutoFit/>
          </a:bodyPr>
          <a:lstStyle/>
          <a:p>
            <a:pPr algn="dist"/>
            <a:r>
              <a:rPr lang="en-US" altLang="zh-CN"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0" name="文本框 9">
            <a:extLst>
              <a:ext uri="{FF2B5EF4-FFF2-40B4-BE49-F238E27FC236}">
                <a16:creationId xmlns:a16="http://schemas.microsoft.com/office/drawing/2014/main" id="{F25D26CC-6884-465F-852E-63A8DEDA1090}"/>
              </a:ext>
            </a:extLst>
          </p:cNvPr>
          <p:cNvSpPr txBox="1"/>
          <p:nvPr/>
        </p:nvSpPr>
        <p:spPr>
          <a:xfrm>
            <a:off x="1351813" y="5363519"/>
            <a:ext cx="2754848" cy="252633"/>
          </a:xfrm>
          <a:prstGeom prst="rect">
            <a:avLst/>
          </a:prstGeom>
          <a:noFill/>
        </p:spPr>
        <p:txBody>
          <a:bodyPr wrap="square">
            <a:spAutoFit/>
          </a:bodyPr>
          <a:lstStyle/>
          <a:p>
            <a:pPr algn="dist">
              <a:lnSpc>
                <a:spcPts val="1400"/>
              </a:lnSpc>
            </a:pPr>
            <a:r>
              <a:rPr lang="en-US" altLang="zh-CN" sz="1000" spc="100" dirty="0">
                <a:solidFill>
                  <a:schemeClr val="tx1">
                    <a:lumMod val="75000"/>
                    <a:lumOff val="25000"/>
                  </a:schemeClr>
                </a:solidFill>
                <a:latin typeface="字魂105号-简雅黑" panose="00000500000000000000" pitchFamily="2" charset="-122"/>
                <a:ea typeface="字魂105号-简雅黑" panose="00000500000000000000" pitchFamily="2" charset="-122"/>
              </a:rPr>
              <a:t>BUSINESS REPOET SUMMARY</a:t>
            </a:r>
            <a:endParaRPr lang="zh-CN" altLang="en-US" sz="1000" spc="100" dirty="0">
              <a:solidFill>
                <a:schemeClr val="tx1">
                  <a:lumMod val="75000"/>
                  <a:lumOff val="25000"/>
                </a:schemeClr>
              </a:solidFill>
              <a:latin typeface="字魂105号-简雅黑" panose="00000500000000000000" pitchFamily="2" charset="-122"/>
              <a:ea typeface="字魂105号-简雅黑" panose="00000500000000000000" pitchFamily="2" charset="-122"/>
            </a:endParaRPr>
          </a:p>
        </p:txBody>
      </p:sp>
      <p:sp>
        <p:nvSpPr>
          <p:cNvPr id="11" name="文本框 10">
            <a:extLst>
              <a:ext uri="{FF2B5EF4-FFF2-40B4-BE49-F238E27FC236}">
                <a16:creationId xmlns:a16="http://schemas.microsoft.com/office/drawing/2014/main" id="{EC550A2C-2BB6-4D17-9586-E29ED475E73E}"/>
              </a:ext>
            </a:extLst>
          </p:cNvPr>
          <p:cNvSpPr txBox="1"/>
          <p:nvPr/>
        </p:nvSpPr>
        <p:spPr>
          <a:xfrm>
            <a:off x="4718576" y="5363518"/>
            <a:ext cx="2754848" cy="252633"/>
          </a:xfrm>
          <a:prstGeom prst="rect">
            <a:avLst/>
          </a:prstGeom>
          <a:noFill/>
        </p:spPr>
        <p:txBody>
          <a:bodyPr wrap="square">
            <a:spAutoFit/>
          </a:bodyPr>
          <a:lstStyle/>
          <a:p>
            <a:pPr algn="dist">
              <a:lnSpc>
                <a:spcPts val="1400"/>
              </a:lnSpc>
            </a:pPr>
            <a:r>
              <a:rPr lang="en-US" altLang="zh-CN" sz="1000" spc="100" dirty="0">
                <a:solidFill>
                  <a:schemeClr val="tx1">
                    <a:lumMod val="75000"/>
                    <a:lumOff val="25000"/>
                  </a:schemeClr>
                </a:solidFill>
                <a:latin typeface="字魂105号-简雅黑" panose="00000500000000000000" pitchFamily="2" charset="-122"/>
                <a:ea typeface="字魂105号-简雅黑" panose="00000500000000000000" pitchFamily="2" charset="-122"/>
              </a:rPr>
              <a:t>BUSINESS REPOET SUMMARY</a:t>
            </a:r>
            <a:endParaRPr lang="zh-CN" altLang="en-US" sz="1000" spc="100" dirty="0">
              <a:solidFill>
                <a:schemeClr val="tx1">
                  <a:lumMod val="75000"/>
                  <a:lumOff val="25000"/>
                </a:schemeClr>
              </a:solidFill>
              <a:latin typeface="字魂105号-简雅黑" panose="00000500000000000000" pitchFamily="2" charset="-122"/>
              <a:ea typeface="字魂105号-简雅黑" panose="00000500000000000000" pitchFamily="2" charset="-122"/>
            </a:endParaRPr>
          </a:p>
        </p:txBody>
      </p:sp>
      <p:sp>
        <p:nvSpPr>
          <p:cNvPr id="12" name="文本框 11">
            <a:extLst>
              <a:ext uri="{FF2B5EF4-FFF2-40B4-BE49-F238E27FC236}">
                <a16:creationId xmlns:a16="http://schemas.microsoft.com/office/drawing/2014/main" id="{FF8AF973-5A94-4386-8FE1-50D330DE4F12}"/>
              </a:ext>
            </a:extLst>
          </p:cNvPr>
          <p:cNvSpPr txBox="1"/>
          <p:nvPr/>
        </p:nvSpPr>
        <p:spPr>
          <a:xfrm>
            <a:off x="8085339" y="5363517"/>
            <a:ext cx="2754848" cy="252633"/>
          </a:xfrm>
          <a:prstGeom prst="rect">
            <a:avLst/>
          </a:prstGeom>
          <a:noFill/>
        </p:spPr>
        <p:txBody>
          <a:bodyPr wrap="square">
            <a:spAutoFit/>
          </a:bodyPr>
          <a:lstStyle/>
          <a:p>
            <a:pPr algn="dist">
              <a:lnSpc>
                <a:spcPts val="1400"/>
              </a:lnSpc>
            </a:pPr>
            <a:r>
              <a:rPr lang="en-US" altLang="zh-CN" sz="1000" spc="100" dirty="0">
                <a:solidFill>
                  <a:schemeClr val="tx1">
                    <a:lumMod val="75000"/>
                    <a:lumOff val="25000"/>
                  </a:schemeClr>
                </a:solidFill>
                <a:latin typeface="字魂105号-简雅黑" panose="00000500000000000000" pitchFamily="2" charset="-122"/>
                <a:ea typeface="字魂105号-简雅黑" panose="00000500000000000000" pitchFamily="2" charset="-122"/>
              </a:rPr>
              <a:t>BUSINESS REPOET SUMMARY</a:t>
            </a:r>
            <a:endParaRPr lang="zh-CN" altLang="en-US" sz="1000" spc="100" dirty="0">
              <a:solidFill>
                <a:schemeClr val="tx1">
                  <a:lumMod val="75000"/>
                  <a:lumOff val="25000"/>
                </a:schemeClr>
              </a:solidFill>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400966918"/>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750"/>
                                        <p:tgtEl>
                                          <p:spTgt spid="5"/>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750"/>
                                        <p:tgtEl>
                                          <p:spTgt spid="6"/>
                                        </p:tgtEl>
                                      </p:cBhvr>
                                    </p:animEffect>
                                  </p:childTnLst>
                                </p:cTn>
                              </p:par>
                              <p:par>
                                <p:cTn id="14" presetID="2" presetClass="entr" presetSubtype="4" fill="hold" grpId="0"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ppt_x"/>
                                          </p:val>
                                        </p:tav>
                                        <p:tav tm="100000">
                                          <p:val>
                                            <p:strVal val="#ppt_x"/>
                                          </p:val>
                                        </p:tav>
                                      </p:tavLst>
                                    </p:anim>
                                    <p:anim calcmode="lin" valueType="num">
                                      <p:cBhvr additive="base">
                                        <p:cTn id="17" dur="10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50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1000" fill="hold"/>
                                        <p:tgtEl>
                                          <p:spTgt spid="8"/>
                                        </p:tgtEl>
                                        <p:attrNameLst>
                                          <p:attrName>ppt_x</p:attrName>
                                        </p:attrNameLst>
                                      </p:cBhvr>
                                      <p:tavLst>
                                        <p:tav tm="0">
                                          <p:val>
                                            <p:strVal val="#ppt_x"/>
                                          </p:val>
                                        </p:tav>
                                        <p:tav tm="100000">
                                          <p:val>
                                            <p:strVal val="#ppt_x"/>
                                          </p:val>
                                        </p:tav>
                                      </p:tavLst>
                                    </p:anim>
                                    <p:anim calcmode="lin" valueType="num">
                                      <p:cBhvr additive="base">
                                        <p:cTn id="21" dur="10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1000" fill="hold"/>
                                        <p:tgtEl>
                                          <p:spTgt spid="10"/>
                                        </p:tgtEl>
                                        <p:attrNameLst>
                                          <p:attrName>ppt_x</p:attrName>
                                        </p:attrNameLst>
                                      </p:cBhvr>
                                      <p:tavLst>
                                        <p:tav tm="0">
                                          <p:val>
                                            <p:strVal val="#ppt_x"/>
                                          </p:val>
                                        </p:tav>
                                        <p:tav tm="100000">
                                          <p:val>
                                            <p:strVal val="#ppt_x"/>
                                          </p:val>
                                        </p:tav>
                                      </p:tavLst>
                                    </p:anim>
                                    <p:anim calcmode="lin" valueType="num">
                                      <p:cBhvr additive="base">
                                        <p:cTn id="29" dur="10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1000" fill="hold"/>
                                        <p:tgtEl>
                                          <p:spTgt spid="11"/>
                                        </p:tgtEl>
                                        <p:attrNameLst>
                                          <p:attrName>ppt_x</p:attrName>
                                        </p:attrNameLst>
                                      </p:cBhvr>
                                      <p:tavLst>
                                        <p:tav tm="0">
                                          <p:val>
                                            <p:strVal val="#ppt_x"/>
                                          </p:val>
                                        </p:tav>
                                        <p:tav tm="100000">
                                          <p:val>
                                            <p:strVal val="#ppt_x"/>
                                          </p:val>
                                        </p:tav>
                                      </p:tavLst>
                                    </p:anim>
                                    <p:anim calcmode="lin" valueType="num">
                                      <p:cBhvr additive="base">
                                        <p:cTn id="33" dur="1000" fill="hold"/>
                                        <p:tgtEl>
                                          <p:spTgt spid="1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50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4" name="文本框 3">
            <a:extLst>
              <a:ext uri="{FF2B5EF4-FFF2-40B4-BE49-F238E27FC236}">
                <a16:creationId xmlns:a16="http://schemas.microsoft.com/office/drawing/2014/main" id="{0284BE9D-81E7-4ABE-8BA0-A44000053555}"/>
              </a:ext>
            </a:extLst>
          </p:cNvPr>
          <p:cNvSpPr txBox="1"/>
          <p:nvPr/>
        </p:nvSpPr>
        <p:spPr>
          <a:xfrm>
            <a:off x="1208052" y="3139134"/>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5" name="直接连接符 4">
            <a:extLst>
              <a:ext uri="{FF2B5EF4-FFF2-40B4-BE49-F238E27FC236}">
                <a16:creationId xmlns:a16="http://schemas.microsoft.com/office/drawing/2014/main" id="{F057663E-8DDE-41D9-8015-A19B06BA3E93}"/>
              </a:ext>
            </a:extLst>
          </p:cNvPr>
          <p:cNvCxnSpPr/>
          <p:nvPr/>
        </p:nvCxnSpPr>
        <p:spPr>
          <a:xfrm>
            <a:off x="1821712" y="3031183"/>
            <a:ext cx="26935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0D04DDB0-69D1-412A-B8C0-BD3E022EE413}"/>
              </a:ext>
            </a:extLst>
          </p:cNvPr>
          <p:cNvSpPr txBox="1"/>
          <p:nvPr/>
        </p:nvSpPr>
        <p:spPr>
          <a:xfrm>
            <a:off x="3364043" y="3139134"/>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7" name="直接连接符 6">
            <a:extLst>
              <a:ext uri="{FF2B5EF4-FFF2-40B4-BE49-F238E27FC236}">
                <a16:creationId xmlns:a16="http://schemas.microsoft.com/office/drawing/2014/main" id="{4E4FF4E6-F933-4734-A2B6-BE44EA7F776F}"/>
              </a:ext>
            </a:extLst>
          </p:cNvPr>
          <p:cNvCxnSpPr/>
          <p:nvPr/>
        </p:nvCxnSpPr>
        <p:spPr>
          <a:xfrm>
            <a:off x="3977703" y="3031183"/>
            <a:ext cx="26935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534E9141-D7B9-4ACE-806D-AEA602026570}"/>
              </a:ext>
            </a:extLst>
          </p:cNvPr>
          <p:cNvSpPr txBox="1"/>
          <p:nvPr/>
        </p:nvSpPr>
        <p:spPr>
          <a:xfrm>
            <a:off x="1208052" y="4723293"/>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9" name="直接连接符 8">
            <a:extLst>
              <a:ext uri="{FF2B5EF4-FFF2-40B4-BE49-F238E27FC236}">
                <a16:creationId xmlns:a16="http://schemas.microsoft.com/office/drawing/2014/main" id="{BF91EBD6-1069-4BB9-AA8B-47A095B1066B}"/>
              </a:ext>
            </a:extLst>
          </p:cNvPr>
          <p:cNvCxnSpPr/>
          <p:nvPr/>
        </p:nvCxnSpPr>
        <p:spPr>
          <a:xfrm>
            <a:off x="1821712" y="4615342"/>
            <a:ext cx="26935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E615E0E2-1D8D-4A96-811B-618CB581F546}"/>
              </a:ext>
            </a:extLst>
          </p:cNvPr>
          <p:cNvSpPr txBox="1"/>
          <p:nvPr/>
        </p:nvSpPr>
        <p:spPr>
          <a:xfrm>
            <a:off x="3364043" y="4723293"/>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1" name="直接连接符 10">
            <a:extLst>
              <a:ext uri="{FF2B5EF4-FFF2-40B4-BE49-F238E27FC236}">
                <a16:creationId xmlns:a16="http://schemas.microsoft.com/office/drawing/2014/main" id="{8FDA6141-FBDC-48BC-ACBE-62EAF1EBB0C1}"/>
              </a:ext>
            </a:extLst>
          </p:cNvPr>
          <p:cNvCxnSpPr/>
          <p:nvPr/>
        </p:nvCxnSpPr>
        <p:spPr>
          <a:xfrm>
            <a:off x="3977703" y="4615342"/>
            <a:ext cx="26935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62F82C67-8C8B-49CD-B59F-944A16169C22}"/>
              </a:ext>
            </a:extLst>
          </p:cNvPr>
          <p:cNvSpPr txBox="1"/>
          <p:nvPr/>
        </p:nvSpPr>
        <p:spPr>
          <a:xfrm>
            <a:off x="7184455" y="3139134"/>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3" name="直接连接符 12">
            <a:extLst>
              <a:ext uri="{FF2B5EF4-FFF2-40B4-BE49-F238E27FC236}">
                <a16:creationId xmlns:a16="http://schemas.microsoft.com/office/drawing/2014/main" id="{4785BD3E-8118-4823-8A9F-4BE0FD0C9BD9}"/>
              </a:ext>
            </a:extLst>
          </p:cNvPr>
          <p:cNvCxnSpPr/>
          <p:nvPr/>
        </p:nvCxnSpPr>
        <p:spPr>
          <a:xfrm>
            <a:off x="7798115" y="3031183"/>
            <a:ext cx="26935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1D08628B-09FE-4727-BA1A-AA097EA85750}"/>
              </a:ext>
            </a:extLst>
          </p:cNvPr>
          <p:cNvSpPr txBox="1"/>
          <p:nvPr/>
        </p:nvSpPr>
        <p:spPr>
          <a:xfrm>
            <a:off x="9340446" y="3139134"/>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5" name="直接连接符 14">
            <a:extLst>
              <a:ext uri="{FF2B5EF4-FFF2-40B4-BE49-F238E27FC236}">
                <a16:creationId xmlns:a16="http://schemas.microsoft.com/office/drawing/2014/main" id="{CA519919-366F-4836-845A-AD9E83EB45AE}"/>
              </a:ext>
            </a:extLst>
          </p:cNvPr>
          <p:cNvCxnSpPr/>
          <p:nvPr/>
        </p:nvCxnSpPr>
        <p:spPr>
          <a:xfrm>
            <a:off x="9954106" y="3031183"/>
            <a:ext cx="26935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02AC155B-DA28-4506-B23B-BF11005DC816}"/>
              </a:ext>
            </a:extLst>
          </p:cNvPr>
          <p:cNvSpPr txBox="1"/>
          <p:nvPr/>
        </p:nvSpPr>
        <p:spPr>
          <a:xfrm>
            <a:off x="7184455" y="4723293"/>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7" name="直接连接符 16">
            <a:extLst>
              <a:ext uri="{FF2B5EF4-FFF2-40B4-BE49-F238E27FC236}">
                <a16:creationId xmlns:a16="http://schemas.microsoft.com/office/drawing/2014/main" id="{6CAF8488-119C-404C-8D8D-F61A5F76B775}"/>
              </a:ext>
            </a:extLst>
          </p:cNvPr>
          <p:cNvCxnSpPr/>
          <p:nvPr/>
        </p:nvCxnSpPr>
        <p:spPr>
          <a:xfrm>
            <a:off x="7798115" y="4615342"/>
            <a:ext cx="26935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A6D77C21-B63F-42DE-A59B-C9CC7B4E6941}"/>
              </a:ext>
            </a:extLst>
          </p:cNvPr>
          <p:cNvSpPr txBox="1"/>
          <p:nvPr/>
        </p:nvSpPr>
        <p:spPr>
          <a:xfrm>
            <a:off x="9340446" y="4723293"/>
            <a:ext cx="1520972" cy="1095172"/>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19" name="直接连接符 18">
            <a:extLst>
              <a:ext uri="{FF2B5EF4-FFF2-40B4-BE49-F238E27FC236}">
                <a16:creationId xmlns:a16="http://schemas.microsoft.com/office/drawing/2014/main" id="{2738A171-3397-455B-AD2E-682EBF7EA2F2}"/>
              </a:ext>
            </a:extLst>
          </p:cNvPr>
          <p:cNvCxnSpPr/>
          <p:nvPr/>
        </p:nvCxnSpPr>
        <p:spPr>
          <a:xfrm>
            <a:off x="9954106" y="4615342"/>
            <a:ext cx="26935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8A6695FA-1E5D-46CE-B138-E97FE052D760}"/>
              </a:ext>
            </a:extLst>
          </p:cNvPr>
          <p:cNvSpPr txBox="1"/>
          <p:nvPr/>
        </p:nvSpPr>
        <p:spPr>
          <a:xfrm>
            <a:off x="1968538" y="2081638"/>
            <a:ext cx="2018155" cy="461665"/>
          </a:xfrm>
          <a:prstGeom prst="rect">
            <a:avLst/>
          </a:prstGeom>
          <a:noFill/>
        </p:spPr>
        <p:txBody>
          <a:bodyPr wrap="square" rtlCol="0">
            <a:spAutoFit/>
          </a:bodyPr>
          <a:lstStyle/>
          <a:p>
            <a:pPr algn="di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1" name="文本框 20">
            <a:extLst>
              <a:ext uri="{FF2B5EF4-FFF2-40B4-BE49-F238E27FC236}">
                <a16:creationId xmlns:a16="http://schemas.microsoft.com/office/drawing/2014/main" id="{819F8D84-1AF2-44E8-89C5-A6EDBB81ED9B}"/>
              </a:ext>
            </a:extLst>
          </p:cNvPr>
          <p:cNvSpPr txBox="1"/>
          <p:nvPr/>
        </p:nvSpPr>
        <p:spPr>
          <a:xfrm>
            <a:off x="7932794" y="2081638"/>
            <a:ext cx="2018155" cy="461665"/>
          </a:xfrm>
          <a:prstGeom prst="rect">
            <a:avLst/>
          </a:prstGeom>
          <a:noFill/>
        </p:spPr>
        <p:txBody>
          <a:bodyPr wrap="square" rtlCol="0">
            <a:spAutoFit/>
          </a:bodyPr>
          <a:lstStyle/>
          <a:p>
            <a:pPr algn="di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2292261396"/>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0-#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0-#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0-#ppt_w/2"/>
                                          </p:val>
                                        </p:tav>
                                        <p:tav tm="100000">
                                          <p:val>
                                            <p:strVal val="#ppt_x"/>
                                          </p:val>
                                        </p:tav>
                                      </p:tavLst>
                                    </p:anim>
                                    <p:anim calcmode="lin" valueType="num">
                                      <p:cBhvr additive="base">
                                        <p:cTn id="36" dur="10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0-#ppt_w/2"/>
                                          </p:val>
                                        </p:tav>
                                        <p:tav tm="100000">
                                          <p:val>
                                            <p:strVal val="#ppt_x"/>
                                          </p:val>
                                        </p:tav>
                                      </p:tavLst>
                                    </p:anim>
                                    <p:anim calcmode="lin" valueType="num">
                                      <p:cBhvr additive="base">
                                        <p:cTn id="40" dur="10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0-#ppt_w/2"/>
                                          </p:val>
                                        </p:tav>
                                        <p:tav tm="100000">
                                          <p:val>
                                            <p:strVal val="#ppt_x"/>
                                          </p:val>
                                        </p:tav>
                                      </p:tavLst>
                                    </p:anim>
                                    <p:anim calcmode="lin" valueType="num">
                                      <p:cBhvr additive="base">
                                        <p:cTn id="44" dur="10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000" fill="hold"/>
                                        <p:tgtEl>
                                          <p:spTgt spid="5"/>
                                        </p:tgtEl>
                                        <p:attrNameLst>
                                          <p:attrName>ppt_x</p:attrName>
                                        </p:attrNameLst>
                                      </p:cBhvr>
                                      <p:tavLst>
                                        <p:tav tm="0">
                                          <p:val>
                                            <p:strVal val="0-#ppt_w/2"/>
                                          </p:val>
                                        </p:tav>
                                        <p:tav tm="100000">
                                          <p:val>
                                            <p:strVal val="#ppt_x"/>
                                          </p:val>
                                        </p:tav>
                                      </p:tavLst>
                                    </p:anim>
                                    <p:anim calcmode="lin" valueType="num">
                                      <p:cBhvr additive="base">
                                        <p:cTn id="48" dur="1000" fill="hold"/>
                                        <p:tgtEl>
                                          <p:spTgt spid="5"/>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000" fill="hold"/>
                                        <p:tgtEl>
                                          <p:spTgt spid="7"/>
                                        </p:tgtEl>
                                        <p:attrNameLst>
                                          <p:attrName>ppt_x</p:attrName>
                                        </p:attrNameLst>
                                      </p:cBhvr>
                                      <p:tavLst>
                                        <p:tav tm="0">
                                          <p:val>
                                            <p:strVal val="0-#ppt_w/2"/>
                                          </p:val>
                                        </p:tav>
                                        <p:tav tm="100000">
                                          <p:val>
                                            <p:strVal val="#ppt_x"/>
                                          </p:val>
                                        </p:tav>
                                      </p:tavLst>
                                    </p:anim>
                                    <p:anim calcmode="lin" valueType="num">
                                      <p:cBhvr additive="base">
                                        <p:cTn id="52" dur="1000" fill="hold"/>
                                        <p:tgtEl>
                                          <p:spTgt spid="7"/>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1000" fill="hold"/>
                                        <p:tgtEl>
                                          <p:spTgt spid="9"/>
                                        </p:tgtEl>
                                        <p:attrNameLst>
                                          <p:attrName>ppt_x</p:attrName>
                                        </p:attrNameLst>
                                      </p:cBhvr>
                                      <p:tavLst>
                                        <p:tav tm="0">
                                          <p:val>
                                            <p:strVal val="0-#ppt_w/2"/>
                                          </p:val>
                                        </p:tav>
                                        <p:tav tm="100000">
                                          <p:val>
                                            <p:strVal val="#ppt_x"/>
                                          </p:val>
                                        </p:tav>
                                      </p:tavLst>
                                    </p:anim>
                                    <p:anim calcmode="lin" valueType="num">
                                      <p:cBhvr additive="base">
                                        <p:cTn id="56" dur="10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1000" fill="hold"/>
                                        <p:tgtEl>
                                          <p:spTgt spid="11"/>
                                        </p:tgtEl>
                                        <p:attrNameLst>
                                          <p:attrName>ppt_x</p:attrName>
                                        </p:attrNameLst>
                                      </p:cBhvr>
                                      <p:tavLst>
                                        <p:tav tm="0">
                                          <p:val>
                                            <p:strVal val="0-#ppt_w/2"/>
                                          </p:val>
                                        </p:tav>
                                        <p:tav tm="100000">
                                          <p:val>
                                            <p:strVal val="#ppt_x"/>
                                          </p:val>
                                        </p:tav>
                                      </p:tavLst>
                                    </p:anim>
                                    <p:anim calcmode="lin" valueType="num">
                                      <p:cBhvr additive="base">
                                        <p:cTn id="60" dur="1000" fill="hold"/>
                                        <p:tgtEl>
                                          <p:spTgt spid="11"/>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1000" fill="hold"/>
                                        <p:tgtEl>
                                          <p:spTgt spid="13"/>
                                        </p:tgtEl>
                                        <p:attrNameLst>
                                          <p:attrName>ppt_x</p:attrName>
                                        </p:attrNameLst>
                                      </p:cBhvr>
                                      <p:tavLst>
                                        <p:tav tm="0">
                                          <p:val>
                                            <p:strVal val="0-#ppt_w/2"/>
                                          </p:val>
                                        </p:tav>
                                        <p:tav tm="100000">
                                          <p:val>
                                            <p:strVal val="#ppt_x"/>
                                          </p:val>
                                        </p:tav>
                                      </p:tavLst>
                                    </p:anim>
                                    <p:anim calcmode="lin" valueType="num">
                                      <p:cBhvr additive="base">
                                        <p:cTn id="64" dur="1000" fill="hold"/>
                                        <p:tgtEl>
                                          <p:spTgt spid="13"/>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1000" fill="hold"/>
                                        <p:tgtEl>
                                          <p:spTgt spid="15"/>
                                        </p:tgtEl>
                                        <p:attrNameLst>
                                          <p:attrName>ppt_x</p:attrName>
                                        </p:attrNameLst>
                                      </p:cBhvr>
                                      <p:tavLst>
                                        <p:tav tm="0">
                                          <p:val>
                                            <p:strVal val="0-#ppt_w/2"/>
                                          </p:val>
                                        </p:tav>
                                        <p:tav tm="100000">
                                          <p:val>
                                            <p:strVal val="#ppt_x"/>
                                          </p:val>
                                        </p:tav>
                                      </p:tavLst>
                                    </p:anim>
                                    <p:anim calcmode="lin" valueType="num">
                                      <p:cBhvr additive="base">
                                        <p:cTn id="68" dur="1000" fill="hold"/>
                                        <p:tgtEl>
                                          <p:spTgt spid="1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1000" fill="hold"/>
                                        <p:tgtEl>
                                          <p:spTgt spid="17"/>
                                        </p:tgtEl>
                                        <p:attrNameLst>
                                          <p:attrName>ppt_x</p:attrName>
                                        </p:attrNameLst>
                                      </p:cBhvr>
                                      <p:tavLst>
                                        <p:tav tm="0">
                                          <p:val>
                                            <p:strVal val="0-#ppt_w/2"/>
                                          </p:val>
                                        </p:tav>
                                        <p:tav tm="100000">
                                          <p:val>
                                            <p:strVal val="#ppt_x"/>
                                          </p:val>
                                        </p:tav>
                                      </p:tavLst>
                                    </p:anim>
                                    <p:anim calcmode="lin" valueType="num">
                                      <p:cBhvr additive="base">
                                        <p:cTn id="72" dur="1000" fill="hold"/>
                                        <p:tgtEl>
                                          <p:spTgt spid="1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1000" fill="hold"/>
                                        <p:tgtEl>
                                          <p:spTgt spid="19"/>
                                        </p:tgtEl>
                                        <p:attrNameLst>
                                          <p:attrName>ppt_x</p:attrName>
                                        </p:attrNameLst>
                                      </p:cBhvr>
                                      <p:tavLst>
                                        <p:tav tm="0">
                                          <p:val>
                                            <p:strVal val="0-#ppt_w/2"/>
                                          </p:val>
                                        </p:tav>
                                        <p:tav tm="100000">
                                          <p:val>
                                            <p:strVal val="#ppt_x"/>
                                          </p:val>
                                        </p:tav>
                                      </p:tavLst>
                                    </p:anim>
                                    <p:anim calcmode="lin" valueType="num">
                                      <p:cBhvr additive="base">
                                        <p:cTn id="7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文本框 81">
            <a:extLst>
              <a:ext uri="{FF2B5EF4-FFF2-40B4-BE49-F238E27FC236}">
                <a16:creationId xmlns:a16="http://schemas.microsoft.com/office/drawing/2014/main" id="{C5550807-8426-4F32-A97C-41476C29F181}"/>
              </a:ext>
            </a:extLst>
          </p:cNvPr>
          <p:cNvSpPr txBox="1"/>
          <p:nvPr/>
        </p:nvSpPr>
        <p:spPr>
          <a:xfrm>
            <a:off x="7941792" y="388272"/>
            <a:ext cx="1021433"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ABOUTUS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3" name="文本框 82">
            <a:extLst>
              <a:ext uri="{FF2B5EF4-FFF2-40B4-BE49-F238E27FC236}">
                <a16:creationId xmlns:a16="http://schemas.microsoft.com/office/drawing/2014/main" id="{3C055CB6-940B-432D-B4F4-9AA56C7A9317}"/>
              </a:ext>
            </a:extLst>
          </p:cNvPr>
          <p:cNvSpPr txBox="1"/>
          <p:nvPr/>
        </p:nvSpPr>
        <p:spPr>
          <a:xfrm>
            <a:off x="6397439" y="388271"/>
            <a:ext cx="1130438"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CONTENTS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4" name="文本框 83">
            <a:extLst>
              <a:ext uri="{FF2B5EF4-FFF2-40B4-BE49-F238E27FC236}">
                <a16:creationId xmlns:a16="http://schemas.microsoft.com/office/drawing/2014/main" id="{6AC6A857-7587-4168-9B09-78D04B2513FE}"/>
              </a:ext>
            </a:extLst>
          </p:cNvPr>
          <p:cNvSpPr txBox="1"/>
          <p:nvPr/>
        </p:nvSpPr>
        <p:spPr>
          <a:xfrm>
            <a:off x="9377140" y="378650"/>
            <a:ext cx="1015021"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BUSINESS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5" name="文本框 84">
            <a:extLst>
              <a:ext uri="{FF2B5EF4-FFF2-40B4-BE49-F238E27FC236}">
                <a16:creationId xmlns:a16="http://schemas.microsoft.com/office/drawing/2014/main" id="{FF86787F-3A94-4F56-81AB-28D2B7BB21B3}"/>
              </a:ext>
            </a:extLst>
          </p:cNvPr>
          <p:cNvSpPr txBox="1"/>
          <p:nvPr/>
        </p:nvSpPr>
        <p:spPr>
          <a:xfrm>
            <a:off x="10806075" y="388273"/>
            <a:ext cx="894797"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ANNUAL</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6" name="文本框 85">
            <a:extLst>
              <a:ext uri="{FF2B5EF4-FFF2-40B4-BE49-F238E27FC236}">
                <a16:creationId xmlns:a16="http://schemas.microsoft.com/office/drawing/2014/main" id="{9D56F083-13E5-482D-9098-AC80855CFB93}"/>
              </a:ext>
            </a:extLst>
          </p:cNvPr>
          <p:cNvSpPr txBox="1"/>
          <p:nvPr/>
        </p:nvSpPr>
        <p:spPr>
          <a:xfrm>
            <a:off x="8475530" y="2183643"/>
            <a:ext cx="3241593" cy="707886"/>
          </a:xfrm>
          <a:prstGeom prst="rect">
            <a:avLst/>
          </a:prstGeom>
          <a:noFill/>
        </p:spPr>
        <p:txBody>
          <a:bodyPr wrap="none" rtlCol="0">
            <a:spAutoFit/>
          </a:bodyPr>
          <a:lstStyle/>
          <a:p>
            <a:pPr algn="dist"/>
            <a:r>
              <a:rPr lang="en-US" altLang="zh-CN" sz="4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PART FOUR</a:t>
            </a:r>
          </a:p>
        </p:txBody>
      </p:sp>
      <p:sp>
        <p:nvSpPr>
          <p:cNvPr id="87" name="文本框 86">
            <a:extLst>
              <a:ext uri="{FF2B5EF4-FFF2-40B4-BE49-F238E27FC236}">
                <a16:creationId xmlns:a16="http://schemas.microsoft.com/office/drawing/2014/main" id="{E9B924A6-470F-4AA5-AED3-00D016E8E3B5}"/>
              </a:ext>
            </a:extLst>
          </p:cNvPr>
          <p:cNvSpPr txBox="1"/>
          <p:nvPr/>
        </p:nvSpPr>
        <p:spPr>
          <a:xfrm>
            <a:off x="6597366" y="3052139"/>
            <a:ext cx="5119757" cy="830997"/>
          </a:xfrm>
          <a:prstGeom prst="rect">
            <a:avLst/>
          </a:prstGeom>
          <a:noFill/>
        </p:spPr>
        <p:txBody>
          <a:bodyPr wrap="square" rtlCol="0">
            <a:spAutoFit/>
          </a:bodyPr>
          <a:lstStyle/>
          <a:p>
            <a:pPr algn="dist"/>
            <a:r>
              <a:rPr lang="en-US" altLang="zh-CN" sz="4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4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88" name="文本框 87">
            <a:extLst>
              <a:ext uri="{FF2B5EF4-FFF2-40B4-BE49-F238E27FC236}">
                <a16:creationId xmlns:a16="http://schemas.microsoft.com/office/drawing/2014/main" id="{FF4CBD46-1CCE-4B87-9684-EDC343E2708B}"/>
              </a:ext>
            </a:extLst>
          </p:cNvPr>
          <p:cNvSpPr txBox="1"/>
          <p:nvPr/>
        </p:nvSpPr>
        <p:spPr>
          <a:xfrm>
            <a:off x="6366621" y="4081246"/>
            <a:ext cx="5350502" cy="825867"/>
          </a:xfrm>
          <a:prstGeom prst="rect">
            <a:avLst/>
          </a:prstGeom>
          <a:noFill/>
        </p:spPr>
        <p:txBody>
          <a:bodyPr wrap="square">
            <a:spAutoFit/>
          </a:bodyPr>
          <a:lstStyle/>
          <a:p>
            <a:pPr algn="r">
              <a:lnSpc>
                <a:spcPts val="2000"/>
              </a:lnSpc>
            </a:pPr>
            <a:r>
              <a:rPr lang="zh-CN" altLang="en-US" sz="1100" spc="100" dirty="0">
                <a:solidFill>
                  <a:schemeClr val="tx1">
                    <a:lumMod val="75000"/>
                    <a:lumOff val="2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 that has been done in a certain period of time</a:t>
            </a:r>
          </a:p>
        </p:txBody>
      </p:sp>
      <p:pic>
        <p:nvPicPr>
          <p:cNvPr id="10" name="图片 9">
            <a:extLst>
              <a:ext uri="{FF2B5EF4-FFF2-40B4-BE49-F238E27FC236}">
                <a16:creationId xmlns:a16="http://schemas.microsoft.com/office/drawing/2014/main" id="{40B149CD-9DD9-4431-B56B-E82C2F9BA060}"/>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789848" y="355178"/>
            <a:ext cx="506096" cy="310094"/>
          </a:xfrm>
          <a:prstGeom prst="rect">
            <a:avLst/>
          </a:prstGeom>
        </p:spPr>
      </p:pic>
    </p:spTree>
    <p:extLst>
      <p:ext uri="{BB962C8B-B14F-4D97-AF65-F5344CB8AC3E}">
        <p14:creationId xmlns:p14="http://schemas.microsoft.com/office/powerpoint/2010/main" val="51496290"/>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1000" fill="hold"/>
                                        <p:tgtEl>
                                          <p:spTgt spid="82"/>
                                        </p:tgtEl>
                                        <p:attrNameLst>
                                          <p:attrName>ppt_x</p:attrName>
                                        </p:attrNameLst>
                                      </p:cBhvr>
                                      <p:tavLst>
                                        <p:tav tm="0">
                                          <p:val>
                                            <p:strVal val="1+#ppt_w/2"/>
                                          </p:val>
                                        </p:tav>
                                        <p:tav tm="100000">
                                          <p:val>
                                            <p:strVal val="#ppt_x"/>
                                          </p:val>
                                        </p:tav>
                                      </p:tavLst>
                                    </p:anim>
                                    <p:anim calcmode="lin" valueType="num">
                                      <p:cBhvr additive="base">
                                        <p:cTn id="8" dur="100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1000" fill="hold"/>
                                        <p:tgtEl>
                                          <p:spTgt spid="84"/>
                                        </p:tgtEl>
                                        <p:attrNameLst>
                                          <p:attrName>ppt_x</p:attrName>
                                        </p:attrNameLst>
                                      </p:cBhvr>
                                      <p:tavLst>
                                        <p:tav tm="0">
                                          <p:val>
                                            <p:strVal val="1+#ppt_w/2"/>
                                          </p:val>
                                        </p:tav>
                                        <p:tav tm="100000">
                                          <p:val>
                                            <p:strVal val="#ppt_x"/>
                                          </p:val>
                                        </p:tav>
                                      </p:tavLst>
                                    </p:anim>
                                    <p:anim calcmode="lin" valueType="num">
                                      <p:cBhvr additive="base">
                                        <p:cTn id="12" dur="1000" fill="hold"/>
                                        <p:tgtEl>
                                          <p:spTgt spid="8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1000" fill="hold"/>
                                        <p:tgtEl>
                                          <p:spTgt spid="85"/>
                                        </p:tgtEl>
                                        <p:attrNameLst>
                                          <p:attrName>ppt_x</p:attrName>
                                        </p:attrNameLst>
                                      </p:cBhvr>
                                      <p:tavLst>
                                        <p:tav tm="0">
                                          <p:val>
                                            <p:strVal val="1+#ppt_w/2"/>
                                          </p:val>
                                        </p:tav>
                                        <p:tav tm="100000">
                                          <p:val>
                                            <p:strVal val="#ppt_x"/>
                                          </p:val>
                                        </p:tav>
                                      </p:tavLst>
                                    </p:anim>
                                    <p:anim calcmode="lin" valueType="num">
                                      <p:cBhvr additive="base">
                                        <p:cTn id="16" dur="1000" fill="hold"/>
                                        <p:tgtEl>
                                          <p:spTgt spid="8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1000" fill="hold"/>
                                        <p:tgtEl>
                                          <p:spTgt spid="83"/>
                                        </p:tgtEl>
                                        <p:attrNameLst>
                                          <p:attrName>ppt_x</p:attrName>
                                        </p:attrNameLst>
                                      </p:cBhvr>
                                      <p:tavLst>
                                        <p:tav tm="0">
                                          <p:val>
                                            <p:strVal val="1+#ppt_w/2"/>
                                          </p:val>
                                        </p:tav>
                                        <p:tav tm="100000">
                                          <p:val>
                                            <p:strVal val="#ppt_x"/>
                                          </p:val>
                                        </p:tav>
                                      </p:tavLst>
                                    </p:anim>
                                    <p:anim calcmode="lin" valueType="num">
                                      <p:cBhvr additive="base">
                                        <p:cTn id="20" dur="1000" fill="hold"/>
                                        <p:tgtEl>
                                          <p:spTgt spid="83"/>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1000" fill="hold"/>
                                        <p:tgtEl>
                                          <p:spTgt spid="86"/>
                                        </p:tgtEl>
                                        <p:attrNameLst>
                                          <p:attrName>ppt_x</p:attrName>
                                        </p:attrNameLst>
                                      </p:cBhvr>
                                      <p:tavLst>
                                        <p:tav tm="0">
                                          <p:val>
                                            <p:strVal val="1+#ppt_w/2"/>
                                          </p:val>
                                        </p:tav>
                                        <p:tav tm="100000">
                                          <p:val>
                                            <p:strVal val="#ppt_x"/>
                                          </p:val>
                                        </p:tav>
                                      </p:tavLst>
                                    </p:anim>
                                    <p:anim calcmode="lin" valueType="num">
                                      <p:cBhvr additive="base">
                                        <p:cTn id="24" dur="1000" fill="hold"/>
                                        <p:tgtEl>
                                          <p:spTgt spid="8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1000" fill="hold"/>
                                        <p:tgtEl>
                                          <p:spTgt spid="87"/>
                                        </p:tgtEl>
                                        <p:attrNameLst>
                                          <p:attrName>ppt_x</p:attrName>
                                        </p:attrNameLst>
                                      </p:cBhvr>
                                      <p:tavLst>
                                        <p:tav tm="0">
                                          <p:val>
                                            <p:strVal val="1+#ppt_w/2"/>
                                          </p:val>
                                        </p:tav>
                                        <p:tav tm="100000">
                                          <p:val>
                                            <p:strVal val="#ppt_x"/>
                                          </p:val>
                                        </p:tav>
                                      </p:tavLst>
                                    </p:anim>
                                    <p:anim calcmode="lin" valueType="num">
                                      <p:cBhvr additive="base">
                                        <p:cTn id="28" dur="1000" fill="hold"/>
                                        <p:tgtEl>
                                          <p:spTgt spid="8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1000" fill="hold"/>
                                        <p:tgtEl>
                                          <p:spTgt spid="88"/>
                                        </p:tgtEl>
                                        <p:attrNameLst>
                                          <p:attrName>ppt_x</p:attrName>
                                        </p:attrNameLst>
                                      </p:cBhvr>
                                      <p:tavLst>
                                        <p:tav tm="0">
                                          <p:val>
                                            <p:strVal val="1+#ppt_w/2"/>
                                          </p:val>
                                        </p:tav>
                                        <p:tav tm="100000">
                                          <p:val>
                                            <p:strVal val="#ppt_x"/>
                                          </p:val>
                                        </p:tav>
                                      </p:tavLst>
                                    </p:anim>
                                    <p:anim calcmode="lin" valueType="num">
                                      <p:cBhvr additive="base">
                                        <p:cTn id="32" dur="1000" fill="hold"/>
                                        <p:tgtEl>
                                          <p:spTgt spid="8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0-#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6" grpId="0"/>
      <p:bldP spid="87" grpId="0"/>
      <p:bldP spid="8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文本框 44">
            <a:extLst>
              <a:ext uri="{FF2B5EF4-FFF2-40B4-BE49-F238E27FC236}">
                <a16:creationId xmlns:a16="http://schemas.microsoft.com/office/drawing/2014/main" id="{64D7C60D-D0FA-49FA-A344-F187E32F5F35}"/>
              </a:ext>
            </a:extLst>
          </p:cNvPr>
          <p:cNvSpPr txBox="1"/>
          <p:nvPr/>
        </p:nvSpPr>
        <p:spPr>
          <a:xfrm>
            <a:off x="4352173" y="2293857"/>
            <a:ext cx="3776952" cy="246221"/>
          </a:xfrm>
          <a:prstGeom prst="rect">
            <a:avLst/>
          </a:prstGeom>
          <a:noFill/>
        </p:spPr>
        <p:txBody>
          <a:bodyPr wrap="square" rtlCol="0">
            <a:spAutoFit/>
          </a:bodyPr>
          <a:lstStyle/>
          <a:p>
            <a:pPr algn="dist"/>
            <a:r>
              <a:rPr lang="en-US" altLang="zh-CN" sz="1000" dirty="0">
                <a:solidFill>
                  <a:schemeClr val="tx2">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Fill in the description</a:t>
            </a:r>
            <a:endParaRPr lang="zh-CN" altLang="en-US" sz="1000" dirty="0">
              <a:solidFill>
                <a:schemeClr val="tx2">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6" name="文本框 45">
            <a:extLst>
              <a:ext uri="{FF2B5EF4-FFF2-40B4-BE49-F238E27FC236}">
                <a16:creationId xmlns:a16="http://schemas.microsoft.com/office/drawing/2014/main" id="{8503C719-F971-4E7B-83F9-8FCF13A7F4CB}"/>
              </a:ext>
            </a:extLst>
          </p:cNvPr>
          <p:cNvSpPr txBox="1"/>
          <p:nvPr/>
        </p:nvSpPr>
        <p:spPr>
          <a:xfrm>
            <a:off x="4605490" y="1545068"/>
            <a:ext cx="3270317" cy="707886"/>
          </a:xfrm>
          <a:prstGeom prst="rect">
            <a:avLst/>
          </a:prstGeom>
          <a:noFill/>
        </p:spPr>
        <p:txBody>
          <a:bodyPr wrap="square" rtlCol="0">
            <a:spAutoFit/>
          </a:bodyPr>
          <a:lstStyle/>
          <a:p>
            <a:pPr algn="dist"/>
            <a:r>
              <a:rPr lang="en-US" altLang="zh-CN" sz="40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CONTENTS</a:t>
            </a:r>
          </a:p>
        </p:txBody>
      </p:sp>
      <p:grpSp>
        <p:nvGrpSpPr>
          <p:cNvPr id="47" name="组合 46">
            <a:extLst>
              <a:ext uri="{FF2B5EF4-FFF2-40B4-BE49-F238E27FC236}">
                <a16:creationId xmlns:a16="http://schemas.microsoft.com/office/drawing/2014/main" id="{AB468858-75F0-4B4C-A484-97E18DE5D1D2}"/>
              </a:ext>
            </a:extLst>
          </p:cNvPr>
          <p:cNvGrpSpPr/>
          <p:nvPr/>
        </p:nvGrpSpPr>
        <p:grpSpPr>
          <a:xfrm>
            <a:off x="1439134" y="3054501"/>
            <a:ext cx="2233559" cy="2464486"/>
            <a:chOff x="1139738" y="3032375"/>
            <a:chExt cx="2233559" cy="2464486"/>
          </a:xfrm>
        </p:grpSpPr>
        <p:grpSp>
          <p:nvGrpSpPr>
            <p:cNvPr id="48" name="组合 47">
              <a:extLst>
                <a:ext uri="{FF2B5EF4-FFF2-40B4-BE49-F238E27FC236}">
                  <a16:creationId xmlns:a16="http://schemas.microsoft.com/office/drawing/2014/main" id="{3E7474A2-678C-4CEB-8845-F799B540883D}"/>
                </a:ext>
              </a:extLst>
            </p:cNvPr>
            <p:cNvGrpSpPr/>
            <p:nvPr/>
          </p:nvGrpSpPr>
          <p:grpSpPr>
            <a:xfrm>
              <a:off x="1139738" y="3032375"/>
              <a:ext cx="2233559" cy="2464486"/>
              <a:chOff x="780096" y="3034704"/>
              <a:chExt cx="2233559" cy="2464486"/>
            </a:xfrm>
          </p:grpSpPr>
          <p:sp>
            <p:nvSpPr>
              <p:cNvPr id="50" name="矩形 49">
                <a:extLst>
                  <a:ext uri="{FF2B5EF4-FFF2-40B4-BE49-F238E27FC236}">
                    <a16:creationId xmlns:a16="http://schemas.microsoft.com/office/drawing/2014/main" id="{F0A8EE6F-7B0F-4A96-87E2-77AF234B02E9}"/>
                  </a:ext>
                </a:extLst>
              </p:cNvPr>
              <p:cNvSpPr/>
              <p:nvPr/>
            </p:nvSpPr>
            <p:spPr>
              <a:xfrm>
                <a:off x="894398" y="3034704"/>
                <a:ext cx="1933978" cy="2464486"/>
              </a:xfrm>
              <a:prstGeom prst="rect">
                <a:avLst/>
              </a:prstGeom>
              <a:solidFill>
                <a:schemeClr val="accent5">
                  <a:lumMod val="20000"/>
                  <a:lumOff val="80000"/>
                  <a:alpha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50000"/>
                    </a:schemeClr>
                  </a:solidFill>
                </a:endParaRPr>
              </a:p>
            </p:txBody>
          </p:sp>
          <p:sp>
            <p:nvSpPr>
              <p:cNvPr id="51" name="文本框 50">
                <a:extLst>
                  <a:ext uri="{FF2B5EF4-FFF2-40B4-BE49-F238E27FC236}">
                    <a16:creationId xmlns:a16="http://schemas.microsoft.com/office/drawing/2014/main" id="{C82DE62E-C0A4-4BAF-A572-7BED7187E061}"/>
                  </a:ext>
                </a:extLst>
              </p:cNvPr>
              <p:cNvSpPr txBox="1"/>
              <p:nvPr/>
            </p:nvSpPr>
            <p:spPr>
              <a:xfrm>
                <a:off x="926795" y="3905546"/>
                <a:ext cx="1869185" cy="888705"/>
              </a:xfrm>
              <a:prstGeom prst="rect">
                <a:avLst/>
              </a:prstGeom>
              <a:noFill/>
            </p:spPr>
            <p:txBody>
              <a:bodyPr wrap="square" rtlCol="0">
                <a:spAutoFit/>
              </a:bodyPr>
              <a:lstStyle/>
              <a:p>
                <a:pPr algn="ctr">
                  <a:lnSpc>
                    <a:spcPts val="1600"/>
                  </a:lnSpc>
                </a:pPr>
                <a:r>
                  <a:rPr lang="en-US" altLang="zh-CN" sz="1100" spc="1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52" name="文本框 51">
                <a:extLst>
                  <a:ext uri="{FF2B5EF4-FFF2-40B4-BE49-F238E27FC236}">
                    <a16:creationId xmlns:a16="http://schemas.microsoft.com/office/drawing/2014/main" id="{C14622F7-F55C-4AC5-B35B-0A2D291CB805}"/>
                  </a:ext>
                </a:extLst>
              </p:cNvPr>
              <p:cNvSpPr txBox="1"/>
              <p:nvPr/>
            </p:nvSpPr>
            <p:spPr>
              <a:xfrm>
                <a:off x="780096" y="3239293"/>
                <a:ext cx="2233559" cy="400110"/>
              </a:xfrm>
              <a:prstGeom prst="rect">
                <a:avLst/>
              </a:prstGeom>
              <a:noFill/>
            </p:spPr>
            <p:txBody>
              <a:bodyPr wrap="square" rtlCol="0">
                <a:spAutoFit/>
              </a:bodyPr>
              <a:lstStyle/>
              <a:p>
                <a:pPr algn="ctr"/>
                <a:r>
                  <a:rPr lang="en-US" altLang="zh-CN" sz="2000" dirty="0">
                    <a:solidFill>
                      <a:schemeClr val="tx2">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Add title text</a:t>
                </a:r>
                <a:endParaRPr lang="zh-CN" altLang="en-US" sz="2000" dirty="0">
                  <a:solidFill>
                    <a:schemeClr val="tx2">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cxnSp>
            <p:nvCxnSpPr>
              <p:cNvPr id="53" name="直接连接符 52">
                <a:extLst>
                  <a:ext uri="{FF2B5EF4-FFF2-40B4-BE49-F238E27FC236}">
                    <a16:creationId xmlns:a16="http://schemas.microsoft.com/office/drawing/2014/main" id="{D87EDCE0-2701-45FA-A39A-C34C2FE23C72}"/>
                  </a:ext>
                </a:extLst>
              </p:cNvPr>
              <p:cNvCxnSpPr>
                <a:cxnSpLocks/>
              </p:cNvCxnSpPr>
              <p:nvPr/>
            </p:nvCxnSpPr>
            <p:spPr>
              <a:xfrm>
                <a:off x="1721821" y="3823739"/>
                <a:ext cx="279133"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9" name="文本框 48">
              <a:extLst>
                <a:ext uri="{FF2B5EF4-FFF2-40B4-BE49-F238E27FC236}">
                  <a16:creationId xmlns:a16="http://schemas.microsoft.com/office/drawing/2014/main" id="{56146041-D8AE-4224-84D3-56974A3CD006}"/>
                </a:ext>
              </a:extLst>
            </p:cNvPr>
            <p:cNvSpPr txBox="1"/>
            <p:nvPr/>
          </p:nvSpPr>
          <p:spPr>
            <a:xfrm>
              <a:off x="1508308" y="4937599"/>
              <a:ext cx="1425442" cy="400110"/>
            </a:xfrm>
            <a:prstGeom prst="rect">
              <a:avLst/>
            </a:prstGeom>
            <a:noFill/>
          </p:spPr>
          <p:txBody>
            <a:bodyPr wrap="square">
              <a:spAutoFit/>
            </a:bodyPr>
            <a:lstStyle/>
            <a:p>
              <a:pPr algn="dist">
                <a:lnSpc>
                  <a:spcPts val="1200"/>
                </a:lnSpc>
              </a:pPr>
              <a:r>
                <a:rPr lang="en-US" altLang="zh-CN" sz="1000" spc="100" dirty="0">
                  <a:solidFill>
                    <a:schemeClr val="tx2">
                      <a:lumMod val="50000"/>
                    </a:schemeClr>
                  </a:solidFill>
                  <a:latin typeface="字魂105号-简雅黑" panose="00000500000000000000" pitchFamily="2" charset="-122"/>
                  <a:ea typeface="字魂105号-简雅黑" panose="00000500000000000000" pitchFamily="2" charset="-122"/>
                </a:rPr>
                <a:t>REPOET</a:t>
              </a:r>
            </a:p>
            <a:p>
              <a:pPr algn="dist">
                <a:lnSpc>
                  <a:spcPts val="1200"/>
                </a:lnSpc>
              </a:pPr>
              <a:r>
                <a:rPr lang="en-US" altLang="zh-CN" sz="1000" spc="100" dirty="0">
                  <a:solidFill>
                    <a:schemeClr val="tx2">
                      <a:lumMod val="50000"/>
                    </a:schemeClr>
                  </a:solidFill>
                  <a:latin typeface="字魂105号-简雅黑" panose="00000500000000000000" pitchFamily="2" charset="-122"/>
                  <a:ea typeface="字魂105号-简雅黑" panose="00000500000000000000" pitchFamily="2" charset="-122"/>
                </a:rPr>
                <a:t>SUMMARY</a:t>
              </a:r>
              <a:endParaRPr lang="zh-CN" altLang="en-US" sz="1000" spc="100" dirty="0">
                <a:solidFill>
                  <a:schemeClr val="tx2">
                    <a:lumMod val="50000"/>
                  </a:schemeClr>
                </a:solidFill>
                <a:latin typeface="字魂105号-简雅黑" panose="00000500000000000000" pitchFamily="2" charset="-122"/>
                <a:ea typeface="字魂105号-简雅黑" panose="00000500000000000000" pitchFamily="2" charset="-122"/>
              </a:endParaRPr>
            </a:p>
          </p:txBody>
        </p:sp>
      </p:grpSp>
      <p:grpSp>
        <p:nvGrpSpPr>
          <p:cNvPr id="54" name="组合 53">
            <a:extLst>
              <a:ext uri="{FF2B5EF4-FFF2-40B4-BE49-F238E27FC236}">
                <a16:creationId xmlns:a16="http://schemas.microsoft.com/office/drawing/2014/main" id="{B328439E-5B28-4910-98A4-C57F11129AEC}"/>
              </a:ext>
            </a:extLst>
          </p:cNvPr>
          <p:cNvGrpSpPr/>
          <p:nvPr/>
        </p:nvGrpSpPr>
        <p:grpSpPr>
          <a:xfrm>
            <a:off x="3900061" y="3054501"/>
            <a:ext cx="2018155" cy="2464486"/>
            <a:chOff x="1211952" y="3032375"/>
            <a:chExt cx="2018155" cy="2464486"/>
          </a:xfrm>
        </p:grpSpPr>
        <p:grpSp>
          <p:nvGrpSpPr>
            <p:cNvPr id="55" name="组合 54">
              <a:extLst>
                <a:ext uri="{FF2B5EF4-FFF2-40B4-BE49-F238E27FC236}">
                  <a16:creationId xmlns:a16="http://schemas.microsoft.com/office/drawing/2014/main" id="{462DD31B-C863-4701-8BBC-C5EF180A0E80}"/>
                </a:ext>
              </a:extLst>
            </p:cNvPr>
            <p:cNvGrpSpPr/>
            <p:nvPr/>
          </p:nvGrpSpPr>
          <p:grpSpPr>
            <a:xfrm>
              <a:off x="1211952" y="3032375"/>
              <a:ext cx="2018155" cy="2464486"/>
              <a:chOff x="852310" y="3034704"/>
              <a:chExt cx="2018155" cy="2464486"/>
            </a:xfrm>
          </p:grpSpPr>
          <p:sp>
            <p:nvSpPr>
              <p:cNvPr id="57" name="矩形 56">
                <a:extLst>
                  <a:ext uri="{FF2B5EF4-FFF2-40B4-BE49-F238E27FC236}">
                    <a16:creationId xmlns:a16="http://schemas.microsoft.com/office/drawing/2014/main" id="{9873E696-5BED-47DB-8EA5-4E4F7F9ED305}"/>
                  </a:ext>
                </a:extLst>
              </p:cNvPr>
              <p:cNvSpPr/>
              <p:nvPr/>
            </p:nvSpPr>
            <p:spPr>
              <a:xfrm>
                <a:off x="894398" y="3034704"/>
                <a:ext cx="1933978" cy="2464486"/>
              </a:xfrm>
              <a:prstGeom prst="rect">
                <a:avLst/>
              </a:prstGeom>
              <a:solidFill>
                <a:schemeClr val="accent5">
                  <a:lumMod val="20000"/>
                  <a:lumOff val="80000"/>
                  <a:alpha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50000"/>
                    </a:schemeClr>
                  </a:solidFill>
                </a:endParaRPr>
              </a:p>
            </p:txBody>
          </p:sp>
          <p:sp>
            <p:nvSpPr>
              <p:cNvPr id="58" name="文本框 57">
                <a:extLst>
                  <a:ext uri="{FF2B5EF4-FFF2-40B4-BE49-F238E27FC236}">
                    <a16:creationId xmlns:a16="http://schemas.microsoft.com/office/drawing/2014/main" id="{4C3D9279-84CB-4417-A45B-31F209FCB9BC}"/>
                  </a:ext>
                </a:extLst>
              </p:cNvPr>
              <p:cNvSpPr txBox="1"/>
              <p:nvPr/>
            </p:nvSpPr>
            <p:spPr>
              <a:xfrm>
                <a:off x="926795" y="3905546"/>
                <a:ext cx="1869185" cy="888705"/>
              </a:xfrm>
              <a:prstGeom prst="rect">
                <a:avLst/>
              </a:prstGeom>
              <a:noFill/>
            </p:spPr>
            <p:txBody>
              <a:bodyPr wrap="square" rtlCol="0">
                <a:spAutoFit/>
              </a:bodyPr>
              <a:lstStyle/>
              <a:p>
                <a:pPr algn="ctr">
                  <a:lnSpc>
                    <a:spcPts val="1600"/>
                  </a:lnSpc>
                </a:pPr>
                <a:r>
                  <a:rPr lang="en-US" altLang="zh-CN" sz="1100" spc="1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59" name="文本框 58">
                <a:extLst>
                  <a:ext uri="{FF2B5EF4-FFF2-40B4-BE49-F238E27FC236}">
                    <a16:creationId xmlns:a16="http://schemas.microsoft.com/office/drawing/2014/main" id="{781F2DF5-E545-4739-B29D-C1CF5F73B90B}"/>
                  </a:ext>
                </a:extLst>
              </p:cNvPr>
              <p:cNvSpPr txBox="1"/>
              <p:nvPr/>
            </p:nvSpPr>
            <p:spPr>
              <a:xfrm>
                <a:off x="852310" y="3225220"/>
                <a:ext cx="2018155" cy="400110"/>
              </a:xfrm>
              <a:prstGeom prst="rect">
                <a:avLst/>
              </a:prstGeom>
              <a:noFill/>
            </p:spPr>
            <p:txBody>
              <a:bodyPr wrap="square" rtlCol="0">
                <a:spAutoFit/>
              </a:bodyPr>
              <a:lstStyle/>
              <a:p>
                <a:pPr algn="ctr"/>
                <a:r>
                  <a:rPr lang="en-US" altLang="zh-CN" sz="2000" dirty="0">
                    <a:solidFill>
                      <a:schemeClr val="tx2">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Add title text</a:t>
                </a:r>
                <a:endParaRPr lang="zh-CN" altLang="en-US" sz="2000" dirty="0">
                  <a:solidFill>
                    <a:schemeClr val="tx2">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cxnSp>
            <p:nvCxnSpPr>
              <p:cNvPr id="60" name="直接连接符 59">
                <a:extLst>
                  <a:ext uri="{FF2B5EF4-FFF2-40B4-BE49-F238E27FC236}">
                    <a16:creationId xmlns:a16="http://schemas.microsoft.com/office/drawing/2014/main" id="{F9761977-FFB2-4AF6-A5DF-6F572973CC04}"/>
                  </a:ext>
                </a:extLst>
              </p:cNvPr>
              <p:cNvCxnSpPr>
                <a:cxnSpLocks/>
              </p:cNvCxnSpPr>
              <p:nvPr/>
            </p:nvCxnSpPr>
            <p:spPr>
              <a:xfrm>
                <a:off x="1721821" y="3823739"/>
                <a:ext cx="279133"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56" name="文本框 55">
              <a:extLst>
                <a:ext uri="{FF2B5EF4-FFF2-40B4-BE49-F238E27FC236}">
                  <a16:creationId xmlns:a16="http://schemas.microsoft.com/office/drawing/2014/main" id="{95F9E5FC-CC5C-4A66-B178-EFEF5C2308BB}"/>
                </a:ext>
              </a:extLst>
            </p:cNvPr>
            <p:cNvSpPr txBox="1"/>
            <p:nvPr/>
          </p:nvSpPr>
          <p:spPr>
            <a:xfrm>
              <a:off x="1508308" y="4937599"/>
              <a:ext cx="1425442" cy="400110"/>
            </a:xfrm>
            <a:prstGeom prst="rect">
              <a:avLst/>
            </a:prstGeom>
            <a:noFill/>
          </p:spPr>
          <p:txBody>
            <a:bodyPr wrap="square">
              <a:spAutoFit/>
            </a:bodyPr>
            <a:lstStyle/>
            <a:p>
              <a:pPr algn="dist">
                <a:lnSpc>
                  <a:spcPts val="1200"/>
                </a:lnSpc>
              </a:pPr>
              <a:r>
                <a:rPr lang="en-US" altLang="zh-CN" sz="1000" spc="100" dirty="0">
                  <a:solidFill>
                    <a:schemeClr val="tx2">
                      <a:lumMod val="50000"/>
                    </a:schemeClr>
                  </a:solidFill>
                  <a:latin typeface="字魂105号-简雅黑" panose="00000500000000000000" pitchFamily="2" charset="-122"/>
                  <a:ea typeface="字魂105号-简雅黑" panose="00000500000000000000" pitchFamily="2" charset="-122"/>
                </a:rPr>
                <a:t>REPOET</a:t>
              </a:r>
            </a:p>
            <a:p>
              <a:pPr algn="dist">
                <a:lnSpc>
                  <a:spcPts val="1200"/>
                </a:lnSpc>
              </a:pPr>
              <a:r>
                <a:rPr lang="en-US" altLang="zh-CN" sz="1000" spc="100" dirty="0">
                  <a:solidFill>
                    <a:schemeClr val="tx2">
                      <a:lumMod val="50000"/>
                    </a:schemeClr>
                  </a:solidFill>
                  <a:latin typeface="字魂105号-简雅黑" panose="00000500000000000000" pitchFamily="2" charset="-122"/>
                  <a:ea typeface="字魂105号-简雅黑" panose="00000500000000000000" pitchFamily="2" charset="-122"/>
                </a:rPr>
                <a:t>SUMMARY</a:t>
              </a:r>
              <a:endParaRPr lang="zh-CN" altLang="en-US" sz="1000" spc="100" dirty="0">
                <a:solidFill>
                  <a:schemeClr val="tx2">
                    <a:lumMod val="50000"/>
                  </a:schemeClr>
                </a:solidFill>
                <a:latin typeface="字魂105号-简雅黑" panose="00000500000000000000" pitchFamily="2" charset="-122"/>
                <a:ea typeface="字魂105号-简雅黑" panose="00000500000000000000" pitchFamily="2" charset="-122"/>
              </a:endParaRPr>
            </a:p>
          </p:txBody>
        </p:sp>
      </p:grpSp>
      <p:grpSp>
        <p:nvGrpSpPr>
          <p:cNvPr id="61" name="组合 60">
            <a:extLst>
              <a:ext uri="{FF2B5EF4-FFF2-40B4-BE49-F238E27FC236}">
                <a16:creationId xmlns:a16="http://schemas.microsoft.com/office/drawing/2014/main" id="{B3C31290-695C-41B5-87AC-473805A6273D}"/>
              </a:ext>
            </a:extLst>
          </p:cNvPr>
          <p:cNvGrpSpPr/>
          <p:nvPr/>
        </p:nvGrpSpPr>
        <p:grpSpPr>
          <a:xfrm>
            <a:off x="6288774" y="3054501"/>
            <a:ext cx="2018155" cy="2464486"/>
            <a:chOff x="1211952" y="3032375"/>
            <a:chExt cx="2018155" cy="2464486"/>
          </a:xfrm>
        </p:grpSpPr>
        <p:grpSp>
          <p:nvGrpSpPr>
            <p:cNvPr id="62" name="组合 61">
              <a:extLst>
                <a:ext uri="{FF2B5EF4-FFF2-40B4-BE49-F238E27FC236}">
                  <a16:creationId xmlns:a16="http://schemas.microsoft.com/office/drawing/2014/main" id="{8F1F04F9-4BB7-428C-9F4C-3A9ADC10C0A4}"/>
                </a:ext>
              </a:extLst>
            </p:cNvPr>
            <p:cNvGrpSpPr/>
            <p:nvPr/>
          </p:nvGrpSpPr>
          <p:grpSpPr>
            <a:xfrm>
              <a:off x="1211952" y="3032375"/>
              <a:ext cx="2018155" cy="2464486"/>
              <a:chOff x="852310" y="3034704"/>
              <a:chExt cx="2018155" cy="2464486"/>
            </a:xfrm>
          </p:grpSpPr>
          <p:sp>
            <p:nvSpPr>
              <p:cNvPr id="64" name="矩形 63">
                <a:extLst>
                  <a:ext uri="{FF2B5EF4-FFF2-40B4-BE49-F238E27FC236}">
                    <a16:creationId xmlns:a16="http://schemas.microsoft.com/office/drawing/2014/main" id="{769DDD19-6655-4D66-BCCC-216E2BC59F58}"/>
                  </a:ext>
                </a:extLst>
              </p:cNvPr>
              <p:cNvSpPr/>
              <p:nvPr/>
            </p:nvSpPr>
            <p:spPr>
              <a:xfrm>
                <a:off x="894398" y="3034704"/>
                <a:ext cx="1933978" cy="2464486"/>
              </a:xfrm>
              <a:prstGeom prst="rect">
                <a:avLst/>
              </a:prstGeom>
              <a:solidFill>
                <a:schemeClr val="accent5">
                  <a:lumMod val="20000"/>
                  <a:lumOff val="80000"/>
                  <a:alpha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50000"/>
                    </a:schemeClr>
                  </a:solidFill>
                </a:endParaRPr>
              </a:p>
            </p:txBody>
          </p:sp>
          <p:sp>
            <p:nvSpPr>
              <p:cNvPr id="65" name="文本框 64">
                <a:extLst>
                  <a:ext uri="{FF2B5EF4-FFF2-40B4-BE49-F238E27FC236}">
                    <a16:creationId xmlns:a16="http://schemas.microsoft.com/office/drawing/2014/main" id="{23CD877E-791A-49AA-A454-CE705E04EA07}"/>
                  </a:ext>
                </a:extLst>
              </p:cNvPr>
              <p:cNvSpPr txBox="1"/>
              <p:nvPr/>
            </p:nvSpPr>
            <p:spPr>
              <a:xfrm>
                <a:off x="926795" y="3905546"/>
                <a:ext cx="1869185" cy="888705"/>
              </a:xfrm>
              <a:prstGeom prst="rect">
                <a:avLst/>
              </a:prstGeom>
              <a:noFill/>
            </p:spPr>
            <p:txBody>
              <a:bodyPr wrap="square" rtlCol="0">
                <a:spAutoFit/>
              </a:bodyPr>
              <a:lstStyle/>
              <a:p>
                <a:pPr algn="ctr">
                  <a:lnSpc>
                    <a:spcPts val="1600"/>
                  </a:lnSpc>
                </a:pPr>
                <a:r>
                  <a:rPr lang="en-US" altLang="zh-CN" sz="1100" spc="1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66" name="文本框 65">
                <a:extLst>
                  <a:ext uri="{FF2B5EF4-FFF2-40B4-BE49-F238E27FC236}">
                    <a16:creationId xmlns:a16="http://schemas.microsoft.com/office/drawing/2014/main" id="{A9C5034F-E319-4B49-A58F-DF17B2CF6A89}"/>
                  </a:ext>
                </a:extLst>
              </p:cNvPr>
              <p:cNvSpPr txBox="1"/>
              <p:nvPr/>
            </p:nvSpPr>
            <p:spPr>
              <a:xfrm>
                <a:off x="852310" y="3225220"/>
                <a:ext cx="2018155" cy="400110"/>
              </a:xfrm>
              <a:prstGeom prst="rect">
                <a:avLst/>
              </a:prstGeom>
              <a:noFill/>
            </p:spPr>
            <p:txBody>
              <a:bodyPr wrap="square" rtlCol="0">
                <a:spAutoFit/>
              </a:bodyPr>
              <a:lstStyle/>
              <a:p>
                <a:pPr algn="ctr"/>
                <a:r>
                  <a:rPr lang="en-US" altLang="zh-CN" sz="2000" dirty="0">
                    <a:solidFill>
                      <a:schemeClr val="tx2">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Add title text</a:t>
                </a:r>
                <a:endParaRPr lang="zh-CN" altLang="en-US" sz="2000" dirty="0">
                  <a:solidFill>
                    <a:schemeClr val="tx2">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cxnSp>
            <p:nvCxnSpPr>
              <p:cNvPr id="67" name="直接连接符 66">
                <a:extLst>
                  <a:ext uri="{FF2B5EF4-FFF2-40B4-BE49-F238E27FC236}">
                    <a16:creationId xmlns:a16="http://schemas.microsoft.com/office/drawing/2014/main" id="{E4784BC4-F0E2-4DBC-93C7-8F4564CAED4D}"/>
                  </a:ext>
                </a:extLst>
              </p:cNvPr>
              <p:cNvCxnSpPr>
                <a:cxnSpLocks/>
              </p:cNvCxnSpPr>
              <p:nvPr/>
            </p:nvCxnSpPr>
            <p:spPr>
              <a:xfrm>
                <a:off x="1721821" y="3823739"/>
                <a:ext cx="279133"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63" name="文本框 62">
              <a:extLst>
                <a:ext uri="{FF2B5EF4-FFF2-40B4-BE49-F238E27FC236}">
                  <a16:creationId xmlns:a16="http://schemas.microsoft.com/office/drawing/2014/main" id="{5857610A-FEC8-457C-806D-4A57190E2047}"/>
                </a:ext>
              </a:extLst>
            </p:cNvPr>
            <p:cNvSpPr txBox="1"/>
            <p:nvPr/>
          </p:nvSpPr>
          <p:spPr>
            <a:xfrm>
              <a:off x="1508308" y="4937599"/>
              <a:ext cx="1425442" cy="400110"/>
            </a:xfrm>
            <a:prstGeom prst="rect">
              <a:avLst/>
            </a:prstGeom>
            <a:noFill/>
          </p:spPr>
          <p:txBody>
            <a:bodyPr wrap="square">
              <a:spAutoFit/>
            </a:bodyPr>
            <a:lstStyle/>
            <a:p>
              <a:pPr algn="dist">
                <a:lnSpc>
                  <a:spcPts val="1200"/>
                </a:lnSpc>
              </a:pPr>
              <a:r>
                <a:rPr lang="en-US" altLang="zh-CN" sz="1000" spc="100" dirty="0">
                  <a:solidFill>
                    <a:schemeClr val="tx2">
                      <a:lumMod val="50000"/>
                    </a:schemeClr>
                  </a:solidFill>
                  <a:latin typeface="字魂105号-简雅黑" panose="00000500000000000000" pitchFamily="2" charset="-122"/>
                  <a:ea typeface="字魂105号-简雅黑" panose="00000500000000000000" pitchFamily="2" charset="-122"/>
                </a:rPr>
                <a:t>REPOET</a:t>
              </a:r>
            </a:p>
            <a:p>
              <a:pPr algn="dist">
                <a:lnSpc>
                  <a:spcPts val="1200"/>
                </a:lnSpc>
              </a:pPr>
              <a:r>
                <a:rPr lang="en-US" altLang="zh-CN" sz="1000" spc="100" dirty="0">
                  <a:solidFill>
                    <a:schemeClr val="tx2">
                      <a:lumMod val="50000"/>
                    </a:schemeClr>
                  </a:solidFill>
                  <a:latin typeface="字魂105号-简雅黑" panose="00000500000000000000" pitchFamily="2" charset="-122"/>
                  <a:ea typeface="字魂105号-简雅黑" panose="00000500000000000000" pitchFamily="2" charset="-122"/>
                </a:rPr>
                <a:t>SUMMARY</a:t>
              </a:r>
              <a:endParaRPr lang="zh-CN" altLang="en-US" sz="1000" spc="100" dirty="0">
                <a:solidFill>
                  <a:schemeClr val="tx2">
                    <a:lumMod val="50000"/>
                  </a:schemeClr>
                </a:solidFill>
                <a:latin typeface="字魂105号-简雅黑" panose="00000500000000000000" pitchFamily="2" charset="-122"/>
                <a:ea typeface="字魂105号-简雅黑" panose="00000500000000000000" pitchFamily="2" charset="-122"/>
              </a:endParaRPr>
            </a:p>
          </p:txBody>
        </p:sp>
      </p:grpSp>
      <p:grpSp>
        <p:nvGrpSpPr>
          <p:cNvPr id="68" name="组合 67">
            <a:extLst>
              <a:ext uri="{FF2B5EF4-FFF2-40B4-BE49-F238E27FC236}">
                <a16:creationId xmlns:a16="http://schemas.microsoft.com/office/drawing/2014/main" id="{6777F281-648E-4CDC-8AAC-0C90B46FCF98}"/>
              </a:ext>
            </a:extLst>
          </p:cNvPr>
          <p:cNvGrpSpPr/>
          <p:nvPr/>
        </p:nvGrpSpPr>
        <p:grpSpPr>
          <a:xfrm>
            <a:off x="8677487" y="3054501"/>
            <a:ext cx="2018155" cy="2464486"/>
            <a:chOff x="1211952" y="3032375"/>
            <a:chExt cx="2018155" cy="2464486"/>
          </a:xfrm>
        </p:grpSpPr>
        <p:grpSp>
          <p:nvGrpSpPr>
            <p:cNvPr id="69" name="组合 68">
              <a:extLst>
                <a:ext uri="{FF2B5EF4-FFF2-40B4-BE49-F238E27FC236}">
                  <a16:creationId xmlns:a16="http://schemas.microsoft.com/office/drawing/2014/main" id="{855EB0AA-3BCC-4983-9D50-F2167E0882DC}"/>
                </a:ext>
              </a:extLst>
            </p:cNvPr>
            <p:cNvGrpSpPr/>
            <p:nvPr/>
          </p:nvGrpSpPr>
          <p:grpSpPr>
            <a:xfrm>
              <a:off x="1211952" y="3032375"/>
              <a:ext cx="2018155" cy="2464486"/>
              <a:chOff x="852310" y="3034704"/>
              <a:chExt cx="2018155" cy="2464486"/>
            </a:xfrm>
          </p:grpSpPr>
          <p:sp>
            <p:nvSpPr>
              <p:cNvPr id="71" name="矩形 70">
                <a:extLst>
                  <a:ext uri="{FF2B5EF4-FFF2-40B4-BE49-F238E27FC236}">
                    <a16:creationId xmlns:a16="http://schemas.microsoft.com/office/drawing/2014/main" id="{3376FD0F-1E0E-4983-A719-AF09A226CF75}"/>
                  </a:ext>
                </a:extLst>
              </p:cNvPr>
              <p:cNvSpPr/>
              <p:nvPr/>
            </p:nvSpPr>
            <p:spPr>
              <a:xfrm>
                <a:off x="894398" y="3034704"/>
                <a:ext cx="1933978" cy="2464486"/>
              </a:xfrm>
              <a:prstGeom prst="rect">
                <a:avLst/>
              </a:prstGeom>
              <a:solidFill>
                <a:schemeClr val="accent5">
                  <a:lumMod val="20000"/>
                  <a:lumOff val="80000"/>
                  <a:alpha val="5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lumMod val="50000"/>
                    </a:schemeClr>
                  </a:solidFill>
                </a:endParaRPr>
              </a:p>
            </p:txBody>
          </p:sp>
          <p:sp>
            <p:nvSpPr>
              <p:cNvPr id="72" name="文本框 71">
                <a:extLst>
                  <a:ext uri="{FF2B5EF4-FFF2-40B4-BE49-F238E27FC236}">
                    <a16:creationId xmlns:a16="http://schemas.microsoft.com/office/drawing/2014/main" id="{52902506-B069-4160-A9E6-CA33BC179BE9}"/>
                  </a:ext>
                </a:extLst>
              </p:cNvPr>
              <p:cNvSpPr txBox="1"/>
              <p:nvPr/>
            </p:nvSpPr>
            <p:spPr>
              <a:xfrm>
                <a:off x="926795" y="3905546"/>
                <a:ext cx="1869185" cy="888705"/>
              </a:xfrm>
              <a:prstGeom prst="rect">
                <a:avLst/>
              </a:prstGeom>
              <a:noFill/>
            </p:spPr>
            <p:txBody>
              <a:bodyPr wrap="square" rtlCol="0">
                <a:spAutoFit/>
              </a:bodyPr>
              <a:lstStyle/>
              <a:p>
                <a:pPr algn="ctr">
                  <a:lnSpc>
                    <a:spcPts val="1600"/>
                  </a:lnSpc>
                </a:pPr>
                <a:r>
                  <a:rPr lang="en-US" altLang="zh-CN" sz="1100" spc="1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73" name="文本框 72">
                <a:extLst>
                  <a:ext uri="{FF2B5EF4-FFF2-40B4-BE49-F238E27FC236}">
                    <a16:creationId xmlns:a16="http://schemas.microsoft.com/office/drawing/2014/main" id="{7B90C691-68A2-4DD4-B137-B28B4D0B354E}"/>
                  </a:ext>
                </a:extLst>
              </p:cNvPr>
              <p:cNvSpPr txBox="1"/>
              <p:nvPr/>
            </p:nvSpPr>
            <p:spPr>
              <a:xfrm>
                <a:off x="852310" y="3225220"/>
                <a:ext cx="2018155" cy="400110"/>
              </a:xfrm>
              <a:prstGeom prst="rect">
                <a:avLst/>
              </a:prstGeom>
              <a:noFill/>
            </p:spPr>
            <p:txBody>
              <a:bodyPr wrap="square" rtlCol="0">
                <a:spAutoFit/>
              </a:bodyPr>
              <a:lstStyle/>
              <a:p>
                <a:pPr algn="ctr"/>
                <a:r>
                  <a:rPr lang="en-US" altLang="zh-CN" sz="2000" dirty="0">
                    <a:solidFill>
                      <a:schemeClr val="tx2">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Add title text</a:t>
                </a:r>
                <a:endParaRPr lang="zh-CN" altLang="en-US" sz="2000" dirty="0">
                  <a:solidFill>
                    <a:schemeClr val="tx2">
                      <a:lumMod val="50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cxnSp>
            <p:nvCxnSpPr>
              <p:cNvPr id="74" name="直接连接符 73">
                <a:extLst>
                  <a:ext uri="{FF2B5EF4-FFF2-40B4-BE49-F238E27FC236}">
                    <a16:creationId xmlns:a16="http://schemas.microsoft.com/office/drawing/2014/main" id="{56E8331D-A05C-424D-AB73-60E53FBFD1E7}"/>
                  </a:ext>
                </a:extLst>
              </p:cNvPr>
              <p:cNvCxnSpPr>
                <a:cxnSpLocks/>
              </p:cNvCxnSpPr>
              <p:nvPr/>
            </p:nvCxnSpPr>
            <p:spPr>
              <a:xfrm>
                <a:off x="1721821" y="3823739"/>
                <a:ext cx="279133"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0" name="文本框 69">
              <a:extLst>
                <a:ext uri="{FF2B5EF4-FFF2-40B4-BE49-F238E27FC236}">
                  <a16:creationId xmlns:a16="http://schemas.microsoft.com/office/drawing/2014/main" id="{9904CBE9-41E3-4B97-85DA-03E3242F6609}"/>
                </a:ext>
              </a:extLst>
            </p:cNvPr>
            <p:cNvSpPr txBox="1"/>
            <p:nvPr/>
          </p:nvSpPr>
          <p:spPr>
            <a:xfrm>
              <a:off x="1508308" y="4937599"/>
              <a:ext cx="1425442" cy="400110"/>
            </a:xfrm>
            <a:prstGeom prst="rect">
              <a:avLst/>
            </a:prstGeom>
            <a:noFill/>
          </p:spPr>
          <p:txBody>
            <a:bodyPr wrap="square">
              <a:spAutoFit/>
            </a:bodyPr>
            <a:lstStyle/>
            <a:p>
              <a:pPr algn="dist">
                <a:lnSpc>
                  <a:spcPts val="1200"/>
                </a:lnSpc>
              </a:pPr>
              <a:r>
                <a:rPr lang="en-US" altLang="zh-CN" sz="1000" spc="100" dirty="0">
                  <a:solidFill>
                    <a:schemeClr val="tx2">
                      <a:lumMod val="50000"/>
                    </a:schemeClr>
                  </a:solidFill>
                  <a:latin typeface="字魂105号-简雅黑" panose="00000500000000000000" pitchFamily="2" charset="-122"/>
                  <a:ea typeface="字魂105号-简雅黑" panose="00000500000000000000" pitchFamily="2" charset="-122"/>
                </a:rPr>
                <a:t>REPOET</a:t>
              </a:r>
            </a:p>
            <a:p>
              <a:pPr algn="dist">
                <a:lnSpc>
                  <a:spcPts val="1200"/>
                </a:lnSpc>
              </a:pPr>
              <a:r>
                <a:rPr lang="en-US" altLang="zh-CN" sz="1000" spc="100" dirty="0">
                  <a:solidFill>
                    <a:schemeClr val="tx2">
                      <a:lumMod val="50000"/>
                    </a:schemeClr>
                  </a:solidFill>
                  <a:latin typeface="字魂105号-简雅黑" panose="00000500000000000000" pitchFamily="2" charset="-122"/>
                  <a:ea typeface="字魂105号-简雅黑" panose="00000500000000000000" pitchFamily="2" charset="-122"/>
                </a:rPr>
                <a:t>SUMMARY</a:t>
              </a:r>
              <a:endParaRPr lang="zh-CN" altLang="en-US" sz="1000" spc="100" dirty="0">
                <a:solidFill>
                  <a:schemeClr val="tx2">
                    <a:lumMod val="50000"/>
                  </a:schemeClr>
                </a:solidFill>
                <a:latin typeface="字魂105号-简雅黑" panose="00000500000000000000" pitchFamily="2" charset="-122"/>
                <a:ea typeface="字魂105号-简雅黑" panose="00000500000000000000" pitchFamily="2" charset="-122"/>
              </a:endParaRPr>
            </a:p>
          </p:txBody>
        </p:sp>
      </p:grpSp>
      <p:pic>
        <p:nvPicPr>
          <p:cNvPr id="75" name="图片 74">
            <a:extLst>
              <a:ext uri="{FF2B5EF4-FFF2-40B4-BE49-F238E27FC236}">
                <a16:creationId xmlns:a16="http://schemas.microsoft.com/office/drawing/2014/main" id="{40B149CD-9DD9-4431-B56B-E82C2F9BA060}"/>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789848" y="355178"/>
            <a:ext cx="506096" cy="310094"/>
          </a:xfrm>
          <a:prstGeom prst="rect">
            <a:avLst/>
          </a:prstGeom>
        </p:spPr>
      </p:pic>
      <p:sp>
        <p:nvSpPr>
          <p:cNvPr id="76" name="文本框 75">
            <a:extLst>
              <a:ext uri="{FF2B5EF4-FFF2-40B4-BE49-F238E27FC236}">
                <a16:creationId xmlns:a16="http://schemas.microsoft.com/office/drawing/2014/main" id="{37093B98-77B3-4C80-BCCC-C487C3FB5968}"/>
              </a:ext>
            </a:extLst>
          </p:cNvPr>
          <p:cNvSpPr txBox="1"/>
          <p:nvPr/>
        </p:nvSpPr>
        <p:spPr>
          <a:xfrm>
            <a:off x="7941792" y="388272"/>
            <a:ext cx="1021433"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ABOUTUS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77" name="文本框 76">
            <a:extLst>
              <a:ext uri="{FF2B5EF4-FFF2-40B4-BE49-F238E27FC236}">
                <a16:creationId xmlns:a16="http://schemas.microsoft.com/office/drawing/2014/main" id="{FA155B5B-F236-4B08-80CB-370DBB8CEB71}"/>
              </a:ext>
            </a:extLst>
          </p:cNvPr>
          <p:cNvSpPr txBox="1"/>
          <p:nvPr/>
        </p:nvSpPr>
        <p:spPr>
          <a:xfrm>
            <a:off x="6397439" y="388271"/>
            <a:ext cx="1130438"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CONTENTS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78" name="文本框 77">
            <a:extLst>
              <a:ext uri="{FF2B5EF4-FFF2-40B4-BE49-F238E27FC236}">
                <a16:creationId xmlns:a16="http://schemas.microsoft.com/office/drawing/2014/main" id="{9C3D97A5-4D65-4275-A552-2F224B51CA27}"/>
              </a:ext>
            </a:extLst>
          </p:cNvPr>
          <p:cNvSpPr txBox="1"/>
          <p:nvPr/>
        </p:nvSpPr>
        <p:spPr>
          <a:xfrm>
            <a:off x="9377140" y="378650"/>
            <a:ext cx="1015021"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BUSINESS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79" name="文本框 78">
            <a:extLst>
              <a:ext uri="{FF2B5EF4-FFF2-40B4-BE49-F238E27FC236}">
                <a16:creationId xmlns:a16="http://schemas.microsoft.com/office/drawing/2014/main" id="{C02110B1-3E0B-453F-AB47-141F91A42DEC}"/>
              </a:ext>
            </a:extLst>
          </p:cNvPr>
          <p:cNvSpPr txBox="1"/>
          <p:nvPr/>
        </p:nvSpPr>
        <p:spPr>
          <a:xfrm>
            <a:off x="10806075" y="388273"/>
            <a:ext cx="894797"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ANNUAL</a:t>
            </a:r>
            <a:endParaRPr lang="zh-CN" altLang="en-US" sz="1200" spc="100" dirty="0">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1057018756"/>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outVertical)">
                                      <p:cBhvr>
                                        <p:cTn id="7" dur="1000"/>
                                        <p:tgtEl>
                                          <p:spTgt spid="45"/>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outVertical)">
                                      <p:cBhvr>
                                        <p:cTn id="10" dur="1000"/>
                                        <p:tgtEl>
                                          <p:spTgt spid="46"/>
                                        </p:tgtEl>
                                      </p:cBhvr>
                                    </p:animEffect>
                                  </p:childTnLst>
                                </p:cTn>
                              </p:par>
                              <p:par>
                                <p:cTn id="11" presetID="2" presetClass="entr" presetSubtype="8"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1000" fill="hold"/>
                                        <p:tgtEl>
                                          <p:spTgt spid="75"/>
                                        </p:tgtEl>
                                        <p:attrNameLst>
                                          <p:attrName>ppt_x</p:attrName>
                                        </p:attrNameLst>
                                      </p:cBhvr>
                                      <p:tavLst>
                                        <p:tav tm="0">
                                          <p:val>
                                            <p:strVal val="0-#ppt_w/2"/>
                                          </p:val>
                                        </p:tav>
                                        <p:tav tm="100000">
                                          <p:val>
                                            <p:strVal val="#ppt_x"/>
                                          </p:val>
                                        </p:tav>
                                      </p:tavLst>
                                    </p:anim>
                                    <p:anim calcmode="lin" valueType="num">
                                      <p:cBhvr additive="base">
                                        <p:cTn id="14" dur="1000" fill="hold"/>
                                        <p:tgtEl>
                                          <p:spTgt spid="75"/>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additive="base">
                                        <p:cTn id="17" dur="1000" fill="hold"/>
                                        <p:tgtEl>
                                          <p:spTgt spid="76"/>
                                        </p:tgtEl>
                                        <p:attrNameLst>
                                          <p:attrName>ppt_x</p:attrName>
                                        </p:attrNameLst>
                                      </p:cBhvr>
                                      <p:tavLst>
                                        <p:tav tm="0">
                                          <p:val>
                                            <p:strVal val="1+#ppt_w/2"/>
                                          </p:val>
                                        </p:tav>
                                        <p:tav tm="100000">
                                          <p:val>
                                            <p:strVal val="#ppt_x"/>
                                          </p:val>
                                        </p:tav>
                                      </p:tavLst>
                                    </p:anim>
                                    <p:anim calcmode="lin" valueType="num">
                                      <p:cBhvr additive="base">
                                        <p:cTn id="18" dur="1000" fill="hold"/>
                                        <p:tgtEl>
                                          <p:spTgt spid="76"/>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additive="base">
                                        <p:cTn id="21" dur="1000" fill="hold"/>
                                        <p:tgtEl>
                                          <p:spTgt spid="78"/>
                                        </p:tgtEl>
                                        <p:attrNameLst>
                                          <p:attrName>ppt_x</p:attrName>
                                        </p:attrNameLst>
                                      </p:cBhvr>
                                      <p:tavLst>
                                        <p:tav tm="0">
                                          <p:val>
                                            <p:strVal val="1+#ppt_w/2"/>
                                          </p:val>
                                        </p:tav>
                                        <p:tav tm="100000">
                                          <p:val>
                                            <p:strVal val="#ppt_x"/>
                                          </p:val>
                                        </p:tav>
                                      </p:tavLst>
                                    </p:anim>
                                    <p:anim calcmode="lin" valueType="num">
                                      <p:cBhvr additive="base">
                                        <p:cTn id="22" dur="1000" fill="hold"/>
                                        <p:tgtEl>
                                          <p:spTgt spid="78"/>
                                        </p:tgtEl>
                                        <p:attrNameLst>
                                          <p:attrName>ppt_y</p:attrName>
                                        </p:attrNameLst>
                                      </p:cBhvr>
                                      <p:tavLst>
                                        <p:tav tm="0">
                                          <p:val>
                                            <p:strVal val="#ppt_y"/>
                                          </p:val>
                                        </p:tav>
                                        <p:tav tm="100000">
                                          <p:val>
                                            <p:strVal val="#ppt_y"/>
                                          </p:val>
                                        </p:tav>
                                      </p:tavLst>
                                    </p:anim>
                                  </p:childTnLst>
                                </p:cTn>
                              </p:par>
                              <p:par>
                                <p:cTn id="23" presetID="2" presetClass="entr" presetSubtype="2" decel="10000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additive="base">
                                        <p:cTn id="25" dur="1000" fill="hold"/>
                                        <p:tgtEl>
                                          <p:spTgt spid="79"/>
                                        </p:tgtEl>
                                        <p:attrNameLst>
                                          <p:attrName>ppt_x</p:attrName>
                                        </p:attrNameLst>
                                      </p:cBhvr>
                                      <p:tavLst>
                                        <p:tav tm="0">
                                          <p:val>
                                            <p:strVal val="1+#ppt_w/2"/>
                                          </p:val>
                                        </p:tav>
                                        <p:tav tm="100000">
                                          <p:val>
                                            <p:strVal val="#ppt_x"/>
                                          </p:val>
                                        </p:tav>
                                      </p:tavLst>
                                    </p:anim>
                                    <p:anim calcmode="lin" valueType="num">
                                      <p:cBhvr additive="base">
                                        <p:cTn id="26" dur="1000" fill="hold"/>
                                        <p:tgtEl>
                                          <p:spTgt spid="79"/>
                                        </p:tgtEl>
                                        <p:attrNameLst>
                                          <p:attrName>ppt_y</p:attrName>
                                        </p:attrNameLst>
                                      </p:cBhvr>
                                      <p:tavLst>
                                        <p:tav tm="0">
                                          <p:val>
                                            <p:strVal val="#ppt_y"/>
                                          </p:val>
                                        </p:tav>
                                        <p:tav tm="100000">
                                          <p:val>
                                            <p:strVal val="#ppt_y"/>
                                          </p:val>
                                        </p:tav>
                                      </p:tavLst>
                                    </p:anim>
                                  </p:childTnLst>
                                </p:cTn>
                              </p:par>
                              <p:par>
                                <p:cTn id="27" presetID="2" presetClass="entr" presetSubtype="2" decel="10000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additive="base">
                                        <p:cTn id="29" dur="1000" fill="hold"/>
                                        <p:tgtEl>
                                          <p:spTgt spid="77"/>
                                        </p:tgtEl>
                                        <p:attrNameLst>
                                          <p:attrName>ppt_x</p:attrName>
                                        </p:attrNameLst>
                                      </p:cBhvr>
                                      <p:tavLst>
                                        <p:tav tm="0">
                                          <p:val>
                                            <p:strVal val="1+#ppt_w/2"/>
                                          </p:val>
                                        </p:tav>
                                        <p:tav tm="100000">
                                          <p:val>
                                            <p:strVal val="#ppt_x"/>
                                          </p:val>
                                        </p:tav>
                                      </p:tavLst>
                                    </p:anim>
                                    <p:anim calcmode="lin" valueType="num">
                                      <p:cBhvr additive="base">
                                        <p:cTn id="30" dur="1000" fill="hold"/>
                                        <p:tgtEl>
                                          <p:spTgt spid="77"/>
                                        </p:tgtEl>
                                        <p:attrNameLst>
                                          <p:attrName>ppt_y</p:attrName>
                                        </p:attrNameLst>
                                      </p:cBhvr>
                                      <p:tavLst>
                                        <p:tav tm="0">
                                          <p:val>
                                            <p:strVal val="#ppt_y"/>
                                          </p:val>
                                        </p:tav>
                                        <p:tav tm="100000">
                                          <p:val>
                                            <p:strVal val="#ppt_y"/>
                                          </p:val>
                                        </p:tav>
                                      </p:tavLst>
                                    </p:anim>
                                  </p:childTnLst>
                                </p:cTn>
                              </p:par>
                              <p:par>
                                <p:cTn id="31" presetID="2" presetClass="entr" presetSubtype="4" decel="10000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1000" fill="hold"/>
                                        <p:tgtEl>
                                          <p:spTgt spid="47"/>
                                        </p:tgtEl>
                                        <p:attrNameLst>
                                          <p:attrName>ppt_x</p:attrName>
                                        </p:attrNameLst>
                                      </p:cBhvr>
                                      <p:tavLst>
                                        <p:tav tm="0">
                                          <p:val>
                                            <p:strVal val="#ppt_x"/>
                                          </p:val>
                                        </p:tav>
                                        <p:tav tm="100000">
                                          <p:val>
                                            <p:strVal val="#ppt_x"/>
                                          </p:val>
                                        </p:tav>
                                      </p:tavLst>
                                    </p:anim>
                                    <p:anim calcmode="lin" valueType="num">
                                      <p:cBhvr additive="base">
                                        <p:cTn id="34" dur="1000" fill="hold"/>
                                        <p:tgtEl>
                                          <p:spTgt spid="47"/>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1000" fill="hold"/>
                                        <p:tgtEl>
                                          <p:spTgt spid="54"/>
                                        </p:tgtEl>
                                        <p:attrNameLst>
                                          <p:attrName>ppt_x</p:attrName>
                                        </p:attrNameLst>
                                      </p:cBhvr>
                                      <p:tavLst>
                                        <p:tav tm="0">
                                          <p:val>
                                            <p:strVal val="#ppt_x"/>
                                          </p:val>
                                        </p:tav>
                                        <p:tav tm="100000">
                                          <p:val>
                                            <p:strVal val="#ppt_x"/>
                                          </p:val>
                                        </p:tav>
                                      </p:tavLst>
                                    </p:anim>
                                    <p:anim calcmode="lin" valueType="num">
                                      <p:cBhvr additive="base">
                                        <p:cTn id="38" dur="1000" fill="hold"/>
                                        <p:tgtEl>
                                          <p:spTgt spid="54"/>
                                        </p:tgtEl>
                                        <p:attrNameLst>
                                          <p:attrName>ppt_y</p:attrName>
                                        </p:attrNameLst>
                                      </p:cBhvr>
                                      <p:tavLst>
                                        <p:tav tm="0">
                                          <p:val>
                                            <p:strVal val="1+#ppt_h/2"/>
                                          </p:val>
                                        </p:tav>
                                        <p:tav tm="100000">
                                          <p:val>
                                            <p:strVal val="#ppt_y"/>
                                          </p:val>
                                        </p:tav>
                                      </p:tavLst>
                                    </p:anim>
                                  </p:childTnLst>
                                </p:cTn>
                              </p:par>
                              <p:par>
                                <p:cTn id="39" presetID="2" presetClass="entr" presetSubtype="4" decel="10000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1+#ppt_h/2"/>
                                          </p:val>
                                        </p:tav>
                                        <p:tav tm="100000">
                                          <p:val>
                                            <p:strVal val="#ppt_y"/>
                                          </p:val>
                                        </p:tav>
                                      </p:tavLst>
                                    </p:anim>
                                  </p:childTnLst>
                                </p:cTn>
                              </p:par>
                              <p:par>
                                <p:cTn id="43" presetID="2" presetClass="entr" presetSubtype="4" decel="10000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additive="base">
                                        <p:cTn id="45" dur="1000" fill="hold"/>
                                        <p:tgtEl>
                                          <p:spTgt spid="68"/>
                                        </p:tgtEl>
                                        <p:attrNameLst>
                                          <p:attrName>ppt_x</p:attrName>
                                        </p:attrNameLst>
                                      </p:cBhvr>
                                      <p:tavLst>
                                        <p:tav tm="0">
                                          <p:val>
                                            <p:strVal val="#ppt_x"/>
                                          </p:val>
                                        </p:tav>
                                        <p:tav tm="100000">
                                          <p:val>
                                            <p:strVal val="#ppt_x"/>
                                          </p:val>
                                        </p:tav>
                                      </p:tavLst>
                                    </p:anim>
                                    <p:anim calcmode="lin" valueType="num">
                                      <p:cBhvr additive="base">
                                        <p:cTn id="46" dur="10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76" grpId="0"/>
      <p:bldP spid="77" grpId="0"/>
      <p:bldP spid="78" grpId="0"/>
      <p:bldP spid="7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4" name="矩形 3">
            <a:extLst>
              <a:ext uri="{FF2B5EF4-FFF2-40B4-BE49-F238E27FC236}">
                <a16:creationId xmlns:a16="http://schemas.microsoft.com/office/drawing/2014/main" id="{C4F04F94-5F2E-4744-9D7E-894D0F3990BF}"/>
              </a:ext>
            </a:extLst>
          </p:cNvPr>
          <p:cNvSpPr/>
          <p:nvPr/>
        </p:nvSpPr>
        <p:spPr>
          <a:xfrm>
            <a:off x="1955916" y="2538924"/>
            <a:ext cx="1329267" cy="1154179"/>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grpSp>
        <p:nvGrpSpPr>
          <p:cNvPr id="5" name="Google Shape;1014;p32">
            <a:extLst>
              <a:ext uri="{FF2B5EF4-FFF2-40B4-BE49-F238E27FC236}">
                <a16:creationId xmlns:a16="http://schemas.microsoft.com/office/drawing/2014/main" id="{3E5097A2-A0C4-4BA7-827F-9E4DDD1A4FF0}"/>
              </a:ext>
            </a:extLst>
          </p:cNvPr>
          <p:cNvGrpSpPr/>
          <p:nvPr/>
        </p:nvGrpSpPr>
        <p:grpSpPr>
          <a:xfrm>
            <a:off x="2484888" y="2768311"/>
            <a:ext cx="303947" cy="304754"/>
            <a:chOff x="-1700225" y="2768875"/>
            <a:chExt cx="291450" cy="292225"/>
          </a:xfrm>
          <a:solidFill>
            <a:schemeClr val="tx1">
              <a:lumMod val="75000"/>
              <a:lumOff val="25000"/>
            </a:schemeClr>
          </a:solidFill>
        </p:grpSpPr>
        <p:sp>
          <p:nvSpPr>
            <p:cNvPr id="6" name="Google Shape;1015;p32">
              <a:extLst>
                <a:ext uri="{FF2B5EF4-FFF2-40B4-BE49-F238E27FC236}">
                  <a16:creationId xmlns:a16="http://schemas.microsoft.com/office/drawing/2014/main" id="{4406DBEF-CB31-4E3C-BB03-45A36AC543A7}"/>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7" name="Google Shape;1016;p32">
              <a:extLst>
                <a:ext uri="{FF2B5EF4-FFF2-40B4-BE49-F238E27FC236}">
                  <a16:creationId xmlns:a16="http://schemas.microsoft.com/office/drawing/2014/main" id="{D1717A35-898A-4F21-AC07-99E30B613423}"/>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8" name="Google Shape;1017;p32">
              <a:extLst>
                <a:ext uri="{FF2B5EF4-FFF2-40B4-BE49-F238E27FC236}">
                  <a16:creationId xmlns:a16="http://schemas.microsoft.com/office/drawing/2014/main" id="{3AA71C96-B93F-4AE3-A8AD-54A4D1C6C337}"/>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9" name="Google Shape;1018;p32">
              <a:extLst>
                <a:ext uri="{FF2B5EF4-FFF2-40B4-BE49-F238E27FC236}">
                  <a16:creationId xmlns:a16="http://schemas.microsoft.com/office/drawing/2014/main" id="{F0B45909-B5AE-4E85-A934-40D148877648}"/>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10" name="Google Shape;1019;p32">
              <a:extLst>
                <a:ext uri="{FF2B5EF4-FFF2-40B4-BE49-F238E27FC236}">
                  <a16:creationId xmlns:a16="http://schemas.microsoft.com/office/drawing/2014/main" id="{8BEBA4B0-3460-449A-B825-7642D9FA17BC}"/>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11" name="Google Shape;1020;p32">
              <a:extLst>
                <a:ext uri="{FF2B5EF4-FFF2-40B4-BE49-F238E27FC236}">
                  <a16:creationId xmlns:a16="http://schemas.microsoft.com/office/drawing/2014/main" id="{E30F277F-C5BA-4132-9212-39CE3B1020FE}"/>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grpSp>
      <p:sp>
        <p:nvSpPr>
          <p:cNvPr id="12" name="文本框 11">
            <a:extLst>
              <a:ext uri="{FF2B5EF4-FFF2-40B4-BE49-F238E27FC236}">
                <a16:creationId xmlns:a16="http://schemas.microsoft.com/office/drawing/2014/main" id="{376B6DBC-7B0B-4377-A22B-9B024F822A53}"/>
              </a:ext>
            </a:extLst>
          </p:cNvPr>
          <p:cNvSpPr txBox="1"/>
          <p:nvPr/>
        </p:nvSpPr>
        <p:spPr>
          <a:xfrm>
            <a:off x="1815830" y="3264600"/>
            <a:ext cx="1604919" cy="307777"/>
          </a:xfrm>
          <a:prstGeom prst="rect">
            <a:avLst/>
          </a:prstGeom>
          <a:solidFill>
            <a:schemeClr val="tx2"/>
          </a:solidFill>
        </p:spPr>
        <p:txBody>
          <a:bodyPr wrap="square" rtlCol="0">
            <a:spAutoFit/>
          </a:bodyPr>
          <a:lstStyle/>
          <a:p>
            <a:pPr algn="ctr"/>
            <a:r>
              <a:rPr lang="en-US" altLang="zh-CN" sz="1400" dirty="0">
                <a:solidFill>
                  <a:schemeClr val="bg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bg1"/>
              </a:solidFill>
              <a:latin typeface="字魂105号-简雅黑" panose="00000500000000000000" pitchFamily="2" charset="-122"/>
              <a:ea typeface="字魂105号-简雅黑" panose="00000500000000000000" pitchFamily="2" charset="-122"/>
            </a:endParaRPr>
          </a:p>
        </p:txBody>
      </p:sp>
      <p:sp>
        <p:nvSpPr>
          <p:cNvPr id="13" name="矩形 12">
            <a:extLst>
              <a:ext uri="{FF2B5EF4-FFF2-40B4-BE49-F238E27FC236}">
                <a16:creationId xmlns:a16="http://schemas.microsoft.com/office/drawing/2014/main" id="{FAC8F724-5B0D-49F2-9899-C04165F7FD87}"/>
              </a:ext>
            </a:extLst>
          </p:cNvPr>
          <p:cNvSpPr/>
          <p:nvPr/>
        </p:nvSpPr>
        <p:spPr>
          <a:xfrm>
            <a:off x="4158808" y="2538924"/>
            <a:ext cx="1329267" cy="1154179"/>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14" name="Google Shape;973;p32">
            <a:extLst>
              <a:ext uri="{FF2B5EF4-FFF2-40B4-BE49-F238E27FC236}">
                <a16:creationId xmlns:a16="http://schemas.microsoft.com/office/drawing/2014/main" id="{E89081A5-4751-4516-A1CC-F1504C830A4D}"/>
              </a:ext>
            </a:extLst>
          </p:cNvPr>
          <p:cNvSpPr/>
          <p:nvPr/>
        </p:nvSpPr>
        <p:spPr>
          <a:xfrm>
            <a:off x="4701164" y="2759875"/>
            <a:ext cx="309388" cy="307777"/>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tx1">
              <a:lumMod val="75000"/>
              <a:lumOff val="2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15" name="文本框 14">
            <a:extLst>
              <a:ext uri="{FF2B5EF4-FFF2-40B4-BE49-F238E27FC236}">
                <a16:creationId xmlns:a16="http://schemas.microsoft.com/office/drawing/2014/main" id="{C57125A1-D51C-4041-AA28-64F685C00AB1}"/>
              </a:ext>
            </a:extLst>
          </p:cNvPr>
          <p:cNvSpPr txBox="1"/>
          <p:nvPr/>
        </p:nvSpPr>
        <p:spPr>
          <a:xfrm>
            <a:off x="4020509" y="3259956"/>
            <a:ext cx="1604919" cy="307777"/>
          </a:xfrm>
          <a:prstGeom prst="rect">
            <a:avLst/>
          </a:prstGeom>
          <a:solidFill>
            <a:schemeClr val="tx2"/>
          </a:solidFill>
        </p:spPr>
        <p:txBody>
          <a:bodyPr wrap="square" rtlCol="0">
            <a:spAutoFit/>
          </a:bodyPr>
          <a:lstStyle/>
          <a:p>
            <a:pPr algn="ctr"/>
            <a:r>
              <a:rPr lang="en-US" altLang="zh-CN" sz="1400" dirty="0">
                <a:solidFill>
                  <a:schemeClr val="bg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bg1"/>
              </a:solidFill>
              <a:latin typeface="字魂105号-简雅黑" panose="00000500000000000000" pitchFamily="2" charset="-122"/>
              <a:ea typeface="字魂105号-简雅黑" panose="00000500000000000000" pitchFamily="2" charset="-122"/>
            </a:endParaRPr>
          </a:p>
        </p:txBody>
      </p:sp>
      <p:sp>
        <p:nvSpPr>
          <p:cNvPr id="16" name="矩形 15">
            <a:extLst>
              <a:ext uri="{FF2B5EF4-FFF2-40B4-BE49-F238E27FC236}">
                <a16:creationId xmlns:a16="http://schemas.microsoft.com/office/drawing/2014/main" id="{97F0E531-8198-4509-911E-3C557B478320}"/>
              </a:ext>
            </a:extLst>
          </p:cNvPr>
          <p:cNvSpPr/>
          <p:nvPr/>
        </p:nvSpPr>
        <p:spPr>
          <a:xfrm>
            <a:off x="6566572" y="2538924"/>
            <a:ext cx="1329267" cy="1154179"/>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grpSp>
        <p:nvGrpSpPr>
          <p:cNvPr id="17" name="Google Shape;1014;p32">
            <a:extLst>
              <a:ext uri="{FF2B5EF4-FFF2-40B4-BE49-F238E27FC236}">
                <a16:creationId xmlns:a16="http://schemas.microsoft.com/office/drawing/2014/main" id="{A850A02A-D17A-4D79-9043-5098ACFA8849}"/>
              </a:ext>
            </a:extLst>
          </p:cNvPr>
          <p:cNvGrpSpPr/>
          <p:nvPr/>
        </p:nvGrpSpPr>
        <p:grpSpPr>
          <a:xfrm>
            <a:off x="7095544" y="2768311"/>
            <a:ext cx="303947" cy="304754"/>
            <a:chOff x="-1700225" y="2768875"/>
            <a:chExt cx="291450" cy="292225"/>
          </a:xfrm>
          <a:solidFill>
            <a:schemeClr val="tx1">
              <a:lumMod val="75000"/>
              <a:lumOff val="25000"/>
            </a:schemeClr>
          </a:solidFill>
        </p:grpSpPr>
        <p:sp>
          <p:nvSpPr>
            <p:cNvPr id="18" name="Google Shape;1015;p32">
              <a:extLst>
                <a:ext uri="{FF2B5EF4-FFF2-40B4-BE49-F238E27FC236}">
                  <a16:creationId xmlns:a16="http://schemas.microsoft.com/office/drawing/2014/main" id="{68168AA4-706E-49D4-9FC8-934F48CA220C}"/>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19" name="Google Shape;1016;p32">
              <a:extLst>
                <a:ext uri="{FF2B5EF4-FFF2-40B4-BE49-F238E27FC236}">
                  <a16:creationId xmlns:a16="http://schemas.microsoft.com/office/drawing/2014/main" id="{847F3E9D-227E-440D-95DA-E170418D0EC5}"/>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20" name="Google Shape;1017;p32">
              <a:extLst>
                <a:ext uri="{FF2B5EF4-FFF2-40B4-BE49-F238E27FC236}">
                  <a16:creationId xmlns:a16="http://schemas.microsoft.com/office/drawing/2014/main" id="{310B2F51-2F9B-498A-841B-58AF19390039}"/>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21" name="Google Shape;1018;p32">
              <a:extLst>
                <a:ext uri="{FF2B5EF4-FFF2-40B4-BE49-F238E27FC236}">
                  <a16:creationId xmlns:a16="http://schemas.microsoft.com/office/drawing/2014/main" id="{40A21DE8-EE7D-4589-9B25-643D68B35E6D}"/>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22" name="Google Shape;1019;p32">
              <a:extLst>
                <a:ext uri="{FF2B5EF4-FFF2-40B4-BE49-F238E27FC236}">
                  <a16:creationId xmlns:a16="http://schemas.microsoft.com/office/drawing/2014/main" id="{622A0C60-F78D-4047-B08B-FD4D94E2AA6A}"/>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23" name="Google Shape;1020;p32">
              <a:extLst>
                <a:ext uri="{FF2B5EF4-FFF2-40B4-BE49-F238E27FC236}">
                  <a16:creationId xmlns:a16="http://schemas.microsoft.com/office/drawing/2014/main" id="{4A0118B0-98E6-4D38-9C30-832A63B621D5}"/>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grpSp>
      <p:sp>
        <p:nvSpPr>
          <p:cNvPr id="24" name="文本框 23">
            <a:extLst>
              <a:ext uri="{FF2B5EF4-FFF2-40B4-BE49-F238E27FC236}">
                <a16:creationId xmlns:a16="http://schemas.microsoft.com/office/drawing/2014/main" id="{53E507EC-61B1-4207-A575-1798B0BB42B9}"/>
              </a:ext>
            </a:extLst>
          </p:cNvPr>
          <p:cNvSpPr txBox="1"/>
          <p:nvPr/>
        </p:nvSpPr>
        <p:spPr>
          <a:xfrm>
            <a:off x="6426486" y="3264600"/>
            <a:ext cx="1604919" cy="307777"/>
          </a:xfrm>
          <a:prstGeom prst="rect">
            <a:avLst/>
          </a:prstGeom>
          <a:solidFill>
            <a:schemeClr val="tx2"/>
          </a:solidFill>
        </p:spPr>
        <p:txBody>
          <a:bodyPr wrap="square" rtlCol="0">
            <a:spAutoFit/>
          </a:bodyPr>
          <a:lstStyle/>
          <a:p>
            <a:pPr algn="ctr"/>
            <a:r>
              <a:rPr lang="en-US" altLang="zh-CN" sz="1400" dirty="0">
                <a:solidFill>
                  <a:schemeClr val="bg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bg1"/>
              </a:solidFill>
              <a:latin typeface="字魂105号-简雅黑" panose="00000500000000000000" pitchFamily="2" charset="-122"/>
              <a:ea typeface="字魂105号-简雅黑" panose="00000500000000000000" pitchFamily="2" charset="-122"/>
            </a:endParaRPr>
          </a:p>
        </p:txBody>
      </p:sp>
      <p:sp>
        <p:nvSpPr>
          <p:cNvPr id="25" name="矩形 24">
            <a:extLst>
              <a:ext uri="{FF2B5EF4-FFF2-40B4-BE49-F238E27FC236}">
                <a16:creationId xmlns:a16="http://schemas.microsoft.com/office/drawing/2014/main" id="{47303147-636B-4EC3-AA39-7DAFBB4AA120}"/>
              </a:ext>
            </a:extLst>
          </p:cNvPr>
          <p:cNvSpPr/>
          <p:nvPr/>
        </p:nvSpPr>
        <p:spPr>
          <a:xfrm>
            <a:off x="8769464" y="2514743"/>
            <a:ext cx="1329267" cy="1154179"/>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26" name="Google Shape;973;p32">
            <a:extLst>
              <a:ext uri="{FF2B5EF4-FFF2-40B4-BE49-F238E27FC236}">
                <a16:creationId xmlns:a16="http://schemas.microsoft.com/office/drawing/2014/main" id="{0DAD8D47-43F3-4F25-9C96-292BF7471988}"/>
              </a:ext>
            </a:extLst>
          </p:cNvPr>
          <p:cNvSpPr/>
          <p:nvPr/>
        </p:nvSpPr>
        <p:spPr>
          <a:xfrm>
            <a:off x="9311820" y="2784056"/>
            <a:ext cx="309388" cy="307777"/>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tx1">
              <a:lumMod val="75000"/>
              <a:lumOff val="2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27" name="文本框 26">
            <a:extLst>
              <a:ext uri="{FF2B5EF4-FFF2-40B4-BE49-F238E27FC236}">
                <a16:creationId xmlns:a16="http://schemas.microsoft.com/office/drawing/2014/main" id="{81B04315-0AA5-4825-818D-8F788004F907}"/>
              </a:ext>
            </a:extLst>
          </p:cNvPr>
          <p:cNvSpPr txBox="1"/>
          <p:nvPr/>
        </p:nvSpPr>
        <p:spPr>
          <a:xfrm>
            <a:off x="8631165" y="3259956"/>
            <a:ext cx="1604919" cy="307777"/>
          </a:xfrm>
          <a:prstGeom prst="rect">
            <a:avLst/>
          </a:prstGeom>
          <a:solidFill>
            <a:schemeClr val="tx2"/>
          </a:solidFill>
        </p:spPr>
        <p:txBody>
          <a:bodyPr wrap="square" rtlCol="0">
            <a:spAutoFit/>
          </a:bodyPr>
          <a:lstStyle/>
          <a:p>
            <a:pPr algn="ctr"/>
            <a:r>
              <a:rPr lang="en-US" altLang="zh-CN" sz="1400" dirty="0">
                <a:solidFill>
                  <a:schemeClr val="bg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bg1"/>
              </a:solidFill>
              <a:latin typeface="字魂105号-简雅黑" panose="00000500000000000000" pitchFamily="2" charset="-122"/>
              <a:ea typeface="字魂105号-简雅黑" panose="00000500000000000000" pitchFamily="2" charset="-122"/>
            </a:endParaRPr>
          </a:p>
        </p:txBody>
      </p:sp>
      <p:sp>
        <p:nvSpPr>
          <p:cNvPr id="28" name="文本框 27">
            <a:extLst>
              <a:ext uri="{FF2B5EF4-FFF2-40B4-BE49-F238E27FC236}">
                <a16:creationId xmlns:a16="http://schemas.microsoft.com/office/drawing/2014/main" id="{1787853B-202C-430F-A4DA-B16E08D2436E}"/>
              </a:ext>
            </a:extLst>
          </p:cNvPr>
          <p:cNvSpPr txBox="1"/>
          <p:nvPr/>
        </p:nvSpPr>
        <p:spPr>
          <a:xfrm>
            <a:off x="1481680" y="4279044"/>
            <a:ext cx="9228639" cy="1338828"/>
          </a:xfrm>
          <a:prstGeom prst="rect">
            <a:avLst/>
          </a:prstGeom>
          <a:noFill/>
        </p:spPr>
        <p:txBody>
          <a:bodyPr wrap="square" rtlCol="0">
            <a:spAutoFit/>
          </a:bodyPr>
          <a:lstStyle/>
          <a:p>
            <a:pPr algn="ctr">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and change your color. Please enter the font and title you think is appropriate in the box, and change your color, 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ctr">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ctr">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646697708"/>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1000"/>
                                        <p:tgtEl>
                                          <p:spTgt spid="2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24" grpId="0" animBg="1"/>
      <p:bldP spid="25" grpId="0" animBg="1"/>
      <p:bldP spid="26" grpId="0" animBg="1"/>
      <p:bldP spid="27"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6" name="文本框 5">
            <a:extLst>
              <a:ext uri="{FF2B5EF4-FFF2-40B4-BE49-F238E27FC236}">
                <a16:creationId xmlns:a16="http://schemas.microsoft.com/office/drawing/2014/main" id="{DFA1B7F8-D930-4588-8BE8-5B8A856639BF}"/>
              </a:ext>
            </a:extLst>
          </p:cNvPr>
          <p:cNvSpPr txBox="1"/>
          <p:nvPr/>
        </p:nvSpPr>
        <p:spPr>
          <a:xfrm>
            <a:off x="6438816" y="3097618"/>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7" name="文本框 6">
            <a:extLst>
              <a:ext uri="{FF2B5EF4-FFF2-40B4-BE49-F238E27FC236}">
                <a16:creationId xmlns:a16="http://schemas.microsoft.com/office/drawing/2014/main" id="{648F7B60-C289-4EE5-B355-ADCA6D7FF98C}"/>
              </a:ext>
            </a:extLst>
          </p:cNvPr>
          <p:cNvSpPr txBox="1"/>
          <p:nvPr/>
        </p:nvSpPr>
        <p:spPr>
          <a:xfrm>
            <a:off x="6488435" y="3497728"/>
            <a:ext cx="4442389" cy="1851789"/>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just">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8" name="文本框 7">
            <a:extLst>
              <a:ext uri="{FF2B5EF4-FFF2-40B4-BE49-F238E27FC236}">
                <a16:creationId xmlns:a16="http://schemas.microsoft.com/office/drawing/2014/main" id="{EBE60A99-48F3-4915-A271-C4134BC990AF}"/>
              </a:ext>
            </a:extLst>
          </p:cNvPr>
          <p:cNvSpPr txBox="1"/>
          <p:nvPr/>
        </p:nvSpPr>
        <p:spPr>
          <a:xfrm>
            <a:off x="6488436" y="2562478"/>
            <a:ext cx="3609073" cy="461665"/>
          </a:xfrm>
          <a:prstGeom prst="rect">
            <a:avLst/>
          </a:prstGeom>
          <a:noFill/>
        </p:spPr>
        <p:txBody>
          <a:bodyPr wrap="square" rtlCol="0">
            <a:spAutoFit/>
          </a:bodyPr>
          <a:lstStyle/>
          <a:p>
            <a:pPr algn="just"/>
            <a:r>
              <a:rPr lang="en-US" altLang="zh-CN"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BUSINESS SUMMARY</a:t>
            </a:r>
            <a:endParaRPr lang="zh-CN" altLang="en-US"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1848762927"/>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grpSp>
        <p:nvGrpSpPr>
          <p:cNvPr id="4" name="组合 3">
            <a:extLst>
              <a:ext uri="{FF2B5EF4-FFF2-40B4-BE49-F238E27FC236}">
                <a16:creationId xmlns:a16="http://schemas.microsoft.com/office/drawing/2014/main" id="{F3369CEE-F626-47E8-B44B-1F4950B38F0C}"/>
              </a:ext>
            </a:extLst>
          </p:cNvPr>
          <p:cNvGrpSpPr/>
          <p:nvPr/>
        </p:nvGrpSpPr>
        <p:grpSpPr>
          <a:xfrm>
            <a:off x="1658393" y="2304058"/>
            <a:ext cx="3137530" cy="2796405"/>
            <a:chOff x="1619463" y="2349500"/>
            <a:chExt cx="3035087" cy="2705100"/>
          </a:xfrm>
        </p:grpSpPr>
        <p:grpSp>
          <p:nvGrpSpPr>
            <p:cNvPr id="5" name="组合 4">
              <a:extLst>
                <a:ext uri="{FF2B5EF4-FFF2-40B4-BE49-F238E27FC236}">
                  <a16:creationId xmlns:a16="http://schemas.microsoft.com/office/drawing/2014/main" id="{E9335BEB-222A-4A39-B6E4-32ABBF446079}"/>
                </a:ext>
              </a:extLst>
            </p:cNvPr>
            <p:cNvGrpSpPr/>
            <p:nvPr/>
          </p:nvGrpSpPr>
          <p:grpSpPr>
            <a:xfrm>
              <a:off x="1619463" y="2349500"/>
              <a:ext cx="3035087" cy="2705100"/>
              <a:chOff x="1073363" y="1905000"/>
              <a:chExt cx="3035087" cy="2705100"/>
            </a:xfrm>
          </p:grpSpPr>
          <p:sp>
            <p:nvSpPr>
              <p:cNvPr id="9" name="椭圆 8">
                <a:extLst>
                  <a:ext uri="{FF2B5EF4-FFF2-40B4-BE49-F238E27FC236}">
                    <a16:creationId xmlns:a16="http://schemas.microsoft.com/office/drawing/2014/main" id="{7FFEEFA4-495F-4BCF-9EC9-4741BE37BF99}"/>
                  </a:ext>
                </a:extLst>
              </p:cNvPr>
              <p:cNvSpPr/>
              <p:nvPr/>
            </p:nvSpPr>
            <p:spPr>
              <a:xfrm>
                <a:off x="1803400" y="1905000"/>
                <a:ext cx="1587500" cy="15875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endParaRPr>
              </a:p>
            </p:txBody>
          </p:sp>
          <p:sp>
            <p:nvSpPr>
              <p:cNvPr id="10" name="椭圆 9">
                <a:extLst>
                  <a:ext uri="{FF2B5EF4-FFF2-40B4-BE49-F238E27FC236}">
                    <a16:creationId xmlns:a16="http://schemas.microsoft.com/office/drawing/2014/main" id="{A45D5C80-CA4B-42CD-AFE5-B0D685AFDCC9}"/>
                  </a:ext>
                </a:extLst>
              </p:cNvPr>
              <p:cNvSpPr/>
              <p:nvPr/>
            </p:nvSpPr>
            <p:spPr>
              <a:xfrm>
                <a:off x="1073363" y="3022600"/>
                <a:ext cx="1587500" cy="15875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endParaRPr>
              </a:p>
            </p:txBody>
          </p:sp>
          <p:sp>
            <p:nvSpPr>
              <p:cNvPr id="11" name="椭圆 10">
                <a:extLst>
                  <a:ext uri="{FF2B5EF4-FFF2-40B4-BE49-F238E27FC236}">
                    <a16:creationId xmlns:a16="http://schemas.microsoft.com/office/drawing/2014/main" id="{BF150228-3A65-4BE6-A2CB-2BDF017DF596}"/>
                  </a:ext>
                </a:extLst>
              </p:cNvPr>
              <p:cNvSpPr/>
              <p:nvPr/>
            </p:nvSpPr>
            <p:spPr>
              <a:xfrm>
                <a:off x="2520950" y="3022600"/>
                <a:ext cx="1587500" cy="15875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endParaRPr>
              </a:p>
            </p:txBody>
          </p:sp>
        </p:grpSp>
        <p:sp>
          <p:nvSpPr>
            <p:cNvPr id="6" name="文本框 5">
              <a:extLst>
                <a:ext uri="{FF2B5EF4-FFF2-40B4-BE49-F238E27FC236}">
                  <a16:creationId xmlns:a16="http://schemas.microsoft.com/office/drawing/2014/main" id="{8A0D4509-A05E-4CD4-B5F9-83C38D0B3AB3}"/>
                </a:ext>
              </a:extLst>
            </p:cNvPr>
            <p:cNvSpPr txBox="1"/>
            <p:nvPr/>
          </p:nvSpPr>
          <p:spPr>
            <a:xfrm>
              <a:off x="2563563" y="2898384"/>
              <a:ext cx="1159373" cy="327500"/>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16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7" name="文本框 6">
              <a:extLst>
                <a:ext uri="{FF2B5EF4-FFF2-40B4-BE49-F238E27FC236}">
                  <a16:creationId xmlns:a16="http://schemas.microsoft.com/office/drawing/2014/main" id="{606EDDDC-D2BC-4846-B049-B131EB95C5AA}"/>
                </a:ext>
              </a:extLst>
            </p:cNvPr>
            <p:cNvSpPr txBox="1"/>
            <p:nvPr/>
          </p:nvSpPr>
          <p:spPr>
            <a:xfrm>
              <a:off x="1829914" y="4169872"/>
              <a:ext cx="1159373" cy="327500"/>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16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8" name="文本框 7">
              <a:extLst>
                <a:ext uri="{FF2B5EF4-FFF2-40B4-BE49-F238E27FC236}">
                  <a16:creationId xmlns:a16="http://schemas.microsoft.com/office/drawing/2014/main" id="{B76ADBB0-F126-4410-8EA7-788398B09278}"/>
                </a:ext>
              </a:extLst>
            </p:cNvPr>
            <p:cNvSpPr txBox="1"/>
            <p:nvPr/>
          </p:nvSpPr>
          <p:spPr>
            <a:xfrm>
              <a:off x="3284726" y="4171757"/>
              <a:ext cx="1159373" cy="327500"/>
            </a:xfrm>
            <a:prstGeom prst="rect">
              <a:avLst/>
            </a:prstGeom>
            <a:noFill/>
          </p:spPr>
          <p:txBody>
            <a:bodyPr wrap="square" rtlCol="0">
              <a:spAutoFit/>
            </a:bodyPr>
            <a:lstStyle/>
            <a:p>
              <a:pPr algn="ctr"/>
              <a:r>
                <a:rPr lang="en-US" altLang="zh-CN" sz="16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16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sp>
        <p:nvSpPr>
          <p:cNvPr id="12" name="文本框 11">
            <a:extLst>
              <a:ext uri="{FF2B5EF4-FFF2-40B4-BE49-F238E27FC236}">
                <a16:creationId xmlns:a16="http://schemas.microsoft.com/office/drawing/2014/main" id="{88AB8B39-418B-4E97-A6FA-2A042BB1A0D8}"/>
              </a:ext>
            </a:extLst>
          </p:cNvPr>
          <p:cNvSpPr txBox="1"/>
          <p:nvPr/>
        </p:nvSpPr>
        <p:spPr>
          <a:xfrm>
            <a:off x="6074762" y="2935000"/>
            <a:ext cx="5003506" cy="1084912"/>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and change your color</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just">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grpSp>
        <p:nvGrpSpPr>
          <p:cNvPr id="13" name="组合 12">
            <a:extLst>
              <a:ext uri="{FF2B5EF4-FFF2-40B4-BE49-F238E27FC236}">
                <a16:creationId xmlns:a16="http://schemas.microsoft.com/office/drawing/2014/main" id="{504C6E42-60E5-450D-ADCE-7F06970780B3}"/>
              </a:ext>
            </a:extLst>
          </p:cNvPr>
          <p:cNvGrpSpPr/>
          <p:nvPr/>
        </p:nvGrpSpPr>
        <p:grpSpPr>
          <a:xfrm>
            <a:off x="5954127" y="4359525"/>
            <a:ext cx="1604919" cy="1154179"/>
            <a:chOff x="6020109" y="4359525"/>
            <a:chExt cx="1604919" cy="1154179"/>
          </a:xfrm>
        </p:grpSpPr>
        <p:sp>
          <p:nvSpPr>
            <p:cNvPr id="14" name="矩形 13">
              <a:extLst>
                <a:ext uri="{FF2B5EF4-FFF2-40B4-BE49-F238E27FC236}">
                  <a16:creationId xmlns:a16="http://schemas.microsoft.com/office/drawing/2014/main" id="{9651891D-3A05-48BF-8259-9606FC2371E3}"/>
                </a:ext>
              </a:extLst>
            </p:cNvPr>
            <p:cNvSpPr/>
            <p:nvPr/>
          </p:nvSpPr>
          <p:spPr>
            <a:xfrm>
              <a:off x="6161982" y="4359525"/>
              <a:ext cx="1329267" cy="115417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5" name="Google Shape;1002;p32">
              <a:extLst>
                <a:ext uri="{FF2B5EF4-FFF2-40B4-BE49-F238E27FC236}">
                  <a16:creationId xmlns:a16="http://schemas.microsoft.com/office/drawing/2014/main" id="{FBDEE199-425C-4E1E-A948-C9971C479B20}"/>
                </a:ext>
              </a:extLst>
            </p:cNvPr>
            <p:cNvGrpSpPr/>
            <p:nvPr/>
          </p:nvGrpSpPr>
          <p:grpSpPr>
            <a:xfrm>
              <a:off x="6712854" y="4599695"/>
              <a:ext cx="269957" cy="315608"/>
              <a:chOff x="-48237000" y="2342650"/>
              <a:chExt cx="256800" cy="300225"/>
            </a:xfrm>
            <a:solidFill>
              <a:schemeClr val="bg1"/>
            </a:solidFill>
          </p:grpSpPr>
          <p:sp>
            <p:nvSpPr>
              <p:cNvPr id="17" name="Google Shape;1003;p32">
                <a:extLst>
                  <a:ext uri="{FF2B5EF4-FFF2-40B4-BE49-F238E27FC236}">
                    <a16:creationId xmlns:a16="http://schemas.microsoft.com/office/drawing/2014/main" id="{7E4ECD25-0304-4814-9987-63BCD67A1AA4}"/>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04;p32">
                <a:extLst>
                  <a:ext uri="{FF2B5EF4-FFF2-40B4-BE49-F238E27FC236}">
                    <a16:creationId xmlns:a16="http://schemas.microsoft.com/office/drawing/2014/main" id="{E1B49D9C-F772-4D21-A230-F63CB4C94A89}"/>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05;p32">
                <a:extLst>
                  <a:ext uri="{FF2B5EF4-FFF2-40B4-BE49-F238E27FC236}">
                    <a16:creationId xmlns:a16="http://schemas.microsoft.com/office/drawing/2014/main" id="{82D13B64-385E-41B9-BEC6-35967C23F806}"/>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 name="文本框 15">
              <a:extLst>
                <a:ext uri="{FF2B5EF4-FFF2-40B4-BE49-F238E27FC236}">
                  <a16:creationId xmlns:a16="http://schemas.microsoft.com/office/drawing/2014/main" id="{36F33BA8-83FF-4EC5-A298-18C21F1F6777}"/>
                </a:ext>
              </a:extLst>
            </p:cNvPr>
            <p:cNvSpPr txBox="1"/>
            <p:nvPr/>
          </p:nvSpPr>
          <p:spPr>
            <a:xfrm>
              <a:off x="6020109" y="5089845"/>
              <a:ext cx="1604919" cy="307777"/>
            </a:xfrm>
            <a:prstGeom prst="rect">
              <a:avLst/>
            </a:prstGeom>
            <a:noFill/>
          </p:spPr>
          <p:txBody>
            <a:bodyPr wrap="square" rtlCol="0">
              <a:spAutoFit/>
            </a:bodyPr>
            <a:lstStyle/>
            <a:p>
              <a:pPr algn="ctr"/>
              <a:r>
                <a:rPr lang="en-US" altLang="zh-CN" sz="1400" dirty="0">
                  <a:solidFill>
                    <a:schemeClr val="bg1"/>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bg1"/>
                </a:solidFill>
                <a:latin typeface="字魂105号-简雅黑" panose="00000500000000000000" pitchFamily="2" charset="-122"/>
                <a:ea typeface="字魂105号-简雅黑" panose="00000500000000000000" pitchFamily="2" charset="-122"/>
              </a:endParaRPr>
            </a:p>
          </p:txBody>
        </p:sp>
      </p:grpSp>
      <p:grpSp>
        <p:nvGrpSpPr>
          <p:cNvPr id="20" name="组合 19">
            <a:extLst>
              <a:ext uri="{FF2B5EF4-FFF2-40B4-BE49-F238E27FC236}">
                <a16:creationId xmlns:a16="http://schemas.microsoft.com/office/drawing/2014/main" id="{93C93251-1DD4-405D-BAE5-499FB0478A5A}"/>
              </a:ext>
            </a:extLst>
          </p:cNvPr>
          <p:cNvGrpSpPr/>
          <p:nvPr/>
        </p:nvGrpSpPr>
        <p:grpSpPr>
          <a:xfrm>
            <a:off x="7725669" y="4359525"/>
            <a:ext cx="1604919" cy="1154179"/>
            <a:chOff x="7895409" y="4359525"/>
            <a:chExt cx="1604919" cy="1154179"/>
          </a:xfrm>
          <a:solidFill>
            <a:schemeClr val="tx2"/>
          </a:solidFill>
        </p:grpSpPr>
        <p:sp>
          <p:nvSpPr>
            <p:cNvPr id="21" name="矩形 20">
              <a:extLst>
                <a:ext uri="{FF2B5EF4-FFF2-40B4-BE49-F238E27FC236}">
                  <a16:creationId xmlns:a16="http://schemas.microsoft.com/office/drawing/2014/main" id="{83F24B8E-DC8D-4B82-B644-C846730AF00F}"/>
                </a:ext>
              </a:extLst>
            </p:cNvPr>
            <p:cNvSpPr/>
            <p:nvPr/>
          </p:nvSpPr>
          <p:spPr>
            <a:xfrm>
              <a:off x="8035495" y="4359525"/>
              <a:ext cx="1329267" cy="115417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grpSp>
          <p:nvGrpSpPr>
            <p:cNvPr id="22" name="Google Shape;1014;p32">
              <a:extLst>
                <a:ext uri="{FF2B5EF4-FFF2-40B4-BE49-F238E27FC236}">
                  <a16:creationId xmlns:a16="http://schemas.microsoft.com/office/drawing/2014/main" id="{2E6CD07A-6195-42CB-B3A6-6143AA277443}"/>
                </a:ext>
              </a:extLst>
            </p:cNvPr>
            <p:cNvGrpSpPr/>
            <p:nvPr/>
          </p:nvGrpSpPr>
          <p:grpSpPr>
            <a:xfrm>
              <a:off x="8564467" y="4613093"/>
              <a:ext cx="303947" cy="304754"/>
              <a:chOff x="-1700225" y="2768875"/>
              <a:chExt cx="291450" cy="292225"/>
            </a:xfrm>
            <a:grpFill/>
          </p:grpSpPr>
          <p:sp>
            <p:nvSpPr>
              <p:cNvPr id="24" name="Google Shape;1015;p32">
                <a:extLst>
                  <a:ext uri="{FF2B5EF4-FFF2-40B4-BE49-F238E27FC236}">
                    <a16:creationId xmlns:a16="http://schemas.microsoft.com/office/drawing/2014/main" id="{006E3333-D7F7-4266-9D7C-2C87DA22CC18}"/>
                  </a:ext>
                </a:extLst>
              </p:cNvPr>
              <p:cNvSpPr/>
              <p:nvPr/>
            </p:nvSpPr>
            <p:spPr>
              <a:xfrm>
                <a:off x="-1700225" y="2768875"/>
                <a:ext cx="291450" cy="292225"/>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25" name="Google Shape;1016;p32">
                <a:extLst>
                  <a:ext uri="{FF2B5EF4-FFF2-40B4-BE49-F238E27FC236}">
                    <a16:creationId xmlns:a16="http://schemas.microsoft.com/office/drawing/2014/main" id="{2F82B660-3F12-406D-B506-2C24EA9BF6F7}"/>
                  </a:ext>
                </a:extLst>
              </p:cNvPr>
              <p:cNvSpPr/>
              <p:nvPr/>
            </p:nvSpPr>
            <p:spPr>
              <a:xfrm>
                <a:off x="-1667150" y="2801950"/>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26" name="Google Shape;1017;p32">
                <a:extLst>
                  <a:ext uri="{FF2B5EF4-FFF2-40B4-BE49-F238E27FC236}">
                    <a16:creationId xmlns:a16="http://schemas.microsoft.com/office/drawing/2014/main" id="{48047CAD-1A1C-4FA1-817B-9632A410706F}"/>
                  </a:ext>
                </a:extLst>
              </p:cNvPr>
              <p:cNvSpPr/>
              <p:nvPr/>
            </p:nvSpPr>
            <p:spPr>
              <a:xfrm>
                <a:off x="-1632500" y="2801950"/>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27" name="Google Shape;1018;p32">
                <a:extLst>
                  <a:ext uri="{FF2B5EF4-FFF2-40B4-BE49-F238E27FC236}">
                    <a16:creationId xmlns:a16="http://schemas.microsoft.com/office/drawing/2014/main" id="{8C39BBE3-D883-4CCE-9E4B-2238178267D1}"/>
                  </a:ext>
                </a:extLst>
              </p:cNvPr>
              <p:cNvSpPr/>
              <p:nvPr/>
            </p:nvSpPr>
            <p:spPr>
              <a:xfrm>
                <a:off x="-1597850" y="2801950"/>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28" name="Google Shape;1019;p32">
                <a:extLst>
                  <a:ext uri="{FF2B5EF4-FFF2-40B4-BE49-F238E27FC236}">
                    <a16:creationId xmlns:a16="http://schemas.microsoft.com/office/drawing/2014/main" id="{C651D0CB-DB8F-4678-88A6-FF2009D90CBC}"/>
                  </a:ext>
                </a:extLst>
              </p:cNvPr>
              <p:cNvSpPr/>
              <p:nvPr/>
            </p:nvSpPr>
            <p:spPr>
              <a:xfrm>
                <a:off x="-1564750" y="2801950"/>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29" name="Google Shape;1020;p32">
                <a:extLst>
                  <a:ext uri="{FF2B5EF4-FFF2-40B4-BE49-F238E27FC236}">
                    <a16:creationId xmlns:a16="http://schemas.microsoft.com/office/drawing/2014/main" id="{880C8B95-F6D5-4F55-B5B1-3D1DF486824D}"/>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grpSp>
        <p:sp>
          <p:nvSpPr>
            <p:cNvPr id="23" name="文本框 22">
              <a:extLst>
                <a:ext uri="{FF2B5EF4-FFF2-40B4-BE49-F238E27FC236}">
                  <a16:creationId xmlns:a16="http://schemas.microsoft.com/office/drawing/2014/main" id="{69AAA267-5E47-4A7D-A9C7-4467E93695C0}"/>
                </a:ext>
              </a:extLst>
            </p:cNvPr>
            <p:cNvSpPr txBox="1"/>
            <p:nvPr/>
          </p:nvSpPr>
          <p:spPr>
            <a:xfrm>
              <a:off x="7895409" y="5085201"/>
              <a:ext cx="1604919" cy="307777"/>
            </a:xfrm>
            <a:prstGeom prst="rect">
              <a:avLst/>
            </a:prstGeom>
            <a:noFill/>
          </p:spPr>
          <p:txBody>
            <a:bodyPr wrap="square" rtlCol="0">
              <a:spAutoFit/>
            </a:bodyPr>
            <a:lstStyle/>
            <a:p>
              <a:pPr algn="ctr"/>
              <a:r>
                <a:rPr lang="en-US" altLang="zh-CN" sz="1400" dirty="0">
                  <a:solidFill>
                    <a:schemeClr val="tx1">
                      <a:lumMod val="75000"/>
                      <a:lumOff val="25000"/>
                    </a:schemeClr>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tx1">
                    <a:lumMod val="75000"/>
                    <a:lumOff val="25000"/>
                  </a:schemeClr>
                </a:solidFill>
                <a:latin typeface="字魂105号-简雅黑" panose="00000500000000000000" pitchFamily="2" charset="-122"/>
                <a:ea typeface="字魂105号-简雅黑" panose="00000500000000000000" pitchFamily="2" charset="-122"/>
              </a:endParaRPr>
            </a:p>
          </p:txBody>
        </p:sp>
      </p:grpSp>
      <p:grpSp>
        <p:nvGrpSpPr>
          <p:cNvPr id="30" name="组合 29">
            <a:extLst>
              <a:ext uri="{FF2B5EF4-FFF2-40B4-BE49-F238E27FC236}">
                <a16:creationId xmlns:a16="http://schemas.microsoft.com/office/drawing/2014/main" id="{426B96EE-B365-466B-B339-D6D4252EAB87}"/>
              </a:ext>
            </a:extLst>
          </p:cNvPr>
          <p:cNvGrpSpPr/>
          <p:nvPr/>
        </p:nvGrpSpPr>
        <p:grpSpPr>
          <a:xfrm>
            <a:off x="9497211" y="4359525"/>
            <a:ext cx="1604919" cy="1154179"/>
            <a:chOff x="9770709" y="4359525"/>
            <a:chExt cx="1604919" cy="1154179"/>
          </a:xfrm>
          <a:solidFill>
            <a:schemeClr val="tx2"/>
          </a:solidFill>
        </p:grpSpPr>
        <p:sp>
          <p:nvSpPr>
            <p:cNvPr id="31" name="矩形 30">
              <a:extLst>
                <a:ext uri="{FF2B5EF4-FFF2-40B4-BE49-F238E27FC236}">
                  <a16:creationId xmlns:a16="http://schemas.microsoft.com/office/drawing/2014/main" id="{7296DD48-F424-44FF-9DF9-CF078B5CBA5F}"/>
                </a:ext>
              </a:extLst>
            </p:cNvPr>
            <p:cNvSpPr/>
            <p:nvPr/>
          </p:nvSpPr>
          <p:spPr>
            <a:xfrm>
              <a:off x="9909008" y="4359525"/>
              <a:ext cx="1329267" cy="115417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endParaRPr>
            </a:p>
          </p:txBody>
        </p:sp>
        <p:sp>
          <p:nvSpPr>
            <p:cNvPr id="32" name="Google Shape;973;p32">
              <a:extLst>
                <a:ext uri="{FF2B5EF4-FFF2-40B4-BE49-F238E27FC236}">
                  <a16:creationId xmlns:a16="http://schemas.microsoft.com/office/drawing/2014/main" id="{BFB503BB-CAA9-4C0E-B50B-B27939E8EA49}"/>
                </a:ext>
              </a:extLst>
            </p:cNvPr>
            <p:cNvSpPr/>
            <p:nvPr/>
          </p:nvSpPr>
          <p:spPr>
            <a:xfrm>
              <a:off x="10451364" y="4604657"/>
              <a:ext cx="309388" cy="307777"/>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chemeClr val="tx1">
                    <a:lumMod val="75000"/>
                    <a:lumOff val="25000"/>
                  </a:schemeClr>
                </a:solidFill>
                <a:latin typeface="Arial"/>
                <a:cs typeface="Arial"/>
                <a:sym typeface="Arial"/>
              </a:endParaRPr>
            </a:p>
          </p:txBody>
        </p:sp>
        <p:sp>
          <p:nvSpPr>
            <p:cNvPr id="33" name="文本框 32">
              <a:extLst>
                <a:ext uri="{FF2B5EF4-FFF2-40B4-BE49-F238E27FC236}">
                  <a16:creationId xmlns:a16="http://schemas.microsoft.com/office/drawing/2014/main" id="{E37A66A3-4976-405A-82C8-CCEFD0AC7FA0}"/>
                </a:ext>
              </a:extLst>
            </p:cNvPr>
            <p:cNvSpPr txBox="1"/>
            <p:nvPr/>
          </p:nvSpPr>
          <p:spPr>
            <a:xfrm>
              <a:off x="9770709" y="5080557"/>
              <a:ext cx="1604919" cy="307777"/>
            </a:xfrm>
            <a:prstGeom prst="rect">
              <a:avLst/>
            </a:prstGeom>
            <a:noFill/>
          </p:spPr>
          <p:txBody>
            <a:bodyPr wrap="square" rtlCol="0">
              <a:spAutoFit/>
            </a:bodyPr>
            <a:lstStyle/>
            <a:p>
              <a:pPr algn="ctr"/>
              <a:r>
                <a:rPr lang="en-US" altLang="zh-CN" sz="1400" dirty="0">
                  <a:solidFill>
                    <a:schemeClr val="tx1">
                      <a:lumMod val="75000"/>
                      <a:lumOff val="25000"/>
                    </a:schemeClr>
                  </a:solidFill>
                  <a:latin typeface="字魂105号-简雅黑" panose="00000500000000000000" pitchFamily="2" charset="-122"/>
                  <a:ea typeface="字魂105号-简雅黑" panose="00000500000000000000" pitchFamily="2" charset="-122"/>
                </a:rPr>
                <a:t>YOUR TITLE</a:t>
              </a:r>
              <a:endParaRPr lang="zh-CN" altLang="en-US" sz="1400" dirty="0">
                <a:solidFill>
                  <a:schemeClr val="tx1">
                    <a:lumMod val="75000"/>
                    <a:lumOff val="25000"/>
                  </a:schemeClr>
                </a:solidFill>
                <a:latin typeface="字魂105号-简雅黑" panose="00000500000000000000" pitchFamily="2" charset="-122"/>
                <a:ea typeface="字魂105号-简雅黑" panose="00000500000000000000" pitchFamily="2" charset="-122"/>
              </a:endParaRPr>
            </a:p>
          </p:txBody>
        </p:sp>
      </p:grpSp>
      <p:sp>
        <p:nvSpPr>
          <p:cNvPr id="34" name="文本框 33">
            <a:extLst>
              <a:ext uri="{FF2B5EF4-FFF2-40B4-BE49-F238E27FC236}">
                <a16:creationId xmlns:a16="http://schemas.microsoft.com/office/drawing/2014/main" id="{35DC7145-6730-41E4-A57C-585494479349}"/>
              </a:ext>
            </a:extLst>
          </p:cNvPr>
          <p:cNvSpPr txBox="1"/>
          <p:nvPr/>
        </p:nvSpPr>
        <p:spPr>
          <a:xfrm>
            <a:off x="6074762" y="2423229"/>
            <a:ext cx="2018155" cy="461665"/>
          </a:xfrm>
          <a:prstGeom prst="rect">
            <a:avLst/>
          </a:prstGeom>
          <a:noFill/>
        </p:spPr>
        <p:txBody>
          <a:bodyPr wrap="square" rtlCol="0">
            <a:spAutoFit/>
          </a:bodyPr>
          <a:lstStyle/>
          <a:p>
            <a:pPr algn="just"/>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7" name="文本框 36">
            <a:extLst>
              <a:ext uri="{FF2B5EF4-FFF2-40B4-BE49-F238E27FC236}">
                <a16:creationId xmlns:a16="http://schemas.microsoft.com/office/drawing/2014/main" id="{4D699EFC-3100-4C3C-BDBA-E6F4232CD12A}"/>
              </a:ext>
            </a:extLst>
          </p:cNvPr>
          <p:cNvSpPr txBox="1"/>
          <p:nvPr/>
        </p:nvSpPr>
        <p:spPr>
          <a:xfrm>
            <a:off x="1922052" y="5314578"/>
            <a:ext cx="2754848" cy="252633"/>
          </a:xfrm>
          <a:prstGeom prst="rect">
            <a:avLst/>
          </a:prstGeom>
          <a:noFill/>
        </p:spPr>
        <p:txBody>
          <a:bodyPr wrap="square">
            <a:spAutoFit/>
          </a:bodyPr>
          <a:lstStyle/>
          <a:p>
            <a:pPr algn="dist">
              <a:lnSpc>
                <a:spcPts val="1400"/>
              </a:lnSpc>
            </a:pPr>
            <a:r>
              <a:rPr lang="en-US" altLang="zh-CN" sz="1000" spc="100" dirty="0">
                <a:solidFill>
                  <a:schemeClr val="tx1">
                    <a:lumMod val="75000"/>
                    <a:lumOff val="25000"/>
                  </a:schemeClr>
                </a:solidFill>
                <a:latin typeface="字魂105号-简雅黑" panose="00000500000000000000" pitchFamily="2" charset="-122"/>
                <a:ea typeface="字魂105号-简雅黑" panose="00000500000000000000" pitchFamily="2" charset="-122"/>
              </a:rPr>
              <a:t>BUSINESS REPOET SUMMARY</a:t>
            </a:r>
            <a:endParaRPr lang="zh-CN" altLang="en-US" sz="1000" spc="100" dirty="0">
              <a:solidFill>
                <a:schemeClr val="tx1">
                  <a:lumMod val="75000"/>
                  <a:lumOff val="25000"/>
                </a:schemeClr>
              </a:solidFill>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832308654"/>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16" presetClass="entr" presetSubtype="37"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outVertical)">
                                      <p:cBhvr>
                                        <p:cTn id="29" dur="500"/>
                                        <p:tgtEl>
                                          <p:spTgt spid="37"/>
                                        </p:tgtEl>
                                      </p:cBhvr>
                                    </p:animEffect>
                                  </p:childTnLst>
                                </p:cTn>
                              </p:par>
                              <p:par>
                                <p:cTn id="30" presetID="2" presetClass="entr" presetSubtype="2"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000" fill="hold"/>
                                        <p:tgtEl>
                                          <p:spTgt spid="34"/>
                                        </p:tgtEl>
                                        <p:attrNameLst>
                                          <p:attrName>ppt_x</p:attrName>
                                        </p:attrNameLst>
                                      </p:cBhvr>
                                      <p:tavLst>
                                        <p:tav tm="0">
                                          <p:val>
                                            <p:strVal val="1+#ppt_w/2"/>
                                          </p:val>
                                        </p:tav>
                                        <p:tav tm="100000">
                                          <p:val>
                                            <p:strVal val="#ppt_x"/>
                                          </p:val>
                                        </p:tav>
                                      </p:tavLst>
                                    </p:anim>
                                    <p:anim calcmode="lin" valueType="num">
                                      <p:cBhvr additive="base">
                                        <p:cTn id="33"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4"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grpSp>
        <p:nvGrpSpPr>
          <p:cNvPr id="4" name="组合 3">
            <a:extLst>
              <a:ext uri="{FF2B5EF4-FFF2-40B4-BE49-F238E27FC236}">
                <a16:creationId xmlns:a16="http://schemas.microsoft.com/office/drawing/2014/main" id="{55522531-8879-492D-8B34-4DEB62B33AAC}"/>
              </a:ext>
            </a:extLst>
          </p:cNvPr>
          <p:cNvGrpSpPr/>
          <p:nvPr/>
        </p:nvGrpSpPr>
        <p:grpSpPr>
          <a:xfrm>
            <a:off x="8406579" y="3429000"/>
            <a:ext cx="1871806" cy="1358900"/>
            <a:chOff x="5730757" y="3767239"/>
            <a:chExt cx="1871806" cy="1358900"/>
          </a:xfrm>
        </p:grpSpPr>
        <p:sp>
          <p:nvSpPr>
            <p:cNvPr id="5" name="Freeform 25">
              <a:extLst>
                <a:ext uri="{FF2B5EF4-FFF2-40B4-BE49-F238E27FC236}">
                  <a16:creationId xmlns:a16="http://schemas.microsoft.com/office/drawing/2014/main" id="{2241B6BA-5F5D-40E7-8E7C-EDBA084D1156}"/>
                </a:ext>
              </a:extLst>
            </p:cNvPr>
            <p:cNvSpPr/>
            <p:nvPr/>
          </p:nvSpPr>
          <p:spPr bwMode="auto">
            <a:xfrm>
              <a:off x="5730757" y="3767239"/>
              <a:ext cx="1871806" cy="1358900"/>
            </a:xfrm>
            <a:custGeom>
              <a:avLst/>
              <a:gdLst>
                <a:gd name="T0" fmla="*/ 0 w 145"/>
                <a:gd name="T1" fmla="*/ 59 h 105"/>
                <a:gd name="T2" fmla="*/ 15 w 145"/>
                <a:gd name="T3" fmla="*/ 75 h 105"/>
                <a:gd name="T4" fmla="*/ 47 w 145"/>
                <a:gd name="T5" fmla="*/ 96 h 105"/>
                <a:gd name="T6" fmla="*/ 90 w 145"/>
                <a:gd name="T7" fmla="*/ 103 h 105"/>
                <a:gd name="T8" fmla="*/ 128 w 145"/>
                <a:gd name="T9" fmla="*/ 84 h 105"/>
                <a:gd name="T10" fmla="*/ 129 w 145"/>
                <a:gd name="T11" fmla="*/ 83 h 105"/>
                <a:gd name="T12" fmla="*/ 142 w 145"/>
                <a:gd name="T13" fmla="*/ 59 h 105"/>
                <a:gd name="T14" fmla="*/ 145 w 145"/>
                <a:gd name="T15" fmla="*/ 33 h 105"/>
                <a:gd name="T16" fmla="*/ 139 w 145"/>
                <a:gd name="T17" fmla="*/ 13 h 105"/>
                <a:gd name="T18" fmla="*/ 128 w 145"/>
                <a:gd name="T19" fmla="*/ 2 h 105"/>
                <a:gd name="T20" fmla="*/ 115 w 145"/>
                <a:gd name="T21" fmla="*/ 1 h 105"/>
                <a:gd name="T22" fmla="*/ 103 w 145"/>
                <a:gd name="T23" fmla="*/ 6 h 105"/>
                <a:gd name="T24" fmla="*/ 92 w 145"/>
                <a:gd name="T25" fmla="*/ 14 h 105"/>
                <a:gd name="T26" fmla="*/ 82 w 145"/>
                <a:gd name="T27" fmla="*/ 23 h 105"/>
                <a:gd name="T28" fmla="*/ 81 w 145"/>
                <a:gd name="T29" fmla="*/ 24 h 105"/>
                <a:gd name="T30" fmla="*/ 65 w 145"/>
                <a:gd name="T31" fmla="*/ 41 h 105"/>
                <a:gd name="T32" fmla="*/ 43 w 145"/>
                <a:gd name="T33" fmla="*/ 56 h 105"/>
                <a:gd name="T34" fmla="*/ 17 w 145"/>
                <a:gd name="T35" fmla="*/ 61 h 105"/>
                <a:gd name="T36" fmla="*/ 0 w 145"/>
                <a:gd name="T37" fmla="*/ 5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105">
                  <a:moveTo>
                    <a:pt x="0" y="59"/>
                  </a:moveTo>
                  <a:cubicBezTo>
                    <a:pt x="2" y="62"/>
                    <a:pt x="7" y="68"/>
                    <a:pt x="15" y="75"/>
                  </a:cubicBezTo>
                  <a:cubicBezTo>
                    <a:pt x="23" y="83"/>
                    <a:pt x="34" y="91"/>
                    <a:pt x="47" y="96"/>
                  </a:cubicBezTo>
                  <a:cubicBezTo>
                    <a:pt x="60" y="102"/>
                    <a:pt x="75" y="105"/>
                    <a:pt x="90" y="103"/>
                  </a:cubicBezTo>
                  <a:cubicBezTo>
                    <a:pt x="104" y="101"/>
                    <a:pt x="118" y="94"/>
                    <a:pt x="128" y="84"/>
                  </a:cubicBezTo>
                  <a:cubicBezTo>
                    <a:pt x="128" y="84"/>
                    <a:pt x="128" y="83"/>
                    <a:pt x="129" y="83"/>
                  </a:cubicBezTo>
                  <a:cubicBezTo>
                    <a:pt x="135" y="76"/>
                    <a:pt x="140" y="67"/>
                    <a:pt x="142" y="59"/>
                  </a:cubicBezTo>
                  <a:cubicBezTo>
                    <a:pt x="145" y="50"/>
                    <a:pt x="145" y="41"/>
                    <a:pt x="145" y="33"/>
                  </a:cubicBezTo>
                  <a:cubicBezTo>
                    <a:pt x="144" y="25"/>
                    <a:pt x="142" y="18"/>
                    <a:pt x="139" y="13"/>
                  </a:cubicBezTo>
                  <a:cubicBezTo>
                    <a:pt x="136" y="8"/>
                    <a:pt x="132" y="4"/>
                    <a:pt x="128" y="2"/>
                  </a:cubicBezTo>
                  <a:cubicBezTo>
                    <a:pt x="124" y="0"/>
                    <a:pt x="119" y="0"/>
                    <a:pt x="115" y="1"/>
                  </a:cubicBezTo>
                  <a:cubicBezTo>
                    <a:pt x="111" y="2"/>
                    <a:pt x="107" y="4"/>
                    <a:pt x="103" y="6"/>
                  </a:cubicBezTo>
                  <a:cubicBezTo>
                    <a:pt x="99" y="8"/>
                    <a:pt x="95" y="11"/>
                    <a:pt x="92" y="14"/>
                  </a:cubicBezTo>
                  <a:cubicBezTo>
                    <a:pt x="88" y="16"/>
                    <a:pt x="85" y="20"/>
                    <a:pt x="82" y="23"/>
                  </a:cubicBezTo>
                  <a:cubicBezTo>
                    <a:pt x="81" y="24"/>
                    <a:pt x="81" y="24"/>
                    <a:pt x="81" y="24"/>
                  </a:cubicBezTo>
                  <a:cubicBezTo>
                    <a:pt x="76" y="29"/>
                    <a:pt x="71" y="35"/>
                    <a:pt x="65" y="41"/>
                  </a:cubicBezTo>
                  <a:cubicBezTo>
                    <a:pt x="59" y="47"/>
                    <a:pt x="51" y="52"/>
                    <a:pt x="43" y="56"/>
                  </a:cubicBezTo>
                  <a:cubicBezTo>
                    <a:pt x="34" y="59"/>
                    <a:pt x="25" y="61"/>
                    <a:pt x="17" y="61"/>
                  </a:cubicBezTo>
                  <a:cubicBezTo>
                    <a:pt x="9" y="61"/>
                    <a:pt x="3" y="59"/>
                    <a:pt x="0" y="59"/>
                  </a:cubicBezTo>
                  <a:close/>
                </a:path>
              </a:pathLst>
            </a:custGeom>
            <a:solidFill>
              <a:schemeClr val="tx2"/>
            </a:solidFill>
            <a:ln>
              <a:noFill/>
            </a:ln>
          </p:spPr>
          <p:txBody>
            <a:bodyPr vert="horz" wrap="square" lIns="91412" tIns="45706" rIns="91412" bIns="45706" numCol="1" anchor="t" anchorCtr="0" compatLnSpc="1"/>
            <a:lstStyle/>
            <a:p>
              <a:endParaRPr lang="en-US" sz="2400" dirty="0">
                <a:solidFill>
                  <a:srgbClr val="3A3A3A"/>
                </a:solidFill>
                <a:latin typeface="字魂105号-简雅黑" panose="00000500000000000000" pitchFamily="2" charset="-122"/>
              </a:endParaRPr>
            </a:p>
          </p:txBody>
        </p:sp>
        <p:grpSp>
          <p:nvGrpSpPr>
            <p:cNvPr id="6" name="Google Shape;1002;p32">
              <a:extLst>
                <a:ext uri="{FF2B5EF4-FFF2-40B4-BE49-F238E27FC236}">
                  <a16:creationId xmlns:a16="http://schemas.microsoft.com/office/drawing/2014/main" id="{2208E8D1-D95F-4C4E-A236-FDFC984E7E76}"/>
                </a:ext>
              </a:extLst>
            </p:cNvPr>
            <p:cNvGrpSpPr/>
            <p:nvPr/>
          </p:nvGrpSpPr>
          <p:grpSpPr>
            <a:xfrm>
              <a:off x="6772342" y="4368394"/>
              <a:ext cx="293777" cy="343455"/>
              <a:chOff x="-48237107" y="2342637"/>
              <a:chExt cx="256801" cy="300223"/>
            </a:xfrm>
            <a:solidFill>
              <a:schemeClr val="bg1"/>
            </a:solidFill>
          </p:grpSpPr>
          <p:sp>
            <p:nvSpPr>
              <p:cNvPr id="7" name="Google Shape;1003;p32">
                <a:extLst>
                  <a:ext uri="{FF2B5EF4-FFF2-40B4-BE49-F238E27FC236}">
                    <a16:creationId xmlns:a16="http://schemas.microsoft.com/office/drawing/2014/main" id="{BD7CEF4F-33BA-4F47-8EFC-08E3FE5E876E}"/>
                  </a:ext>
                </a:extLst>
              </p:cNvPr>
              <p:cNvSpPr/>
              <p:nvPr/>
            </p:nvSpPr>
            <p:spPr>
              <a:xfrm>
                <a:off x="-48237107" y="2342637"/>
                <a:ext cx="256801" cy="300223"/>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04;p32">
                <a:extLst>
                  <a:ext uri="{FF2B5EF4-FFF2-40B4-BE49-F238E27FC236}">
                    <a16:creationId xmlns:a16="http://schemas.microsoft.com/office/drawing/2014/main" id="{65265074-F158-4D10-9311-CC4A81C36B55}"/>
                  </a:ext>
                </a:extLst>
              </p:cNvPr>
              <p:cNvSpPr/>
              <p:nvPr/>
            </p:nvSpPr>
            <p:spPr>
              <a:xfrm>
                <a:off x="-48195368" y="2377416"/>
                <a:ext cx="144150" cy="140224"/>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05;p32">
                <a:extLst>
                  <a:ext uri="{FF2B5EF4-FFF2-40B4-BE49-F238E27FC236}">
                    <a16:creationId xmlns:a16="http://schemas.microsoft.com/office/drawing/2014/main" id="{81438DF0-454F-4785-8BDA-5D61D95F0CE6}"/>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0" name="组合 9">
            <a:extLst>
              <a:ext uri="{FF2B5EF4-FFF2-40B4-BE49-F238E27FC236}">
                <a16:creationId xmlns:a16="http://schemas.microsoft.com/office/drawing/2014/main" id="{05126442-3482-4D70-9A51-165E054EEAFF}"/>
              </a:ext>
            </a:extLst>
          </p:cNvPr>
          <p:cNvGrpSpPr/>
          <p:nvPr/>
        </p:nvGrpSpPr>
        <p:grpSpPr>
          <a:xfrm>
            <a:off x="8491255" y="2375188"/>
            <a:ext cx="1473862" cy="1049391"/>
            <a:chOff x="5815433" y="2713427"/>
            <a:chExt cx="1473862" cy="1049391"/>
          </a:xfrm>
        </p:grpSpPr>
        <p:sp>
          <p:nvSpPr>
            <p:cNvPr id="11" name="Freeform 31">
              <a:extLst>
                <a:ext uri="{FF2B5EF4-FFF2-40B4-BE49-F238E27FC236}">
                  <a16:creationId xmlns:a16="http://schemas.microsoft.com/office/drawing/2014/main" id="{77468B68-D2EA-44EA-9189-DA2AA1B7589D}"/>
                </a:ext>
              </a:extLst>
            </p:cNvPr>
            <p:cNvSpPr/>
            <p:nvPr/>
          </p:nvSpPr>
          <p:spPr bwMode="auto">
            <a:xfrm>
              <a:off x="5815433" y="2713427"/>
              <a:ext cx="1473862" cy="1049391"/>
            </a:xfrm>
            <a:custGeom>
              <a:avLst/>
              <a:gdLst>
                <a:gd name="T0" fmla="*/ 0 w 114"/>
                <a:gd name="T1" fmla="*/ 46 h 81"/>
                <a:gd name="T2" fmla="*/ 12 w 114"/>
                <a:gd name="T3" fmla="*/ 58 h 81"/>
                <a:gd name="T4" fmla="*/ 37 w 114"/>
                <a:gd name="T5" fmla="*/ 75 h 81"/>
                <a:gd name="T6" fmla="*/ 70 w 114"/>
                <a:gd name="T7" fmla="*/ 80 h 81"/>
                <a:gd name="T8" fmla="*/ 100 w 114"/>
                <a:gd name="T9" fmla="*/ 65 h 81"/>
                <a:gd name="T10" fmla="*/ 101 w 114"/>
                <a:gd name="T11" fmla="*/ 64 h 81"/>
                <a:gd name="T12" fmla="*/ 111 w 114"/>
                <a:gd name="T13" fmla="*/ 45 h 81"/>
                <a:gd name="T14" fmla="*/ 113 w 114"/>
                <a:gd name="T15" fmla="*/ 25 h 81"/>
                <a:gd name="T16" fmla="*/ 109 w 114"/>
                <a:gd name="T17" fmla="*/ 10 h 81"/>
                <a:gd name="T18" fmla="*/ 100 w 114"/>
                <a:gd name="T19" fmla="*/ 1 h 81"/>
                <a:gd name="T20" fmla="*/ 90 w 114"/>
                <a:gd name="T21" fmla="*/ 0 h 81"/>
                <a:gd name="T22" fmla="*/ 81 w 114"/>
                <a:gd name="T23" fmla="*/ 4 h 81"/>
                <a:gd name="T24" fmla="*/ 72 w 114"/>
                <a:gd name="T25" fmla="*/ 10 h 81"/>
                <a:gd name="T26" fmla="*/ 64 w 114"/>
                <a:gd name="T27" fmla="*/ 17 h 81"/>
                <a:gd name="T28" fmla="*/ 64 w 114"/>
                <a:gd name="T29" fmla="*/ 18 h 81"/>
                <a:gd name="T30" fmla="*/ 51 w 114"/>
                <a:gd name="T31" fmla="*/ 32 h 81"/>
                <a:gd name="T32" fmla="*/ 34 w 114"/>
                <a:gd name="T33" fmla="*/ 43 h 81"/>
                <a:gd name="T34" fmla="*/ 14 w 114"/>
                <a:gd name="T35" fmla="*/ 47 h 81"/>
                <a:gd name="T36" fmla="*/ 0 w 114"/>
                <a:gd name="T37"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81">
                  <a:moveTo>
                    <a:pt x="0" y="46"/>
                  </a:moveTo>
                  <a:cubicBezTo>
                    <a:pt x="2" y="48"/>
                    <a:pt x="6" y="53"/>
                    <a:pt x="12" y="58"/>
                  </a:cubicBezTo>
                  <a:cubicBezTo>
                    <a:pt x="18" y="64"/>
                    <a:pt x="27" y="70"/>
                    <a:pt x="37" y="75"/>
                  </a:cubicBezTo>
                  <a:cubicBezTo>
                    <a:pt x="47" y="79"/>
                    <a:pt x="59" y="81"/>
                    <a:pt x="70" y="80"/>
                  </a:cubicBezTo>
                  <a:cubicBezTo>
                    <a:pt x="82" y="78"/>
                    <a:pt x="92" y="73"/>
                    <a:pt x="100" y="65"/>
                  </a:cubicBezTo>
                  <a:cubicBezTo>
                    <a:pt x="100" y="65"/>
                    <a:pt x="101" y="64"/>
                    <a:pt x="101" y="64"/>
                  </a:cubicBezTo>
                  <a:cubicBezTo>
                    <a:pt x="106" y="59"/>
                    <a:pt x="109" y="52"/>
                    <a:pt x="111" y="45"/>
                  </a:cubicBezTo>
                  <a:cubicBezTo>
                    <a:pt x="113" y="39"/>
                    <a:pt x="114" y="32"/>
                    <a:pt x="113" y="25"/>
                  </a:cubicBezTo>
                  <a:cubicBezTo>
                    <a:pt x="113" y="19"/>
                    <a:pt x="111" y="14"/>
                    <a:pt x="109" y="10"/>
                  </a:cubicBezTo>
                  <a:cubicBezTo>
                    <a:pt x="106" y="5"/>
                    <a:pt x="103" y="3"/>
                    <a:pt x="100" y="1"/>
                  </a:cubicBezTo>
                  <a:cubicBezTo>
                    <a:pt x="97" y="0"/>
                    <a:pt x="93" y="0"/>
                    <a:pt x="90" y="0"/>
                  </a:cubicBezTo>
                  <a:cubicBezTo>
                    <a:pt x="87" y="1"/>
                    <a:pt x="84" y="3"/>
                    <a:pt x="81" y="4"/>
                  </a:cubicBezTo>
                  <a:cubicBezTo>
                    <a:pt x="78" y="6"/>
                    <a:pt x="75" y="8"/>
                    <a:pt x="72" y="10"/>
                  </a:cubicBezTo>
                  <a:cubicBezTo>
                    <a:pt x="69" y="12"/>
                    <a:pt x="67" y="15"/>
                    <a:pt x="64" y="17"/>
                  </a:cubicBezTo>
                  <a:cubicBezTo>
                    <a:pt x="64" y="18"/>
                    <a:pt x="64" y="18"/>
                    <a:pt x="64" y="18"/>
                  </a:cubicBezTo>
                  <a:cubicBezTo>
                    <a:pt x="60" y="22"/>
                    <a:pt x="56" y="27"/>
                    <a:pt x="51" y="32"/>
                  </a:cubicBezTo>
                  <a:cubicBezTo>
                    <a:pt x="46" y="36"/>
                    <a:pt x="40" y="40"/>
                    <a:pt x="34" y="43"/>
                  </a:cubicBezTo>
                  <a:cubicBezTo>
                    <a:pt x="27" y="46"/>
                    <a:pt x="20" y="47"/>
                    <a:pt x="14" y="47"/>
                  </a:cubicBezTo>
                  <a:cubicBezTo>
                    <a:pt x="8" y="47"/>
                    <a:pt x="2" y="46"/>
                    <a:pt x="0" y="46"/>
                  </a:cubicBezTo>
                  <a:close/>
                </a:path>
              </a:pathLst>
            </a:custGeom>
            <a:solidFill>
              <a:schemeClr val="tx2"/>
            </a:solidFill>
            <a:ln>
              <a:noFill/>
            </a:ln>
          </p:spPr>
          <p:txBody>
            <a:bodyPr vert="horz" wrap="square" lIns="91412" tIns="45706" rIns="91412" bIns="45706" numCol="1" anchor="t" anchorCtr="0" compatLnSpc="1"/>
            <a:lstStyle/>
            <a:p>
              <a:endParaRPr lang="en-US" sz="2400" dirty="0">
                <a:solidFill>
                  <a:srgbClr val="3A3A3A"/>
                </a:solidFill>
                <a:latin typeface="字魂105号-简雅黑" panose="00000500000000000000" pitchFamily="2" charset="-122"/>
              </a:endParaRPr>
            </a:p>
          </p:txBody>
        </p:sp>
        <p:sp>
          <p:nvSpPr>
            <p:cNvPr id="12" name="Google Shape;973;p32">
              <a:extLst>
                <a:ext uri="{FF2B5EF4-FFF2-40B4-BE49-F238E27FC236}">
                  <a16:creationId xmlns:a16="http://schemas.microsoft.com/office/drawing/2014/main" id="{BDA5E0A0-54B2-4CD9-878C-73BEFE4DD27A}"/>
                </a:ext>
              </a:extLst>
            </p:cNvPr>
            <p:cNvSpPr/>
            <p:nvPr/>
          </p:nvSpPr>
          <p:spPr>
            <a:xfrm>
              <a:off x="6653335" y="3157909"/>
              <a:ext cx="317686" cy="316032"/>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3" name="组合 12">
            <a:extLst>
              <a:ext uri="{FF2B5EF4-FFF2-40B4-BE49-F238E27FC236}">
                <a16:creationId xmlns:a16="http://schemas.microsoft.com/office/drawing/2014/main" id="{1183A736-0859-4A8D-8B64-2C7DE3FDBE51}"/>
              </a:ext>
            </a:extLst>
          </p:cNvPr>
          <p:cNvGrpSpPr/>
          <p:nvPr/>
        </p:nvGrpSpPr>
        <p:grpSpPr>
          <a:xfrm>
            <a:off x="7389298" y="4024442"/>
            <a:ext cx="2172474" cy="1562295"/>
            <a:chOff x="4713476" y="4362681"/>
            <a:chExt cx="2172474" cy="1562295"/>
          </a:xfrm>
        </p:grpSpPr>
        <p:sp>
          <p:nvSpPr>
            <p:cNvPr id="14" name="Freeform 22">
              <a:extLst>
                <a:ext uri="{FF2B5EF4-FFF2-40B4-BE49-F238E27FC236}">
                  <a16:creationId xmlns:a16="http://schemas.microsoft.com/office/drawing/2014/main" id="{CB8BE419-1555-492F-8C5E-5FAD7FC7504A}"/>
                </a:ext>
              </a:extLst>
            </p:cNvPr>
            <p:cNvSpPr/>
            <p:nvPr/>
          </p:nvSpPr>
          <p:spPr bwMode="auto">
            <a:xfrm>
              <a:off x="4713476" y="4362681"/>
              <a:ext cx="2172474" cy="1562295"/>
            </a:xfrm>
            <a:custGeom>
              <a:avLst/>
              <a:gdLst>
                <a:gd name="T0" fmla="*/ 168 w 168"/>
                <a:gd name="T1" fmla="*/ 68 h 121"/>
                <a:gd name="T2" fmla="*/ 151 w 168"/>
                <a:gd name="T3" fmla="*/ 87 h 121"/>
                <a:gd name="T4" fmla="*/ 114 w 168"/>
                <a:gd name="T5" fmla="*/ 111 h 121"/>
                <a:gd name="T6" fmla="*/ 65 w 168"/>
                <a:gd name="T7" fmla="*/ 118 h 121"/>
                <a:gd name="T8" fmla="*/ 21 w 168"/>
                <a:gd name="T9" fmla="*/ 97 h 121"/>
                <a:gd name="T10" fmla="*/ 19 w 168"/>
                <a:gd name="T11" fmla="*/ 95 h 121"/>
                <a:gd name="T12" fmla="*/ 4 w 168"/>
                <a:gd name="T13" fmla="*/ 68 h 121"/>
                <a:gd name="T14" fmla="*/ 1 w 168"/>
                <a:gd name="T15" fmla="*/ 38 h 121"/>
                <a:gd name="T16" fmla="*/ 8 w 168"/>
                <a:gd name="T17" fmla="*/ 15 h 121"/>
                <a:gd name="T18" fmla="*/ 21 w 168"/>
                <a:gd name="T19" fmla="*/ 3 h 121"/>
                <a:gd name="T20" fmla="*/ 35 w 168"/>
                <a:gd name="T21" fmla="*/ 2 h 121"/>
                <a:gd name="T22" fmla="*/ 49 w 168"/>
                <a:gd name="T23" fmla="*/ 7 h 121"/>
                <a:gd name="T24" fmla="*/ 62 w 168"/>
                <a:gd name="T25" fmla="*/ 16 h 121"/>
                <a:gd name="T26" fmla="*/ 74 w 168"/>
                <a:gd name="T27" fmla="*/ 27 h 121"/>
                <a:gd name="T28" fmla="*/ 74 w 168"/>
                <a:gd name="T29" fmla="*/ 28 h 121"/>
                <a:gd name="T30" fmla="*/ 93 w 168"/>
                <a:gd name="T31" fmla="*/ 48 h 121"/>
                <a:gd name="T32" fmla="*/ 119 w 168"/>
                <a:gd name="T33" fmla="*/ 64 h 121"/>
                <a:gd name="T34" fmla="*/ 148 w 168"/>
                <a:gd name="T35" fmla="*/ 70 h 121"/>
                <a:gd name="T36" fmla="*/ 168 w 168"/>
                <a:gd name="T37"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21">
                  <a:moveTo>
                    <a:pt x="168" y="68"/>
                  </a:moveTo>
                  <a:cubicBezTo>
                    <a:pt x="166" y="71"/>
                    <a:pt x="160" y="78"/>
                    <a:pt x="151" y="87"/>
                  </a:cubicBezTo>
                  <a:cubicBezTo>
                    <a:pt x="142" y="95"/>
                    <a:pt x="129" y="105"/>
                    <a:pt x="114" y="111"/>
                  </a:cubicBezTo>
                  <a:cubicBezTo>
                    <a:pt x="99" y="117"/>
                    <a:pt x="81" y="121"/>
                    <a:pt x="65" y="118"/>
                  </a:cubicBezTo>
                  <a:cubicBezTo>
                    <a:pt x="48" y="116"/>
                    <a:pt x="32" y="109"/>
                    <a:pt x="21" y="97"/>
                  </a:cubicBezTo>
                  <a:cubicBezTo>
                    <a:pt x="20" y="97"/>
                    <a:pt x="20" y="96"/>
                    <a:pt x="19" y="95"/>
                  </a:cubicBezTo>
                  <a:cubicBezTo>
                    <a:pt x="12" y="88"/>
                    <a:pt x="7" y="78"/>
                    <a:pt x="4" y="68"/>
                  </a:cubicBezTo>
                  <a:cubicBezTo>
                    <a:pt x="1" y="58"/>
                    <a:pt x="0" y="47"/>
                    <a:pt x="1" y="38"/>
                  </a:cubicBezTo>
                  <a:cubicBezTo>
                    <a:pt x="2" y="29"/>
                    <a:pt x="4" y="21"/>
                    <a:pt x="8" y="15"/>
                  </a:cubicBezTo>
                  <a:cubicBezTo>
                    <a:pt x="11" y="9"/>
                    <a:pt x="16" y="5"/>
                    <a:pt x="21" y="3"/>
                  </a:cubicBezTo>
                  <a:cubicBezTo>
                    <a:pt x="26" y="0"/>
                    <a:pt x="30" y="0"/>
                    <a:pt x="35" y="2"/>
                  </a:cubicBezTo>
                  <a:cubicBezTo>
                    <a:pt x="40" y="3"/>
                    <a:pt x="45" y="5"/>
                    <a:pt x="49" y="7"/>
                  </a:cubicBezTo>
                  <a:cubicBezTo>
                    <a:pt x="54" y="10"/>
                    <a:pt x="58" y="13"/>
                    <a:pt x="62" y="16"/>
                  </a:cubicBezTo>
                  <a:cubicBezTo>
                    <a:pt x="66" y="19"/>
                    <a:pt x="70" y="23"/>
                    <a:pt x="74" y="27"/>
                  </a:cubicBezTo>
                  <a:cubicBezTo>
                    <a:pt x="74" y="28"/>
                    <a:pt x="74" y="28"/>
                    <a:pt x="74" y="28"/>
                  </a:cubicBezTo>
                  <a:cubicBezTo>
                    <a:pt x="80" y="33"/>
                    <a:pt x="86" y="41"/>
                    <a:pt x="93" y="48"/>
                  </a:cubicBezTo>
                  <a:cubicBezTo>
                    <a:pt x="100" y="54"/>
                    <a:pt x="109" y="60"/>
                    <a:pt x="119" y="64"/>
                  </a:cubicBezTo>
                  <a:cubicBezTo>
                    <a:pt x="128" y="68"/>
                    <a:pt x="139" y="70"/>
                    <a:pt x="148" y="70"/>
                  </a:cubicBezTo>
                  <a:cubicBezTo>
                    <a:pt x="157" y="70"/>
                    <a:pt x="165" y="68"/>
                    <a:pt x="168" y="68"/>
                  </a:cubicBezTo>
                  <a:close/>
                </a:path>
              </a:pathLst>
            </a:custGeom>
            <a:solidFill>
              <a:schemeClr val="tx2"/>
            </a:solidFill>
            <a:ln>
              <a:noFill/>
            </a:ln>
          </p:spPr>
          <p:txBody>
            <a:bodyPr vert="horz" wrap="square" lIns="91412" tIns="45706" rIns="91412" bIns="45706" numCol="1" anchor="t" anchorCtr="0" compatLnSpc="1"/>
            <a:lstStyle/>
            <a:p>
              <a:endParaRPr lang="en-US" sz="2400" dirty="0">
                <a:solidFill>
                  <a:srgbClr val="3A3A3A"/>
                </a:solidFill>
                <a:latin typeface="字魂105号-简雅黑" panose="00000500000000000000" pitchFamily="2" charset="-122"/>
              </a:endParaRPr>
            </a:p>
          </p:txBody>
        </p:sp>
        <p:grpSp>
          <p:nvGrpSpPr>
            <p:cNvPr id="15" name="Google Shape;982;p32">
              <a:extLst>
                <a:ext uri="{FF2B5EF4-FFF2-40B4-BE49-F238E27FC236}">
                  <a16:creationId xmlns:a16="http://schemas.microsoft.com/office/drawing/2014/main" id="{BE2ABEAD-AB6C-461C-BD1C-38898665A1A5}"/>
                </a:ext>
              </a:extLst>
            </p:cNvPr>
            <p:cNvGrpSpPr/>
            <p:nvPr/>
          </p:nvGrpSpPr>
          <p:grpSpPr>
            <a:xfrm>
              <a:off x="5282674" y="5028867"/>
              <a:ext cx="341591" cy="338862"/>
              <a:chOff x="-31166797" y="1939524"/>
              <a:chExt cx="293772" cy="291425"/>
            </a:xfrm>
            <a:solidFill>
              <a:schemeClr val="bg1"/>
            </a:solidFill>
          </p:grpSpPr>
          <p:sp>
            <p:nvSpPr>
              <p:cNvPr id="16" name="Google Shape;983;p32">
                <a:extLst>
                  <a:ext uri="{FF2B5EF4-FFF2-40B4-BE49-F238E27FC236}">
                    <a16:creationId xmlns:a16="http://schemas.microsoft.com/office/drawing/2014/main" id="{FB2E3838-CEE5-4C98-8C54-73882E691ED7}"/>
                  </a:ext>
                </a:extLst>
              </p:cNvPr>
              <p:cNvSpPr/>
              <p:nvPr/>
            </p:nvSpPr>
            <p:spPr>
              <a:xfrm>
                <a:off x="-31166797" y="1939524"/>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984;p32">
                <a:extLst>
                  <a:ext uri="{FF2B5EF4-FFF2-40B4-BE49-F238E27FC236}">
                    <a16:creationId xmlns:a16="http://schemas.microsoft.com/office/drawing/2014/main" id="{97E317B6-5964-4CAD-BA74-0FADDB4B221C}"/>
                  </a:ext>
                </a:extLst>
              </p:cNvPr>
              <p:cNvSpPr/>
              <p:nvPr/>
            </p:nvSpPr>
            <p:spPr>
              <a:xfrm>
                <a:off x="-31131348"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985;p32">
                <a:extLst>
                  <a:ext uri="{FF2B5EF4-FFF2-40B4-BE49-F238E27FC236}">
                    <a16:creationId xmlns:a16="http://schemas.microsoft.com/office/drawing/2014/main" id="{BEF3C97D-034B-423D-8405-484635722F8A}"/>
                  </a:ext>
                </a:extLst>
              </p:cNvPr>
              <p:cNvSpPr/>
              <p:nvPr/>
            </p:nvSpPr>
            <p:spPr>
              <a:xfrm>
                <a:off x="-31131357" y="2076549"/>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986;p32">
                <a:extLst>
                  <a:ext uri="{FF2B5EF4-FFF2-40B4-BE49-F238E27FC236}">
                    <a16:creationId xmlns:a16="http://schemas.microsoft.com/office/drawing/2014/main" id="{D22FA7AA-344D-4AD9-9231-58D6E2DB7014}"/>
                  </a:ext>
                </a:extLst>
              </p:cNvPr>
              <p:cNvSpPr/>
              <p:nvPr/>
            </p:nvSpPr>
            <p:spPr>
              <a:xfrm>
                <a:off x="-31131333" y="2007249"/>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987;p32">
                <a:extLst>
                  <a:ext uri="{FF2B5EF4-FFF2-40B4-BE49-F238E27FC236}">
                    <a16:creationId xmlns:a16="http://schemas.microsoft.com/office/drawing/2014/main" id="{7219031D-0F13-4F0D-8AD5-6AC49166F19A}"/>
                  </a:ext>
                </a:extLst>
              </p:cNvPr>
              <p:cNvSpPr/>
              <p:nvPr/>
            </p:nvSpPr>
            <p:spPr>
              <a:xfrm>
                <a:off x="-31062032" y="2007249"/>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988;p32">
                <a:extLst>
                  <a:ext uri="{FF2B5EF4-FFF2-40B4-BE49-F238E27FC236}">
                    <a16:creationId xmlns:a16="http://schemas.microsoft.com/office/drawing/2014/main" id="{C97A85AA-E8BE-476A-9640-7522EB1A7D6D}"/>
                  </a:ext>
                </a:extLst>
              </p:cNvPr>
              <p:cNvSpPr/>
              <p:nvPr/>
            </p:nvSpPr>
            <p:spPr>
              <a:xfrm>
                <a:off x="-31062032" y="2041899"/>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989;p32">
                <a:extLst>
                  <a:ext uri="{FF2B5EF4-FFF2-40B4-BE49-F238E27FC236}">
                    <a16:creationId xmlns:a16="http://schemas.microsoft.com/office/drawing/2014/main" id="{607B0807-1822-4027-B3DA-C0B48291428B}"/>
                  </a:ext>
                </a:extLst>
              </p:cNvPr>
              <p:cNvSpPr/>
              <p:nvPr/>
            </p:nvSpPr>
            <p:spPr>
              <a:xfrm>
                <a:off x="-31062032" y="2076549"/>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990;p32">
                <a:extLst>
                  <a:ext uri="{FF2B5EF4-FFF2-40B4-BE49-F238E27FC236}">
                    <a16:creationId xmlns:a16="http://schemas.microsoft.com/office/drawing/2014/main" id="{E98F467E-3F4F-4EB5-8A9B-4597B14C1D42}"/>
                  </a:ext>
                </a:extLst>
              </p:cNvPr>
              <p:cNvSpPr/>
              <p:nvPr/>
            </p:nvSpPr>
            <p:spPr>
              <a:xfrm>
                <a:off x="-31062032" y="2110424"/>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991;p32">
                <a:extLst>
                  <a:ext uri="{FF2B5EF4-FFF2-40B4-BE49-F238E27FC236}">
                    <a16:creationId xmlns:a16="http://schemas.microsoft.com/office/drawing/2014/main" id="{BF7DBA08-1E55-41B5-89C4-CFAF94DAA0FF}"/>
                  </a:ext>
                </a:extLst>
              </p:cNvPr>
              <p:cNvSpPr/>
              <p:nvPr/>
            </p:nvSpPr>
            <p:spPr>
              <a:xfrm>
                <a:off x="-31062032"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992;p32">
                <a:extLst>
                  <a:ext uri="{FF2B5EF4-FFF2-40B4-BE49-F238E27FC236}">
                    <a16:creationId xmlns:a16="http://schemas.microsoft.com/office/drawing/2014/main" id="{80D1E97A-9D66-4DDC-BDA6-6B9CA0B8C11F}"/>
                  </a:ext>
                </a:extLst>
              </p:cNvPr>
              <p:cNvSpPr/>
              <p:nvPr/>
            </p:nvSpPr>
            <p:spPr>
              <a:xfrm>
                <a:off x="-31062089" y="2179749"/>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993;p32">
                <a:extLst>
                  <a:ext uri="{FF2B5EF4-FFF2-40B4-BE49-F238E27FC236}">
                    <a16:creationId xmlns:a16="http://schemas.microsoft.com/office/drawing/2014/main" id="{483E79B2-7D4B-4B6A-9C88-A76775D371C3}"/>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7" name="组合 26">
            <a:extLst>
              <a:ext uri="{FF2B5EF4-FFF2-40B4-BE49-F238E27FC236}">
                <a16:creationId xmlns:a16="http://schemas.microsoft.com/office/drawing/2014/main" id="{C4AE6ACB-2C4D-4D93-B1FF-300B419586B0}"/>
              </a:ext>
            </a:extLst>
          </p:cNvPr>
          <p:cNvGrpSpPr/>
          <p:nvPr/>
        </p:nvGrpSpPr>
        <p:grpSpPr>
          <a:xfrm>
            <a:off x="7639647" y="2842403"/>
            <a:ext cx="1756846" cy="1252784"/>
            <a:chOff x="4963825" y="3180642"/>
            <a:chExt cx="1756846" cy="1252784"/>
          </a:xfrm>
        </p:grpSpPr>
        <p:sp>
          <p:nvSpPr>
            <p:cNvPr id="28" name="Freeform 28">
              <a:extLst>
                <a:ext uri="{FF2B5EF4-FFF2-40B4-BE49-F238E27FC236}">
                  <a16:creationId xmlns:a16="http://schemas.microsoft.com/office/drawing/2014/main" id="{F3A1D35F-79A2-496B-A1EB-F20BCFA11EA9}"/>
                </a:ext>
              </a:extLst>
            </p:cNvPr>
            <p:cNvSpPr/>
            <p:nvPr/>
          </p:nvSpPr>
          <p:spPr bwMode="auto">
            <a:xfrm>
              <a:off x="4963825" y="3180642"/>
              <a:ext cx="1756846" cy="1252784"/>
            </a:xfrm>
            <a:custGeom>
              <a:avLst/>
              <a:gdLst>
                <a:gd name="T0" fmla="*/ 136 w 136"/>
                <a:gd name="T1" fmla="*/ 55 h 97"/>
                <a:gd name="T2" fmla="*/ 122 w 136"/>
                <a:gd name="T3" fmla="*/ 70 h 97"/>
                <a:gd name="T4" fmla="*/ 92 w 136"/>
                <a:gd name="T5" fmla="*/ 90 h 97"/>
                <a:gd name="T6" fmla="*/ 52 w 136"/>
                <a:gd name="T7" fmla="*/ 96 h 97"/>
                <a:gd name="T8" fmla="*/ 16 w 136"/>
                <a:gd name="T9" fmla="*/ 78 h 97"/>
                <a:gd name="T10" fmla="*/ 15 w 136"/>
                <a:gd name="T11" fmla="*/ 77 h 97"/>
                <a:gd name="T12" fmla="*/ 3 w 136"/>
                <a:gd name="T13" fmla="*/ 55 h 97"/>
                <a:gd name="T14" fmla="*/ 0 w 136"/>
                <a:gd name="T15" fmla="*/ 31 h 97"/>
                <a:gd name="T16" fmla="*/ 6 w 136"/>
                <a:gd name="T17" fmla="*/ 12 h 97"/>
                <a:gd name="T18" fmla="*/ 16 w 136"/>
                <a:gd name="T19" fmla="*/ 2 h 97"/>
                <a:gd name="T20" fmla="*/ 28 w 136"/>
                <a:gd name="T21" fmla="*/ 1 h 97"/>
                <a:gd name="T22" fmla="*/ 39 w 136"/>
                <a:gd name="T23" fmla="*/ 6 h 97"/>
                <a:gd name="T24" fmla="*/ 50 w 136"/>
                <a:gd name="T25" fmla="*/ 13 h 97"/>
                <a:gd name="T26" fmla="*/ 59 w 136"/>
                <a:gd name="T27" fmla="*/ 21 h 97"/>
                <a:gd name="T28" fmla="*/ 60 w 136"/>
                <a:gd name="T29" fmla="*/ 22 h 97"/>
                <a:gd name="T30" fmla="*/ 75 w 136"/>
                <a:gd name="T31" fmla="*/ 38 h 97"/>
                <a:gd name="T32" fmla="*/ 96 w 136"/>
                <a:gd name="T33" fmla="*/ 52 h 97"/>
                <a:gd name="T34" fmla="*/ 120 w 136"/>
                <a:gd name="T35" fmla="*/ 56 h 97"/>
                <a:gd name="T36" fmla="*/ 136 w 136"/>
                <a:gd name="T37" fmla="*/ 5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97">
                  <a:moveTo>
                    <a:pt x="136" y="55"/>
                  </a:moveTo>
                  <a:cubicBezTo>
                    <a:pt x="134" y="57"/>
                    <a:pt x="129" y="63"/>
                    <a:pt x="122" y="70"/>
                  </a:cubicBezTo>
                  <a:cubicBezTo>
                    <a:pt x="114" y="77"/>
                    <a:pt x="104" y="85"/>
                    <a:pt x="92" y="90"/>
                  </a:cubicBezTo>
                  <a:cubicBezTo>
                    <a:pt x="80" y="95"/>
                    <a:pt x="65" y="97"/>
                    <a:pt x="52" y="96"/>
                  </a:cubicBezTo>
                  <a:cubicBezTo>
                    <a:pt x="38" y="94"/>
                    <a:pt x="25" y="88"/>
                    <a:pt x="16" y="78"/>
                  </a:cubicBezTo>
                  <a:cubicBezTo>
                    <a:pt x="16" y="78"/>
                    <a:pt x="15" y="77"/>
                    <a:pt x="15" y="77"/>
                  </a:cubicBezTo>
                  <a:cubicBezTo>
                    <a:pt x="9" y="71"/>
                    <a:pt x="5" y="63"/>
                    <a:pt x="3" y="55"/>
                  </a:cubicBezTo>
                  <a:cubicBezTo>
                    <a:pt x="0" y="47"/>
                    <a:pt x="0" y="38"/>
                    <a:pt x="0" y="31"/>
                  </a:cubicBezTo>
                  <a:cubicBezTo>
                    <a:pt x="1" y="23"/>
                    <a:pt x="3" y="17"/>
                    <a:pt x="6" y="12"/>
                  </a:cubicBezTo>
                  <a:cubicBezTo>
                    <a:pt x="9" y="7"/>
                    <a:pt x="12" y="4"/>
                    <a:pt x="16" y="2"/>
                  </a:cubicBezTo>
                  <a:cubicBezTo>
                    <a:pt x="20" y="0"/>
                    <a:pt x="24" y="0"/>
                    <a:pt x="28" y="1"/>
                  </a:cubicBezTo>
                  <a:cubicBezTo>
                    <a:pt x="32" y="2"/>
                    <a:pt x="36" y="3"/>
                    <a:pt x="39" y="6"/>
                  </a:cubicBezTo>
                  <a:cubicBezTo>
                    <a:pt x="43" y="8"/>
                    <a:pt x="46" y="10"/>
                    <a:pt x="50" y="13"/>
                  </a:cubicBezTo>
                  <a:cubicBezTo>
                    <a:pt x="53" y="15"/>
                    <a:pt x="56" y="18"/>
                    <a:pt x="59" y="21"/>
                  </a:cubicBezTo>
                  <a:cubicBezTo>
                    <a:pt x="60" y="22"/>
                    <a:pt x="60" y="22"/>
                    <a:pt x="60" y="22"/>
                  </a:cubicBezTo>
                  <a:cubicBezTo>
                    <a:pt x="64" y="27"/>
                    <a:pt x="69" y="33"/>
                    <a:pt x="75" y="38"/>
                  </a:cubicBezTo>
                  <a:cubicBezTo>
                    <a:pt x="81" y="44"/>
                    <a:pt x="88" y="49"/>
                    <a:pt x="96" y="52"/>
                  </a:cubicBezTo>
                  <a:cubicBezTo>
                    <a:pt x="104" y="55"/>
                    <a:pt x="112" y="56"/>
                    <a:pt x="120" y="56"/>
                  </a:cubicBezTo>
                  <a:cubicBezTo>
                    <a:pt x="127" y="57"/>
                    <a:pt x="133" y="55"/>
                    <a:pt x="136" y="55"/>
                  </a:cubicBezTo>
                  <a:close/>
                </a:path>
              </a:pathLst>
            </a:custGeom>
            <a:solidFill>
              <a:schemeClr val="tx2"/>
            </a:solidFill>
            <a:ln>
              <a:noFill/>
            </a:ln>
          </p:spPr>
          <p:txBody>
            <a:bodyPr vert="horz" wrap="square" lIns="91412" tIns="45706" rIns="91412" bIns="45706" numCol="1" anchor="t" anchorCtr="0" compatLnSpc="1"/>
            <a:lstStyle/>
            <a:p>
              <a:endParaRPr lang="en-US" sz="2400" dirty="0">
                <a:solidFill>
                  <a:srgbClr val="3A3A3A"/>
                </a:solidFill>
                <a:latin typeface="字魂105号-简雅黑" panose="00000500000000000000" pitchFamily="2" charset="-122"/>
              </a:endParaRPr>
            </a:p>
          </p:txBody>
        </p:sp>
        <p:grpSp>
          <p:nvGrpSpPr>
            <p:cNvPr id="29" name="Google Shape;1014;p32">
              <a:extLst>
                <a:ext uri="{FF2B5EF4-FFF2-40B4-BE49-F238E27FC236}">
                  <a16:creationId xmlns:a16="http://schemas.microsoft.com/office/drawing/2014/main" id="{EA43A1EE-4480-4427-B92F-84E42A129692}"/>
                </a:ext>
              </a:extLst>
            </p:cNvPr>
            <p:cNvGrpSpPr/>
            <p:nvPr/>
          </p:nvGrpSpPr>
          <p:grpSpPr>
            <a:xfrm>
              <a:off x="5397151" y="3706302"/>
              <a:ext cx="329288" cy="330162"/>
              <a:chOff x="-1700221" y="2768858"/>
              <a:chExt cx="291449" cy="292223"/>
            </a:xfrm>
            <a:solidFill>
              <a:schemeClr val="bg1"/>
            </a:solidFill>
          </p:grpSpPr>
          <p:sp>
            <p:nvSpPr>
              <p:cNvPr id="30" name="Google Shape;1015;p32">
                <a:extLst>
                  <a:ext uri="{FF2B5EF4-FFF2-40B4-BE49-F238E27FC236}">
                    <a16:creationId xmlns:a16="http://schemas.microsoft.com/office/drawing/2014/main" id="{7C005898-CBBE-4FC1-A599-6522E6EE3085}"/>
                  </a:ext>
                </a:extLst>
              </p:cNvPr>
              <p:cNvSpPr/>
              <p:nvPr/>
            </p:nvSpPr>
            <p:spPr>
              <a:xfrm>
                <a:off x="-1700221" y="2768858"/>
                <a:ext cx="291449" cy="292223"/>
              </a:xfrm>
              <a:custGeom>
                <a:avLst/>
                <a:gdLst/>
                <a:ahLst/>
                <a:cxnLst/>
                <a:rect l="l" t="t" r="r" b="b"/>
                <a:pathLst>
                  <a:path w="11658" h="11689" extrusionOk="0">
                    <a:moveTo>
                      <a:pt x="10617" y="662"/>
                    </a:moveTo>
                    <a:cubicBezTo>
                      <a:pt x="10806" y="662"/>
                      <a:pt x="10964" y="820"/>
                      <a:pt x="10964" y="1009"/>
                    </a:cubicBezTo>
                    <a:lnTo>
                      <a:pt x="10964" y="2710"/>
                    </a:lnTo>
                    <a:lnTo>
                      <a:pt x="662" y="2710"/>
                    </a:lnTo>
                    <a:lnTo>
                      <a:pt x="662" y="1009"/>
                    </a:lnTo>
                    <a:cubicBezTo>
                      <a:pt x="662" y="820"/>
                      <a:pt x="819" y="662"/>
                      <a:pt x="1008" y="662"/>
                    </a:cubicBezTo>
                    <a:close/>
                    <a:moveTo>
                      <a:pt x="10933" y="3372"/>
                    </a:moveTo>
                    <a:lnTo>
                      <a:pt x="10933" y="9232"/>
                    </a:lnTo>
                    <a:cubicBezTo>
                      <a:pt x="10964" y="9484"/>
                      <a:pt x="10806" y="9610"/>
                      <a:pt x="10617" y="9610"/>
                    </a:cubicBezTo>
                    <a:lnTo>
                      <a:pt x="8916" y="9610"/>
                    </a:lnTo>
                    <a:lnTo>
                      <a:pt x="8570" y="9232"/>
                    </a:lnTo>
                    <a:cubicBezTo>
                      <a:pt x="8601" y="9169"/>
                      <a:pt x="8664" y="9043"/>
                      <a:pt x="8696" y="8917"/>
                    </a:cubicBezTo>
                    <a:lnTo>
                      <a:pt x="9200" y="8917"/>
                    </a:lnTo>
                    <a:cubicBezTo>
                      <a:pt x="9389" y="8917"/>
                      <a:pt x="9546" y="8759"/>
                      <a:pt x="9546" y="8570"/>
                    </a:cubicBezTo>
                    <a:lnTo>
                      <a:pt x="9546" y="7184"/>
                    </a:lnTo>
                    <a:cubicBezTo>
                      <a:pt x="9546" y="6995"/>
                      <a:pt x="9389" y="6837"/>
                      <a:pt x="9200" y="6837"/>
                    </a:cubicBezTo>
                    <a:lnTo>
                      <a:pt x="8696" y="6837"/>
                    </a:lnTo>
                    <a:cubicBezTo>
                      <a:pt x="8664" y="6711"/>
                      <a:pt x="8601" y="6648"/>
                      <a:pt x="8570" y="6522"/>
                    </a:cubicBezTo>
                    <a:lnTo>
                      <a:pt x="8916" y="6176"/>
                    </a:lnTo>
                    <a:cubicBezTo>
                      <a:pt x="9042" y="6050"/>
                      <a:pt x="9042" y="5798"/>
                      <a:pt x="8916" y="5703"/>
                    </a:cubicBezTo>
                    <a:lnTo>
                      <a:pt x="7940" y="4695"/>
                    </a:lnTo>
                    <a:cubicBezTo>
                      <a:pt x="7877" y="4648"/>
                      <a:pt x="7790" y="4624"/>
                      <a:pt x="7703" y="4624"/>
                    </a:cubicBezTo>
                    <a:cubicBezTo>
                      <a:pt x="7617" y="4624"/>
                      <a:pt x="7530" y="4648"/>
                      <a:pt x="7467" y="4695"/>
                    </a:cubicBezTo>
                    <a:lnTo>
                      <a:pt x="7120" y="5073"/>
                    </a:lnTo>
                    <a:cubicBezTo>
                      <a:pt x="7026" y="5041"/>
                      <a:pt x="6931" y="4978"/>
                      <a:pt x="6805" y="4947"/>
                    </a:cubicBezTo>
                    <a:lnTo>
                      <a:pt x="6805" y="4443"/>
                    </a:lnTo>
                    <a:cubicBezTo>
                      <a:pt x="6805" y="4222"/>
                      <a:pt x="6648" y="4065"/>
                      <a:pt x="6459" y="4065"/>
                    </a:cubicBezTo>
                    <a:lnTo>
                      <a:pt x="5073" y="4065"/>
                    </a:lnTo>
                    <a:cubicBezTo>
                      <a:pt x="4884" y="4065"/>
                      <a:pt x="4726" y="4222"/>
                      <a:pt x="4726" y="4443"/>
                    </a:cubicBezTo>
                    <a:lnTo>
                      <a:pt x="4726" y="4947"/>
                    </a:lnTo>
                    <a:cubicBezTo>
                      <a:pt x="4600" y="4978"/>
                      <a:pt x="4506" y="5010"/>
                      <a:pt x="4411" y="5073"/>
                    </a:cubicBezTo>
                    <a:lnTo>
                      <a:pt x="4033" y="4695"/>
                    </a:lnTo>
                    <a:cubicBezTo>
                      <a:pt x="3986" y="4648"/>
                      <a:pt x="3899" y="4624"/>
                      <a:pt x="3808" y="4624"/>
                    </a:cubicBezTo>
                    <a:cubicBezTo>
                      <a:pt x="3718" y="4624"/>
                      <a:pt x="3623" y="4648"/>
                      <a:pt x="3560" y="4695"/>
                    </a:cubicBezTo>
                    <a:lnTo>
                      <a:pt x="2584" y="5703"/>
                    </a:lnTo>
                    <a:cubicBezTo>
                      <a:pt x="2458" y="5829"/>
                      <a:pt x="2458" y="6050"/>
                      <a:pt x="2584" y="6176"/>
                    </a:cubicBezTo>
                    <a:lnTo>
                      <a:pt x="2930" y="6522"/>
                    </a:lnTo>
                    <a:cubicBezTo>
                      <a:pt x="2899" y="6585"/>
                      <a:pt x="2867" y="6711"/>
                      <a:pt x="2836" y="6837"/>
                    </a:cubicBezTo>
                    <a:lnTo>
                      <a:pt x="2300" y="6837"/>
                    </a:lnTo>
                    <a:cubicBezTo>
                      <a:pt x="2111" y="6837"/>
                      <a:pt x="1954" y="6995"/>
                      <a:pt x="1954" y="7184"/>
                    </a:cubicBezTo>
                    <a:lnTo>
                      <a:pt x="1954" y="8570"/>
                    </a:lnTo>
                    <a:cubicBezTo>
                      <a:pt x="1954" y="8759"/>
                      <a:pt x="2111" y="8917"/>
                      <a:pt x="2300" y="8917"/>
                    </a:cubicBezTo>
                    <a:lnTo>
                      <a:pt x="2836" y="8917"/>
                    </a:lnTo>
                    <a:cubicBezTo>
                      <a:pt x="2867" y="9043"/>
                      <a:pt x="2899" y="9137"/>
                      <a:pt x="2930" y="9232"/>
                    </a:cubicBezTo>
                    <a:lnTo>
                      <a:pt x="2584" y="9610"/>
                    </a:lnTo>
                    <a:lnTo>
                      <a:pt x="977" y="9610"/>
                    </a:lnTo>
                    <a:cubicBezTo>
                      <a:pt x="788" y="9610"/>
                      <a:pt x="630" y="9452"/>
                      <a:pt x="630" y="9232"/>
                    </a:cubicBezTo>
                    <a:lnTo>
                      <a:pt x="630" y="3372"/>
                    </a:lnTo>
                    <a:close/>
                    <a:moveTo>
                      <a:pt x="6112" y="4726"/>
                    </a:moveTo>
                    <a:lnTo>
                      <a:pt x="6112" y="5136"/>
                    </a:lnTo>
                    <a:cubicBezTo>
                      <a:pt x="6112" y="5294"/>
                      <a:pt x="6207" y="5420"/>
                      <a:pt x="6364" y="5451"/>
                    </a:cubicBezTo>
                    <a:cubicBezTo>
                      <a:pt x="6553" y="5514"/>
                      <a:pt x="6805" y="5609"/>
                      <a:pt x="6994" y="5735"/>
                    </a:cubicBezTo>
                    <a:cubicBezTo>
                      <a:pt x="7041" y="5769"/>
                      <a:pt x="7096" y="5783"/>
                      <a:pt x="7153" y="5783"/>
                    </a:cubicBezTo>
                    <a:cubicBezTo>
                      <a:pt x="7251" y="5783"/>
                      <a:pt x="7356" y="5743"/>
                      <a:pt x="7435" y="5703"/>
                    </a:cubicBezTo>
                    <a:lnTo>
                      <a:pt x="7751" y="5388"/>
                    </a:lnTo>
                    <a:lnTo>
                      <a:pt x="8223" y="5861"/>
                    </a:lnTo>
                    <a:lnTo>
                      <a:pt x="7908" y="6176"/>
                    </a:lnTo>
                    <a:cubicBezTo>
                      <a:pt x="7782" y="6302"/>
                      <a:pt x="7782" y="6459"/>
                      <a:pt x="7877" y="6617"/>
                    </a:cubicBezTo>
                    <a:cubicBezTo>
                      <a:pt x="7971" y="6806"/>
                      <a:pt x="8066" y="6995"/>
                      <a:pt x="8129" y="7247"/>
                    </a:cubicBezTo>
                    <a:cubicBezTo>
                      <a:pt x="8192" y="7404"/>
                      <a:pt x="8286" y="7499"/>
                      <a:pt x="8444" y="7499"/>
                    </a:cubicBezTo>
                    <a:lnTo>
                      <a:pt x="8885" y="7499"/>
                    </a:lnTo>
                    <a:lnTo>
                      <a:pt x="8885" y="8192"/>
                    </a:lnTo>
                    <a:lnTo>
                      <a:pt x="8444" y="8192"/>
                    </a:lnTo>
                    <a:cubicBezTo>
                      <a:pt x="8286" y="8192"/>
                      <a:pt x="8192" y="8286"/>
                      <a:pt x="8129" y="8444"/>
                    </a:cubicBezTo>
                    <a:cubicBezTo>
                      <a:pt x="8097" y="8665"/>
                      <a:pt x="7971" y="8885"/>
                      <a:pt x="7877" y="9074"/>
                    </a:cubicBezTo>
                    <a:cubicBezTo>
                      <a:pt x="7782" y="9200"/>
                      <a:pt x="7814" y="9389"/>
                      <a:pt x="7908" y="9515"/>
                    </a:cubicBezTo>
                    <a:lnTo>
                      <a:pt x="8223" y="9830"/>
                    </a:lnTo>
                    <a:lnTo>
                      <a:pt x="7751" y="10303"/>
                    </a:lnTo>
                    <a:lnTo>
                      <a:pt x="7435" y="9988"/>
                    </a:lnTo>
                    <a:cubicBezTo>
                      <a:pt x="7368" y="9920"/>
                      <a:pt x="7291" y="9889"/>
                      <a:pt x="7211" y="9889"/>
                    </a:cubicBezTo>
                    <a:cubicBezTo>
                      <a:pt x="7141" y="9889"/>
                      <a:pt x="7068" y="9912"/>
                      <a:pt x="6994" y="9956"/>
                    </a:cubicBezTo>
                    <a:cubicBezTo>
                      <a:pt x="6805" y="10082"/>
                      <a:pt x="6616" y="10145"/>
                      <a:pt x="6364" y="10208"/>
                    </a:cubicBezTo>
                    <a:cubicBezTo>
                      <a:pt x="6207" y="10271"/>
                      <a:pt x="6112" y="10366"/>
                      <a:pt x="6112" y="10555"/>
                    </a:cubicBezTo>
                    <a:lnTo>
                      <a:pt x="6112" y="10964"/>
                    </a:lnTo>
                    <a:lnTo>
                      <a:pt x="5419" y="10964"/>
                    </a:lnTo>
                    <a:lnTo>
                      <a:pt x="5419" y="10555"/>
                    </a:lnTo>
                    <a:cubicBezTo>
                      <a:pt x="5419" y="10366"/>
                      <a:pt x="5325" y="10271"/>
                      <a:pt x="5167" y="10208"/>
                    </a:cubicBezTo>
                    <a:cubicBezTo>
                      <a:pt x="4947" y="10177"/>
                      <a:pt x="4726" y="10051"/>
                      <a:pt x="4537" y="9956"/>
                    </a:cubicBezTo>
                    <a:cubicBezTo>
                      <a:pt x="4491" y="9921"/>
                      <a:pt x="4436" y="9908"/>
                      <a:pt x="4379" y="9908"/>
                    </a:cubicBezTo>
                    <a:cubicBezTo>
                      <a:pt x="4281" y="9908"/>
                      <a:pt x="4176" y="9948"/>
                      <a:pt x="4096" y="9988"/>
                    </a:cubicBezTo>
                    <a:lnTo>
                      <a:pt x="3781" y="10303"/>
                    </a:lnTo>
                    <a:lnTo>
                      <a:pt x="3308" y="9830"/>
                    </a:lnTo>
                    <a:lnTo>
                      <a:pt x="3623" y="9515"/>
                    </a:lnTo>
                    <a:cubicBezTo>
                      <a:pt x="3749" y="9389"/>
                      <a:pt x="3749" y="9232"/>
                      <a:pt x="3655" y="9074"/>
                    </a:cubicBezTo>
                    <a:cubicBezTo>
                      <a:pt x="3529" y="8885"/>
                      <a:pt x="3466" y="8696"/>
                      <a:pt x="3371" y="8444"/>
                    </a:cubicBezTo>
                    <a:cubicBezTo>
                      <a:pt x="3340" y="8286"/>
                      <a:pt x="3214" y="8192"/>
                      <a:pt x="3056" y="8192"/>
                    </a:cubicBezTo>
                    <a:lnTo>
                      <a:pt x="2647" y="8192"/>
                    </a:lnTo>
                    <a:lnTo>
                      <a:pt x="2647" y="7499"/>
                    </a:lnTo>
                    <a:lnTo>
                      <a:pt x="3056" y="7499"/>
                    </a:lnTo>
                    <a:cubicBezTo>
                      <a:pt x="3214" y="7499"/>
                      <a:pt x="3340" y="7404"/>
                      <a:pt x="3371" y="7247"/>
                    </a:cubicBezTo>
                    <a:cubicBezTo>
                      <a:pt x="3434" y="7026"/>
                      <a:pt x="3529" y="6806"/>
                      <a:pt x="3655" y="6617"/>
                    </a:cubicBezTo>
                    <a:cubicBezTo>
                      <a:pt x="3749" y="6491"/>
                      <a:pt x="3686" y="6302"/>
                      <a:pt x="3623" y="6176"/>
                    </a:cubicBezTo>
                    <a:lnTo>
                      <a:pt x="3308" y="5861"/>
                    </a:lnTo>
                    <a:lnTo>
                      <a:pt x="3781" y="5388"/>
                    </a:lnTo>
                    <a:lnTo>
                      <a:pt x="4096" y="5703"/>
                    </a:lnTo>
                    <a:cubicBezTo>
                      <a:pt x="4163" y="5771"/>
                      <a:pt x="4240" y="5802"/>
                      <a:pt x="4321" y="5802"/>
                    </a:cubicBezTo>
                    <a:cubicBezTo>
                      <a:pt x="4391" y="5802"/>
                      <a:pt x="4464" y="5778"/>
                      <a:pt x="4537" y="5735"/>
                    </a:cubicBezTo>
                    <a:cubicBezTo>
                      <a:pt x="4726" y="5609"/>
                      <a:pt x="4915" y="5546"/>
                      <a:pt x="5167" y="5451"/>
                    </a:cubicBezTo>
                    <a:cubicBezTo>
                      <a:pt x="5325" y="5420"/>
                      <a:pt x="5419" y="5294"/>
                      <a:pt x="5419" y="5136"/>
                    </a:cubicBezTo>
                    <a:lnTo>
                      <a:pt x="5419" y="4726"/>
                    </a:lnTo>
                    <a:close/>
                    <a:moveTo>
                      <a:pt x="1008" y="1"/>
                    </a:moveTo>
                    <a:cubicBezTo>
                      <a:pt x="473" y="1"/>
                      <a:pt x="0" y="473"/>
                      <a:pt x="0" y="1009"/>
                    </a:cubicBezTo>
                    <a:lnTo>
                      <a:pt x="0" y="9295"/>
                    </a:lnTo>
                    <a:cubicBezTo>
                      <a:pt x="0" y="9830"/>
                      <a:pt x="473" y="10303"/>
                      <a:pt x="1008" y="10303"/>
                    </a:cubicBezTo>
                    <a:lnTo>
                      <a:pt x="2867" y="10303"/>
                    </a:lnTo>
                    <a:lnTo>
                      <a:pt x="3623" y="11059"/>
                    </a:lnTo>
                    <a:cubicBezTo>
                      <a:pt x="3671" y="11122"/>
                      <a:pt x="3757" y="11153"/>
                      <a:pt x="3848" y="11153"/>
                    </a:cubicBezTo>
                    <a:cubicBezTo>
                      <a:pt x="3938" y="11153"/>
                      <a:pt x="4033" y="11122"/>
                      <a:pt x="4096" y="11059"/>
                    </a:cubicBezTo>
                    <a:lnTo>
                      <a:pt x="4442" y="10712"/>
                    </a:lnTo>
                    <a:cubicBezTo>
                      <a:pt x="4506" y="10744"/>
                      <a:pt x="4632" y="10775"/>
                      <a:pt x="4758" y="10807"/>
                    </a:cubicBezTo>
                    <a:lnTo>
                      <a:pt x="4758" y="11342"/>
                    </a:lnTo>
                    <a:cubicBezTo>
                      <a:pt x="4758" y="11531"/>
                      <a:pt x="4915" y="11689"/>
                      <a:pt x="5104" y="11689"/>
                    </a:cubicBezTo>
                    <a:lnTo>
                      <a:pt x="6490" y="11689"/>
                    </a:lnTo>
                    <a:cubicBezTo>
                      <a:pt x="6679" y="11689"/>
                      <a:pt x="6837" y="11531"/>
                      <a:pt x="6837" y="11342"/>
                    </a:cubicBezTo>
                    <a:lnTo>
                      <a:pt x="6837" y="10807"/>
                    </a:lnTo>
                    <a:cubicBezTo>
                      <a:pt x="6963" y="10775"/>
                      <a:pt x="7026" y="10744"/>
                      <a:pt x="7152" y="10712"/>
                    </a:cubicBezTo>
                    <a:lnTo>
                      <a:pt x="7498" y="11059"/>
                    </a:lnTo>
                    <a:cubicBezTo>
                      <a:pt x="7561" y="11122"/>
                      <a:pt x="7656" y="11153"/>
                      <a:pt x="7747" y="11153"/>
                    </a:cubicBezTo>
                    <a:cubicBezTo>
                      <a:pt x="7837" y="11153"/>
                      <a:pt x="7924" y="11122"/>
                      <a:pt x="7971" y="11059"/>
                    </a:cubicBezTo>
                    <a:lnTo>
                      <a:pt x="8727" y="10303"/>
                    </a:lnTo>
                    <a:lnTo>
                      <a:pt x="10617" y="10303"/>
                    </a:lnTo>
                    <a:cubicBezTo>
                      <a:pt x="11185" y="10303"/>
                      <a:pt x="11657" y="9830"/>
                      <a:pt x="11657" y="9295"/>
                    </a:cubicBezTo>
                    <a:lnTo>
                      <a:pt x="11657" y="1009"/>
                    </a:lnTo>
                    <a:cubicBezTo>
                      <a:pt x="11657" y="473"/>
                      <a:pt x="11216" y="1"/>
                      <a:pt x="1061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016;p32">
                <a:extLst>
                  <a:ext uri="{FF2B5EF4-FFF2-40B4-BE49-F238E27FC236}">
                    <a16:creationId xmlns:a16="http://schemas.microsoft.com/office/drawing/2014/main" id="{A95A4387-AEF5-4DA6-BEAE-A1E7ED578E13}"/>
                  </a:ext>
                </a:extLst>
              </p:cNvPr>
              <p:cNvSpPr/>
              <p:nvPr/>
            </p:nvSpPr>
            <p:spPr>
              <a:xfrm>
                <a:off x="-1667146" y="2801933"/>
                <a:ext cx="18150" cy="18150"/>
              </a:xfrm>
              <a:custGeom>
                <a:avLst/>
                <a:gdLst/>
                <a:ahLst/>
                <a:cxnLst/>
                <a:rect l="l" t="t" r="r" b="b"/>
                <a:pathLst>
                  <a:path w="726" h="726" extrusionOk="0">
                    <a:moveTo>
                      <a:pt x="347" y="1"/>
                    </a:moveTo>
                    <a:cubicBezTo>
                      <a:pt x="158" y="1"/>
                      <a:pt x="1" y="158"/>
                      <a:pt x="1" y="347"/>
                    </a:cubicBezTo>
                    <a:cubicBezTo>
                      <a:pt x="1" y="536"/>
                      <a:pt x="158" y="726"/>
                      <a:pt x="347" y="726"/>
                    </a:cubicBezTo>
                    <a:cubicBezTo>
                      <a:pt x="568" y="726"/>
                      <a:pt x="725" y="536"/>
                      <a:pt x="725" y="347"/>
                    </a:cubicBezTo>
                    <a:cubicBezTo>
                      <a:pt x="725" y="158"/>
                      <a:pt x="568"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017;p32">
                <a:extLst>
                  <a:ext uri="{FF2B5EF4-FFF2-40B4-BE49-F238E27FC236}">
                    <a16:creationId xmlns:a16="http://schemas.microsoft.com/office/drawing/2014/main" id="{ED9E345F-F79C-4BF5-A949-93C632260003}"/>
                  </a:ext>
                </a:extLst>
              </p:cNvPr>
              <p:cNvSpPr/>
              <p:nvPr/>
            </p:nvSpPr>
            <p:spPr>
              <a:xfrm>
                <a:off x="-1632500" y="2801928"/>
                <a:ext cx="17350" cy="18150"/>
              </a:xfrm>
              <a:custGeom>
                <a:avLst/>
                <a:gdLst/>
                <a:ahLst/>
                <a:cxnLst/>
                <a:rect l="l" t="t" r="r" b="b"/>
                <a:pathLst>
                  <a:path w="694" h="726" extrusionOk="0">
                    <a:moveTo>
                      <a:pt x="347" y="1"/>
                    </a:moveTo>
                    <a:cubicBezTo>
                      <a:pt x="158" y="1"/>
                      <a:pt x="1" y="158"/>
                      <a:pt x="1" y="347"/>
                    </a:cubicBezTo>
                    <a:cubicBezTo>
                      <a:pt x="1" y="568"/>
                      <a:pt x="158" y="726"/>
                      <a:pt x="347" y="726"/>
                    </a:cubicBezTo>
                    <a:cubicBezTo>
                      <a:pt x="536" y="726"/>
                      <a:pt x="694" y="568"/>
                      <a:pt x="694" y="347"/>
                    </a:cubicBezTo>
                    <a:cubicBezTo>
                      <a:pt x="694" y="158"/>
                      <a:pt x="536"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018;p32">
                <a:extLst>
                  <a:ext uri="{FF2B5EF4-FFF2-40B4-BE49-F238E27FC236}">
                    <a16:creationId xmlns:a16="http://schemas.microsoft.com/office/drawing/2014/main" id="{FDA4F22B-74AF-4AE0-A249-85286F4242D9}"/>
                  </a:ext>
                </a:extLst>
              </p:cNvPr>
              <p:cNvSpPr/>
              <p:nvPr/>
            </p:nvSpPr>
            <p:spPr>
              <a:xfrm>
                <a:off x="-1597850" y="2801931"/>
                <a:ext cx="17375" cy="18150"/>
              </a:xfrm>
              <a:custGeom>
                <a:avLst/>
                <a:gdLst/>
                <a:ahLst/>
                <a:cxnLst/>
                <a:rect l="l" t="t" r="r" b="b"/>
                <a:pathLst>
                  <a:path w="695" h="726" extrusionOk="0">
                    <a:moveTo>
                      <a:pt x="347" y="1"/>
                    </a:moveTo>
                    <a:cubicBezTo>
                      <a:pt x="158" y="1"/>
                      <a:pt x="1" y="158"/>
                      <a:pt x="1" y="347"/>
                    </a:cubicBezTo>
                    <a:cubicBezTo>
                      <a:pt x="1" y="568"/>
                      <a:pt x="158" y="726"/>
                      <a:pt x="347" y="726"/>
                    </a:cubicBezTo>
                    <a:cubicBezTo>
                      <a:pt x="537" y="726"/>
                      <a:pt x="694" y="568"/>
                      <a:pt x="694" y="347"/>
                    </a:cubicBezTo>
                    <a:cubicBezTo>
                      <a:pt x="694" y="158"/>
                      <a:pt x="537" y="1"/>
                      <a:pt x="34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019;p32">
                <a:extLst>
                  <a:ext uri="{FF2B5EF4-FFF2-40B4-BE49-F238E27FC236}">
                    <a16:creationId xmlns:a16="http://schemas.microsoft.com/office/drawing/2014/main" id="{88134CA2-7533-43AE-AEE8-855379188EC7}"/>
                  </a:ext>
                </a:extLst>
              </p:cNvPr>
              <p:cNvSpPr/>
              <p:nvPr/>
            </p:nvSpPr>
            <p:spPr>
              <a:xfrm>
                <a:off x="-1564755" y="2801937"/>
                <a:ext cx="120525" cy="18150"/>
              </a:xfrm>
              <a:custGeom>
                <a:avLst/>
                <a:gdLst/>
                <a:ahLst/>
                <a:cxnLst/>
                <a:rect l="l" t="t" r="r" b="b"/>
                <a:pathLst>
                  <a:path w="4821" h="726" extrusionOk="0">
                    <a:moveTo>
                      <a:pt x="347" y="1"/>
                    </a:moveTo>
                    <a:cubicBezTo>
                      <a:pt x="158" y="1"/>
                      <a:pt x="0" y="158"/>
                      <a:pt x="0" y="347"/>
                    </a:cubicBezTo>
                    <a:cubicBezTo>
                      <a:pt x="32" y="568"/>
                      <a:pt x="189" y="726"/>
                      <a:pt x="347" y="726"/>
                    </a:cubicBezTo>
                    <a:lnTo>
                      <a:pt x="4442" y="726"/>
                    </a:lnTo>
                    <a:cubicBezTo>
                      <a:pt x="4663" y="726"/>
                      <a:pt x="4820" y="568"/>
                      <a:pt x="4820" y="347"/>
                    </a:cubicBezTo>
                    <a:cubicBezTo>
                      <a:pt x="4820" y="158"/>
                      <a:pt x="4663" y="1"/>
                      <a:pt x="444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020;p32">
                <a:extLst>
                  <a:ext uri="{FF2B5EF4-FFF2-40B4-BE49-F238E27FC236}">
                    <a16:creationId xmlns:a16="http://schemas.microsoft.com/office/drawing/2014/main" id="{965900B8-6B25-4A4D-8EE9-3674470C9FA5}"/>
                  </a:ext>
                </a:extLst>
              </p:cNvPr>
              <p:cNvSpPr/>
              <p:nvPr/>
            </p:nvSpPr>
            <p:spPr>
              <a:xfrm>
                <a:off x="-1597850" y="2924050"/>
                <a:ext cx="85100" cy="85075"/>
              </a:xfrm>
              <a:custGeom>
                <a:avLst/>
                <a:gdLst/>
                <a:ahLst/>
                <a:cxnLst/>
                <a:rect l="l" t="t" r="r" b="b"/>
                <a:pathLst>
                  <a:path w="3404" h="3403" extrusionOk="0">
                    <a:moveTo>
                      <a:pt x="1671" y="662"/>
                    </a:moveTo>
                    <a:cubicBezTo>
                      <a:pt x="2238" y="662"/>
                      <a:pt x="2710" y="1134"/>
                      <a:pt x="2710" y="1701"/>
                    </a:cubicBezTo>
                    <a:cubicBezTo>
                      <a:pt x="2710" y="2237"/>
                      <a:pt x="2269" y="2710"/>
                      <a:pt x="1671" y="2710"/>
                    </a:cubicBezTo>
                    <a:cubicBezTo>
                      <a:pt x="1135" y="2710"/>
                      <a:pt x="663" y="2237"/>
                      <a:pt x="663" y="1701"/>
                    </a:cubicBezTo>
                    <a:cubicBezTo>
                      <a:pt x="663" y="1134"/>
                      <a:pt x="1135" y="662"/>
                      <a:pt x="1671" y="662"/>
                    </a:cubicBezTo>
                    <a:close/>
                    <a:moveTo>
                      <a:pt x="1671" y="0"/>
                    </a:moveTo>
                    <a:cubicBezTo>
                      <a:pt x="726" y="0"/>
                      <a:pt x="1" y="756"/>
                      <a:pt x="1" y="1701"/>
                    </a:cubicBezTo>
                    <a:cubicBezTo>
                      <a:pt x="1" y="2647"/>
                      <a:pt x="726" y="3403"/>
                      <a:pt x="1671" y="3403"/>
                    </a:cubicBezTo>
                    <a:cubicBezTo>
                      <a:pt x="2616" y="3403"/>
                      <a:pt x="3372" y="2647"/>
                      <a:pt x="3372" y="1701"/>
                    </a:cubicBezTo>
                    <a:cubicBezTo>
                      <a:pt x="3403" y="756"/>
                      <a:pt x="2616" y="0"/>
                      <a:pt x="1671"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8" name="文本框 37">
            <a:extLst>
              <a:ext uri="{FF2B5EF4-FFF2-40B4-BE49-F238E27FC236}">
                <a16:creationId xmlns:a16="http://schemas.microsoft.com/office/drawing/2014/main" id="{AC27B67F-8A77-4EE7-8959-567DFA783C33}"/>
              </a:ext>
            </a:extLst>
          </p:cNvPr>
          <p:cNvSpPr txBox="1"/>
          <p:nvPr/>
        </p:nvSpPr>
        <p:spPr>
          <a:xfrm>
            <a:off x="1469730" y="2576381"/>
            <a:ext cx="4277374"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9" name="文本框 38">
            <a:extLst>
              <a:ext uri="{FF2B5EF4-FFF2-40B4-BE49-F238E27FC236}">
                <a16:creationId xmlns:a16="http://schemas.microsoft.com/office/drawing/2014/main" id="{4C5163EF-C4C1-4E5D-AD39-BEB6F2E6FEBA}"/>
              </a:ext>
            </a:extLst>
          </p:cNvPr>
          <p:cNvSpPr txBox="1"/>
          <p:nvPr/>
        </p:nvSpPr>
        <p:spPr>
          <a:xfrm>
            <a:off x="1445437" y="2232939"/>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0" name="文本框 39">
            <a:extLst>
              <a:ext uri="{FF2B5EF4-FFF2-40B4-BE49-F238E27FC236}">
                <a16:creationId xmlns:a16="http://schemas.microsoft.com/office/drawing/2014/main" id="{AE1B4F7C-AC63-4311-8558-856A28176808}"/>
              </a:ext>
            </a:extLst>
          </p:cNvPr>
          <p:cNvSpPr txBox="1"/>
          <p:nvPr/>
        </p:nvSpPr>
        <p:spPr>
          <a:xfrm>
            <a:off x="1469729" y="3848548"/>
            <a:ext cx="4277374"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41" name="文本框 40">
            <a:extLst>
              <a:ext uri="{FF2B5EF4-FFF2-40B4-BE49-F238E27FC236}">
                <a16:creationId xmlns:a16="http://schemas.microsoft.com/office/drawing/2014/main" id="{A96BF728-3305-4960-9EC8-A2DA2BFF8F9A}"/>
              </a:ext>
            </a:extLst>
          </p:cNvPr>
          <p:cNvSpPr txBox="1"/>
          <p:nvPr/>
        </p:nvSpPr>
        <p:spPr>
          <a:xfrm>
            <a:off x="1445436" y="3505106"/>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2" name="文本框 41">
            <a:extLst>
              <a:ext uri="{FF2B5EF4-FFF2-40B4-BE49-F238E27FC236}">
                <a16:creationId xmlns:a16="http://schemas.microsoft.com/office/drawing/2014/main" id="{8FAA1927-1165-4ED8-8A81-4840414442AD}"/>
              </a:ext>
            </a:extLst>
          </p:cNvPr>
          <p:cNvSpPr txBox="1"/>
          <p:nvPr/>
        </p:nvSpPr>
        <p:spPr>
          <a:xfrm>
            <a:off x="1469728" y="5120715"/>
            <a:ext cx="4277374"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43" name="文本框 42">
            <a:extLst>
              <a:ext uri="{FF2B5EF4-FFF2-40B4-BE49-F238E27FC236}">
                <a16:creationId xmlns:a16="http://schemas.microsoft.com/office/drawing/2014/main" id="{A8DCB03B-AE66-4F2F-9DE4-D63BE96092D8}"/>
              </a:ext>
            </a:extLst>
          </p:cNvPr>
          <p:cNvSpPr txBox="1"/>
          <p:nvPr/>
        </p:nvSpPr>
        <p:spPr>
          <a:xfrm>
            <a:off x="1445435" y="4777273"/>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3629740791"/>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75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750"/>
                                        <p:tgtEl>
                                          <p:spTgt spid="27"/>
                                        </p:tgtEl>
                                      </p:cBhvr>
                                    </p:animEffect>
                                  </p:childTnLst>
                                </p:cTn>
                              </p:par>
                              <p:par>
                                <p:cTn id="11" presetID="22" presetClass="entr" presetSubtype="2" fill="hold"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750"/>
                                        <p:tgtEl>
                                          <p:spTgt spid="4"/>
                                        </p:tgtEl>
                                      </p:cBhvr>
                                    </p:animEffect>
                                  </p:childTnLst>
                                </p:cTn>
                              </p:par>
                              <p:par>
                                <p:cTn id="14" presetID="22" presetClass="entr" presetSubtype="8"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750"/>
                                        <p:tgtEl>
                                          <p:spTgt spid="13"/>
                                        </p:tgtEl>
                                      </p:cBhvr>
                                    </p:animEffect>
                                  </p:childTnLst>
                                </p:cTn>
                              </p:par>
                              <p:par>
                                <p:cTn id="17" presetID="2" presetClass="entr" presetSubtype="8" fill="hold" grpId="0" nodeType="withEffect">
                                  <p:stCondLst>
                                    <p:cond delay="25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0-#ppt_w/2"/>
                                          </p:val>
                                        </p:tav>
                                        <p:tav tm="100000">
                                          <p:val>
                                            <p:strVal val="#ppt_x"/>
                                          </p:val>
                                        </p:tav>
                                      </p:tavLst>
                                    </p:anim>
                                    <p:anim calcmode="lin" valueType="num">
                                      <p:cBhvr additive="base">
                                        <p:cTn id="20" dur="10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5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1000" fill="hold"/>
                                        <p:tgtEl>
                                          <p:spTgt spid="39"/>
                                        </p:tgtEl>
                                        <p:attrNameLst>
                                          <p:attrName>ppt_x</p:attrName>
                                        </p:attrNameLst>
                                      </p:cBhvr>
                                      <p:tavLst>
                                        <p:tav tm="0">
                                          <p:val>
                                            <p:strVal val="0-#ppt_w/2"/>
                                          </p:val>
                                        </p:tav>
                                        <p:tav tm="100000">
                                          <p:val>
                                            <p:strVal val="#ppt_x"/>
                                          </p:val>
                                        </p:tav>
                                      </p:tavLst>
                                    </p:anim>
                                    <p:anim calcmode="lin" valueType="num">
                                      <p:cBhvr additive="base">
                                        <p:cTn id="24" dur="10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5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1000" fill="hold"/>
                                        <p:tgtEl>
                                          <p:spTgt spid="40"/>
                                        </p:tgtEl>
                                        <p:attrNameLst>
                                          <p:attrName>ppt_x</p:attrName>
                                        </p:attrNameLst>
                                      </p:cBhvr>
                                      <p:tavLst>
                                        <p:tav tm="0">
                                          <p:val>
                                            <p:strVal val="0-#ppt_w/2"/>
                                          </p:val>
                                        </p:tav>
                                        <p:tav tm="100000">
                                          <p:val>
                                            <p:strVal val="#ppt_x"/>
                                          </p:val>
                                        </p:tav>
                                      </p:tavLst>
                                    </p:anim>
                                    <p:anim calcmode="lin" valueType="num">
                                      <p:cBhvr additive="base">
                                        <p:cTn id="28" dur="10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25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1000" fill="hold"/>
                                        <p:tgtEl>
                                          <p:spTgt spid="41"/>
                                        </p:tgtEl>
                                        <p:attrNameLst>
                                          <p:attrName>ppt_x</p:attrName>
                                        </p:attrNameLst>
                                      </p:cBhvr>
                                      <p:tavLst>
                                        <p:tav tm="0">
                                          <p:val>
                                            <p:strVal val="0-#ppt_w/2"/>
                                          </p:val>
                                        </p:tav>
                                        <p:tav tm="100000">
                                          <p:val>
                                            <p:strVal val="#ppt_x"/>
                                          </p:val>
                                        </p:tav>
                                      </p:tavLst>
                                    </p:anim>
                                    <p:anim calcmode="lin" valueType="num">
                                      <p:cBhvr additive="base">
                                        <p:cTn id="32" dur="10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25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1000" fill="hold"/>
                                        <p:tgtEl>
                                          <p:spTgt spid="42"/>
                                        </p:tgtEl>
                                        <p:attrNameLst>
                                          <p:attrName>ppt_x</p:attrName>
                                        </p:attrNameLst>
                                      </p:cBhvr>
                                      <p:tavLst>
                                        <p:tav tm="0">
                                          <p:val>
                                            <p:strVal val="0-#ppt_w/2"/>
                                          </p:val>
                                        </p:tav>
                                        <p:tav tm="100000">
                                          <p:val>
                                            <p:strVal val="#ppt_x"/>
                                          </p:val>
                                        </p:tav>
                                      </p:tavLst>
                                    </p:anim>
                                    <p:anim calcmode="lin" valueType="num">
                                      <p:cBhvr additive="base">
                                        <p:cTn id="36" dur="1000" fill="hold"/>
                                        <p:tgtEl>
                                          <p:spTgt spid="4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25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1000" fill="hold"/>
                                        <p:tgtEl>
                                          <p:spTgt spid="43"/>
                                        </p:tgtEl>
                                        <p:attrNameLst>
                                          <p:attrName>ppt_x</p:attrName>
                                        </p:attrNameLst>
                                      </p:cBhvr>
                                      <p:tavLst>
                                        <p:tav tm="0">
                                          <p:val>
                                            <p:strVal val="0-#ppt_w/2"/>
                                          </p:val>
                                        </p:tav>
                                        <p:tav tm="100000">
                                          <p:val>
                                            <p:strVal val="#ppt_x"/>
                                          </p:val>
                                        </p:tav>
                                      </p:tavLst>
                                    </p:anim>
                                    <p:anim calcmode="lin" valueType="num">
                                      <p:cBhvr additive="base">
                                        <p:cTn id="40"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4" name="平行四边形 3">
            <a:extLst>
              <a:ext uri="{FF2B5EF4-FFF2-40B4-BE49-F238E27FC236}">
                <a16:creationId xmlns:a16="http://schemas.microsoft.com/office/drawing/2014/main" id="{86838331-AFD1-45F0-B142-5F37CFC50F97}"/>
              </a:ext>
            </a:extLst>
          </p:cNvPr>
          <p:cNvSpPr/>
          <p:nvPr/>
        </p:nvSpPr>
        <p:spPr>
          <a:xfrm>
            <a:off x="808522" y="2154866"/>
            <a:ext cx="10804713" cy="2548267"/>
          </a:xfrm>
          <a:prstGeom prst="parallelogram">
            <a:avLst>
              <a:gd name="adj" fmla="val 0"/>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DA6BB243-7F78-435E-9911-F5600C12606A}"/>
              </a:ext>
            </a:extLst>
          </p:cNvPr>
          <p:cNvSpPr txBox="1"/>
          <p:nvPr/>
        </p:nvSpPr>
        <p:spPr>
          <a:xfrm>
            <a:off x="2512019" y="5322624"/>
            <a:ext cx="7167961" cy="571951"/>
          </a:xfrm>
          <a:prstGeom prst="rect">
            <a:avLst/>
          </a:prstGeom>
          <a:noFill/>
        </p:spPr>
        <p:txBody>
          <a:bodyPr wrap="square" rtlCol="0">
            <a:spAutoFit/>
          </a:bodyPr>
          <a:lstStyle/>
          <a:p>
            <a:pPr algn="ctr">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cxnSp>
        <p:nvCxnSpPr>
          <p:cNvPr id="6" name="Straight Connector 20">
            <a:extLst>
              <a:ext uri="{FF2B5EF4-FFF2-40B4-BE49-F238E27FC236}">
                <a16:creationId xmlns:a16="http://schemas.microsoft.com/office/drawing/2014/main" id="{A38CC3C7-3427-455A-B5A7-7E8181D93831}"/>
              </a:ext>
            </a:extLst>
          </p:cNvPr>
          <p:cNvCxnSpPr>
            <a:cxnSpLocks/>
          </p:cNvCxnSpPr>
          <p:nvPr/>
        </p:nvCxnSpPr>
        <p:spPr>
          <a:xfrm>
            <a:off x="4415560" y="2589163"/>
            <a:ext cx="0" cy="1798755"/>
          </a:xfrm>
          <a:prstGeom prst="line">
            <a:avLst/>
          </a:prstGeom>
          <a:ln w="19050">
            <a:solidFill>
              <a:schemeClr val="tx1">
                <a:lumMod val="75000"/>
                <a:lumOff val="25000"/>
                <a:alpha val="51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A182B732-0767-478D-9097-6841EB941664}"/>
              </a:ext>
            </a:extLst>
          </p:cNvPr>
          <p:cNvSpPr txBox="1"/>
          <p:nvPr/>
        </p:nvSpPr>
        <p:spPr>
          <a:xfrm>
            <a:off x="1653716" y="3492684"/>
            <a:ext cx="2316609" cy="828432"/>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8" name="文本框 7">
            <a:extLst>
              <a:ext uri="{FF2B5EF4-FFF2-40B4-BE49-F238E27FC236}">
                <a16:creationId xmlns:a16="http://schemas.microsoft.com/office/drawing/2014/main" id="{116F4F97-4C32-4594-AACD-E904C37C7319}"/>
              </a:ext>
            </a:extLst>
          </p:cNvPr>
          <p:cNvSpPr txBox="1"/>
          <p:nvPr/>
        </p:nvSpPr>
        <p:spPr>
          <a:xfrm>
            <a:off x="1637102" y="3111983"/>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9" name="文本框 8">
            <a:extLst>
              <a:ext uri="{FF2B5EF4-FFF2-40B4-BE49-F238E27FC236}">
                <a16:creationId xmlns:a16="http://schemas.microsoft.com/office/drawing/2014/main" id="{8214A1A5-CD19-4A44-A95F-77FEC3662E5E}"/>
              </a:ext>
            </a:extLst>
          </p:cNvPr>
          <p:cNvSpPr txBox="1"/>
          <p:nvPr/>
        </p:nvSpPr>
        <p:spPr>
          <a:xfrm>
            <a:off x="5153213" y="3490351"/>
            <a:ext cx="2316609" cy="828432"/>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0" name="文本框 9">
            <a:extLst>
              <a:ext uri="{FF2B5EF4-FFF2-40B4-BE49-F238E27FC236}">
                <a16:creationId xmlns:a16="http://schemas.microsoft.com/office/drawing/2014/main" id="{29B6131E-6407-4D79-B110-016E70187FC3}"/>
              </a:ext>
            </a:extLst>
          </p:cNvPr>
          <p:cNvSpPr txBox="1"/>
          <p:nvPr/>
        </p:nvSpPr>
        <p:spPr>
          <a:xfrm>
            <a:off x="5136599" y="3109650"/>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nvGrpSpPr>
          <p:cNvPr id="11" name="组合 10">
            <a:extLst>
              <a:ext uri="{FF2B5EF4-FFF2-40B4-BE49-F238E27FC236}">
                <a16:creationId xmlns:a16="http://schemas.microsoft.com/office/drawing/2014/main" id="{D5D600A7-CD2F-4516-8025-4AE512687B98}"/>
              </a:ext>
            </a:extLst>
          </p:cNvPr>
          <p:cNvGrpSpPr/>
          <p:nvPr/>
        </p:nvGrpSpPr>
        <p:grpSpPr>
          <a:xfrm>
            <a:off x="1753803" y="2559946"/>
            <a:ext cx="483665" cy="483665"/>
            <a:chOff x="1715858" y="1560522"/>
            <a:chExt cx="657427" cy="657427"/>
          </a:xfrm>
        </p:grpSpPr>
        <p:sp>
          <p:nvSpPr>
            <p:cNvPr id="12" name="椭圆 11">
              <a:extLst>
                <a:ext uri="{FF2B5EF4-FFF2-40B4-BE49-F238E27FC236}">
                  <a16:creationId xmlns:a16="http://schemas.microsoft.com/office/drawing/2014/main" id="{5E9A3218-E3F5-492F-ABEC-2DF2163113CD}"/>
                </a:ext>
              </a:extLst>
            </p:cNvPr>
            <p:cNvSpPr/>
            <p:nvPr/>
          </p:nvSpPr>
          <p:spPr>
            <a:xfrm>
              <a:off x="1715858" y="1560522"/>
              <a:ext cx="657427" cy="657427"/>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pSp>
          <p:nvGrpSpPr>
            <p:cNvPr id="13" name="Google Shape;1002;p32">
              <a:extLst>
                <a:ext uri="{FF2B5EF4-FFF2-40B4-BE49-F238E27FC236}">
                  <a16:creationId xmlns:a16="http://schemas.microsoft.com/office/drawing/2014/main" id="{B6E7DCEB-E02C-419F-B9DC-240ECF9802EB}"/>
                </a:ext>
              </a:extLst>
            </p:cNvPr>
            <p:cNvGrpSpPr/>
            <p:nvPr/>
          </p:nvGrpSpPr>
          <p:grpSpPr>
            <a:xfrm>
              <a:off x="1909253" y="1727602"/>
              <a:ext cx="293777" cy="343455"/>
              <a:chOff x="-48237000" y="2342650"/>
              <a:chExt cx="256800" cy="300225"/>
            </a:xfrm>
            <a:solidFill>
              <a:schemeClr val="bg1"/>
            </a:solidFill>
          </p:grpSpPr>
          <p:sp>
            <p:nvSpPr>
              <p:cNvPr id="14" name="Google Shape;1003;p32">
                <a:extLst>
                  <a:ext uri="{FF2B5EF4-FFF2-40B4-BE49-F238E27FC236}">
                    <a16:creationId xmlns:a16="http://schemas.microsoft.com/office/drawing/2014/main" id="{0D3D4666-CA05-4324-99ED-062C7E48B7FD}"/>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04;p32">
                <a:extLst>
                  <a:ext uri="{FF2B5EF4-FFF2-40B4-BE49-F238E27FC236}">
                    <a16:creationId xmlns:a16="http://schemas.microsoft.com/office/drawing/2014/main" id="{DBA40FC7-3F98-47D4-8C1A-BEE53709277C}"/>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05;p32">
                <a:extLst>
                  <a:ext uri="{FF2B5EF4-FFF2-40B4-BE49-F238E27FC236}">
                    <a16:creationId xmlns:a16="http://schemas.microsoft.com/office/drawing/2014/main" id="{25C891F1-393F-4277-A701-0F46ECBBE7FD}"/>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7" name="组合 16">
            <a:extLst>
              <a:ext uri="{FF2B5EF4-FFF2-40B4-BE49-F238E27FC236}">
                <a16:creationId xmlns:a16="http://schemas.microsoft.com/office/drawing/2014/main" id="{AAE2B2BD-B82E-4D23-BD51-775FA0E51872}"/>
              </a:ext>
            </a:extLst>
          </p:cNvPr>
          <p:cNvGrpSpPr/>
          <p:nvPr/>
        </p:nvGrpSpPr>
        <p:grpSpPr>
          <a:xfrm>
            <a:off x="5191300" y="2559946"/>
            <a:ext cx="483665" cy="483665"/>
            <a:chOff x="915687" y="1560522"/>
            <a:chExt cx="657427" cy="657427"/>
          </a:xfrm>
        </p:grpSpPr>
        <p:sp>
          <p:nvSpPr>
            <p:cNvPr id="18" name="椭圆 17">
              <a:extLst>
                <a:ext uri="{FF2B5EF4-FFF2-40B4-BE49-F238E27FC236}">
                  <a16:creationId xmlns:a16="http://schemas.microsoft.com/office/drawing/2014/main" id="{2E1A9C36-3BB8-4C42-AAFA-39DF38432239}"/>
                </a:ext>
              </a:extLst>
            </p:cNvPr>
            <p:cNvSpPr/>
            <p:nvPr/>
          </p:nvSpPr>
          <p:spPr>
            <a:xfrm>
              <a:off x="915687" y="1560522"/>
              <a:ext cx="657427" cy="657427"/>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pSp>
          <p:nvGrpSpPr>
            <p:cNvPr id="19" name="Google Shape;982;p32">
              <a:extLst>
                <a:ext uri="{FF2B5EF4-FFF2-40B4-BE49-F238E27FC236}">
                  <a16:creationId xmlns:a16="http://schemas.microsoft.com/office/drawing/2014/main" id="{FADBD9C8-A00A-45F8-86AF-ACDACD8AE755}"/>
                </a:ext>
              </a:extLst>
            </p:cNvPr>
            <p:cNvGrpSpPr/>
            <p:nvPr/>
          </p:nvGrpSpPr>
          <p:grpSpPr>
            <a:xfrm>
              <a:off x="1092354" y="1729907"/>
              <a:ext cx="341623" cy="338862"/>
              <a:chOff x="-31166825" y="1939525"/>
              <a:chExt cx="293800" cy="291425"/>
            </a:xfrm>
            <a:solidFill>
              <a:schemeClr val="bg1"/>
            </a:solidFill>
          </p:grpSpPr>
          <p:sp>
            <p:nvSpPr>
              <p:cNvPr id="20" name="Google Shape;983;p32">
                <a:extLst>
                  <a:ext uri="{FF2B5EF4-FFF2-40B4-BE49-F238E27FC236}">
                    <a16:creationId xmlns:a16="http://schemas.microsoft.com/office/drawing/2014/main" id="{8804B820-4445-4687-B9E9-80BFC503125D}"/>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984;p32">
                <a:extLst>
                  <a:ext uri="{FF2B5EF4-FFF2-40B4-BE49-F238E27FC236}">
                    <a16:creationId xmlns:a16="http://schemas.microsoft.com/office/drawing/2014/main" id="{471FCB3E-EA20-4D61-AF79-FF941B50B706}"/>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985;p32">
                <a:extLst>
                  <a:ext uri="{FF2B5EF4-FFF2-40B4-BE49-F238E27FC236}">
                    <a16:creationId xmlns:a16="http://schemas.microsoft.com/office/drawing/2014/main" id="{A9DFB740-CCC7-431E-B0BB-E5B07F7EED14}"/>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986;p32">
                <a:extLst>
                  <a:ext uri="{FF2B5EF4-FFF2-40B4-BE49-F238E27FC236}">
                    <a16:creationId xmlns:a16="http://schemas.microsoft.com/office/drawing/2014/main" id="{3F15405A-E6A2-41D6-98F9-0A3669E94BD2}"/>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987;p32">
                <a:extLst>
                  <a:ext uri="{FF2B5EF4-FFF2-40B4-BE49-F238E27FC236}">
                    <a16:creationId xmlns:a16="http://schemas.microsoft.com/office/drawing/2014/main" id="{539C469A-539C-4502-8CF6-464AFD1E9DB0}"/>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988;p32">
                <a:extLst>
                  <a:ext uri="{FF2B5EF4-FFF2-40B4-BE49-F238E27FC236}">
                    <a16:creationId xmlns:a16="http://schemas.microsoft.com/office/drawing/2014/main" id="{FF0DD8D2-C60E-45CC-A71B-40BD64A45A1B}"/>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989;p32">
                <a:extLst>
                  <a:ext uri="{FF2B5EF4-FFF2-40B4-BE49-F238E27FC236}">
                    <a16:creationId xmlns:a16="http://schemas.microsoft.com/office/drawing/2014/main" id="{5E95BF0B-CD0C-446A-99DF-E67B5A8E19F9}"/>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990;p32">
                <a:extLst>
                  <a:ext uri="{FF2B5EF4-FFF2-40B4-BE49-F238E27FC236}">
                    <a16:creationId xmlns:a16="http://schemas.microsoft.com/office/drawing/2014/main" id="{DA2FA065-DA94-4374-8F0D-3428F27502EE}"/>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991;p32">
                <a:extLst>
                  <a:ext uri="{FF2B5EF4-FFF2-40B4-BE49-F238E27FC236}">
                    <a16:creationId xmlns:a16="http://schemas.microsoft.com/office/drawing/2014/main" id="{9A199FC7-703C-47CD-94C3-B175B63FB24C}"/>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992;p32">
                <a:extLst>
                  <a:ext uri="{FF2B5EF4-FFF2-40B4-BE49-F238E27FC236}">
                    <a16:creationId xmlns:a16="http://schemas.microsoft.com/office/drawing/2014/main" id="{527E2C5B-3465-4F61-9F6C-BEBD808A43A9}"/>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993;p32">
                <a:extLst>
                  <a:ext uri="{FF2B5EF4-FFF2-40B4-BE49-F238E27FC236}">
                    <a16:creationId xmlns:a16="http://schemas.microsoft.com/office/drawing/2014/main" id="{BE9C2BEB-624A-4B09-8F83-63BC61A49C56}"/>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cxnSp>
        <p:nvCxnSpPr>
          <p:cNvPr id="31" name="Straight Connector 20">
            <a:extLst>
              <a:ext uri="{FF2B5EF4-FFF2-40B4-BE49-F238E27FC236}">
                <a16:creationId xmlns:a16="http://schemas.microsoft.com/office/drawing/2014/main" id="{FCDD2506-8FD5-4A76-ACA4-58CE456BBD89}"/>
              </a:ext>
            </a:extLst>
          </p:cNvPr>
          <p:cNvCxnSpPr>
            <a:cxnSpLocks/>
          </p:cNvCxnSpPr>
          <p:nvPr/>
        </p:nvCxnSpPr>
        <p:spPr>
          <a:xfrm>
            <a:off x="8063460" y="2589163"/>
            <a:ext cx="0" cy="1798755"/>
          </a:xfrm>
          <a:prstGeom prst="line">
            <a:avLst/>
          </a:prstGeom>
          <a:ln w="19050">
            <a:solidFill>
              <a:schemeClr val="tx1">
                <a:lumMod val="75000"/>
                <a:lumOff val="25000"/>
                <a:alpha val="51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7640CEA0-2EEA-4E34-9323-A4FF5472306A}"/>
              </a:ext>
            </a:extLst>
          </p:cNvPr>
          <p:cNvSpPr txBox="1"/>
          <p:nvPr/>
        </p:nvSpPr>
        <p:spPr>
          <a:xfrm>
            <a:off x="8801113" y="3490351"/>
            <a:ext cx="2316609" cy="828432"/>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3" name="文本框 32">
            <a:extLst>
              <a:ext uri="{FF2B5EF4-FFF2-40B4-BE49-F238E27FC236}">
                <a16:creationId xmlns:a16="http://schemas.microsoft.com/office/drawing/2014/main" id="{F5D1156E-FA27-4CFF-8263-FE31E6361A87}"/>
              </a:ext>
            </a:extLst>
          </p:cNvPr>
          <p:cNvSpPr txBox="1"/>
          <p:nvPr/>
        </p:nvSpPr>
        <p:spPr>
          <a:xfrm>
            <a:off x="8784499" y="3109650"/>
            <a:ext cx="2018155" cy="400110"/>
          </a:xfrm>
          <a:prstGeom prst="rect">
            <a:avLst/>
          </a:prstGeom>
          <a:noFill/>
        </p:spPr>
        <p:txBody>
          <a:bodyPr wrap="square" rtlCol="0">
            <a:spAutoFit/>
          </a:bodyPr>
          <a:lstStyle/>
          <a:p>
            <a:pPr algn="just"/>
            <a:r>
              <a:rPr lang="en-US" altLang="zh-CN"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grpSp>
        <p:nvGrpSpPr>
          <p:cNvPr id="34" name="组合 33">
            <a:extLst>
              <a:ext uri="{FF2B5EF4-FFF2-40B4-BE49-F238E27FC236}">
                <a16:creationId xmlns:a16="http://schemas.microsoft.com/office/drawing/2014/main" id="{CEF78A74-5971-4102-98D7-3899D1759321}"/>
              </a:ext>
            </a:extLst>
          </p:cNvPr>
          <p:cNvGrpSpPr/>
          <p:nvPr/>
        </p:nvGrpSpPr>
        <p:grpSpPr>
          <a:xfrm>
            <a:off x="8839200" y="2559946"/>
            <a:ext cx="483665" cy="483665"/>
            <a:chOff x="915687" y="1560522"/>
            <a:chExt cx="657427" cy="657427"/>
          </a:xfrm>
        </p:grpSpPr>
        <p:sp>
          <p:nvSpPr>
            <p:cNvPr id="37" name="椭圆 36">
              <a:extLst>
                <a:ext uri="{FF2B5EF4-FFF2-40B4-BE49-F238E27FC236}">
                  <a16:creationId xmlns:a16="http://schemas.microsoft.com/office/drawing/2014/main" id="{024C3291-EBC2-4FFB-BE77-28B15D4A5CB3}"/>
                </a:ext>
              </a:extLst>
            </p:cNvPr>
            <p:cNvSpPr/>
            <p:nvPr/>
          </p:nvSpPr>
          <p:spPr>
            <a:xfrm>
              <a:off x="915687" y="1560522"/>
              <a:ext cx="657427" cy="657427"/>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5号-简雅黑" panose="00000500000000000000" pitchFamily="2" charset="-122"/>
                <a:ea typeface="字魂105号-简雅黑" panose="00000500000000000000" pitchFamily="2" charset="-122"/>
              </a:endParaRPr>
            </a:p>
          </p:txBody>
        </p:sp>
        <p:grpSp>
          <p:nvGrpSpPr>
            <p:cNvPr id="38" name="Google Shape;982;p32">
              <a:extLst>
                <a:ext uri="{FF2B5EF4-FFF2-40B4-BE49-F238E27FC236}">
                  <a16:creationId xmlns:a16="http://schemas.microsoft.com/office/drawing/2014/main" id="{339AAAF5-7ECD-4EE0-A4D9-4F4FF14E5685}"/>
                </a:ext>
              </a:extLst>
            </p:cNvPr>
            <p:cNvGrpSpPr/>
            <p:nvPr/>
          </p:nvGrpSpPr>
          <p:grpSpPr>
            <a:xfrm>
              <a:off x="1092354" y="1729907"/>
              <a:ext cx="341623" cy="338862"/>
              <a:chOff x="-31166825" y="1939525"/>
              <a:chExt cx="293800" cy="291425"/>
            </a:xfrm>
            <a:solidFill>
              <a:schemeClr val="bg1"/>
            </a:solidFill>
          </p:grpSpPr>
          <p:sp>
            <p:nvSpPr>
              <p:cNvPr id="39" name="Google Shape;983;p32">
                <a:extLst>
                  <a:ext uri="{FF2B5EF4-FFF2-40B4-BE49-F238E27FC236}">
                    <a16:creationId xmlns:a16="http://schemas.microsoft.com/office/drawing/2014/main" id="{92F81F25-E13A-46F5-BF6B-800DF8CF3CD8}"/>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984;p32">
                <a:extLst>
                  <a:ext uri="{FF2B5EF4-FFF2-40B4-BE49-F238E27FC236}">
                    <a16:creationId xmlns:a16="http://schemas.microsoft.com/office/drawing/2014/main" id="{41E92312-7DD5-480B-822C-26C92B8B5899}"/>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985;p32">
                <a:extLst>
                  <a:ext uri="{FF2B5EF4-FFF2-40B4-BE49-F238E27FC236}">
                    <a16:creationId xmlns:a16="http://schemas.microsoft.com/office/drawing/2014/main" id="{FE5D41A2-17D1-454E-8B4F-FE46255B09E5}"/>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986;p32">
                <a:extLst>
                  <a:ext uri="{FF2B5EF4-FFF2-40B4-BE49-F238E27FC236}">
                    <a16:creationId xmlns:a16="http://schemas.microsoft.com/office/drawing/2014/main" id="{E3C9A135-48EB-4D0B-9E5B-9A2DB2ECEAFA}"/>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987;p32">
                <a:extLst>
                  <a:ext uri="{FF2B5EF4-FFF2-40B4-BE49-F238E27FC236}">
                    <a16:creationId xmlns:a16="http://schemas.microsoft.com/office/drawing/2014/main" id="{3D2384C3-74D0-4933-8693-921B4A233FF2}"/>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988;p32">
                <a:extLst>
                  <a:ext uri="{FF2B5EF4-FFF2-40B4-BE49-F238E27FC236}">
                    <a16:creationId xmlns:a16="http://schemas.microsoft.com/office/drawing/2014/main" id="{99885069-ACE0-4C7A-9B4D-B27AD1202DF8}"/>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989;p32">
                <a:extLst>
                  <a:ext uri="{FF2B5EF4-FFF2-40B4-BE49-F238E27FC236}">
                    <a16:creationId xmlns:a16="http://schemas.microsoft.com/office/drawing/2014/main" id="{114AC4C7-0712-42A1-9AFE-FEE54FA603FF}"/>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990;p32">
                <a:extLst>
                  <a:ext uri="{FF2B5EF4-FFF2-40B4-BE49-F238E27FC236}">
                    <a16:creationId xmlns:a16="http://schemas.microsoft.com/office/drawing/2014/main" id="{04ACF608-05DA-4642-8436-E934CE719B1E}"/>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991;p32">
                <a:extLst>
                  <a:ext uri="{FF2B5EF4-FFF2-40B4-BE49-F238E27FC236}">
                    <a16:creationId xmlns:a16="http://schemas.microsoft.com/office/drawing/2014/main" id="{E7364E26-6C1C-469A-9B35-2BB90C70A2A2}"/>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992;p32">
                <a:extLst>
                  <a:ext uri="{FF2B5EF4-FFF2-40B4-BE49-F238E27FC236}">
                    <a16:creationId xmlns:a16="http://schemas.microsoft.com/office/drawing/2014/main" id="{E8A87514-B6F4-4286-A6E7-6AE8A2E0A637}"/>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993;p32">
                <a:extLst>
                  <a:ext uri="{FF2B5EF4-FFF2-40B4-BE49-F238E27FC236}">
                    <a16:creationId xmlns:a16="http://schemas.microsoft.com/office/drawing/2014/main" id="{9EF80808-72B2-441B-A930-6F05A9E5A6ED}"/>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3183330371"/>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ppt_x</p:attrName>
                                        </p:attrNameLst>
                                      </p:cBhvr>
                                      <p:tavLst>
                                        <p:tav tm="0">
                                          <p:val>
                                            <p:strVal val="#ppt_x"/>
                                          </p:val>
                                        </p:tav>
                                        <p:tav tm="100000">
                                          <p:val>
                                            <p:strVal val="#ppt_x"/>
                                          </p:val>
                                        </p:tav>
                                      </p:tavLst>
                                    </p:anim>
                                    <p:anim calcmode="lin" valueType="num">
                                      <p:cBhvr>
                                        <p:cTn id="6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P spid="10"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F2661C8C-7030-4ABA-926E-639E97506717}"/>
              </a:ext>
            </a:extLst>
          </p:cNvPr>
          <p:cNvSpPr/>
          <p:nvPr/>
        </p:nvSpPr>
        <p:spPr>
          <a:xfrm>
            <a:off x="641945" y="541243"/>
            <a:ext cx="10908109" cy="5775513"/>
          </a:xfrm>
          <a:prstGeom prst="rect">
            <a:avLst/>
          </a:prstGeom>
          <a:solidFill>
            <a:schemeClr val="accent5">
              <a:lumMod val="20000"/>
              <a:lumOff val="80000"/>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23E38613-1A3E-4E5E-BDCE-85882CA53660}"/>
              </a:ext>
            </a:extLst>
          </p:cNvPr>
          <p:cNvSpPr txBox="1"/>
          <p:nvPr/>
        </p:nvSpPr>
        <p:spPr>
          <a:xfrm>
            <a:off x="2777973" y="2333859"/>
            <a:ext cx="6858550" cy="1569660"/>
          </a:xfrm>
          <a:prstGeom prst="rect">
            <a:avLst/>
          </a:prstGeom>
          <a:noFill/>
        </p:spPr>
        <p:txBody>
          <a:bodyPr wrap="square" rtlCol="0">
            <a:spAutoFit/>
          </a:bodyPr>
          <a:lstStyle/>
          <a:p>
            <a:pPr algn="dist"/>
            <a:r>
              <a:rPr lang="en-US" altLang="zh-CN" sz="9600" spc="100" dirty="0">
                <a:solidFill>
                  <a:schemeClr val="tx2">
                    <a:lumMod val="50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THANKS</a:t>
            </a:r>
          </a:p>
        </p:txBody>
      </p:sp>
      <p:sp>
        <p:nvSpPr>
          <p:cNvPr id="9" name="文本框 8">
            <a:extLst>
              <a:ext uri="{FF2B5EF4-FFF2-40B4-BE49-F238E27FC236}">
                <a16:creationId xmlns:a16="http://schemas.microsoft.com/office/drawing/2014/main" id="{99BBFB52-9518-4114-A75C-62C5C89466BF}"/>
              </a:ext>
            </a:extLst>
          </p:cNvPr>
          <p:cNvSpPr txBox="1"/>
          <p:nvPr/>
        </p:nvSpPr>
        <p:spPr>
          <a:xfrm>
            <a:off x="7751601" y="792533"/>
            <a:ext cx="1021433"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ABOUTUS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10" name="文本框 9">
            <a:extLst>
              <a:ext uri="{FF2B5EF4-FFF2-40B4-BE49-F238E27FC236}">
                <a16:creationId xmlns:a16="http://schemas.microsoft.com/office/drawing/2014/main" id="{5754827D-6453-427F-AC69-834243309200}"/>
              </a:ext>
            </a:extLst>
          </p:cNvPr>
          <p:cNvSpPr txBox="1"/>
          <p:nvPr/>
        </p:nvSpPr>
        <p:spPr>
          <a:xfrm>
            <a:off x="6207248" y="792532"/>
            <a:ext cx="1130438"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CONTENTS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11" name="文本框 10">
            <a:extLst>
              <a:ext uri="{FF2B5EF4-FFF2-40B4-BE49-F238E27FC236}">
                <a16:creationId xmlns:a16="http://schemas.microsoft.com/office/drawing/2014/main" id="{D3AE6227-0382-4156-9011-86DACCE9B9AF}"/>
              </a:ext>
            </a:extLst>
          </p:cNvPr>
          <p:cNvSpPr txBox="1"/>
          <p:nvPr/>
        </p:nvSpPr>
        <p:spPr>
          <a:xfrm>
            <a:off x="9186949" y="782911"/>
            <a:ext cx="1015021"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BUSINESS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12" name="文本框 11">
            <a:extLst>
              <a:ext uri="{FF2B5EF4-FFF2-40B4-BE49-F238E27FC236}">
                <a16:creationId xmlns:a16="http://schemas.microsoft.com/office/drawing/2014/main" id="{B0B37A39-F0B1-4046-B9DD-803485BF2CEE}"/>
              </a:ext>
            </a:extLst>
          </p:cNvPr>
          <p:cNvSpPr txBox="1"/>
          <p:nvPr/>
        </p:nvSpPr>
        <p:spPr>
          <a:xfrm>
            <a:off x="10615884" y="792534"/>
            <a:ext cx="894797"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ANNUAL</a:t>
            </a:r>
            <a:endParaRPr lang="zh-CN" altLang="en-US" sz="1200" spc="100" dirty="0">
              <a:latin typeface="字魂105号-简雅黑" panose="00000500000000000000" pitchFamily="2" charset="-122"/>
              <a:ea typeface="字魂105号-简雅黑" panose="00000500000000000000" pitchFamily="2" charset="-122"/>
            </a:endParaRPr>
          </a:p>
        </p:txBody>
      </p:sp>
      <p:pic>
        <p:nvPicPr>
          <p:cNvPr id="15" name="图片 14">
            <a:extLst>
              <a:ext uri="{FF2B5EF4-FFF2-40B4-BE49-F238E27FC236}">
                <a16:creationId xmlns:a16="http://schemas.microsoft.com/office/drawing/2014/main" id="{BEFC5656-F093-48E4-993D-301B6EDFEFB9}"/>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1184484" y="759439"/>
            <a:ext cx="506096" cy="310094"/>
          </a:xfrm>
          <a:prstGeom prst="rect">
            <a:avLst/>
          </a:prstGeom>
        </p:spPr>
      </p:pic>
      <p:sp>
        <p:nvSpPr>
          <p:cNvPr id="16" name="TextBox 3">
            <a:hlinkClick r:id="rId5"/>
            <a:extLst>
              <a:ext uri="{FF2B5EF4-FFF2-40B4-BE49-F238E27FC236}">
                <a16:creationId xmlns:a16="http://schemas.microsoft.com/office/drawing/2014/main" id="{96AC8F81-90A3-4DD8-911C-2497E9EFAA98}"/>
              </a:ext>
            </a:extLst>
          </p:cNvPr>
          <p:cNvSpPr txBox="1"/>
          <p:nvPr/>
        </p:nvSpPr>
        <p:spPr>
          <a:xfrm>
            <a:off x="3511191" y="5819246"/>
            <a:ext cx="5169613" cy="246221"/>
          </a:xfrm>
          <a:prstGeom prst="rect">
            <a:avLst/>
          </a:prstGeom>
          <a:noFill/>
        </p:spPr>
        <p:txBody>
          <a:bodyPr wrap="square" rtlCol="0">
            <a:spAutoFit/>
          </a:bodyPr>
          <a:lstStyle/>
          <a:p>
            <a:pPr algn="ctr"/>
            <a:r>
              <a:rPr lang="en-US" altLang="zh-CN" sz="1000" spc="300" dirty="0">
                <a:solidFill>
                  <a:schemeClr val="tx1">
                    <a:lumMod val="65000"/>
                    <a:lumOff val="35000"/>
                  </a:schemeClr>
                </a:solidFill>
                <a:cs typeface="Arial" panose="020B0604020202020204" pitchFamily="34" charset="0"/>
                <a:hlinkClick r:id="rId5">
                  <a:extLst>
                    <a:ext uri="{A12FA001-AC4F-418D-AE19-62706E023703}">
                      <ahyp:hlinkClr xmlns:ahyp="http://schemas.microsoft.com/office/drawing/2018/hyperlinkcolor" val="tx"/>
                    </a:ext>
                  </a:extLst>
                </a:hlinkClick>
              </a:rPr>
              <a:t>https://www.freeppt7.com</a:t>
            </a:r>
            <a:endParaRPr lang="ko-KR" altLang="en-US" sz="1000" spc="300" dirty="0">
              <a:solidFill>
                <a:schemeClr val="tx1">
                  <a:lumMod val="65000"/>
                  <a:lumOff val="35000"/>
                </a:schemeClr>
              </a:solidFill>
              <a:cs typeface="Arial" panose="020B0604020202020204" pitchFamily="34" charset="0"/>
            </a:endParaRPr>
          </a:p>
        </p:txBody>
      </p:sp>
    </p:spTree>
    <p:extLst>
      <p:ext uri="{BB962C8B-B14F-4D97-AF65-F5344CB8AC3E}">
        <p14:creationId xmlns:p14="http://schemas.microsoft.com/office/powerpoint/2010/main" val="3496430864"/>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1+#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1+#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16" presetClass="entr" presetSubtype="37"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Vertical)">
                                      <p:cBhvr>
                                        <p:cTn id="27" dur="1000"/>
                                        <p:tgtEl>
                                          <p:spTgt spid="6"/>
                                        </p:tgtEl>
                                      </p:cBhvr>
                                    </p:animEffect>
                                  </p:childTnLst>
                                </p:cTn>
                              </p:par>
                              <p:par>
                                <p:cTn id="28" presetID="2" presetClass="entr" presetSubtype="8"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1000" fill="hold"/>
                                        <p:tgtEl>
                                          <p:spTgt spid="15"/>
                                        </p:tgtEl>
                                        <p:attrNameLst>
                                          <p:attrName>ppt_x</p:attrName>
                                        </p:attrNameLst>
                                      </p:cBhvr>
                                      <p:tavLst>
                                        <p:tav tm="0">
                                          <p:val>
                                            <p:strVal val="0-#ppt_w/2"/>
                                          </p:val>
                                        </p:tav>
                                        <p:tav tm="100000">
                                          <p:val>
                                            <p:strVal val="#ppt_x"/>
                                          </p:val>
                                        </p:tav>
                                      </p:tavLst>
                                    </p:anim>
                                    <p:anim calcmode="lin" valueType="num">
                                      <p:cBhvr additive="base">
                                        <p:cTn id="31"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文本框 81">
            <a:extLst>
              <a:ext uri="{FF2B5EF4-FFF2-40B4-BE49-F238E27FC236}">
                <a16:creationId xmlns:a16="http://schemas.microsoft.com/office/drawing/2014/main" id="{C5550807-8426-4F32-A97C-41476C29F181}"/>
              </a:ext>
            </a:extLst>
          </p:cNvPr>
          <p:cNvSpPr txBox="1"/>
          <p:nvPr/>
        </p:nvSpPr>
        <p:spPr>
          <a:xfrm>
            <a:off x="7941792" y="388272"/>
            <a:ext cx="1021433"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ABOUTUS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3" name="文本框 82">
            <a:extLst>
              <a:ext uri="{FF2B5EF4-FFF2-40B4-BE49-F238E27FC236}">
                <a16:creationId xmlns:a16="http://schemas.microsoft.com/office/drawing/2014/main" id="{3C055CB6-940B-432D-B4F4-9AA56C7A9317}"/>
              </a:ext>
            </a:extLst>
          </p:cNvPr>
          <p:cNvSpPr txBox="1"/>
          <p:nvPr/>
        </p:nvSpPr>
        <p:spPr>
          <a:xfrm>
            <a:off x="6397439" y="388271"/>
            <a:ext cx="1130438"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CONTENTS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4" name="文本框 83">
            <a:extLst>
              <a:ext uri="{FF2B5EF4-FFF2-40B4-BE49-F238E27FC236}">
                <a16:creationId xmlns:a16="http://schemas.microsoft.com/office/drawing/2014/main" id="{6AC6A857-7587-4168-9B09-78D04B2513FE}"/>
              </a:ext>
            </a:extLst>
          </p:cNvPr>
          <p:cNvSpPr txBox="1"/>
          <p:nvPr/>
        </p:nvSpPr>
        <p:spPr>
          <a:xfrm>
            <a:off x="9377140" y="378650"/>
            <a:ext cx="1015021"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BUSINESS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5" name="文本框 84">
            <a:extLst>
              <a:ext uri="{FF2B5EF4-FFF2-40B4-BE49-F238E27FC236}">
                <a16:creationId xmlns:a16="http://schemas.microsoft.com/office/drawing/2014/main" id="{FF86787F-3A94-4F56-81AB-28D2B7BB21B3}"/>
              </a:ext>
            </a:extLst>
          </p:cNvPr>
          <p:cNvSpPr txBox="1"/>
          <p:nvPr/>
        </p:nvSpPr>
        <p:spPr>
          <a:xfrm>
            <a:off x="10806075" y="388273"/>
            <a:ext cx="894797"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ANNUAL</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6" name="文本框 85">
            <a:extLst>
              <a:ext uri="{FF2B5EF4-FFF2-40B4-BE49-F238E27FC236}">
                <a16:creationId xmlns:a16="http://schemas.microsoft.com/office/drawing/2014/main" id="{9D56F083-13E5-482D-9098-AC80855CFB93}"/>
              </a:ext>
            </a:extLst>
          </p:cNvPr>
          <p:cNvSpPr txBox="1"/>
          <p:nvPr/>
        </p:nvSpPr>
        <p:spPr>
          <a:xfrm>
            <a:off x="8807352" y="2183643"/>
            <a:ext cx="2909771" cy="707886"/>
          </a:xfrm>
          <a:prstGeom prst="rect">
            <a:avLst/>
          </a:prstGeom>
          <a:noFill/>
        </p:spPr>
        <p:txBody>
          <a:bodyPr wrap="none" rtlCol="0">
            <a:spAutoFit/>
          </a:bodyPr>
          <a:lstStyle/>
          <a:p>
            <a:pPr algn="dist"/>
            <a:r>
              <a:rPr lang="en-US" altLang="zh-CN" sz="4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PART ONE</a:t>
            </a:r>
          </a:p>
        </p:txBody>
      </p:sp>
      <p:sp>
        <p:nvSpPr>
          <p:cNvPr id="87" name="文本框 86">
            <a:extLst>
              <a:ext uri="{FF2B5EF4-FFF2-40B4-BE49-F238E27FC236}">
                <a16:creationId xmlns:a16="http://schemas.microsoft.com/office/drawing/2014/main" id="{E9B924A6-470F-4AA5-AED3-00D016E8E3B5}"/>
              </a:ext>
            </a:extLst>
          </p:cNvPr>
          <p:cNvSpPr txBox="1"/>
          <p:nvPr/>
        </p:nvSpPr>
        <p:spPr>
          <a:xfrm>
            <a:off x="6597366" y="3052139"/>
            <a:ext cx="5119757" cy="830997"/>
          </a:xfrm>
          <a:prstGeom prst="rect">
            <a:avLst/>
          </a:prstGeom>
          <a:noFill/>
        </p:spPr>
        <p:txBody>
          <a:bodyPr wrap="square" rtlCol="0">
            <a:spAutoFit/>
          </a:bodyPr>
          <a:lstStyle/>
          <a:p>
            <a:pPr algn="dist"/>
            <a:r>
              <a:rPr lang="en-US" altLang="zh-CN" sz="4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4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88" name="文本框 87">
            <a:extLst>
              <a:ext uri="{FF2B5EF4-FFF2-40B4-BE49-F238E27FC236}">
                <a16:creationId xmlns:a16="http://schemas.microsoft.com/office/drawing/2014/main" id="{FF4CBD46-1CCE-4B87-9684-EDC343E2708B}"/>
              </a:ext>
            </a:extLst>
          </p:cNvPr>
          <p:cNvSpPr txBox="1"/>
          <p:nvPr/>
        </p:nvSpPr>
        <p:spPr>
          <a:xfrm>
            <a:off x="6366621" y="4081246"/>
            <a:ext cx="5350502" cy="825867"/>
          </a:xfrm>
          <a:prstGeom prst="rect">
            <a:avLst/>
          </a:prstGeom>
          <a:noFill/>
        </p:spPr>
        <p:txBody>
          <a:bodyPr wrap="square">
            <a:spAutoFit/>
          </a:bodyPr>
          <a:lstStyle/>
          <a:p>
            <a:pPr algn="r">
              <a:lnSpc>
                <a:spcPts val="2000"/>
              </a:lnSpc>
            </a:pPr>
            <a:r>
              <a:rPr lang="zh-CN" altLang="en-US" sz="1100" spc="100" dirty="0">
                <a:solidFill>
                  <a:schemeClr val="tx1">
                    <a:lumMod val="75000"/>
                    <a:lumOff val="2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 that has been done in a certain period of time</a:t>
            </a:r>
          </a:p>
        </p:txBody>
      </p:sp>
      <p:pic>
        <p:nvPicPr>
          <p:cNvPr id="10" name="图片 9">
            <a:extLst>
              <a:ext uri="{FF2B5EF4-FFF2-40B4-BE49-F238E27FC236}">
                <a16:creationId xmlns:a16="http://schemas.microsoft.com/office/drawing/2014/main" id="{40B149CD-9DD9-4431-B56B-E82C2F9BA060}"/>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789848" y="355178"/>
            <a:ext cx="506096" cy="310094"/>
          </a:xfrm>
          <a:prstGeom prst="rect">
            <a:avLst/>
          </a:prstGeom>
        </p:spPr>
      </p:pic>
    </p:spTree>
    <p:extLst>
      <p:ext uri="{BB962C8B-B14F-4D97-AF65-F5344CB8AC3E}">
        <p14:creationId xmlns:p14="http://schemas.microsoft.com/office/powerpoint/2010/main" val="1039282793"/>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1000" fill="hold"/>
                                        <p:tgtEl>
                                          <p:spTgt spid="82"/>
                                        </p:tgtEl>
                                        <p:attrNameLst>
                                          <p:attrName>ppt_x</p:attrName>
                                        </p:attrNameLst>
                                      </p:cBhvr>
                                      <p:tavLst>
                                        <p:tav tm="0">
                                          <p:val>
                                            <p:strVal val="1+#ppt_w/2"/>
                                          </p:val>
                                        </p:tav>
                                        <p:tav tm="100000">
                                          <p:val>
                                            <p:strVal val="#ppt_x"/>
                                          </p:val>
                                        </p:tav>
                                      </p:tavLst>
                                    </p:anim>
                                    <p:anim calcmode="lin" valueType="num">
                                      <p:cBhvr additive="base">
                                        <p:cTn id="8" dur="100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1000" fill="hold"/>
                                        <p:tgtEl>
                                          <p:spTgt spid="84"/>
                                        </p:tgtEl>
                                        <p:attrNameLst>
                                          <p:attrName>ppt_x</p:attrName>
                                        </p:attrNameLst>
                                      </p:cBhvr>
                                      <p:tavLst>
                                        <p:tav tm="0">
                                          <p:val>
                                            <p:strVal val="1+#ppt_w/2"/>
                                          </p:val>
                                        </p:tav>
                                        <p:tav tm="100000">
                                          <p:val>
                                            <p:strVal val="#ppt_x"/>
                                          </p:val>
                                        </p:tav>
                                      </p:tavLst>
                                    </p:anim>
                                    <p:anim calcmode="lin" valueType="num">
                                      <p:cBhvr additive="base">
                                        <p:cTn id="12" dur="1000" fill="hold"/>
                                        <p:tgtEl>
                                          <p:spTgt spid="8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1000" fill="hold"/>
                                        <p:tgtEl>
                                          <p:spTgt spid="85"/>
                                        </p:tgtEl>
                                        <p:attrNameLst>
                                          <p:attrName>ppt_x</p:attrName>
                                        </p:attrNameLst>
                                      </p:cBhvr>
                                      <p:tavLst>
                                        <p:tav tm="0">
                                          <p:val>
                                            <p:strVal val="1+#ppt_w/2"/>
                                          </p:val>
                                        </p:tav>
                                        <p:tav tm="100000">
                                          <p:val>
                                            <p:strVal val="#ppt_x"/>
                                          </p:val>
                                        </p:tav>
                                      </p:tavLst>
                                    </p:anim>
                                    <p:anim calcmode="lin" valueType="num">
                                      <p:cBhvr additive="base">
                                        <p:cTn id="16" dur="1000" fill="hold"/>
                                        <p:tgtEl>
                                          <p:spTgt spid="8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1000" fill="hold"/>
                                        <p:tgtEl>
                                          <p:spTgt spid="83"/>
                                        </p:tgtEl>
                                        <p:attrNameLst>
                                          <p:attrName>ppt_x</p:attrName>
                                        </p:attrNameLst>
                                      </p:cBhvr>
                                      <p:tavLst>
                                        <p:tav tm="0">
                                          <p:val>
                                            <p:strVal val="1+#ppt_w/2"/>
                                          </p:val>
                                        </p:tav>
                                        <p:tav tm="100000">
                                          <p:val>
                                            <p:strVal val="#ppt_x"/>
                                          </p:val>
                                        </p:tav>
                                      </p:tavLst>
                                    </p:anim>
                                    <p:anim calcmode="lin" valueType="num">
                                      <p:cBhvr additive="base">
                                        <p:cTn id="20" dur="1000" fill="hold"/>
                                        <p:tgtEl>
                                          <p:spTgt spid="83"/>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1000" fill="hold"/>
                                        <p:tgtEl>
                                          <p:spTgt spid="86"/>
                                        </p:tgtEl>
                                        <p:attrNameLst>
                                          <p:attrName>ppt_x</p:attrName>
                                        </p:attrNameLst>
                                      </p:cBhvr>
                                      <p:tavLst>
                                        <p:tav tm="0">
                                          <p:val>
                                            <p:strVal val="1+#ppt_w/2"/>
                                          </p:val>
                                        </p:tav>
                                        <p:tav tm="100000">
                                          <p:val>
                                            <p:strVal val="#ppt_x"/>
                                          </p:val>
                                        </p:tav>
                                      </p:tavLst>
                                    </p:anim>
                                    <p:anim calcmode="lin" valueType="num">
                                      <p:cBhvr additive="base">
                                        <p:cTn id="24" dur="1000" fill="hold"/>
                                        <p:tgtEl>
                                          <p:spTgt spid="8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1000" fill="hold"/>
                                        <p:tgtEl>
                                          <p:spTgt spid="87"/>
                                        </p:tgtEl>
                                        <p:attrNameLst>
                                          <p:attrName>ppt_x</p:attrName>
                                        </p:attrNameLst>
                                      </p:cBhvr>
                                      <p:tavLst>
                                        <p:tav tm="0">
                                          <p:val>
                                            <p:strVal val="1+#ppt_w/2"/>
                                          </p:val>
                                        </p:tav>
                                        <p:tav tm="100000">
                                          <p:val>
                                            <p:strVal val="#ppt_x"/>
                                          </p:val>
                                        </p:tav>
                                      </p:tavLst>
                                    </p:anim>
                                    <p:anim calcmode="lin" valueType="num">
                                      <p:cBhvr additive="base">
                                        <p:cTn id="28" dur="1000" fill="hold"/>
                                        <p:tgtEl>
                                          <p:spTgt spid="8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1000" fill="hold"/>
                                        <p:tgtEl>
                                          <p:spTgt spid="88"/>
                                        </p:tgtEl>
                                        <p:attrNameLst>
                                          <p:attrName>ppt_x</p:attrName>
                                        </p:attrNameLst>
                                      </p:cBhvr>
                                      <p:tavLst>
                                        <p:tav tm="0">
                                          <p:val>
                                            <p:strVal val="1+#ppt_w/2"/>
                                          </p:val>
                                        </p:tav>
                                        <p:tav tm="100000">
                                          <p:val>
                                            <p:strVal val="#ppt_x"/>
                                          </p:val>
                                        </p:tav>
                                      </p:tavLst>
                                    </p:anim>
                                    <p:anim calcmode="lin" valueType="num">
                                      <p:cBhvr additive="base">
                                        <p:cTn id="32" dur="1000" fill="hold"/>
                                        <p:tgtEl>
                                          <p:spTgt spid="8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0-#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6" grpId="0"/>
      <p:bldP spid="87"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37" name="文本框 36">
            <a:extLst>
              <a:ext uri="{FF2B5EF4-FFF2-40B4-BE49-F238E27FC236}">
                <a16:creationId xmlns:a16="http://schemas.microsoft.com/office/drawing/2014/main" id="{6B5D6930-7ABF-446F-AEF8-C6B865B1B7B2}"/>
              </a:ext>
            </a:extLst>
          </p:cNvPr>
          <p:cNvSpPr txBox="1"/>
          <p:nvPr/>
        </p:nvSpPr>
        <p:spPr>
          <a:xfrm>
            <a:off x="1240555" y="3097618"/>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8" name="文本框 37">
            <a:extLst>
              <a:ext uri="{FF2B5EF4-FFF2-40B4-BE49-F238E27FC236}">
                <a16:creationId xmlns:a16="http://schemas.microsoft.com/office/drawing/2014/main" id="{40F2F13D-DD83-41CA-A63D-537FD9E24378}"/>
              </a:ext>
            </a:extLst>
          </p:cNvPr>
          <p:cNvSpPr txBox="1"/>
          <p:nvPr/>
        </p:nvSpPr>
        <p:spPr>
          <a:xfrm>
            <a:off x="1290174" y="3497728"/>
            <a:ext cx="4442389" cy="1851789"/>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just">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9" name="文本框 38">
            <a:extLst>
              <a:ext uri="{FF2B5EF4-FFF2-40B4-BE49-F238E27FC236}">
                <a16:creationId xmlns:a16="http://schemas.microsoft.com/office/drawing/2014/main" id="{28CD1810-7897-42FD-A0A0-A2149FDE6963}"/>
              </a:ext>
            </a:extLst>
          </p:cNvPr>
          <p:cNvSpPr txBox="1"/>
          <p:nvPr/>
        </p:nvSpPr>
        <p:spPr>
          <a:xfrm>
            <a:off x="1290175" y="2562478"/>
            <a:ext cx="3609073" cy="461665"/>
          </a:xfrm>
          <a:prstGeom prst="rect">
            <a:avLst/>
          </a:prstGeom>
          <a:noFill/>
        </p:spPr>
        <p:txBody>
          <a:bodyPr wrap="square" rtlCol="0">
            <a:spAutoFit/>
          </a:bodyPr>
          <a:lstStyle/>
          <a:p>
            <a:pPr algn="just"/>
            <a:r>
              <a:rPr lang="en-US" altLang="zh-CN"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BUSINESS SUMMARY</a:t>
            </a:r>
            <a:endParaRPr lang="zh-CN" altLang="en-US"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0" name="文本框 39">
            <a:extLst>
              <a:ext uri="{FF2B5EF4-FFF2-40B4-BE49-F238E27FC236}">
                <a16:creationId xmlns:a16="http://schemas.microsoft.com/office/drawing/2014/main" id="{507A0567-2096-4D8F-8C68-E1FDA1870A98}"/>
              </a:ext>
            </a:extLst>
          </p:cNvPr>
          <p:cNvSpPr txBox="1"/>
          <p:nvPr/>
        </p:nvSpPr>
        <p:spPr>
          <a:xfrm>
            <a:off x="6345955" y="3097618"/>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41" name="文本框 40">
            <a:extLst>
              <a:ext uri="{FF2B5EF4-FFF2-40B4-BE49-F238E27FC236}">
                <a16:creationId xmlns:a16="http://schemas.microsoft.com/office/drawing/2014/main" id="{3F951CEB-E253-43AC-9173-B8B158A9E02B}"/>
              </a:ext>
            </a:extLst>
          </p:cNvPr>
          <p:cNvSpPr txBox="1"/>
          <p:nvPr/>
        </p:nvSpPr>
        <p:spPr>
          <a:xfrm>
            <a:off x="6395574" y="3497728"/>
            <a:ext cx="4442389" cy="1851789"/>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just">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42" name="文本框 41">
            <a:extLst>
              <a:ext uri="{FF2B5EF4-FFF2-40B4-BE49-F238E27FC236}">
                <a16:creationId xmlns:a16="http://schemas.microsoft.com/office/drawing/2014/main" id="{E332049B-F9B7-4C5F-94D6-C64F8E9629A2}"/>
              </a:ext>
            </a:extLst>
          </p:cNvPr>
          <p:cNvSpPr txBox="1"/>
          <p:nvPr/>
        </p:nvSpPr>
        <p:spPr>
          <a:xfrm>
            <a:off x="6395575" y="2562478"/>
            <a:ext cx="3609073" cy="461665"/>
          </a:xfrm>
          <a:prstGeom prst="rect">
            <a:avLst/>
          </a:prstGeom>
          <a:noFill/>
        </p:spPr>
        <p:txBody>
          <a:bodyPr wrap="square" rtlCol="0">
            <a:spAutoFit/>
          </a:bodyPr>
          <a:lstStyle/>
          <a:p>
            <a:pPr algn="just"/>
            <a:r>
              <a:rPr lang="en-US" altLang="zh-CN"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BUSINESS SUMMARY</a:t>
            </a:r>
            <a:endParaRPr lang="zh-CN" altLang="en-US"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2511874261"/>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0-#ppt_w/2"/>
                                          </p:val>
                                        </p:tav>
                                        <p:tav tm="100000">
                                          <p:val>
                                            <p:strVal val="#ppt_x"/>
                                          </p:val>
                                        </p:tav>
                                      </p:tavLst>
                                    </p:anim>
                                    <p:anim calcmode="lin" valueType="num">
                                      <p:cBhvr additive="base">
                                        <p:cTn id="8" dur="10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0-#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0-#ppt_w/2"/>
                                          </p:val>
                                        </p:tav>
                                        <p:tav tm="100000">
                                          <p:val>
                                            <p:strVal val="#ppt_x"/>
                                          </p:val>
                                        </p:tav>
                                      </p:tavLst>
                                    </p:anim>
                                    <p:anim calcmode="lin" valueType="num">
                                      <p:cBhvr additive="base">
                                        <p:cTn id="16" dur="1000" fill="hold"/>
                                        <p:tgtEl>
                                          <p:spTgt spid="3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0-#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1000" fill="hold"/>
                                        <p:tgtEl>
                                          <p:spTgt spid="40"/>
                                        </p:tgtEl>
                                        <p:attrNameLst>
                                          <p:attrName>ppt_x</p:attrName>
                                        </p:attrNameLst>
                                      </p:cBhvr>
                                      <p:tavLst>
                                        <p:tav tm="0">
                                          <p:val>
                                            <p:strVal val="0-#ppt_w/2"/>
                                          </p:val>
                                        </p:tav>
                                        <p:tav tm="100000">
                                          <p:val>
                                            <p:strVal val="#ppt_x"/>
                                          </p:val>
                                        </p:tav>
                                      </p:tavLst>
                                    </p:anim>
                                    <p:anim calcmode="lin" valueType="num">
                                      <p:cBhvr additive="base">
                                        <p:cTn id="24" dur="1000" fill="hold"/>
                                        <p:tgtEl>
                                          <p:spTgt spid="4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1000" fill="hold"/>
                                        <p:tgtEl>
                                          <p:spTgt spid="42"/>
                                        </p:tgtEl>
                                        <p:attrNameLst>
                                          <p:attrName>ppt_x</p:attrName>
                                        </p:attrNameLst>
                                      </p:cBhvr>
                                      <p:tavLst>
                                        <p:tav tm="0">
                                          <p:val>
                                            <p:strVal val="0-#ppt_w/2"/>
                                          </p:val>
                                        </p:tav>
                                        <p:tav tm="100000">
                                          <p:val>
                                            <p:strVal val="#ppt_x"/>
                                          </p:val>
                                        </p:tav>
                                      </p:tavLst>
                                    </p:anim>
                                    <p:anim calcmode="lin" valueType="num">
                                      <p:cBhvr additive="base">
                                        <p:cTn id="28"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4" name="文本框 3">
            <a:extLst>
              <a:ext uri="{FF2B5EF4-FFF2-40B4-BE49-F238E27FC236}">
                <a16:creationId xmlns:a16="http://schemas.microsoft.com/office/drawing/2014/main" id="{E74DB796-D076-44D1-A0D9-BE6317318C0A}"/>
              </a:ext>
            </a:extLst>
          </p:cNvPr>
          <p:cNvSpPr txBox="1"/>
          <p:nvPr/>
        </p:nvSpPr>
        <p:spPr>
          <a:xfrm>
            <a:off x="1240555" y="3097618"/>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5" name="文本框 4">
            <a:extLst>
              <a:ext uri="{FF2B5EF4-FFF2-40B4-BE49-F238E27FC236}">
                <a16:creationId xmlns:a16="http://schemas.microsoft.com/office/drawing/2014/main" id="{936A6DA5-9CE1-44F5-ABE1-05707E8C4B1A}"/>
              </a:ext>
            </a:extLst>
          </p:cNvPr>
          <p:cNvSpPr txBox="1"/>
          <p:nvPr/>
        </p:nvSpPr>
        <p:spPr>
          <a:xfrm>
            <a:off x="1290174" y="3497728"/>
            <a:ext cx="4442389" cy="1851789"/>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just">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6" name="文本框 5">
            <a:extLst>
              <a:ext uri="{FF2B5EF4-FFF2-40B4-BE49-F238E27FC236}">
                <a16:creationId xmlns:a16="http://schemas.microsoft.com/office/drawing/2014/main" id="{4F96B6DB-7CAA-4A1D-A59A-C2439C18719D}"/>
              </a:ext>
            </a:extLst>
          </p:cNvPr>
          <p:cNvSpPr txBox="1"/>
          <p:nvPr/>
        </p:nvSpPr>
        <p:spPr>
          <a:xfrm>
            <a:off x="1290175" y="2562478"/>
            <a:ext cx="3609073" cy="461665"/>
          </a:xfrm>
          <a:prstGeom prst="rect">
            <a:avLst/>
          </a:prstGeom>
          <a:noFill/>
        </p:spPr>
        <p:txBody>
          <a:bodyPr wrap="square" rtlCol="0">
            <a:spAutoFit/>
          </a:bodyPr>
          <a:lstStyle/>
          <a:p>
            <a:pPr algn="just"/>
            <a:r>
              <a:rPr lang="en-US" altLang="zh-CN"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BUSINESS SUMMARY</a:t>
            </a:r>
            <a:endParaRPr lang="zh-CN" altLang="en-US"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3633279481"/>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15" name="任意多边形: 形状 14">
            <a:extLst>
              <a:ext uri="{FF2B5EF4-FFF2-40B4-BE49-F238E27FC236}">
                <a16:creationId xmlns:a16="http://schemas.microsoft.com/office/drawing/2014/main" id="{358C2A95-3851-4A7D-B044-5F6BA18D4A2B}"/>
              </a:ext>
            </a:extLst>
          </p:cNvPr>
          <p:cNvSpPr/>
          <p:nvPr/>
        </p:nvSpPr>
        <p:spPr>
          <a:xfrm rot="16200000" flipV="1">
            <a:off x="6602074" y="2788151"/>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文本框 15">
            <a:extLst>
              <a:ext uri="{FF2B5EF4-FFF2-40B4-BE49-F238E27FC236}">
                <a16:creationId xmlns:a16="http://schemas.microsoft.com/office/drawing/2014/main" id="{8B5CCF72-4666-41BC-9110-10F9B5B53C8B}"/>
              </a:ext>
            </a:extLst>
          </p:cNvPr>
          <p:cNvSpPr txBox="1"/>
          <p:nvPr/>
        </p:nvSpPr>
        <p:spPr>
          <a:xfrm>
            <a:off x="7197166" y="2734715"/>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7" name="文本框 16">
            <a:extLst>
              <a:ext uri="{FF2B5EF4-FFF2-40B4-BE49-F238E27FC236}">
                <a16:creationId xmlns:a16="http://schemas.microsoft.com/office/drawing/2014/main" id="{950515C4-07C7-4CB9-91E0-F7BFB398BA47}"/>
              </a:ext>
            </a:extLst>
          </p:cNvPr>
          <p:cNvSpPr txBox="1"/>
          <p:nvPr/>
        </p:nvSpPr>
        <p:spPr>
          <a:xfrm>
            <a:off x="7172873" y="2391273"/>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8" name="任意多边形: 形状 17">
            <a:extLst>
              <a:ext uri="{FF2B5EF4-FFF2-40B4-BE49-F238E27FC236}">
                <a16:creationId xmlns:a16="http://schemas.microsoft.com/office/drawing/2014/main" id="{9B6DB303-3640-44DD-A1A2-5CC5F9ECD731}"/>
              </a:ext>
            </a:extLst>
          </p:cNvPr>
          <p:cNvSpPr/>
          <p:nvPr/>
        </p:nvSpPr>
        <p:spPr>
          <a:xfrm rot="16200000" flipV="1">
            <a:off x="6602073" y="4060318"/>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文本框 18">
            <a:extLst>
              <a:ext uri="{FF2B5EF4-FFF2-40B4-BE49-F238E27FC236}">
                <a16:creationId xmlns:a16="http://schemas.microsoft.com/office/drawing/2014/main" id="{450E0F4C-2245-4784-934A-DF8CB281C079}"/>
              </a:ext>
            </a:extLst>
          </p:cNvPr>
          <p:cNvSpPr txBox="1"/>
          <p:nvPr/>
        </p:nvSpPr>
        <p:spPr>
          <a:xfrm>
            <a:off x="7197165" y="4006882"/>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0" name="文本框 19">
            <a:extLst>
              <a:ext uri="{FF2B5EF4-FFF2-40B4-BE49-F238E27FC236}">
                <a16:creationId xmlns:a16="http://schemas.microsoft.com/office/drawing/2014/main" id="{8AA24684-689A-4F47-9CF7-AB763BF6DDE3}"/>
              </a:ext>
            </a:extLst>
          </p:cNvPr>
          <p:cNvSpPr txBox="1"/>
          <p:nvPr/>
        </p:nvSpPr>
        <p:spPr>
          <a:xfrm>
            <a:off x="7172872" y="3663440"/>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1" name="任意多边形: 形状 20">
            <a:extLst>
              <a:ext uri="{FF2B5EF4-FFF2-40B4-BE49-F238E27FC236}">
                <a16:creationId xmlns:a16="http://schemas.microsoft.com/office/drawing/2014/main" id="{C8F2B49F-24FF-4DEF-88FF-13FC3FAAC86D}"/>
              </a:ext>
            </a:extLst>
          </p:cNvPr>
          <p:cNvSpPr/>
          <p:nvPr/>
        </p:nvSpPr>
        <p:spPr>
          <a:xfrm rot="16200000" flipV="1">
            <a:off x="6602072" y="5332485"/>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文本框 21">
            <a:extLst>
              <a:ext uri="{FF2B5EF4-FFF2-40B4-BE49-F238E27FC236}">
                <a16:creationId xmlns:a16="http://schemas.microsoft.com/office/drawing/2014/main" id="{B9483DA7-68EE-488B-A75B-59E218D4E806}"/>
              </a:ext>
            </a:extLst>
          </p:cNvPr>
          <p:cNvSpPr txBox="1"/>
          <p:nvPr/>
        </p:nvSpPr>
        <p:spPr>
          <a:xfrm>
            <a:off x="7197164" y="5279049"/>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3" name="文本框 22">
            <a:extLst>
              <a:ext uri="{FF2B5EF4-FFF2-40B4-BE49-F238E27FC236}">
                <a16:creationId xmlns:a16="http://schemas.microsoft.com/office/drawing/2014/main" id="{24A84F84-9C98-4188-8056-954E8C7A0EF2}"/>
              </a:ext>
            </a:extLst>
          </p:cNvPr>
          <p:cNvSpPr txBox="1"/>
          <p:nvPr/>
        </p:nvSpPr>
        <p:spPr>
          <a:xfrm>
            <a:off x="7172871" y="4935607"/>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4" name="任意多边形: 形状 23">
            <a:extLst>
              <a:ext uri="{FF2B5EF4-FFF2-40B4-BE49-F238E27FC236}">
                <a16:creationId xmlns:a16="http://schemas.microsoft.com/office/drawing/2014/main" id="{64F72330-58B9-4930-86E6-10A7101DC592}"/>
              </a:ext>
            </a:extLst>
          </p:cNvPr>
          <p:cNvSpPr/>
          <p:nvPr/>
        </p:nvSpPr>
        <p:spPr>
          <a:xfrm rot="5400000" flipH="1" flipV="1">
            <a:off x="4917558" y="2785425"/>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文本框 24">
            <a:extLst>
              <a:ext uri="{FF2B5EF4-FFF2-40B4-BE49-F238E27FC236}">
                <a16:creationId xmlns:a16="http://schemas.microsoft.com/office/drawing/2014/main" id="{BAC40579-C45C-4C5D-BC45-13EB910DC165}"/>
              </a:ext>
            </a:extLst>
          </p:cNvPr>
          <p:cNvSpPr txBox="1"/>
          <p:nvPr/>
        </p:nvSpPr>
        <p:spPr>
          <a:xfrm flipH="1">
            <a:off x="1514953" y="2731989"/>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6" name="文本框 25">
            <a:extLst>
              <a:ext uri="{FF2B5EF4-FFF2-40B4-BE49-F238E27FC236}">
                <a16:creationId xmlns:a16="http://schemas.microsoft.com/office/drawing/2014/main" id="{27AA1AB9-8411-488A-A9AD-EB939393B4B4}"/>
              </a:ext>
            </a:extLst>
          </p:cNvPr>
          <p:cNvSpPr txBox="1"/>
          <p:nvPr/>
        </p:nvSpPr>
        <p:spPr>
          <a:xfrm flipH="1">
            <a:off x="2952893" y="2388547"/>
            <a:ext cx="2018155" cy="400110"/>
          </a:xfrm>
          <a:prstGeom prst="rect">
            <a:avLst/>
          </a:prstGeom>
          <a:noFill/>
        </p:spPr>
        <p:txBody>
          <a:bodyPr wrap="square" rtlCol="0">
            <a:spAutoFit/>
          </a:bodyPr>
          <a:lstStyle/>
          <a:p>
            <a:pPr algn="r"/>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7" name="任意多边形: 形状 26">
            <a:extLst>
              <a:ext uri="{FF2B5EF4-FFF2-40B4-BE49-F238E27FC236}">
                <a16:creationId xmlns:a16="http://schemas.microsoft.com/office/drawing/2014/main" id="{547BF50F-7DD5-4A21-9E9F-0DBB5D142528}"/>
              </a:ext>
            </a:extLst>
          </p:cNvPr>
          <p:cNvSpPr/>
          <p:nvPr/>
        </p:nvSpPr>
        <p:spPr>
          <a:xfrm rot="5400000" flipH="1" flipV="1">
            <a:off x="4917557" y="4057592"/>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文本框 27">
            <a:extLst>
              <a:ext uri="{FF2B5EF4-FFF2-40B4-BE49-F238E27FC236}">
                <a16:creationId xmlns:a16="http://schemas.microsoft.com/office/drawing/2014/main" id="{9DC49E0B-8533-475E-A7AA-300DE7D786E5}"/>
              </a:ext>
            </a:extLst>
          </p:cNvPr>
          <p:cNvSpPr txBox="1"/>
          <p:nvPr/>
        </p:nvSpPr>
        <p:spPr>
          <a:xfrm flipH="1">
            <a:off x="1514952" y="4004156"/>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9" name="文本框 28">
            <a:extLst>
              <a:ext uri="{FF2B5EF4-FFF2-40B4-BE49-F238E27FC236}">
                <a16:creationId xmlns:a16="http://schemas.microsoft.com/office/drawing/2014/main" id="{8A278684-BD7B-4D8D-B17D-D89A1953434B}"/>
              </a:ext>
            </a:extLst>
          </p:cNvPr>
          <p:cNvSpPr txBox="1"/>
          <p:nvPr/>
        </p:nvSpPr>
        <p:spPr>
          <a:xfrm flipH="1">
            <a:off x="2952892" y="3660714"/>
            <a:ext cx="2018155" cy="400110"/>
          </a:xfrm>
          <a:prstGeom prst="rect">
            <a:avLst/>
          </a:prstGeom>
          <a:noFill/>
        </p:spPr>
        <p:txBody>
          <a:bodyPr wrap="square" rtlCol="0">
            <a:spAutoFit/>
          </a:bodyPr>
          <a:lstStyle/>
          <a:p>
            <a:pPr algn="r"/>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0" name="任意多边形: 形状 29">
            <a:extLst>
              <a:ext uri="{FF2B5EF4-FFF2-40B4-BE49-F238E27FC236}">
                <a16:creationId xmlns:a16="http://schemas.microsoft.com/office/drawing/2014/main" id="{04D49801-C2E3-411B-A5AC-2819FCBB89CB}"/>
              </a:ext>
            </a:extLst>
          </p:cNvPr>
          <p:cNvSpPr/>
          <p:nvPr/>
        </p:nvSpPr>
        <p:spPr>
          <a:xfrm rot="5400000" flipH="1" flipV="1">
            <a:off x="4917556" y="5329759"/>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1" name="文本框 30">
            <a:extLst>
              <a:ext uri="{FF2B5EF4-FFF2-40B4-BE49-F238E27FC236}">
                <a16:creationId xmlns:a16="http://schemas.microsoft.com/office/drawing/2014/main" id="{288B0976-36ED-4F04-A60F-C51C375064C8}"/>
              </a:ext>
            </a:extLst>
          </p:cNvPr>
          <p:cNvSpPr txBox="1"/>
          <p:nvPr/>
        </p:nvSpPr>
        <p:spPr>
          <a:xfrm flipH="1">
            <a:off x="1514951" y="5276323"/>
            <a:ext cx="3456097"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2" name="文本框 31">
            <a:extLst>
              <a:ext uri="{FF2B5EF4-FFF2-40B4-BE49-F238E27FC236}">
                <a16:creationId xmlns:a16="http://schemas.microsoft.com/office/drawing/2014/main" id="{75366395-A6A8-4AE6-8FEF-C18A93293DE7}"/>
              </a:ext>
            </a:extLst>
          </p:cNvPr>
          <p:cNvSpPr txBox="1"/>
          <p:nvPr/>
        </p:nvSpPr>
        <p:spPr>
          <a:xfrm flipH="1">
            <a:off x="2952891" y="4932881"/>
            <a:ext cx="2018155" cy="400110"/>
          </a:xfrm>
          <a:prstGeom prst="rect">
            <a:avLst/>
          </a:prstGeom>
          <a:noFill/>
        </p:spPr>
        <p:txBody>
          <a:bodyPr wrap="square" rtlCol="0">
            <a:spAutoFit/>
          </a:bodyPr>
          <a:lstStyle/>
          <a:p>
            <a:pPr algn="r"/>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3542763452"/>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1+#ppt_w/2"/>
                                          </p:val>
                                        </p:tav>
                                        <p:tav tm="100000">
                                          <p:val>
                                            <p:strVal val="#ppt_x"/>
                                          </p:val>
                                        </p:tav>
                                      </p:tavLst>
                                    </p:anim>
                                    <p:anim calcmode="lin" valueType="num">
                                      <p:cBhvr additive="base">
                                        <p:cTn id="12" dur="1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1+#ppt_w/2"/>
                                          </p:val>
                                        </p:tav>
                                        <p:tav tm="100000">
                                          <p:val>
                                            <p:strVal val="#ppt_x"/>
                                          </p:val>
                                        </p:tav>
                                      </p:tavLst>
                                    </p:anim>
                                    <p:anim calcmode="lin" valueType="num">
                                      <p:cBhvr additive="base">
                                        <p:cTn id="16" dur="10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1+#ppt_w/2"/>
                                          </p:val>
                                        </p:tav>
                                        <p:tav tm="100000">
                                          <p:val>
                                            <p:strVal val="#ppt_x"/>
                                          </p:val>
                                        </p:tav>
                                      </p:tavLst>
                                    </p:anim>
                                    <p:anim calcmode="lin" valueType="num">
                                      <p:cBhvr additive="base">
                                        <p:cTn id="20" dur="10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1+#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1+#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1+#ppt_w/2"/>
                                          </p:val>
                                        </p:tav>
                                        <p:tav tm="100000">
                                          <p:val>
                                            <p:strVal val="#ppt_x"/>
                                          </p:val>
                                        </p:tav>
                                      </p:tavLst>
                                    </p:anim>
                                    <p:anim calcmode="lin" valueType="num">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000" fill="hold"/>
                                        <p:tgtEl>
                                          <p:spTgt spid="23"/>
                                        </p:tgtEl>
                                        <p:attrNameLst>
                                          <p:attrName>ppt_x</p:attrName>
                                        </p:attrNameLst>
                                      </p:cBhvr>
                                      <p:tavLst>
                                        <p:tav tm="0">
                                          <p:val>
                                            <p:strVal val="1+#ppt_w/2"/>
                                          </p:val>
                                        </p:tav>
                                        <p:tav tm="100000">
                                          <p:val>
                                            <p:strVal val="#ppt_x"/>
                                          </p:val>
                                        </p:tav>
                                      </p:tavLst>
                                    </p:anim>
                                    <p:anim calcmode="lin" valueType="num">
                                      <p:cBhvr additive="base">
                                        <p:cTn id="40" dur="10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1000" fill="hold"/>
                                        <p:tgtEl>
                                          <p:spTgt spid="24"/>
                                        </p:tgtEl>
                                        <p:attrNameLst>
                                          <p:attrName>ppt_x</p:attrName>
                                        </p:attrNameLst>
                                      </p:cBhvr>
                                      <p:tavLst>
                                        <p:tav tm="0">
                                          <p:val>
                                            <p:strVal val="0-#ppt_w/2"/>
                                          </p:val>
                                        </p:tav>
                                        <p:tav tm="100000">
                                          <p:val>
                                            <p:strVal val="#ppt_x"/>
                                          </p:val>
                                        </p:tav>
                                      </p:tavLst>
                                    </p:anim>
                                    <p:anim calcmode="lin" valueType="num">
                                      <p:cBhvr additive="base">
                                        <p:cTn id="44" dur="10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1000" fill="hold"/>
                                        <p:tgtEl>
                                          <p:spTgt spid="25"/>
                                        </p:tgtEl>
                                        <p:attrNameLst>
                                          <p:attrName>ppt_x</p:attrName>
                                        </p:attrNameLst>
                                      </p:cBhvr>
                                      <p:tavLst>
                                        <p:tav tm="0">
                                          <p:val>
                                            <p:strVal val="0-#ppt_w/2"/>
                                          </p:val>
                                        </p:tav>
                                        <p:tav tm="100000">
                                          <p:val>
                                            <p:strVal val="#ppt_x"/>
                                          </p:val>
                                        </p:tav>
                                      </p:tavLst>
                                    </p:anim>
                                    <p:anim calcmode="lin" valueType="num">
                                      <p:cBhvr additive="base">
                                        <p:cTn id="48" dur="10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1000" fill="hold"/>
                                        <p:tgtEl>
                                          <p:spTgt spid="26"/>
                                        </p:tgtEl>
                                        <p:attrNameLst>
                                          <p:attrName>ppt_x</p:attrName>
                                        </p:attrNameLst>
                                      </p:cBhvr>
                                      <p:tavLst>
                                        <p:tav tm="0">
                                          <p:val>
                                            <p:strVal val="0-#ppt_w/2"/>
                                          </p:val>
                                        </p:tav>
                                        <p:tav tm="100000">
                                          <p:val>
                                            <p:strVal val="#ppt_x"/>
                                          </p:val>
                                        </p:tav>
                                      </p:tavLst>
                                    </p:anim>
                                    <p:anim calcmode="lin" valueType="num">
                                      <p:cBhvr additive="base">
                                        <p:cTn id="52" dur="10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1000" fill="hold"/>
                                        <p:tgtEl>
                                          <p:spTgt spid="27"/>
                                        </p:tgtEl>
                                        <p:attrNameLst>
                                          <p:attrName>ppt_x</p:attrName>
                                        </p:attrNameLst>
                                      </p:cBhvr>
                                      <p:tavLst>
                                        <p:tav tm="0">
                                          <p:val>
                                            <p:strVal val="0-#ppt_w/2"/>
                                          </p:val>
                                        </p:tav>
                                        <p:tav tm="100000">
                                          <p:val>
                                            <p:strVal val="#ppt_x"/>
                                          </p:val>
                                        </p:tav>
                                      </p:tavLst>
                                    </p:anim>
                                    <p:anim calcmode="lin" valueType="num">
                                      <p:cBhvr additive="base">
                                        <p:cTn id="56" dur="10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1000" fill="hold"/>
                                        <p:tgtEl>
                                          <p:spTgt spid="28"/>
                                        </p:tgtEl>
                                        <p:attrNameLst>
                                          <p:attrName>ppt_x</p:attrName>
                                        </p:attrNameLst>
                                      </p:cBhvr>
                                      <p:tavLst>
                                        <p:tav tm="0">
                                          <p:val>
                                            <p:strVal val="0-#ppt_w/2"/>
                                          </p:val>
                                        </p:tav>
                                        <p:tav tm="100000">
                                          <p:val>
                                            <p:strVal val="#ppt_x"/>
                                          </p:val>
                                        </p:tav>
                                      </p:tavLst>
                                    </p:anim>
                                    <p:anim calcmode="lin" valueType="num">
                                      <p:cBhvr additive="base">
                                        <p:cTn id="60" dur="10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1000" fill="hold"/>
                                        <p:tgtEl>
                                          <p:spTgt spid="29"/>
                                        </p:tgtEl>
                                        <p:attrNameLst>
                                          <p:attrName>ppt_x</p:attrName>
                                        </p:attrNameLst>
                                      </p:cBhvr>
                                      <p:tavLst>
                                        <p:tav tm="0">
                                          <p:val>
                                            <p:strVal val="0-#ppt_w/2"/>
                                          </p:val>
                                        </p:tav>
                                        <p:tav tm="100000">
                                          <p:val>
                                            <p:strVal val="#ppt_x"/>
                                          </p:val>
                                        </p:tav>
                                      </p:tavLst>
                                    </p:anim>
                                    <p:anim calcmode="lin" valueType="num">
                                      <p:cBhvr additive="base">
                                        <p:cTn id="64" dur="1000" fill="hold"/>
                                        <p:tgtEl>
                                          <p:spTgt spid="29"/>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1000" fill="hold"/>
                                        <p:tgtEl>
                                          <p:spTgt spid="30"/>
                                        </p:tgtEl>
                                        <p:attrNameLst>
                                          <p:attrName>ppt_x</p:attrName>
                                        </p:attrNameLst>
                                      </p:cBhvr>
                                      <p:tavLst>
                                        <p:tav tm="0">
                                          <p:val>
                                            <p:strVal val="0-#ppt_w/2"/>
                                          </p:val>
                                        </p:tav>
                                        <p:tav tm="100000">
                                          <p:val>
                                            <p:strVal val="#ppt_x"/>
                                          </p:val>
                                        </p:tav>
                                      </p:tavLst>
                                    </p:anim>
                                    <p:anim calcmode="lin" valueType="num">
                                      <p:cBhvr additive="base">
                                        <p:cTn id="68" dur="10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1000" fill="hold"/>
                                        <p:tgtEl>
                                          <p:spTgt spid="31"/>
                                        </p:tgtEl>
                                        <p:attrNameLst>
                                          <p:attrName>ppt_x</p:attrName>
                                        </p:attrNameLst>
                                      </p:cBhvr>
                                      <p:tavLst>
                                        <p:tav tm="0">
                                          <p:val>
                                            <p:strVal val="0-#ppt_w/2"/>
                                          </p:val>
                                        </p:tav>
                                        <p:tav tm="100000">
                                          <p:val>
                                            <p:strVal val="#ppt_x"/>
                                          </p:val>
                                        </p:tav>
                                      </p:tavLst>
                                    </p:anim>
                                    <p:anim calcmode="lin" valueType="num">
                                      <p:cBhvr additive="base">
                                        <p:cTn id="72" dur="100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1000" fill="hold"/>
                                        <p:tgtEl>
                                          <p:spTgt spid="32"/>
                                        </p:tgtEl>
                                        <p:attrNameLst>
                                          <p:attrName>ppt_x</p:attrName>
                                        </p:attrNameLst>
                                      </p:cBhvr>
                                      <p:tavLst>
                                        <p:tav tm="0">
                                          <p:val>
                                            <p:strVal val="0-#ppt_w/2"/>
                                          </p:val>
                                        </p:tav>
                                        <p:tav tm="100000">
                                          <p:val>
                                            <p:strVal val="#ppt_x"/>
                                          </p:val>
                                        </p:tav>
                                      </p:tavLst>
                                    </p:anim>
                                    <p:anim calcmode="lin" valueType="num">
                                      <p:cBhvr additive="base">
                                        <p:cTn id="76"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animBg="1"/>
      <p:bldP spid="19" grpId="0"/>
      <p:bldP spid="20" grpId="0"/>
      <p:bldP spid="21" grpId="0" animBg="1"/>
      <p:bldP spid="22" grpId="0"/>
      <p:bldP spid="23" grpId="0"/>
      <p:bldP spid="24" grpId="0" animBg="1"/>
      <p:bldP spid="25" grpId="0"/>
      <p:bldP spid="26" grpId="0"/>
      <p:bldP spid="27" grpId="0" animBg="1"/>
      <p:bldP spid="28" grpId="0"/>
      <p:bldP spid="29" grpId="0"/>
      <p:bldP spid="30" grpId="0" animBg="1"/>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4" name="任意多边形: 形状 3">
            <a:extLst>
              <a:ext uri="{FF2B5EF4-FFF2-40B4-BE49-F238E27FC236}">
                <a16:creationId xmlns:a16="http://schemas.microsoft.com/office/drawing/2014/main" id="{F2B4C59B-D64C-4D86-8E28-FD7C2D223A8C}"/>
              </a:ext>
            </a:extLst>
          </p:cNvPr>
          <p:cNvSpPr/>
          <p:nvPr/>
        </p:nvSpPr>
        <p:spPr>
          <a:xfrm rot="16200000" flipV="1">
            <a:off x="3419996" y="2701524"/>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a:extLst>
              <a:ext uri="{FF2B5EF4-FFF2-40B4-BE49-F238E27FC236}">
                <a16:creationId xmlns:a16="http://schemas.microsoft.com/office/drawing/2014/main" id="{AAAE91C8-9DB4-4ABE-9BC4-A670022FA159}"/>
              </a:ext>
            </a:extLst>
          </p:cNvPr>
          <p:cNvSpPr/>
          <p:nvPr/>
        </p:nvSpPr>
        <p:spPr>
          <a:xfrm rot="16200000" flipV="1">
            <a:off x="3419995" y="3973691"/>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a:extLst>
              <a:ext uri="{FF2B5EF4-FFF2-40B4-BE49-F238E27FC236}">
                <a16:creationId xmlns:a16="http://schemas.microsoft.com/office/drawing/2014/main" id="{AD3B0C7E-2CAD-4C80-A24A-A2E5F7AD8911}"/>
              </a:ext>
            </a:extLst>
          </p:cNvPr>
          <p:cNvSpPr/>
          <p:nvPr/>
        </p:nvSpPr>
        <p:spPr>
          <a:xfrm rot="16200000" flipV="1">
            <a:off x="3419994" y="5245858"/>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DFC75590-D46F-44E5-988A-A5BB4B98BA87}"/>
              </a:ext>
            </a:extLst>
          </p:cNvPr>
          <p:cNvSpPr/>
          <p:nvPr/>
        </p:nvSpPr>
        <p:spPr>
          <a:xfrm rot="5400000" flipH="1" flipV="1">
            <a:off x="2669131" y="2698798"/>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a:extLst>
              <a:ext uri="{FF2B5EF4-FFF2-40B4-BE49-F238E27FC236}">
                <a16:creationId xmlns:a16="http://schemas.microsoft.com/office/drawing/2014/main" id="{CE9ADEA3-21C9-478B-962F-374E0E9597C3}"/>
              </a:ext>
            </a:extLst>
          </p:cNvPr>
          <p:cNvSpPr/>
          <p:nvPr/>
        </p:nvSpPr>
        <p:spPr>
          <a:xfrm rot="5400000" flipH="1" flipV="1">
            <a:off x="2669130" y="3970965"/>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a:extLst>
              <a:ext uri="{FF2B5EF4-FFF2-40B4-BE49-F238E27FC236}">
                <a16:creationId xmlns:a16="http://schemas.microsoft.com/office/drawing/2014/main" id="{3294DE44-D775-4D0D-BF82-B5881B9CF926}"/>
              </a:ext>
            </a:extLst>
          </p:cNvPr>
          <p:cNvSpPr/>
          <p:nvPr/>
        </p:nvSpPr>
        <p:spPr>
          <a:xfrm rot="5400000" flipH="1" flipV="1">
            <a:off x="2669129" y="5243132"/>
            <a:ext cx="648586" cy="66969"/>
          </a:xfrm>
          <a:custGeom>
            <a:avLst/>
            <a:gdLst>
              <a:gd name="connsiteX0" fmla="*/ 6242051 w 12192000"/>
              <a:gd name="connsiteY0" fmla="*/ 0 h 1638300"/>
              <a:gd name="connsiteX1" fmla="*/ 11946388 w 12192000"/>
              <a:gd name="connsiteY1" fmla="*/ 801334 h 1638300"/>
              <a:gd name="connsiteX2" fmla="*/ 12192000 w 12192000"/>
              <a:gd name="connsiteY2" fmla="*/ 892115 h 1638300"/>
              <a:gd name="connsiteX3" fmla="*/ 12192000 w 12192000"/>
              <a:gd name="connsiteY3" fmla="*/ 1638300 h 1638300"/>
              <a:gd name="connsiteX4" fmla="*/ 0 w 12192000"/>
              <a:gd name="connsiteY4" fmla="*/ 1638300 h 1638300"/>
              <a:gd name="connsiteX5" fmla="*/ 0 w 12192000"/>
              <a:gd name="connsiteY5" fmla="*/ 1007770 h 1638300"/>
              <a:gd name="connsiteX6" fmla="*/ 161189 w 12192000"/>
              <a:gd name="connsiteY6" fmla="*/ 940500 h 1638300"/>
              <a:gd name="connsiteX7" fmla="*/ 6242051 w 12192000"/>
              <a:gd name="connsiteY7"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638300">
                <a:moveTo>
                  <a:pt x="6242051" y="0"/>
                </a:moveTo>
                <a:cubicBezTo>
                  <a:pt x="8486152" y="0"/>
                  <a:pt x="10511166" y="307637"/>
                  <a:pt x="11946388" y="801334"/>
                </a:cubicBezTo>
                <a:lnTo>
                  <a:pt x="12192000" y="892115"/>
                </a:lnTo>
                <a:lnTo>
                  <a:pt x="12192000" y="1638300"/>
                </a:lnTo>
                <a:lnTo>
                  <a:pt x="0" y="1638300"/>
                </a:lnTo>
                <a:lnTo>
                  <a:pt x="0" y="1007770"/>
                </a:lnTo>
                <a:lnTo>
                  <a:pt x="161189" y="940500"/>
                </a:lnTo>
                <a:cubicBezTo>
                  <a:pt x="1606561" y="366113"/>
                  <a:pt x="3793940" y="0"/>
                  <a:pt x="624205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文本框 9">
            <a:extLst>
              <a:ext uri="{FF2B5EF4-FFF2-40B4-BE49-F238E27FC236}">
                <a16:creationId xmlns:a16="http://schemas.microsoft.com/office/drawing/2014/main" id="{37B9F28C-C837-4833-88CF-B5C697583FF2}"/>
              </a:ext>
            </a:extLst>
          </p:cNvPr>
          <p:cNvSpPr txBox="1"/>
          <p:nvPr/>
        </p:nvSpPr>
        <p:spPr>
          <a:xfrm>
            <a:off x="3928464" y="2535746"/>
            <a:ext cx="1263438" cy="641842"/>
          </a:xfrm>
          <a:prstGeom prst="rect">
            <a:avLst/>
          </a:prstGeom>
          <a:noFill/>
        </p:spPr>
        <p:txBody>
          <a:bodyPr wrap="square" rtlCol="0">
            <a:spAutoFit/>
          </a:bodyPr>
          <a:lstStyle/>
          <a:p>
            <a:pPr>
              <a:lnSpc>
                <a:spcPts val="1100"/>
              </a:lnSpc>
            </a:pPr>
            <a:r>
              <a:rPr lang="en-US" altLang="zh-CN" sz="8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a:t>
            </a:r>
            <a:endParaRPr lang="zh-CN" altLang="en-US" sz="8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1" name="文本框 10">
            <a:extLst>
              <a:ext uri="{FF2B5EF4-FFF2-40B4-BE49-F238E27FC236}">
                <a16:creationId xmlns:a16="http://schemas.microsoft.com/office/drawing/2014/main" id="{FFBB3954-963D-403A-BC49-989FE3616782}"/>
              </a:ext>
            </a:extLst>
          </p:cNvPr>
          <p:cNvSpPr txBox="1"/>
          <p:nvPr/>
        </p:nvSpPr>
        <p:spPr>
          <a:xfrm>
            <a:off x="3909214" y="2238712"/>
            <a:ext cx="936180" cy="369332"/>
          </a:xfrm>
          <a:prstGeom prst="rect">
            <a:avLst/>
          </a:prstGeom>
          <a:noFill/>
        </p:spPr>
        <p:txBody>
          <a:bodyPr wrap="square" rtlCol="0">
            <a:spAutoFit/>
          </a:bodyPr>
          <a:lstStyle/>
          <a:p>
            <a:pPr algn="just"/>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TITLE</a:t>
            </a: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2" name="文本框 11">
            <a:extLst>
              <a:ext uri="{FF2B5EF4-FFF2-40B4-BE49-F238E27FC236}">
                <a16:creationId xmlns:a16="http://schemas.microsoft.com/office/drawing/2014/main" id="{5E02EABE-1D98-48F2-A761-FC38B9A1009E}"/>
              </a:ext>
            </a:extLst>
          </p:cNvPr>
          <p:cNvSpPr txBox="1"/>
          <p:nvPr/>
        </p:nvSpPr>
        <p:spPr>
          <a:xfrm>
            <a:off x="3928464" y="3829408"/>
            <a:ext cx="1263438" cy="641842"/>
          </a:xfrm>
          <a:prstGeom prst="rect">
            <a:avLst/>
          </a:prstGeom>
          <a:noFill/>
        </p:spPr>
        <p:txBody>
          <a:bodyPr wrap="square" rtlCol="0">
            <a:spAutoFit/>
          </a:bodyPr>
          <a:lstStyle/>
          <a:p>
            <a:pPr>
              <a:lnSpc>
                <a:spcPts val="1100"/>
              </a:lnSpc>
            </a:pPr>
            <a:r>
              <a:rPr lang="en-US" altLang="zh-CN" sz="8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a:t>
            </a:r>
            <a:endParaRPr lang="zh-CN" altLang="en-US" sz="8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3" name="文本框 12">
            <a:extLst>
              <a:ext uri="{FF2B5EF4-FFF2-40B4-BE49-F238E27FC236}">
                <a16:creationId xmlns:a16="http://schemas.microsoft.com/office/drawing/2014/main" id="{EF576CFE-5F1E-41D9-8BC7-2655C31F3026}"/>
              </a:ext>
            </a:extLst>
          </p:cNvPr>
          <p:cNvSpPr txBox="1"/>
          <p:nvPr/>
        </p:nvSpPr>
        <p:spPr>
          <a:xfrm>
            <a:off x="3909214" y="3532374"/>
            <a:ext cx="936180" cy="369332"/>
          </a:xfrm>
          <a:prstGeom prst="rect">
            <a:avLst/>
          </a:prstGeom>
          <a:noFill/>
        </p:spPr>
        <p:txBody>
          <a:bodyPr wrap="square" rtlCol="0">
            <a:spAutoFit/>
          </a:bodyPr>
          <a:lstStyle/>
          <a:p>
            <a:pPr algn="just"/>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TITLE</a:t>
            </a: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4" name="文本框 13">
            <a:extLst>
              <a:ext uri="{FF2B5EF4-FFF2-40B4-BE49-F238E27FC236}">
                <a16:creationId xmlns:a16="http://schemas.microsoft.com/office/drawing/2014/main" id="{BD769CA2-9B5C-4BFE-B37B-1228FEE97801}"/>
              </a:ext>
            </a:extLst>
          </p:cNvPr>
          <p:cNvSpPr txBox="1"/>
          <p:nvPr/>
        </p:nvSpPr>
        <p:spPr>
          <a:xfrm>
            <a:off x="3928464" y="5123070"/>
            <a:ext cx="1263438" cy="641842"/>
          </a:xfrm>
          <a:prstGeom prst="rect">
            <a:avLst/>
          </a:prstGeom>
          <a:noFill/>
        </p:spPr>
        <p:txBody>
          <a:bodyPr wrap="square" rtlCol="0">
            <a:spAutoFit/>
          </a:bodyPr>
          <a:lstStyle/>
          <a:p>
            <a:pPr>
              <a:lnSpc>
                <a:spcPts val="1100"/>
              </a:lnSpc>
            </a:pPr>
            <a:r>
              <a:rPr lang="en-US" altLang="zh-CN" sz="8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a:t>
            </a:r>
            <a:endParaRPr lang="zh-CN" altLang="en-US" sz="8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5" name="文本框 14">
            <a:extLst>
              <a:ext uri="{FF2B5EF4-FFF2-40B4-BE49-F238E27FC236}">
                <a16:creationId xmlns:a16="http://schemas.microsoft.com/office/drawing/2014/main" id="{F2B02CEB-2C81-4592-BD88-56730993BE93}"/>
              </a:ext>
            </a:extLst>
          </p:cNvPr>
          <p:cNvSpPr txBox="1"/>
          <p:nvPr/>
        </p:nvSpPr>
        <p:spPr>
          <a:xfrm>
            <a:off x="3909214" y="4826036"/>
            <a:ext cx="936180" cy="369332"/>
          </a:xfrm>
          <a:prstGeom prst="rect">
            <a:avLst/>
          </a:prstGeom>
          <a:noFill/>
        </p:spPr>
        <p:txBody>
          <a:bodyPr wrap="square" rtlCol="0">
            <a:spAutoFit/>
          </a:bodyPr>
          <a:lstStyle/>
          <a:p>
            <a:pPr algn="just"/>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TITLE</a:t>
            </a: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6" name="文本框 15">
            <a:extLst>
              <a:ext uri="{FF2B5EF4-FFF2-40B4-BE49-F238E27FC236}">
                <a16:creationId xmlns:a16="http://schemas.microsoft.com/office/drawing/2014/main" id="{A1194697-162D-4DEC-86AD-110046019664}"/>
              </a:ext>
            </a:extLst>
          </p:cNvPr>
          <p:cNvSpPr txBox="1"/>
          <p:nvPr/>
        </p:nvSpPr>
        <p:spPr>
          <a:xfrm>
            <a:off x="1559807" y="2535746"/>
            <a:ext cx="1263438" cy="641842"/>
          </a:xfrm>
          <a:prstGeom prst="rect">
            <a:avLst/>
          </a:prstGeom>
          <a:noFill/>
        </p:spPr>
        <p:txBody>
          <a:bodyPr wrap="square" rtlCol="0">
            <a:spAutoFit/>
          </a:bodyPr>
          <a:lstStyle/>
          <a:p>
            <a:pPr algn="r">
              <a:lnSpc>
                <a:spcPts val="1100"/>
              </a:lnSpc>
            </a:pPr>
            <a:r>
              <a:rPr lang="en-US" altLang="zh-CN" sz="8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a:t>
            </a:r>
            <a:endParaRPr lang="zh-CN" altLang="en-US" sz="8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7" name="文本框 16">
            <a:extLst>
              <a:ext uri="{FF2B5EF4-FFF2-40B4-BE49-F238E27FC236}">
                <a16:creationId xmlns:a16="http://schemas.microsoft.com/office/drawing/2014/main" id="{D7F29484-AB6F-4DE2-A88A-CE8C906AE9AE}"/>
              </a:ext>
            </a:extLst>
          </p:cNvPr>
          <p:cNvSpPr txBox="1"/>
          <p:nvPr/>
        </p:nvSpPr>
        <p:spPr>
          <a:xfrm>
            <a:off x="1887065" y="2238712"/>
            <a:ext cx="936180" cy="369332"/>
          </a:xfrm>
          <a:prstGeom prst="rect">
            <a:avLst/>
          </a:prstGeom>
          <a:noFill/>
        </p:spPr>
        <p:txBody>
          <a:bodyPr wrap="square" rtlCol="0">
            <a:spAutoFit/>
          </a:bodyPr>
          <a:lstStyle/>
          <a:p>
            <a:pPr algn="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TITLE</a:t>
            </a: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18" name="文本框 17">
            <a:extLst>
              <a:ext uri="{FF2B5EF4-FFF2-40B4-BE49-F238E27FC236}">
                <a16:creationId xmlns:a16="http://schemas.microsoft.com/office/drawing/2014/main" id="{57A54BE6-D5AF-4D1D-8437-FFA35167CBB5}"/>
              </a:ext>
            </a:extLst>
          </p:cNvPr>
          <p:cNvSpPr txBox="1"/>
          <p:nvPr/>
        </p:nvSpPr>
        <p:spPr>
          <a:xfrm>
            <a:off x="1559807" y="3829408"/>
            <a:ext cx="1263438" cy="641842"/>
          </a:xfrm>
          <a:prstGeom prst="rect">
            <a:avLst/>
          </a:prstGeom>
          <a:noFill/>
        </p:spPr>
        <p:txBody>
          <a:bodyPr wrap="square" rtlCol="0">
            <a:spAutoFit/>
          </a:bodyPr>
          <a:lstStyle/>
          <a:p>
            <a:pPr algn="r">
              <a:lnSpc>
                <a:spcPts val="1100"/>
              </a:lnSpc>
            </a:pPr>
            <a:r>
              <a:rPr lang="en-US" altLang="zh-CN" sz="8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a:t>
            </a:r>
            <a:endParaRPr lang="zh-CN" altLang="en-US" sz="8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19" name="文本框 18">
            <a:extLst>
              <a:ext uri="{FF2B5EF4-FFF2-40B4-BE49-F238E27FC236}">
                <a16:creationId xmlns:a16="http://schemas.microsoft.com/office/drawing/2014/main" id="{96E5A07A-5E19-4CC4-8DCA-783F55AE7C94}"/>
              </a:ext>
            </a:extLst>
          </p:cNvPr>
          <p:cNvSpPr txBox="1"/>
          <p:nvPr/>
        </p:nvSpPr>
        <p:spPr>
          <a:xfrm>
            <a:off x="1887065" y="3532374"/>
            <a:ext cx="936180" cy="369332"/>
          </a:xfrm>
          <a:prstGeom prst="rect">
            <a:avLst/>
          </a:prstGeom>
          <a:noFill/>
        </p:spPr>
        <p:txBody>
          <a:bodyPr wrap="square" rtlCol="0">
            <a:spAutoFit/>
          </a:bodyPr>
          <a:lstStyle/>
          <a:p>
            <a:pPr algn="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TITLE</a:t>
            </a: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0" name="文本框 19">
            <a:extLst>
              <a:ext uri="{FF2B5EF4-FFF2-40B4-BE49-F238E27FC236}">
                <a16:creationId xmlns:a16="http://schemas.microsoft.com/office/drawing/2014/main" id="{8394E6FD-CCC4-47D8-81E4-E465FB753BD3}"/>
              </a:ext>
            </a:extLst>
          </p:cNvPr>
          <p:cNvSpPr txBox="1"/>
          <p:nvPr/>
        </p:nvSpPr>
        <p:spPr>
          <a:xfrm>
            <a:off x="1559807" y="5123070"/>
            <a:ext cx="1263438" cy="641842"/>
          </a:xfrm>
          <a:prstGeom prst="rect">
            <a:avLst/>
          </a:prstGeom>
          <a:noFill/>
        </p:spPr>
        <p:txBody>
          <a:bodyPr wrap="square" rtlCol="0">
            <a:spAutoFit/>
          </a:bodyPr>
          <a:lstStyle/>
          <a:p>
            <a:pPr algn="r">
              <a:lnSpc>
                <a:spcPts val="1100"/>
              </a:lnSpc>
            </a:pPr>
            <a:r>
              <a:rPr lang="en-US" altLang="zh-CN" sz="8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a:t>
            </a:r>
            <a:endParaRPr lang="zh-CN" altLang="en-US" sz="8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1" name="文本框 20">
            <a:extLst>
              <a:ext uri="{FF2B5EF4-FFF2-40B4-BE49-F238E27FC236}">
                <a16:creationId xmlns:a16="http://schemas.microsoft.com/office/drawing/2014/main" id="{80A2990F-6F19-4B9E-B75F-7CE3501B3A2E}"/>
              </a:ext>
            </a:extLst>
          </p:cNvPr>
          <p:cNvSpPr txBox="1"/>
          <p:nvPr/>
        </p:nvSpPr>
        <p:spPr>
          <a:xfrm>
            <a:off x="1887065" y="4826036"/>
            <a:ext cx="936180" cy="369332"/>
          </a:xfrm>
          <a:prstGeom prst="rect">
            <a:avLst/>
          </a:prstGeom>
          <a:noFill/>
        </p:spPr>
        <p:txBody>
          <a:bodyPr wrap="square" rtlCol="0">
            <a:spAutoFit/>
          </a:bodyPr>
          <a:lstStyle/>
          <a:p>
            <a:pPr algn="r"/>
            <a:r>
              <a:rPr lang="en-US" altLang="zh-CN"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TITLE</a:t>
            </a:r>
            <a:endParaRPr lang="zh-CN" altLang="en-US"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2" name="文本框 21">
            <a:extLst>
              <a:ext uri="{FF2B5EF4-FFF2-40B4-BE49-F238E27FC236}">
                <a16:creationId xmlns:a16="http://schemas.microsoft.com/office/drawing/2014/main" id="{2197E177-4B0D-45E1-8567-2CBBE22E4F20}"/>
              </a:ext>
            </a:extLst>
          </p:cNvPr>
          <p:cNvSpPr txBox="1"/>
          <p:nvPr/>
        </p:nvSpPr>
        <p:spPr>
          <a:xfrm>
            <a:off x="6829910" y="2582154"/>
            <a:ext cx="4219894"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3" name="文本框 22">
            <a:extLst>
              <a:ext uri="{FF2B5EF4-FFF2-40B4-BE49-F238E27FC236}">
                <a16:creationId xmlns:a16="http://schemas.microsoft.com/office/drawing/2014/main" id="{7FD235C0-69D1-4B90-AFA3-0724C44B6C93}"/>
              </a:ext>
            </a:extLst>
          </p:cNvPr>
          <p:cNvSpPr txBox="1"/>
          <p:nvPr/>
        </p:nvSpPr>
        <p:spPr>
          <a:xfrm>
            <a:off x="6805617" y="2238712"/>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4" name="文本框 23">
            <a:extLst>
              <a:ext uri="{FF2B5EF4-FFF2-40B4-BE49-F238E27FC236}">
                <a16:creationId xmlns:a16="http://schemas.microsoft.com/office/drawing/2014/main" id="{F3000359-154E-4EBF-84C3-8D4B72325DD1}"/>
              </a:ext>
            </a:extLst>
          </p:cNvPr>
          <p:cNvSpPr txBox="1"/>
          <p:nvPr/>
        </p:nvSpPr>
        <p:spPr>
          <a:xfrm>
            <a:off x="6829909" y="3854321"/>
            <a:ext cx="4219894"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5" name="文本框 24">
            <a:extLst>
              <a:ext uri="{FF2B5EF4-FFF2-40B4-BE49-F238E27FC236}">
                <a16:creationId xmlns:a16="http://schemas.microsoft.com/office/drawing/2014/main" id="{763FB80A-3855-49F3-B265-CE0AD8E1AFF7}"/>
              </a:ext>
            </a:extLst>
          </p:cNvPr>
          <p:cNvSpPr txBox="1"/>
          <p:nvPr/>
        </p:nvSpPr>
        <p:spPr>
          <a:xfrm>
            <a:off x="6805616" y="3510879"/>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6" name="文本框 25">
            <a:extLst>
              <a:ext uri="{FF2B5EF4-FFF2-40B4-BE49-F238E27FC236}">
                <a16:creationId xmlns:a16="http://schemas.microsoft.com/office/drawing/2014/main" id="{DAE44CBF-DDB7-48EA-BB18-2EE7852CA99A}"/>
              </a:ext>
            </a:extLst>
          </p:cNvPr>
          <p:cNvSpPr txBox="1"/>
          <p:nvPr/>
        </p:nvSpPr>
        <p:spPr>
          <a:xfrm>
            <a:off x="6829908" y="5126488"/>
            <a:ext cx="4219894" cy="479618"/>
          </a:xfrm>
          <a:prstGeom prst="rect">
            <a:avLst/>
          </a:prstGeom>
          <a:noFill/>
        </p:spPr>
        <p:txBody>
          <a:bodyPr wrap="square" rtlCol="0">
            <a:spAutoFit/>
          </a:bodyPr>
          <a:lstStyle/>
          <a:p>
            <a:pPr algn="just">
              <a:lnSpc>
                <a:spcPts val="1600"/>
              </a:lnSpc>
            </a:pPr>
            <a:r>
              <a:rPr lang="en-US" altLang="zh-CN"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a:t>
            </a:r>
            <a:endParaRPr lang="zh-CN" altLang="en-US" sz="1100" spc="100" dirty="0">
              <a:solidFill>
                <a:schemeClr val="tx1">
                  <a:lumMod val="85000"/>
                  <a:lumOff val="1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27" name="文本框 26">
            <a:extLst>
              <a:ext uri="{FF2B5EF4-FFF2-40B4-BE49-F238E27FC236}">
                <a16:creationId xmlns:a16="http://schemas.microsoft.com/office/drawing/2014/main" id="{CC1E3098-D2F0-461B-AA78-0123A5B5B066}"/>
              </a:ext>
            </a:extLst>
          </p:cNvPr>
          <p:cNvSpPr txBox="1"/>
          <p:nvPr/>
        </p:nvSpPr>
        <p:spPr>
          <a:xfrm>
            <a:off x="6805615" y="4783046"/>
            <a:ext cx="2018155" cy="400110"/>
          </a:xfrm>
          <a:prstGeom prst="rect">
            <a:avLst/>
          </a:prstGeom>
          <a:noFill/>
        </p:spPr>
        <p:txBody>
          <a:bodyPr wrap="square" rtlCol="0">
            <a:spAutoFit/>
          </a:bodyPr>
          <a:lstStyle/>
          <a:p>
            <a:pPr algn="just"/>
            <a:r>
              <a:rPr lang="en-US" altLang="zh-CN"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28" name="文本框 27">
            <a:extLst>
              <a:ext uri="{FF2B5EF4-FFF2-40B4-BE49-F238E27FC236}">
                <a16:creationId xmlns:a16="http://schemas.microsoft.com/office/drawing/2014/main" id="{9D305F88-1BB9-4A50-8DA4-55ACE1299BD8}"/>
              </a:ext>
            </a:extLst>
          </p:cNvPr>
          <p:cNvSpPr txBox="1"/>
          <p:nvPr/>
        </p:nvSpPr>
        <p:spPr>
          <a:xfrm>
            <a:off x="5566470" y="2231281"/>
            <a:ext cx="1263438" cy="769441"/>
          </a:xfrm>
          <a:prstGeom prst="rect">
            <a:avLst/>
          </a:prstGeom>
          <a:noFill/>
        </p:spPr>
        <p:txBody>
          <a:bodyPr wrap="square" rtlCol="0">
            <a:spAutoFit/>
          </a:bodyPr>
          <a:lstStyle/>
          <a:p>
            <a:pPr algn="just"/>
            <a:r>
              <a:rPr lang="en-US" altLang="zh-CN" sz="4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45</a:t>
            </a:r>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a:t>
            </a:r>
            <a:endParaRPr lang="zh-CN" altLang="en-US" sz="4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1" name="文本框 30">
            <a:extLst>
              <a:ext uri="{FF2B5EF4-FFF2-40B4-BE49-F238E27FC236}">
                <a16:creationId xmlns:a16="http://schemas.microsoft.com/office/drawing/2014/main" id="{7AD4DDB9-A27A-4428-A5AD-FB81CEE21CEB}"/>
              </a:ext>
            </a:extLst>
          </p:cNvPr>
          <p:cNvSpPr txBox="1"/>
          <p:nvPr/>
        </p:nvSpPr>
        <p:spPr>
          <a:xfrm>
            <a:off x="5572066" y="3501327"/>
            <a:ext cx="1263438" cy="769441"/>
          </a:xfrm>
          <a:prstGeom prst="rect">
            <a:avLst/>
          </a:prstGeom>
          <a:noFill/>
        </p:spPr>
        <p:txBody>
          <a:bodyPr wrap="square" rtlCol="0">
            <a:spAutoFit/>
          </a:bodyPr>
          <a:lstStyle/>
          <a:p>
            <a:pPr algn="just"/>
            <a:r>
              <a:rPr lang="en-US" altLang="zh-CN" sz="4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45</a:t>
            </a:r>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a:t>
            </a:r>
            <a:endParaRPr lang="zh-CN" altLang="en-US" sz="4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2" name="文本框 31">
            <a:extLst>
              <a:ext uri="{FF2B5EF4-FFF2-40B4-BE49-F238E27FC236}">
                <a16:creationId xmlns:a16="http://schemas.microsoft.com/office/drawing/2014/main" id="{A68E2720-58F7-40D2-9D59-063807FDE493}"/>
              </a:ext>
            </a:extLst>
          </p:cNvPr>
          <p:cNvSpPr txBox="1"/>
          <p:nvPr/>
        </p:nvSpPr>
        <p:spPr>
          <a:xfrm>
            <a:off x="5566470" y="4826036"/>
            <a:ext cx="1263438" cy="769441"/>
          </a:xfrm>
          <a:prstGeom prst="rect">
            <a:avLst/>
          </a:prstGeom>
          <a:noFill/>
        </p:spPr>
        <p:txBody>
          <a:bodyPr wrap="square" rtlCol="0">
            <a:spAutoFit/>
          </a:bodyPr>
          <a:lstStyle/>
          <a:p>
            <a:pPr algn="just"/>
            <a:r>
              <a:rPr lang="en-US" altLang="zh-CN" sz="4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45</a:t>
            </a:r>
            <a:r>
              <a:rPr lang="en-US" altLang="zh-CN" sz="2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a:t>
            </a:r>
            <a:endParaRPr lang="zh-CN" altLang="en-US" sz="4400" dirty="0">
              <a:solidFill>
                <a:schemeClr val="tx1">
                  <a:lumMod val="85000"/>
                  <a:lumOff val="1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34" name="TextBox 33"/>
          <p:cNvSpPr txBox="1"/>
          <p:nvPr/>
        </p:nvSpPr>
        <p:spPr>
          <a:xfrm>
            <a:off x="107505" y="6602869"/>
            <a:ext cx="1800200" cy="123111"/>
          </a:xfrm>
          <a:prstGeom prst="rect">
            <a:avLst/>
          </a:prstGeom>
          <a:noFill/>
        </p:spPr>
        <p:txBody>
          <a:bodyPr wrap="square" rtlCol="0">
            <a:spAutoFit/>
          </a:bodyPr>
          <a:lstStyle/>
          <a:p>
            <a:pPr>
              <a:lnSpc>
                <a:spcPct val="200000"/>
              </a:lnSpc>
            </a:pPr>
            <a:r>
              <a:rPr lang="en-US" altLang="zh-CN" sz="100" dirty="0">
                <a:solidFill>
                  <a:schemeClr val="bg1">
                    <a:lumMod val="95000"/>
                  </a:schemeClr>
                </a:solidFill>
                <a:latin typeface="微软雅黑" panose="020B0503020204020204" pitchFamily="34" charset="-122"/>
                <a:ea typeface="微软雅黑" panose="020B0503020204020204" pitchFamily="34" charset="-122"/>
              </a:rPr>
              <a:t>PPT</a:t>
            </a:r>
            <a:r>
              <a:rPr lang="zh-CN" altLang="en-US" sz="100" dirty="0">
                <a:solidFill>
                  <a:schemeClr val="bg1">
                    <a:lumMod val="95000"/>
                  </a:schemeClr>
                </a:solidFill>
                <a:latin typeface="微软雅黑" panose="020B0503020204020204" pitchFamily="34" charset="-122"/>
                <a:ea typeface="微软雅黑" panose="020B0503020204020204" pitchFamily="34" charset="-122"/>
              </a:rPr>
              <a:t>模板 </a:t>
            </a:r>
            <a:r>
              <a:rPr lang="en-US" altLang="zh-CN" sz="100" dirty="0">
                <a:solidFill>
                  <a:schemeClr val="bg1">
                    <a:lumMod val="95000"/>
                  </a:schemeClr>
                </a:solidFill>
                <a:latin typeface="微软雅黑" panose="020B0503020204020204" pitchFamily="34" charset="-122"/>
                <a:ea typeface="微软雅黑" panose="020B0503020204020204" pitchFamily="34" charset="-122"/>
              </a:rPr>
              <a:t>http://www.1ppt.com/moban/</a:t>
            </a:r>
            <a:r>
              <a:rPr lang="zh-CN" altLang="en-US" sz="100" dirty="0">
                <a:solidFill>
                  <a:schemeClr val="bg1">
                    <a:lumMod val="95000"/>
                  </a:schemeClr>
                </a:solidFill>
                <a:latin typeface="微软雅黑" panose="020B0503020204020204" pitchFamily="34" charset="-122"/>
                <a:ea typeface="微软雅黑" panose="020B0503020204020204" pitchFamily="34" charset="-122"/>
              </a:rPr>
              <a:t> </a:t>
            </a:r>
            <a:endParaRPr lang="en-US" altLang="zh-CN" sz="100" dirty="0">
              <a:solidFill>
                <a:schemeClr val="bg1">
                  <a:lumMod val="9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475225"/>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0-#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1+#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1+#ppt_w/2"/>
                                          </p:val>
                                        </p:tav>
                                        <p:tav tm="100000">
                                          <p:val>
                                            <p:strVal val="#ppt_x"/>
                                          </p:val>
                                        </p:tav>
                                      </p:tavLst>
                                    </p:anim>
                                    <p:anim calcmode="lin" valueType="num">
                                      <p:cBhvr additive="base">
                                        <p:cTn id="36" dur="10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000" fill="hold"/>
                                        <p:tgtEl>
                                          <p:spTgt spid="12"/>
                                        </p:tgtEl>
                                        <p:attrNameLst>
                                          <p:attrName>ppt_x</p:attrName>
                                        </p:attrNameLst>
                                      </p:cBhvr>
                                      <p:tavLst>
                                        <p:tav tm="0">
                                          <p:val>
                                            <p:strVal val="1+#ppt_w/2"/>
                                          </p:val>
                                        </p:tav>
                                        <p:tav tm="100000">
                                          <p:val>
                                            <p:strVal val="#ppt_x"/>
                                          </p:val>
                                        </p:tav>
                                      </p:tavLst>
                                    </p:anim>
                                    <p:anim calcmode="lin" valueType="num">
                                      <p:cBhvr additive="base">
                                        <p:cTn id="40" dur="10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000" fill="hold"/>
                                        <p:tgtEl>
                                          <p:spTgt spid="13"/>
                                        </p:tgtEl>
                                        <p:attrNameLst>
                                          <p:attrName>ppt_x</p:attrName>
                                        </p:attrNameLst>
                                      </p:cBhvr>
                                      <p:tavLst>
                                        <p:tav tm="0">
                                          <p:val>
                                            <p:strVal val="1+#ppt_w/2"/>
                                          </p:val>
                                        </p:tav>
                                        <p:tav tm="100000">
                                          <p:val>
                                            <p:strVal val="#ppt_x"/>
                                          </p:val>
                                        </p:tav>
                                      </p:tavLst>
                                    </p:anim>
                                    <p:anim calcmode="lin" valueType="num">
                                      <p:cBhvr additive="base">
                                        <p:cTn id="44" dur="1000" fill="hold"/>
                                        <p:tgtEl>
                                          <p:spTgt spid="1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000" fill="hold"/>
                                        <p:tgtEl>
                                          <p:spTgt spid="14"/>
                                        </p:tgtEl>
                                        <p:attrNameLst>
                                          <p:attrName>ppt_x</p:attrName>
                                        </p:attrNameLst>
                                      </p:cBhvr>
                                      <p:tavLst>
                                        <p:tav tm="0">
                                          <p:val>
                                            <p:strVal val="1+#ppt_w/2"/>
                                          </p:val>
                                        </p:tav>
                                        <p:tav tm="100000">
                                          <p:val>
                                            <p:strVal val="#ppt_x"/>
                                          </p:val>
                                        </p:tav>
                                      </p:tavLst>
                                    </p:anim>
                                    <p:anim calcmode="lin" valueType="num">
                                      <p:cBhvr additive="base">
                                        <p:cTn id="48" dur="10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1000" fill="hold"/>
                                        <p:tgtEl>
                                          <p:spTgt spid="15"/>
                                        </p:tgtEl>
                                        <p:attrNameLst>
                                          <p:attrName>ppt_x</p:attrName>
                                        </p:attrNameLst>
                                      </p:cBhvr>
                                      <p:tavLst>
                                        <p:tav tm="0">
                                          <p:val>
                                            <p:strVal val="1+#ppt_w/2"/>
                                          </p:val>
                                        </p:tav>
                                        <p:tav tm="100000">
                                          <p:val>
                                            <p:strVal val="#ppt_x"/>
                                          </p:val>
                                        </p:tav>
                                      </p:tavLst>
                                    </p:anim>
                                    <p:anim calcmode="lin" valueType="num">
                                      <p:cBhvr additive="base">
                                        <p:cTn id="52" dur="1000" fill="hold"/>
                                        <p:tgtEl>
                                          <p:spTgt spid="1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000" fill="hold"/>
                                        <p:tgtEl>
                                          <p:spTgt spid="16"/>
                                        </p:tgtEl>
                                        <p:attrNameLst>
                                          <p:attrName>ppt_x</p:attrName>
                                        </p:attrNameLst>
                                      </p:cBhvr>
                                      <p:tavLst>
                                        <p:tav tm="0">
                                          <p:val>
                                            <p:strVal val="1+#ppt_w/2"/>
                                          </p:val>
                                        </p:tav>
                                        <p:tav tm="100000">
                                          <p:val>
                                            <p:strVal val="#ppt_x"/>
                                          </p:val>
                                        </p:tav>
                                      </p:tavLst>
                                    </p:anim>
                                    <p:anim calcmode="lin" valueType="num">
                                      <p:cBhvr additive="base">
                                        <p:cTn id="56" dur="1000" fill="hold"/>
                                        <p:tgtEl>
                                          <p:spTgt spid="16"/>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1000" fill="hold"/>
                                        <p:tgtEl>
                                          <p:spTgt spid="17"/>
                                        </p:tgtEl>
                                        <p:attrNameLst>
                                          <p:attrName>ppt_x</p:attrName>
                                        </p:attrNameLst>
                                      </p:cBhvr>
                                      <p:tavLst>
                                        <p:tav tm="0">
                                          <p:val>
                                            <p:strVal val="1+#ppt_w/2"/>
                                          </p:val>
                                        </p:tav>
                                        <p:tav tm="100000">
                                          <p:val>
                                            <p:strVal val="#ppt_x"/>
                                          </p:val>
                                        </p:tav>
                                      </p:tavLst>
                                    </p:anim>
                                    <p:anim calcmode="lin" valueType="num">
                                      <p:cBhvr additive="base">
                                        <p:cTn id="60" dur="10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1000" fill="hold"/>
                                        <p:tgtEl>
                                          <p:spTgt spid="18"/>
                                        </p:tgtEl>
                                        <p:attrNameLst>
                                          <p:attrName>ppt_x</p:attrName>
                                        </p:attrNameLst>
                                      </p:cBhvr>
                                      <p:tavLst>
                                        <p:tav tm="0">
                                          <p:val>
                                            <p:strVal val="1+#ppt_w/2"/>
                                          </p:val>
                                        </p:tav>
                                        <p:tav tm="100000">
                                          <p:val>
                                            <p:strVal val="#ppt_x"/>
                                          </p:val>
                                        </p:tav>
                                      </p:tavLst>
                                    </p:anim>
                                    <p:anim calcmode="lin" valueType="num">
                                      <p:cBhvr additive="base">
                                        <p:cTn id="64" dur="1000" fill="hold"/>
                                        <p:tgtEl>
                                          <p:spTgt spid="1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1000" fill="hold"/>
                                        <p:tgtEl>
                                          <p:spTgt spid="19"/>
                                        </p:tgtEl>
                                        <p:attrNameLst>
                                          <p:attrName>ppt_x</p:attrName>
                                        </p:attrNameLst>
                                      </p:cBhvr>
                                      <p:tavLst>
                                        <p:tav tm="0">
                                          <p:val>
                                            <p:strVal val="1+#ppt_w/2"/>
                                          </p:val>
                                        </p:tav>
                                        <p:tav tm="100000">
                                          <p:val>
                                            <p:strVal val="#ppt_x"/>
                                          </p:val>
                                        </p:tav>
                                      </p:tavLst>
                                    </p:anim>
                                    <p:anim calcmode="lin" valueType="num">
                                      <p:cBhvr additive="base">
                                        <p:cTn id="68" dur="1000" fill="hold"/>
                                        <p:tgtEl>
                                          <p:spTgt spid="1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1000" fill="hold"/>
                                        <p:tgtEl>
                                          <p:spTgt spid="20"/>
                                        </p:tgtEl>
                                        <p:attrNameLst>
                                          <p:attrName>ppt_x</p:attrName>
                                        </p:attrNameLst>
                                      </p:cBhvr>
                                      <p:tavLst>
                                        <p:tav tm="0">
                                          <p:val>
                                            <p:strVal val="1+#ppt_w/2"/>
                                          </p:val>
                                        </p:tav>
                                        <p:tav tm="100000">
                                          <p:val>
                                            <p:strVal val="#ppt_x"/>
                                          </p:val>
                                        </p:tav>
                                      </p:tavLst>
                                    </p:anim>
                                    <p:anim calcmode="lin" valueType="num">
                                      <p:cBhvr additive="base">
                                        <p:cTn id="72" dur="1000" fill="hold"/>
                                        <p:tgtEl>
                                          <p:spTgt spid="2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1000" fill="hold"/>
                                        <p:tgtEl>
                                          <p:spTgt spid="21"/>
                                        </p:tgtEl>
                                        <p:attrNameLst>
                                          <p:attrName>ppt_x</p:attrName>
                                        </p:attrNameLst>
                                      </p:cBhvr>
                                      <p:tavLst>
                                        <p:tav tm="0">
                                          <p:val>
                                            <p:strVal val="1+#ppt_w/2"/>
                                          </p:val>
                                        </p:tav>
                                        <p:tav tm="100000">
                                          <p:val>
                                            <p:strVal val="#ppt_x"/>
                                          </p:val>
                                        </p:tav>
                                      </p:tavLst>
                                    </p:anim>
                                    <p:anim calcmode="lin" valueType="num">
                                      <p:cBhvr additive="base">
                                        <p:cTn id="76" dur="10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1000" fill="hold"/>
                                        <p:tgtEl>
                                          <p:spTgt spid="22"/>
                                        </p:tgtEl>
                                        <p:attrNameLst>
                                          <p:attrName>ppt_x</p:attrName>
                                        </p:attrNameLst>
                                      </p:cBhvr>
                                      <p:tavLst>
                                        <p:tav tm="0">
                                          <p:val>
                                            <p:strVal val="1+#ppt_w/2"/>
                                          </p:val>
                                        </p:tav>
                                        <p:tav tm="100000">
                                          <p:val>
                                            <p:strVal val="#ppt_x"/>
                                          </p:val>
                                        </p:tav>
                                      </p:tavLst>
                                    </p:anim>
                                    <p:anim calcmode="lin" valueType="num">
                                      <p:cBhvr additive="base">
                                        <p:cTn id="80" dur="1000" fill="hold"/>
                                        <p:tgtEl>
                                          <p:spTgt spid="22"/>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1000" fill="hold"/>
                                        <p:tgtEl>
                                          <p:spTgt spid="23"/>
                                        </p:tgtEl>
                                        <p:attrNameLst>
                                          <p:attrName>ppt_x</p:attrName>
                                        </p:attrNameLst>
                                      </p:cBhvr>
                                      <p:tavLst>
                                        <p:tav tm="0">
                                          <p:val>
                                            <p:strVal val="1+#ppt_w/2"/>
                                          </p:val>
                                        </p:tav>
                                        <p:tav tm="100000">
                                          <p:val>
                                            <p:strVal val="#ppt_x"/>
                                          </p:val>
                                        </p:tav>
                                      </p:tavLst>
                                    </p:anim>
                                    <p:anim calcmode="lin" valueType="num">
                                      <p:cBhvr additive="base">
                                        <p:cTn id="84" dur="1000" fill="hold"/>
                                        <p:tgtEl>
                                          <p:spTgt spid="23"/>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1000" fill="hold"/>
                                        <p:tgtEl>
                                          <p:spTgt spid="24"/>
                                        </p:tgtEl>
                                        <p:attrNameLst>
                                          <p:attrName>ppt_x</p:attrName>
                                        </p:attrNameLst>
                                      </p:cBhvr>
                                      <p:tavLst>
                                        <p:tav tm="0">
                                          <p:val>
                                            <p:strVal val="1+#ppt_w/2"/>
                                          </p:val>
                                        </p:tav>
                                        <p:tav tm="100000">
                                          <p:val>
                                            <p:strVal val="#ppt_x"/>
                                          </p:val>
                                        </p:tav>
                                      </p:tavLst>
                                    </p:anim>
                                    <p:anim calcmode="lin" valueType="num">
                                      <p:cBhvr additive="base">
                                        <p:cTn id="88" dur="1000" fill="hold"/>
                                        <p:tgtEl>
                                          <p:spTgt spid="24"/>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1000" fill="hold"/>
                                        <p:tgtEl>
                                          <p:spTgt spid="25"/>
                                        </p:tgtEl>
                                        <p:attrNameLst>
                                          <p:attrName>ppt_x</p:attrName>
                                        </p:attrNameLst>
                                      </p:cBhvr>
                                      <p:tavLst>
                                        <p:tav tm="0">
                                          <p:val>
                                            <p:strVal val="1+#ppt_w/2"/>
                                          </p:val>
                                        </p:tav>
                                        <p:tav tm="100000">
                                          <p:val>
                                            <p:strVal val="#ppt_x"/>
                                          </p:val>
                                        </p:tav>
                                      </p:tavLst>
                                    </p:anim>
                                    <p:anim calcmode="lin" valueType="num">
                                      <p:cBhvr additive="base">
                                        <p:cTn id="92" dur="1000" fill="hold"/>
                                        <p:tgtEl>
                                          <p:spTgt spid="25"/>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additive="base">
                                        <p:cTn id="95" dur="1000" fill="hold"/>
                                        <p:tgtEl>
                                          <p:spTgt spid="26"/>
                                        </p:tgtEl>
                                        <p:attrNameLst>
                                          <p:attrName>ppt_x</p:attrName>
                                        </p:attrNameLst>
                                      </p:cBhvr>
                                      <p:tavLst>
                                        <p:tav tm="0">
                                          <p:val>
                                            <p:strVal val="1+#ppt_w/2"/>
                                          </p:val>
                                        </p:tav>
                                        <p:tav tm="100000">
                                          <p:val>
                                            <p:strVal val="#ppt_x"/>
                                          </p:val>
                                        </p:tav>
                                      </p:tavLst>
                                    </p:anim>
                                    <p:anim calcmode="lin" valueType="num">
                                      <p:cBhvr additive="base">
                                        <p:cTn id="96" dur="1000" fill="hold"/>
                                        <p:tgtEl>
                                          <p:spTgt spid="26"/>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1+#ppt_w/2"/>
                                          </p:val>
                                        </p:tav>
                                        <p:tav tm="100000">
                                          <p:val>
                                            <p:strVal val="#ppt_x"/>
                                          </p:val>
                                        </p:tav>
                                      </p:tavLst>
                                    </p:anim>
                                    <p:anim calcmode="lin" valueType="num">
                                      <p:cBhvr additive="base">
                                        <p:cTn id="100" dur="1000" fill="hold"/>
                                        <p:tgtEl>
                                          <p:spTgt spid="27"/>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1000" fill="hold"/>
                                        <p:tgtEl>
                                          <p:spTgt spid="28"/>
                                        </p:tgtEl>
                                        <p:attrNameLst>
                                          <p:attrName>ppt_x</p:attrName>
                                        </p:attrNameLst>
                                      </p:cBhvr>
                                      <p:tavLst>
                                        <p:tav tm="0">
                                          <p:val>
                                            <p:strVal val="1+#ppt_w/2"/>
                                          </p:val>
                                        </p:tav>
                                        <p:tav tm="100000">
                                          <p:val>
                                            <p:strVal val="#ppt_x"/>
                                          </p:val>
                                        </p:tav>
                                      </p:tavLst>
                                    </p:anim>
                                    <p:anim calcmode="lin" valueType="num">
                                      <p:cBhvr additive="base">
                                        <p:cTn id="104" dur="1000" fill="hold"/>
                                        <p:tgtEl>
                                          <p:spTgt spid="28"/>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additive="base">
                                        <p:cTn id="107" dur="1000" fill="hold"/>
                                        <p:tgtEl>
                                          <p:spTgt spid="31"/>
                                        </p:tgtEl>
                                        <p:attrNameLst>
                                          <p:attrName>ppt_x</p:attrName>
                                        </p:attrNameLst>
                                      </p:cBhvr>
                                      <p:tavLst>
                                        <p:tav tm="0">
                                          <p:val>
                                            <p:strVal val="1+#ppt_w/2"/>
                                          </p:val>
                                        </p:tav>
                                        <p:tav tm="100000">
                                          <p:val>
                                            <p:strVal val="#ppt_x"/>
                                          </p:val>
                                        </p:tav>
                                      </p:tavLst>
                                    </p:anim>
                                    <p:anim calcmode="lin" valueType="num">
                                      <p:cBhvr additive="base">
                                        <p:cTn id="108" dur="1000" fill="hold"/>
                                        <p:tgtEl>
                                          <p:spTgt spid="3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additive="base">
                                        <p:cTn id="111" dur="1000" fill="hold"/>
                                        <p:tgtEl>
                                          <p:spTgt spid="32"/>
                                        </p:tgtEl>
                                        <p:attrNameLst>
                                          <p:attrName>ppt_x</p:attrName>
                                        </p:attrNameLst>
                                      </p:cBhvr>
                                      <p:tavLst>
                                        <p:tav tm="0">
                                          <p:val>
                                            <p:strVal val="1+#ppt_w/2"/>
                                          </p:val>
                                        </p:tav>
                                        <p:tav tm="100000">
                                          <p:val>
                                            <p:strVal val="#ppt_x"/>
                                          </p:val>
                                        </p:tav>
                                      </p:tavLst>
                                    </p:anim>
                                    <p:anim calcmode="lin" valueType="num">
                                      <p:cBhvr additive="base">
                                        <p:cTn id="112"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文本框 81">
            <a:extLst>
              <a:ext uri="{FF2B5EF4-FFF2-40B4-BE49-F238E27FC236}">
                <a16:creationId xmlns:a16="http://schemas.microsoft.com/office/drawing/2014/main" id="{C5550807-8426-4F32-A97C-41476C29F181}"/>
              </a:ext>
            </a:extLst>
          </p:cNvPr>
          <p:cNvSpPr txBox="1"/>
          <p:nvPr/>
        </p:nvSpPr>
        <p:spPr>
          <a:xfrm>
            <a:off x="7941792" y="388272"/>
            <a:ext cx="1021433"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ABOUTUS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3" name="文本框 82">
            <a:extLst>
              <a:ext uri="{FF2B5EF4-FFF2-40B4-BE49-F238E27FC236}">
                <a16:creationId xmlns:a16="http://schemas.microsoft.com/office/drawing/2014/main" id="{3C055CB6-940B-432D-B4F4-9AA56C7A9317}"/>
              </a:ext>
            </a:extLst>
          </p:cNvPr>
          <p:cNvSpPr txBox="1"/>
          <p:nvPr/>
        </p:nvSpPr>
        <p:spPr>
          <a:xfrm>
            <a:off x="6397439" y="388271"/>
            <a:ext cx="1130438"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CONTENTS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4" name="文本框 83">
            <a:extLst>
              <a:ext uri="{FF2B5EF4-FFF2-40B4-BE49-F238E27FC236}">
                <a16:creationId xmlns:a16="http://schemas.microsoft.com/office/drawing/2014/main" id="{6AC6A857-7587-4168-9B09-78D04B2513FE}"/>
              </a:ext>
            </a:extLst>
          </p:cNvPr>
          <p:cNvSpPr txBox="1"/>
          <p:nvPr/>
        </p:nvSpPr>
        <p:spPr>
          <a:xfrm>
            <a:off x="9377140" y="378650"/>
            <a:ext cx="1015021"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BUSINESS</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5" name="文本框 84">
            <a:extLst>
              <a:ext uri="{FF2B5EF4-FFF2-40B4-BE49-F238E27FC236}">
                <a16:creationId xmlns:a16="http://schemas.microsoft.com/office/drawing/2014/main" id="{FF86787F-3A94-4F56-81AB-28D2B7BB21B3}"/>
              </a:ext>
            </a:extLst>
          </p:cNvPr>
          <p:cNvSpPr txBox="1"/>
          <p:nvPr/>
        </p:nvSpPr>
        <p:spPr>
          <a:xfrm>
            <a:off x="10806075" y="388273"/>
            <a:ext cx="894797" cy="276999"/>
          </a:xfrm>
          <a:prstGeom prst="rect">
            <a:avLst/>
          </a:prstGeom>
          <a:noFill/>
          <a:ln>
            <a:noFill/>
          </a:ln>
        </p:spPr>
        <p:txBody>
          <a:bodyPr wrap="none" rtlCol="0">
            <a:spAutoFit/>
          </a:bodyPr>
          <a:lstStyle/>
          <a:p>
            <a:r>
              <a:rPr lang="en-US" altLang="zh-CN" sz="1200" spc="100" dirty="0">
                <a:latin typeface="字魂105号-简雅黑" panose="00000500000000000000" pitchFamily="2" charset="-122"/>
                <a:ea typeface="字魂105号-简雅黑" panose="00000500000000000000" pitchFamily="2" charset="-122"/>
              </a:rPr>
              <a:t>ANNUAL</a:t>
            </a:r>
            <a:endParaRPr lang="zh-CN" altLang="en-US" sz="1200" spc="100" dirty="0">
              <a:latin typeface="字魂105号-简雅黑" panose="00000500000000000000" pitchFamily="2" charset="-122"/>
              <a:ea typeface="字魂105号-简雅黑" panose="00000500000000000000" pitchFamily="2" charset="-122"/>
            </a:endParaRPr>
          </a:p>
        </p:txBody>
      </p:sp>
      <p:sp>
        <p:nvSpPr>
          <p:cNvPr id="86" name="文本框 85">
            <a:extLst>
              <a:ext uri="{FF2B5EF4-FFF2-40B4-BE49-F238E27FC236}">
                <a16:creationId xmlns:a16="http://schemas.microsoft.com/office/drawing/2014/main" id="{9D56F083-13E5-482D-9098-AC80855CFB93}"/>
              </a:ext>
            </a:extLst>
          </p:cNvPr>
          <p:cNvSpPr txBox="1"/>
          <p:nvPr/>
        </p:nvSpPr>
        <p:spPr>
          <a:xfrm>
            <a:off x="8632624" y="2183643"/>
            <a:ext cx="3084499" cy="707886"/>
          </a:xfrm>
          <a:prstGeom prst="rect">
            <a:avLst/>
          </a:prstGeom>
          <a:noFill/>
        </p:spPr>
        <p:txBody>
          <a:bodyPr wrap="none" rtlCol="0">
            <a:spAutoFit/>
          </a:bodyPr>
          <a:lstStyle/>
          <a:p>
            <a:pPr algn="dist"/>
            <a:r>
              <a:rPr lang="en-US" altLang="zh-CN" sz="4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PART TWO</a:t>
            </a:r>
          </a:p>
        </p:txBody>
      </p:sp>
      <p:sp>
        <p:nvSpPr>
          <p:cNvPr id="87" name="文本框 86">
            <a:extLst>
              <a:ext uri="{FF2B5EF4-FFF2-40B4-BE49-F238E27FC236}">
                <a16:creationId xmlns:a16="http://schemas.microsoft.com/office/drawing/2014/main" id="{E9B924A6-470F-4AA5-AED3-00D016E8E3B5}"/>
              </a:ext>
            </a:extLst>
          </p:cNvPr>
          <p:cNvSpPr txBox="1"/>
          <p:nvPr/>
        </p:nvSpPr>
        <p:spPr>
          <a:xfrm>
            <a:off x="6597366" y="3052139"/>
            <a:ext cx="5119757" cy="830997"/>
          </a:xfrm>
          <a:prstGeom prst="rect">
            <a:avLst/>
          </a:prstGeom>
          <a:noFill/>
        </p:spPr>
        <p:txBody>
          <a:bodyPr wrap="square" rtlCol="0">
            <a:spAutoFit/>
          </a:bodyPr>
          <a:lstStyle/>
          <a:p>
            <a:pPr algn="dist"/>
            <a:r>
              <a:rPr lang="en-US" altLang="zh-CN" sz="4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4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88" name="文本框 87">
            <a:extLst>
              <a:ext uri="{FF2B5EF4-FFF2-40B4-BE49-F238E27FC236}">
                <a16:creationId xmlns:a16="http://schemas.microsoft.com/office/drawing/2014/main" id="{FF4CBD46-1CCE-4B87-9684-EDC343E2708B}"/>
              </a:ext>
            </a:extLst>
          </p:cNvPr>
          <p:cNvSpPr txBox="1"/>
          <p:nvPr/>
        </p:nvSpPr>
        <p:spPr>
          <a:xfrm>
            <a:off x="6366621" y="4081246"/>
            <a:ext cx="5350502" cy="825867"/>
          </a:xfrm>
          <a:prstGeom prst="rect">
            <a:avLst/>
          </a:prstGeom>
          <a:noFill/>
        </p:spPr>
        <p:txBody>
          <a:bodyPr wrap="square">
            <a:spAutoFit/>
          </a:bodyPr>
          <a:lstStyle/>
          <a:p>
            <a:pPr algn="r">
              <a:lnSpc>
                <a:spcPts val="2000"/>
              </a:lnSpc>
            </a:pPr>
            <a:r>
              <a:rPr lang="zh-CN" altLang="en-US" sz="1100" spc="100" dirty="0">
                <a:solidFill>
                  <a:schemeClr val="tx1">
                    <a:lumMod val="75000"/>
                    <a:lumOff val="25000"/>
                  </a:schemeClr>
                </a:solidFill>
                <a:latin typeface="字魂105号-简雅黑" panose="00000500000000000000" pitchFamily="2" charset="-122"/>
                <a:ea typeface="字魂105号-简雅黑" panose="00000500000000000000" pitchFamily="2" charset="-122"/>
              </a:rPr>
              <a:t>Work report refers to a comprehensive and systematic general inspection and evaluation of the work that has been done in a certain period of time</a:t>
            </a:r>
          </a:p>
        </p:txBody>
      </p:sp>
      <p:pic>
        <p:nvPicPr>
          <p:cNvPr id="10" name="图片 9">
            <a:extLst>
              <a:ext uri="{FF2B5EF4-FFF2-40B4-BE49-F238E27FC236}">
                <a16:creationId xmlns:a16="http://schemas.microsoft.com/office/drawing/2014/main" id="{40B149CD-9DD9-4431-B56B-E82C2F9BA060}"/>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789848" y="355178"/>
            <a:ext cx="506096" cy="310094"/>
          </a:xfrm>
          <a:prstGeom prst="rect">
            <a:avLst/>
          </a:prstGeom>
        </p:spPr>
      </p:pic>
    </p:spTree>
    <p:extLst>
      <p:ext uri="{BB962C8B-B14F-4D97-AF65-F5344CB8AC3E}">
        <p14:creationId xmlns:p14="http://schemas.microsoft.com/office/powerpoint/2010/main" val="98382048"/>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1000" fill="hold"/>
                                        <p:tgtEl>
                                          <p:spTgt spid="82"/>
                                        </p:tgtEl>
                                        <p:attrNameLst>
                                          <p:attrName>ppt_x</p:attrName>
                                        </p:attrNameLst>
                                      </p:cBhvr>
                                      <p:tavLst>
                                        <p:tav tm="0">
                                          <p:val>
                                            <p:strVal val="1+#ppt_w/2"/>
                                          </p:val>
                                        </p:tav>
                                        <p:tav tm="100000">
                                          <p:val>
                                            <p:strVal val="#ppt_x"/>
                                          </p:val>
                                        </p:tav>
                                      </p:tavLst>
                                    </p:anim>
                                    <p:anim calcmode="lin" valueType="num">
                                      <p:cBhvr additive="base">
                                        <p:cTn id="8" dur="1000" fill="hold"/>
                                        <p:tgtEl>
                                          <p:spTgt spid="82"/>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1000" fill="hold"/>
                                        <p:tgtEl>
                                          <p:spTgt spid="84"/>
                                        </p:tgtEl>
                                        <p:attrNameLst>
                                          <p:attrName>ppt_x</p:attrName>
                                        </p:attrNameLst>
                                      </p:cBhvr>
                                      <p:tavLst>
                                        <p:tav tm="0">
                                          <p:val>
                                            <p:strVal val="1+#ppt_w/2"/>
                                          </p:val>
                                        </p:tav>
                                        <p:tav tm="100000">
                                          <p:val>
                                            <p:strVal val="#ppt_x"/>
                                          </p:val>
                                        </p:tav>
                                      </p:tavLst>
                                    </p:anim>
                                    <p:anim calcmode="lin" valueType="num">
                                      <p:cBhvr additive="base">
                                        <p:cTn id="12" dur="1000" fill="hold"/>
                                        <p:tgtEl>
                                          <p:spTgt spid="8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1000" fill="hold"/>
                                        <p:tgtEl>
                                          <p:spTgt spid="85"/>
                                        </p:tgtEl>
                                        <p:attrNameLst>
                                          <p:attrName>ppt_x</p:attrName>
                                        </p:attrNameLst>
                                      </p:cBhvr>
                                      <p:tavLst>
                                        <p:tav tm="0">
                                          <p:val>
                                            <p:strVal val="1+#ppt_w/2"/>
                                          </p:val>
                                        </p:tav>
                                        <p:tav tm="100000">
                                          <p:val>
                                            <p:strVal val="#ppt_x"/>
                                          </p:val>
                                        </p:tav>
                                      </p:tavLst>
                                    </p:anim>
                                    <p:anim calcmode="lin" valueType="num">
                                      <p:cBhvr additive="base">
                                        <p:cTn id="16" dur="1000" fill="hold"/>
                                        <p:tgtEl>
                                          <p:spTgt spid="8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additive="base">
                                        <p:cTn id="19" dur="1000" fill="hold"/>
                                        <p:tgtEl>
                                          <p:spTgt spid="83"/>
                                        </p:tgtEl>
                                        <p:attrNameLst>
                                          <p:attrName>ppt_x</p:attrName>
                                        </p:attrNameLst>
                                      </p:cBhvr>
                                      <p:tavLst>
                                        <p:tav tm="0">
                                          <p:val>
                                            <p:strVal val="1+#ppt_w/2"/>
                                          </p:val>
                                        </p:tav>
                                        <p:tav tm="100000">
                                          <p:val>
                                            <p:strVal val="#ppt_x"/>
                                          </p:val>
                                        </p:tav>
                                      </p:tavLst>
                                    </p:anim>
                                    <p:anim calcmode="lin" valueType="num">
                                      <p:cBhvr additive="base">
                                        <p:cTn id="20" dur="1000" fill="hold"/>
                                        <p:tgtEl>
                                          <p:spTgt spid="83"/>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1000" fill="hold"/>
                                        <p:tgtEl>
                                          <p:spTgt spid="86"/>
                                        </p:tgtEl>
                                        <p:attrNameLst>
                                          <p:attrName>ppt_x</p:attrName>
                                        </p:attrNameLst>
                                      </p:cBhvr>
                                      <p:tavLst>
                                        <p:tav tm="0">
                                          <p:val>
                                            <p:strVal val="1+#ppt_w/2"/>
                                          </p:val>
                                        </p:tav>
                                        <p:tav tm="100000">
                                          <p:val>
                                            <p:strVal val="#ppt_x"/>
                                          </p:val>
                                        </p:tav>
                                      </p:tavLst>
                                    </p:anim>
                                    <p:anim calcmode="lin" valueType="num">
                                      <p:cBhvr additive="base">
                                        <p:cTn id="24" dur="1000" fill="hold"/>
                                        <p:tgtEl>
                                          <p:spTgt spid="86"/>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1000" fill="hold"/>
                                        <p:tgtEl>
                                          <p:spTgt spid="87"/>
                                        </p:tgtEl>
                                        <p:attrNameLst>
                                          <p:attrName>ppt_x</p:attrName>
                                        </p:attrNameLst>
                                      </p:cBhvr>
                                      <p:tavLst>
                                        <p:tav tm="0">
                                          <p:val>
                                            <p:strVal val="1+#ppt_w/2"/>
                                          </p:val>
                                        </p:tav>
                                        <p:tav tm="100000">
                                          <p:val>
                                            <p:strVal val="#ppt_x"/>
                                          </p:val>
                                        </p:tav>
                                      </p:tavLst>
                                    </p:anim>
                                    <p:anim calcmode="lin" valueType="num">
                                      <p:cBhvr additive="base">
                                        <p:cTn id="28" dur="1000" fill="hold"/>
                                        <p:tgtEl>
                                          <p:spTgt spid="87"/>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1000" fill="hold"/>
                                        <p:tgtEl>
                                          <p:spTgt spid="88"/>
                                        </p:tgtEl>
                                        <p:attrNameLst>
                                          <p:attrName>ppt_x</p:attrName>
                                        </p:attrNameLst>
                                      </p:cBhvr>
                                      <p:tavLst>
                                        <p:tav tm="0">
                                          <p:val>
                                            <p:strVal val="1+#ppt_w/2"/>
                                          </p:val>
                                        </p:tav>
                                        <p:tav tm="100000">
                                          <p:val>
                                            <p:strVal val="#ppt_x"/>
                                          </p:val>
                                        </p:tav>
                                      </p:tavLst>
                                    </p:anim>
                                    <p:anim calcmode="lin" valueType="num">
                                      <p:cBhvr additive="base">
                                        <p:cTn id="32" dur="1000" fill="hold"/>
                                        <p:tgtEl>
                                          <p:spTgt spid="8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0-#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p:bldP spid="85" grpId="0"/>
      <p:bldP spid="86" grpId="0"/>
      <p:bldP spid="87" grpId="0"/>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4B8D65C9-CBE2-4067-A751-094C5D3CA8EA}"/>
              </a:ext>
            </a:extLst>
          </p:cNvPr>
          <p:cNvSpPr txBox="1"/>
          <p:nvPr/>
        </p:nvSpPr>
        <p:spPr>
          <a:xfrm>
            <a:off x="4377304" y="469181"/>
            <a:ext cx="3437391" cy="523220"/>
          </a:xfrm>
          <a:prstGeom prst="rect">
            <a:avLst/>
          </a:prstGeom>
          <a:noFill/>
        </p:spPr>
        <p:txBody>
          <a:bodyPr wrap="square" rtlCol="0">
            <a:spAutoFit/>
          </a:bodyPr>
          <a:lstStyle/>
          <a:p>
            <a:pPr algn="dist"/>
            <a:r>
              <a:rPr lang="en-US" altLang="zh-CN"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Add title text</a:t>
            </a:r>
            <a:endParaRPr lang="zh-CN" altLang="en-US" sz="28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36" name="文本框 35">
            <a:extLst>
              <a:ext uri="{FF2B5EF4-FFF2-40B4-BE49-F238E27FC236}">
                <a16:creationId xmlns:a16="http://schemas.microsoft.com/office/drawing/2014/main" id="{6389652C-DD2B-4014-A900-A24D6CB53DB1}"/>
              </a:ext>
            </a:extLst>
          </p:cNvPr>
          <p:cNvSpPr txBox="1"/>
          <p:nvPr/>
        </p:nvSpPr>
        <p:spPr>
          <a:xfrm>
            <a:off x="3899026" y="913785"/>
            <a:ext cx="4393947" cy="432170"/>
          </a:xfrm>
          <a:prstGeom prst="rect">
            <a:avLst/>
          </a:prstGeom>
          <a:noFill/>
        </p:spPr>
        <p:txBody>
          <a:bodyPr wrap="square">
            <a:spAutoFit/>
          </a:bodyPr>
          <a:lstStyle/>
          <a:p>
            <a:pPr algn="ctr">
              <a:lnSpc>
                <a:spcPts val="1400"/>
              </a:lnSpc>
            </a:pPr>
            <a:r>
              <a:rPr lang="zh-CN" altLang="en-US" sz="1000" spc="100" dirty="0">
                <a:solidFill>
                  <a:schemeClr val="tx1">
                    <a:lumMod val="75000"/>
                    <a:lumOff val="25000"/>
                  </a:schemeClr>
                </a:solidFill>
                <a:latin typeface="字魂58号-创中黑" panose="00000500000000000000" pitchFamily="2" charset="-122"/>
                <a:ea typeface="字魂58号-创中黑" panose="00000500000000000000" pitchFamily="2" charset="-122"/>
              </a:rPr>
              <a:t>Work report refers to a comprehensive and systematic general inspection and evaluation of the work</a:t>
            </a:r>
          </a:p>
        </p:txBody>
      </p:sp>
      <p:sp>
        <p:nvSpPr>
          <p:cNvPr id="4" name="文本框 3">
            <a:extLst>
              <a:ext uri="{FF2B5EF4-FFF2-40B4-BE49-F238E27FC236}">
                <a16:creationId xmlns:a16="http://schemas.microsoft.com/office/drawing/2014/main" id="{E74DB796-D076-44D1-A0D9-BE6317318C0A}"/>
              </a:ext>
            </a:extLst>
          </p:cNvPr>
          <p:cNvSpPr txBox="1"/>
          <p:nvPr/>
        </p:nvSpPr>
        <p:spPr>
          <a:xfrm>
            <a:off x="1240555" y="3097618"/>
            <a:ext cx="1589090" cy="400110"/>
          </a:xfrm>
          <a:prstGeom prst="rect">
            <a:avLst/>
          </a:prstGeom>
          <a:noFill/>
        </p:spPr>
        <p:txBody>
          <a:bodyPr wrap="square" rtlCol="0">
            <a:spAutoFit/>
          </a:bodyPr>
          <a:lstStyle/>
          <a:p>
            <a:pPr algn="ctr"/>
            <a:r>
              <a:rPr lang="en-US" altLang="zh-CN"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HEADLINE</a:t>
            </a:r>
            <a:endParaRPr lang="zh-CN" altLang="en-US" sz="20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
        <p:nvSpPr>
          <p:cNvPr id="5" name="文本框 4">
            <a:extLst>
              <a:ext uri="{FF2B5EF4-FFF2-40B4-BE49-F238E27FC236}">
                <a16:creationId xmlns:a16="http://schemas.microsoft.com/office/drawing/2014/main" id="{936A6DA5-9CE1-44F5-ABE1-05707E8C4B1A}"/>
              </a:ext>
            </a:extLst>
          </p:cNvPr>
          <p:cNvSpPr txBox="1"/>
          <p:nvPr/>
        </p:nvSpPr>
        <p:spPr>
          <a:xfrm>
            <a:off x="1290174" y="3497728"/>
            <a:ext cx="4442389" cy="1851789"/>
          </a:xfrm>
          <a:prstGeom prst="rect">
            <a:avLst/>
          </a:prstGeom>
          <a:noFill/>
        </p:spPr>
        <p:txBody>
          <a:bodyPr wrap="square" rtlCol="0">
            <a:spAutoFit/>
          </a:bodyPr>
          <a:lstStyle/>
          <a:p>
            <a:pPr algn="just">
              <a:lnSpc>
                <a:spcPts val="2000"/>
              </a:lnSpc>
            </a:pPr>
            <a:r>
              <a:rPr lang="en-US" altLang="zh-CN"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rPr>
              <a:t>Please enter the font and title you think is appropriate in the box, and change your color, Please enter the font and title you think is appropriate in the box, Please enter the font and title you think is appropriate in the box, and change your color, Please enter the font and title you think is appropriate in the box.</a:t>
            </a: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a:p>
            <a:pPr algn="just">
              <a:lnSpc>
                <a:spcPts val="2000"/>
              </a:lnSpc>
            </a:pPr>
            <a:endParaRPr lang="zh-CN" altLang="en-US" sz="1100" spc="100" dirty="0">
              <a:solidFill>
                <a:schemeClr val="tx1">
                  <a:lumMod val="75000"/>
                  <a:lumOff val="25000"/>
                </a:schemeClr>
              </a:solidFill>
              <a:latin typeface="字魂58号-创中黑" panose="00000500000000000000" pitchFamily="2" charset="-122"/>
              <a:ea typeface="字魂58号-创中黑" panose="00000500000000000000" pitchFamily="2" charset="-122"/>
              <a:cs typeface="字魂105号-简雅黑" panose="00000500000000000000" pitchFamily="2" charset="-122"/>
            </a:endParaRPr>
          </a:p>
        </p:txBody>
      </p:sp>
      <p:sp>
        <p:nvSpPr>
          <p:cNvPr id="6" name="文本框 5">
            <a:extLst>
              <a:ext uri="{FF2B5EF4-FFF2-40B4-BE49-F238E27FC236}">
                <a16:creationId xmlns:a16="http://schemas.microsoft.com/office/drawing/2014/main" id="{4F96B6DB-7CAA-4A1D-A59A-C2439C18719D}"/>
              </a:ext>
            </a:extLst>
          </p:cNvPr>
          <p:cNvSpPr txBox="1"/>
          <p:nvPr/>
        </p:nvSpPr>
        <p:spPr>
          <a:xfrm>
            <a:off x="1290175" y="2562478"/>
            <a:ext cx="3609073" cy="461665"/>
          </a:xfrm>
          <a:prstGeom prst="rect">
            <a:avLst/>
          </a:prstGeom>
          <a:noFill/>
        </p:spPr>
        <p:txBody>
          <a:bodyPr wrap="square" rtlCol="0">
            <a:spAutoFit/>
          </a:bodyPr>
          <a:lstStyle/>
          <a:p>
            <a:pPr algn="just"/>
            <a:r>
              <a:rPr lang="en-US" altLang="zh-CN"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rPr>
              <a:t>BUSINESS SUMMARY</a:t>
            </a:r>
            <a:endParaRPr lang="zh-CN" altLang="en-US" sz="2400" spc="100" dirty="0">
              <a:solidFill>
                <a:schemeClr val="tx1">
                  <a:lumMod val="75000"/>
                  <a:lumOff val="25000"/>
                </a:schemeClr>
              </a:solidFill>
              <a:latin typeface="字魂105号-简雅黑" panose="00000500000000000000" pitchFamily="2" charset="-122"/>
              <a:ea typeface="字魂105号-简雅黑" panose="00000500000000000000" pitchFamily="2" charset="-122"/>
              <a:cs typeface="字魂105号-简雅黑" panose="00000500000000000000" pitchFamily="2" charset="-122"/>
            </a:endParaRPr>
          </a:p>
        </p:txBody>
      </p:sp>
    </p:spTree>
    <p:extLst>
      <p:ext uri="{BB962C8B-B14F-4D97-AF65-F5344CB8AC3E}">
        <p14:creationId xmlns:p14="http://schemas.microsoft.com/office/powerpoint/2010/main" val="1703910095"/>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2384</Words>
  <Application>Microsoft Office PowerPoint</Application>
  <PresentationFormat>宽屏</PresentationFormat>
  <Paragraphs>236</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等线</vt:lpstr>
      <vt:lpstr>等线 Light</vt:lpstr>
      <vt:lpstr>微软雅黑</vt:lpstr>
      <vt:lpstr>字魂105号-简雅黑</vt:lpstr>
      <vt:lpstr>字魂58号-创中黑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www.freeppt7.com</cp:keywords>
  <dc:description>www.freeppt7.com</dc:description>
  <cp:lastModifiedBy>之灵</cp:lastModifiedBy>
  <cp:revision>22</cp:revision>
  <dcterms:created xsi:type="dcterms:W3CDTF">2021-01-24T04:16:28Z</dcterms:created>
  <dcterms:modified xsi:type="dcterms:W3CDTF">2022-03-16T08:08:13Z</dcterms:modified>
</cp:coreProperties>
</file>