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9" r:id="rId4"/>
    <p:sldId id="274" r:id="rId5"/>
    <p:sldId id="277" r:id="rId6"/>
    <p:sldId id="278" r:id="rId7"/>
    <p:sldId id="279" r:id="rId8"/>
    <p:sldId id="280" r:id="rId9"/>
    <p:sldId id="281" r:id="rId10"/>
    <p:sldId id="261" r:id="rId11"/>
    <p:sldId id="283" r:id="rId12"/>
    <p:sldId id="282" r:id="rId13"/>
    <p:sldId id="284" r:id="rId14"/>
    <p:sldId id="285" r:id="rId15"/>
    <p:sldId id="275" r:id="rId16"/>
    <p:sldId id="286" r:id="rId17"/>
    <p:sldId id="287" r:id="rId18"/>
    <p:sldId id="289" r:id="rId19"/>
    <p:sldId id="288" r:id="rId20"/>
    <p:sldId id="290" r:id="rId21"/>
    <p:sldId id="276" r:id="rId22"/>
    <p:sldId id="292" r:id="rId23"/>
    <p:sldId id="291" r:id="rId24"/>
    <p:sldId id="294" r:id="rId25"/>
    <p:sldId id="293" r:id="rId26"/>
    <p:sldId id="295" r:id="rId27"/>
    <p:sldId id="1774" r:id="rId28"/>
  </p:sldIdLst>
  <p:sldSz cx="12192000" cy="6858000"/>
  <p:notesSz cx="6858000" cy="9144000"/>
  <p:embeddedFontLst>
    <p:embeddedFont>
      <p:font typeface="方正正黑简体" panose="02010600030101010101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ato Light" panose="020F0502020204030203" pitchFamily="34" charset="0"/>
      <p:regular r:id="rId36"/>
    </p:embeddedFont>
    <p:embeddedFont>
      <p:font typeface="微软雅黑" panose="020B0503020204020204" pitchFamily="34" charset="-122"/>
      <p:regular r:id="rId37"/>
      <p:bold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8462"/>
    <a:srgbClr val="EAD2B8"/>
    <a:srgbClr val="8A6031"/>
    <a:srgbClr val="172137"/>
    <a:srgbClr val="FFFFFF"/>
    <a:srgbClr val="171D34"/>
    <a:srgbClr val="272F48"/>
    <a:srgbClr val="B49374"/>
    <a:srgbClr val="EAD9C5"/>
    <a:srgbClr val="627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gradFill>
                <a:gsLst>
                  <a:gs pos="0">
                    <a:srgbClr val="EAD9C5"/>
                  </a:gs>
                  <a:gs pos="100000">
                    <a:srgbClr val="B49374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A9-4B7B-9F0E-74302516B4D7}"/>
              </c:ext>
            </c:extLst>
          </c:dPt>
          <c:dPt>
            <c:idx val="1"/>
            <c:bubble3D val="0"/>
            <c:spPr>
              <a:solidFill>
                <a:srgbClr val="B4937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A9-4B7B-9F0E-74302516B4D7}"/>
              </c:ext>
            </c:extLst>
          </c:dPt>
          <c:dPt>
            <c:idx val="2"/>
            <c:bubble3D val="0"/>
            <c:spPr>
              <a:solidFill>
                <a:srgbClr val="B49374">
                  <a:alpha val="66000"/>
                </a:srgb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A9-4B7B-9F0E-74302516B4D7}"/>
              </c:ext>
            </c:extLst>
          </c:dPt>
          <c:dPt>
            <c:idx val="3"/>
            <c:bubble3D val="0"/>
            <c:spPr>
              <a:solidFill>
                <a:srgbClr val="D9D9D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A9-4B7B-9F0E-74302516B4D7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A9-4B7B-9F0E-74302516B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AD9C5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7-41EB-A9B0-8814507D4D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AA846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F7-41EB-A9B0-8814507D4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511232"/>
        <c:axId val="44512768"/>
      </c:barChart>
      <c:catAx>
        <c:axId val="4451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44512768"/>
        <c:crosses val="autoZero"/>
        <c:auto val="1"/>
        <c:lblAlgn val="ctr"/>
        <c:lblOffset val="100"/>
        <c:noMultiLvlLbl val="0"/>
      </c:catAx>
      <c:valAx>
        <c:axId val="44512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51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宋体" panose="02020700000000000000" pitchFamily="18" charset="-122"/>
              <a:ea typeface="思源宋体" panose="02020700000000000000" pitchFamily="18" charset="-122"/>
              <a:cs typeface="思源宋体" panose="02020700000000000000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宋体" panose="02020700000000000000" pitchFamily="18" charset="-122"/>
              </a:rPr>
              <a:t>2022/3/17</a:t>
            </a:fld>
            <a:endParaRPr lang="zh-CN" altLang="en-US">
              <a:latin typeface="思源宋体" panose="02020700000000000000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宋体" panose="02020700000000000000" pitchFamily="18" charset="-122"/>
              <a:ea typeface="思源宋体" panose="02020700000000000000" pitchFamily="18" charset="-122"/>
              <a:cs typeface="思源宋体" panose="02020700000000000000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宋体" panose="02020700000000000000" pitchFamily="18" charset="-122"/>
              </a:rPr>
              <a:t>‹#›</a:t>
            </a:fld>
            <a:endParaRPr lang="zh-CN" altLang="en-US">
              <a:latin typeface="思源宋体" panose="020207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668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" panose="02020700000000000000" pitchFamily="18" charset="-122"/>
                <a:ea typeface="思源宋体" panose="02020700000000000000" pitchFamily="18" charset="-122"/>
                <a:cs typeface="思源宋体" panose="020207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" panose="02020700000000000000" pitchFamily="18" charset="-122"/>
                <a:ea typeface="思源宋体" panose="02020700000000000000" pitchFamily="18" charset="-122"/>
                <a:cs typeface="思源宋体" panose="02020700000000000000" pitchFamily="18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" panose="02020700000000000000" pitchFamily="18" charset="-122"/>
                <a:ea typeface="思源宋体" panose="02020700000000000000" pitchFamily="18" charset="-122"/>
                <a:cs typeface="思源宋体" panose="020207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" panose="02020700000000000000" pitchFamily="18" charset="-122"/>
                <a:ea typeface="思源宋体" panose="02020700000000000000" pitchFamily="18" charset="-122"/>
                <a:cs typeface="思源宋体" panose="02020700000000000000" pitchFamily="18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" panose="02020700000000000000" pitchFamily="18" charset="-122"/>
        <a:ea typeface="思源宋体" panose="02020700000000000000" pitchFamily="18" charset="-122"/>
        <a:cs typeface="思源宋体" panose="02020700000000000000" pitchFamily="18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" panose="02020700000000000000" pitchFamily="18" charset="-122"/>
        <a:ea typeface="思源宋体" panose="02020700000000000000" pitchFamily="18" charset="-122"/>
        <a:cs typeface="思源宋体" panose="02020700000000000000" pitchFamily="18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" panose="02020700000000000000" pitchFamily="18" charset="-122"/>
        <a:ea typeface="思源宋体" panose="02020700000000000000" pitchFamily="18" charset="-122"/>
        <a:cs typeface="思源宋体" panose="02020700000000000000" pitchFamily="18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" panose="02020700000000000000" pitchFamily="18" charset="-122"/>
        <a:ea typeface="思源宋体" panose="02020700000000000000" pitchFamily="18" charset="-122"/>
        <a:cs typeface="思源宋体" panose="02020700000000000000" pitchFamily="18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" panose="02020700000000000000" pitchFamily="18" charset="-122"/>
        <a:ea typeface="思源宋体" panose="02020700000000000000" pitchFamily="18" charset="-122"/>
        <a:cs typeface="思源宋体" panose="02020700000000000000" pitchFamily="18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1F1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36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152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554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861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05905" y="6463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150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031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4510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619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4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3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1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1F1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43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9519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5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70" r:id="rId17"/>
  </p:sldLayoutIdLst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25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/>
          <p:cNvSpPr/>
          <p:nvPr/>
        </p:nvSpPr>
        <p:spPr>
          <a:xfrm rot="13184398" flipH="1">
            <a:off x="4036889" y="1431611"/>
            <a:ext cx="180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任意多边形: 形状 69"/>
          <p:cNvSpPr/>
          <p:nvPr/>
        </p:nvSpPr>
        <p:spPr>
          <a:xfrm rot="16200000">
            <a:off x="8571230" y="697865"/>
            <a:ext cx="5067301" cy="2495550"/>
          </a:xfrm>
          <a:custGeom>
            <a:avLst/>
            <a:gdLst>
              <a:gd name="connsiteX0" fmla="*/ 3475172 w 4272391"/>
              <a:gd name="connsiteY0" fmla="*/ 3677797 h 3677797"/>
              <a:gd name="connsiteX1" fmla="*/ 3395451 w 4272391"/>
              <a:gd name="connsiteY1" fmla="*/ 3677797 h 3677797"/>
              <a:gd name="connsiteX2" fmla="*/ 2136197 w 4272391"/>
              <a:gd name="connsiteY2" fmla="*/ 1509793 h 3677797"/>
              <a:gd name="connsiteX3" fmla="*/ 876942 w 4272391"/>
              <a:gd name="connsiteY3" fmla="*/ 3677797 h 3677797"/>
              <a:gd name="connsiteX4" fmla="*/ 797219 w 4272391"/>
              <a:gd name="connsiteY4" fmla="*/ 3677797 h 3677797"/>
              <a:gd name="connsiteX5" fmla="*/ 2136196 w 4272391"/>
              <a:gd name="connsiteY5" fmla="*/ 1372539 h 3677797"/>
              <a:gd name="connsiteX6" fmla="*/ 3634615 w 4272391"/>
              <a:gd name="connsiteY6" fmla="*/ 3677797 h 3677797"/>
              <a:gd name="connsiteX7" fmla="*/ 3554895 w 4272391"/>
              <a:gd name="connsiteY7" fmla="*/ 3677797 h 3677797"/>
              <a:gd name="connsiteX8" fmla="*/ 2136197 w 4272391"/>
              <a:gd name="connsiteY8" fmla="*/ 1235285 h 3677797"/>
              <a:gd name="connsiteX9" fmla="*/ 717498 w 4272391"/>
              <a:gd name="connsiteY9" fmla="*/ 3677797 h 3677797"/>
              <a:gd name="connsiteX10" fmla="*/ 637775 w 4272391"/>
              <a:gd name="connsiteY10" fmla="*/ 3677797 h 3677797"/>
              <a:gd name="connsiteX11" fmla="*/ 2136196 w 4272391"/>
              <a:gd name="connsiteY11" fmla="*/ 1098030 h 3677797"/>
              <a:gd name="connsiteX12" fmla="*/ 3794059 w 4272391"/>
              <a:gd name="connsiteY12" fmla="*/ 3677797 h 3677797"/>
              <a:gd name="connsiteX13" fmla="*/ 3714338 w 4272391"/>
              <a:gd name="connsiteY13" fmla="*/ 3677797 h 3677797"/>
              <a:gd name="connsiteX14" fmla="*/ 2136197 w 4272391"/>
              <a:gd name="connsiteY14" fmla="*/ 960778 h 3677797"/>
              <a:gd name="connsiteX15" fmla="*/ 558055 w 4272391"/>
              <a:gd name="connsiteY15" fmla="*/ 3677797 h 3677797"/>
              <a:gd name="connsiteX16" fmla="*/ 478331 w 4272391"/>
              <a:gd name="connsiteY16" fmla="*/ 3677797 h 3677797"/>
              <a:gd name="connsiteX17" fmla="*/ 2136196 w 4272391"/>
              <a:gd name="connsiteY17" fmla="*/ 823523 h 3677797"/>
              <a:gd name="connsiteX18" fmla="*/ 3953504 w 4272391"/>
              <a:gd name="connsiteY18" fmla="*/ 3677797 h 3677797"/>
              <a:gd name="connsiteX19" fmla="*/ 3873782 w 4272391"/>
              <a:gd name="connsiteY19" fmla="*/ 3677797 h 3677797"/>
              <a:gd name="connsiteX20" fmla="*/ 2136197 w 4272391"/>
              <a:gd name="connsiteY20" fmla="*/ 686270 h 3677797"/>
              <a:gd name="connsiteX21" fmla="*/ 398611 w 4272391"/>
              <a:gd name="connsiteY21" fmla="*/ 3677797 h 3677797"/>
              <a:gd name="connsiteX22" fmla="*/ 318887 w 4272391"/>
              <a:gd name="connsiteY22" fmla="*/ 3677797 h 3677797"/>
              <a:gd name="connsiteX23" fmla="*/ 2136196 w 4272391"/>
              <a:gd name="connsiteY23" fmla="*/ 549015 h 3677797"/>
              <a:gd name="connsiteX24" fmla="*/ 4112947 w 4272391"/>
              <a:gd name="connsiteY24" fmla="*/ 3677797 h 3677797"/>
              <a:gd name="connsiteX25" fmla="*/ 4033226 w 4272391"/>
              <a:gd name="connsiteY25" fmla="*/ 3677797 h 3677797"/>
              <a:gd name="connsiteX26" fmla="*/ 2136197 w 4272391"/>
              <a:gd name="connsiteY26" fmla="*/ 411762 h 3677797"/>
              <a:gd name="connsiteX27" fmla="*/ 239167 w 4272391"/>
              <a:gd name="connsiteY27" fmla="*/ 3677797 h 3677797"/>
              <a:gd name="connsiteX28" fmla="*/ 159444 w 4272391"/>
              <a:gd name="connsiteY28" fmla="*/ 3677797 h 3677797"/>
              <a:gd name="connsiteX29" fmla="*/ 2136196 w 4272391"/>
              <a:gd name="connsiteY29" fmla="*/ 274508 h 3677797"/>
              <a:gd name="connsiteX30" fmla="*/ 4272391 w 4272391"/>
              <a:gd name="connsiteY30" fmla="*/ 3677797 h 3677797"/>
              <a:gd name="connsiteX31" fmla="*/ 4192670 w 4272391"/>
              <a:gd name="connsiteY31" fmla="*/ 3677797 h 3677797"/>
              <a:gd name="connsiteX32" fmla="*/ 2136197 w 4272391"/>
              <a:gd name="connsiteY32" fmla="*/ 137255 h 3677797"/>
              <a:gd name="connsiteX33" fmla="*/ 79723 w 4272391"/>
              <a:gd name="connsiteY33" fmla="*/ 3677797 h 3677797"/>
              <a:gd name="connsiteX34" fmla="*/ 0 w 4272391"/>
              <a:gd name="connsiteY34" fmla="*/ 3677797 h 3677797"/>
              <a:gd name="connsiteX35" fmla="*/ 2136196 w 4272391"/>
              <a:gd name="connsiteY35" fmla="*/ 0 h 367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72391" h="3677797">
                <a:moveTo>
                  <a:pt x="3475172" y="3677797"/>
                </a:moveTo>
                <a:lnTo>
                  <a:pt x="3395451" y="3677797"/>
                </a:lnTo>
                <a:lnTo>
                  <a:pt x="2136197" y="1509793"/>
                </a:lnTo>
                <a:lnTo>
                  <a:pt x="876942" y="3677797"/>
                </a:lnTo>
                <a:lnTo>
                  <a:pt x="797219" y="3677797"/>
                </a:lnTo>
                <a:lnTo>
                  <a:pt x="2136196" y="1372539"/>
                </a:lnTo>
                <a:close/>
                <a:moveTo>
                  <a:pt x="3634615" y="3677797"/>
                </a:moveTo>
                <a:lnTo>
                  <a:pt x="3554895" y="3677797"/>
                </a:lnTo>
                <a:lnTo>
                  <a:pt x="2136197" y="1235285"/>
                </a:lnTo>
                <a:lnTo>
                  <a:pt x="717498" y="3677797"/>
                </a:lnTo>
                <a:lnTo>
                  <a:pt x="637775" y="3677797"/>
                </a:lnTo>
                <a:lnTo>
                  <a:pt x="2136196" y="1098030"/>
                </a:lnTo>
                <a:close/>
                <a:moveTo>
                  <a:pt x="3794059" y="3677797"/>
                </a:moveTo>
                <a:lnTo>
                  <a:pt x="3714338" y="3677797"/>
                </a:lnTo>
                <a:lnTo>
                  <a:pt x="2136197" y="960778"/>
                </a:lnTo>
                <a:lnTo>
                  <a:pt x="558055" y="3677797"/>
                </a:lnTo>
                <a:lnTo>
                  <a:pt x="478331" y="3677797"/>
                </a:lnTo>
                <a:lnTo>
                  <a:pt x="2136196" y="823523"/>
                </a:lnTo>
                <a:close/>
                <a:moveTo>
                  <a:pt x="3953504" y="3677797"/>
                </a:moveTo>
                <a:lnTo>
                  <a:pt x="3873782" y="3677797"/>
                </a:lnTo>
                <a:lnTo>
                  <a:pt x="2136197" y="686270"/>
                </a:lnTo>
                <a:lnTo>
                  <a:pt x="398611" y="3677797"/>
                </a:lnTo>
                <a:lnTo>
                  <a:pt x="318887" y="3677797"/>
                </a:lnTo>
                <a:lnTo>
                  <a:pt x="2136196" y="549015"/>
                </a:lnTo>
                <a:close/>
                <a:moveTo>
                  <a:pt x="4112947" y="3677797"/>
                </a:moveTo>
                <a:lnTo>
                  <a:pt x="4033226" y="3677797"/>
                </a:lnTo>
                <a:lnTo>
                  <a:pt x="2136197" y="411762"/>
                </a:lnTo>
                <a:lnTo>
                  <a:pt x="239167" y="3677797"/>
                </a:lnTo>
                <a:lnTo>
                  <a:pt x="159444" y="3677797"/>
                </a:lnTo>
                <a:lnTo>
                  <a:pt x="2136196" y="274508"/>
                </a:lnTo>
                <a:close/>
                <a:moveTo>
                  <a:pt x="4272391" y="3677797"/>
                </a:moveTo>
                <a:lnTo>
                  <a:pt x="4192670" y="3677797"/>
                </a:lnTo>
                <a:lnTo>
                  <a:pt x="2136197" y="137255"/>
                </a:lnTo>
                <a:lnTo>
                  <a:pt x="79723" y="3677797"/>
                </a:lnTo>
                <a:lnTo>
                  <a:pt x="0" y="3677797"/>
                </a:lnTo>
                <a:lnTo>
                  <a:pt x="2136196" y="0"/>
                </a:lnTo>
                <a:close/>
              </a:path>
            </a:pathLst>
          </a:custGeom>
          <a:noFill/>
          <a:ln w="6350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任意多边形: 形状 72"/>
          <p:cNvSpPr/>
          <p:nvPr/>
        </p:nvSpPr>
        <p:spPr>
          <a:xfrm rot="5400000" flipH="1">
            <a:off x="-119243" y="4795657"/>
            <a:ext cx="2181586" cy="1943100"/>
          </a:xfrm>
          <a:custGeom>
            <a:avLst/>
            <a:gdLst>
              <a:gd name="connsiteX0" fmla="*/ 1575444 w 2181586"/>
              <a:gd name="connsiteY0" fmla="*/ 1943100 h 1943100"/>
              <a:gd name="connsiteX1" fmla="*/ 557392 w 2181586"/>
              <a:gd name="connsiteY1" fmla="*/ 725157 h 1943100"/>
              <a:gd name="connsiteX2" fmla="*/ 0 w 2181586"/>
              <a:gd name="connsiteY2" fmla="*/ 1391991 h 1943100"/>
              <a:gd name="connsiteX3" fmla="*/ 0 w 2181586"/>
              <a:gd name="connsiteY3" fmla="*/ 1464508 h 1943100"/>
              <a:gd name="connsiteX4" fmla="*/ 557393 w 2181586"/>
              <a:gd name="connsiteY4" fmla="*/ 797673 h 1943100"/>
              <a:gd name="connsiteX5" fmla="*/ 1514830 w 2181586"/>
              <a:gd name="connsiteY5" fmla="*/ 1943100 h 1943100"/>
              <a:gd name="connsiteX6" fmla="*/ 1696672 w 2181586"/>
              <a:gd name="connsiteY6" fmla="*/ 1943100 h 1943100"/>
              <a:gd name="connsiteX7" fmla="*/ 557392 w 2181586"/>
              <a:gd name="connsiteY7" fmla="*/ 580125 h 1943100"/>
              <a:gd name="connsiteX8" fmla="*/ 0 w 2181586"/>
              <a:gd name="connsiteY8" fmla="*/ 1246960 h 1943100"/>
              <a:gd name="connsiteX9" fmla="*/ 0 w 2181586"/>
              <a:gd name="connsiteY9" fmla="*/ 1319476 h 1943100"/>
              <a:gd name="connsiteX10" fmla="*/ 557393 w 2181586"/>
              <a:gd name="connsiteY10" fmla="*/ 652641 h 1943100"/>
              <a:gd name="connsiteX11" fmla="*/ 1636059 w 2181586"/>
              <a:gd name="connsiteY11" fmla="*/ 1943100 h 1943100"/>
              <a:gd name="connsiteX12" fmla="*/ 1817900 w 2181586"/>
              <a:gd name="connsiteY12" fmla="*/ 1943100 h 1943100"/>
              <a:gd name="connsiteX13" fmla="*/ 557392 w 2181586"/>
              <a:gd name="connsiteY13" fmla="*/ 435094 h 1943100"/>
              <a:gd name="connsiteX14" fmla="*/ 0 w 2181586"/>
              <a:gd name="connsiteY14" fmla="*/ 1101928 h 1943100"/>
              <a:gd name="connsiteX15" fmla="*/ 0 w 2181586"/>
              <a:gd name="connsiteY15" fmla="*/ 1174445 h 1943100"/>
              <a:gd name="connsiteX16" fmla="*/ 557393 w 2181586"/>
              <a:gd name="connsiteY16" fmla="*/ 507610 h 1943100"/>
              <a:gd name="connsiteX17" fmla="*/ 1757287 w 2181586"/>
              <a:gd name="connsiteY17" fmla="*/ 1943100 h 1943100"/>
              <a:gd name="connsiteX18" fmla="*/ 1939130 w 2181586"/>
              <a:gd name="connsiteY18" fmla="*/ 1943100 h 1943100"/>
              <a:gd name="connsiteX19" fmla="*/ 557392 w 2181586"/>
              <a:gd name="connsiteY19" fmla="*/ 290063 h 1943100"/>
              <a:gd name="connsiteX20" fmla="*/ 0 w 2181586"/>
              <a:gd name="connsiteY20" fmla="*/ 956897 h 1943100"/>
              <a:gd name="connsiteX21" fmla="*/ 0 w 2181586"/>
              <a:gd name="connsiteY21" fmla="*/ 1029414 h 1943100"/>
              <a:gd name="connsiteX22" fmla="*/ 557393 w 2181586"/>
              <a:gd name="connsiteY22" fmla="*/ 362579 h 1943100"/>
              <a:gd name="connsiteX23" fmla="*/ 1878516 w 2181586"/>
              <a:gd name="connsiteY23" fmla="*/ 1943100 h 1943100"/>
              <a:gd name="connsiteX24" fmla="*/ 2060358 w 2181586"/>
              <a:gd name="connsiteY24" fmla="*/ 1943100 h 1943100"/>
              <a:gd name="connsiteX25" fmla="*/ 557392 w 2181586"/>
              <a:gd name="connsiteY25" fmla="*/ 145032 h 1943100"/>
              <a:gd name="connsiteX26" fmla="*/ 0 w 2181586"/>
              <a:gd name="connsiteY26" fmla="*/ 811866 h 1943100"/>
              <a:gd name="connsiteX27" fmla="*/ 0 w 2181586"/>
              <a:gd name="connsiteY27" fmla="*/ 884382 h 1943100"/>
              <a:gd name="connsiteX28" fmla="*/ 557393 w 2181586"/>
              <a:gd name="connsiteY28" fmla="*/ 217547 h 1943100"/>
              <a:gd name="connsiteX29" fmla="*/ 1999744 w 2181586"/>
              <a:gd name="connsiteY29" fmla="*/ 1943100 h 1943100"/>
              <a:gd name="connsiteX30" fmla="*/ 2181586 w 2181586"/>
              <a:gd name="connsiteY30" fmla="*/ 1943100 h 1943100"/>
              <a:gd name="connsiteX31" fmla="*/ 557392 w 2181586"/>
              <a:gd name="connsiteY31" fmla="*/ 0 h 1943100"/>
              <a:gd name="connsiteX32" fmla="*/ 0 w 2181586"/>
              <a:gd name="connsiteY32" fmla="*/ 666835 h 1943100"/>
              <a:gd name="connsiteX33" fmla="*/ 0 w 2181586"/>
              <a:gd name="connsiteY33" fmla="*/ 739351 h 1943100"/>
              <a:gd name="connsiteX34" fmla="*/ 557393 w 2181586"/>
              <a:gd name="connsiteY34" fmla="*/ 72516 h 1943100"/>
              <a:gd name="connsiteX35" fmla="*/ 2120973 w 2181586"/>
              <a:gd name="connsiteY35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81586" h="1943100">
                <a:moveTo>
                  <a:pt x="1575444" y="1943100"/>
                </a:moveTo>
                <a:lnTo>
                  <a:pt x="557392" y="725157"/>
                </a:lnTo>
                <a:lnTo>
                  <a:pt x="0" y="1391991"/>
                </a:lnTo>
                <a:lnTo>
                  <a:pt x="0" y="1464508"/>
                </a:lnTo>
                <a:lnTo>
                  <a:pt x="557393" y="797673"/>
                </a:lnTo>
                <a:lnTo>
                  <a:pt x="1514830" y="1943100"/>
                </a:lnTo>
                <a:close/>
                <a:moveTo>
                  <a:pt x="1696672" y="1943100"/>
                </a:moveTo>
                <a:lnTo>
                  <a:pt x="557392" y="580125"/>
                </a:lnTo>
                <a:lnTo>
                  <a:pt x="0" y="1246960"/>
                </a:lnTo>
                <a:lnTo>
                  <a:pt x="0" y="1319476"/>
                </a:lnTo>
                <a:lnTo>
                  <a:pt x="557393" y="652641"/>
                </a:lnTo>
                <a:lnTo>
                  <a:pt x="1636059" y="1943100"/>
                </a:lnTo>
                <a:close/>
                <a:moveTo>
                  <a:pt x="1817900" y="1943100"/>
                </a:moveTo>
                <a:lnTo>
                  <a:pt x="557392" y="435094"/>
                </a:lnTo>
                <a:lnTo>
                  <a:pt x="0" y="1101928"/>
                </a:lnTo>
                <a:lnTo>
                  <a:pt x="0" y="1174445"/>
                </a:lnTo>
                <a:lnTo>
                  <a:pt x="557393" y="507610"/>
                </a:lnTo>
                <a:lnTo>
                  <a:pt x="1757287" y="1943100"/>
                </a:lnTo>
                <a:close/>
                <a:moveTo>
                  <a:pt x="1939130" y="1943100"/>
                </a:moveTo>
                <a:lnTo>
                  <a:pt x="557392" y="290063"/>
                </a:lnTo>
                <a:lnTo>
                  <a:pt x="0" y="956897"/>
                </a:lnTo>
                <a:lnTo>
                  <a:pt x="0" y="1029414"/>
                </a:lnTo>
                <a:lnTo>
                  <a:pt x="557393" y="362579"/>
                </a:lnTo>
                <a:lnTo>
                  <a:pt x="1878516" y="1943100"/>
                </a:lnTo>
                <a:close/>
                <a:moveTo>
                  <a:pt x="2060358" y="1943100"/>
                </a:moveTo>
                <a:lnTo>
                  <a:pt x="557392" y="145032"/>
                </a:lnTo>
                <a:lnTo>
                  <a:pt x="0" y="811866"/>
                </a:lnTo>
                <a:lnTo>
                  <a:pt x="0" y="884382"/>
                </a:lnTo>
                <a:lnTo>
                  <a:pt x="557393" y="217547"/>
                </a:lnTo>
                <a:lnTo>
                  <a:pt x="1999744" y="1943100"/>
                </a:lnTo>
                <a:close/>
                <a:moveTo>
                  <a:pt x="2181586" y="1943100"/>
                </a:moveTo>
                <a:lnTo>
                  <a:pt x="557392" y="0"/>
                </a:lnTo>
                <a:lnTo>
                  <a:pt x="0" y="666835"/>
                </a:lnTo>
                <a:lnTo>
                  <a:pt x="0" y="739351"/>
                </a:lnTo>
                <a:lnTo>
                  <a:pt x="557393" y="72516"/>
                </a:lnTo>
                <a:lnTo>
                  <a:pt x="2120973" y="1943100"/>
                </a:lnTo>
                <a:close/>
              </a:path>
            </a:pathLst>
          </a:custGeom>
          <a:noFill/>
          <a:ln w="1905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13184398" flipH="1">
            <a:off x="9834489" y="-1589793"/>
            <a:ext cx="18000" cy="4523362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>
          <a:xfrm rot="13184398" flipH="1">
            <a:off x="2832926" y="-1592256"/>
            <a:ext cx="180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: 形状 21"/>
          <p:cNvSpPr/>
          <p:nvPr/>
        </p:nvSpPr>
        <p:spPr>
          <a:xfrm rot="13184398" flipH="1">
            <a:off x="8633397" y="4821532"/>
            <a:ext cx="18000" cy="3780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: 形状 22"/>
          <p:cNvSpPr/>
          <p:nvPr/>
        </p:nvSpPr>
        <p:spPr>
          <a:xfrm rot="13184398" flipH="1">
            <a:off x="7613818" y="3378335"/>
            <a:ext cx="18000" cy="3168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 rot="13184398" flipH="1">
            <a:off x="3675460" y="3859206"/>
            <a:ext cx="180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1953260" y="-603250"/>
            <a:ext cx="8054975" cy="8064500"/>
          </a:xfrm>
          <a:prstGeom prst="diamond">
            <a:avLst/>
          </a:prstGeom>
          <a:solidFill>
            <a:srgbClr val="EEEEF0">
              <a:alpha val="8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3026" y="2868545"/>
            <a:ext cx="9735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HIGH–END PPT TEMPLATES</a:t>
            </a:r>
            <a:endParaRPr lang="zh-CN" altLang="en-US" sz="48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4" name="TextBox 32"/>
          <p:cNvSpPr txBox="1"/>
          <p:nvPr/>
        </p:nvSpPr>
        <p:spPr>
          <a:xfrm>
            <a:off x="2660127" y="3879102"/>
            <a:ext cx="687174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aseline="30000" dirty="0">
                <a:solidFill>
                  <a:srgbClr val="B49374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6C014B01-5022-41AA-9349-A05FC0C97FC1}"/>
              </a:ext>
            </a:extLst>
          </p:cNvPr>
          <p:cNvSpPr/>
          <p:nvPr/>
        </p:nvSpPr>
        <p:spPr>
          <a:xfrm>
            <a:off x="5147035" y="40931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EAD2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6" name="TextBox 3">
            <a:hlinkClick r:id="rId2"/>
            <a:extLst>
              <a:ext uri="{FF2B5EF4-FFF2-40B4-BE49-F238E27FC236}">
                <a16:creationId xmlns:a16="http://schemas.microsoft.com/office/drawing/2014/main" id="{AAFF6DB9-F820-4EDC-A1B3-BABBD97530CD}"/>
              </a:ext>
            </a:extLst>
          </p:cNvPr>
          <p:cNvSpPr txBox="1"/>
          <p:nvPr/>
        </p:nvSpPr>
        <p:spPr>
          <a:xfrm>
            <a:off x="3381079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8A603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8A603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43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Add title text</a:t>
            </a:r>
            <a:endParaRPr lang="zh-CN" altLang="en-US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sp>
        <p:nvSpPr>
          <p:cNvPr id="4" name="任意多边形 5"/>
          <p:cNvSpPr/>
          <p:nvPr/>
        </p:nvSpPr>
        <p:spPr>
          <a:xfrm>
            <a:off x="8920432" y="2533759"/>
            <a:ext cx="2291154" cy="1619935"/>
          </a:xfrm>
          <a:custGeom>
            <a:avLst/>
            <a:gdLst>
              <a:gd name="connsiteX0" fmla="*/ 105651 w 2291154"/>
              <a:gd name="connsiteY0" fmla="*/ 105614 h 1619935"/>
              <a:gd name="connsiteX1" fmla="*/ 105651 w 2291154"/>
              <a:gd name="connsiteY1" fmla="*/ 1514321 h 1619935"/>
              <a:gd name="connsiteX2" fmla="*/ 2185504 w 2291154"/>
              <a:gd name="connsiteY2" fmla="*/ 1514321 h 1619935"/>
              <a:gd name="connsiteX3" fmla="*/ 2185504 w 2291154"/>
              <a:gd name="connsiteY3" fmla="*/ 105614 h 1619935"/>
              <a:gd name="connsiteX4" fmla="*/ 0 w 2291154"/>
              <a:gd name="connsiteY4" fmla="*/ 0 h 1619935"/>
              <a:gd name="connsiteX5" fmla="*/ 2291154 w 2291154"/>
              <a:gd name="connsiteY5" fmla="*/ 0 h 1619935"/>
              <a:gd name="connsiteX6" fmla="*/ 2291154 w 2291154"/>
              <a:gd name="connsiteY6" fmla="*/ 1619935 h 1619935"/>
              <a:gd name="connsiteX7" fmla="*/ 0 w 2291154"/>
              <a:gd name="connsiteY7" fmla="*/ 1619935 h 161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154" h="1619935">
                <a:moveTo>
                  <a:pt x="105651" y="105614"/>
                </a:moveTo>
                <a:lnTo>
                  <a:pt x="105651" y="1514321"/>
                </a:lnTo>
                <a:lnTo>
                  <a:pt x="2185504" y="1514321"/>
                </a:lnTo>
                <a:lnTo>
                  <a:pt x="2185504" y="105614"/>
                </a:lnTo>
                <a:close/>
                <a:moveTo>
                  <a:pt x="0" y="0"/>
                </a:moveTo>
                <a:lnTo>
                  <a:pt x="2291154" y="0"/>
                </a:lnTo>
                <a:lnTo>
                  <a:pt x="2291154" y="1619935"/>
                </a:lnTo>
                <a:lnTo>
                  <a:pt x="0" y="1619935"/>
                </a:lnTo>
                <a:close/>
              </a:path>
            </a:pathLst>
          </a:custGeom>
          <a:solidFill>
            <a:srgbClr val="D5B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8"/>
          <p:cNvSpPr/>
          <p:nvPr/>
        </p:nvSpPr>
        <p:spPr>
          <a:xfrm flipH="1" flipV="1">
            <a:off x="8920432" y="3343727"/>
            <a:ext cx="2291154" cy="809967"/>
          </a:xfrm>
          <a:custGeom>
            <a:avLst/>
            <a:gdLst>
              <a:gd name="connsiteX0" fmla="*/ 0 w 2291154"/>
              <a:gd name="connsiteY0" fmla="*/ 0 h 809967"/>
              <a:gd name="connsiteX1" fmla="*/ 2291154 w 2291154"/>
              <a:gd name="connsiteY1" fmla="*/ 0 h 809967"/>
              <a:gd name="connsiteX2" fmla="*/ 2291154 w 2291154"/>
              <a:gd name="connsiteY2" fmla="*/ 809967 h 809967"/>
              <a:gd name="connsiteX3" fmla="*/ 2185504 w 2291154"/>
              <a:gd name="connsiteY3" fmla="*/ 809967 h 809967"/>
              <a:gd name="connsiteX4" fmla="*/ 2185504 w 2291154"/>
              <a:gd name="connsiteY4" fmla="*/ 105614 h 809967"/>
              <a:gd name="connsiteX5" fmla="*/ 105651 w 2291154"/>
              <a:gd name="connsiteY5" fmla="*/ 105614 h 809967"/>
              <a:gd name="connsiteX6" fmla="*/ 105651 w 2291154"/>
              <a:gd name="connsiteY6" fmla="*/ 809967 h 809967"/>
              <a:gd name="connsiteX7" fmla="*/ 0 w 2291154"/>
              <a:gd name="connsiteY7" fmla="*/ 809967 h 80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154" h="809967">
                <a:moveTo>
                  <a:pt x="0" y="0"/>
                </a:moveTo>
                <a:lnTo>
                  <a:pt x="2291154" y="0"/>
                </a:lnTo>
                <a:lnTo>
                  <a:pt x="2291154" y="809967"/>
                </a:lnTo>
                <a:lnTo>
                  <a:pt x="2185504" y="809967"/>
                </a:lnTo>
                <a:lnTo>
                  <a:pt x="2185504" y="105614"/>
                </a:lnTo>
                <a:lnTo>
                  <a:pt x="105651" y="105614"/>
                </a:lnTo>
                <a:lnTo>
                  <a:pt x="105651" y="809967"/>
                </a:lnTo>
                <a:lnTo>
                  <a:pt x="0" y="8099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84934" y="2694691"/>
            <a:ext cx="1962150" cy="1301750"/>
          </a:xfrm>
          <a:prstGeom prst="rect">
            <a:avLst/>
          </a:prstGeom>
          <a:noFill/>
          <a:ln w="19050">
            <a:solidFill>
              <a:srgbClr val="B49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84934" y="4383564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B49374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B49374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29663" y="4833110"/>
            <a:ext cx="2072692" cy="1096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ts val="2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任意多边形 45"/>
          <p:cNvSpPr/>
          <p:nvPr/>
        </p:nvSpPr>
        <p:spPr>
          <a:xfrm>
            <a:off x="1144804" y="2533759"/>
            <a:ext cx="2291154" cy="1619935"/>
          </a:xfrm>
          <a:custGeom>
            <a:avLst/>
            <a:gdLst>
              <a:gd name="connsiteX0" fmla="*/ 105651 w 2291154"/>
              <a:gd name="connsiteY0" fmla="*/ 105614 h 1619935"/>
              <a:gd name="connsiteX1" fmla="*/ 105651 w 2291154"/>
              <a:gd name="connsiteY1" fmla="*/ 1514321 h 1619935"/>
              <a:gd name="connsiteX2" fmla="*/ 2185504 w 2291154"/>
              <a:gd name="connsiteY2" fmla="*/ 1514321 h 1619935"/>
              <a:gd name="connsiteX3" fmla="*/ 2185504 w 2291154"/>
              <a:gd name="connsiteY3" fmla="*/ 105614 h 1619935"/>
              <a:gd name="connsiteX4" fmla="*/ 0 w 2291154"/>
              <a:gd name="connsiteY4" fmla="*/ 0 h 1619935"/>
              <a:gd name="connsiteX5" fmla="*/ 2291154 w 2291154"/>
              <a:gd name="connsiteY5" fmla="*/ 0 h 1619935"/>
              <a:gd name="connsiteX6" fmla="*/ 2291154 w 2291154"/>
              <a:gd name="connsiteY6" fmla="*/ 1619935 h 1619935"/>
              <a:gd name="connsiteX7" fmla="*/ 0 w 2291154"/>
              <a:gd name="connsiteY7" fmla="*/ 1619935 h 161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154" h="1619935">
                <a:moveTo>
                  <a:pt x="105651" y="105614"/>
                </a:moveTo>
                <a:lnTo>
                  <a:pt x="105651" y="1514321"/>
                </a:lnTo>
                <a:lnTo>
                  <a:pt x="2185504" y="1514321"/>
                </a:lnTo>
                <a:lnTo>
                  <a:pt x="2185504" y="105614"/>
                </a:lnTo>
                <a:close/>
                <a:moveTo>
                  <a:pt x="0" y="0"/>
                </a:moveTo>
                <a:lnTo>
                  <a:pt x="2291154" y="0"/>
                </a:lnTo>
                <a:lnTo>
                  <a:pt x="2291154" y="1619935"/>
                </a:lnTo>
                <a:lnTo>
                  <a:pt x="0" y="1619935"/>
                </a:lnTo>
                <a:close/>
              </a:path>
            </a:pathLst>
          </a:custGeom>
          <a:solidFill>
            <a:srgbClr val="D5B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 46"/>
          <p:cNvSpPr/>
          <p:nvPr/>
        </p:nvSpPr>
        <p:spPr>
          <a:xfrm flipH="1" flipV="1">
            <a:off x="1135279" y="3343727"/>
            <a:ext cx="2291154" cy="809967"/>
          </a:xfrm>
          <a:custGeom>
            <a:avLst/>
            <a:gdLst>
              <a:gd name="connsiteX0" fmla="*/ 0 w 2291154"/>
              <a:gd name="connsiteY0" fmla="*/ 0 h 809967"/>
              <a:gd name="connsiteX1" fmla="*/ 2291154 w 2291154"/>
              <a:gd name="connsiteY1" fmla="*/ 0 h 809967"/>
              <a:gd name="connsiteX2" fmla="*/ 2291154 w 2291154"/>
              <a:gd name="connsiteY2" fmla="*/ 809967 h 809967"/>
              <a:gd name="connsiteX3" fmla="*/ 2185504 w 2291154"/>
              <a:gd name="connsiteY3" fmla="*/ 809967 h 809967"/>
              <a:gd name="connsiteX4" fmla="*/ 2185504 w 2291154"/>
              <a:gd name="connsiteY4" fmla="*/ 105614 h 809967"/>
              <a:gd name="connsiteX5" fmla="*/ 105651 w 2291154"/>
              <a:gd name="connsiteY5" fmla="*/ 105614 h 809967"/>
              <a:gd name="connsiteX6" fmla="*/ 105651 w 2291154"/>
              <a:gd name="connsiteY6" fmla="*/ 809967 h 809967"/>
              <a:gd name="connsiteX7" fmla="*/ 0 w 2291154"/>
              <a:gd name="connsiteY7" fmla="*/ 809967 h 80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154" h="809967">
                <a:moveTo>
                  <a:pt x="0" y="0"/>
                </a:moveTo>
                <a:lnTo>
                  <a:pt x="2291154" y="0"/>
                </a:lnTo>
                <a:lnTo>
                  <a:pt x="2291154" y="809967"/>
                </a:lnTo>
                <a:lnTo>
                  <a:pt x="2185504" y="809967"/>
                </a:lnTo>
                <a:lnTo>
                  <a:pt x="2185504" y="105614"/>
                </a:lnTo>
                <a:lnTo>
                  <a:pt x="105651" y="105614"/>
                </a:lnTo>
                <a:lnTo>
                  <a:pt x="105651" y="809967"/>
                </a:lnTo>
                <a:lnTo>
                  <a:pt x="0" y="8099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99781" y="2694691"/>
            <a:ext cx="1962150" cy="1301750"/>
          </a:xfrm>
          <a:prstGeom prst="rect">
            <a:avLst/>
          </a:prstGeom>
          <a:noFill/>
          <a:ln w="19050">
            <a:solidFill>
              <a:srgbClr val="B49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99781" y="4383564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B49374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B49374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44510" y="4833110"/>
            <a:ext cx="2072692" cy="1096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ts val="2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任意多边形 55"/>
          <p:cNvSpPr/>
          <p:nvPr/>
        </p:nvSpPr>
        <p:spPr>
          <a:xfrm>
            <a:off x="3739855" y="2533759"/>
            <a:ext cx="2291154" cy="1619935"/>
          </a:xfrm>
          <a:custGeom>
            <a:avLst/>
            <a:gdLst>
              <a:gd name="connsiteX0" fmla="*/ 105651 w 2291154"/>
              <a:gd name="connsiteY0" fmla="*/ 105614 h 1619935"/>
              <a:gd name="connsiteX1" fmla="*/ 105651 w 2291154"/>
              <a:gd name="connsiteY1" fmla="*/ 1514321 h 1619935"/>
              <a:gd name="connsiteX2" fmla="*/ 2185504 w 2291154"/>
              <a:gd name="connsiteY2" fmla="*/ 1514321 h 1619935"/>
              <a:gd name="connsiteX3" fmla="*/ 2185504 w 2291154"/>
              <a:gd name="connsiteY3" fmla="*/ 105614 h 1619935"/>
              <a:gd name="connsiteX4" fmla="*/ 0 w 2291154"/>
              <a:gd name="connsiteY4" fmla="*/ 0 h 1619935"/>
              <a:gd name="connsiteX5" fmla="*/ 2291154 w 2291154"/>
              <a:gd name="connsiteY5" fmla="*/ 0 h 1619935"/>
              <a:gd name="connsiteX6" fmla="*/ 2291154 w 2291154"/>
              <a:gd name="connsiteY6" fmla="*/ 1619935 h 1619935"/>
              <a:gd name="connsiteX7" fmla="*/ 0 w 2291154"/>
              <a:gd name="connsiteY7" fmla="*/ 1619935 h 161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154" h="1619935">
                <a:moveTo>
                  <a:pt x="105651" y="105614"/>
                </a:moveTo>
                <a:lnTo>
                  <a:pt x="105651" y="1514321"/>
                </a:lnTo>
                <a:lnTo>
                  <a:pt x="2185504" y="1514321"/>
                </a:lnTo>
                <a:lnTo>
                  <a:pt x="2185504" y="105614"/>
                </a:lnTo>
                <a:close/>
                <a:moveTo>
                  <a:pt x="0" y="0"/>
                </a:moveTo>
                <a:lnTo>
                  <a:pt x="2291154" y="0"/>
                </a:lnTo>
                <a:lnTo>
                  <a:pt x="2291154" y="1619935"/>
                </a:lnTo>
                <a:lnTo>
                  <a:pt x="0" y="1619935"/>
                </a:lnTo>
                <a:close/>
              </a:path>
            </a:pathLst>
          </a:custGeom>
          <a:solidFill>
            <a:srgbClr val="D5B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 56"/>
          <p:cNvSpPr/>
          <p:nvPr/>
        </p:nvSpPr>
        <p:spPr>
          <a:xfrm flipH="1" flipV="1">
            <a:off x="3730330" y="3343727"/>
            <a:ext cx="2291154" cy="809967"/>
          </a:xfrm>
          <a:custGeom>
            <a:avLst/>
            <a:gdLst>
              <a:gd name="connsiteX0" fmla="*/ 0 w 2291154"/>
              <a:gd name="connsiteY0" fmla="*/ 0 h 809967"/>
              <a:gd name="connsiteX1" fmla="*/ 2291154 w 2291154"/>
              <a:gd name="connsiteY1" fmla="*/ 0 h 809967"/>
              <a:gd name="connsiteX2" fmla="*/ 2291154 w 2291154"/>
              <a:gd name="connsiteY2" fmla="*/ 809967 h 809967"/>
              <a:gd name="connsiteX3" fmla="*/ 2185504 w 2291154"/>
              <a:gd name="connsiteY3" fmla="*/ 809967 h 809967"/>
              <a:gd name="connsiteX4" fmla="*/ 2185504 w 2291154"/>
              <a:gd name="connsiteY4" fmla="*/ 105614 h 809967"/>
              <a:gd name="connsiteX5" fmla="*/ 105651 w 2291154"/>
              <a:gd name="connsiteY5" fmla="*/ 105614 h 809967"/>
              <a:gd name="connsiteX6" fmla="*/ 105651 w 2291154"/>
              <a:gd name="connsiteY6" fmla="*/ 809967 h 809967"/>
              <a:gd name="connsiteX7" fmla="*/ 0 w 2291154"/>
              <a:gd name="connsiteY7" fmla="*/ 809967 h 80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154" h="809967">
                <a:moveTo>
                  <a:pt x="0" y="0"/>
                </a:moveTo>
                <a:lnTo>
                  <a:pt x="2291154" y="0"/>
                </a:lnTo>
                <a:lnTo>
                  <a:pt x="2291154" y="809967"/>
                </a:lnTo>
                <a:lnTo>
                  <a:pt x="2185504" y="809967"/>
                </a:lnTo>
                <a:lnTo>
                  <a:pt x="2185504" y="105614"/>
                </a:lnTo>
                <a:lnTo>
                  <a:pt x="105651" y="105614"/>
                </a:lnTo>
                <a:lnTo>
                  <a:pt x="105651" y="809967"/>
                </a:lnTo>
                <a:lnTo>
                  <a:pt x="0" y="8099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94832" y="2694691"/>
            <a:ext cx="1962150" cy="1301750"/>
          </a:xfrm>
          <a:prstGeom prst="rect">
            <a:avLst/>
          </a:prstGeom>
          <a:noFill/>
          <a:ln w="19050">
            <a:solidFill>
              <a:srgbClr val="B49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arrow-pointing-left-circular-button_20407"/>
          <p:cNvSpPr>
            <a:spLocks noChangeAspect="1"/>
          </p:cNvSpPr>
          <p:nvPr/>
        </p:nvSpPr>
        <p:spPr bwMode="auto">
          <a:xfrm>
            <a:off x="4508091" y="2969348"/>
            <a:ext cx="720310" cy="792218"/>
          </a:xfrm>
          <a:custGeom>
            <a:avLst/>
            <a:gdLst>
              <a:gd name="connsiteX0" fmla="*/ 458312 w 547887"/>
              <a:gd name="connsiteY0" fmla="*/ 414273 h 602581"/>
              <a:gd name="connsiteX1" fmla="*/ 543041 w 547887"/>
              <a:gd name="connsiteY1" fmla="*/ 498842 h 602581"/>
              <a:gd name="connsiteX2" fmla="*/ 547349 w 547887"/>
              <a:gd name="connsiteY2" fmla="*/ 514609 h 602581"/>
              <a:gd name="connsiteX3" fmla="*/ 534424 w 547887"/>
              <a:gd name="connsiteY3" fmla="*/ 526076 h 602581"/>
              <a:gd name="connsiteX4" fmla="*/ 481289 w 547887"/>
              <a:gd name="connsiteY4" fmla="*/ 536109 h 602581"/>
              <a:gd name="connsiteX5" fmla="*/ 471236 w 547887"/>
              <a:gd name="connsiteY5" fmla="*/ 589144 h 602581"/>
              <a:gd name="connsiteX6" fmla="*/ 459748 w 547887"/>
              <a:gd name="connsiteY6" fmla="*/ 602044 h 602581"/>
              <a:gd name="connsiteX7" fmla="*/ 443951 w 547887"/>
              <a:gd name="connsiteY7" fmla="*/ 597744 h 602581"/>
              <a:gd name="connsiteX8" fmla="*/ 333372 w 547887"/>
              <a:gd name="connsiteY8" fmla="*/ 487375 h 602581"/>
              <a:gd name="connsiteX9" fmla="*/ 341989 w 547887"/>
              <a:gd name="connsiteY9" fmla="*/ 480208 h 602581"/>
              <a:gd name="connsiteX10" fmla="*/ 347733 w 547887"/>
              <a:gd name="connsiteY10" fmla="*/ 477341 h 602581"/>
              <a:gd name="connsiteX11" fmla="*/ 396560 w 547887"/>
              <a:gd name="connsiteY11" fmla="*/ 484508 h 602581"/>
              <a:gd name="connsiteX12" fmla="*/ 433898 w 547887"/>
              <a:gd name="connsiteY12" fmla="*/ 475908 h 602581"/>
              <a:gd name="connsiteX13" fmla="*/ 454003 w 547887"/>
              <a:gd name="connsiteY13" fmla="*/ 442941 h 602581"/>
              <a:gd name="connsiteX14" fmla="*/ 88068 w 547887"/>
              <a:gd name="connsiteY14" fmla="*/ 414273 h 602581"/>
              <a:gd name="connsiteX15" fmla="*/ 92373 w 547887"/>
              <a:gd name="connsiteY15" fmla="*/ 442941 h 602581"/>
              <a:gd name="connsiteX16" fmla="*/ 112462 w 547887"/>
              <a:gd name="connsiteY16" fmla="*/ 475908 h 602581"/>
              <a:gd name="connsiteX17" fmla="*/ 149770 w 547887"/>
              <a:gd name="connsiteY17" fmla="*/ 484508 h 602581"/>
              <a:gd name="connsiteX18" fmla="*/ 198558 w 547887"/>
              <a:gd name="connsiteY18" fmla="*/ 477341 h 602581"/>
              <a:gd name="connsiteX19" fmla="*/ 205732 w 547887"/>
              <a:gd name="connsiteY19" fmla="*/ 480208 h 602581"/>
              <a:gd name="connsiteX20" fmla="*/ 212907 w 547887"/>
              <a:gd name="connsiteY20" fmla="*/ 487375 h 602581"/>
              <a:gd name="connsiteX21" fmla="*/ 103853 w 547887"/>
              <a:gd name="connsiteY21" fmla="*/ 597744 h 602581"/>
              <a:gd name="connsiteX22" fmla="*/ 86633 w 547887"/>
              <a:gd name="connsiteY22" fmla="*/ 602044 h 602581"/>
              <a:gd name="connsiteX23" fmla="*/ 76589 w 547887"/>
              <a:gd name="connsiteY23" fmla="*/ 589144 h 602581"/>
              <a:gd name="connsiteX24" fmla="*/ 66545 w 547887"/>
              <a:gd name="connsiteY24" fmla="*/ 536109 h 602581"/>
              <a:gd name="connsiteX25" fmla="*/ 12017 w 547887"/>
              <a:gd name="connsiteY25" fmla="*/ 526076 h 602581"/>
              <a:gd name="connsiteX26" fmla="*/ 538 w 547887"/>
              <a:gd name="connsiteY26" fmla="*/ 514609 h 602581"/>
              <a:gd name="connsiteX27" fmla="*/ 4843 w 547887"/>
              <a:gd name="connsiteY27" fmla="*/ 498842 h 602581"/>
              <a:gd name="connsiteX28" fmla="*/ 273945 w 547887"/>
              <a:gd name="connsiteY28" fmla="*/ 94487 h 602581"/>
              <a:gd name="connsiteX29" fmla="*/ 428321 w 547887"/>
              <a:gd name="connsiteY29" fmla="*/ 249322 h 602581"/>
              <a:gd name="connsiteX30" fmla="*/ 273945 w 547887"/>
              <a:gd name="connsiteY30" fmla="*/ 404157 h 602581"/>
              <a:gd name="connsiteX31" fmla="*/ 119569 w 547887"/>
              <a:gd name="connsiteY31" fmla="*/ 249322 h 602581"/>
              <a:gd name="connsiteX32" fmla="*/ 273945 w 547887"/>
              <a:gd name="connsiteY32" fmla="*/ 94487 h 602581"/>
              <a:gd name="connsiteX33" fmla="*/ 273254 w 547887"/>
              <a:gd name="connsiteY33" fmla="*/ 68790 h 602581"/>
              <a:gd name="connsiteX34" fmla="*/ 92381 w 547887"/>
              <a:gd name="connsiteY34" fmla="*/ 249364 h 602581"/>
              <a:gd name="connsiteX35" fmla="*/ 273254 w 547887"/>
              <a:gd name="connsiteY35" fmla="*/ 431371 h 602581"/>
              <a:gd name="connsiteX36" fmla="*/ 454127 w 547887"/>
              <a:gd name="connsiteY36" fmla="*/ 249364 h 602581"/>
              <a:gd name="connsiteX37" fmla="*/ 273254 w 547887"/>
              <a:gd name="connsiteY37" fmla="*/ 68790 h 602581"/>
              <a:gd name="connsiteX38" fmla="*/ 273254 w 547887"/>
              <a:gd name="connsiteY38" fmla="*/ 0 h 602581"/>
              <a:gd name="connsiteX39" fmla="*/ 293351 w 547887"/>
              <a:gd name="connsiteY39" fmla="*/ 8599 h 602581"/>
              <a:gd name="connsiteX40" fmla="*/ 327803 w 547887"/>
              <a:gd name="connsiteY40" fmla="*/ 42994 h 602581"/>
              <a:gd name="connsiteX41" fmla="*/ 353642 w 547887"/>
              <a:gd name="connsiteY41" fmla="*/ 51592 h 602581"/>
              <a:gd name="connsiteX42" fmla="*/ 399578 w 547887"/>
              <a:gd name="connsiteY42" fmla="*/ 42994 h 602581"/>
              <a:gd name="connsiteX43" fmla="*/ 422546 w 547887"/>
              <a:gd name="connsiteY43" fmla="*/ 48726 h 602581"/>
              <a:gd name="connsiteX44" fmla="*/ 434030 w 547887"/>
              <a:gd name="connsiteY44" fmla="*/ 68790 h 602581"/>
              <a:gd name="connsiteX45" fmla="*/ 441207 w 547887"/>
              <a:gd name="connsiteY45" fmla="*/ 114650 h 602581"/>
              <a:gd name="connsiteX46" fmla="*/ 456998 w 547887"/>
              <a:gd name="connsiteY46" fmla="*/ 137580 h 602581"/>
              <a:gd name="connsiteX47" fmla="*/ 500063 w 547887"/>
              <a:gd name="connsiteY47" fmla="*/ 157644 h 602581"/>
              <a:gd name="connsiteX48" fmla="*/ 514418 w 547887"/>
              <a:gd name="connsiteY48" fmla="*/ 174841 h 602581"/>
              <a:gd name="connsiteX49" fmla="*/ 512983 w 547887"/>
              <a:gd name="connsiteY49" fmla="*/ 197771 h 602581"/>
              <a:gd name="connsiteX50" fmla="*/ 491450 w 547887"/>
              <a:gd name="connsiteY50" fmla="*/ 240765 h 602581"/>
              <a:gd name="connsiteX51" fmla="*/ 491450 w 547887"/>
              <a:gd name="connsiteY51" fmla="*/ 267994 h 602581"/>
              <a:gd name="connsiteX52" fmla="*/ 512983 w 547887"/>
              <a:gd name="connsiteY52" fmla="*/ 309555 h 602581"/>
              <a:gd name="connsiteX53" fmla="*/ 514418 w 547887"/>
              <a:gd name="connsiteY53" fmla="*/ 332485 h 602581"/>
              <a:gd name="connsiteX54" fmla="*/ 500063 w 547887"/>
              <a:gd name="connsiteY54" fmla="*/ 349683 h 602581"/>
              <a:gd name="connsiteX55" fmla="*/ 456998 w 547887"/>
              <a:gd name="connsiteY55" fmla="*/ 371180 h 602581"/>
              <a:gd name="connsiteX56" fmla="*/ 441207 w 547887"/>
              <a:gd name="connsiteY56" fmla="*/ 392676 h 602581"/>
              <a:gd name="connsiteX57" fmla="*/ 434030 w 547887"/>
              <a:gd name="connsiteY57" fmla="*/ 439970 h 602581"/>
              <a:gd name="connsiteX58" fmla="*/ 422546 w 547887"/>
              <a:gd name="connsiteY58" fmla="*/ 460034 h 602581"/>
              <a:gd name="connsiteX59" fmla="*/ 399578 w 547887"/>
              <a:gd name="connsiteY59" fmla="*/ 464333 h 602581"/>
              <a:gd name="connsiteX60" fmla="*/ 352207 w 547887"/>
              <a:gd name="connsiteY60" fmla="*/ 457168 h 602581"/>
              <a:gd name="connsiteX61" fmla="*/ 327803 w 547887"/>
              <a:gd name="connsiteY61" fmla="*/ 465766 h 602581"/>
              <a:gd name="connsiteX62" fmla="*/ 293351 w 547887"/>
              <a:gd name="connsiteY62" fmla="*/ 500161 h 602581"/>
              <a:gd name="connsiteX63" fmla="*/ 273254 w 547887"/>
              <a:gd name="connsiteY63" fmla="*/ 508760 h 602581"/>
              <a:gd name="connsiteX64" fmla="*/ 253157 w 547887"/>
              <a:gd name="connsiteY64" fmla="*/ 500161 h 602581"/>
              <a:gd name="connsiteX65" fmla="*/ 220141 w 547887"/>
              <a:gd name="connsiteY65" fmla="*/ 465766 h 602581"/>
              <a:gd name="connsiteX66" fmla="*/ 194301 w 547887"/>
              <a:gd name="connsiteY66" fmla="*/ 457168 h 602581"/>
              <a:gd name="connsiteX67" fmla="*/ 146930 w 547887"/>
              <a:gd name="connsiteY67" fmla="*/ 464333 h 602581"/>
              <a:gd name="connsiteX68" fmla="*/ 125397 w 547887"/>
              <a:gd name="connsiteY68" fmla="*/ 460034 h 602581"/>
              <a:gd name="connsiteX69" fmla="*/ 112478 w 547887"/>
              <a:gd name="connsiteY69" fmla="*/ 439970 h 602581"/>
              <a:gd name="connsiteX70" fmla="*/ 105301 w 547887"/>
              <a:gd name="connsiteY70" fmla="*/ 392676 h 602581"/>
              <a:gd name="connsiteX71" fmla="*/ 89510 w 547887"/>
              <a:gd name="connsiteY71" fmla="*/ 371180 h 602581"/>
              <a:gd name="connsiteX72" fmla="*/ 47881 w 547887"/>
              <a:gd name="connsiteY72" fmla="*/ 349683 h 602581"/>
              <a:gd name="connsiteX73" fmla="*/ 32090 w 547887"/>
              <a:gd name="connsiteY73" fmla="*/ 332485 h 602581"/>
              <a:gd name="connsiteX74" fmla="*/ 33525 w 547887"/>
              <a:gd name="connsiteY74" fmla="*/ 309555 h 602581"/>
              <a:gd name="connsiteX75" fmla="*/ 56493 w 547887"/>
              <a:gd name="connsiteY75" fmla="*/ 267994 h 602581"/>
              <a:gd name="connsiteX76" fmla="*/ 56493 w 547887"/>
              <a:gd name="connsiteY76" fmla="*/ 240765 h 602581"/>
              <a:gd name="connsiteX77" fmla="*/ 33525 w 547887"/>
              <a:gd name="connsiteY77" fmla="*/ 197771 h 602581"/>
              <a:gd name="connsiteX78" fmla="*/ 32090 w 547887"/>
              <a:gd name="connsiteY78" fmla="*/ 176274 h 602581"/>
              <a:gd name="connsiteX79" fmla="*/ 47881 w 547887"/>
              <a:gd name="connsiteY79" fmla="*/ 157644 h 602581"/>
              <a:gd name="connsiteX80" fmla="*/ 89510 w 547887"/>
              <a:gd name="connsiteY80" fmla="*/ 137580 h 602581"/>
              <a:gd name="connsiteX81" fmla="*/ 105301 w 547887"/>
              <a:gd name="connsiteY81" fmla="*/ 114650 h 602581"/>
              <a:gd name="connsiteX82" fmla="*/ 112478 w 547887"/>
              <a:gd name="connsiteY82" fmla="*/ 68790 h 602581"/>
              <a:gd name="connsiteX83" fmla="*/ 125397 w 547887"/>
              <a:gd name="connsiteY83" fmla="*/ 48726 h 602581"/>
              <a:gd name="connsiteX84" fmla="*/ 146930 w 547887"/>
              <a:gd name="connsiteY84" fmla="*/ 42994 h 602581"/>
              <a:gd name="connsiteX85" fmla="*/ 194301 w 547887"/>
              <a:gd name="connsiteY85" fmla="*/ 51592 h 602581"/>
              <a:gd name="connsiteX86" fmla="*/ 220141 w 547887"/>
              <a:gd name="connsiteY86" fmla="*/ 42994 h 602581"/>
              <a:gd name="connsiteX87" fmla="*/ 253157 w 547887"/>
              <a:gd name="connsiteY87" fmla="*/ 8599 h 602581"/>
              <a:gd name="connsiteX88" fmla="*/ 273254 w 547887"/>
              <a:gd name="connsiteY88" fmla="*/ 0 h 60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47887" h="602581">
                <a:moveTo>
                  <a:pt x="458312" y="414273"/>
                </a:moveTo>
                <a:lnTo>
                  <a:pt x="543041" y="498842"/>
                </a:lnTo>
                <a:cubicBezTo>
                  <a:pt x="547349" y="503142"/>
                  <a:pt x="548785" y="508875"/>
                  <a:pt x="547349" y="514609"/>
                </a:cubicBezTo>
                <a:cubicBezTo>
                  <a:pt x="544477" y="520342"/>
                  <a:pt x="540168" y="524642"/>
                  <a:pt x="534424" y="526076"/>
                </a:cubicBezTo>
                <a:lnTo>
                  <a:pt x="481289" y="536109"/>
                </a:lnTo>
                <a:lnTo>
                  <a:pt x="471236" y="589144"/>
                </a:lnTo>
                <a:cubicBezTo>
                  <a:pt x="469800" y="594877"/>
                  <a:pt x="465492" y="600611"/>
                  <a:pt x="459748" y="602044"/>
                </a:cubicBezTo>
                <a:cubicBezTo>
                  <a:pt x="454003" y="603477"/>
                  <a:pt x="448259" y="602044"/>
                  <a:pt x="443951" y="597744"/>
                </a:cubicBezTo>
                <a:lnTo>
                  <a:pt x="333372" y="487375"/>
                </a:lnTo>
                <a:lnTo>
                  <a:pt x="341989" y="480208"/>
                </a:lnTo>
                <a:cubicBezTo>
                  <a:pt x="343425" y="477341"/>
                  <a:pt x="344861" y="477341"/>
                  <a:pt x="347733" y="477341"/>
                </a:cubicBezTo>
                <a:lnTo>
                  <a:pt x="396560" y="484508"/>
                </a:lnTo>
                <a:cubicBezTo>
                  <a:pt x="409485" y="487375"/>
                  <a:pt x="423845" y="484508"/>
                  <a:pt x="433898" y="475908"/>
                </a:cubicBezTo>
                <a:cubicBezTo>
                  <a:pt x="445387" y="468741"/>
                  <a:pt x="452567" y="455841"/>
                  <a:pt x="454003" y="442941"/>
                </a:cubicBezTo>
                <a:close/>
                <a:moveTo>
                  <a:pt x="88068" y="414273"/>
                </a:moveTo>
                <a:lnTo>
                  <a:pt x="92373" y="442941"/>
                </a:lnTo>
                <a:cubicBezTo>
                  <a:pt x="95243" y="455841"/>
                  <a:pt x="102418" y="468741"/>
                  <a:pt x="112462" y="475908"/>
                </a:cubicBezTo>
                <a:cubicBezTo>
                  <a:pt x="123942" y="484508"/>
                  <a:pt x="136856" y="487375"/>
                  <a:pt x="149770" y="484508"/>
                </a:cubicBezTo>
                <a:lnTo>
                  <a:pt x="198558" y="477341"/>
                </a:lnTo>
                <a:cubicBezTo>
                  <a:pt x="201428" y="477341"/>
                  <a:pt x="204297" y="477341"/>
                  <a:pt x="205732" y="480208"/>
                </a:cubicBezTo>
                <a:lnTo>
                  <a:pt x="212907" y="487375"/>
                </a:lnTo>
                <a:lnTo>
                  <a:pt x="103853" y="597744"/>
                </a:lnTo>
                <a:cubicBezTo>
                  <a:pt x="99548" y="602044"/>
                  <a:pt x="92373" y="603477"/>
                  <a:pt x="86633" y="602044"/>
                </a:cubicBezTo>
                <a:cubicBezTo>
                  <a:pt x="82329" y="600611"/>
                  <a:pt x="78024" y="594877"/>
                  <a:pt x="76589" y="589144"/>
                </a:cubicBezTo>
                <a:lnTo>
                  <a:pt x="66545" y="536109"/>
                </a:lnTo>
                <a:lnTo>
                  <a:pt x="12017" y="526076"/>
                </a:lnTo>
                <a:cubicBezTo>
                  <a:pt x="6278" y="524642"/>
                  <a:pt x="1973" y="520342"/>
                  <a:pt x="538" y="514609"/>
                </a:cubicBezTo>
                <a:cubicBezTo>
                  <a:pt x="-897" y="508875"/>
                  <a:pt x="538" y="503142"/>
                  <a:pt x="4843" y="498842"/>
                </a:cubicBezTo>
                <a:close/>
                <a:moveTo>
                  <a:pt x="273945" y="94487"/>
                </a:moveTo>
                <a:cubicBezTo>
                  <a:pt x="359205" y="94487"/>
                  <a:pt x="428321" y="163809"/>
                  <a:pt x="428321" y="249322"/>
                </a:cubicBezTo>
                <a:cubicBezTo>
                  <a:pt x="428321" y="334835"/>
                  <a:pt x="359205" y="404157"/>
                  <a:pt x="273945" y="404157"/>
                </a:cubicBezTo>
                <a:cubicBezTo>
                  <a:pt x="188685" y="404157"/>
                  <a:pt x="119569" y="334835"/>
                  <a:pt x="119569" y="249322"/>
                </a:cubicBezTo>
                <a:cubicBezTo>
                  <a:pt x="119569" y="163809"/>
                  <a:pt x="188685" y="94487"/>
                  <a:pt x="273945" y="94487"/>
                </a:cubicBezTo>
                <a:close/>
                <a:moveTo>
                  <a:pt x="273254" y="68790"/>
                </a:moveTo>
                <a:cubicBezTo>
                  <a:pt x="174205" y="68790"/>
                  <a:pt x="92381" y="150478"/>
                  <a:pt x="92381" y="249364"/>
                </a:cubicBezTo>
                <a:cubicBezTo>
                  <a:pt x="92381" y="349683"/>
                  <a:pt x="174205" y="429938"/>
                  <a:pt x="273254" y="431371"/>
                </a:cubicBezTo>
                <a:cubicBezTo>
                  <a:pt x="373739" y="429938"/>
                  <a:pt x="454127" y="349683"/>
                  <a:pt x="454127" y="249364"/>
                </a:cubicBezTo>
                <a:cubicBezTo>
                  <a:pt x="454127" y="150478"/>
                  <a:pt x="373739" y="68790"/>
                  <a:pt x="273254" y="68790"/>
                </a:cubicBezTo>
                <a:close/>
                <a:moveTo>
                  <a:pt x="273254" y="0"/>
                </a:moveTo>
                <a:cubicBezTo>
                  <a:pt x="281867" y="0"/>
                  <a:pt x="289045" y="2866"/>
                  <a:pt x="293351" y="8599"/>
                </a:cubicBezTo>
                <a:lnTo>
                  <a:pt x="327803" y="42994"/>
                </a:lnTo>
                <a:cubicBezTo>
                  <a:pt x="333545" y="48726"/>
                  <a:pt x="343593" y="53025"/>
                  <a:pt x="353642" y="51592"/>
                </a:cubicBezTo>
                <a:lnTo>
                  <a:pt x="399578" y="42994"/>
                </a:lnTo>
                <a:cubicBezTo>
                  <a:pt x="408191" y="41560"/>
                  <a:pt x="415369" y="44427"/>
                  <a:pt x="422546" y="48726"/>
                </a:cubicBezTo>
                <a:cubicBezTo>
                  <a:pt x="428288" y="53025"/>
                  <a:pt x="432595" y="60191"/>
                  <a:pt x="434030" y="68790"/>
                </a:cubicBezTo>
                <a:lnTo>
                  <a:pt x="441207" y="114650"/>
                </a:lnTo>
                <a:cubicBezTo>
                  <a:pt x="442643" y="124682"/>
                  <a:pt x="448385" y="133281"/>
                  <a:pt x="456998" y="137580"/>
                </a:cubicBezTo>
                <a:lnTo>
                  <a:pt x="500063" y="157644"/>
                </a:lnTo>
                <a:cubicBezTo>
                  <a:pt x="507241" y="161943"/>
                  <a:pt x="512983" y="167676"/>
                  <a:pt x="514418" y="174841"/>
                </a:cubicBezTo>
                <a:cubicBezTo>
                  <a:pt x="517289" y="183440"/>
                  <a:pt x="517289" y="192039"/>
                  <a:pt x="512983" y="197771"/>
                </a:cubicBezTo>
                <a:lnTo>
                  <a:pt x="491450" y="240765"/>
                </a:lnTo>
                <a:cubicBezTo>
                  <a:pt x="487143" y="249364"/>
                  <a:pt x="487143" y="259396"/>
                  <a:pt x="491450" y="267994"/>
                </a:cubicBezTo>
                <a:lnTo>
                  <a:pt x="512983" y="309555"/>
                </a:lnTo>
                <a:cubicBezTo>
                  <a:pt x="515853" y="316721"/>
                  <a:pt x="517289" y="325320"/>
                  <a:pt x="514418" y="332485"/>
                </a:cubicBezTo>
                <a:cubicBezTo>
                  <a:pt x="512983" y="339651"/>
                  <a:pt x="507241" y="346816"/>
                  <a:pt x="500063" y="349683"/>
                </a:cubicBezTo>
                <a:lnTo>
                  <a:pt x="456998" y="371180"/>
                </a:lnTo>
                <a:cubicBezTo>
                  <a:pt x="448385" y="375479"/>
                  <a:pt x="442643" y="384078"/>
                  <a:pt x="441207" y="392676"/>
                </a:cubicBezTo>
                <a:lnTo>
                  <a:pt x="434030" y="439970"/>
                </a:lnTo>
                <a:cubicBezTo>
                  <a:pt x="432595" y="448569"/>
                  <a:pt x="428288" y="455735"/>
                  <a:pt x="422546" y="460034"/>
                </a:cubicBezTo>
                <a:cubicBezTo>
                  <a:pt x="415369" y="464333"/>
                  <a:pt x="408191" y="465766"/>
                  <a:pt x="399578" y="464333"/>
                </a:cubicBezTo>
                <a:lnTo>
                  <a:pt x="352207" y="457168"/>
                </a:lnTo>
                <a:cubicBezTo>
                  <a:pt x="343593" y="455735"/>
                  <a:pt x="333545" y="458601"/>
                  <a:pt x="327803" y="465766"/>
                </a:cubicBezTo>
                <a:lnTo>
                  <a:pt x="293351" y="500161"/>
                </a:lnTo>
                <a:cubicBezTo>
                  <a:pt x="289045" y="504461"/>
                  <a:pt x="281867" y="507327"/>
                  <a:pt x="273254" y="508760"/>
                </a:cubicBezTo>
                <a:cubicBezTo>
                  <a:pt x="266077" y="507327"/>
                  <a:pt x="258899" y="504461"/>
                  <a:pt x="253157" y="500161"/>
                </a:cubicBezTo>
                <a:lnTo>
                  <a:pt x="220141" y="465766"/>
                </a:lnTo>
                <a:cubicBezTo>
                  <a:pt x="212963" y="458601"/>
                  <a:pt x="202915" y="455735"/>
                  <a:pt x="194301" y="457168"/>
                </a:cubicBezTo>
                <a:lnTo>
                  <a:pt x="146930" y="464333"/>
                </a:lnTo>
                <a:cubicBezTo>
                  <a:pt x="139753" y="465766"/>
                  <a:pt x="131139" y="464333"/>
                  <a:pt x="125397" y="460034"/>
                </a:cubicBezTo>
                <a:cubicBezTo>
                  <a:pt x="118220" y="455735"/>
                  <a:pt x="113913" y="448569"/>
                  <a:pt x="112478" y="439970"/>
                </a:cubicBezTo>
                <a:lnTo>
                  <a:pt x="105301" y="392676"/>
                </a:lnTo>
                <a:cubicBezTo>
                  <a:pt x="103865" y="384078"/>
                  <a:pt x="98123" y="375479"/>
                  <a:pt x="89510" y="371180"/>
                </a:cubicBezTo>
                <a:lnTo>
                  <a:pt x="47881" y="349683"/>
                </a:lnTo>
                <a:cubicBezTo>
                  <a:pt x="40703" y="346816"/>
                  <a:pt x="34961" y="339651"/>
                  <a:pt x="32090" y="332485"/>
                </a:cubicBezTo>
                <a:cubicBezTo>
                  <a:pt x="29219" y="325320"/>
                  <a:pt x="30655" y="316721"/>
                  <a:pt x="33525" y="309555"/>
                </a:cubicBezTo>
                <a:lnTo>
                  <a:pt x="56493" y="267994"/>
                </a:lnTo>
                <a:cubicBezTo>
                  <a:pt x="60800" y="259396"/>
                  <a:pt x="60800" y="249364"/>
                  <a:pt x="56493" y="240765"/>
                </a:cubicBezTo>
                <a:lnTo>
                  <a:pt x="33525" y="197771"/>
                </a:lnTo>
                <a:cubicBezTo>
                  <a:pt x="30655" y="192039"/>
                  <a:pt x="29219" y="183440"/>
                  <a:pt x="32090" y="176274"/>
                </a:cubicBezTo>
                <a:cubicBezTo>
                  <a:pt x="34961" y="167676"/>
                  <a:pt x="40703" y="161943"/>
                  <a:pt x="47881" y="157644"/>
                </a:cubicBezTo>
                <a:lnTo>
                  <a:pt x="89510" y="137580"/>
                </a:lnTo>
                <a:cubicBezTo>
                  <a:pt x="98123" y="133281"/>
                  <a:pt x="103865" y="124682"/>
                  <a:pt x="105301" y="114650"/>
                </a:cubicBezTo>
                <a:lnTo>
                  <a:pt x="112478" y="68790"/>
                </a:lnTo>
                <a:cubicBezTo>
                  <a:pt x="113913" y="60191"/>
                  <a:pt x="118220" y="53025"/>
                  <a:pt x="125397" y="48726"/>
                </a:cubicBezTo>
                <a:cubicBezTo>
                  <a:pt x="131139" y="44427"/>
                  <a:pt x="139753" y="41560"/>
                  <a:pt x="146930" y="42994"/>
                </a:cubicBezTo>
                <a:lnTo>
                  <a:pt x="194301" y="51592"/>
                </a:lnTo>
                <a:cubicBezTo>
                  <a:pt x="202915" y="53025"/>
                  <a:pt x="212963" y="48726"/>
                  <a:pt x="220141" y="42994"/>
                </a:cubicBezTo>
                <a:lnTo>
                  <a:pt x="253157" y="8599"/>
                </a:lnTo>
                <a:cubicBezTo>
                  <a:pt x="258899" y="2866"/>
                  <a:pt x="266077" y="0"/>
                  <a:pt x="273254" y="0"/>
                </a:cubicBezTo>
                <a:close/>
              </a:path>
            </a:pathLst>
          </a:custGeom>
          <a:solidFill>
            <a:srgbClr val="EAD2B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rgbClr val="EAD2B8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894832" y="4383564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B49374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B49374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839561" y="4833110"/>
            <a:ext cx="2072692" cy="1096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ts val="2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任意多边形 65"/>
          <p:cNvSpPr/>
          <p:nvPr/>
        </p:nvSpPr>
        <p:spPr>
          <a:xfrm>
            <a:off x="6334906" y="2533759"/>
            <a:ext cx="2291154" cy="1619935"/>
          </a:xfrm>
          <a:custGeom>
            <a:avLst/>
            <a:gdLst>
              <a:gd name="connsiteX0" fmla="*/ 105651 w 2291154"/>
              <a:gd name="connsiteY0" fmla="*/ 105614 h 1619935"/>
              <a:gd name="connsiteX1" fmla="*/ 105651 w 2291154"/>
              <a:gd name="connsiteY1" fmla="*/ 1514321 h 1619935"/>
              <a:gd name="connsiteX2" fmla="*/ 2185504 w 2291154"/>
              <a:gd name="connsiteY2" fmla="*/ 1514321 h 1619935"/>
              <a:gd name="connsiteX3" fmla="*/ 2185504 w 2291154"/>
              <a:gd name="connsiteY3" fmla="*/ 105614 h 1619935"/>
              <a:gd name="connsiteX4" fmla="*/ 0 w 2291154"/>
              <a:gd name="connsiteY4" fmla="*/ 0 h 1619935"/>
              <a:gd name="connsiteX5" fmla="*/ 2291154 w 2291154"/>
              <a:gd name="connsiteY5" fmla="*/ 0 h 1619935"/>
              <a:gd name="connsiteX6" fmla="*/ 2291154 w 2291154"/>
              <a:gd name="connsiteY6" fmla="*/ 1619935 h 1619935"/>
              <a:gd name="connsiteX7" fmla="*/ 0 w 2291154"/>
              <a:gd name="connsiteY7" fmla="*/ 1619935 h 161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154" h="1619935">
                <a:moveTo>
                  <a:pt x="105651" y="105614"/>
                </a:moveTo>
                <a:lnTo>
                  <a:pt x="105651" y="1514321"/>
                </a:lnTo>
                <a:lnTo>
                  <a:pt x="2185504" y="1514321"/>
                </a:lnTo>
                <a:lnTo>
                  <a:pt x="2185504" y="105614"/>
                </a:lnTo>
                <a:close/>
                <a:moveTo>
                  <a:pt x="0" y="0"/>
                </a:moveTo>
                <a:lnTo>
                  <a:pt x="2291154" y="0"/>
                </a:lnTo>
                <a:lnTo>
                  <a:pt x="2291154" y="1619935"/>
                </a:lnTo>
                <a:lnTo>
                  <a:pt x="0" y="1619935"/>
                </a:lnTo>
                <a:close/>
              </a:path>
            </a:pathLst>
          </a:custGeom>
          <a:solidFill>
            <a:srgbClr val="D5B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 66"/>
          <p:cNvSpPr/>
          <p:nvPr/>
        </p:nvSpPr>
        <p:spPr>
          <a:xfrm flipH="1" flipV="1">
            <a:off x="6325381" y="3343727"/>
            <a:ext cx="2291154" cy="809967"/>
          </a:xfrm>
          <a:custGeom>
            <a:avLst/>
            <a:gdLst>
              <a:gd name="connsiteX0" fmla="*/ 0 w 2291154"/>
              <a:gd name="connsiteY0" fmla="*/ 0 h 809967"/>
              <a:gd name="connsiteX1" fmla="*/ 2291154 w 2291154"/>
              <a:gd name="connsiteY1" fmla="*/ 0 h 809967"/>
              <a:gd name="connsiteX2" fmla="*/ 2291154 w 2291154"/>
              <a:gd name="connsiteY2" fmla="*/ 809967 h 809967"/>
              <a:gd name="connsiteX3" fmla="*/ 2185504 w 2291154"/>
              <a:gd name="connsiteY3" fmla="*/ 809967 h 809967"/>
              <a:gd name="connsiteX4" fmla="*/ 2185504 w 2291154"/>
              <a:gd name="connsiteY4" fmla="*/ 105614 h 809967"/>
              <a:gd name="connsiteX5" fmla="*/ 105651 w 2291154"/>
              <a:gd name="connsiteY5" fmla="*/ 105614 h 809967"/>
              <a:gd name="connsiteX6" fmla="*/ 105651 w 2291154"/>
              <a:gd name="connsiteY6" fmla="*/ 809967 h 809967"/>
              <a:gd name="connsiteX7" fmla="*/ 0 w 2291154"/>
              <a:gd name="connsiteY7" fmla="*/ 809967 h 80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154" h="809967">
                <a:moveTo>
                  <a:pt x="0" y="0"/>
                </a:moveTo>
                <a:lnTo>
                  <a:pt x="2291154" y="0"/>
                </a:lnTo>
                <a:lnTo>
                  <a:pt x="2291154" y="809967"/>
                </a:lnTo>
                <a:lnTo>
                  <a:pt x="2185504" y="809967"/>
                </a:lnTo>
                <a:lnTo>
                  <a:pt x="2185504" y="105614"/>
                </a:lnTo>
                <a:lnTo>
                  <a:pt x="105651" y="105614"/>
                </a:lnTo>
                <a:lnTo>
                  <a:pt x="105651" y="809967"/>
                </a:lnTo>
                <a:lnTo>
                  <a:pt x="0" y="8099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489883" y="2694691"/>
            <a:ext cx="1962150" cy="1301750"/>
          </a:xfrm>
          <a:prstGeom prst="rect">
            <a:avLst/>
          </a:prstGeom>
          <a:noFill/>
          <a:ln w="19050">
            <a:solidFill>
              <a:srgbClr val="B49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489883" y="4383564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B49374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B49374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434612" y="4833110"/>
            <a:ext cx="2072692" cy="1096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ts val="2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32915" y="1507358"/>
            <a:ext cx="10161051" cy="327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605363" y="2980737"/>
            <a:ext cx="1468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EAD2B8"/>
                </a:solidFill>
                <a:cs typeface="+mn-ea"/>
                <a:sym typeface="+mn-lt"/>
              </a:rPr>
              <a:t>No.1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686059" y="2980737"/>
            <a:ext cx="1704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EAD2B8"/>
                </a:solidFill>
                <a:cs typeface="+mn-ea"/>
                <a:sym typeface="+mn-lt"/>
              </a:rPr>
              <a:t>COTV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9406517" y="2980737"/>
            <a:ext cx="1462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EAD2B8"/>
                </a:solidFill>
                <a:cs typeface="+mn-ea"/>
                <a:sym typeface="+mn-lt"/>
              </a:rPr>
              <a:t>MVP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/>
      <p:bldP spid="11" grpId="0"/>
      <p:bldP spid="7" grpId="0" animBg="1"/>
      <p:bldP spid="13" grpId="0" animBg="1"/>
      <p:bldP spid="8" grpId="0" animBg="1"/>
      <p:bldP spid="18" grpId="0"/>
      <p:bldP spid="19" grpId="0"/>
      <p:bldP spid="9" grpId="0" animBg="1"/>
      <p:bldP spid="16" grpId="0" animBg="1"/>
      <p:bldP spid="17" grpId="0" animBg="1"/>
      <p:bldP spid="40" grpId="0" bldLvl="0" animBg="1"/>
      <p:bldP spid="41" grpId="0"/>
      <p:bldP spid="42" grpId="0"/>
      <p:bldP spid="44" grpId="0" animBg="1"/>
      <p:bldP spid="45" grpId="0" animBg="1"/>
      <p:bldP spid="46" grpId="0" animBg="1"/>
      <p:bldP spid="47" grpId="0"/>
      <p:bldP spid="48" grpId="0"/>
      <p:bldP spid="49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43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Add title text</a:t>
            </a:r>
            <a:endParaRPr lang="zh-CN" altLang="en-US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sp>
        <p:nvSpPr>
          <p:cNvPr id="7" name="梯形 6"/>
          <p:cNvSpPr/>
          <p:nvPr/>
        </p:nvSpPr>
        <p:spPr>
          <a:xfrm rot="5400000">
            <a:off x="907476" y="1770857"/>
            <a:ext cx="2073370" cy="1800860"/>
          </a:xfrm>
          <a:prstGeom prst="trapezoid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write_51768"/>
          <p:cNvSpPr>
            <a:spLocks noChangeAspect="1"/>
          </p:cNvSpPr>
          <p:nvPr/>
        </p:nvSpPr>
        <p:spPr bwMode="auto">
          <a:xfrm>
            <a:off x="1609512" y="2230121"/>
            <a:ext cx="828676" cy="807720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  <a:gd name="T66" fmla="*/ 472622 w 604011"/>
              <a:gd name="T67" fmla="*/ 472622 w 604011"/>
              <a:gd name="T68" fmla="*/ 472622 w 604011"/>
              <a:gd name="T69" fmla="*/ 472622 w 604011"/>
              <a:gd name="T70" fmla="*/ 472622 w 604011"/>
              <a:gd name="T71" fmla="*/ 472622 w 604011"/>
              <a:gd name="T72" fmla="*/ 472622 w 604011"/>
              <a:gd name="T73" fmla="*/ 472622 w 604011"/>
              <a:gd name="T74" fmla="*/ 472622 w 604011"/>
              <a:gd name="T75" fmla="*/ 472622 w 604011"/>
              <a:gd name="T76" fmla="*/ 472622 w 604011"/>
              <a:gd name="T77" fmla="*/ 472622 w 604011"/>
              <a:gd name="T78" fmla="*/ 472622 w 604011"/>
              <a:gd name="T79" fmla="*/ 472622 w 604011"/>
              <a:gd name="T80" fmla="*/ 472622 w 604011"/>
              <a:gd name="T81" fmla="*/ 472622 w 604011"/>
              <a:gd name="T82" fmla="*/ 472622 w 604011"/>
              <a:gd name="T83" fmla="*/ 472622 w 604011"/>
              <a:gd name="T84" fmla="*/ 472622 w 604011"/>
              <a:gd name="T85" fmla="*/ 472622 w 604011"/>
              <a:gd name="T86" fmla="*/ 472622 w 604011"/>
              <a:gd name="T87" fmla="*/ 472622 w 604011"/>
              <a:gd name="T88" fmla="*/ 472622 w 604011"/>
              <a:gd name="T89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8" h="408">
                <a:moveTo>
                  <a:pt x="246" y="243"/>
                </a:moveTo>
                <a:lnTo>
                  <a:pt x="362" y="127"/>
                </a:lnTo>
                <a:lnTo>
                  <a:pt x="418" y="183"/>
                </a:lnTo>
                <a:lnTo>
                  <a:pt x="302" y="299"/>
                </a:lnTo>
                <a:lnTo>
                  <a:pt x="246" y="243"/>
                </a:lnTo>
                <a:close/>
                <a:moveTo>
                  <a:pt x="235" y="283"/>
                </a:moveTo>
                <a:lnTo>
                  <a:pt x="227" y="318"/>
                </a:lnTo>
                <a:lnTo>
                  <a:pt x="261" y="309"/>
                </a:lnTo>
                <a:lnTo>
                  <a:pt x="235" y="283"/>
                </a:lnTo>
                <a:close/>
                <a:moveTo>
                  <a:pt x="304" y="316"/>
                </a:moveTo>
                <a:lnTo>
                  <a:pt x="330" y="290"/>
                </a:lnTo>
                <a:lnTo>
                  <a:pt x="330" y="408"/>
                </a:lnTo>
                <a:lnTo>
                  <a:pt x="0" y="408"/>
                </a:lnTo>
                <a:lnTo>
                  <a:pt x="0" y="112"/>
                </a:lnTo>
                <a:lnTo>
                  <a:pt x="106" y="0"/>
                </a:lnTo>
                <a:lnTo>
                  <a:pt x="330" y="0"/>
                </a:lnTo>
                <a:lnTo>
                  <a:pt x="330" y="140"/>
                </a:lnTo>
                <a:lnTo>
                  <a:pt x="304" y="165"/>
                </a:lnTo>
                <a:lnTo>
                  <a:pt x="304" y="26"/>
                </a:lnTo>
                <a:lnTo>
                  <a:pt x="122" y="26"/>
                </a:lnTo>
                <a:lnTo>
                  <a:pt x="122" y="122"/>
                </a:lnTo>
                <a:lnTo>
                  <a:pt x="25" y="122"/>
                </a:lnTo>
                <a:lnTo>
                  <a:pt x="25" y="382"/>
                </a:lnTo>
                <a:lnTo>
                  <a:pt x="304" y="382"/>
                </a:lnTo>
                <a:lnTo>
                  <a:pt x="304" y="316"/>
                </a:lnTo>
                <a:close/>
                <a:moveTo>
                  <a:pt x="49" y="96"/>
                </a:moveTo>
                <a:lnTo>
                  <a:pt x="96" y="96"/>
                </a:lnTo>
                <a:lnTo>
                  <a:pt x="96" y="47"/>
                </a:lnTo>
                <a:lnTo>
                  <a:pt x="49" y="96"/>
                </a:lnTo>
                <a:close/>
                <a:moveTo>
                  <a:pt x="272" y="197"/>
                </a:moveTo>
                <a:lnTo>
                  <a:pt x="272" y="194"/>
                </a:lnTo>
                <a:lnTo>
                  <a:pt x="56" y="194"/>
                </a:lnTo>
                <a:lnTo>
                  <a:pt x="56" y="222"/>
                </a:lnTo>
                <a:lnTo>
                  <a:pt x="247" y="222"/>
                </a:lnTo>
                <a:lnTo>
                  <a:pt x="272" y="197"/>
                </a:lnTo>
                <a:close/>
                <a:moveTo>
                  <a:pt x="230" y="250"/>
                </a:moveTo>
                <a:lnTo>
                  <a:pt x="56" y="250"/>
                </a:lnTo>
                <a:lnTo>
                  <a:pt x="56" y="279"/>
                </a:lnTo>
                <a:lnTo>
                  <a:pt x="222" y="279"/>
                </a:lnTo>
                <a:lnTo>
                  <a:pt x="230" y="250"/>
                </a:lnTo>
                <a:close/>
                <a:moveTo>
                  <a:pt x="56" y="338"/>
                </a:moveTo>
                <a:lnTo>
                  <a:pt x="208" y="338"/>
                </a:lnTo>
                <a:lnTo>
                  <a:pt x="215" y="310"/>
                </a:lnTo>
                <a:lnTo>
                  <a:pt x="56" y="310"/>
                </a:lnTo>
                <a:lnTo>
                  <a:pt x="56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梯形 14"/>
          <p:cNvSpPr/>
          <p:nvPr/>
        </p:nvSpPr>
        <p:spPr>
          <a:xfrm rot="5400000">
            <a:off x="3660115" y="1770857"/>
            <a:ext cx="2073370" cy="1800860"/>
          </a:xfrm>
          <a:prstGeom prst="trapezoid">
            <a:avLst/>
          </a:prstGeom>
          <a:solidFill>
            <a:srgbClr val="D5B898">
              <a:alpha val="7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梯形 16"/>
          <p:cNvSpPr/>
          <p:nvPr/>
        </p:nvSpPr>
        <p:spPr>
          <a:xfrm rot="5400000">
            <a:off x="6412754" y="1770857"/>
            <a:ext cx="2073370" cy="1800860"/>
          </a:xfrm>
          <a:prstGeom prst="trapezoid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梯形 18"/>
          <p:cNvSpPr/>
          <p:nvPr/>
        </p:nvSpPr>
        <p:spPr>
          <a:xfrm rot="5400000">
            <a:off x="9165393" y="1770857"/>
            <a:ext cx="2073370" cy="1800860"/>
          </a:xfrm>
          <a:prstGeom prst="trapezoid">
            <a:avLst/>
          </a:prstGeom>
          <a:solidFill>
            <a:srgbClr val="B49374">
              <a:alpha val="79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line-dot-chart_64739"/>
          <p:cNvSpPr>
            <a:spLocks noChangeAspect="1"/>
          </p:cNvSpPr>
          <p:nvPr/>
        </p:nvSpPr>
        <p:spPr bwMode="auto">
          <a:xfrm>
            <a:off x="9898349" y="2183925"/>
            <a:ext cx="855205" cy="853916"/>
          </a:xfrm>
          <a:custGeom>
            <a:avLst/>
            <a:gdLst>
              <a:gd name="connsiteX0" fmla="*/ 556672 w 608415"/>
              <a:gd name="connsiteY0" fmla="*/ 135486 h 607498"/>
              <a:gd name="connsiteX1" fmla="*/ 600088 w 608415"/>
              <a:gd name="connsiteY1" fmla="*/ 178963 h 607498"/>
              <a:gd name="connsiteX2" fmla="*/ 559149 w 608415"/>
              <a:gd name="connsiteY2" fmla="*/ 222309 h 607498"/>
              <a:gd name="connsiteX3" fmla="*/ 464886 w 608415"/>
              <a:gd name="connsiteY3" fmla="*/ 343757 h 607498"/>
              <a:gd name="connsiteX4" fmla="*/ 465146 w 608415"/>
              <a:gd name="connsiteY4" fmla="*/ 348443 h 607498"/>
              <a:gd name="connsiteX5" fmla="*/ 421730 w 608415"/>
              <a:gd name="connsiteY5" fmla="*/ 391790 h 607498"/>
              <a:gd name="connsiteX6" fmla="*/ 379879 w 608415"/>
              <a:gd name="connsiteY6" fmla="*/ 360419 h 607498"/>
              <a:gd name="connsiteX7" fmla="*/ 286137 w 608415"/>
              <a:gd name="connsiteY7" fmla="*/ 308091 h 607498"/>
              <a:gd name="connsiteX8" fmla="*/ 266971 w 608415"/>
              <a:gd name="connsiteY8" fmla="*/ 311345 h 607498"/>
              <a:gd name="connsiteX9" fmla="*/ 189657 w 608415"/>
              <a:gd name="connsiteY9" fmla="*/ 396085 h 607498"/>
              <a:gd name="connsiteX10" fmla="*/ 189917 w 608415"/>
              <a:gd name="connsiteY10" fmla="*/ 400511 h 607498"/>
              <a:gd name="connsiteX11" fmla="*/ 146371 w 608415"/>
              <a:gd name="connsiteY11" fmla="*/ 443857 h 607498"/>
              <a:gd name="connsiteX12" fmla="*/ 102955 w 608415"/>
              <a:gd name="connsiteY12" fmla="*/ 400511 h 607498"/>
              <a:gd name="connsiteX13" fmla="*/ 145198 w 608415"/>
              <a:gd name="connsiteY13" fmla="*/ 357165 h 607498"/>
              <a:gd name="connsiteX14" fmla="*/ 225771 w 608415"/>
              <a:gd name="connsiteY14" fmla="*/ 268780 h 607498"/>
              <a:gd name="connsiteX15" fmla="*/ 225771 w 608415"/>
              <a:gd name="connsiteY15" fmla="*/ 267999 h 607498"/>
              <a:gd name="connsiteX16" fmla="*/ 269318 w 608415"/>
              <a:gd name="connsiteY16" fmla="*/ 224652 h 607498"/>
              <a:gd name="connsiteX17" fmla="*/ 310387 w 608415"/>
              <a:gd name="connsiteY17" fmla="*/ 254070 h 607498"/>
              <a:gd name="connsiteX18" fmla="*/ 406606 w 608415"/>
              <a:gd name="connsiteY18" fmla="*/ 307700 h 607498"/>
              <a:gd name="connsiteX19" fmla="*/ 420166 w 608415"/>
              <a:gd name="connsiteY19" fmla="*/ 305097 h 607498"/>
              <a:gd name="connsiteX20" fmla="*/ 513647 w 608415"/>
              <a:gd name="connsiteY20" fmla="*/ 184560 h 607498"/>
              <a:gd name="connsiteX21" fmla="*/ 513256 w 608415"/>
              <a:gd name="connsiteY21" fmla="*/ 178963 h 607498"/>
              <a:gd name="connsiteX22" fmla="*/ 556672 w 608415"/>
              <a:gd name="connsiteY22" fmla="*/ 135486 h 607498"/>
              <a:gd name="connsiteX23" fmla="*/ 0 w 608415"/>
              <a:gd name="connsiteY23" fmla="*/ 0 h 607498"/>
              <a:gd name="connsiteX24" fmla="*/ 69485 w 608415"/>
              <a:gd name="connsiteY24" fmla="*/ 0 h 607498"/>
              <a:gd name="connsiteX25" fmla="*/ 69485 w 608415"/>
              <a:gd name="connsiteY25" fmla="*/ 537988 h 607498"/>
              <a:gd name="connsiteX26" fmla="*/ 608415 w 608415"/>
              <a:gd name="connsiteY26" fmla="*/ 537988 h 607498"/>
              <a:gd name="connsiteX27" fmla="*/ 608415 w 608415"/>
              <a:gd name="connsiteY27" fmla="*/ 607498 h 607498"/>
              <a:gd name="connsiteX28" fmla="*/ 0 w 608415"/>
              <a:gd name="connsiteY28" fmla="*/ 607498 h 60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8415" h="607498">
                <a:moveTo>
                  <a:pt x="556672" y="135486"/>
                </a:moveTo>
                <a:cubicBezTo>
                  <a:pt x="580662" y="135486"/>
                  <a:pt x="600088" y="155012"/>
                  <a:pt x="600088" y="178963"/>
                </a:cubicBezTo>
                <a:cubicBezTo>
                  <a:pt x="600088" y="202003"/>
                  <a:pt x="581965" y="221007"/>
                  <a:pt x="559149" y="222309"/>
                </a:cubicBezTo>
                <a:lnTo>
                  <a:pt x="464886" y="343757"/>
                </a:lnTo>
                <a:cubicBezTo>
                  <a:pt x="465016" y="345319"/>
                  <a:pt x="465146" y="346881"/>
                  <a:pt x="465146" y="348443"/>
                </a:cubicBezTo>
                <a:cubicBezTo>
                  <a:pt x="465146" y="372394"/>
                  <a:pt x="445590" y="391790"/>
                  <a:pt x="421730" y="391790"/>
                </a:cubicBezTo>
                <a:cubicBezTo>
                  <a:pt x="401782" y="391790"/>
                  <a:pt x="385094" y="378642"/>
                  <a:pt x="379879" y="360419"/>
                </a:cubicBezTo>
                <a:lnTo>
                  <a:pt x="286137" y="308091"/>
                </a:lnTo>
                <a:cubicBezTo>
                  <a:pt x="280139" y="310564"/>
                  <a:pt x="273490" y="311735"/>
                  <a:pt x="266971" y="311345"/>
                </a:cubicBezTo>
                <a:lnTo>
                  <a:pt x="189657" y="396085"/>
                </a:lnTo>
                <a:cubicBezTo>
                  <a:pt x="189787" y="397517"/>
                  <a:pt x="189917" y="398949"/>
                  <a:pt x="189917" y="400511"/>
                </a:cubicBezTo>
                <a:cubicBezTo>
                  <a:pt x="189917" y="424462"/>
                  <a:pt x="170361" y="443857"/>
                  <a:pt x="146371" y="443857"/>
                </a:cubicBezTo>
                <a:cubicBezTo>
                  <a:pt x="122512" y="443857"/>
                  <a:pt x="102955" y="424462"/>
                  <a:pt x="102955" y="400511"/>
                </a:cubicBezTo>
                <a:cubicBezTo>
                  <a:pt x="102955" y="376950"/>
                  <a:pt x="121860" y="357815"/>
                  <a:pt x="145198" y="357165"/>
                </a:cubicBezTo>
                <a:lnTo>
                  <a:pt x="225771" y="268780"/>
                </a:lnTo>
                <a:cubicBezTo>
                  <a:pt x="225771" y="268519"/>
                  <a:pt x="225771" y="268259"/>
                  <a:pt x="225771" y="267999"/>
                </a:cubicBezTo>
                <a:cubicBezTo>
                  <a:pt x="225771" y="244047"/>
                  <a:pt x="245328" y="224652"/>
                  <a:pt x="269318" y="224652"/>
                </a:cubicBezTo>
                <a:cubicBezTo>
                  <a:pt x="288353" y="224652"/>
                  <a:pt x="304650" y="236758"/>
                  <a:pt x="310387" y="254070"/>
                </a:cubicBezTo>
                <a:lnTo>
                  <a:pt x="406606" y="307700"/>
                </a:lnTo>
                <a:cubicBezTo>
                  <a:pt x="410909" y="306138"/>
                  <a:pt x="415472" y="305227"/>
                  <a:pt x="420166" y="305097"/>
                </a:cubicBezTo>
                <a:lnTo>
                  <a:pt x="513647" y="184560"/>
                </a:lnTo>
                <a:cubicBezTo>
                  <a:pt x="513386" y="182738"/>
                  <a:pt x="513256" y="180785"/>
                  <a:pt x="513256" y="178963"/>
                </a:cubicBezTo>
                <a:cubicBezTo>
                  <a:pt x="513256" y="155012"/>
                  <a:pt x="532682" y="135486"/>
                  <a:pt x="556672" y="135486"/>
                </a:cubicBezTo>
                <a:close/>
                <a:moveTo>
                  <a:pt x="0" y="0"/>
                </a:moveTo>
                <a:lnTo>
                  <a:pt x="69485" y="0"/>
                </a:lnTo>
                <a:lnTo>
                  <a:pt x="69485" y="537988"/>
                </a:lnTo>
                <a:lnTo>
                  <a:pt x="608415" y="537988"/>
                </a:lnTo>
                <a:lnTo>
                  <a:pt x="608415" y="607498"/>
                </a:lnTo>
                <a:lnTo>
                  <a:pt x="0" y="6074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chat_165652"/>
          <p:cNvSpPr>
            <a:spLocks noChangeAspect="1"/>
          </p:cNvSpPr>
          <p:nvPr/>
        </p:nvSpPr>
        <p:spPr bwMode="auto">
          <a:xfrm>
            <a:off x="7023779" y="2303899"/>
            <a:ext cx="855205" cy="781427"/>
          </a:xfrm>
          <a:custGeom>
            <a:avLst/>
            <a:gdLst>
              <a:gd name="connsiteX0" fmla="*/ 391644 w 608415"/>
              <a:gd name="connsiteY0" fmla="*/ 355333 h 555928"/>
              <a:gd name="connsiteX1" fmla="*/ 374745 w 608415"/>
              <a:gd name="connsiteY1" fmla="*/ 372209 h 555928"/>
              <a:gd name="connsiteX2" fmla="*/ 391644 w 608415"/>
              <a:gd name="connsiteY2" fmla="*/ 388932 h 555928"/>
              <a:gd name="connsiteX3" fmla="*/ 547424 w 608415"/>
              <a:gd name="connsiteY3" fmla="*/ 388932 h 555928"/>
              <a:gd name="connsiteX4" fmla="*/ 564170 w 608415"/>
              <a:gd name="connsiteY4" fmla="*/ 372209 h 555928"/>
              <a:gd name="connsiteX5" fmla="*/ 547424 w 608415"/>
              <a:gd name="connsiteY5" fmla="*/ 355333 h 555928"/>
              <a:gd name="connsiteX6" fmla="*/ 294863 w 608415"/>
              <a:gd name="connsiteY6" fmla="*/ 199746 h 555928"/>
              <a:gd name="connsiteX7" fmla="*/ 277961 w 608415"/>
              <a:gd name="connsiteY7" fmla="*/ 216622 h 555928"/>
              <a:gd name="connsiteX8" fmla="*/ 294863 w 608415"/>
              <a:gd name="connsiteY8" fmla="*/ 233344 h 555928"/>
              <a:gd name="connsiteX9" fmla="*/ 372765 w 608415"/>
              <a:gd name="connsiteY9" fmla="*/ 233344 h 555928"/>
              <a:gd name="connsiteX10" fmla="*/ 389514 w 608415"/>
              <a:gd name="connsiteY10" fmla="*/ 216622 h 555928"/>
              <a:gd name="connsiteX11" fmla="*/ 372765 w 608415"/>
              <a:gd name="connsiteY11" fmla="*/ 199746 h 555928"/>
              <a:gd name="connsiteX12" fmla="*/ 61001 w 608415"/>
              <a:gd name="connsiteY12" fmla="*/ 199746 h 555928"/>
              <a:gd name="connsiteX13" fmla="*/ 44252 w 608415"/>
              <a:gd name="connsiteY13" fmla="*/ 216622 h 555928"/>
              <a:gd name="connsiteX14" fmla="*/ 61001 w 608415"/>
              <a:gd name="connsiteY14" fmla="*/ 233344 h 555928"/>
              <a:gd name="connsiteX15" fmla="*/ 216806 w 608415"/>
              <a:gd name="connsiteY15" fmla="*/ 233344 h 555928"/>
              <a:gd name="connsiteX16" fmla="*/ 233708 w 608415"/>
              <a:gd name="connsiteY16" fmla="*/ 216622 h 555928"/>
              <a:gd name="connsiteX17" fmla="*/ 216806 w 608415"/>
              <a:gd name="connsiteY17" fmla="*/ 199746 h 555928"/>
              <a:gd name="connsiteX18" fmla="*/ 467384 w 608415"/>
              <a:gd name="connsiteY18" fmla="*/ 194549 h 555928"/>
              <a:gd name="connsiteX19" fmla="*/ 575692 w 608415"/>
              <a:gd name="connsiteY19" fmla="*/ 194549 h 555928"/>
              <a:gd name="connsiteX20" fmla="*/ 608415 w 608415"/>
              <a:gd name="connsiteY20" fmla="*/ 227228 h 555928"/>
              <a:gd name="connsiteX21" fmla="*/ 608415 w 608415"/>
              <a:gd name="connsiteY21" fmla="*/ 439407 h 555928"/>
              <a:gd name="connsiteX22" fmla="*/ 575692 w 608415"/>
              <a:gd name="connsiteY22" fmla="*/ 472086 h 555928"/>
              <a:gd name="connsiteX23" fmla="*/ 391491 w 608415"/>
              <a:gd name="connsiteY23" fmla="*/ 472086 h 555928"/>
              <a:gd name="connsiteX24" fmla="*/ 374745 w 608415"/>
              <a:gd name="connsiteY24" fmla="*/ 488808 h 555928"/>
              <a:gd name="connsiteX25" fmla="*/ 374745 w 608415"/>
              <a:gd name="connsiteY25" fmla="*/ 549563 h 555928"/>
              <a:gd name="connsiteX26" fmla="*/ 370751 w 608415"/>
              <a:gd name="connsiteY26" fmla="*/ 555393 h 555928"/>
              <a:gd name="connsiteX27" fmla="*/ 363838 w 608415"/>
              <a:gd name="connsiteY27" fmla="*/ 554012 h 555928"/>
              <a:gd name="connsiteX28" fmla="*/ 286562 w 608415"/>
              <a:gd name="connsiteY28" fmla="*/ 476995 h 555928"/>
              <a:gd name="connsiteX29" fmla="*/ 274733 w 608415"/>
              <a:gd name="connsiteY29" fmla="*/ 472086 h 555928"/>
              <a:gd name="connsiteX30" fmla="*/ 207443 w 608415"/>
              <a:gd name="connsiteY30" fmla="*/ 472086 h 555928"/>
              <a:gd name="connsiteX31" fmla="*/ 174720 w 608415"/>
              <a:gd name="connsiteY31" fmla="*/ 439407 h 555928"/>
              <a:gd name="connsiteX32" fmla="*/ 174720 w 608415"/>
              <a:gd name="connsiteY32" fmla="*/ 311148 h 555928"/>
              <a:gd name="connsiteX33" fmla="*/ 218965 w 608415"/>
              <a:gd name="connsiteY33" fmla="*/ 311148 h 555928"/>
              <a:gd name="connsiteX34" fmla="*/ 218965 w 608415"/>
              <a:gd name="connsiteY34" fmla="*/ 355026 h 555928"/>
              <a:gd name="connsiteX35" fmla="*/ 243700 w 608415"/>
              <a:gd name="connsiteY35" fmla="*/ 392001 h 555928"/>
              <a:gd name="connsiteX36" fmla="*/ 259063 w 608415"/>
              <a:gd name="connsiteY36" fmla="*/ 395069 h 555928"/>
              <a:gd name="connsiteX37" fmla="*/ 287330 w 608415"/>
              <a:gd name="connsiteY37" fmla="*/ 383409 h 555928"/>
              <a:gd name="connsiteX38" fmla="*/ 359536 w 608415"/>
              <a:gd name="connsiteY38" fmla="*/ 311148 h 555928"/>
              <a:gd name="connsiteX39" fmla="*/ 401016 w 608415"/>
              <a:gd name="connsiteY39" fmla="*/ 311148 h 555928"/>
              <a:gd name="connsiteX40" fmla="*/ 467384 w 608415"/>
              <a:gd name="connsiteY40" fmla="*/ 244871 h 555928"/>
              <a:gd name="connsiteX41" fmla="*/ 61001 w 608415"/>
              <a:gd name="connsiteY41" fmla="*/ 121965 h 555928"/>
              <a:gd name="connsiteX42" fmla="*/ 44252 w 608415"/>
              <a:gd name="connsiteY42" fmla="*/ 138840 h 555928"/>
              <a:gd name="connsiteX43" fmla="*/ 61001 w 608415"/>
              <a:gd name="connsiteY43" fmla="*/ 155562 h 555928"/>
              <a:gd name="connsiteX44" fmla="*/ 372765 w 608415"/>
              <a:gd name="connsiteY44" fmla="*/ 155562 h 555928"/>
              <a:gd name="connsiteX45" fmla="*/ 389514 w 608415"/>
              <a:gd name="connsiteY45" fmla="*/ 138840 h 555928"/>
              <a:gd name="connsiteX46" fmla="*/ 372765 w 608415"/>
              <a:gd name="connsiteY46" fmla="*/ 121965 h 555928"/>
              <a:gd name="connsiteX47" fmla="*/ 61001 w 608415"/>
              <a:gd name="connsiteY47" fmla="*/ 44183 h 555928"/>
              <a:gd name="connsiteX48" fmla="*/ 44252 w 608415"/>
              <a:gd name="connsiteY48" fmla="*/ 61059 h 555928"/>
              <a:gd name="connsiteX49" fmla="*/ 61001 w 608415"/>
              <a:gd name="connsiteY49" fmla="*/ 77781 h 555928"/>
              <a:gd name="connsiteX50" fmla="*/ 372765 w 608415"/>
              <a:gd name="connsiteY50" fmla="*/ 77781 h 555928"/>
              <a:gd name="connsiteX51" fmla="*/ 389514 w 608415"/>
              <a:gd name="connsiteY51" fmla="*/ 61059 h 555928"/>
              <a:gd name="connsiteX52" fmla="*/ 372765 w 608415"/>
              <a:gd name="connsiteY52" fmla="*/ 44183 h 555928"/>
              <a:gd name="connsiteX53" fmla="*/ 32728 w 608415"/>
              <a:gd name="connsiteY53" fmla="*/ 0 h 555928"/>
              <a:gd name="connsiteX54" fmla="*/ 401038 w 608415"/>
              <a:gd name="connsiteY54" fmla="*/ 0 h 555928"/>
              <a:gd name="connsiteX55" fmla="*/ 433766 w 608415"/>
              <a:gd name="connsiteY55" fmla="*/ 32677 h 555928"/>
              <a:gd name="connsiteX56" fmla="*/ 433766 w 608415"/>
              <a:gd name="connsiteY56" fmla="*/ 244850 h 555928"/>
              <a:gd name="connsiteX57" fmla="*/ 401038 w 608415"/>
              <a:gd name="connsiteY57" fmla="*/ 277527 h 555928"/>
              <a:gd name="connsiteX58" fmla="*/ 352637 w 608415"/>
              <a:gd name="connsiteY58" fmla="*/ 277527 h 555928"/>
              <a:gd name="connsiteX59" fmla="*/ 340652 w 608415"/>
              <a:gd name="connsiteY59" fmla="*/ 282436 h 555928"/>
              <a:gd name="connsiteX60" fmla="*/ 263517 w 608415"/>
              <a:gd name="connsiteY60" fmla="*/ 359604 h 555928"/>
              <a:gd name="connsiteX61" fmla="*/ 256603 w 608415"/>
              <a:gd name="connsiteY61" fmla="*/ 360985 h 555928"/>
              <a:gd name="connsiteX62" fmla="*/ 252608 w 608415"/>
              <a:gd name="connsiteY62" fmla="*/ 355002 h 555928"/>
              <a:gd name="connsiteX63" fmla="*/ 252608 w 608415"/>
              <a:gd name="connsiteY63" fmla="*/ 294403 h 555928"/>
              <a:gd name="connsiteX64" fmla="*/ 235706 w 608415"/>
              <a:gd name="connsiteY64" fmla="*/ 277527 h 555928"/>
              <a:gd name="connsiteX65" fmla="*/ 32728 w 608415"/>
              <a:gd name="connsiteY65" fmla="*/ 277527 h 555928"/>
              <a:gd name="connsiteX66" fmla="*/ 0 w 608415"/>
              <a:gd name="connsiteY66" fmla="*/ 244850 h 555928"/>
              <a:gd name="connsiteX67" fmla="*/ 0 w 608415"/>
              <a:gd name="connsiteY67" fmla="*/ 32677 h 555928"/>
              <a:gd name="connsiteX68" fmla="*/ 32728 w 608415"/>
              <a:gd name="connsiteY68" fmla="*/ 0 h 55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8415" h="555928">
                <a:moveTo>
                  <a:pt x="391644" y="355333"/>
                </a:moveTo>
                <a:cubicBezTo>
                  <a:pt x="382273" y="355333"/>
                  <a:pt x="374745" y="362851"/>
                  <a:pt x="374745" y="372209"/>
                </a:cubicBezTo>
                <a:cubicBezTo>
                  <a:pt x="374745" y="381415"/>
                  <a:pt x="382273" y="388932"/>
                  <a:pt x="391644" y="388932"/>
                </a:cubicBezTo>
                <a:lnTo>
                  <a:pt x="547424" y="388932"/>
                </a:lnTo>
                <a:cubicBezTo>
                  <a:pt x="556642" y="388932"/>
                  <a:pt x="564170" y="381415"/>
                  <a:pt x="564170" y="372209"/>
                </a:cubicBezTo>
                <a:cubicBezTo>
                  <a:pt x="564170" y="362851"/>
                  <a:pt x="556642" y="355333"/>
                  <a:pt x="547424" y="355333"/>
                </a:cubicBezTo>
                <a:close/>
                <a:moveTo>
                  <a:pt x="294863" y="199746"/>
                </a:moveTo>
                <a:cubicBezTo>
                  <a:pt x="285490" y="199746"/>
                  <a:pt x="277961" y="207263"/>
                  <a:pt x="277961" y="216622"/>
                </a:cubicBezTo>
                <a:cubicBezTo>
                  <a:pt x="277961" y="225826"/>
                  <a:pt x="285490" y="233344"/>
                  <a:pt x="294863" y="233344"/>
                </a:cubicBezTo>
                <a:lnTo>
                  <a:pt x="372765" y="233344"/>
                </a:lnTo>
                <a:cubicBezTo>
                  <a:pt x="381985" y="233344"/>
                  <a:pt x="389514" y="225826"/>
                  <a:pt x="389514" y="216622"/>
                </a:cubicBezTo>
                <a:cubicBezTo>
                  <a:pt x="389514" y="207263"/>
                  <a:pt x="381985" y="199746"/>
                  <a:pt x="372765" y="199746"/>
                </a:cubicBezTo>
                <a:close/>
                <a:moveTo>
                  <a:pt x="61001" y="199746"/>
                </a:moveTo>
                <a:cubicBezTo>
                  <a:pt x="51781" y="199746"/>
                  <a:pt x="44252" y="207263"/>
                  <a:pt x="44252" y="216622"/>
                </a:cubicBezTo>
                <a:cubicBezTo>
                  <a:pt x="44252" y="225826"/>
                  <a:pt x="51781" y="233344"/>
                  <a:pt x="61001" y="233344"/>
                </a:cubicBezTo>
                <a:lnTo>
                  <a:pt x="216806" y="233344"/>
                </a:lnTo>
                <a:cubicBezTo>
                  <a:pt x="226179" y="233344"/>
                  <a:pt x="233708" y="225826"/>
                  <a:pt x="233708" y="216622"/>
                </a:cubicBezTo>
                <a:cubicBezTo>
                  <a:pt x="233708" y="207263"/>
                  <a:pt x="226179" y="199746"/>
                  <a:pt x="216806" y="199746"/>
                </a:cubicBezTo>
                <a:close/>
                <a:moveTo>
                  <a:pt x="467384" y="194549"/>
                </a:moveTo>
                <a:lnTo>
                  <a:pt x="575692" y="194549"/>
                </a:lnTo>
                <a:cubicBezTo>
                  <a:pt x="593667" y="194549"/>
                  <a:pt x="608415" y="209124"/>
                  <a:pt x="608415" y="227228"/>
                </a:cubicBezTo>
                <a:lnTo>
                  <a:pt x="608415" y="439407"/>
                </a:lnTo>
                <a:cubicBezTo>
                  <a:pt x="608415" y="457357"/>
                  <a:pt x="593667" y="472086"/>
                  <a:pt x="575692" y="472086"/>
                </a:cubicBezTo>
                <a:lnTo>
                  <a:pt x="391491" y="472086"/>
                </a:lnTo>
                <a:cubicBezTo>
                  <a:pt x="382273" y="472086"/>
                  <a:pt x="374745" y="479603"/>
                  <a:pt x="374745" y="488808"/>
                </a:cubicBezTo>
                <a:lnTo>
                  <a:pt x="374745" y="549563"/>
                </a:lnTo>
                <a:cubicBezTo>
                  <a:pt x="374745" y="553245"/>
                  <a:pt x="372287" y="554779"/>
                  <a:pt x="370751" y="555393"/>
                </a:cubicBezTo>
                <a:cubicBezTo>
                  <a:pt x="369368" y="556006"/>
                  <a:pt x="366449" y="556620"/>
                  <a:pt x="363838" y="554012"/>
                </a:cubicBezTo>
                <a:lnTo>
                  <a:pt x="286562" y="476995"/>
                </a:lnTo>
                <a:cubicBezTo>
                  <a:pt x="283490" y="473773"/>
                  <a:pt x="279188" y="472086"/>
                  <a:pt x="274733" y="472086"/>
                </a:cubicBezTo>
                <a:lnTo>
                  <a:pt x="207443" y="472086"/>
                </a:lnTo>
                <a:cubicBezTo>
                  <a:pt x="189469" y="472086"/>
                  <a:pt x="174720" y="457357"/>
                  <a:pt x="174720" y="439407"/>
                </a:cubicBezTo>
                <a:lnTo>
                  <a:pt x="174720" y="311148"/>
                </a:lnTo>
                <a:lnTo>
                  <a:pt x="218965" y="311148"/>
                </a:lnTo>
                <a:lnTo>
                  <a:pt x="218965" y="355026"/>
                </a:lnTo>
                <a:cubicBezTo>
                  <a:pt x="218965" y="371289"/>
                  <a:pt x="228644" y="385864"/>
                  <a:pt x="243700" y="392001"/>
                </a:cubicBezTo>
                <a:cubicBezTo>
                  <a:pt x="248616" y="394148"/>
                  <a:pt x="253839" y="395069"/>
                  <a:pt x="259063" y="395069"/>
                </a:cubicBezTo>
                <a:cubicBezTo>
                  <a:pt x="269356" y="395069"/>
                  <a:pt x="279649" y="391080"/>
                  <a:pt x="287330" y="383409"/>
                </a:cubicBezTo>
                <a:lnTo>
                  <a:pt x="359536" y="311148"/>
                </a:lnTo>
                <a:lnTo>
                  <a:pt x="401016" y="311148"/>
                </a:lnTo>
                <a:cubicBezTo>
                  <a:pt x="437580" y="311148"/>
                  <a:pt x="467384" y="281385"/>
                  <a:pt x="467384" y="244871"/>
                </a:cubicBezTo>
                <a:close/>
                <a:moveTo>
                  <a:pt x="61001" y="121965"/>
                </a:moveTo>
                <a:cubicBezTo>
                  <a:pt x="51781" y="121965"/>
                  <a:pt x="44252" y="129482"/>
                  <a:pt x="44252" y="138840"/>
                </a:cubicBezTo>
                <a:cubicBezTo>
                  <a:pt x="44252" y="148045"/>
                  <a:pt x="51781" y="155562"/>
                  <a:pt x="61001" y="155562"/>
                </a:cubicBezTo>
                <a:lnTo>
                  <a:pt x="372765" y="155562"/>
                </a:lnTo>
                <a:cubicBezTo>
                  <a:pt x="381985" y="155562"/>
                  <a:pt x="389514" y="148045"/>
                  <a:pt x="389514" y="138840"/>
                </a:cubicBezTo>
                <a:cubicBezTo>
                  <a:pt x="389514" y="129482"/>
                  <a:pt x="381985" y="121965"/>
                  <a:pt x="372765" y="121965"/>
                </a:cubicBezTo>
                <a:close/>
                <a:moveTo>
                  <a:pt x="61001" y="44183"/>
                </a:moveTo>
                <a:cubicBezTo>
                  <a:pt x="51781" y="44183"/>
                  <a:pt x="44252" y="51701"/>
                  <a:pt x="44252" y="61059"/>
                </a:cubicBezTo>
                <a:cubicBezTo>
                  <a:pt x="44252" y="70264"/>
                  <a:pt x="51781" y="77781"/>
                  <a:pt x="61001" y="77781"/>
                </a:cubicBezTo>
                <a:lnTo>
                  <a:pt x="372765" y="77781"/>
                </a:lnTo>
                <a:cubicBezTo>
                  <a:pt x="381985" y="77781"/>
                  <a:pt x="389514" y="70264"/>
                  <a:pt x="389514" y="61059"/>
                </a:cubicBezTo>
                <a:cubicBezTo>
                  <a:pt x="389514" y="51701"/>
                  <a:pt x="381985" y="44183"/>
                  <a:pt x="372765" y="44183"/>
                </a:cubicBezTo>
                <a:close/>
                <a:moveTo>
                  <a:pt x="32728" y="0"/>
                </a:moveTo>
                <a:lnTo>
                  <a:pt x="401038" y="0"/>
                </a:lnTo>
                <a:cubicBezTo>
                  <a:pt x="419015" y="0"/>
                  <a:pt x="433766" y="14728"/>
                  <a:pt x="433766" y="32677"/>
                </a:cubicBezTo>
                <a:lnTo>
                  <a:pt x="433766" y="244850"/>
                </a:lnTo>
                <a:cubicBezTo>
                  <a:pt x="433766" y="262799"/>
                  <a:pt x="419015" y="277527"/>
                  <a:pt x="401038" y="277527"/>
                </a:cubicBezTo>
                <a:lnTo>
                  <a:pt x="352637" y="277527"/>
                </a:lnTo>
                <a:cubicBezTo>
                  <a:pt x="348181" y="277527"/>
                  <a:pt x="343878" y="279368"/>
                  <a:pt x="340652" y="282436"/>
                </a:cubicBezTo>
                <a:lnTo>
                  <a:pt x="263517" y="359604"/>
                </a:lnTo>
                <a:cubicBezTo>
                  <a:pt x="260905" y="362212"/>
                  <a:pt x="257986" y="361598"/>
                  <a:pt x="256603" y="360985"/>
                </a:cubicBezTo>
                <a:cubicBezTo>
                  <a:pt x="255066" y="360371"/>
                  <a:pt x="252608" y="358837"/>
                  <a:pt x="252608" y="355002"/>
                </a:cubicBezTo>
                <a:lnTo>
                  <a:pt x="252608" y="294403"/>
                </a:lnTo>
                <a:cubicBezTo>
                  <a:pt x="252608" y="285045"/>
                  <a:pt x="245079" y="277527"/>
                  <a:pt x="235706" y="277527"/>
                </a:cubicBezTo>
                <a:lnTo>
                  <a:pt x="32728" y="277527"/>
                </a:lnTo>
                <a:cubicBezTo>
                  <a:pt x="14751" y="277527"/>
                  <a:pt x="0" y="262799"/>
                  <a:pt x="0" y="244850"/>
                </a:cubicBezTo>
                <a:lnTo>
                  <a:pt x="0" y="32677"/>
                </a:lnTo>
                <a:cubicBezTo>
                  <a:pt x="0" y="14728"/>
                  <a:pt x="14751" y="0"/>
                  <a:pt x="327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news-reporter-on-tv-program_21550"/>
          <p:cNvSpPr>
            <a:spLocks noChangeAspect="1"/>
          </p:cNvSpPr>
          <p:nvPr/>
        </p:nvSpPr>
        <p:spPr bwMode="auto">
          <a:xfrm>
            <a:off x="4346486" y="2230121"/>
            <a:ext cx="795559" cy="855205"/>
          </a:xfrm>
          <a:custGeom>
            <a:avLst/>
            <a:gdLst>
              <a:gd name="T0" fmla="*/ 840 w 1165"/>
              <a:gd name="T1" fmla="*/ 664 h 1254"/>
              <a:gd name="T2" fmla="*/ 831 w 1165"/>
              <a:gd name="T3" fmla="*/ 685 h 1254"/>
              <a:gd name="T4" fmla="*/ 958 w 1165"/>
              <a:gd name="T5" fmla="*/ 603 h 1254"/>
              <a:gd name="T6" fmla="*/ 895 w 1165"/>
              <a:gd name="T7" fmla="*/ 915 h 1254"/>
              <a:gd name="T8" fmla="*/ 704 w 1165"/>
              <a:gd name="T9" fmla="*/ 896 h 1254"/>
              <a:gd name="T10" fmla="*/ 900 w 1165"/>
              <a:gd name="T11" fmla="*/ 584 h 1254"/>
              <a:gd name="T12" fmla="*/ 849 w 1165"/>
              <a:gd name="T13" fmla="*/ 675 h 1254"/>
              <a:gd name="T14" fmla="*/ 918 w 1165"/>
              <a:gd name="T15" fmla="*/ 760 h 1254"/>
              <a:gd name="T16" fmla="*/ 744 w 1165"/>
              <a:gd name="T17" fmla="*/ 541 h 1254"/>
              <a:gd name="T18" fmla="*/ 374 w 1165"/>
              <a:gd name="T19" fmla="*/ 898 h 1254"/>
              <a:gd name="T20" fmla="*/ 379 w 1165"/>
              <a:gd name="T21" fmla="*/ 918 h 1254"/>
              <a:gd name="T22" fmla="*/ 416 w 1165"/>
              <a:gd name="T23" fmla="*/ 678 h 1254"/>
              <a:gd name="T24" fmla="*/ 319 w 1165"/>
              <a:gd name="T25" fmla="*/ 918 h 1254"/>
              <a:gd name="T26" fmla="*/ 286 w 1165"/>
              <a:gd name="T27" fmla="*/ 700 h 1254"/>
              <a:gd name="T28" fmla="*/ 360 w 1165"/>
              <a:gd name="T29" fmla="*/ 918 h 1254"/>
              <a:gd name="T30" fmla="*/ 355 w 1165"/>
              <a:gd name="T31" fmla="*/ 962 h 1254"/>
              <a:gd name="T32" fmla="*/ 347 w 1165"/>
              <a:gd name="T33" fmla="*/ 953 h 1254"/>
              <a:gd name="T34" fmla="*/ 345 w 1165"/>
              <a:gd name="T35" fmla="*/ 955 h 1254"/>
              <a:gd name="T36" fmla="*/ 340 w 1165"/>
              <a:gd name="T37" fmla="*/ 953 h 1254"/>
              <a:gd name="T38" fmla="*/ 359 w 1165"/>
              <a:gd name="T39" fmla="*/ 955 h 1254"/>
              <a:gd name="T40" fmla="*/ 357 w 1165"/>
              <a:gd name="T41" fmla="*/ 953 h 1254"/>
              <a:gd name="T42" fmla="*/ 369 w 1165"/>
              <a:gd name="T43" fmla="*/ 954 h 1254"/>
              <a:gd name="T44" fmla="*/ 369 w 1165"/>
              <a:gd name="T45" fmla="*/ 953 h 1254"/>
              <a:gd name="T46" fmla="*/ 366 w 1165"/>
              <a:gd name="T47" fmla="*/ 962 h 1254"/>
              <a:gd name="T48" fmla="*/ 362 w 1165"/>
              <a:gd name="T49" fmla="*/ 962 h 1254"/>
              <a:gd name="T50" fmla="*/ 366 w 1165"/>
              <a:gd name="T51" fmla="*/ 967 h 1254"/>
              <a:gd name="T52" fmla="*/ 332 w 1165"/>
              <a:gd name="T53" fmla="*/ 966 h 1254"/>
              <a:gd name="T54" fmla="*/ 333 w 1165"/>
              <a:gd name="T55" fmla="*/ 961 h 1254"/>
              <a:gd name="T56" fmla="*/ 330 w 1165"/>
              <a:gd name="T57" fmla="*/ 959 h 1254"/>
              <a:gd name="T58" fmla="*/ 337 w 1165"/>
              <a:gd name="T59" fmla="*/ 953 h 1254"/>
              <a:gd name="T60" fmla="*/ 327 w 1165"/>
              <a:gd name="T61" fmla="*/ 965 h 1254"/>
              <a:gd name="T62" fmla="*/ 338 w 1165"/>
              <a:gd name="T63" fmla="*/ 962 h 1254"/>
              <a:gd name="T64" fmla="*/ 337 w 1165"/>
              <a:gd name="T65" fmla="*/ 898 h 1254"/>
              <a:gd name="T66" fmla="*/ 304 w 1165"/>
              <a:gd name="T67" fmla="*/ 903 h 1254"/>
              <a:gd name="T68" fmla="*/ 321 w 1165"/>
              <a:gd name="T69" fmla="*/ 955 h 1254"/>
              <a:gd name="T70" fmla="*/ 311 w 1165"/>
              <a:gd name="T71" fmla="*/ 955 h 1254"/>
              <a:gd name="T72" fmla="*/ 314 w 1165"/>
              <a:gd name="T73" fmla="*/ 967 h 1254"/>
              <a:gd name="T74" fmla="*/ 322 w 1165"/>
              <a:gd name="T75" fmla="*/ 954 h 1254"/>
              <a:gd name="T76" fmla="*/ 740 w 1165"/>
              <a:gd name="T77" fmla="*/ 1124 h 1254"/>
              <a:gd name="T78" fmla="*/ 425 w 1165"/>
              <a:gd name="T79" fmla="*/ 1124 h 1254"/>
              <a:gd name="T80" fmla="*/ 907 w 1165"/>
              <a:gd name="T81" fmla="*/ 0 h 1254"/>
              <a:gd name="T82" fmla="*/ 154 w 1165"/>
              <a:gd name="T83" fmla="*/ 672 h 1254"/>
              <a:gd name="T84" fmla="*/ 142 w 1165"/>
              <a:gd name="T85" fmla="*/ 702 h 1254"/>
              <a:gd name="T86" fmla="*/ 202 w 1165"/>
              <a:gd name="T87" fmla="*/ 791 h 1254"/>
              <a:gd name="T88" fmla="*/ 504 w 1165"/>
              <a:gd name="T89" fmla="*/ 742 h 1254"/>
              <a:gd name="T90" fmla="*/ 538 w 1165"/>
              <a:gd name="T91" fmla="*/ 693 h 1254"/>
              <a:gd name="T92" fmla="*/ 520 w 1165"/>
              <a:gd name="T93" fmla="*/ 700 h 1254"/>
              <a:gd name="T94" fmla="*/ 274 w 1165"/>
              <a:gd name="T95" fmla="*/ 595 h 1254"/>
              <a:gd name="T96" fmla="*/ 301 w 1165"/>
              <a:gd name="T97" fmla="*/ 983 h 1254"/>
              <a:gd name="T98" fmla="*/ 319 w 1165"/>
              <a:gd name="T99" fmla="*/ 923 h 1254"/>
              <a:gd name="T100" fmla="*/ 365 w 1165"/>
              <a:gd name="T101" fmla="*/ 934 h 1254"/>
              <a:gd name="T102" fmla="*/ 360 w 1165"/>
              <a:gd name="T103" fmla="*/ 993 h 1254"/>
              <a:gd name="T104" fmla="*/ 375 w 1165"/>
              <a:gd name="T105" fmla="*/ 979 h 1254"/>
              <a:gd name="T106" fmla="*/ 1087 w 1165"/>
              <a:gd name="T107" fmla="*/ 444 h 1254"/>
              <a:gd name="T108" fmla="*/ 153 w 1165"/>
              <a:gd name="T109" fmla="*/ 657 h 1254"/>
              <a:gd name="T110" fmla="*/ 479 w 1165"/>
              <a:gd name="T111" fmla="*/ 523 h 1254"/>
              <a:gd name="T112" fmla="*/ 1087 w 1165"/>
              <a:gd name="T113" fmla="*/ 993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65" h="1254">
                <a:moveTo>
                  <a:pt x="838" y="754"/>
                </a:moveTo>
                <a:cubicBezTo>
                  <a:pt x="841" y="757"/>
                  <a:pt x="841" y="763"/>
                  <a:pt x="838" y="767"/>
                </a:cubicBezTo>
                <a:cubicBezTo>
                  <a:pt x="834" y="770"/>
                  <a:pt x="828" y="770"/>
                  <a:pt x="825" y="767"/>
                </a:cubicBezTo>
                <a:cubicBezTo>
                  <a:pt x="821" y="763"/>
                  <a:pt x="821" y="757"/>
                  <a:pt x="825" y="754"/>
                </a:cubicBezTo>
                <a:cubicBezTo>
                  <a:pt x="828" y="750"/>
                  <a:pt x="834" y="750"/>
                  <a:pt x="838" y="754"/>
                </a:cubicBezTo>
                <a:close/>
                <a:moveTo>
                  <a:pt x="831" y="673"/>
                </a:moveTo>
                <a:cubicBezTo>
                  <a:pt x="836" y="673"/>
                  <a:pt x="840" y="669"/>
                  <a:pt x="840" y="664"/>
                </a:cubicBezTo>
                <a:cubicBezTo>
                  <a:pt x="840" y="660"/>
                  <a:pt x="836" y="656"/>
                  <a:pt x="831" y="656"/>
                </a:cubicBezTo>
                <a:cubicBezTo>
                  <a:pt x="827" y="656"/>
                  <a:pt x="823" y="660"/>
                  <a:pt x="823" y="664"/>
                </a:cubicBezTo>
                <a:cubicBezTo>
                  <a:pt x="823" y="669"/>
                  <a:pt x="827" y="673"/>
                  <a:pt x="831" y="673"/>
                </a:cubicBezTo>
                <a:close/>
                <a:moveTo>
                  <a:pt x="906" y="760"/>
                </a:moveTo>
                <a:cubicBezTo>
                  <a:pt x="906" y="801"/>
                  <a:pt x="872" y="835"/>
                  <a:pt x="831" y="835"/>
                </a:cubicBezTo>
                <a:cubicBezTo>
                  <a:pt x="790" y="835"/>
                  <a:pt x="756" y="801"/>
                  <a:pt x="756" y="760"/>
                </a:cubicBezTo>
                <a:cubicBezTo>
                  <a:pt x="756" y="719"/>
                  <a:pt x="790" y="685"/>
                  <a:pt x="831" y="685"/>
                </a:cubicBezTo>
                <a:cubicBezTo>
                  <a:pt x="872" y="685"/>
                  <a:pt x="906" y="719"/>
                  <a:pt x="906" y="760"/>
                </a:cubicBezTo>
                <a:close/>
                <a:moveTo>
                  <a:pt x="871" y="800"/>
                </a:moveTo>
                <a:lnTo>
                  <a:pt x="840" y="751"/>
                </a:lnTo>
                <a:lnTo>
                  <a:pt x="791" y="720"/>
                </a:lnTo>
                <a:lnTo>
                  <a:pt x="822" y="769"/>
                </a:lnTo>
                <a:lnTo>
                  <a:pt x="871" y="800"/>
                </a:lnTo>
                <a:close/>
                <a:moveTo>
                  <a:pt x="958" y="603"/>
                </a:moveTo>
                <a:lnTo>
                  <a:pt x="958" y="896"/>
                </a:lnTo>
                <a:cubicBezTo>
                  <a:pt x="958" y="906"/>
                  <a:pt x="950" y="915"/>
                  <a:pt x="939" y="915"/>
                </a:cubicBezTo>
                <a:lnTo>
                  <a:pt x="921" y="915"/>
                </a:lnTo>
                <a:lnTo>
                  <a:pt x="921" y="920"/>
                </a:lnTo>
                <a:cubicBezTo>
                  <a:pt x="921" y="928"/>
                  <a:pt x="915" y="933"/>
                  <a:pt x="908" y="933"/>
                </a:cubicBezTo>
                <a:cubicBezTo>
                  <a:pt x="901" y="933"/>
                  <a:pt x="895" y="928"/>
                  <a:pt x="895" y="920"/>
                </a:cubicBezTo>
                <a:lnTo>
                  <a:pt x="895" y="915"/>
                </a:lnTo>
                <a:lnTo>
                  <a:pt x="767" y="915"/>
                </a:lnTo>
                <a:lnTo>
                  <a:pt x="767" y="920"/>
                </a:lnTo>
                <a:cubicBezTo>
                  <a:pt x="767" y="928"/>
                  <a:pt x="762" y="933"/>
                  <a:pt x="754" y="933"/>
                </a:cubicBezTo>
                <a:cubicBezTo>
                  <a:pt x="747" y="933"/>
                  <a:pt x="741" y="928"/>
                  <a:pt x="741" y="920"/>
                </a:cubicBezTo>
                <a:lnTo>
                  <a:pt x="741" y="915"/>
                </a:lnTo>
                <a:lnTo>
                  <a:pt x="723" y="915"/>
                </a:lnTo>
                <a:cubicBezTo>
                  <a:pt x="713" y="915"/>
                  <a:pt x="704" y="906"/>
                  <a:pt x="704" y="896"/>
                </a:cubicBezTo>
                <a:lnTo>
                  <a:pt x="704" y="603"/>
                </a:lnTo>
                <a:cubicBezTo>
                  <a:pt x="704" y="592"/>
                  <a:pt x="713" y="584"/>
                  <a:pt x="723" y="584"/>
                </a:cubicBezTo>
                <a:lnTo>
                  <a:pt x="744" y="584"/>
                </a:lnTo>
                <a:lnTo>
                  <a:pt x="744" y="558"/>
                </a:lnTo>
                <a:lnTo>
                  <a:pt x="763" y="558"/>
                </a:lnTo>
                <a:lnTo>
                  <a:pt x="763" y="584"/>
                </a:lnTo>
                <a:lnTo>
                  <a:pt x="900" y="584"/>
                </a:lnTo>
                <a:lnTo>
                  <a:pt x="900" y="558"/>
                </a:lnTo>
                <a:lnTo>
                  <a:pt x="918" y="558"/>
                </a:lnTo>
                <a:lnTo>
                  <a:pt x="918" y="584"/>
                </a:lnTo>
                <a:lnTo>
                  <a:pt x="940" y="584"/>
                </a:lnTo>
                <a:cubicBezTo>
                  <a:pt x="950" y="584"/>
                  <a:pt x="958" y="592"/>
                  <a:pt x="958" y="603"/>
                </a:cubicBezTo>
                <a:close/>
                <a:moveTo>
                  <a:pt x="918" y="760"/>
                </a:moveTo>
                <a:cubicBezTo>
                  <a:pt x="918" y="718"/>
                  <a:pt x="889" y="683"/>
                  <a:pt x="849" y="675"/>
                </a:cubicBezTo>
                <a:cubicBezTo>
                  <a:pt x="851" y="672"/>
                  <a:pt x="852" y="668"/>
                  <a:pt x="852" y="664"/>
                </a:cubicBezTo>
                <a:cubicBezTo>
                  <a:pt x="852" y="653"/>
                  <a:pt x="843" y="643"/>
                  <a:pt x="831" y="643"/>
                </a:cubicBezTo>
                <a:cubicBezTo>
                  <a:pt x="820" y="643"/>
                  <a:pt x="810" y="653"/>
                  <a:pt x="810" y="664"/>
                </a:cubicBezTo>
                <a:cubicBezTo>
                  <a:pt x="810" y="668"/>
                  <a:pt x="811" y="672"/>
                  <a:pt x="813" y="675"/>
                </a:cubicBezTo>
                <a:cubicBezTo>
                  <a:pt x="774" y="683"/>
                  <a:pt x="744" y="718"/>
                  <a:pt x="744" y="760"/>
                </a:cubicBezTo>
                <a:cubicBezTo>
                  <a:pt x="744" y="808"/>
                  <a:pt x="783" y="847"/>
                  <a:pt x="831" y="847"/>
                </a:cubicBezTo>
                <a:cubicBezTo>
                  <a:pt x="879" y="847"/>
                  <a:pt x="918" y="808"/>
                  <a:pt x="918" y="760"/>
                </a:cubicBezTo>
                <a:close/>
                <a:moveTo>
                  <a:pt x="763" y="530"/>
                </a:moveTo>
                <a:lnTo>
                  <a:pt x="900" y="530"/>
                </a:lnTo>
                <a:lnTo>
                  <a:pt x="900" y="541"/>
                </a:lnTo>
                <a:lnTo>
                  <a:pt x="918" y="541"/>
                </a:lnTo>
                <a:lnTo>
                  <a:pt x="918" y="511"/>
                </a:lnTo>
                <a:lnTo>
                  <a:pt x="744" y="511"/>
                </a:lnTo>
                <a:lnTo>
                  <a:pt x="744" y="541"/>
                </a:lnTo>
                <a:lnTo>
                  <a:pt x="763" y="541"/>
                </a:lnTo>
                <a:lnTo>
                  <a:pt x="763" y="530"/>
                </a:lnTo>
                <a:lnTo>
                  <a:pt x="763" y="530"/>
                </a:lnTo>
                <a:close/>
                <a:moveTo>
                  <a:pt x="374" y="898"/>
                </a:moveTo>
                <a:cubicBezTo>
                  <a:pt x="370" y="890"/>
                  <a:pt x="364" y="884"/>
                  <a:pt x="356" y="881"/>
                </a:cubicBezTo>
                <a:cubicBezTo>
                  <a:pt x="359" y="886"/>
                  <a:pt x="361" y="892"/>
                  <a:pt x="363" y="898"/>
                </a:cubicBezTo>
                <a:lnTo>
                  <a:pt x="374" y="898"/>
                </a:lnTo>
                <a:close/>
                <a:moveTo>
                  <a:pt x="348" y="878"/>
                </a:moveTo>
                <a:cubicBezTo>
                  <a:pt x="346" y="878"/>
                  <a:pt x="344" y="878"/>
                  <a:pt x="342" y="878"/>
                </a:cubicBezTo>
                <a:lnTo>
                  <a:pt x="342" y="898"/>
                </a:lnTo>
                <a:lnTo>
                  <a:pt x="357" y="898"/>
                </a:lnTo>
                <a:cubicBezTo>
                  <a:pt x="355" y="891"/>
                  <a:pt x="352" y="884"/>
                  <a:pt x="348" y="878"/>
                </a:cubicBezTo>
                <a:close/>
                <a:moveTo>
                  <a:pt x="366" y="918"/>
                </a:moveTo>
                <a:lnTo>
                  <a:pt x="379" y="918"/>
                </a:lnTo>
                <a:cubicBezTo>
                  <a:pt x="379" y="917"/>
                  <a:pt x="379" y="916"/>
                  <a:pt x="379" y="916"/>
                </a:cubicBezTo>
                <a:cubicBezTo>
                  <a:pt x="379" y="911"/>
                  <a:pt x="378" y="907"/>
                  <a:pt x="377" y="903"/>
                </a:cubicBezTo>
                <a:lnTo>
                  <a:pt x="364" y="903"/>
                </a:lnTo>
                <a:cubicBezTo>
                  <a:pt x="365" y="908"/>
                  <a:pt x="366" y="913"/>
                  <a:pt x="366" y="918"/>
                </a:cubicBezTo>
                <a:close/>
                <a:moveTo>
                  <a:pt x="416" y="721"/>
                </a:moveTo>
                <a:cubicBezTo>
                  <a:pt x="428" y="721"/>
                  <a:pt x="437" y="711"/>
                  <a:pt x="437" y="700"/>
                </a:cubicBezTo>
                <a:cubicBezTo>
                  <a:pt x="437" y="688"/>
                  <a:pt x="428" y="678"/>
                  <a:pt x="416" y="678"/>
                </a:cubicBezTo>
                <a:cubicBezTo>
                  <a:pt x="404" y="678"/>
                  <a:pt x="394" y="688"/>
                  <a:pt x="394" y="700"/>
                </a:cubicBezTo>
                <a:cubicBezTo>
                  <a:pt x="394" y="711"/>
                  <a:pt x="404" y="721"/>
                  <a:pt x="416" y="721"/>
                </a:cubicBezTo>
                <a:close/>
                <a:moveTo>
                  <a:pt x="319" y="918"/>
                </a:moveTo>
                <a:lnTo>
                  <a:pt x="337" y="918"/>
                </a:lnTo>
                <a:lnTo>
                  <a:pt x="337" y="903"/>
                </a:lnTo>
                <a:lnTo>
                  <a:pt x="320" y="903"/>
                </a:lnTo>
                <a:cubicBezTo>
                  <a:pt x="319" y="908"/>
                  <a:pt x="319" y="913"/>
                  <a:pt x="319" y="918"/>
                </a:cubicBezTo>
                <a:close/>
                <a:moveTo>
                  <a:pt x="340" y="824"/>
                </a:moveTo>
                <a:cubicBezTo>
                  <a:pt x="364" y="824"/>
                  <a:pt x="385" y="815"/>
                  <a:pt x="394" y="801"/>
                </a:cubicBezTo>
                <a:cubicBezTo>
                  <a:pt x="381" y="810"/>
                  <a:pt x="362" y="815"/>
                  <a:pt x="340" y="815"/>
                </a:cubicBezTo>
                <a:cubicBezTo>
                  <a:pt x="318" y="815"/>
                  <a:pt x="299" y="810"/>
                  <a:pt x="287" y="801"/>
                </a:cubicBezTo>
                <a:cubicBezTo>
                  <a:pt x="295" y="815"/>
                  <a:pt x="316" y="824"/>
                  <a:pt x="340" y="824"/>
                </a:cubicBezTo>
                <a:close/>
                <a:moveTo>
                  <a:pt x="264" y="721"/>
                </a:moveTo>
                <a:cubicBezTo>
                  <a:pt x="276" y="721"/>
                  <a:pt x="286" y="711"/>
                  <a:pt x="286" y="700"/>
                </a:cubicBezTo>
                <a:cubicBezTo>
                  <a:pt x="286" y="688"/>
                  <a:pt x="276" y="678"/>
                  <a:pt x="264" y="678"/>
                </a:cubicBezTo>
                <a:cubicBezTo>
                  <a:pt x="253" y="678"/>
                  <a:pt x="243" y="688"/>
                  <a:pt x="243" y="700"/>
                </a:cubicBezTo>
                <a:cubicBezTo>
                  <a:pt x="243" y="711"/>
                  <a:pt x="253" y="721"/>
                  <a:pt x="264" y="721"/>
                </a:cubicBezTo>
                <a:close/>
                <a:moveTo>
                  <a:pt x="359" y="903"/>
                </a:moveTo>
                <a:lnTo>
                  <a:pt x="342" y="903"/>
                </a:lnTo>
                <a:lnTo>
                  <a:pt x="342" y="918"/>
                </a:lnTo>
                <a:lnTo>
                  <a:pt x="360" y="918"/>
                </a:lnTo>
                <a:cubicBezTo>
                  <a:pt x="360" y="913"/>
                  <a:pt x="360" y="908"/>
                  <a:pt x="359" y="903"/>
                </a:cubicBezTo>
                <a:close/>
                <a:moveTo>
                  <a:pt x="357" y="953"/>
                </a:moveTo>
                <a:cubicBezTo>
                  <a:pt x="357" y="953"/>
                  <a:pt x="358" y="953"/>
                  <a:pt x="358" y="953"/>
                </a:cubicBezTo>
                <a:cubicBezTo>
                  <a:pt x="358" y="954"/>
                  <a:pt x="358" y="954"/>
                  <a:pt x="358" y="954"/>
                </a:cubicBezTo>
                <a:cubicBezTo>
                  <a:pt x="358" y="954"/>
                  <a:pt x="358" y="954"/>
                  <a:pt x="358" y="955"/>
                </a:cubicBezTo>
                <a:cubicBezTo>
                  <a:pt x="358" y="955"/>
                  <a:pt x="358" y="955"/>
                  <a:pt x="357" y="956"/>
                </a:cubicBezTo>
                <a:lnTo>
                  <a:pt x="355" y="962"/>
                </a:lnTo>
                <a:lnTo>
                  <a:pt x="353" y="955"/>
                </a:lnTo>
                <a:cubicBezTo>
                  <a:pt x="352" y="954"/>
                  <a:pt x="352" y="954"/>
                  <a:pt x="352" y="954"/>
                </a:cubicBezTo>
                <a:cubicBezTo>
                  <a:pt x="352" y="954"/>
                  <a:pt x="352" y="953"/>
                  <a:pt x="352" y="953"/>
                </a:cubicBezTo>
                <a:cubicBezTo>
                  <a:pt x="352" y="953"/>
                  <a:pt x="352" y="953"/>
                  <a:pt x="353" y="953"/>
                </a:cubicBezTo>
                <a:cubicBezTo>
                  <a:pt x="353" y="953"/>
                  <a:pt x="353" y="953"/>
                  <a:pt x="354" y="953"/>
                </a:cubicBezTo>
                <a:lnTo>
                  <a:pt x="354" y="953"/>
                </a:lnTo>
                <a:lnTo>
                  <a:pt x="347" y="953"/>
                </a:lnTo>
                <a:lnTo>
                  <a:pt x="347" y="953"/>
                </a:lnTo>
                <a:cubicBezTo>
                  <a:pt x="347" y="953"/>
                  <a:pt x="347" y="953"/>
                  <a:pt x="348" y="953"/>
                </a:cubicBezTo>
                <a:cubicBezTo>
                  <a:pt x="348" y="953"/>
                  <a:pt x="348" y="954"/>
                  <a:pt x="348" y="954"/>
                </a:cubicBezTo>
                <a:cubicBezTo>
                  <a:pt x="348" y="954"/>
                  <a:pt x="349" y="955"/>
                  <a:pt x="349" y="956"/>
                </a:cubicBezTo>
                <a:lnTo>
                  <a:pt x="350" y="957"/>
                </a:lnTo>
                <a:lnTo>
                  <a:pt x="347" y="962"/>
                </a:lnTo>
                <a:lnTo>
                  <a:pt x="345" y="955"/>
                </a:lnTo>
                <a:cubicBezTo>
                  <a:pt x="344" y="955"/>
                  <a:pt x="344" y="954"/>
                  <a:pt x="344" y="954"/>
                </a:cubicBezTo>
                <a:cubicBezTo>
                  <a:pt x="344" y="954"/>
                  <a:pt x="344" y="953"/>
                  <a:pt x="344" y="953"/>
                </a:cubicBezTo>
                <a:cubicBezTo>
                  <a:pt x="344" y="953"/>
                  <a:pt x="345" y="953"/>
                  <a:pt x="345" y="953"/>
                </a:cubicBezTo>
                <a:lnTo>
                  <a:pt x="345" y="953"/>
                </a:lnTo>
                <a:lnTo>
                  <a:pt x="339" y="953"/>
                </a:lnTo>
                <a:lnTo>
                  <a:pt x="339" y="953"/>
                </a:lnTo>
                <a:cubicBezTo>
                  <a:pt x="339" y="953"/>
                  <a:pt x="340" y="953"/>
                  <a:pt x="340" y="953"/>
                </a:cubicBezTo>
                <a:cubicBezTo>
                  <a:pt x="340" y="954"/>
                  <a:pt x="341" y="954"/>
                  <a:pt x="341" y="956"/>
                </a:cubicBezTo>
                <a:lnTo>
                  <a:pt x="346" y="967"/>
                </a:lnTo>
                <a:lnTo>
                  <a:pt x="346" y="967"/>
                </a:lnTo>
                <a:lnTo>
                  <a:pt x="350" y="958"/>
                </a:lnTo>
                <a:lnTo>
                  <a:pt x="354" y="967"/>
                </a:lnTo>
                <a:lnTo>
                  <a:pt x="354" y="967"/>
                </a:lnTo>
                <a:lnTo>
                  <a:pt x="359" y="955"/>
                </a:lnTo>
                <a:cubicBezTo>
                  <a:pt x="359" y="954"/>
                  <a:pt x="359" y="954"/>
                  <a:pt x="359" y="954"/>
                </a:cubicBezTo>
                <a:cubicBezTo>
                  <a:pt x="359" y="954"/>
                  <a:pt x="359" y="953"/>
                  <a:pt x="360" y="953"/>
                </a:cubicBezTo>
                <a:cubicBezTo>
                  <a:pt x="360" y="953"/>
                  <a:pt x="360" y="953"/>
                  <a:pt x="360" y="953"/>
                </a:cubicBezTo>
                <a:lnTo>
                  <a:pt x="360" y="953"/>
                </a:lnTo>
                <a:lnTo>
                  <a:pt x="357" y="953"/>
                </a:lnTo>
                <a:lnTo>
                  <a:pt x="357" y="953"/>
                </a:lnTo>
                <a:lnTo>
                  <a:pt x="357" y="953"/>
                </a:lnTo>
                <a:close/>
                <a:moveTo>
                  <a:pt x="368" y="958"/>
                </a:moveTo>
                <a:cubicBezTo>
                  <a:pt x="366" y="957"/>
                  <a:pt x="366" y="957"/>
                  <a:pt x="365" y="957"/>
                </a:cubicBezTo>
                <a:cubicBezTo>
                  <a:pt x="365" y="957"/>
                  <a:pt x="364" y="956"/>
                  <a:pt x="364" y="956"/>
                </a:cubicBezTo>
                <a:cubicBezTo>
                  <a:pt x="364" y="956"/>
                  <a:pt x="364" y="955"/>
                  <a:pt x="364" y="955"/>
                </a:cubicBezTo>
                <a:cubicBezTo>
                  <a:pt x="364" y="955"/>
                  <a:pt x="364" y="954"/>
                  <a:pt x="365" y="954"/>
                </a:cubicBezTo>
                <a:cubicBezTo>
                  <a:pt x="365" y="953"/>
                  <a:pt x="366" y="953"/>
                  <a:pt x="366" y="953"/>
                </a:cubicBezTo>
                <a:cubicBezTo>
                  <a:pt x="367" y="953"/>
                  <a:pt x="368" y="954"/>
                  <a:pt x="369" y="954"/>
                </a:cubicBezTo>
                <a:cubicBezTo>
                  <a:pt x="370" y="955"/>
                  <a:pt x="370" y="956"/>
                  <a:pt x="370" y="957"/>
                </a:cubicBezTo>
                <a:lnTo>
                  <a:pt x="371" y="957"/>
                </a:lnTo>
                <a:lnTo>
                  <a:pt x="371" y="952"/>
                </a:lnTo>
                <a:lnTo>
                  <a:pt x="370" y="952"/>
                </a:lnTo>
                <a:cubicBezTo>
                  <a:pt x="370" y="953"/>
                  <a:pt x="370" y="953"/>
                  <a:pt x="370" y="953"/>
                </a:cubicBezTo>
                <a:cubicBezTo>
                  <a:pt x="370" y="953"/>
                  <a:pt x="370" y="953"/>
                  <a:pt x="370" y="953"/>
                </a:cubicBezTo>
                <a:cubicBezTo>
                  <a:pt x="370" y="953"/>
                  <a:pt x="369" y="953"/>
                  <a:pt x="369" y="953"/>
                </a:cubicBezTo>
                <a:cubicBezTo>
                  <a:pt x="368" y="953"/>
                  <a:pt x="368" y="953"/>
                  <a:pt x="368" y="953"/>
                </a:cubicBezTo>
                <a:cubicBezTo>
                  <a:pt x="367" y="952"/>
                  <a:pt x="367" y="952"/>
                  <a:pt x="366" y="952"/>
                </a:cubicBezTo>
                <a:cubicBezTo>
                  <a:pt x="365" y="952"/>
                  <a:pt x="364" y="953"/>
                  <a:pt x="363" y="954"/>
                </a:cubicBezTo>
                <a:cubicBezTo>
                  <a:pt x="362" y="954"/>
                  <a:pt x="362" y="955"/>
                  <a:pt x="362" y="957"/>
                </a:cubicBezTo>
                <a:cubicBezTo>
                  <a:pt x="362" y="957"/>
                  <a:pt x="362" y="958"/>
                  <a:pt x="362" y="958"/>
                </a:cubicBezTo>
                <a:cubicBezTo>
                  <a:pt x="362" y="959"/>
                  <a:pt x="363" y="959"/>
                  <a:pt x="364" y="960"/>
                </a:cubicBezTo>
                <a:cubicBezTo>
                  <a:pt x="364" y="960"/>
                  <a:pt x="365" y="961"/>
                  <a:pt x="366" y="962"/>
                </a:cubicBezTo>
                <a:cubicBezTo>
                  <a:pt x="367" y="962"/>
                  <a:pt x="368" y="962"/>
                  <a:pt x="368" y="963"/>
                </a:cubicBezTo>
                <a:cubicBezTo>
                  <a:pt x="369" y="963"/>
                  <a:pt x="369" y="963"/>
                  <a:pt x="369" y="964"/>
                </a:cubicBezTo>
                <a:cubicBezTo>
                  <a:pt x="369" y="964"/>
                  <a:pt x="369" y="964"/>
                  <a:pt x="369" y="965"/>
                </a:cubicBezTo>
                <a:cubicBezTo>
                  <a:pt x="369" y="965"/>
                  <a:pt x="369" y="966"/>
                  <a:pt x="369" y="966"/>
                </a:cubicBezTo>
                <a:cubicBezTo>
                  <a:pt x="368" y="967"/>
                  <a:pt x="368" y="967"/>
                  <a:pt x="367" y="967"/>
                </a:cubicBezTo>
                <a:cubicBezTo>
                  <a:pt x="366" y="967"/>
                  <a:pt x="365" y="966"/>
                  <a:pt x="364" y="966"/>
                </a:cubicBezTo>
                <a:cubicBezTo>
                  <a:pt x="363" y="965"/>
                  <a:pt x="362" y="964"/>
                  <a:pt x="362" y="962"/>
                </a:cubicBezTo>
                <a:lnTo>
                  <a:pt x="362" y="962"/>
                </a:lnTo>
                <a:lnTo>
                  <a:pt x="362" y="967"/>
                </a:lnTo>
                <a:lnTo>
                  <a:pt x="362" y="967"/>
                </a:lnTo>
                <a:cubicBezTo>
                  <a:pt x="362" y="967"/>
                  <a:pt x="362" y="967"/>
                  <a:pt x="363" y="967"/>
                </a:cubicBezTo>
                <a:cubicBezTo>
                  <a:pt x="363" y="967"/>
                  <a:pt x="363" y="967"/>
                  <a:pt x="363" y="967"/>
                </a:cubicBezTo>
                <a:cubicBezTo>
                  <a:pt x="363" y="967"/>
                  <a:pt x="364" y="967"/>
                  <a:pt x="364" y="967"/>
                </a:cubicBezTo>
                <a:cubicBezTo>
                  <a:pt x="365" y="967"/>
                  <a:pt x="365" y="967"/>
                  <a:pt x="366" y="967"/>
                </a:cubicBezTo>
                <a:cubicBezTo>
                  <a:pt x="366" y="967"/>
                  <a:pt x="366" y="967"/>
                  <a:pt x="367" y="967"/>
                </a:cubicBezTo>
                <a:cubicBezTo>
                  <a:pt x="368" y="967"/>
                  <a:pt x="369" y="967"/>
                  <a:pt x="370" y="966"/>
                </a:cubicBezTo>
                <a:cubicBezTo>
                  <a:pt x="371" y="965"/>
                  <a:pt x="372" y="964"/>
                  <a:pt x="372" y="963"/>
                </a:cubicBezTo>
                <a:cubicBezTo>
                  <a:pt x="372" y="962"/>
                  <a:pt x="372" y="961"/>
                  <a:pt x="371" y="961"/>
                </a:cubicBezTo>
                <a:cubicBezTo>
                  <a:pt x="370" y="960"/>
                  <a:pt x="369" y="959"/>
                  <a:pt x="368" y="958"/>
                </a:cubicBezTo>
                <a:close/>
                <a:moveTo>
                  <a:pt x="336" y="965"/>
                </a:moveTo>
                <a:cubicBezTo>
                  <a:pt x="335" y="966"/>
                  <a:pt x="334" y="966"/>
                  <a:pt x="332" y="966"/>
                </a:cubicBezTo>
                <a:lnTo>
                  <a:pt x="332" y="966"/>
                </a:lnTo>
                <a:cubicBezTo>
                  <a:pt x="331" y="966"/>
                  <a:pt x="331" y="966"/>
                  <a:pt x="331" y="966"/>
                </a:cubicBezTo>
                <a:cubicBezTo>
                  <a:pt x="331" y="966"/>
                  <a:pt x="330" y="966"/>
                  <a:pt x="330" y="966"/>
                </a:cubicBezTo>
                <a:cubicBezTo>
                  <a:pt x="330" y="965"/>
                  <a:pt x="330" y="965"/>
                  <a:pt x="330" y="964"/>
                </a:cubicBezTo>
                <a:lnTo>
                  <a:pt x="330" y="960"/>
                </a:lnTo>
                <a:cubicBezTo>
                  <a:pt x="331" y="960"/>
                  <a:pt x="331" y="960"/>
                  <a:pt x="332" y="960"/>
                </a:cubicBezTo>
                <a:cubicBezTo>
                  <a:pt x="332" y="961"/>
                  <a:pt x="332" y="961"/>
                  <a:pt x="333" y="961"/>
                </a:cubicBezTo>
                <a:cubicBezTo>
                  <a:pt x="333" y="962"/>
                  <a:pt x="333" y="963"/>
                  <a:pt x="333" y="963"/>
                </a:cubicBezTo>
                <a:lnTo>
                  <a:pt x="334" y="963"/>
                </a:lnTo>
                <a:lnTo>
                  <a:pt x="334" y="956"/>
                </a:lnTo>
                <a:lnTo>
                  <a:pt x="333" y="956"/>
                </a:lnTo>
                <a:cubicBezTo>
                  <a:pt x="333" y="957"/>
                  <a:pt x="333" y="958"/>
                  <a:pt x="332" y="958"/>
                </a:cubicBezTo>
                <a:cubicBezTo>
                  <a:pt x="332" y="959"/>
                  <a:pt x="332" y="959"/>
                  <a:pt x="331" y="959"/>
                </a:cubicBezTo>
                <a:lnTo>
                  <a:pt x="330" y="959"/>
                </a:lnTo>
                <a:lnTo>
                  <a:pt x="330" y="953"/>
                </a:lnTo>
                <a:lnTo>
                  <a:pt x="332" y="953"/>
                </a:lnTo>
                <a:cubicBezTo>
                  <a:pt x="333" y="953"/>
                  <a:pt x="334" y="953"/>
                  <a:pt x="334" y="954"/>
                </a:cubicBezTo>
                <a:cubicBezTo>
                  <a:pt x="335" y="954"/>
                  <a:pt x="335" y="954"/>
                  <a:pt x="336" y="955"/>
                </a:cubicBezTo>
                <a:cubicBezTo>
                  <a:pt x="336" y="955"/>
                  <a:pt x="336" y="956"/>
                  <a:pt x="336" y="957"/>
                </a:cubicBezTo>
                <a:lnTo>
                  <a:pt x="337" y="957"/>
                </a:lnTo>
                <a:lnTo>
                  <a:pt x="337" y="953"/>
                </a:lnTo>
                <a:lnTo>
                  <a:pt x="325" y="953"/>
                </a:lnTo>
                <a:lnTo>
                  <a:pt x="325" y="953"/>
                </a:lnTo>
                <a:lnTo>
                  <a:pt x="325" y="953"/>
                </a:lnTo>
                <a:cubicBezTo>
                  <a:pt x="326" y="953"/>
                  <a:pt x="326" y="953"/>
                  <a:pt x="326" y="953"/>
                </a:cubicBezTo>
                <a:cubicBezTo>
                  <a:pt x="327" y="953"/>
                  <a:pt x="327" y="954"/>
                  <a:pt x="327" y="954"/>
                </a:cubicBezTo>
                <a:cubicBezTo>
                  <a:pt x="327" y="954"/>
                  <a:pt x="327" y="954"/>
                  <a:pt x="327" y="955"/>
                </a:cubicBezTo>
                <a:lnTo>
                  <a:pt x="327" y="965"/>
                </a:lnTo>
                <a:cubicBezTo>
                  <a:pt x="327" y="965"/>
                  <a:pt x="327" y="966"/>
                  <a:pt x="327" y="966"/>
                </a:cubicBezTo>
                <a:cubicBezTo>
                  <a:pt x="327" y="966"/>
                  <a:pt x="326" y="966"/>
                  <a:pt x="326" y="966"/>
                </a:cubicBezTo>
                <a:cubicBezTo>
                  <a:pt x="326" y="967"/>
                  <a:pt x="326" y="967"/>
                  <a:pt x="325" y="967"/>
                </a:cubicBezTo>
                <a:lnTo>
                  <a:pt x="325" y="967"/>
                </a:lnTo>
                <a:lnTo>
                  <a:pt x="325" y="967"/>
                </a:lnTo>
                <a:lnTo>
                  <a:pt x="337" y="967"/>
                </a:lnTo>
                <a:lnTo>
                  <a:pt x="338" y="962"/>
                </a:lnTo>
                <a:lnTo>
                  <a:pt x="338" y="962"/>
                </a:lnTo>
                <a:cubicBezTo>
                  <a:pt x="337" y="964"/>
                  <a:pt x="337" y="965"/>
                  <a:pt x="336" y="965"/>
                </a:cubicBezTo>
                <a:close/>
                <a:moveTo>
                  <a:pt x="322" y="882"/>
                </a:moveTo>
                <a:cubicBezTo>
                  <a:pt x="315" y="886"/>
                  <a:pt x="310" y="891"/>
                  <a:pt x="306" y="898"/>
                </a:cubicBezTo>
                <a:lnTo>
                  <a:pt x="316" y="898"/>
                </a:lnTo>
                <a:cubicBezTo>
                  <a:pt x="317" y="892"/>
                  <a:pt x="319" y="887"/>
                  <a:pt x="322" y="882"/>
                </a:cubicBezTo>
                <a:close/>
                <a:moveTo>
                  <a:pt x="337" y="898"/>
                </a:moveTo>
                <a:lnTo>
                  <a:pt x="337" y="878"/>
                </a:lnTo>
                <a:cubicBezTo>
                  <a:pt x="334" y="878"/>
                  <a:pt x="332" y="878"/>
                  <a:pt x="330" y="879"/>
                </a:cubicBezTo>
                <a:cubicBezTo>
                  <a:pt x="326" y="885"/>
                  <a:pt x="324" y="891"/>
                  <a:pt x="322" y="898"/>
                </a:cubicBezTo>
                <a:lnTo>
                  <a:pt x="337" y="898"/>
                </a:lnTo>
                <a:close/>
                <a:moveTo>
                  <a:pt x="313" y="918"/>
                </a:moveTo>
                <a:cubicBezTo>
                  <a:pt x="313" y="913"/>
                  <a:pt x="314" y="908"/>
                  <a:pt x="315" y="903"/>
                </a:cubicBezTo>
                <a:lnTo>
                  <a:pt x="304" y="903"/>
                </a:lnTo>
                <a:cubicBezTo>
                  <a:pt x="302" y="907"/>
                  <a:pt x="302" y="911"/>
                  <a:pt x="302" y="916"/>
                </a:cubicBezTo>
                <a:cubicBezTo>
                  <a:pt x="302" y="916"/>
                  <a:pt x="302" y="917"/>
                  <a:pt x="302" y="917"/>
                </a:cubicBezTo>
                <a:lnTo>
                  <a:pt x="313" y="918"/>
                </a:lnTo>
                <a:lnTo>
                  <a:pt x="313" y="918"/>
                </a:lnTo>
                <a:close/>
                <a:moveTo>
                  <a:pt x="319" y="953"/>
                </a:moveTo>
                <a:cubicBezTo>
                  <a:pt x="320" y="953"/>
                  <a:pt x="321" y="953"/>
                  <a:pt x="321" y="954"/>
                </a:cubicBezTo>
                <a:cubicBezTo>
                  <a:pt x="321" y="954"/>
                  <a:pt x="321" y="955"/>
                  <a:pt x="321" y="955"/>
                </a:cubicBezTo>
                <a:lnTo>
                  <a:pt x="321" y="962"/>
                </a:lnTo>
                <a:lnTo>
                  <a:pt x="314" y="953"/>
                </a:lnTo>
                <a:lnTo>
                  <a:pt x="309" y="953"/>
                </a:lnTo>
                <a:lnTo>
                  <a:pt x="309" y="953"/>
                </a:lnTo>
                <a:cubicBezTo>
                  <a:pt x="310" y="953"/>
                  <a:pt x="310" y="953"/>
                  <a:pt x="310" y="953"/>
                </a:cubicBezTo>
                <a:cubicBezTo>
                  <a:pt x="310" y="953"/>
                  <a:pt x="311" y="954"/>
                  <a:pt x="311" y="954"/>
                </a:cubicBezTo>
                <a:lnTo>
                  <a:pt x="311" y="955"/>
                </a:lnTo>
                <a:lnTo>
                  <a:pt x="311" y="965"/>
                </a:lnTo>
                <a:cubicBezTo>
                  <a:pt x="311" y="965"/>
                  <a:pt x="311" y="966"/>
                  <a:pt x="311" y="966"/>
                </a:cubicBezTo>
                <a:cubicBezTo>
                  <a:pt x="310" y="967"/>
                  <a:pt x="310" y="967"/>
                  <a:pt x="309" y="967"/>
                </a:cubicBezTo>
                <a:lnTo>
                  <a:pt x="309" y="967"/>
                </a:lnTo>
                <a:lnTo>
                  <a:pt x="314" y="967"/>
                </a:lnTo>
                <a:lnTo>
                  <a:pt x="314" y="967"/>
                </a:lnTo>
                <a:lnTo>
                  <a:pt x="314" y="967"/>
                </a:lnTo>
                <a:cubicBezTo>
                  <a:pt x="313" y="967"/>
                  <a:pt x="313" y="967"/>
                  <a:pt x="312" y="966"/>
                </a:cubicBezTo>
                <a:cubicBezTo>
                  <a:pt x="312" y="966"/>
                  <a:pt x="312" y="966"/>
                  <a:pt x="312" y="965"/>
                </a:cubicBezTo>
                <a:lnTo>
                  <a:pt x="312" y="956"/>
                </a:lnTo>
                <a:lnTo>
                  <a:pt x="322" y="967"/>
                </a:lnTo>
                <a:lnTo>
                  <a:pt x="322" y="967"/>
                </a:lnTo>
                <a:lnTo>
                  <a:pt x="322" y="956"/>
                </a:lnTo>
                <a:cubicBezTo>
                  <a:pt x="322" y="955"/>
                  <a:pt x="322" y="954"/>
                  <a:pt x="322" y="954"/>
                </a:cubicBezTo>
                <a:cubicBezTo>
                  <a:pt x="322" y="954"/>
                  <a:pt x="322" y="954"/>
                  <a:pt x="323" y="953"/>
                </a:cubicBezTo>
                <a:cubicBezTo>
                  <a:pt x="323" y="953"/>
                  <a:pt x="323" y="953"/>
                  <a:pt x="324" y="953"/>
                </a:cubicBezTo>
                <a:lnTo>
                  <a:pt x="324" y="953"/>
                </a:lnTo>
                <a:lnTo>
                  <a:pt x="319" y="953"/>
                </a:lnTo>
                <a:lnTo>
                  <a:pt x="319" y="953"/>
                </a:lnTo>
                <a:lnTo>
                  <a:pt x="319" y="953"/>
                </a:lnTo>
                <a:close/>
                <a:moveTo>
                  <a:pt x="740" y="1124"/>
                </a:moveTo>
                <a:lnTo>
                  <a:pt x="740" y="1180"/>
                </a:lnTo>
                <a:lnTo>
                  <a:pt x="846" y="1180"/>
                </a:lnTo>
                <a:lnTo>
                  <a:pt x="846" y="1254"/>
                </a:lnTo>
                <a:lnTo>
                  <a:pt x="318" y="1254"/>
                </a:lnTo>
                <a:lnTo>
                  <a:pt x="318" y="1180"/>
                </a:lnTo>
                <a:lnTo>
                  <a:pt x="425" y="1180"/>
                </a:lnTo>
                <a:lnTo>
                  <a:pt x="425" y="1124"/>
                </a:lnTo>
                <a:lnTo>
                  <a:pt x="0" y="1124"/>
                </a:lnTo>
                <a:lnTo>
                  <a:pt x="0" y="366"/>
                </a:lnTo>
                <a:lnTo>
                  <a:pt x="550" y="366"/>
                </a:lnTo>
                <a:lnTo>
                  <a:pt x="221" y="37"/>
                </a:lnTo>
                <a:lnTo>
                  <a:pt x="257" y="0"/>
                </a:lnTo>
                <a:lnTo>
                  <a:pt x="582" y="325"/>
                </a:lnTo>
                <a:lnTo>
                  <a:pt x="907" y="0"/>
                </a:lnTo>
                <a:lnTo>
                  <a:pt x="944" y="37"/>
                </a:lnTo>
                <a:lnTo>
                  <a:pt x="614" y="366"/>
                </a:lnTo>
                <a:lnTo>
                  <a:pt x="1165" y="366"/>
                </a:lnTo>
                <a:lnTo>
                  <a:pt x="1165" y="1124"/>
                </a:lnTo>
                <a:lnTo>
                  <a:pt x="740" y="1124"/>
                </a:lnTo>
                <a:close/>
                <a:moveTo>
                  <a:pt x="161" y="700"/>
                </a:moveTo>
                <a:cubicBezTo>
                  <a:pt x="160" y="700"/>
                  <a:pt x="157" y="689"/>
                  <a:pt x="154" y="672"/>
                </a:cubicBezTo>
                <a:cubicBezTo>
                  <a:pt x="154" y="672"/>
                  <a:pt x="153" y="673"/>
                  <a:pt x="153" y="673"/>
                </a:cubicBezTo>
                <a:cubicBezTo>
                  <a:pt x="152" y="674"/>
                  <a:pt x="150" y="676"/>
                  <a:pt x="149" y="677"/>
                </a:cubicBezTo>
                <a:cubicBezTo>
                  <a:pt x="149" y="678"/>
                  <a:pt x="149" y="678"/>
                  <a:pt x="149" y="678"/>
                </a:cubicBezTo>
                <a:cubicBezTo>
                  <a:pt x="147" y="680"/>
                  <a:pt x="146" y="682"/>
                  <a:pt x="145" y="685"/>
                </a:cubicBezTo>
                <a:cubicBezTo>
                  <a:pt x="145" y="685"/>
                  <a:pt x="145" y="685"/>
                  <a:pt x="145" y="686"/>
                </a:cubicBezTo>
                <a:cubicBezTo>
                  <a:pt x="144" y="688"/>
                  <a:pt x="143" y="690"/>
                  <a:pt x="142" y="693"/>
                </a:cubicBezTo>
                <a:cubicBezTo>
                  <a:pt x="142" y="696"/>
                  <a:pt x="142" y="699"/>
                  <a:pt x="142" y="702"/>
                </a:cubicBezTo>
                <a:cubicBezTo>
                  <a:pt x="142" y="722"/>
                  <a:pt x="153" y="738"/>
                  <a:pt x="167" y="738"/>
                </a:cubicBezTo>
                <a:cubicBezTo>
                  <a:pt x="167" y="738"/>
                  <a:pt x="167" y="738"/>
                  <a:pt x="167" y="738"/>
                </a:cubicBezTo>
                <a:cubicBezTo>
                  <a:pt x="168" y="738"/>
                  <a:pt x="168" y="738"/>
                  <a:pt x="169" y="738"/>
                </a:cubicBezTo>
                <a:lnTo>
                  <a:pt x="169" y="738"/>
                </a:lnTo>
                <a:lnTo>
                  <a:pt x="175" y="737"/>
                </a:lnTo>
                <a:lnTo>
                  <a:pt x="176" y="742"/>
                </a:lnTo>
                <a:cubicBezTo>
                  <a:pt x="182" y="760"/>
                  <a:pt x="191" y="777"/>
                  <a:pt x="202" y="791"/>
                </a:cubicBezTo>
                <a:cubicBezTo>
                  <a:pt x="216" y="809"/>
                  <a:pt x="232" y="823"/>
                  <a:pt x="251" y="835"/>
                </a:cubicBezTo>
                <a:cubicBezTo>
                  <a:pt x="257" y="839"/>
                  <a:pt x="264" y="842"/>
                  <a:pt x="271" y="846"/>
                </a:cubicBezTo>
                <a:cubicBezTo>
                  <a:pt x="293" y="855"/>
                  <a:pt x="316" y="860"/>
                  <a:pt x="340" y="860"/>
                </a:cubicBezTo>
                <a:cubicBezTo>
                  <a:pt x="370" y="860"/>
                  <a:pt x="398" y="852"/>
                  <a:pt x="423" y="839"/>
                </a:cubicBezTo>
                <a:cubicBezTo>
                  <a:pt x="425" y="838"/>
                  <a:pt x="428" y="836"/>
                  <a:pt x="430" y="835"/>
                </a:cubicBezTo>
                <a:cubicBezTo>
                  <a:pt x="449" y="824"/>
                  <a:pt x="465" y="809"/>
                  <a:pt x="478" y="791"/>
                </a:cubicBezTo>
                <a:cubicBezTo>
                  <a:pt x="489" y="777"/>
                  <a:pt x="498" y="760"/>
                  <a:pt x="504" y="742"/>
                </a:cubicBezTo>
                <a:lnTo>
                  <a:pt x="506" y="737"/>
                </a:lnTo>
                <a:lnTo>
                  <a:pt x="512" y="738"/>
                </a:lnTo>
                <a:lnTo>
                  <a:pt x="512" y="738"/>
                </a:lnTo>
                <a:cubicBezTo>
                  <a:pt x="512" y="738"/>
                  <a:pt x="513" y="738"/>
                  <a:pt x="513" y="738"/>
                </a:cubicBezTo>
                <a:cubicBezTo>
                  <a:pt x="514" y="738"/>
                  <a:pt x="514" y="738"/>
                  <a:pt x="514" y="738"/>
                </a:cubicBezTo>
                <a:cubicBezTo>
                  <a:pt x="528" y="738"/>
                  <a:pt x="539" y="722"/>
                  <a:pt x="539" y="702"/>
                </a:cubicBezTo>
                <a:cubicBezTo>
                  <a:pt x="539" y="699"/>
                  <a:pt x="539" y="696"/>
                  <a:pt x="538" y="693"/>
                </a:cubicBezTo>
                <a:cubicBezTo>
                  <a:pt x="538" y="690"/>
                  <a:pt x="537" y="688"/>
                  <a:pt x="536" y="686"/>
                </a:cubicBezTo>
                <a:cubicBezTo>
                  <a:pt x="536" y="685"/>
                  <a:pt x="536" y="685"/>
                  <a:pt x="536" y="685"/>
                </a:cubicBezTo>
                <a:cubicBezTo>
                  <a:pt x="535" y="682"/>
                  <a:pt x="533" y="680"/>
                  <a:pt x="532" y="678"/>
                </a:cubicBezTo>
                <a:cubicBezTo>
                  <a:pt x="532" y="678"/>
                  <a:pt x="532" y="677"/>
                  <a:pt x="532" y="677"/>
                </a:cubicBezTo>
                <a:cubicBezTo>
                  <a:pt x="530" y="676"/>
                  <a:pt x="529" y="674"/>
                  <a:pt x="528" y="673"/>
                </a:cubicBezTo>
                <a:cubicBezTo>
                  <a:pt x="527" y="673"/>
                  <a:pt x="527" y="672"/>
                  <a:pt x="526" y="672"/>
                </a:cubicBezTo>
                <a:cubicBezTo>
                  <a:pt x="524" y="689"/>
                  <a:pt x="521" y="700"/>
                  <a:pt x="520" y="700"/>
                </a:cubicBezTo>
                <a:cubicBezTo>
                  <a:pt x="520" y="699"/>
                  <a:pt x="520" y="697"/>
                  <a:pt x="519" y="693"/>
                </a:cubicBezTo>
                <a:cubicBezTo>
                  <a:pt x="517" y="697"/>
                  <a:pt x="516" y="700"/>
                  <a:pt x="516" y="700"/>
                </a:cubicBezTo>
                <a:cubicBezTo>
                  <a:pt x="517" y="698"/>
                  <a:pt x="516" y="686"/>
                  <a:pt x="510" y="672"/>
                </a:cubicBezTo>
                <a:cubicBezTo>
                  <a:pt x="501" y="654"/>
                  <a:pt x="485" y="632"/>
                  <a:pt x="458" y="615"/>
                </a:cubicBezTo>
                <a:cubicBezTo>
                  <a:pt x="443" y="609"/>
                  <a:pt x="425" y="605"/>
                  <a:pt x="402" y="606"/>
                </a:cubicBezTo>
                <a:cubicBezTo>
                  <a:pt x="392" y="606"/>
                  <a:pt x="383" y="607"/>
                  <a:pt x="372" y="609"/>
                </a:cubicBezTo>
                <a:cubicBezTo>
                  <a:pt x="334" y="616"/>
                  <a:pt x="314" y="623"/>
                  <a:pt x="274" y="595"/>
                </a:cubicBezTo>
                <a:cubicBezTo>
                  <a:pt x="272" y="596"/>
                  <a:pt x="271" y="596"/>
                  <a:pt x="269" y="597"/>
                </a:cubicBezTo>
                <a:cubicBezTo>
                  <a:pt x="194" y="614"/>
                  <a:pt x="167" y="674"/>
                  <a:pt x="162" y="693"/>
                </a:cubicBezTo>
                <a:cubicBezTo>
                  <a:pt x="161" y="697"/>
                  <a:pt x="160" y="699"/>
                  <a:pt x="161" y="700"/>
                </a:cubicBezTo>
                <a:close/>
                <a:moveTo>
                  <a:pt x="271" y="993"/>
                </a:moveTo>
                <a:lnTo>
                  <a:pt x="320" y="993"/>
                </a:lnTo>
                <a:lnTo>
                  <a:pt x="320" y="983"/>
                </a:lnTo>
                <a:lnTo>
                  <a:pt x="301" y="983"/>
                </a:lnTo>
                <a:lnTo>
                  <a:pt x="301" y="934"/>
                </a:lnTo>
                <a:lnTo>
                  <a:pt x="306" y="934"/>
                </a:lnTo>
                <a:cubicBezTo>
                  <a:pt x="304" y="930"/>
                  <a:pt x="303" y="927"/>
                  <a:pt x="302" y="923"/>
                </a:cubicBezTo>
                <a:lnTo>
                  <a:pt x="313" y="923"/>
                </a:lnTo>
                <a:cubicBezTo>
                  <a:pt x="314" y="927"/>
                  <a:pt x="314" y="930"/>
                  <a:pt x="314" y="934"/>
                </a:cubicBezTo>
                <a:lnTo>
                  <a:pt x="320" y="934"/>
                </a:lnTo>
                <a:cubicBezTo>
                  <a:pt x="319" y="930"/>
                  <a:pt x="319" y="927"/>
                  <a:pt x="319" y="923"/>
                </a:cubicBezTo>
                <a:lnTo>
                  <a:pt x="337" y="923"/>
                </a:lnTo>
                <a:lnTo>
                  <a:pt x="337" y="934"/>
                </a:lnTo>
                <a:lnTo>
                  <a:pt x="342" y="934"/>
                </a:lnTo>
                <a:lnTo>
                  <a:pt x="342" y="923"/>
                </a:lnTo>
                <a:lnTo>
                  <a:pt x="360" y="923"/>
                </a:lnTo>
                <a:cubicBezTo>
                  <a:pt x="360" y="927"/>
                  <a:pt x="360" y="930"/>
                  <a:pt x="359" y="934"/>
                </a:cubicBezTo>
                <a:lnTo>
                  <a:pt x="365" y="934"/>
                </a:lnTo>
                <a:cubicBezTo>
                  <a:pt x="366" y="930"/>
                  <a:pt x="366" y="926"/>
                  <a:pt x="366" y="923"/>
                </a:cubicBezTo>
                <a:lnTo>
                  <a:pt x="378" y="923"/>
                </a:lnTo>
                <a:cubicBezTo>
                  <a:pt x="378" y="927"/>
                  <a:pt x="376" y="930"/>
                  <a:pt x="375" y="934"/>
                </a:cubicBezTo>
                <a:lnTo>
                  <a:pt x="380" y="934"/>
                </a:lnTo>
                <a:lnTo>
                  <a:pt x="380" y="983"/>
                </a:lnTo>
                <a:lnTo>
                  <a:pt x="361" y="983"/>
                </a:lnTo>
                <a:lnTo>
                  <a:pt x="360" y="993"/>
                </a:lnTo>
                <a:lnTo>
                  <a:pt x="423" y="993"/>
                </a:lnTo>
                <a:lnTo>
                  <a:pt x="423" y="854"/>
                </a:lnTo>
                <a:cubicBezTo>
                  <a:pt x="398" y="866"/>
                  <a:pt x="370" y="873"/>
                  <a:pt x="340" y="873"/>
                </a:cubicBezTo>
                <a:cubicBezTo>
                  <a:pt x="316" y="873"/>
                  <a:pt x="293" y="869"/>
                  <a:pt x="271" y="860"/>
                </a:cubicBezTo>
                <a:lnTo>
                  <a:pt x="271" y="993"/>
                </a:lnTo>
                <a:lnTo>
                  <a:pt x="271" y="993"/>
                </a:lnTo>
                <a:close/>
                <a:moveTo>
                  <a:pt x="375" y="979"/>
                </a:moveTo>
                <a:lnTo>
                  <a:pt x="375" y="938"/>
                </a:lnTo>
                <a:lnTo>
                  <a:pt x="305" y="938"/>
                </a:lnTo>
                <a:lnTo>
                  <a:pt x="305" y="979"/>
                </a:lnTo>
                <a:lnTo>
                  <a:pt x="375" y="979"/>
                </a:lnTo>
                <a:lnTo>
                  <a:pt x="375" y="979"/>
                </a:lnTo>
                <a:close/>
                <a:moveTo>
                  <a:pt x="1087" y="993"/>
                </a:moveTo>
                <a:lnTo>
                  <a:pt x="1087" y="444"/>
                </a:lnTo>
                <a:lnTo>
                  <a:pt x="77" y="444"/>
                </a:lnTo>
                <a:lnTo>
                  <a:pt x="77" y="993"/>
                </a:lnTo>
                <a:lnTo>
                  <a:pt x="86" y="993"/>
                </a:lnTo>
                <a:cubicBezTo>
                  <a:pt x="90" y="913"/>
                  <a:pt x="130" y="843"/>
                  <a:pt x="191" y="799"/>
                </a:cubicBezTo>
                <a:cubicBezTo>
                  <a:pt x="181" y="785"/>
                  <a:pt x="172" y="769"/>
                  <a:pt x="165" y="752"/>
                </a:cubicBezTo>
                <a:cubicBezTo>
                  <a:pt x="145" y="751"/>
                  <a:pt x="128" y="729"/>
                  <a:pt x="128" y="702"/>
                </a:cubicBezTo>
                <a:cubicBezTo>
                  <a:pt x="128" y="682"/>
                  <a:pt x="138" y="664"/>
                  <a:pt x="153" y="657"/>
                </a:cubicBezTo>
                <a:cubicBezTo>
                  <a:pt x="150" y="624"/>
                  <a:pt x="154" y="579"/>
                  <a:pt x="183" y="545"/>
                </a:cubicBezTo>
                <a:cubicBezTo>
                  <a:pt x="197" y="527"/>
                  <a:pt x="217" y="514"/>
                  <a:pt x="236" y="505"/>
                </a:cubicBezTo>
                <a:cubicBezTo>
                  <a:pt x="227" y="502"/>
                  <a:pt x="220" y="501"/>
                  <a:pt x="220" y="501"/>
                </a:cubicBezTo>
                <a:cubicBezTo>
                  <a:pt x="234" y="482"/>
                  <a:pt x="254" y="492"/>
                  <a:pt x="254" y="492"/>
                </a:cubicBezTo>
                <a:cubicBezTo>
                  <a:pt x="258" y="464"/>
                  <a:pt x="281" y="453"/>
                  <a:pt x="281" y="453"/>
                </a:cubicBezTo>
                <a:cubicBezTo>
                  <a:pt x="277" y="467"/>
                  <a:pt x="275" y="478"/>
                  <a:pt x="275" y="488"/>
                </a:cubicBezTo>
                <a:cubicBezTo>
                  <a:pt x="341" y="450"/>
                  <a:pt x="406" y="469"/>
                  <a:pt x="479" y="523"/>
                </a:cubicBezTo>
                <a:cubicBezTo>
                  <a:pt x="531" y="562"/>
                  <a:pt x="531" y="621"/>
                  <a:pt x="527" y="657"/>
                </a:cubicBezTo>
                <a:cubicBezTo>
                  <a:pt x="542" y="664"/>
                  <a:pt x="552" y="682"/>
                  <a:pt x="552" y="702"/>
                </a:cubicBezTo>
                <a:cubicBezTo>
                  <a:pt x="552" y="729"/>
                  <a:pt x="536" y="751"/>
                  <a:pt x="515" y="752"/>
                </a:cubicBezTo>
                <a:cubicBezTo>
                  <a:pt x="509" y="769"/>
                  <a:pt x="500" y="785"/>
                  <a:pt x="489" y="799"/>
                </a:cubicBezTo>
                <a:cubicBezTo>
                  <a:pt x="550" y="843"/>
                  <a:pt x="590" y="913"/>
                  <a:pt x="594" y="993"/>
                </a:cubicBezTo>
                <a:lnTo>
                  <a:pt x="1087" y="993"/>
                </a:lnTo>
                <a:lnTo>
                  <a:pt x="1087" y="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034540" y="3707972"/>
            <a:ext cx="0" cy="533828"/>
          </a:xfrm>
          <a:prstGeom prst="line">
            <a:avLst/>
          </a:prstGeom>
          <a:ln w="15875">
            <a:solidFill>
              <a:srgbClr val="EAD9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762500" y="3707972"/>
            <a:ext cx="0" cy="533828"/>
          </a:xfrm>
          <a:prstGeom prst="line">
            <a:avLst/>
          </a:prstGeom>
          <a:ln w="15875">
            <a:solidFill>
              <a:srgbClr val="EAD9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490460" y="3707972"/>
            <a:ext cx="0" cy="533828"/>
          </a:xfrm>
          <a:prstGeom prst="line">
            <a:avLst/>
          </a:prstGeom>
          <a:ln w="15875">
            <a:solidFill>
              <a:srgbClr val="EAD9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0218420" y="3707972"/>
            <a:ext cx="0" cy="533828"/>
          </a:xfrm>
          <a:prstGeom prst="line">
            <a:avLst/>
          </a:prstGeom>
          <a:ln w="15875">
            <a:solidFill>
              <a:srgbClr val="EAD9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616325" y="4521835"/>
            <a:ext cx="1981200" cy="711835"/>
            <a:chOff x="2408" y="3190"/>
            <a:chExt cx="3120" cy="1121"/>
          </a:xfrm>
        </p:grpSpPr>
        <p:sp>
          <p:nvSpPr>
            <p:cNvPr id="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kern="9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70940" y="4521835"/>
            <a:ext cx="1981200" cy="711835"/>
            <a:chOff x="2408" y="3190"/>
            <a:chExt cx="3120" cy="1121"/>
          </a:xfrm>
        </p:grpSpPr>
        <p:sp>
          <p:nvSpPr>
            <p:cNvPr id="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kern="9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58585" y="4521835"/>
            <a:ext cx="1981200" cy="711835"/>
            <a:chOff x="2408" y="3190"/>
            <a:chExt cx="3120" cy="1121"/>
          </a:xfrm>
        </p:grpSpPr>
        <p:sp>
          <p:nvSpPr>
            <p:cNvPr id="1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kern="9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211310" y="4521835"/>
            <a:ext cx="1981200" cy="711835"/>
            <a:chOff x="2408" y="3190"/>
            <a:chExt cx="3120" cy="1121"/>
          </a:xfrm>
        </p:grpSpPr>
        <p:sp>
          <p:nvSpPr>
            <p:cNvPr id="2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kern="9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17" grpId="0" bldLvl="0" animBg="1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43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Add title text</a:t>
            </a:r>
            <a:endParaRPr lang="zh-CN" altLang="en-US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228840" y="342646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pic>
        <p:nvPicPr>
          <p:cNvPr id="4" name="图片 3" descr="C:\Users\111\Desktop\15322.jpg153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3665" y="1767205"/>
            <a:ext cx="4172585" cy="270319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6463665" y="4457065"/>
            <a:ext cx="4172585" cy="1261745"/>
          </a:xfrm>
          <a:prstGeom prst="rect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6736080" y="4827270"/>
            <a:ext cx="3627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597660" y="2220595"/>
            <a:ext cx="3627120" cy="3223260"/>
            <a:chOff x="2500" y="2770"/>
            <a:chExt cx="5712" cy="5076"/>
          </a:xfrm>
        </p:grpSpPr>
        <p:sp>
          <p:nvSpPr>
            <p:cNvPr id="26" name="文本框 25"/>
            <p:cNvSpPr txBox="1"/>
            <p:nvPr/>
          </p:nvSpPr>
          <p:spPr>
            <a:xfrm>
              <a:off x="2500" y="2770"/>
              <a:ext cx="3530" cy="727"/>
            </a:xfrm>
            <a:prstGeom prst="rect">
              <a:avLst/>
            </a:prstGeom>
            <a:noFill/>
            <a:effectLst>
              <a:outerShdw blurRad="88900" dist="63500" dir="2700000" algn="tl" rotWithShape="0">
                <a:srgbClr val="004098">
                  <a:alpha val="40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517" y="3495"/>
              <a:ext cx="2388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1600">
                  <a:solidFill>
                    <a:srgbClr val="F5BF95"/>
                  </a:solidFill>
                  <a:cs typeface="+mn-ea"/>
                  <a:sym typeface="+mn-lt"/>
                </a:rPr>
                <a:t>Enter the title</a:t>
              </a:r>
              <a:endParaRPr lang="en-US" altLang="zh-CN" sz="1600">
                <a:solidFill>
                  <a:srgbClr val="F5BF95"/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10"/>
            <p:cNvSpPr txBox="1"/>
            <p:nvPr/>
          </p:nvSpPr>
          <p:spPr>
            <a:xfrm>
              <a:off x="2500" y="4986"/>
              <a:ext cx="5712" cy="2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l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l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l"/>
              <a:endParaRPr 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l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684" y="4470"/>
              <a:ext cx="1494" cy="0"/>
            </a:xfrm>
            <a:prstGeom prst="line">
              <a:avLst/>
            </a:prstGeom>
            <a:ln w="25400">
              <a:solidFill>
                <a:srgbClr val="F5BF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43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Add title text</a:t>
            </a:r>
            <a:endParaRPr lang="zh-CN" altLang="en-US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2042" y="5218589"/>
            <a:ext cx="8172908" cy="53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Freeform 31"/>
          <p:cNvSpPr/>
          <p:nvPr/>
        </p:nvSpPr>
        <p:spPr>
          <a:xfrm>
            <a:off x="1708735" y="1658145"/>
            <a:ext cx="1770228" cy="70809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>
              <a:cs typeface="+mn-ea"/>
              <a:sym typeface="+mn-lt"/>
            </a:endParaRPr>
          </a:p>
        </p:txBody>
      </p:sp>
      <p:sp>
        <p:nvSpPr>
          <p:cNvPr id="3" name="Freeform 34"/>
          <p:cNvSpPr/>
          <p:nvPr/>
        </p:nvSpPr>
        <p:spPr>
          <a:xfrm>
            <a:off x="1708735" y="2465369"/>
            <a:ext cx="1770228" cy="70809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DAC2A2">
              <a:alpha val="81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>
              <a:cs typeface="+mn-ea"/>
              <a:sym typeface="+mn-lt"/>
            </a:endParaRPr>
          </a:p>
        </p:txBody>
      </p:sp>
      <p:sp>
        <p:nvSpPr>
          <p:cNvPr id="11" name="Freeform 38"/>
          <p:cNvSpPr/>
          <p:nvPr/>
        </p:nvSpPr>
        <p:spPr>
          <a:xfrm>
            <a:off x="1708735" y="3272594"/>
            <a:ext cx="1770228" cy="70809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>
              <a:cs typeface="+mn-ea"/>
              <a:sym typeface="+mn-lt"/>
            </a:endParaRPr>
          </a:p>
        </p:txBody>
      </p:sp>
      <p:sp>
        <p:nvSpPr>
          <p:cNvPr id="12" name="Freeform 41"/>
          <p:cNvSpPr/>
          <p:nvPr/>
        </p:nvSpPr>
        <p:spPr>
          <a:xfrm>
            <a:off x="1708735" y="4096671"/>
            <a:ext cx="1770228" cy="70809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DAC2A2">
              <a:alpha val="81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>
              <a:cs typeface="+mn-ea"/>
              <a:sym typeface="+mn-lt"/>
            </a:endParaRPr>
          </a:p>
        </p:txBody>
      </p:sp>
      <p:sp>
        <p:nvSpPr>
          <p:cNvPr id="13" name="Text Placeholder 3"/>
          <p:cNvSpPr txBox="1"/>
          <p:nvPr/>
        </p:nvSpPr>
        <p:spPr>
          <a:xfrm>
            <a:off x="5607389" y="1819969"/>
            <a:ext cx="4925137" cy="4567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 Placeholder 3"/>
          <p:cNvSpPr txBox="1"/>
          <p:nvPr/>
        </p:nvSpPr>
        <p:spPr>
          <a:xfrm>
            <a:off x="5607390" y="2741213"/>
            <a:ext cx="4925136" cy="4567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5607390" y="3508409"/>
            <a:ext cx="4925136" cy="4567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 Placeholder 3"/>
          <p:cNvSpPr txBox="1"/>
          <p:nvPr/>
        </p:nvSpPr>
        <p:spPr>
          <a:xfrm>
            <a:off x="5607390" y="4248751"/>
            <a:ext cx="4925136" cy="4567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Freeform 45"/>
          <p:cNvSpPr>
            <a:spLocks noEditPoints="1"/>
          </p:cNvSpPr>
          <p:nvPr/>
        </p:nvSpPr>
        <p:spPr bwMode="auto">
          <a:xfrm>
            <a:off x="4944779" y="1891445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Freeform 45"/>
          <p:cNvSpPr>
            <a:spLocks noEditPoints="1"/>
          </p:cNvSpPr>
          <p:nvPr/>
        </p:nvSpPr>
        <p:spPr bwMode="auto">
          <a:xfrm>
            <a:off x="4944779" y="271593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Freeform 45"/>
          <p:cNvSpPr>
            <a:spLocks noEditPoints="1"/>
          </p:cNvSpPr>
          <p:nvPr/>
        </p:nvSpPr>
        <p:spPr bwMode="auto">
          <a:xfrm>
            <a:off x="4944779" y="348281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Freeform 45"/>
          <p:cNvSpPr>
            <a:spLocks noEditPoints="1"/>
          </p:cNvSpPr>
          <p:nvPr/>
        </p:nvSpPr>
        <p:spPr bwMode="auto">
          <a:xfrm>
            <a:off x="4944779" y="4307296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1" name="Freeform 187"/>
          <p:cNvSpPr>
            <a:spLocks noEditPoints="1"/>
          </p:cNvSpPr>
          <p:nvPr/>
        </p:nvSpPr>
        <p:spPr bwMode="auto">
          <a:xfrm>
            <a:off x="2328138" y="1804756"/>
            <a:ext cx="531422" cy="343436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2" name="Freeform 52"/>
          <p:cNvSpPr>
            <a:spLocks noEditPoints="1"/>
          </p:cNvSpPr>
          <p:nvPr/>
        </p:nvSpPr>
        <p:spPr bwMode="auto">
          <a:xfrm>
            <a:off x="2351690" y="2579355"/>
            <a:ext cx="484318" cy="48431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" name="Freeform 56"/>
          <p:cNvSpPr>
            <a:spLocks noEditPoints="1"/>
          </p:cNvSpPr>
          <p:nvPr/>
        </p:nvSpPr>
        <p:spPr bwMode="auto">
          <a:xfrm>
            <a:off x="2361965" y="3422194"/>
            <a:ext cx="463769" cy="46376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" name="Freeform 152"/>
          <p:cNvSpPr>
            <a:spLocks noEditPoints="1"/>
          </p:cNvSpPr>
          <p:nvPr/>
        </p:nvSpPr>
        <p:spPr bwMode="auto">
          <a:xfrm>
            <a:off x="2367499" y="4228692"/>
            <a:ext cx="452701" cy="418357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5" name="Group 63"/>
          <p:cNvGrpSpPr/>
          <p:nvPr/>
        </p:nvGrpSpPr>
        <p:grpSpPr>
          <a:xfrm>
            <a:off x="3248834" y="1718333"/>
            <a:ext cx="1469290" cy="587716"/>
            <a:chOff x="2310038" y="1386352"/>
            <a:chExt cx="1469290" cy="587716"/>
          </a:xfrm>
        </p:grpSpPr>
        <p:sp>
          <p:nvSpPr>
            <p:cNvPr id="7" name="Freeform 32"/>
            <p:cNvSpPr/>
            <p:nvPr/>
          </p:nvSpPr>
          <p:spPr>
            <a:xfrm>
              <a:off x="2310038" y="1386352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148" tIns="17145" rIns="293858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cs typeface="+mn-ea"/>
                <a:sym typeface="+mn-lt"/>
              </a:endParaRP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2637409" y="1557100"/>
              <a:ext cx="739562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Part 01</a:t>
              </a:r>
            </a:p>
          </p:txBody>
        </p:sp>
      </p:grpSp>
      <p:grpSp>
        <p:nvGrpSpPr>
          <p:cNvPr id="28" name="Group 64"/>
          <p:cNvGrpSpPr/>
          <p:nvPr/>
        </p:nvGrpSpPr>
        <p:grpSpPr>
          <a:xfrm>
            <a:off x="3248834" y="2525557"/>
            <a:ext cx="1469290" cy="587716"/>
            <a:chOff x="2310038" y="2193576"/>
            <a:chExt cx="1469290" cy="587716"/>
          </a:xfrm>
        </p:grpSpPr>
        <p:sp>
          <p:nvSpPr>
            <p:cNvPr id="29" name="Freeform 35"/>
            <p:cNvSpPr/>
            <p:nvPr/>
          </p:nvSpPr>
          <p:spPr>
            <a:xfrm>
              <a:off x="2310038" y="2193576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148" tIns="17145" rIns="293858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cs typeface="+mn-ea"/>
                <a:sym typeface="+mn-lt"/>
              </a:endParaRPr>
            </a:p>
          </p:txBody>
        </p:sp>
        <p:sp>
          <p:nvSpPr>
            <p:cNvPr id="30" name="Text Placeholder 3"/>
            <p:cNvSpPr txBox="1"/>
            <p:nvPr/>
          </p:nvSpPr>
          <p:spPr>
            <a:xfrm>
              <a:off x="2642361" y="2364324"/>
              <a:ext cx="739562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Part 02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Group 65"/>
          <p:cNvGrpSpPr/>
          <p:nvPr/>
        </p:nvGrpSpPr>
        <p:grpSpPr>
          <a:xfrm>
            <a:off x="3248834" y="3332781"/>
            <a:ext cx="1469290" cy="587716"/>
            <a:chOff x="2310038" y="3000800"/>
            <a:chExt cx="1469290" cy="587716"/>
          </a:xfrm>
        </p:grpSpPr>
        <p:sp>
          <p:nvSpPr>
            <p:cNvPr id="32" name="Freeform 39"/>
            <p:cNvSpPr/>
            <p:nvPr/>
          </p:nvSpPr>
          <p:spPr>
            <a:xfrm>
              <a:off x="2310038" y="3000800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148" tIns="17145" rIns="293858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cs typeface="+mn-ea"/>
                <a:sym typeface="+mn-lt"/>
              </a:endParaRPr>
            </a:p>
          </p:txBody>
        </p:sp>
        <p:sp>
          <p:nvSpPr>
            <p:cNvPr id="33" name="Text Placeholder 3"/>
            <p:cNvSpPr txBox="1"/>
            <p:nvPr/>
          </p:nvSpPr>
          <p:spPr>
            <a:xfrm>
              <a:off x="2610960" y="3171548"/>
              <a:ext cx="739562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Part 03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Group 67"/>
          <p:cNvGrpSpPr/>
          <p:nvPr/>
        </p:nvGrpSpPr>
        <p:grpSpPr>
          <a:xfrm>
            <a:off x="3248834" y="4156858"/>
            <a:ext cx="1469290" cy="587716"/>
            <a:chOff x="2310038" y="3824877"/>
            <a:chExt cx="1469290" cy="587716"/>
          </a:xfrm>
        </p:grpSpPr>
        <p:sp>
          <p:nvSpPr>
            <p:cNvPr id="35" name="Freeform 42"/>
            <p:cNvSpPr/>
            <p:nvPr/>
          </p:nvSpPr>
          <p:spPr>
            <a:xfrm>
              <a:off x="2310038" y="3824877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148" tIns="17145" rIns="293858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cs typeface="+mn-ea"/>
                <a:sym typeface="+mn-lt"/>
              </a:endParaRP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2620566" y="3995625"/>
              <a:ext cx="739562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Part 04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3" grpId="0" bldLvl="0" animBg="1"/>
      <p:bldP spid="11" grpId="0" bldLvl="0" animBg="1"/>
      <p:bldP spid="12" grpId="0" bldLvl="0" animBg="1"/>
      <p:bldP spid="13" grpId="0"/>
      <p:bldP spid="4" grpId="0"/>
      <p:bldP spid="15" grpId="0"/>
      <p:bldP spid="16" grpId="0"/>
      <p:bldP spid="17" grpId="0" bldLvl="0" animBg="1"/>
      <p:bldP spid="5" grpId="0" bldLvl="0" animBg="1"/>
      <p:bldP spid="6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/>
        </p:nvSpPr>
        <p:spPr>
          <a:xfrm rot="13184398" flipH="1">
            <a:off x="5598308" y="-1186889"/>
            <a:ext cx="72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/>
        </p:nvSpPr>
        <p:spPr>
          <a:xfrm rot="13184398" flipH="1">
            <a:off x="9844041" y="-1586341"/>
            <a:ext cx="7200" cy="4523362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: 形状 33"/>
          <p:cNvSpPr/>
          <p:nvPr/>
        </p:nvSpPr>
        <p:spPr>
          <a:xfrm rot="13184398" flipH="1">
            <a:off x="7623370" y="3381787"/>
            <a:ext cx="7200" cy="3168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72945" y="621665"/>
            <a:ext cx="322897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03</a:t>
            </a:r>
            <a:endParaRPr lang="zh-CN" altLang="en-US" sz="16600" b="1" dirty="0">
              <a:solidFill>
                <a:srgbClr val="D5B898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 rot="15606436">
            <a:off x="7462520" y="738505"/>
            <a:ext cx="6214110" cy="4709795"/>
          </a:xfrm>
          <a:custGeom>
            <a:avLst/>
            <a:gdLst>
              <a:gd name="connsiteX0" fmla="*/ 3363098 w 3467473"/>
              <a:gd name="connsiteY0" fmla="*/ 1757782 h 2306723"/>
              <a:gd name="connsiteX1" fmla="*/ 3345702 w 3467473"/>
              <a:gd name="connsiteY1" fmla="*/ 1833779 h 2306723"/>
              <a:gd name="connsiteX2" fmla="*/ 2145810 w 3467473"/>
              <a:gd name="connsiteY2" fmla="*/ 651930 h 2306723"/>
              <a:gd name="connsiteX3" fmla="*/ 537073 w 3467473"/>
              <a:gd name="connsiteY3" fmla="*/ 2236475 h 2306723"/>
              <a:gd name="connsiteX4" fmla="*/ 460346 w 3467473"/>
              <a:gd name="connsiteY4" fmla="*/ 2218913 h 2306723"/>
              <a:gd name="connsiteX5" fmla="*/ 2145809 w 3467473"/>
              <a:gd name="connsiteY5" fmla="*/ 558797 h 2306723"/>
              <a:gd name="connsiteX6" fmla="*/ 3310911 w 3467473"/>
              <a:gd name="connsiteY6" fmla="*/ 1985776 h 2306723"/>
              <a:gd name="connsiteX7" fmla="*/ 2145810 w 3467473"/>
              <a:gd name="connsiteY7" fmla="*/ 838196 h 2306723"/>
              <a:gd name="connsiteX8" fmla="*/ 690522 w 3467473"/>
              <a:gd name="connsiteY8" fmla="*/ 2271599 h 2306723"/>
              <a:gd name="connsiteX9" fmla="*/ 613796 w 3467473"/>
              <a:gd name="connsiteY9" fmla="*/ 2254037 h 2306723"/>
              <a:gd name="connsiteX10" fmla="*/ 2145809 w 3467473"/>
              <a:gd name="connsiteY10" fmla="*/ 745063 h 2306723"/>
              <a:gd name="connsiteX11" fmla="*/ 3328306 w 3467473"/>
              <a:gd name="connsiteY11" fmla="*/ 1909780 h 2306723"/>
              <a:gd name="connsiteX12" fmla="*/ 3415286 w 3467473"/>
              <a:gd name="connsiteY12" fmla="*/ 1529784 h 2306723"/>
              <a:gd name="connsiteX13" fmla="*/ 2145810 w 3467473"/>
              <a:gd name="connsiteY13" fmla="*/ 279399 h 2306723"/>
              <a:gd name="connsiteX14" fmla="*/ 230175 w 3467473"/>
              <a:gd name="connsiteY14" fmla="*/ 2166227 h 2306723"/>
              <a:gd name="connsiteX15" fmla="*/ 153449 w 3467473"/>
              <a:gd name="connsiteY15" fmla="*/ 2148665 h 2306723"/>
              <a:gd name="connsiteX16" fmla="*/ 2145809 w 3467473"/>
              <a:gd name="connsiteY16" fmla="*/ 186266 h 2306723"/>
              <a:gd name="connsiteX17" fmla="*/ 3432681 w 3467473"/>
              <a:gd name="connsiteY17" fmla="*/ 1453787 h 2306723"/>
              <a:gd name="connsiteX18" fmla="*/ 3467473 w 3467473"/>
              <a:gd name="connsiteY18" fmla="*/ 1301790 h 2306723"/>
              <a:gd name="connsiteX19" fmla="*/ 3450077 w 3467473"/>
              <a:gd name="connsiteY19" fmla="*/ 1377787 h 2306723"/>
              <a:gd name="connsiteX20" fmla="*/ 2145810 w 3467473"/>
              <a:gd name="connsiteY20" fmla="*/ 93134 h 2306723"/>
              <a:gd name="connsiteX21" fmla="*/ 76725 w 3467473"/>
              <a:gd name="connsiteY21" fmla="*/ 2131103 h 2306723"/>
              <a:gd name="connsiteX22" fmla="*/ 0 w 3467473"/>
              <a:gd name="connsiteY22" fmla="*/ 2113541 h 2306723"/>
              <a:gd name="connsiteX23" fmla="*/ 2145809 w 3467473"/>
              <a:gd name="connsiteY23" fmla="*/ 0 h 2306723"/>
              <a:gd name="connsiteX24" fmla="*/ 3293515 w 3467473"/>
              <a:gd name="connsiteY24" fmla="*/ 2061776 h 2306723"/>
              <a:gd name="connsiteX25" fmla="*/ 3276119 w 3467473"/>
              <a:gd name="connsiteY25" fmla="*/ 2137773 h 2306723"/>
              <a:gd name="connsiteX26" fmla="*/ 2145810 w 3467473"/>
              <a:gd name="connsiteY26" fmla="*/ 1024462 h 2306723"/>
              <a:gd name="connsiteX27" fmla="*/ 843972 w 3467473"/>
              <a:gd name="connsiteY27" fmla="*/ 2306723 h 2306723"/>
              <a:gd name="connsiteX28" fmla="*/ 767245 w 3467473"/>
              <a:gd name="connsiteY28" fmla="*/ 2289161 h 2306723"/>
              <a:gd name="connsiteX29" fmla="*/ 2145809 w 3467473"/>
              <a:gd name="connsiteY29" fmla="*/ 931329 h 2306723"/>
              <a:gd name="connsiteX30" fmla="*/ 3397890 w 3467473"/>
              <a:gd name="connsiteY30" fmla="*/ 1605784 h 2306723"/>
              <a:gd name="connsiteX31" fmla="*/ 3380494 w 3467473"/>
              <a:gd name="connsiteY31" fmla="*/ 1681781 h 2306723"/>
              <a:gd name="connsiteX32" fmla="*/ 2145810 w 3467473"/>
              <a:gd name="connsiteY32" fmla="*/ 465665 h 2306723"/>
              <a:gd name="connsiteX33" fmla="*/ 383624 w 3467473"/>
              <a:gd name="connsiteY33" fmla="*/ 2201351 h 2306723"/>
              <a:gd name="connsiteX34" fmla="*/ 306897 w 3467473"/>
              <a:gd name="connsiteY34" fmla="*/ 2183789 h 2306723"/>
              <a:gd name="connsiteX35" fmla="*/ 2145809 w 3467473"/>
              <a:gd name="connsiteY35" fmla="*/ 372531 h 230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467473" h="2306723">
                <a:moveTo>
                  <a:pt x="3363098" y="1757782"/>
                </a:moveTo>
                <a:lnTo>
                  <a:pt x="3345702" y="1833779"/>
                </a:lnTo>
                <a:lnTo>
                  <a:pt x="2145810" y="651930"/>
                </a:lnTo>
                <a:lnTo>
                  <a:pt x="537073" y="2236475"/>
                </a:lnTo>
                <a:lnTo>
                  <a:pt x="460346" y="2218913"/>
                </a:lnTo>
                <a:lnTo>
                  <a:pt x="2145809" y="558797"/>
                </a:lnTo>
                <a:close/>
                <a:moveTo>
                  <a:pt x="3310911" y="1985776"/>
                </a:moveTo>
                <a:lnTo>
                  <a:pt x="2145810" y="838196"/>
                </a:lnTo>
                <a:lnTo>
                  <a:pt x="690522" y="2271599"/>
                </a:lnTo>
                <a:lnTo>
                  <a:pt x="613796" y="2254037"/>
                </a:lnTo>
                <a:lnTo>
                  <a:pt x="2145809" y="745063"/>
                </a:lnTo>
                <a:lnTo>
                  <a:pt x="3328306" y="1909780"/>
                </a:lnTo>
                <a:close/>
                <a:moveTo>
                  <a:pt x="3415286" y="1529784"/>
                </a:moveTo>
                <a:lnTo>
                  <a:pt x="2145810" y="279399"/>
                </a:lnTo>
                <a:lnTo>
                  <a:pt x="230175" y="2166227"/>
                </a:lnTo>
                <a:lnTo>
                  <a:pt x="153449" y="2148665"/>
                </a:lnTo>
                <a:lnTo>
                  <a:pt x="2145809" y="186266"/>
                </a:lnTo>
                <a:lnTo>
                  <a:pt x="3432681" y="1453787"/>
                </a:lnTo>
                <a:close/>
                <a:moveTo>
                  <a:pt x="3467473" y="1301790"/>
                </a:moveTo>
                <a:lnTo>
                  <a:pt x="3450077" y="1377787"/>
                </a:lnTo>
                <a:lnTo>
                  <a:pt x="2145810" y="93134"/>
                </a:lnTo>
                <a:lnTo>
                  <a:pt x="76725" y="2131103"/>
                </a:lnTo>
                <a:lnTo>
                  <a:pt x="0" y="2113541"/>
                </a:lnTo>
                <a:lnTo>
                  <a:pt x="2145809" y="0"/>
                </a:lnTo>
                <a:close/>
                <a:moveTo>
                  <a:pt x="3293515" y="2061776"/>
                </a:moveTo>
                <a:lnTo>
                  <a:pt x="3276119" y="2137773"/>
                </a:lnTo>
                <a:lnTo>
                  <a:pt x="2145810" y="1024462"/>
                </a:lnTo>
                <a:lnTo>
                  <a:pt x="843972" y="2306723"/>
                </a:lnTo>
                <a:lnTo>
                  <a:pt x="767245" y="2289161"/>
                </a:lnTo>
                <a:lnTo>
                  <a:pt x="2145809" y="931329"/>
                </a:lnTo>
                <a:close/>
                <a:moveTo>
                  <a:pt x="3397890" y="1605784"/>
                </a:moveTo>
                <a:lnTo>
                  <a:pt x="3380494" y="1681781"/>
                </a:lnTo>
                <a:lnTo>
                  <a:pt x="2145810" y="465665"/>
                </a:lnTo>
                <a:lnTo>
                  <a:pt x="383624" y="2201351"/>
                </a:lnTo>
                <a:lnTo>
                  <a:pt x="306897" y="2183789"/>
                </a:lnTo>
                <a:lnTo>
                  <a:pt x="2145809" y="372531"/>
                </a:lnTo>
                <a:close/>
              </a:path>
            </a:pathLst>
          </a:custGeom>
          <a:noFill/>
          <a:ln w="6350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6200000" flipV="1">
            <a:off x="-487428" y="4937970"/>
            <a:ext cx="2039158" cy="1064302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070880" y="2347883"/>
            <a:ext cx="6328090" cy="1673959"/>
            <a:chOff x="2461913" y="2120019"/>
            <a:chExt cx="3419016" cy="1673959"/>
          </a:xfrm>
        </p:grpSpPr>
        <p:sp>
          <p:nvSpPr>
            <p:cNvPr id="14" name="文本框 13"/>
            <p:cNvSpPr txBox="1"/>
            <p:nvPr/>
          </p:nvSpPr>
          <p:spPr>
            <a:xfrm>
              <a:off x="2461913" y="2120019"/>
              <a:ext cx="3419016" cy="131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en-US" altLang="zh-CN" sz="6000" dirty="0">
                  <a:gradFill>
                    <a:gsLst>
                      <a:gs pos="0">
                        <a:srgbClr val="EAD9C5"/>
                      </a:gs>
                      <a:gs pos="100000">
                        <a:schemeClr val="bg1"/>
                      </a:gs>
                    </a:gsLst>
                    <a:lin ang="16200000" scaled="0"/>
                  </a:gradFill>
                  <a:cs typeface="+mn-ea"/>
                  <a:sym typeface="+mn-lt"/>
                </a:rPr>
                <a:t>Add title text</a:t>
              </a:r>
              <a:endParaRPr lang="zh-CN" altLang="en-US" sz="6000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29701" y="3455424"/>
              <a:ext cx="2840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1600" b="1" dirty="0">
                  <a:solidFill>
                    <a:srgbClr val="D5B898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7" name="任意多边形: 形状 36"/>
          <p:cNvSpPr/>
          <p:nvPr/>
        </p:nvSpPr>
        <p:spPr>
          <a:xfrm rot="13184398" flipH="1">
            <a:off x="3349519" y="3993848"/>
            <a:ext cx="7200" cy="2592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43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Add title text</a:t>
            </a:r>
            <a:endParaRPr lang="zh-CN" altLang="en-US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sp>
        <p:nvSpPr>
          <p:cNvPr id="3" name="ï$1ídê"/>
          <p:cNvSpPr/>
          <p:nvPr/>
        </p:nvSpPr>
        <p:spPr>
          <a:xfrm>
            <a:off x="1330834" y="2011166"/>
            <a:ext cx="1584795" cy="1584795"/>
          </a:xfrm>
          <a:prstGeom prst="donut">
            <a:avLst>
              <a:gd name="adj" fmla="val 10146"/>
            </a:avLst>
          </a:prstGeom>
          <a:solidFill>
            <a:srgbClr val="D8B288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EAD9C5"/>
              </a:solidFill>
              <a:cs typeface="+mn-ea"/>
              <a:sym typeface="+mn-lt"/>
            </a:endParaRPr>
          </a:p>
        </p:txBody>
      </p:sp>
      <p:sp>
        <p:nvSpPr>
          <p:cNvPr id="4" name="î$ļídé"/>
          <p:cNvSpPr/>
          <p:nvPr/>
        </p:nvSpPr>
        <p:spPr>
          <a:xfrm>
            <a:off x="1114407" y="1803755"/>
            <a:ext cx="2003764" cy="2003764"/>
          </a:xfrm>
          <a:prstGeom prst="ellipse">
            <a:avLst/>
          </a:prstGeom>
          <a:noFill/>
          <a:ln w="76200">
            <a:solidFill>
              <a:srgbClr val="7F7F7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EAD9C5"/>
              </a:solidFill>
              <a:cs typeface="+mn-ea"/>
              <a:sym typeface="+mn-lt"/>
            </a:endParaRPr>
          </a:p>
        </p:txBody>
      </p:sp>
      <p:sp>
        <p:nvSpPr>
          <p:cNvPr id="7" name="ïşḻide"/>
          <p:cNvSpPr/>
          <p:nvPr/>
        </p:nvSpPr>
        <p:spPr>
          <a:xfrm>
            <a:off x="4003872" y="2011166"/>
            <a:ext cx="1584795" cy="1584795"/>
          </a:xfrm>
          <a:prstGeom prst="donut">
            <a:avLst>
              <a:gd name="adj" fmla="val 10146"/>
            </a:avLst>
          </a:prstGeom>
          <a:solidFill>
            <a:srgbClr val="D8B288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EAD9C5"/>
              </a:solidFill>
              <a:cs typeface="+mn-ea"/>
              <a:sym typeface="+mn-lt"/>
            </a:endParaRPr>
          </a:p>
        </p:txBody>
      </p:sp>
      <p:sp>
        <p:nvSpPr>
          <p:cNvPr id="8" name="ïśḻîďe"/>
          <p:cNvSpPr/>
          <p:nvPr/>
        </p:nvSpPr>
        <p:spPr>
          <a:xfrm>
            <a:off x="3787445" y="1803755"/>
            <a:ext cx="2003764" cy="2003764"/>
          </a:xfrm>
          <a:prstGeom prst="ellipse">
            <a:avLst/>
          </a:prstGeom>
          <a:noFill/>
          <a:ln w="76200">
            <a:solidFill>
              <a:srgbClr val="7F7F7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EAD9C5"/>
              </a:solidFill>
              <a:cs typeface="+mn-ea"/>
              <a:sym typeface="+mn-lt"/>
            </a:endParaRPr>
          </a:p>
        </p:txBody>
      </p:sp>
      <p:sp>
        <p:nvSpPr>
          <p:cNvPr id="9" name="ïṡḻiḍê"/>
          <p:cNvSpPr/>
          <p:nvPr/>
        </p:nvSpPr>
        <p:spPr>
          <a:xfrm>
            <a:off x="6676911" y="2011166"/>
            <a:ext cx="1584795" cy="1584795"/>
          </a:xfrm>
          <a:prstGeom prst="donut">
            <a:avLst>
              <a:gd name="adj" fmla="val 10146"/>
            </a:avLst>
          </a:prstGeom>
          <a:solidFill>
            <a:srgbClr val="D8B288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EAD9C5"/>
              </a:solidFill>
              <a:cs typeface="+mn-ea"/>
              <a:sym typeface="+mn-lt"/>
            </a:endParaRPr>
          </a:p>
        </p:txBody>
      </p:sp>
      <p:sp>
        <p:nvSpPr>
          <p:cNvPr id="10" name="ïṣḻíḋé"/>
          <p:cNvSpPr/>
          <p:nvPr/>
        </p:nvSpPr>
        <p:spPr>
          <a:xfrm>
            <a:off x="6460484" y="1803755"/>
            <a:ext cx="2003764" cy="2003764"/>
          </a:xfrm>
          <a:prstGeom prst="ellipse">
            <a:avLst/>
          </a:prstGeom>
          <a:noFill/>
          <a:ln w="76200">
            <a:solidFill>
              <a:srgbClr val="7F7F7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EAD9C5"/>
              </a:solidFill>
              <a:cs typeface="+mn-ea"/>
              <a:sym typeface="+mn-lt"/>
            </a:endParaRPr>
          </a:p>
        </p:txBody>
      </p:sp>
      <p:sp>
        <p:nvSpPr>
          <p:cNvPr id="11" name="ï$1iḍê"/>
          <p:cNvSpPr/>
          <p:nvPr/>
        </p:nvSpPr>
        <p:spPr>
          <a:xfrm>
            <a:off x="9349949" y="2011166"/>
            <a:ext cx="1584795" cy="1584795"/>
          </a:xfrm>
          <a:prstGeom prst="donut">
            <a:avLst>
              <a:gd name="adj" fmla="val 10146"/>
            </a:avLst>
          </a:prstGeom>
          <a:solidFill>
            <a:srgbClr val="D8B288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EAD9C5"/>
              </a:solidFill>
              <a:cs typeface="+mn-ea"/>
              <a:sym typeface="+mn-lt"/>
            </a:endParaRPr>
          </a:p>
        </p:txBody>
      </p:sp>
      <p:sp>
        <p:nvSpPr>
          <p:cNvPr id="12" name="íŝļíḋe"/>
          <p:cNvSpPr/>
          <p:nvPr/>
        </p:nvSpPr>
        <p:spPr>
          <a:xfrm>
            <a:off x="9133522" y="1803755"/>
            <a:ext cx="2003764" cy="2003764"/>
          </a:xfrm>
          <a:prstGeom prst="ellipse">
            <a:avLst/>
          </a:prstGeom>
          <a:noFill/>
          <a:ln w="76200">
            <a:solidFill>
              <a:srgbClr val="7F7F7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EAD9C5"/>
              </a:solidFill>
              <a:cs typeface="+mn-ea"/>
              <a:sym typeface="+mn-lt"/>
            </a:endParaRPr>
          </a:p>
        </p:txBody>
      </p:sp>
      <p:sp>
        <p:nvSpPr>
          <p:cNvPr id="5" name="ïṩ1ïḓê"/>
          <p:cNvSpPr txBox="1"/>
          <p:nvPr/>
        </p:nvSpPr>
        <p:spPr>
          <a:xfrm>
            <a:off x="1717754" y="2205760"/>
            <a:ext cx="797071" cy="1195606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7200" b="1">
                <a:solidFill>
                  <a:srgbClr val="EAD9C5"/>
                </a:solidFill>
                <a:cs typeface="+mn-ea"/>
                <a:sym typeface="+mn-lt"/>
              </a:rPr>
              <a:t>S</a:t>
            </a:r>
          </a:p>
        </p:txBody>
      </p:sp>
      <p:sp>
        <p:nvSpPr>
          <p:cNvPr id="15" name="îṡliḑé"/>
          <p:cNvSpPr txBox="1"/>
          <p:nvPr/>
        </p:nvSpPr>
        <p:spPr>
          <a:xfrm>
            <a:off x="4272108" y="2226164"/>
            <a:ext cx="1052543" cy="1195606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7200" b="1">
                <a:solidFill>
                  <a:srgbClr val="EAD9C5"/>
                </a:solidFill>
                <a:cs typeface="+mn-ea"/>
                <a:sym typeface="+mn-lt"/>
              </a:rPr>
              <a:t>W</a:t>
            </a:r>
          </a:p>
        </p:txBody>
      </p:sp>
      <p:sp>
        <p:nvSpPr>
          <p:cNvPr id="16" name="ïṡḻîḑé"/>
          <p:cNvSpPr txBox="1"/>
          <p:nvPr/>
        </p:nvSpPr>
        <p:spPr>
          <a:xfrm>
            <a:off x="7019678" y="2208057"/>
            <a:ext cx="899260" cy="1195606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7200" b="1">
                <a:solidFill>
                  <a:srgbClr val="EAD9C5"/>
                </a:solidFill>
                <a:cs typeface="+mn-ea"/>
                <a:sym typeface="+mn-lt"/>
              </a:rPr>
              <a:t>O</a:t>
            </a:r>
          </a:p>
        </p:txBody>
      </p:sp>
      <p:sp>
        <p:nvSpPr>
          <p:cNvPr id="17" name="îṩḷíḋê"/>
          <p:cNvSpPr txBox="1"/>
          <p:nvPr/>
        </p:nvSpPr>
        <p:spPr>
          <a:xfrm>
            <a:off x="9769358" y="2208934"/>
            <a:ext cx="745976" cy="1195606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7200" b="1">
                <a:solidFill>
                  <a:srgbClr val="EAD9C5"/>
                </a:solidFill>
                <a:cs typeface="+mn-ea"/>
                <a:sym typeface="+mn-lt"/>
              </a:rPr>
              <a:t>T</a:t>
            </a:r>
          </a:p>
        </p:txBody>
      </p:sp>
      <p:sp>
        <p:nvSpPr>
          <p:cNvPr id="31" name="1"/>
          <p:cNvSpPr txBox="1">
            <a:spLocks noChangeArrowheads="1"/>
          </p:cNvSpPr>
          <p:nvPr/>
        </p:nvSpPr>
        <p:spPr bwMode="auto">
          <a:xfrm>
            <a:off x="1437460" y="4221987"/>
            <a:ext cx="11434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b="1" dirty="0">
                <a:solidFill>
                  <a:srgbClr val="EAD2B8"/>
                </a:solidFill>
                <a:latin typeface="+mn-lt"/>
                <a:ea typeface="+mn-ea"/>
                <a:cs typeface="+mn-ea"/>
                <a:sym typeface="+mn-lt"/>
              </a:rPr>
              <a:t>Strength</a:t>
            </a:r>
          </a:p>
        </p:txBody>
      </p:sp>
      <p:sp>
        <p:nvSpPr>
          <p:cNvPr id="32" name="2"/>
          <p:cNvSpPr txBox="1">
            <a:spLocks noChangeArrowheads="1"/>
          </p:cNvSpPr>
          <p:nvPr/>
        </p:nvSpPr>
        <p:spPr bwMode="auto">
          <a:xfrm>
            <a:off x="962592" y="4667094"/>
            <a:ext cx="2299332" cy="64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b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2"/>
          <p:cNvSpPr txBox="1">
            <a:spLocks noChangeArrowheads="1"/>
          </p:cNvSpPr>
          <p:nvPr/>
        </p:nvSpPr>
        <p:spPr bwMode="auto">
          <a:xfrm>
            <a:off x="4100722" y="4221986"/>
            <a:ext cx="13280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b="1" dirty="0">
                <a:solidFill>
                  <a:srgbClr val="EAD2B8"/>
                </a:solidFill>
                <a:latin typeface="+mn-lt"/>
                <a:ea typeface="+mn-ea"/>
                <a:cs typeface="+mn-ea"/>
                <a:sym typeface="+mn-lt"/>
              </a:rPr>
              <a:t>weakness</a:t>
            </a:r>
          </a:p>
        </p:txBody>
      </p:sp>
      <p:sp>
        <p:nvSpPr>
          <p:cNvPr id="35" name="1"/>
          <p:cNvSpPr txBox="1">
            <a:spLocks noChangeArrowheads="1"/>
          </p:cNvSpPr>
          <p:nvPr/>
        </p:nvSpPr>
        <p:spPr bwMode="auto">
          <a:xfrm>
            <a:off x="3676503" y="4667094"/>
            <a:ext cx="2299332" cy="64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 defTabSz="1216025">
              <a:lnSpc>
                <a:spcPct val="150000"/>
              </a:lnSpc>
              <a:spcBef>
                <a:spcPct val="20000"/>
              </a:spcBef>
              <a:defRPr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b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2"/>
          <p:cNvSpPr txBox="1">
            <a:spLocks noChangeArrowheads="1"/>
          </p:cNvSpPr>
          <p:nvPr/>
        </p:nvSpPr>
        <p:spPr bwMode="auto">
          <a:xfrm>
            <a:off x="6741084" y="4221986"/>
            <a:ext cx="16883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b="1" dirty="0">
                <a:solidFill>
                  <a:srgbClr val="EAD2B8"/>
                </a:solidFill>
                <a:latin typeface="+mn-lt"/>
                <a:ea typeface="+mn-ea"/>
                <a:cs typeface="+mn-ea"/>
                <a:sym typeface="+mn-lt"/>
              </a:rPr>
              <a:t>opportunity</a:t>
            </a:r>
          </a:p>
        </p:txBody>
      </p:sp>
      <p:sp>
        <p:nvSpPr>
          <p:cNvPr id="38" name="1"/>
          <p:cNvSpPr txBox="1">
            <a:spLocks noChangeArrowheads="1"/>
          </p:cNvSpPr>
          <p:nvPr/>
        </p:nvSpPr>
        <p:spPr bwMode="auto">
          <a:xfrm>
            <a:off x="6349542" y="4713282"/>
            <a:ext cx="2299332" cy="64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 defTabSz="1216025">
              <a:lnSpc>
                <a:spcPct val="150000"/>
              </a:lnSpc>
              <a:spcBef>
                <a:spcPct val="20000"/>
              </a:spcBef>
              <a:defRPr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b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3"/>
          <p:cNvSpPr txBox="1">
            <a:spLocks noChangeArrowheads="1"/>
          </p:cNvSpPr>
          <p:nvPr/>
        </p:nvSpPr>
        <p:spPr bwMode="auto">
          <a:xfrm>
            <a:off x="9819504" y="4223798"/>
            <a:ext cx="11434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b="1" dirty="0">
                <a:solidFill>
                  <a:srgbClr val="EAD2B8"/>
                </a:solidFill>
                <a:latin typeface="+mn-lt"/>
                <a:ea typeface="+mn-ea"/>
                <a:cs typeface="+mn-ea"/>
                <a:sym typeface="+mn-lt"/>
              </a:rPr>
              <a:t>threat</a:t>
            </a:r>
          </a:p>
        </p:txBody>
      </p:sp>
      <p:sp>
        <p:nvSpPr>
          <p:cNvPr id="41" name="2"/>
          <p:cNvSpPr txBox="1">
            <a:spLocks noChangeArrowheads="1"/>
          </p:cNvSpPr>
          <p:nvPr/>
        </p:nvSpPr>
        <p:spPr bwMode="auto">
          <a:xfrm>
            <a:off x="9063453" y="4713282"/>
            <a:ext cx="2299332" cy="64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 defTabSz="1216025">
              <a:lnSpc>
                <a:spcPct val="150000"/>
              </a:lnSpc>
              <a:spcBef>
                <a:spcPct val="20000"/>
              </a:spcBef>
              <a:defRPr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b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5" grpId="0"/>
      <p:bldP spid="15" grpId="0"/>
      <p:bldP spid="16" grpId="0"/>
      <p:bldP spid="17" grpId="0"/>
      <p:bldP spid="31" grpId="0"/>
      <p:bldP spid="32" grpId="0"/>
      <p:bldP spid="34" grpId="0"/>
      <p:bldP spid="35" grpId="0"/>
      <p:bldP spid="37" grpId="0"/>
      <p:bldP spid="38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43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Add title text</a:t>
            </a:r>
            <a:endParaRPr lang="zh-CN" altLang="en-US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407215" y="1854559"/>
            <a:ext cx="3489158" cy="3489158"/>
          </a:xfrm>
          <a:prstGeom prst="ellipse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65204" y="2612548"/>
            <a:ext cx="1973180" cy="1973180"/>
          </a:xfrm>
          <a:prstGeom prst="ellipse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704216" y="2151560"/>
            <a:ext cx="2895156" cy="2895156"/>
          </a:xfrm>
          <a:prstGeom prst="ellipse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2053732" y="2120667"/>
            <a:ext cx="686762" cy="686762"/>
          </a:xfrm>
          <a:prstGeom prst="ellipse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 w="9525">
            <a:noFill/>
          </a:ln>
        </p:spPr>
        <p:txBody>
          <a:bodyPr rtlCol="0" anchor="ctr">
            <a:no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 defTabSz="914400">
              <a:buClrTx/>
              <a:buSzTx/>
              <a:buFontTx/>
            </a:pPr>
            <a:r>
              <a:rPr 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76</a:t>
            </a:r>
          </a:p>
        </p:txBody>
      </p:sp>
      <p:sp>
        <p:nvSpPr>
          <p:cNvPr id="4" name="椭圆 3"/>
          <p:cNvSpPr/>
          <p:nvPr/>
        </p:nvSpPr>
        <p:spPr bwMode="auto">
          <a:xfrm>
            <a:off x="2643279" y="4195967"/>
            <a:ext cx="686762" cy="686762"/>
          </a:xfrm>
          <a:prstGeom prst="ellipse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 w="9525">
            <a:noFill/>
          </a:ln>
        </p:spPr>
        <p:txBody>
          <a:bodyPr rtlCol="0" anchor="ctr">
            <a:no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 defTabSz="914400">
              <a:buClrTx/>
              <a:buSzTx/>
              <a:buFontTx/>
            </a:pPr>
            <a:r>
              <a:rPr 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82</a:t>
            </a:r>
          </a:p>
        </p:txBody>
      </p:sp>
      <p:sp>
        <p:nvSpPr>
          <p:cNvPr id="5" name="椭圆 4"/>
          <p:cNvSpPr/>
          <p:nvPr/>
        </p:nvSpPr>
        <p:spPr bwMode="auto">
          <a:xfrm>
            <a:off x="4530157" y="3705747"/>
            <a:ext cx="686762" cy="686762"/>
          </a:xfrm>
          <a:prstGeom prst="ellipse">
            <a:avLst/>
          </a:prstGeom>
          <a:solidFill>
            <a:srgbClr val="B49374"/>
          </a:solidFill>
          <a:ln w="9525">
            <a:noFill/>
          </a:ln>
        </p:spPr>
        <p:txBody>
          <a:bodyPr rtlCol="0" anchor="ctr">
            <a:no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 defTabSz="914400">
              <a:buClrTx/>
              <a:buSzTx/>
              <a:buFontTx/>
            </a:pPr>
            <a:r>
              <a:rPr 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45</a:t>
            </a:r>
          </a:p>
        </p:txBody>
      </p:sp>
      <p:sp>
        <p:nvSpPr>
          <p:cNvPr id="6" name="Oval 26"/>
          <p:cNvSpPr>
            <a:spLocks noChangeArrowheads="1"/>
          </p:cNvSpPr>
          <p:nvPr/>
        </p:nvSpPr>
        <p:spPr bwMode="auto">
          <a:xfrm>
            <a:off x="6009534" y="1347643"/>
            <a:ext cx="751509" cy="751508"/>
          </a:xfrm>
          <a:prstGeom prst="roundRect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 w="9525">
            <a:noFill/>
          </a:ln>
        </p:spPr>
        <p:txBody>
          <a:bodyPr rtlCol="0" anchor="ctr">
            <a:no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 defTabSz="914400">
              <a:buClrTx/>
              <a:buSzTx/>
              <a:buFontTx/>
            </a:pPr>
            <a:endParaRPr lang="en-US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6150880" y="1483511"/>
            <a:ext cx="468818" cy="479775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55424" y="1454238"/>
            <a:ext cx="332348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6009534" y="2524654"/>
            <a:ext cx="751509" cy="749972"/>
          </a:xfrm>
          <a:prstGeom prst="roundRect">
            <a:avLst/>
          </a:prstGeom>
          <a:solidFill>
            <a:srgbClr val="EAD2B8"/>
          </a:solidFill>
          <a:ln w="9525">
            <a:noFill/>
          </a:ln>
        </p:spPr>
        <p:txBody>
          <a:bodyPr rtlCol="0" anchor="ctr">
            <a:no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 defTabSz="914400">
              <a:buClrTx/>
              <a:buSzTx/>
              <a:buFontTx/>
            </a:pPr>
            <a:endParaRPr lang="en-US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Freeform 22"/>
          <p:cNvSpPr>
            <a:spLocks noEditPoints="1"/>
          </p:cNvSpPr>
          <p:nvPr/>
        </p:nvSpPr>
        <p:spPr bwMode="auto">
          <a:xfrm>
            <a:off x="6205793" y="2726944"/>
            <a:ext cx="358991" cy="357777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55424" y="2626380"/>
            <a:ext cx="332348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6015682" y="3705844"/>
            <a:ext cx="751509" cy="751509"/>
          </a:xfrm>
          <a:prstGeom prst="roundRect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 w="9525">
            <a:noFill/>
          </a:ln>
        </p:spPr>
        <p:txBody>
          <a:bodyPr rtlCol="0" anchor="ctr">
            <a:no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 defTabSz="914400">
              <a:buClrTx/>
              <a:buSzTx/>
              <a:buFontTx/>
            </a:pPr>
            <a:endParaRPr lang="en-US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Freeform 27"/>
          <p:cNvSpPr>
            <a:spLocks noEditPoints="1"/>
          </p:cNvSpPr>
          <p:nvPr/>
        </p:nvSpPr>
        <p:spPr bwMode="auto">
          <a:xfrm>
            <a:off x="6184182" y="3933987"/>
            <a:ext cx="414506" cy="296203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55424" y="3802623"/>
            <a:ext cx="332348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6006612" y="4877141"/>
            <a:ext cx="751508" cy="749972"/>
          </a:xfrm>
          <a:prstGeom prst="roundRect">
            <a:avLst/>
          </a:prstGeom>
          <a:solidFill>
            <a:srgbClr val="EAD2B8"/>
          </a:solidFill>
          <a:ln w="9525">
            <a:noFill/>
          </a:ln>
        </p:spPr>
        <p:txBody>
          <a:bodyPr rtlCol="0" anchor="ctr">
            <a:no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 defTabSz="914400">
              <a:buClrTx/>
              <a:buSzTx/>
              <a:buFontTx/>
            </a:pPr>
            <a:endParaRPr lang="en-US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Freeform 7"/>
          <p:cNvSpPr>
            <a:spLocks noEditPoints="1"/>
          </p:cNvSpPr>
          <p:nvPr/>
        </p:nvSpPr>
        <p:spPr bwMode="auto">
          <a:xfrm>
            <a:off x="6185864" y="5056026"/>
            <a:ext cx="393004" cy="39220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052501" y="4975024"/>
            <a:ext cx="332348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8" grpId="0" bldLvl="0" animBg="1"/>
      <p:bldP spid="9" grpId="0" bldLvl="0" animBg="1"/>
      <p:bldP spid="4" grpId="0" bldLvl="0" animBg="1"/>
      <p:bldP spid="5" grpId="0" bldLvl="0" animBg="1"/>
      <p:bldP spid="6" grpId="0" bldLvl="0" animBg="1"/>
      <p:bldP spid="10" grpId="0" bldLvl="0" animBg="1"/>
      <p:bldP spid="15" grpId="0"/>
      <p:bldP spid="16" grpId="0" bldLvl="0" animBg="1"/>
      <p:bldP spid="17" grpId="0" bldLvl="0" animBg="1"/>
      <p:bldP spid="18" grpId="0"/>
      <p:bldP spid="19" grpId="0" bldLvl="0" animBg="1"/>
      <p:bldP spid="20" grpId="0" bldLvl="0" animBg="1"/>
      <p:bldP spid="21" grpId="0"/>
      <p:bldP spid="22" grpId="0" bldLvl="0" animBg="1"/>
      <p:bldP spid="23" grpId="0" bldLvl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43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Add title text</a:t>
            </a:r>
            <a:endParaRPr lang="zh-CN" altLang="en-US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05422" y="4225952"/>
            <a:ext cx="10110087" cy="1246852"/>
            <a:chOff x="1040957" y="3767482"/>
            <a:chExt cx="10110087" cy="1246852"/>
          </a:xfrm>
        </p:grpSpPr>
        <p:sp>
          <p:nvSpPr>
            <p:cNvPr id="4" name="任意多边形 37"/>
            <p:cNvSpPr/>
            <p:nvPr/>
          </p:nvSpPr>
          <p:spPr>
            <a:xfrm>
              <a:off x="1040957" y="3767482"/>
              <a:ext cx="10110087" cy="366316"/>
            </a:xfrm>
            <a:custGeom>
              <a:avLst/>
              <a:gdLst>
                <a:gd name="connsiteX0" fmla="*/ 0 w 12131040"/>
                <a:gd name="connsiteY0" fmla="*/ 365862 h 518372"/>
                <a:gd name="connsiteX1" fmla="*/ 1447800 w 12131040"/>
                <a:gd name="connsiteY1" fmla="*/ 102 h 518372"/>
                <a:gd name="connsiteX2" fmla="*/ 3185160 w 12131040"/>
                <a:gd name="connsiteY2" fmla="*/ 396342 h 518372"/>
                <a:gd name="connsiteX3" fmla="*/ 4815840 w 12131040"/>
                <a:gd name="connsiteY3" fmla="*/ 122022 h 518372"/>
                <a:gd name="connsiteX4" fmla="*/ 6675120 w 12131040"/>
                <a:gd name="connsiteY4" fmla="*/ 457302 h 518372"/>
                <a:gd name="connsiteX5" fmla="*/ 8915400 w 12131040"/>
                <a:gd name="connsiteY5" fmla="*/ 91542 h 518372"/>
                <a:gd name="connsiteX6" fmla="*/ 10698480 w 12131040"/>
                <a:gd name="connsiteY6" fmla="*/ 518262 h 518372"/>
                <a:gd name="connsiteX7" fmla="*/ 12131040 w 12131040"/>
                <a:gd name="connsiteY7" fmla="*/ 137262 h 51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31040" h="518372">
                  <a:moveTo>
                    <a:pt x="0" y="365862"/>
                  </a:moveTo>
                  <a:cubicBezTo>
                    <a:pt x="458470" y="180442"/>
                    <a:pt x="916940" y="-4978"/>
                    <a:pt x="1447800" y="102"/>
                  </a:cubicBezTo>
                  <a:cubicBezTo>
                    <a:pt x="1978660" y="5182"/>
                    <a:pt x="2623820" y="376022"/>
                    <a:pt x="3185160" y="396342"/>
                  </a:cubicBezTo>
                  <a:cubicBezTo>
                    <a:pt x="3746500" y="416662"/>
                    <a:pt x="4234180" y="111862"/>
                    <a:pt x="4815840" y="122022"/>
                  </a:cubicBezTo>
                  <a:cubicBezTo>
                    <a:pt x="5397500" y="132182"/>
                    <a:pt x="5991860" y="462382"/>
                    <a:pt x="6675120" y="457302"/>
                  </a:cubicBezTo>
                  <a:cubicBezTo>
                    <a:pt x="7358380" y="452222"/>
                    <a:pt x="8244840" y="81382"/>
                    <a:pt x="8915400" y="91542"/>
                  </a:cubicBezTo>
                  <a:cubicBezTo>
                    <a:pt x="9585960" y="101702"/>
                    <a:pt x="10162540" y="510642"/>
                    <a:pt x="10698480" y="518262"/>
                  </a:cubicBezTo>
                  <a:cubicBezTo>
                    <a:pt x="11234420" y="525882"/>
                    <a:pt x="12131040" y="137262"/>
                    <a:pt x="12131040" y="137262"/>
                  </a:cubicBezTo>
                </a:path>
              </a:pathLst>
            </a:cu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572737" y="4196671"/>
              <a:ext cx="1426527" cy="253477"/>
              <a:chOff x="5342025" y="3808934"/>
              <a:chExt cx="1507950" cy="719047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901368" y="4077478"/>
                <a:ext cx="389265" cy="181959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5744266" y="4000737"/>
                <a:ext cx="703469" cy="335441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342025" y="3808934"/>
                <a:ext cx="1507950" cy="719047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12737" y="4196671"/>
              <a:ext cx="1426527" cy="253477"/>
              <a:chOff x="5342025" y="3808934"/>
              <a:chExt cx="1507950" cy="719047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5901368" y="4077478"/>
                <a:ext cx="389265" cy="181959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744266" y="4000737"/>
                <a:ext cx="703469" cy="335441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5342025" y="3808934"/>
                <a:ext cx="1507950" cy="719047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652737" y="4196671"/>
              <a:ext cx="1426527" cy="253477"/>
              <a:chOff x="5342025" y="3808934"/>
              <a:chExt cx="1507950" cy="719047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901368" y="4077478"/>
                <a:ext cx="389265" cy="181959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5744266" y="4000737"/>
                <a:ext cx="703469" cy="335441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5342025" y="3808934"/>
                <a:ext cx="1507950" cy="719047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192737" y="4196671"/>
              <a:ext cx="1426527" cy="253477"/>
              <a:chOff x="5342025" y="3808934"/>
              <a:chExt cx="1507950" cy="719047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901368" y="4077478"/>
                <a:ext cx="389265" cy="181959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744266" y="4000737"/>
                <a:ext cx="703469" cy="335441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5342025" y="3808934"/>
                <a:ext cx="1507950" cy="719047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8" name="任意多边形 42"/>
            <p:cNvSpPr/>
            <p:nvPr/>
          </p:nvSpPr>
          <p:spPr>
            <a:xfrm>
              <a:off x="1040957" y="4638497"/>
              <a:ext cx="10110087" cy="375837"/>
            </a:xfrm>
            <a:custGeom>
              <a:avLst/>
              <a:gdLst>
                <a:gd name="connsiteX0" fmla="*/ 0 w 12131040"/>
                <a:gd name="connsiteY0" fmla="*/ 365862 h 518372"/>
                <a:gd name="connsiteX1" fmla="*/ 1447800 w 12131040"/>
                <a:gd name="connsiteY1" fmla="*/ 102 h 518372"/>
                <a:gd name="connsiteX2" fmla="*/ 3185160 w 12131040"/>
                <a:gd name="connsiteY2" fmla="*/ 396342 h 518372"/>
                <a:gd name="connsiteX3" fmla="*/ 4815840 w 12131040"/>
                <a:gd name="connsiteY3" fmla="*/ 122022 h 518372"/>
                <a:gd name="connsiteX4" fmla="*/ 6675120 w 12131040"/>
                <a:gd name="connsiteY4" fmla="*/ 457302 h 518372"/>
                <a:gd name="connsiteX5" fmla="*/ 8915400 w 12131040"/>
                <a:gd name="connsiteY5" fmla="*/ 91542 h 518372"/>
                <a:gd name="connsiteX6" fmla="*/ 10698480 w 12131040"/>
                <a:gd name="connsiteY6" fmla="*/ 518262 h 518372"/>
                <a:gd name="connsiteX7" fmla="*/ 12131040 w 12131040"/>
                <a:gd name="connsiteY7" fmla="*/ 137262 h 51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31040" h="518372">
                  <a:moveTo>
                    <a:pt x="0" y="365862"/>
                  </a:moveTo>
                  <a:cubicBezTo>
                    <a:pt x="458470" y="180442"/>
                    <a:pt x="916940" y="-4978"/>
                    <a:pt x="1447800" y="102"/>
                  </a:cubicBezTo>
                  <a:cubicBezTo>
                    <a:pt x="1978660" y="5182"/>
                    <a:pt x="2623820" y="376022"/>
                    <a:pt x="3185160" y="396342"/>
                  </a:cubicBezTo>
                  <a:cubicBezTo>
                    <a:pt x="3746500" y="416662"/>
                    <a:pt x="4234180" y="111862"/>
                    <a:pt x="4815840" y="122022"/>
                  </a:cubicBezTo>
                  <a:cubicBezTo>
                    <a:pt x="5397500" y="132182"/>
                    <a:pt x="5991860" y="462382"/>
                    <a:pt x="6675120" y="457302"/>
                  </a:cubicBezTo>
                  <a:cubicBezTo>
                    <a:pt x="7358380" y="452222"/>
                    <a:pt x="8244840" y="81382"/>
                    <a:pt x="8915400" y="91542"/>
                  </a:cubicBezTo>
                  <a:cubicBezTo>
                    <a:pt x="9585960" y="101702"/>
                    <a:pt x="10162540" y="510642"/>
                    <a:pt x="10698480" y="518262"/>
                  </a:cubicBezTo>
                  <a:cubicBezTo>
                    <a:pt x="11234420" y="525882"/>
                    <a:pt x="12131040" y="137262"/>
                    <a:pt x="12131040" y="137262"/>
                  </a:cubicBezTo>
                </a:path>
              </a:pathLst>
            </a:cu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Freeform 5"/>
          <p:cNvSpPr/>
          <p:nvPr/>
        </p:nvSpPr>
        <p:spPr bwMode="auto">
          <a:xfrm rot="5400000">
            <a:off x="1318696" y="2647033"/>
            <a:ext cx="2263538" cy="200615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 w="38100" cap="flat" cmpd="sng" algn="ctr">
            <a:solidFill>
              <a:schemeClr val="bg1"/>
            </a:solidFill>
            <a:prstDash val="solid"/>
          </a:ln>
          <a:effectLst>
            <a:outerShdw blurRad="127000" dist="63500" dir="2700000" algn="tl" rotWithShape="0">
              <a:schemeClr val="tx1">
                <a:alpha val="20000"/>
              </a:schemeClr>
            </a:outerShdw>
            <a:reflection blurRad="12700" stA="15000" endPos="25000" dir="5400000" sy="-100000" algn="bl" rotWithShape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Freeform 5"/>
          <p:cNvSpPr/>
          <p:nvPr/>
        </p:nvSpPr>
        <p:spPr bwMode="auto">
          <a:xfrm rot="5400000">
            <a:off x="3849171" y="2647033"/>
            <a:ext cx="2263538" cy="200615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 w="38100" cap="flat" cmpd="sng" algn="ctr">
            <a:solidFill>
              <a:schemeClr val="bg1"/>
            </a:solidFill>
            <a:prstDash val="solid"/>
          </a:ln>
          <a:effectLst>
            <a:outerShdw blurRad="127000" dist="63500" dir="2700000" algn="tl" rotWithShape="0">
              <a:schemeClr val="tx1">
                <a:alpha val="20000"/>
              </a:schemeClr>
            </a:outerShdw>
            <a:reflection blurRad="12700" stA="15000" endPos="25000" dir="5400000" sy="-100000" algn="bl" rotWithShape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Freeform 5"/>
          <p:cNvSpPr/>
          <p:nvPr/>
        </p:nvSpPr>
        <p:spPr bwMode="auto">
          <a:xfrm rot="5400000">
            <a:off x="6398696" y="2647033"/>
            <a:ext cx="2263538" cy="200615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 w="38100" cap="flat" cmpd="sng" algn="ctr">
            <a:solidFill>
              <a:schemeClr val="bg1"/>
            </a:solidFill>
            <a:prstDash val="solid"/>
          </a:ln>
          <a:effectLst>
            <a:outerShdw blurRad="127000" dist="63500" dir="2700000" algn="tl" rotWithShape="0">
              <a:schemeClr val="tx1">
                <a:alpha val="20000"/>
              </a:schemeClr>
            </a:outerShdw>
            <a:reflection blurRad="12700" stA="15000" endPos="25000" dir="5400000" sy="-100000" algn="bl" rotWithShape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"/>
          <p:cNvSpPr/>
          <p:nvPr/>
        </p:nvSpPr>
        <p:spPr bwMode="auto">
          <a:xfrm rot="5400000">
            <a:off x="8929171" y="2647033"/>
            <a:ext cx="2263538" cy="200615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 w="38100" cap="flat" cmpd="sng" algn="ctr">
            <a:solidFill>
              <a:schemeClr val="bg1"/>
            </a:solidFill>
            <a:prstDash val="solid"/>
          </a:ln>
          <a:effectLst>
            <a:outerShdw blurRad="127000" dist="63500" dir="2700000" algn="tl" rotWithShape="0">
              <a:schemeClr val="tx1">
                <a:alpha val="20000"/>
              </a:schemeClr>
            </a:outerShdw>
            <a:reflection blurRad="12700" stA="15000" endPos="25000" dir="5400000" sy="-100000" algn="bl" rotWithShape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07366" y="3199364"/>
            <a:ext cx="1086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447366" y="3199364"/>
            <a:ext cx="1086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987366" y="3199364"/>
            <a:ext cx="1086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510872" y="3199364"/>
            <a:ext cx="1086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973276" y="3767970"/>
            <a:ext cx="95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Insist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478853" y="3767970"/>
            <a:ext cx="1023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Details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867797" y="3767970"/>
            <a:ext cx="1325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Executive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382702" y="3767970"/>
            <a:ext cx="1375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Optimistic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526915" y="1308100"/>
            <a:ext cx="3666490" cy="791210"/>
            <a:chOff x="7129" y="2060"/>
            <a:chExt cx="5774" cy="1246"/>
          </a:xfrm>
        </p:grpSpPr>
        <p:sp>
          <p:nvSpPr>
            <p:cNvPr id="41" name="文本框 40"/>
            <p:cNvSpPr txBox="1"/>
            <p:nvPr/>
          </p:nvSpPr>
          <p:spPr>
            <a:xfrm>
              <a:off x="7129" y="2060"/>
              <a:ext cx="577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spc="1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600" b="1" spc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9050" y="3184"/>
              <a:ext cx="1646" cy="122"/>
            </a:xfrm>
            <a:prstGeom prst="roundRect">
              <a:avLst/>
            </a:prstGeom>
            <a:gradFill>
              <a:gsLst>
                <a:gs pos="0">
                  <a:srgbClr val="D5B898"/>
                </a:gs>
                <a:gs pos="100000">
                  <a:srgbClr val="B4937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0" bldLvl="0" animBg="1"/>
      <p:bldP spid="32" grpId="0" bldLvl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43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Add title text</a:t>
            </a:r>
            <a:endParaRPr lang="zh-CN" altLang="en-US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46175" y="1532266"/>
            <a:ext cx="3463815" cy="17304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39484" y="1532265"/>
            <a:ext cx="3463815" cy="1730487"/>
          </a:xfrm>
          <a:prstGeom prst="rect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1" rIns="91281" bIns="45641" rtlCol="0" anchor="ctr"/>
          <a:lstStyle/>
          <a:p>
            <a:pPr algn="ctr"/>
            <a:endParaRPr lang="zh-CN" altLang="en-US" sz="244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43342" y="1532265"/>
            <a:ext cx="3463815" cy="1730487"/>
          </a:xfrm>
          <a:prstGeom prst="rect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81" tIns="45641" rIns="91281" bIns="4564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4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46175" y="1538586"/>
            <a:ext cx="3463815" cy="1730487"/>
          </a:xfrm>
          <a:prstGeom prst="rect">
            <a:avLst/>
          </a:prstGeom>
          <a:solidFill>
            <a:srgbClr val="B49374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1" rIns="91281" bIns="45641" rtlCol="0" anchor="ctr"/>
          <a:lstStyle/>
          <a:p>
            <a:pPr algn="ctr"/>
            <a:endParaRPr lang="zh-CN" altLang="en-US" sz="2440">
              <a:cs typeface="+mn-ea"/>
              <a:sym typeface="+mn-lt"/>
            </a:endParaRPr>
          </a:p>
        </p:txBody>
      </p:sp>
      <p:sp>
        <p:nvSpPr>
          <p:cNvPr id="7" name="TextBox 64"/>
          <p:cNvSpPr txBox="1"/>
          <p:nvPr/>
        </p:nvSpPr>
        <p:spPr>
          <a:xfrm>
            <a:off x="5630363" y="2684753"/>
            <a:ext cx="1499937" cy="467341"/>
          </a:xfrm>
          <a:prstGeom prst="rect">
            <a:avLst/>
          </a:prstGeom>
          <a:noFill/>
        </p:spPr>
        <p:txBody>
          <a:bodyPr wrap="square" lIns="91281" tIns="45641" rIns="91281" bIns="45641" rtlCol="0">
            <a:spAutoFit/>
          </a:bodyPr>
          <a:lstStyle/>
          <a:p>
            <a:pPr algn="ctr"/>
            <a:r>
              <a:rPr lang="en-US" altLang="zh-CN" sz="2440" spc="74">
                <a:solidFill>
                  <a:srgbClr val="FFFFFF"/>
                </a:solidFill>
                <a:cs typeface="+mn-ea"/>
                <a:sym typeface="+mn-lt"/>
              </a:rPr>
              <a:t>77%</a:t>
            </a:r>
            <a:endParaRPr lang="zh-CN" altLang="en-US" sz="2440" spc="74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TextBox 64"/>
          <p:cNvSpPr txBox="1"/>
          <p:nvPr/>
        </p:nvSpPr>
        <p:spPr>
          <a:xfrm>
            <a:off x="2017232" y="2697491"/>
            <a:ext cx="1241565" cy="404888"/>
          </a:xfrm>
          <a:prstGeom prst="rect">
            <a:avLst/>
          </a:prstGeom>
          <a:noFill/>
        </p:spPr>
        <p:txBody>
          <a:bodyPr wrap="square" lIns="91281" tIns="45641" rIns="91281" bIns="45641" rtlCol="0">
            <a:spAutoFit/>
          </a:bodyPr>
          <a:lstStyle/>
          <a:p>
            <a:pPr algn="ctr"/>
            <a:r>
              <a:rPr lang="en-US" altLang="zh-CN" sz="2030" spc="74">
                <a:solidFill>
                  <a:schemeClr val="bg1"/>
                </a:solidFill>
                <a:cs typeface="+mn-ea"/>
                <a:sym typeface="+mn-lt"/>
              </a:rPr>
              <a:t>28%</a:t>
            </a:r>
            <a:endParaRPr lang="en-US" altLang="zh-CN" sz="2030" spc="74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41766" y="2683406"/>
            <a:ext cx="1241565" cy="404888"/>
          </a:xfrm>
          <a:prstGeom prst="rect">
            <a:avLst/>
          </a:prstGeom>
          <a:noFill/>
        </p:spPr>
        <p:txBody>
          <a:bodyPr wrap="square" lIns="91281" tIns="45641" rIns="91281" bIns="45641" rtlCol="0">
            <a:spAutoFit/>
          </a:bodyPr>
          <a:lstStyle/>
          <a:p>
            <a:pPr algn="ctr"/>
            <a:r>
              <a:rPr lang="en-US" altLang="zh-CN" sz="2030" spc="74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en-US" altLang="zh-CN" sz="2030" spc="74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en-US" altLang="zh-CN" sz="2030" spc="74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491073" y="1930145"/>
            <a:ext cx="742950" cy="739602"/>
            <a:chOff x="9318353" y="1960226"/>
            <a:chExt cx="742950" cy="742950"/>
          </a:xfrm>
        </p:grpSpPr>
        <p:sp>
          <p:nvSpPr>
            <p:cNvPr id="8" name="椭圆 7"/>
            <p:cNvSpPr/>
            <p:nvPr/>
          </p:nvSpPr>
          <p:spPr>
            <a:xfrm>
              <a:off x="9318353" y="1960226"/>
              <a:ext cx="742950" cy="742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40">
                <a:cs typeface="+mn-ea"/>
                <a:sym typeface="+mn-lt"/>
              </a:endParaRPr>
            </a:p>
          </p:txBody>
        </p:sp>
        <p:sp>
          <p:nvSpPr>
            <p:cNvPr id="9" name="Freeform 81"/>
            <p:cNvSpPr>
              <a:spLocks noChangeArrowheads="1"/>
            </p:cNvSpPr>
            <p:nvPr/>
          </p:nvSpPr>
          <p:spPr bwMode="auto">
            <a:xfrm>
              <a:off x="9486681" y="2165710"/>
              <a:ext cx="406294" cy="311974"/>
            </a:xfrm>
            <a:custGeom>
              <a:avLst/>
              <a:gdLst>
                <a:gd name="T0" fmla="*/ 131975 w 619"/>
                <a:gd name="T1" fmla="*/ 79795 h 472"/>
                <a:gd name="T2" fmla="*/ 131975 w 619"/>
                <a:gd name="T3" fmla="*/ 79795 h 472"/>
                <a:gd name="T4" fmla="*/ 105437 w 619"/>
                <a:gd name="T5" fmla="*/ 79795 h 472"/>
                <a:gd name="T6" fmla="*/ 116196 w 619"/>
                <a:gd name="T7" fmla="*/ 48021 h 472"/>
                <a:gd name="T8" fmla="*/ 110816 w 619"/>
                <a:gd name="T9" fmla="*/ 42605 h 472"/>
                <a:gd name="T10" fmla="*/ 100416 w 619"/>
                <a:gd name="T11" fmla="*/ 42605 h 472"/>
                <a:gd name="T12" fmla="*/ 84278 w 619"/>
                <a:gd name="T13" fmla="*/ 85211 h 472"/>
                <a:gd name="T14" fmla="*/ 84278 w 619"/>
                <a:gd name="T15" fmla="*/ 90626 h 472"/>
                <a:gd name="T16" fmla="*/ 89657 w 619"/>
                <a:gd name="T17" fmla="*/ 95681 h 472"/>
                <a:gd name="T18" fmla="*/ 121575 w 619"/>
                <a:gd name="T19" fmla="*/ 95681 h 472"/>
                <a:gd name="T20" fmla="*/ 105437 w 619"/>
                <a:gd name="T21" fmla="*/ 127455 h 472"/>
                <a:gd name="T22" fmla="*/ 105437 w 619"/>
                <a:gd name="T23" fmla="*/ 138287 h 472"/>
                <a:gd name="T24" fmla="*/ 116196 w 619"/>
                <a:gd name="T25" fmla="*/ 133232 h 472"/>
                <a:gd name="T26" fmla="*/ 136996 w 619"/>
                <a:gd name="T27" fmla="*/ 85211 h 472"/>
                <a:gd name="T28" fmla="*/ 131975 w 619"/>
                <a:gd name="T29" fmla="*/ 79795 h 472"/>
                <a:gd name="T30" fmla="*/ 158155 w 619"/>
                <a:gd name="T31" fmla="*/ 37189 h 472"/>
                <a:gd name="T32" fmla="*/ 158155 w 619"/>
                <a:gd name="T33" fmla="*/ 37189 h 472"/>
                <a:gd name="T34" fmla="*/ 105437 w 619"/>
                <a:gd name="T35" fmla="*/ 0 h 472"/>
                <a:gd name="T36" fmla="*/ 42318 w 619"/>
                <a:gd name="T37" fmla="*/ 58492 h 472"/>
                <a:gd name="T38" fmla="*/ 0 w 619"/>
                <a:gd name="T39" fmla="*/ 116984 h 472"/>
                <a:gd name="T40" fmla="*/ 52718 w 619"/>
                <a:gd name="T41" fmla="*/ 170060 h 472"/>
                <a:gd name="T42" fmla="*/ 153134 w 619"/>
                <a:gd name="T43" fmla="*/ 170060 h 472"/>
                <a:gd name="T44" fmla="*/ 221632 w 619"/>
                <a:gd name="T45" fmla="*/ 106513 h 472"/>
                <a:gd name="T46" fmla="*/ 158155 w 619"/>
                <a:gd name="T47" fmla="*/ 37189 h 472"/>
                <a:gd name="T48" fmla="*/ 153134 w 619"/>
                <a:gd name="T49" fmla="*/ 159589 h 472"/>
                <a:gd name="T50" fmla="*/ 153134 w 619"/>
                <a:gd name="T51" fmla="*/ 159589 h 472"/>
                <a:gd name="T52" fmla="*/ 52718 w 619"/>
                <a:gd name="T53" fmla="*/ 159589 h 472"/>
                <a:gd name="T54" fmla="*/ 10400 w 619"/>
                <a:gd name="T55" fmla="*/ 116984 h 472"/>
                <a:gd name="T56" fmla="*/ 52718 w 619"/>
                <a:gd name="T57" fmla="*/ 74379 h 472"/>
                <a:gd name="T58" fmla="*/ 105437 w 619"/>
                <a:gd name="T59" fmla="*/ 15887 h 472"/>
                <a:gd name="T60" fmla="*/ 147755 w 619"/>
                <a:gd name="T61" fmla="*/ 53437 h 472"/>
                <a:gd name="T62" fmla="*/ 211232 w 619"/>
                <a:gd name="T63" fmla="*/ 101097 h 472"/>
                <a:gd name="T64" fmla="*/ 153134 w 619"/>
                <a:gd name="T65" fmla="*/ 159589 h 4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19" h="472">
                  <a:moveTo>
                    <a:pt x="368" y="221"/>
                  </a:moveTo>
                  <a:lnTo>
                    <a:pt x="368" y="221"/>
                  </a:lnTo>
                  <a:cubicBezTo>
                    <a:pt x="294" y="221"/>
                    <a:pt x="294" y="221"/>
                    <a:pt x="294" y="221"/>
                  </a:cubicBezTo>
                  <a:cubicBezTo>
                    <a:pt x="324" y="133"/>
                    <a:pt x="324" y="133"/>
                    <a:pt x="324" y="133"/>
                  </a:cubicBezTo>
                  <a:cubicBezTo>
                    <a:pt x="324" y="133"/>
                    <a:pt x="324" y="118"/>
                    <a:pt x="309" y="118"/>
                  </a:cubicBezTo>
                  <a:cubicBezTo>
                    <a:pt x="294" y="103"/>
                    <a:pt x="294" y="118"/>
                    <a:pt x="280" y="118"/>
                  </a:cubicBezTo>
                  <a:cubicBezTo>
                    <a:pt x="235" y="236"/>
                    <a:pt x="235" y="236"/>
                    <a:pt x="235" y="236"/>
                  </a:cubicBezTo>
                  <a:lnTo>
                    <a:pt x="235" y="251"/>
                  </a:lnTo>
                  <a:lnTo>
                    <a:pt x="250" y="265"/>
                  </a:lnTo>
                  <a:cubicBezTo>
                    <a:pt x="339" y="265"/>
                    <a:pt x="339" y="265"/>
                    <a:pt x="339" y="265"/>
                  </a:cubicBezTo>
                  <a:cubicBezTo>
                    <a:pt x="294" y="353"/>
                    <a:pt x="294" y="353"/>
                    <a:pt x="294" y="353"/>
                  </a:cubicBezTo>
                  <a:cubicBezTo>
                    <a:pt x="280" y="353"/>
                    <a:pt x="294" y="369"/>
                    <a:pt x="294" y="383"/>
                  </a:cubicBezTo>
                  <a:cubicBezTo>
                    <a:pt x="309" y="383"/>
                    <a:pt x="324" y="383"/>
                    <a:pt x="324" y="369"/>
                  </a:cubicBezTo>
                  <a:cubicBezTo>
                    <a:pt x="324" y="369"/>
                    <a:pt x="382" y="251"/>
                    <a:pt x="382" y="236"/>
                  </a:cubicBezTo>
                  <a:cubicBezTo>
                    <a:pt x="382" y="236"/>
                    <a:pt x="382" y="221"/>
                    <a:pt x="368" y="221"/>
                  </a:cubicBezTo>
                  <a:close/>
                  <a:moveTo>
                    <a:pt x="441" y="103"/>
                  </a:moveTo>
                  <a:lnTo>
                    <a:pt x="441" y="103"/>
                  </a:lnTo>
                  <a:cubicBezTo>
                    <a:pt x="412" y="44"/>
                    <a:pt x="353" y="0"/>
                    <a:pt x="294" y="0"/>
                  </a:cubicBezTo>
                  <a:cubicBezTo>
                    <a:pt x="191" y="0"/>
                    <a:pt x="118" y="74"/>
                    <a:pt x="118" y="162"/>
                  </a:cubicBezTo>
                  <a:cubicBezTo>
                    <a:pt x="44" y="192"/>
                    <a:pt x="0" y="251"/>
                    <a:pt x="0" y="324"/>
                  </a:cubicBezTo>
                  <a:cubicBezTo>
                    <a:pt x="0" y="398"/>
                    <a:pt x="59" y="471"/>
                    <a:pt x="147" y="471"/>
                  </a:cubicBezTo>
                  <a:lnTo>
                    <a:pt x="427" y="471"/>
                  </a:lnTo>
                  <a:cubicBezTo>
                    <a:pt x="530" y="471"/>
                    <a:pt x="618" y="398"/>
                    <a:pt x="618" y="295"/>
                  </a:cubicBezTo>
                  <a:cubicBezTo>
                    <a:pt x="618" y="192"/>
                    <a:pt x="544" y="103"/>
                    <a:pt x="441" y="103"/>
                  </a:cubicBezTo>
                  <a:close/>
                  <a:moveTo>
                    <a:pt x="427" y="442"/>
                  </a:moveTo>
                  <a:lnTo>
                    <a:pt x="427" y="442"/>
                  </a:lnTo>
                  <a:lnTo>
                    <a:pt x="147" y="442"/>
                  </a:lnTo>
                  <a:cubicBezTo>
                    <a:pt x="147" y="442"/>
                    <a:pt x="29" y="427"/>
                    <a:pt x="29" y="324"/>
                  </a:cubicBezTo>
                  <a:cubicBezTo>
                    <a:pt x="29" y="265"/>
                    <a:pt x="88" y="206"/>
                    <a:pt x="147" y="206"/>
                  </a:cubicBezTo>
                  <a:cubicBezTo>
                    <a:pt x="147" y="118"/>
                    <a:pt x="206" y="44"/>
                    <a:pt x="294" y="44"/>
                  </a:cubicBezTo>
                  <a:cubicBezTo>
                    <a:pt x="353" y="44"/>
                    <a:pt x="397" y="89"/>
                    <a:pt x="412" y="148"/>
                  </a:cubicBezTo>
                  <a:cubicBezTo>
                    <a:pt x="515" y="133"/>
                    <a:pt x="574" y="221"/>
                    <a:pt x="589" y="280"/>
                  </a:cubicBezTo>
                  <a:cubicBezTo>
                    <a:pt x="589" y="369"/>
                    <a:pt x="500" y="442"/>
                    <a:pt x="427" y="442"/>
                  </a:cubicBezTo>
                  <a:close/>
                </a:path>
              </a:pathLst>
            </a:custGeom>
            <a:solidFill>
              <a:srgbClr val="6E6A84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44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92032" y="1929512"/>
            <a:ext cx="742950" cy="739602"/>
            <a:chOff x="2120581" y="1960226"/>
            <a:chExt cx="742950" cy="742950"/>
          </a:xfrm>
        </p:grpSpPr>
        <p:sp>
          <p:nvSpPr>
            <p:cNvPr id="18" name="椭圆 17"/>
            <p:cNvSpPr/>
            <p:nvPr/>
          </p:nvSpPr>
          <p:spPr>
            <a:xfrm>
              <a:off x="2120581" y="1960226"/>
              <a:ext cx="742950" cy="742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40">
                <a:cs typeface="+mn-ea"/>
                <a:sym typeface="+mn-lt"/>
              </a:endParaRPr>
            </a:p>
          </p:txBody>
        </p:sp>
        <p:sp>
          <p:nvSpPr>
            <p:cNvPr id="19" name="Freeform 159"/>
            <p:cNvSpPr>
              <a:spLocks noChangeArrowheads="1"/>
            </p:cNvSpPr>
            <p:nvPr/>
          </p:nvSpPr>
          <p:spPr bwMode="auto">
            <a:xfrm>
              <a:off x="2290972" y="2121762"/>
              <a:ext cx="418386" cy="406292"/>
            </a:xfrm>
            <a:custGeom>
              <a:avLst/>
              <a:gdLst>
                <a:gd name="T0" fmla="*/ 63820 w 634"/>
                <a:gd name="T1" fmla="*/ 68484 h 619"/>
                <a:gd name="T2" fmla="*/ 63820 w 634"/>
                <a:gd name="T3" fmla="*/ 68484 h 619"/>
                <a:gd name="T4" fmla="*/ 58411 w 634"/>
                <a:gd name="T5" fmla="*/ 73504 h 619"/>
                <a:gd name="T6" fmla="*/ 58411 w 634"/>
                <a:gd name="T7" fmla="*/ 147724 h 619"/>
                <a:gd name="T8" fmla="*/ 63820 w 634"/>
                <a:gd name="T9" fmla="*/ 152744 h 619"/>
                <a:gd name="T10" fmla="*/ 74637 w 634"/>
                <a:gd name="T11" fmla="*/ 147724 h 619"/>
                <a:gd name="T12" fmla="*/ 74637 w 634"/>
                <a:gd name="T13" fmla="*/ 73504 h 619"/>
                <a:gd name="T14" fmla="*/ 63820 w 634"/>
                <a:gd name="T15" fmla="*/ 68484 h 619"/>
                <a:gd name="T16" fmla="*/ 122231 w 634"/>
                <a:gd name="T17" fmla="*/ 89639 h 619"/>
                <a:gd name="T18" fmla="*/ 122231 w 634"/>
                <a:gd name="T19" fmla="*/ 89639 h 619"/>
                <a:gd name="T20" fmla="*/ 116822 w 634"/>
                <a:gd name="T21" fmla="*/ 94658 h 619"/>
                <a:gd name="T22" fmla="*/ 116822 w 634"/>
                <a:gd name="T23" fmla="*/ 136968 h 619"/>
                <a:gd name="T24" fmla="*/ 122231 w 634"/>
                <a:gd name="T25" fmla="*/ 147724 h 619"/>
                <a:gd name="T26" fmla="*/ 127639 w 634"/>
                <a:gd name="T27" fmla="*/ 136968 h 619"/>
                <a:gd name="T28" fmla="*/ 127639 w 634"/>
                <a:gd name="T29" fmla="*/ 94658 h 619"/>
                <a:gd name="T30" fmla="*/ 122231 w 634"/>
                <a:gd name="T31" fmla="*/ 89639 h 619"/>
                <a:gd name="T32" fmla="*/ 169825 w 634"/>
                <a:gd name="T33" fmla="*/ 0 h 619"/>
                <a:gd name="T34" fmla="*/ 169825 w 634"/>
                <a:gd name="T35" fmla="*/ 0 h 619"/>
                <a:gd name="T36" fmla="*/ 116822 w 634"/>
                <a:gd name="T37" fmla="*/ 41951 h 619"/>
                <a:gd name="T38" fmla="*/ 58411 w 634"/>
                <a:gd name="T39" fmla="*/ 20796 h 619"/>
                <a:gd name="T40" fmla="*/ 0 w 634"/>
                <a:gd name="T41" fmla="*/ 52707 h 619"/>
                <a:gd name="T42" fmla="*/ 0 w 634"/>
                <a:gd name="T43" fmla="*/ 221586 h 619"/>
                <a:gd name="T44" fmla="*/ 58411 w 634"/>
                <a:gd name="T45" fmla="*/ 190034 h 619"/>
                <a:gd name="T46" fmla="*/ 116822 w 634"/>
                <a:gd name="T47" fmla="*/ 210830 h 619"/>
                <a:gd name="T48" fmla="*/ 169825 w 634"/>
                <a:gd name="T49" fmla="*/ 168879 h 619"/>
                <a:gd name="T50" fmla="*/ 228236 w 634"/>
                <a:gd name="T51" fmla="*/ 210830 h 619"/>
                <a:gd name="T52" fmla="*/ 228236 w 634"/>
                <a:gd name="T53" fmla="*/ 41951 h 619"/>
                <a:gd name="T54" fmla="*/ 169825 w 634"/>
                <a:gd name="T55" fmla="*/ 0 h 619"/>
                <a:gd name="T56" fmla="*/ 212372 w 634"/>
                <a:gd name="T57" fmla="*/ 184655 h 619"/>
                <a:gd name="T58" fmla="*/ 212372 w 634"/>
                <a:gd name="T59" fmla="*/ 184655 h 619"/>
                <a:gd name="T60" fmla="*/ 169825 w 634"/>
                <a:gd name="T61" fmla="*/ 152744 h 619"/>
                <a:gd name="T62" fmla="*/ 116822 w 634"/>
                <a:gd name="T63" fmla="*/ 195053 h 619"/>
                <a:gd name="T64" fmla="*/ 58411 w 634"/>
                <a:gd name="T65" fmla="*/ 173899 h 619"/>
                <a:gd name="T66" fmla="*/ 15865 w 634"/>
                <a:gd name="T67" fmla="*/ 200432 h 619"/>
                <a:gd name="T68" fmla="*/ 15865 w 634"/>
                <a:gd name="T69" fmla="*/ 58086 h 619"/>
                <a:gd name="T70" fmla="*/ 58411 w 634"/>
                <a:gd name="T71" fmla="*/ 31553 h 619"/>
                <a:gd name="T72" fmla="*/ 116822 w 634"/>
                <a:gd name="T73" fmla="*/ 52707 h 619"/>
                <a:gd name="T74" fmla="*/ 169825 w 634"/>
                <a:gd name="T75" fmla="*/ 10398 h 619"/>
                <a:gd name="T76" fmla="*/ 212372 w 634"/>
                <a:gd name="T77" fmla="*/ 41951 h 619"/>
                <a:gd name="T78" fmla="*/ 212372 w 634"/>
                <a:gd name="T79" fmla="*/ 184655 h 619"/>
                <a:gd name="T80" fmla="*/ 169825 w 634"/>
                <a:gd name="T81" fmla="*/ 115813 h 619"/>
                <a:gd name="T82" fmla="*/ 169825 w 634"/>
                <a:gd name="T83" fmla="*/ 115813 h 619"/>
                <a:gd name="T84" fmla="*/ 180642 w 634"/>
                <a:gd name="T85" fmla="*/ 126570 h 619"/>
                <a:gd name="T86" fmla="*/ 186051 w 634"/>
                <a:gd name="T87" fmla="*/ 115813 h 619"/>
                <a:gd name="T88" fmla="*/ 186051 w 634"/>
                <a:gd name="T89" fmla="*/ 63106 h 619"/>
                <a:gd name="T90" fmla="*/ 180642 w 634"/>
                <a:gd name="T91" fmla="*/ 52707 h 619"/>
                <a:gd name="T92" fmla="*/ 169825 w 634"/>
                <a:gd name="T93" fmla="*/ 63106 h 619"/>
                <a:gd name="T94" fmla="*/ 169825 w 634"/>
                <a:gd name="T95" fmla="*/ 115813 h 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4" h="619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6E6A84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44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39493" y="1844970"/>
            <a:ext cx="881678" cy="877705"/>
            <a:chOff x="10090391" y="587475"/>
            <a:chExt cx="791922" cy="791922"/>
          </a:xfrm>
        </p:grpSpPr>
        <p:sp>
          <p:nvSpPr>
            <p:cNvPr id="21" name="椭圆 20"/>
            <p:cNvSpPr/>
            <p:nvPr/>
          </p:nvSpPr>
          <p:spPr>
            <a:xfrm>
              <a:off x="10090391" y="587475"/>
              <a:ext cx="791922" cy="7919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40">
                <a:cs typeface="+mn-ea"/>
                <a:sym typeface="+mn-lt"/>
              </a:endParaRPr>
            </a:p>
          </p:txBody>
        </p:sp>
        <p:sp>
          <p:nvSpPr>
            <p:cNvPr id="11" name="Freeform 158"/>
            <p:cNvSpPr>
              <a:spLocks noChangeArrowheads="1"/>
            </p:cNvSpPr>
            <p:nvPr/>
          </p:nvSpPr>
          <p:spPr bwMode="auto">
            <a:xfrm>
              <a:off x="10256258" y="787982"/>
              <a:ext cx="460188" cy="420968"/>
            </a:xfrm>
            <a:custGeom>
              <a:avLst/>
              <a:gdLst>
                <a:gd name="T0" fmla="*/ 184545 w 649"/>
                <a:gd name="T1" fmla="*/ 26677 h 590"/>
                <a:gd name="T2" fmla="*/ 184545 w 649"/>
                <a:gd name="T3" fmla="*/ 26677 h 590"/>
                <a:gd name="T4" fmla="*/ 158386 w 649"/>
                <a:gd name="T5" fmla="*/ 0 h 590"/>
                <a:gd name="T6" fmla="*/ 73818 w 649"/>
                <a:gd name="T7" fmla="*/ 0 h 590"/>
                <a:gd name="T8" fmla="*/ 47659 w 649"/>
                <a:gd name="T9" fmla="*/ 26677 h 590"/>
                <a:gd name="T10" fmla="*/ 5375 w 649"/>
                <a:gd name="T11" fmla="*/ 58402 h 590"/>
                <a:gd name="T12" fmla="*/ 47659 w 649"/>
                <a:gd name="T13" fmla="*/ 100941 h 590"/>
                <a:gd name="T14" fmla="*/ 52676 w 649"/>
                <a:gd name="T15" fmla="*/ 100941 h 590"/>
                <a:gd name="T16" fmla="*/ 110727 w 649"/>
                <a:gd name="T17" fmla="*/ 153935 h 590"/>
                <a:gd name="T18" fmla="*/ 110727 w 649"/>
                <a:gd name="T19" fmla="*/ 196474 h 590"/>
                <a:gd name="T20" fmla="*/ 89585 w 649"/>
                <a:gd name="T21" fmla="*/ 196474 h 590"/>
                <a:gd name="T22" fmla="*/ 79193 w 649"/>
                <a:gd name="T23" fmla="*/ 206929 h 590"/>
                <a:gd name="T24" fmla="*/ 89585 w 649"/>
                <a:gd name="T25" fmla="*/ 212336 h 590"/>
                <a:gd name="T26" fmla="*/ 142261 w 649"/>
                <a:gd name="T27" fmla="*/ 212336 h 590"/>
                <a:gd name="T28" fmla="*/ 153011 w 649"/>
                <a:gd name="T29" fmla="*/ 206929 h 590"/>
                <a:gd name="T30" fmla="*/ 142261 w 649"/>
                <a:gd name="T31" fmla="*/ 196474 h 590"/>
                <a:gd name="T32" fmla="*/ 121477 w 649"/>
                <a:gd name="T33" fmla="*/ 196474 h 590"/>
                <a:gd name="T34" fmla="*/ 121477 w 649"/>
                <a:gd name="T35" fmla="*/ 153935 h 590"/>
                <a:gd name="T36" fmla="*/ 179528 w 649"/>
                <a:gd name="T37" fmla="*/ 100941 h 590"/>
                <a:gd name="T38" fmla="*/ 184545 w 649"/>
                <a:gd name="T39" fmla="*/ 100941 h 590"/>
                <a:gd name="T40" fmla="*/ 226829 w 649"/>
                <a:gd name="T41" fmla="*/ 58402 h 590"/>
                <a:gd name="T42" fmla="*/ 184545 w 649"/>
                <a:gd name="T43" fmla="*/ 26677 h 590"/>
                <a:gd name="T44" fmla="*/ 47659 w 649"/>
                <a:gd name="T45" fmla="*/ 85079 h 590"/>
                <a:gd name="T46" fmla="*/ 47659 w 649"/>
                <a:gd name="T47" fmla="*/ 85079 h 590"/>
                <a:gd name="T48" fmla="*/ 15767 w 649"/>
                <a:gd name="T49" fmla="*/ 58402 h 590"/>
                <a:gd name="T50" fmla="*/ 47659 w 649"/>
                <a:gd name="T51" fmla="*/ 42539 h 590"/>
                <a:gd name="T52" fmla="*/ 47659 w 649"/>
                <a:gd name="T53" fmla="*/ 85079 h 590"/>
                <a:gd name="T54" fmla="*/ 174153 w 649"/>
                <a:gd name="T55" fmla="*/ 68856 h 590"/>
                <a:gd name="T56" fmla="*/ 174153 w 649"/>
                <a:gd name="T57" fmla="*/ 68856 h 590"/>
                <a:gd name="T58" fmla="*/ 116102 w 649"/>
                <a:gd name="T59" fmla="*/ 143480 h 590"/>
                <a:gd name="T60" fmla="*/ 58051 w 649"/>
                <a:gd name="T61" fmla="*/ 68856 h 590"/>
                <a:gd name="T62" fmla="*/ 58051 w 649"/>
                <a:gd name="T63" fmla="*/ 26677 h 590"/>
                <a:gd name="T64" fmla="*/ 73818 w 649"/>
                <a:gd name="T65" fmla="*/ 15862 h 590"/>
                <a:gd name="T66" fmla="*/ 158386 w 649"/>
                <a:gd name="T67" fmla="*/ 15862 h 590"/>
                <a:gd name="T68" fmla="*/ 174153 w 649"/>
                <a:gd name="T69" fmla="*/ 26677 h 590"/>
                <a:gd name="T70" fmla="*/ 174153 w 649"/>
                <a:gd name="T71" fmla="*/ 68856 h 590"/>
                <a:gd name="T72" fmla="*/ 184545 w 649"/>
                <a:gd name="T73" fmla="*/ 85079 h 590"/>
                <a:gd name="T74" fmla="*/ 184545 w 649"/>
                <a:gd name="T75" fmla="*/ 85079 h 590"/>
                <a:gd name="T76" fmla="*/ 184545 w 649"/>
                <a:gd name="T77" fmla="*/ 42539 h 590"/>
                <a:gd name="T78" fmla="*/ 216437 w 649"/>
                <a:gd name="T79" fmla="*/ 58402 h 590"/>
                <a:gd name="T80" fmla="*/ 184545 w 649"/>
                <a:gd name="T81" fmla="*/ 85079 h 5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49" h="590">
                  <a:moveTo>
                    <a:pt x="515" y="74"/>
                  </a:moveTo>
                  <a:lnTo>
                    <a:pt x="515" y="74"/>
                  </a:lnTo>
                  <a:cubicBezTo>
                    <a:pt x="515" y="30"/>
                    <a:pt x="486" y="0"/>
                    <a:pt x="442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62" y="0"/>
                    <a:pt x="133" y="30"/>
                    <a:pt x="133" y="74"/>
                  </a:cubicBezTo>
                  <a:cubicBezTo>
                    <a:pt x="0" y="74"/>
                    <a:pt x="15" y="74"/>
                    <a:pt x="15" y="162"/>
                  </a:cubicBezTo>
                  <a:cubicBezTo>
                    <a:pt x="15" y="221"/>
                    <a:pt x="59" y="280"/>
                    <a:pt x="133" y="280"/>
                  </a:cubicBezTo>
                  <a:cubicBezTo>
                    <a:pt x="133" y="280"/>
                    <a:pt x="133" y="280"/>
                    <a:pt x="147" y="280"/>
                  </a:cubicBezTo>
                  <a:cubicBezTo>
                    <a:pt x="162" y="353"/>
                    <a:pt x="236" y="427"/>
                    <a:pt x="309" y="427"/>
                  </a:cubicBezTo>
                  <a:cubicBezTo>
                    <a:pt x="309" y="545"/>
                    <a:pt x="309" y="545"/>
                    <a:pt x="309" y="545"/>
                  </a:cubicBezTo>
                  <a:cubicBezTo>
                    <a:pt x="250" y="545"/>
                    <a:pt x="250" y="545"/>
                    <a:pt x="250" y="545"/>
                  </a:cubicBezTo>
                  <a:cubicBezTo>
                    <a:pt x="236" y="545"/>
                    <a:pt x="221" y="560"/>
                    <a:pt x="221" y="574"/>
                  </a:cubicBezTo>
                  <a:cubicBezTo>
                    <a:pt x="221" y="574"/>
                    <a:pt x="236" y="589"/>
                    <a:pt x="250" y="589"/>
                  </a:cubicBezTo>
                  <a:cubicBezTo>
                    <a:pt x="397" y="589"/>
                    <a:pt x="397" y="589"/>
                    <a:pt x="397" y="589"/>
                  </a:cubicBezTo>
                  <a:cubicBezTo>
                    <a:pt x="413" y="589"/>
                    <a:pt x="427" y="574"/>
                    <a:pt x="427" y="574"/>
                  </a:cubicBezTo>
                  <a:cubicBezTo>
                    <a:pt x="427" y="560"/>
                    <a:pt x="413" y="545"/>
                    <a:pt x="397" y="545"/>
                  </a:cubicBezTo>
                  <a:cubicBezTo>
                    <a:pt x="339" y="545"/>
                    <a:pt x="339" y="545"/>
                    <a:pt x="339" y="545"/>
                  </a:cubicBezTo>
                  <a:cubicBezTo>
                    <a:pt x="339" y="427"/>
                    <a:pt x="339" y="427"/>
                    <a:pt x="339" y="427"/>
                  </a:cubicBezTo>
                  <a:cubicBezTo>
                    <a:pt x="413" y="427"/>
                    <a:pt x="486" y="353"/>
                    <a:pt x="501" y="280"/>
                  </a:cubicBezTo>
                  <a:cubicBezTo>
                    <a:pt x="515" y="280"/>
                    <a:pt x="515" y="280"/>
                    <a:pt x="515" y="280"/>
                  </a:cubicBezTo>
                  <a:cubicBezTo>
                    <a:pt x="589" y="280"/>
                    <a:pt x="633" y="221"/>
                    <a:pt x="633" y="162"/>
                  </a:cubicBezTo>
                  <a:cubicBezTo>
                    <a:pt x="633" y="74"/>
                    <a:pt x="648" y="74"/>
                    <a:pt x="515" y="74"/>
                  </a:cubicBezTo>
                  <a:close/>
                  <a:moveTo>
                    <a:pt x="133" y="236"/>
                  </a:moveTo>
                  <a:lnTo>
                    <a:pt x="133" y="236"/>
                  </a:lnTo>
                  <a:cubicBezTo>
                    <a:pt x="88" y="236"/>
                    <a:pt x="44" y="206"/>
                    <a:pt x="44" y="162"/>
                  </a:cubicBezTo>
                  <a:cubicBezTo>
                    <a:pt x="44" y="118"/>
                    <a:pt x="44" y="118"/>
                    <a:pt x="133" y="118"/>
                  </a:cubicBezTo>
                  <a:lnTo>
                    <a:pt x="133" y="236"/>
                  </a:lnTo>
                  <a:close/>
                  <a:moveTo>
                    <a:pt x="486" y="191"/>
                  </a:moveTo>
                  <a:lnTo>
                    <a:pt x="486" y="191"/>
                  </a:lnTo>
                  <a:cubicBezTo>
                    <a:pt x="486" y="280"/>
                    <a:pt x="413" y="398"/>
                    <a:pt x="324" y="398"/>
                  </a:cubicBezTo>
                  <a:cubicBezTo>
                    <a:pt x="236" y="398"/>
                    <a:pt x="162" y="280"/>
                    <a:pt x="162" y="191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59"/>
                    <a:pt x="192" y="44"/>
                    <a:pt x="206" y="44"/>
                  </a:cubicBezTo>
                  <a:cubicBezTo>
                    <a:pt x="442" y="44"/>
                    <a:pt x="442" y="44"/>
                    <a:pt x="442" y="44"/>
                  </a:cubicBezTo>
                  <a:cubicBezTo>
                    <a:pt x="456" y="44"/>
                    <a:pt x="486" y="59"/>
                    <a:pt x="486" y="74"/>
                  </a:cubicBezTo>
                  <a:lnTo>
                    <a:pt x="486" y="191"/>
                  </a:lnTo>
                  <a:close/>
                  <a:moveTo>
                    <a:pt x="515" y="236"/>
                  </a:moveTo>
                  <a:lnTo>
                    <a:pt x="515" y="236"/>
                  </a:lnTo>
                  <a:cubicBezTo>
                    <a:pt x="515" y="118"/>
                    <a:pt x="515" y="118"/>
                    <a:pt x="515" y="118"/>
                  </a:cubicBezTo>
                  <a:cubicBezTo>
                    <a:pt x="604" y="118"/>
                    <a:pt x="604" y="118"/>
                    <a:pt x="604" y="162"/>
                  </a:cubicBezTo>
                  <a:cubicBezTo>
                    <a:pt x="604" y="206"/>
                    <a:pt x="560" y="236"/>
                    <a:pt x="515" y="236"/>
                  </a:cubicBezTo>
                  <a:close/>
                </a:path>
              </a:pathLst>
            </a:custGeom>
            <a:solidFill>
              <a:srgbClr val="6E6A84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440">
                <a:cs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884555" y="3823536"/>
            <a:ext cx="10786737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D5B898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 fontAlgn="auto">
              <a:lnSpc>
                <a:spcPct val="150000"/>
              </a:lnSpc>
            </a:pPr>
            <a:endParaRPr lang="en-US" altLang="zh-CN" sz="1200" dirty="0">
              <a:solidFill>
                <a:srgbClr val="D5B898"/>
              </a:solidFill>
              <a:cs typeface="+mn-ea"/>
              <a:sym typeface="+mn-lt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1111132" y="4915065"/>
            <a:ext cx="2380790" cy="57219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876073" y="4915064"/>
            <a:ext cx="2380790" cy="572191"/>
          </a:xfrm>
          <a:prstGeom prst="roundRect">
            <a:avLst>
              <a:gd name="adj" fmla="val 50000"/>
            </a:avLst>
          </a:prstGeom>
          <a:noFill/>
          <a:ln>
            <a:solidFill>
              <a:srgbClr val="5A5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B49374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B49374"/>
              </a:solidFill>
              <a:cs typeface="+mn-ea"/>
              <a:sym typeface="+mn-lt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8812465" y="4915065"/>
            <a:ext cx="2380790" cy="57219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10" grpId="0" bldLvl="0" animBg="1"/>
      <p:bldP spid="7" grpId="0"/>
      <p:bldP spid="12" grpId="0"/>
      <p:bldP spid="13" grpId="0"/>
      <p:bldP spid="33" grpId="0"/>
      <p:bldP spid="34" grpId="0" bldLvl="0" animBg="1"/>
      <p:bldP spid="35" grpId="0" bldLvl="0" animBg="1"/>
      <p:bldP spid="3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43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Add title text</a:t>
            </a:r>
            <a:endParaRPr lang="zh-CN" altLang="en-US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4016058" y="3654743"/>
            <a:ext cx="1927225" cy="1419225"/>
          </a:xfrm>
          <a:prstGeom prst="rect">
            <a:avLst/>
          </a:prstGeom>
          <a:solidFill>
            <a:srgbClr val="AA8462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793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9" name="Shape 21"/>
          <p:cNvCxnSpPr>
            <a:stCxn id="8" idx="2"/>
          </p:cNvCxnSpPr>
          <p:nvPr/>
        </p:nvCxnSpPr>
        <p:spPr>
          <a:xfrm rot="5400000">
            <a:off x="3838893" y="4338955"/>
            <a:ext cx="406400" cy="1876425"/>
          </a:xfrm>
          <a:prstGeom prst="bentConnector2">
            <a:avLst/>
          </a:prstGeom>
          <a:ln w="9525" cap="flat" cmpd="sng">
            <a:solidFill>
              <a:srgbClr val="ADBACA"/>
            </a:solidFill>
            <a:prstDash val="solid"/>
            <a:miter/>
            <a:headEnd type="none" w="med" len="med"/>
            <a:tailEnd type="oval" w="med" len="med"/>
          </a:ln>
        </p:spPr>
      </p:cxnSp>
      <p:sp>
        <p:nvSpPr>
          <p:cNvPr id="10" name="Rectangle 4"/>
          <p:cNvSpPr/>
          <p:nvPr/>
        </p:nvSpPr>
        <p:spPr>
          <a:xfrm>
            <a:off x="4016058" y="2133918"/>
            <a:ext cx="1927225" cy="1419225"/>
          </a:xfrm>
          <a:prstGeom prst="rect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793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1" name="Shape 11"/>
          <p:cNvCxnSpPr>
            <a:stCxn id="10" idx="0"/>
          </p:cNvCxnSpPr>
          <p:nvPr/>
        </p:nvCxnSpPr>
        <p:spPr>
          <a:xfrm rot="-5400000" flipV="1">
            <a:off x="3839845" y="993458"/>
            <a:ext cx="404813" cy="1876425"/>
          </a:xfrm>
          <a:prstGeom prst="bentConnector2">
            <a:avLst/>
          </a:prstGeom>
          <a:ln w="9525" cap="flat" cmpd="sng">
            <a:solidFill>
              <a:srgbClr val="ADBACA"/>
            </a:solidFill>
            <a:prstDash val="solid"/>
            <a:miter/>
            <a:headEnd type="none" w="med" len="med"/>
            <a:tailEnd type="oval" w="med" len="med"/>
          </a:ln>
        </p:spPr>
      </p:cxnSp>
      <p:sp>
        <p:nvSpPr>
          <p:cNvPr id="12" name="Rectangle 5"/>
          <p:cNvSpPr/>
          <p:nvPr/>
        </p:nvSpPr>
        <p:spPr>
          <a:xfrm>
            <a:off x="6044883" y="2133918"/>
            <a:ext cx="1925637" cy="1419225"/>
          </a:xfrm>
          <a:prstGeom prst="rect">
            <a:avLst/>
          </a:prstGeom>
          <a:solidFill>
            <a:srgbClr val="AA8462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793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Shape 16"/>
          <p:cNvCxnSpPr>
            <a:stCxn id="12" idx="0"/>
          </p:cNvCxnSpPr>
          <p:nvPr/>
        </p:nvCxnSpPr>
        <p:spPr>
          <a:xfrm rot="5400000" flipH="1" flipV="1">
            <a:off x="7793673" y="943293"/>
            <a:ext cx="404812" cy="1976437"/>
          </a:xfrm>
          <a:prstGeom prst="bentConnector2">
            <a:avLst/>
          </a:prstGeom>
          <a:ln w="9525" cap="flat" cmpd="sng">
            <a:solidFill>
              <a:srgbClr val="ADBACA"/>
            </a:solidFill>
            <a:prstDash val="solid"/>
            <a:miter/>
            <a:headEnd type="none" w="med" len="med"/>
            <a:tailEnd type="oval" w="med" len="med"/>
          </a:ln>
        </p:spPr>
      </p:cxnSp>
      <p:sp>
        <p:nvSpPr>
          <p:cNvPr id="15" name="Rectangle 7"/>
          <p:cNvSpPr/>
          <p:nvPr/>
        </p:nvSpPr>
        <p:spPr>
          <a:xfrm>
            <a:off x="6044883" y="3654743"/>
            <a:ext cx="1925637" cy="1419225"/>
          </a:xfrm>
          <a:prstGeom prst="rect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793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Shape 19"/>
          <p:cNvCxnSpPr>
            <a:stCxn id="15" idx="2"/>
          </p:cNvCxnSpPr>
          <p:nvPr/>
        </p:nvCxnSpPr>
        <p:spPr>
          <a:xfrm rot="-5400000" flipH="1">
            <a:off x="7793355" y="4288155"/>
            <a:ext cx="406400" cy="1978025"/>
          </a:xfrm>
          <a:prstGeom prst="bentConnector2">
            <a:avLst/>
          </a:prstGeom>
          <a:ln w="9525" cap="flat" cmpd="sng">
            <a:solidFill>
              <a:srgbClr val="ADBACA"/>
            </a:solidFill>
            <a:prstDash val="solid"/>
            <a:miter/>
            <a:headEnd type="none" w="med" len="med"/>
            <a:tailEnd type="oval" w="med" len="med"/>
          </a:ln>
        </p:spPr>
      </p:cxnSp>
      <p:sp>
        <p:nvSpPr>
          <p:cNvPr id="18" name="Freeform 6"/>
          <p:cNvSpPr>
            <a:spLocks noEditPoints="1"/>
          </p:cNvSpPr>
          <p:nvPr/>
        </p:nvSpPr>
        <p:spPr>
          <a:xfrm>
            <a:off x="4616133" y="2543493"/>
            <a:ext cx="727075" cy="712787"/>
          </a:xfrm>
          <a:custGeom>
            <a:avLst/>
            <a:gdLst/>
            <a:ahLst/>
            <a:cxnLst>
              <a:cxn ang="0">
                <a:pos x="439863" y="0"/>
              </a:cxn>
              <a:cxn ang="0">
                <a:pos x="289473" y="0"/>
              </a:cxn>
              <a:cxn ang="0">
                <a:pos x="227282" y="117666"/>
              </a:cxn>
              <a:cxn ang="0">
                <a:pos x="161698" y="80330"/>
              </a:cxn>
              <a:cxn ang="0">
                <a:pos x="161698" y="308874"/>
              </a:cxn>
              <a:cxn ang="0">
                <a:pos x="374280" y="212705"/>
              </a:cxn>
              <a:cxn ang="0">
                <a:pos x="315480" y="171974"/>
              </a:cxn>
              <a:cxn ang="0">
                <a:pos x="362972" y="83724"/>
              </a:cxn>
              <a:cxn ang="0">
                <a:pos x="439863" y="216099"/>
              </a:cxn>
              <a:cxn ang="0">
                <a:pos x="524670" y="161791"/>
              </a:cxn>
              <a:cxn ang="0">
                <a:pos x="439863" y="0"/>
              </a:cxn>
              <a:cxn ang="0">
                <a:pos x="220497" y="544207"/>
              </a:cxn>
              <a:cxn ang="0">
                <a:pos x="102899" y="544207"/>
              </a:cxn>
              <a:cxn ang="0">
                <a:pos x="197882" y="377890"/>
              </a:cxn>
              <a:cxn ang="0">
                <a:pos x="109683" y="323583"/>
              </a:cxn>
              <a:cxn ang="0">
                <a:pos x="0" y="521579"/>
              </a:cxn>
              <a:cxn ang="0">
                <a:pos x="54276" y="632457"/>
              </a:cxn>
              <a:cxn ang="0">
                <a:pos x="220497" y="632457"/>
              </a:cxn>
              <a:cxn ang="0">
                <a:pos x="220497" y="712787"/>
              </a:cxn>
              <a:cxn ang="0">
                <a:pos x="418379" y="591726"/>
              </a:cxn>
              <a:cxn ang="0">
                <a:pos x="220497" y="466140"/>
              </a:cxn>
              <a:cxn ang="0">
                <a:pos x="220497" y="544207"/>
              </a:cxn>
              <a:cxn ang="0">
                <a:pos x="642268" y="367708"/>
              </a:cxn>
              <a:cxn ang="0">
                <a:pos x="704460" y="326977"/>
              </a:cxn>
              <a:cxn ang="0">
                <a:pos x="498663" y="227413"/>
              </a:cxn>
              <a:cxn ang="0">
                <a:pos x="495270" y="455957"/>
              </a:cxn>
              <a:cxn ang="0">
                <a:pos x="554070" y="418621"/>
              </a:cxn>
              <a:cxn ang="0">
                <a:pos x="624176" y="544207"/>
              </a:cxn>
              <a:cxn ang="0">
                <a:pos x="454563" y="544207"/>
              </a:cxn>
              <a:cxn ang="0">
                <a:pos x="454563" y="632457"/>
              </a:cxn>
              <a:cxn ang="0">
                <a:pos x="671668" y="632457"/>
              </a:cxn>
              <a:cxn ang="0">
                <a:pos x="727075" y="518185"/>
              </a:cxn>
              <a:cxn ang="0">
                <a:pos x="642268" y="367708"/>
              </a:cxn>
            </a:cxnLst>
            <a:rect l="0" t="0" r="0" b="0"/>
            <a:pathLst>
              <a:path w="643" h="630">
                <a:moveTo>
                  <a:pt x="389" y="0"/>
                </a:moveTo>
                <a:lnTo>
                  <a:pt x="256" y="0"/>
                </a:lnTo>
                <a:lnTo>
                  <a:pt x="201" y="104"/>
                </a:lnTo>
                <a:lnTo>
                  <a:pt x="143" y="71"/>
                </a:lnTo>
                <a:lnTo>
                  <a:pt x="143" y="273"/>
                </a:lnTo>
                <a:lnTo>
                  <a:pt x="331" y="188"/>
                </a:lnTo>
                <a:lnTo>
                  <a:pt x="279" y="152"/>
                </a:lnTo>
                <a:lnTo>
                  <a:pt x="321" y="74"/>
                </a:lnTo>
                <a:lnTo>
                  <a:pt x="389" y="191"/>
                </a:lnTo>
                <a:lnTo>
                  <a:pt x="464" y="143"/>
                </a:lnTo>
                <a:lnTo>
                  <a:pt x="389" y="0"/>
                </a:lnTo>
                <a:close/>
                <a:moveTo>
                  <a:pt x="195" y="481"/>
                </a:moveTo>
                <a:lnTo>
                  <a:pt x="91" y="481"/>
                </a:lnTo>
                <a:lnTo>
                  <a:pt x="175" y="334"/>
                </a:lnTo>
                <a:lnTo>
                  <a:pt x="97" y="286"/>
                </a:lnTo>
                <a:lnTo>
                  <a:pt x="0" y="461"/>
                </a:lnTo>
                <a:lnTo>
                  <a:pt x="48" y="559"/>
                </a:lnTo>
                <a:lnTo>
                  <a:pt x="195" y="559"/>
                </a:lnTo>
                <a:lnTo>
                  <a:pt x="195" y="630"/>
                </a:lnTo>
                <a:lnTo>
                  <a:pt x="370" y="523"/>
                </a:lnTo>
                <a:lnTo>
                  <a:pt x="195" y="412"/>
                </a:lnTo>
                <a:lnTo>
                  <a:pt x="195" y="481"/>
                </a:lnTo>
                <a:close/>
                <a:moveTo>
                  <a:pt x="568" y="325"/>
                </a:moveTo>
                <a:lnTo>
                  <a:pt x="623" y="289"/>
                </a:lnTo>
                <a:lnTo>
                  <a:pt x="441" y="201"/>
                </a:lnTo>
                <a:lnTo>
                  <a:pt x="438" y="403"/>
                </a:lnTo>
                <a:lnTo>
                  <a:pt x="490" y="370"/>
                </a:lnTo>
                <a:lnTo>
                  <a:pt x="552" y="481"/>
                </a:lnTo>
                <a:lnTo>
                  <a:pt x="402" y="481"/>
                </a:lnTo>
                <a:lnTo>
                  <a:pt x="402" y="559"/>
                </a:lnTo>
                <a:lnTo>
                  <a:pt x="594" y="559"/>
                </a:lnTo>
                <a:lnTo>
                  <a:pt x="643" y="458"/>
                </a:lnTo>
                <a:lnTo>
                  <a:pt x="568" y="325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>
          <a:xfrm>
            <a:off x="6692583" y="4208780"/>
            <a:ext cx="630237" cy="460375"/>
          </a:xfrm>
          <a:custGeom>
            <a:avLst/>
            <a:gdLst/>
            <a:ahLst/>
            <a:cxnLst>
              <a:cxn ang="0">
                <a:pos x="344279" y="343234"/>
              </a:cxn>
              <a:cxn ang="0">
                <a:pos x="335499" y="352681"/>
              </a:cxn>
              <a:cxn ang="0">
                <a:pos x="136081" y="352681"/>
              </a:cxn>
              <a:cxn ang="0">
                <a:pos x="127302" y="343234"/>
              </a:cxn>
              <a:cxn ang="0">
                <a:pos x="136081" y="334417"/>
              </a:cxn>
              <a:cxn ang="0">
                <a:pos x="335499" y="334417"/>
              </a:cxn>
              <a:cxn ang="0">
                <a:pos x="344279" y="343234"/>
              </a:cxn>
              <a:cxn ang="0">
                <a:pos x="344279" y="277107"/>
              </a:cxn>
              <a:cxn ang="0">
                <a:pos x="335499" y="285924"/>
              </a:cxn>
              <a:cxn ang="0">
                <a:pos x="136081" y="285924"/>
              </a:cxn>
              <a:cxn ang="0">
                <a:pos x="127302" y="277107"/>
              </a:cxn>
              <a:cxn ang="0">
                <a:pos x="136081" y="267660"/>
              </a:cxn>
              <a:cxn ang="0">
                <a:pos x="335499" y="267660"/>
              </a:cxn>
              <a:cxn ang="0">
                <a:pos x="344279" y="277107"/>
              </a:cxn>
              <a:cxn ang="0">
                <a:pos x="470326" y="172562"/>
              </a:cxn>
              <a:cxn ang="0">
                <a:pos x="121658" y="172562"/>
              </a:cxn>
              <a:cxn ang="0">
                <a:pos x="112251" y="163745"/>
              </a:cxn>
              <a:cxn ang="0">
                <a:pos x="121658" y="154298"/>
              </a:cxn>
              <a:cxn ang="0">
                <a:pos x="470326" y="154298"/>
              </a:cxn>
              <a:cxn ang="0">
                <a:pos x="479733" y="163745"/>
              </a:cxn>
              <a:cxn ang="0">
                <a:pos x="470326" y="172562"/>
              </a:cxn>
              <a:cxn ang="0">
                <a:pos x="70235" y="95728"/>
              </a:cxn>
              <a:cxn ang="0">
                <a:pos x="79015" y="86911"/>
              </a:cxn>
              <a:cxn ang="0">
                <a:pos x="537426" y="86911"/>
              </a:cxn>
              <a:cxn ang="0">
                <a:pos x="546833" y="95728"/>
              </a:cxn>
              <a:cxn ang="0">
                <a:pos x="537426" y="104545"/>
              </a:cxn>
              <a:cxn ang="0">
                <a:pos x="79015" y="104545"/>
              </a:cxn>
              <a:cxn ang="0">
                <a:pos x="70235" y="95728"/>
              </a:cxn>
              <a:cxn ang="0">
                <a:pos x="543070" y="271439"/>
              </a:cxn>
              <a:cxn ang="0">
                <a:pos x="514223" y="320562"/>
              </a:cxn>
              <a:cxn ang="0">
                <a:pos x="514223" y="321192"/>
              </a:cxn>
              <a:cxn ang="0">
                <a:pos x="514223" y="408103"/>
              </a:cxn>
              <a:cxn ang="0">
                <a:pos x="486004" y="370315"/>
              </a:cxn>
              <a:cxn ang="0">
                <a:pos x="458411" y="408103"/>
              </a:cxn>
              <a:cxn ang="0">
                <a:pos x="458411" y="321192"/>
              </a:cxn>
              <a:cxn ang="0">
                <a:pos x="458411" y="320562"/>
              </a:cxn>
              <a:cxn ang="0">
                <a:pos x="429565" y="271439"/>
              </a:cxn>
              <a:cxn ang="0">
                <a:pos x="486004" y="214758"/>
              </a:cxn>
              <a:cxn ang="0">
                <a:pos x="543070" y="271439"/>
              </a:cxn>
              <a:cxn ang="0">
                <a:pos x="603899" y="434554"/>
              </a:cxn>
              <a:cxn ang="0">
                <a:pos x="25711" y="434554"/>
              </a:cxn>
              <a:cxn ang="0">
                <a:pos x="25711" y="25821"/>
              </a:cxn>
              <a:cxn ang="0">
                <a:pos x="603899" y="25821"/>
              </a:cxn>
              <a:cxn ang="0">
                <a:pos x="603899" y="434554"/>
              </a:cxn>
              <a:cxn ang="0">
                <a:pos x="0" y="460375"/>
              </a:cxn>
              <a:cxn ang="0">
                <a:pos x="630237" y="460375"/>
              </a:cxn>
              <a:cxn ang="0">
                <a:pos x="630237" y="0"/>
              </a:cxn>
              <a:cxn ang="0">
                <a:pos x="0" y="0"/>
              </a:cxn>
              <a:cxn ang="0">
                <a:pos x="0" y="460375"/>
              </a:cxn>
              <a:cxn ang="0">
                <a:pos x="0" y="0"/>
              </a:cxn>
              <a:cxn ang="0">
                <a:pos x="0" y="460375"/>
              </a:cxn>
            </a:cxnLst>
            <a:rect l="0" t="0" r="0" b="0"/>
            <a:pathLst>
              <a:path w="1005" h="731">
                <a:moveTo>
                  <a:pt x="549" y="545"/>
                </a:moveTo>
                <a:cubicBezTo>
                  <a:pt x="549" y="553"/>
                  <a:pt x="543" y="560"/>
                  <a:pt x="535" y="560"/>
                </a:cubicBezTo>
                <a:lnTo>
                  <a:pt x="217" y="560"/>
                </a:lnTo>
                <a:cubicBezTo>
                  <a:pt x="209" y="560"/>
                  <a:pt x="203" y="553"/>
                  <a:pt x="203" y="545"/>
                </a:cubicBezTo>
                <a:cubicBezTo>
                  <a:pt x="203" y="537"/>
                  <a:pt x="209" y="531"/>
                  <a:pt x="217" y="531"/>
                </a:cubicBezTo>
                <a:lnTo>
                  <a:pt x="535" y="531"/>
                </a:lnTo>
                <a:cubicBezTo>
                  <a:pt x="543" y="531"/>
                  <a:pt x="549" y="537"/>
                  <a:pt x="549" y="545"/>
                </a:cubicBezTo>
                <a:close/>
                <a:moveTo>
                  <a:pt x="549" y="440"/>
                </a:moveTo>
                <a:cubicBezTo>
                  <a:pt x="549" y="448"/>
                  <a:pt x="543" y="454"/>
                  <a:pt x="535" y="454"/>
                </a:cubicBezTo>
                <a:lnTo>
                  <a:pt x="217" y="454"/>
                </a:lnTo>
                <a:cubicBezTo>
                  <a:pt x="209" y="454"/>
                  <a:pt x="203" y="448"/>
                  <a:pt x="203" y="440"/>
                </a:cubicBezTo>
                <a:cubicBezTo>
                  <a:pt x="203" y="432"/>
                  <a:pt x="209" y="425"/>
                  <a:pt x="217" y="425"/>
                </a:cubicBezTo>
                <a:lnTo>
                  <a:pt x="535" y="425"/>
                </a:lnTo>
                <a:cubicBezTo>
                  <a:pt x="543" y="425"/>
                  <a:pt x="549" y="432"/>
                  <a:pt x="549" y="440"/>
                </a:cubicBezTo>
                <a:close/>
                <a:moveTo>
                  <a:pt x="750" y="274"/>
                </a:moveTo>
                <a:lnTo>
                  <a:pt x="194" y="274"/>
                </a:lnTo>
                <a:cubicBezTo>
                  <a:pt x="186" y="274"/>
                  <a:pt x="179" y="268"/>
                  <a:pt x="179" y="260"/>
                </a:cubicBezTo>
                <a:cubicBezTo>
                  <a:pt x="179" y="252"/>
                  <a:pt x="186" y="245"/>
                  <a:pt x="194" y="245"/>
                </a:cubicBezTo>
                <a:lnTo>
                  <a:pt x="750" y="245"/>
                </a:lnTo>
                <a:cubicBezTo>
                  <a:pt x="758" y="245"/>
                  <a:pt x="765" y="252"/>
                  <a:pt x="765" y="260"/>
                </a:cubicBezTo>
                <a:cubicBezTo>
                  <a:pt x="765" y="268"/>
                  <a:pt x="758" y="274"/>
                  <a:pt x="750" y="274"/>
                </a:cubicBezTo>
                <a:close/>
                <a:moveTo>
                  <a:pt x="112" y="152"/>
                </a:moveTo>
                <a:cubicBezTo>
                  <a:pt x="112" y="144"/>
                  <a:pt x="118" y="138"/>
                  <a:pt x="126" y="138"/>
                </a:cubicBezTo>
                <a:lnTo>
                  <a:pt x="857" y="138"/>
                </a:lnTo>
                <a:cubicBezTo>
                  <a:pt x="865" y="138"/>
                  <a:pt x="872" y="144"/>
                  <a:pt x="872" y="152"/>
                </a:cubicBezTo>
                <a:cubicBezTo>
                  <a:pt x="872" y="160"/>
                  <a:pt x="865" y="166"/>
                  <a:pt x="857" y="166"/>
                </a:cubicBezTo>
                <a:lnTo>
                  <a:pt x="126" y="166"/>
                </a:lnTo>
                <a:cubicBezTo>
                  <a:pt x="118" y="166"/>
                  <a:pt x="112" y="160"/>
                  <a:pt x="112" y="152"/>
                </a:cubicBezTo>
                <a:close/>
                <a:moveTo>
                  <a:pt x="866" y="431"/>
                </a:moveTo>
                <a:cubicBezTo>
                  <a:pt x="866" y="465"/>
                  <a:pt x="847" y="493"/>
                  <a:pt x="820" y="509"/>
                </a:cubicBezTo>
                <a:cubicBezTo>
                  <a:pt x="820" y="510"/>
                  <a:pt x="820" y="510"/>
                  <a:pt x="820" y="510"/>
                </a:cubicBezTo>
                <a:cubicBezTo>
                  <a:pt x="820" y="510"/>
                  <a:pt x="820" y="648"/>
                  <a:pt x="820" y="648"/>
                </a:cubicBezTo>
                <a:lnTo>
                  <a:pt x="775" y="588"/>
                </a:lnTo>
                <a:lnTo>
                  <a:pt x="731" y="648"/>
                </a:lnTo>
                <a:lnTo>
                  <a:pt x="731" y="510"/>
                </a:lnTo>
                <a:cubicBezTo>
                  <a:pt x="731" y="510"/>
                  <a:pt x="731" y="510"/>
                  <a:pt x="731" y="509"/>
                </a:cubicBezTo>
                <a:cubicBezTo>
                  <a:pt x="703" y="493"/>
                  <a:pt x="685" y="465"/>
                  <a:pt x="685" y="431"/>
                </a:cubicBezTo>
                <a:cubicBezTo>
                  <a:pt x="685" y="381"/>
                  <a:pt x="725" y="341"/>
                  <a:pt x="775" y="341"/>
                </a:cubicBezTo>
                <a:cubicBezTo>
                  <a:pt x="825" y="341"/>
                  <a:pt x="866" y="381"/>
                  <a:pt x="866" y="431"/>
                </a:cubicBezTo>
                <a:close/>
                <a:moveTo>
                  <a:pt x="963" y="690"/>
                </a:moveTo>
                <a:lnTo>
                  <a:pt x="41" y="690"/>
                </a:lnTo>
                <a:lnTo>
                  <a:pt x="41" y="41"/>
                </a:lnTo>
                <a:lnTo>
                  <a:pt x="963" y="41"/>
                </a:lnTo>
                <a:lnTo>
                  <a:pt x="963" y="690"/>
                </a:lnTo>
                <a:close/>
                <a:moveTo>
                  <a:pt x="0" y="731"/>
                </a:moveTo>
                <a:lnTo>
                  <a:pt x="1005" y="731"/>
                </a:lnTo>
                <a:lnTo>
                  <a:pt x="1005" y="0"/>
                </a:lnTo>
                <a:lnTo>
                  <a:pt x="0" y="0"/>
                </a:lnTo>
                <a:lnTo>
                  <a:pt x="0" y="731"/>
                </a:lnTo>
                <a:close/>
                <a:moveTo>
                  <a:pt x="0" y="0"/>
                </a:moveTo>
                <a:lnTo>
                  <a:pt x="0" y="731"/>
                </a:lnTo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Freeform 101"/>
          <p:cNvSpPr>
            <a:spLocks noEditPoints="1"/>
          </p:cNvSpPr>
          <p:nvPr/>
        </p:nvSpPr>
        <p:spPr>
          <a:xfrm>
            <a:off x="4616133" y="4134168"/>
            <a:ext cx="577850" cy="534987"/>
          </a:xfrm>
          <a:custGeom>
            <a:avLst/>
            <a:gdLst/>
            <a:ahLst/>
            <a:cxnLst>
              <a:cxn ang="0">
                <a:pos x="331414" y="305707"/>
              </a:cxn>
              <a:cxn ang="0">
                <a:pos x="348410" y="373642"/>
              </a:cxn>
              <a:cxn ang="0">
                <a:pos x="297423" y="424593"/>
              </a:cxn>
              <a:cxn ang="0">
                <a:pos x="229440" y="450068"/>
              </a:cxn>
              <a:cxn ang="0">
                <a:pos x="152960" y="450068"/>
              </a:cxn>
              <a:cxn ang="0">
                <a:pos x="93476" y="424593"/>
              </a:cxn>
              <a:cxn ang="0">
                <a:pos x="33991" y="373642"/>
              </a:cxn>
              <a:cxn ang="0">
                <a:pos x="50987" y="305707"/>
              </a:cxn>
              <a:cxn ang="0">
                <a:pos x="0" y="237772"/>
              </a:cxn>
              <a:cxn ang="0">
                <a:pos x="59485" y="195313"/>
              </a:cxn>
              <a:cxn ang="0">
                <a:pos x="33991" y="152853"/>
              </a:cxn>
              <a:cxn ang="0">
                <a:pos x="127467" y="135870"/>
              </a:cxn>
              <a:cxn ang="0">
                <a:pos x="161458" y="67935"/>
              </a:cxn>
              <a:cxn ang="0">
                <a:pos x="237938" y="127378"/>
              </a:cxn>
              <a:cxn ang="0">
                <a:pos x="297423" y="101902"/>
              </a:cxn>
              <a:cxn ang="0">
                <a:pos x="348410" y="161345"/>
              </a:cxn>
              <a:cxn ang="0">
                <a:pos x="382401" y="229280"/>
              </a:cxn>
              <a:cxn ang="0">
                <a:pos x="195449" y="186821"/>
              </a:cxn>
              <a:cxn ang="0">
                <a:pos x="271929" y="263248"/>
              </a:cxn>
              <a:cxn ang="0">
                <a:pos x="535361" y="135870"/>
              </a:cxn>
              <a:cxn ang="0">
                <a:pos x="543859" y="203805"/>
              </a:cxn>
              <a:cxn ang="0">
                <a:pos x="467379" y="186821"/>
              </a:cxn>
              <a:cxn ang="0">
                <a:pos x="390899" y="203805"/>
              </a:cxn>
              <a:cxn ang="0">
                <a:pos x="390899" y="135870"/>
              </a:cxn>
              <a:cxn ang="0">
                <a:pos x="390899" y="76427"/>
              </a:cxn>
              <a:cxn ang="0">
                <a:pos x="390899" y="16984"/>
              </a:cxn>
              <a:cxn ang="0">
                <a:pos x="467379" y="33967"/>
              </a:cxn>
              <a:cxn ang="0">
                <a:pos x="501370" y="0"/>
              </a:cxn>
              <a:cxn ang="0">
                <a:pos x="526863" y="59443"/>
              </a:cxn>
              <a:cxn ang="0">
                <a:pos x="577850" y="127378"/>
              </a:cxn>
              <a:cxn ang="0">
                <a:pos x="526863" y="467052"/>
              </a:cxn>
              <a:cxn ang="0">
                <a:pos x="501370" y="534987"/>
              </a:cxn>
              <a:cxn ang="0">
                <a:pos x="458881" y="501020"/>
              </a:cxn>
              <a:cxn ang="0">
                <a:pos x="382401" y="509511"/>
              </a:cxn>
              <a:cxn ang="0">
                <a:pos x="348410" y="441577"/>
              </a:cxn>
              <a:cxn ang="0">
                <a:pos x="399396" y="373642"/>
              </a:cxn>
              <a:cxn ang="0">
                <a:pos x="424890" y="305707"/>
              </a:cxn>
              <a:cxn ang="0">
                <a:pos x="475876" y="339674"/>
              </a:cxn>
              <a:cxn ang="0">
                <a:pos x="543859" y="331182"/>
              </a:cxn>
              <a:cxn ang="0">
                <a:pos x="535361" y="390625"/>
              </a:cxn>
              <a:cxn ang="0">
                <a:pos x="467379" y="67935"/>
              </a:cxn>
              <a:cxn ang="0">
                <a:pos x="501370" y="110394"/>
              </a:cxn>
              <a:cxn ang="0">
                <a:pos x="424890" y="416101"/>
              </a:cxn>
              <a:cxn ang="0">
                <a:pos x="467379" y="382134"/>
              </a:cxn>
            </a:cxnLst>
            <a:rect l="0" t="0" r="0" b="0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Freeform 34"/>
          <p:cNvSpPr>
            <a:spLocks noEditPoints="1"/>
          </p:cNvSpPr>
          <p:nvPr/>
        </p:nvSpPr>
        <p:spPr>
          <a:xfrm>
            <a:off x="6668770" y="2578418"/>
            <a:ext cx="677863" cy="642937"/>
          </a:xfrm>
          <a:custGeom>
            <a:avLst/>
            <a:gdLst/>
            <a:ahLst/>
            <a:cxnLst>
              <a:cxn ang="0">
                <a:pos x="641902" y="114446"/>
              </a:cxn>
              <a:cxn ang="0">
                <a:pos x="492065" y="139613"/>
              </a:cxn>
              <a:cxn ang="0">
                <a:pos x="490267" y="182155"/>
              </a:cxn>
              <a:cxn ang="0">
                <a:pos x="549003" y="195937"/>
              </a:cxn>
              <a:cxn ang="0">
                <a:pos x="559791" y="194739"/>
              </a:cxn>
              <a:cxn ang="0">
                <a:pos x="673668" y="130025"/>
              </a:cxn>
              <a:cxn ang="0">
                <a:pos x="157029" y="188747"/>
              </a:cxn>
              <a:cxn ang="0">
                <a:pos x="127062" y="148001"/>
              </a:cxn>
              <a:cxn ang="0">
                <a:pos x="137251" y="155791"/>
              </a:cxn>
              <a:cxn ang="0">
                <a:pos x="163622" y="168973"/>
              </a:cxn>
              <a:cxn ang="0">
                <a:pos x="166619" y="174366"/>
              </a:cxn>
              <a:cxn ang="0">
                <a:pos x="106684" y="236083"/>
              </a:cxn>
              <a:cxn ang="0">
                <a:pos x="99492" y="192941"/>
              </a:cxn>
              <a:cxn ang="0">
                <a:pos x="106684" y="236083"/>
              </a:cxn>
              <a:cxn ang="0">
                <a:pos x="372195" y="303792"/>
              </a:cxn>
              <a:cxn ang="0">
                <a:pos x="353616" y="297201"/>
              </a:cxn>
              <a:cxn ang="0">
                <a:pos x="364404" y="270836"/>
              </a:cxn>
              <a:cxn ang="0">
                <a:pos x="462697" y="171969"/>
              </a:cxn>
              <a:cxn ang="0">
                <a:pos x="408756" y="187548"/>
              </a:cxn>
              <a:cxn ang="0">
                <a:pos x="369199" y="96471"/>
              </a:cxn>
              <a:cxn ang="0">
                <a:pos x="258918" y="67110"/>
              </a:cxn>
              <a:cxn ang="0">
                <a:pos x="143244" y="125831"/>
              </a:cxn>
              <a:cxn ang="0">
                <a:pos x="103088" y="142609"/>
              </a:cxn>
              <a:cxn ang="0">
                <a:pos x="86906" y="129426"/>
              </a:cxn>
              <a:cxn ang="0">
                <a:pos x="7192" y="192941"/>
              </a:cxn>
              <a:cxn ang="0">
                <a:pos x="14984" y="225298"/>
              </a:cxn>
              <a:cxn ang="0">
                <a:pos x="112078" y="307387"/>
              </a:cxn>
              <a:cxn ang="0">
                <a:pos x="191791" y="243873"/>
              </a:cxn>
              <a:cxn ang="0">
                <a:pos x="184000" y="212115"/>
              </a:cxn>
              <a:cxn ang="0">
                <a:pos x="181003" y="194139"/>
              </a:cxn>
              <a:cxn ang="0">
                <a:pos x="184000" y="160584"/>
              </a:cxn>
              <a:cxn ang="0">
                <a:pos x="331440" y="136617"/>
              </a:cxn>
              <a:cxn ang="0">
                <a:pos x="266111" y="318173"/>
              </a:cxn>
              <a:cxn ang="0">
                <a:pos x="426736" y="391874"/>
              </a:cxn>
              <a:cxn ang="0">
                <a:pos x="351218" y="551260"/>
              </a:cxn>
              <a:cxn ang="0">
                <a:pos x="396769" y="544070"/>
              </a:cxn>
              <a:cxn ang="0">
                <a:pos x="508847" y="366109"/>
              </a:cxn>
              <a:cxn ang="0">
                <a:pos x="249329" y="346335"/>
              </a:cxn>
              <a:cxn ang="0">
                <a:pos x="64730" y="587212"/>
              </a:cxn>
              <a:cxn ang="0">
                <a:pos x="87505" y="642937"/>
              </a:cxn>
              <a:cxn ang="0">
                <a:pos x="254723" y="496134"/>
              </a:cxn>
              <a:cxn ang="0">
                <a:pos x="307466" y="373898"/>
              </a:cxn>
              <a:cxn ang="0">
                <a:pos x="249329" y="346335"/>
              </a:cxn>
              <a:cxn ang="0">
                <a:pos x="522032" y="92276"/>
              </a:cxn>
              <a:cxn ang="0">
                <a:pos x="419544" y="39547"/>
              </a:cxn>
            </a:cxnLst>
            <a:rect l="0" t="0" r="0" b="0"/>
            <a:pathLst>
              <a:path w="1131" h="1073">
                <a:moveTo>
                  <a:pt x="1124" y="217"/>
                </a:moveTo>
                <a:cubicBezTo>
                  <a:pt x="1116" y="195"/>
                  <a:pt x="1093" y="183"/>
                  <a:pt x="1071" y="191"/>
                </a:cubicBezTo>
                <a:lnTo>
                  <a:pt x="916" y="243"/>
                </a:lnTo>
                <a:lnTo>
                  <a:pt x="821" y="233"/>
                </a:lnTo>
                <a:cubicBezTo>
                  <a:pt x="835" y="262"/>
                  <a:pt x="827" y="287"/>
                  <a:pt x="821" y="299"/>
                </a:cubicBezTo>
                <a:cubicBezTo>
                  <a:pt x="820" y="301"/>
                  <a:pt x="819" y="302"/>
                  <a:pt x="818" y="304"/>
                </a:cubicBezTo>
                <a:lnTo>
                  <a:pt x="809" y="316"/>
                </a:lnTo>
                <a:lnTo>
                  <a:pt x="916" y="327"/>
                </a:lnTo>
                <a:cubicBezTo>
                  <a:pt x="918" y="327"/>
                  <a:pt x="919" y="327"/>
                  <a:pt x="921" y="327"/>
                </a:cubicBezTo>
                <a:cubicBezTo>
                  <a:pt x="925" y="327"/>
                  <a:pt x="930" y="327"/>
                  <a:pt x="934" y="325"/>
                </a:cubicBezTo>
                <a:lnTo>
                  <a:pt x="1098" y="270"/>
                </a:lnTo>
                <a:cubicBezTo>
                  <a:pt x="1119" y="263"/>
                  <a:pt x="1131" y="239"/>
                  <a:pt x="1124" y="217"/>
                </a:cubicBezTo>
                <a:close/>
                <a:moveTo>
                  <a:pt x="275" y="301"/>
                </a:moveTo>
                <a:lnTo>
                  <a:pt x="262" y="315"/>
                </a:lnTo>
                <a:lnTo>
                  <a:pt x="199" y="262"/>
                </a:lnTo>
                <a:lnTo>
                  <a:pt x="212" y="247"/>
                </a:lnTo>
                <a:cubicBezTo>
                  <a:pt x="215" y="243"/>
                  <a:pt x="220" y="241"/>
                  <a:pt x="225" y="243"/>
                </a:cubicBezTo>
                <a:cubicBezTo>
                  <a:pt x="225" y="249"/>
                  <a:pt x="227" y="254"/>
                  <a:pt x="229" y="260"/>
                </a:cubicBezTo>
                <a:cubicBezTo>
                  <a:pt x="237" y="274"/>
                  <a:pt x="251" y="283"/>
                  <a:pt x="267" y="283"/>
                </a:cubicBezTo>
                <a:cubicBezTo>
                  <a:pt x="269" y="283"/>
                  <a:pt x="271" y="282"/>
                  <a:pt x="273" y="282"/>
                </a:cubicBezTo>
                <a:lnTo>
                  <a:pt x="274" y="283"/>
                </a:lnTo>
                <a:cubicBezTo>
                  <a:pt x="276" y="285"/>
                  <a:pt x="278" y="288"/>
                  <a:pt x="278" y="291"/>
                </a:cubicBezTo>
                <a:cubicBezTo>
                  <a:pt x="278" y="295"/>
                  <a:pt x="277" y="298"/>
                  <a:pt x="275" y="301"/>
                </a:cubicBezTo>
                <a:close/>
                <a:moveTo>
                  <a:pt x="178" y="394"/>
                </a:moveTo>
                <a:lnTo>
                  <a:pt x="135" y="358"/>
                </a:lnTo>
                <a:lnTo>
                  <a:pt x="166" y="322"/>
                </a:lnTo>
                <a:lnTo>
                  <a:pt x="208" y="358"/>
                </a:lnTo>
                <a:lnTo>
                  <a:pt x="178" y="394"/>
                </a:lnTo>
                <a:close/>
                <a:moveTo>
                  <a:pt x="816" y="577"/>
                </a:moveTo>
                <a:lnTo>
                  <a:pt x="621" y="507"/>
                </a:lnTo>
                <a:lnTo>
                  <a:pt x="613" y="504"/>
                </a:lnTo>
                <a:lnTo>
                  <a:pt x="590" y="496"/>
                </a:lnTo>
                <a:cubicBezTo>
                  <a:pt x="579" y="491"/>
                  <a:pt x="573" y="479"/>
                  <a:pt x="577" y="467"/>
                </a:cubicBezTo>
                <a:cubicBezTo>
                  <a:pt x="582" y="454"/>
                  <a:pt x="595" y="447"/>
                  <a:pt x="608" y="452"/>
                </a:cubicBezTo>
                <a:lnTo>
                  <a:pt x="649" y="466"/>
                </a:lnTo>
                <a:lnTo>
                  <a:pt x="772" y="287"/>
                </a:lnTo>
                <a:lnTo>
                  <a:pt x="746" y="275"/>
                </a:lnTo>
                <a:lnTo>
                  <a:pt x="682" y="313"/>
                </a:lnTo>
                <a:lnTo>
                  <a:pt x="693" y="193"/>
                </a:lnTo>
                <a:cubicBezTo>
                  <a:pt x="672" y="182"/>
                  <a:pt x="641" y="166"/>
                  <a:pt x="616" y="161"/>
                </a:cubicBezTo>
                <a:lnTo>
                  <a:pt x="464" y="110"/>
                </a:lnTo>
                <a:cubicBezTo>
                  <a:pt x="454" y="106"/>
                  <a:pt x="442" y="107"/>
                  <a:pt x="432" y="112"/>
                </a:cubicBezTo>
                <a:lnTo>
                  <a:pt x="248" y="203"/>
                </a:lnTo>
                <a:cubicBezTo>
                  <a:pt x="245" y="205"/>
                  <a:pt x="242" y="207"/>
                  <a:pt x="239" y="210"/>
                </a:cubicBezTo>
                <a:cubicBezTo>
                  <a:pt x="220" y="203"/>
                  <a:pt x="198" y="207"/>
                  <a:pt x="184" y="223"/>
                </a:cubicBezTo>
                <a:lnTo>
                  <a:pt x="172" y="238"/>
                </a:lnTo>
                <a:lnTo>
                  <a:pt x="154" y="224"/>
                </a:lnTo>
                <a:lnTo>
                  <a:pt x="145" y="216"/>
                </a:lnTo>
                <a:cubicBezTo>
                  <a:pt x="131" y="204"/>
                  <a:pt x="111" y="206"/>
                  <a:pt x="99" y="219"/>
                </a:cubicBezTo>
                <a:lnTo>
                  <a:pt x="12" y="322"/>
                </a:lnTo>
                <a:cubicBezTo>
                  <a:pt x="0" y="336"/>
                  <a:pt x="2" y="356"/>
                  <a:pt x="16" y="368"/>
                </a:cubicBezTo>
                <a:lnTo>
                  <a:pt x="25" y="376"/>
                </a:lnTo>
                <a:lnTo>
                  <a:pt x="178" y="506"/>
                </a:lnTo>
                <a:lnTo>
                  <a:pt x="187" y="513"/>
                </a:lnTo>
                <a:cubicBezTo>
                  <a:pt x="200" y="525"/>
                  <a:pt x="221" y="523"/>
                  <a:pt x="232" y="510"/>
                </a:cubicBezTo>
                <a:lnTo>
                  <a:pt x="320" y="407"/>
                </a:lnTo>
                <a:cubicBezTo>
                  <a:pt x="331" y="393"/>
                  <a:pt x="330" y="373"/>
                  <a:pt x="316" y="361"/>
                </a:cubicBezTo>
                <a:lnTo>
                  <a:pt x="307" y="354"/>
                </a:lnTo>
                <a:lnTo>
                  <a:pt x="290" y="339"/>
                </a:lnTo>
                <a:lnTo>
                  <a:pt x="302" y="324"/>
                </a:lnTo>
                <a:cubicBezTo>
                  <a:pt x="311" y="314"/>
                  <a:pt x="315" y="301"/>
                  <a:pt x="314" y="289"/>
                </a:cubicBezTo>
                <a:cubicBezTo>
                  <a:pt x="313" y="281"/>
                  <a:pt x="311" y="274"/>
                  <a:pt x="307" y="268"/>
                </a:cubicBezTo>
                <a:lnTo>
                  <a:pt x="454" y="195"/>
                </a:lnTo>
                <a:lnTo>
                  <a:pt x="553" y="228"/>
                </a:lnTo>
                <a:lnTo>
                  <a:pt x="454" y="473"/>
                </a:lnTo>
                <a:cubicBezTo>
                  <a:pt x="445" y="494"/>
                  <a:pt x="439" y="513"/>
                  <a:pt x="444" y="531"/>
                </a:cubicBezTo>
                <a:cubicBezTo>
                  <a:pt x="448" y="549"/>
                  <a:pt x="460" y="564"/>
                  <a:pt x="479" y="571"/>
                </a:cubicBezTo>
                <a:lnTo>
                  <a:pt x="712" y="654"/>
                </a:lnTo>
                <a:lnTo>
                  <a:pt x="574" y="845"/>
                </a:lnTo>
                <a:cubicBezTo>
                  <a:pt x="557" y="869"/>
                  <a:pt x="562" y="903"/>
                  <a:pt x="586" y="920"/>
                </a:cubicBezTo>
                <a:cubicBezTo>
                  <a:pt x="596" y="927"/>
                  <a:pt x="607" y="931"/>
                  <a:pt x="618" y="931"/>
                </a:cubicBezTo>
                <a:cubicBezTo>
                  <a:pt x="635" y="931"/>
                  <a:pt x="651" y="923"/>
                  <a:pt x="662" y="908"/>
                </a:cubicBezTo>
                <a:lnTo>
                  <a:pt x="842" y="659"/>
                </a:lnTo>
                <a:cubicBezTo>
                  <a:pt x="851" y="645"/>
                  <a:pt x="854" y="628"/>
                  <a:pt x="849" y="611"/>
                </a:cubicBezTo>
                <a:cubicBezTo>
                  <a:pt x="844" y="595"/>
                  <a:pt x="832" y="582"/>
                  <a:pt x="816" y="577"/>
                </a:cubicBezTo>
                <a:close/>
                <a:moveTo>
                  <a:pt x="416" y="578"/>
                </a:moveTo>
                <a:lnTo>
                  <a:pt x="343" y="758"/>
                </a:lnTo>
                <a:lnTo>
                  <a:pt x="108" y="980"/>
                </a:lnTo>
                <a:cubicBezTo>
                  <a:pt x="87" y="1001"/>
                  <a:pt x="86" y="1035"/>
                  <a:pt x="106" y="1056"/>
                </a:cubicBezTo>
                <a:cubicBezTo>
                  <a:pt x="117" y="1067"/>
                  <a:pt x="131" y="1073"/>
                  <a:pt x="146" y="1073"/>
                </a:cubicBezTo>
                <a:cubicBezTo>
                  <a:pt x="159" y="1073"/>
                  <a:pt x="172" y="1068"/>
                  <a:pt x="183" y="1058"/>
                </a:cubicBezTo>
                <a:lnTo>
                  <a:pt x="425" y="828"/>
                </a:lnTo>
                <a:cubicBezTo>
                  <a:pt x="431" y="823"/>
                  <a:pt x="435" y="816"/>
                  <a:pt x="438" y="809"/>
                </a:cubicBezTo>
                <a:lnTo>
                  <a:pt x="513" y="624"/>
                </a:lnTo>
                <a:cubicBezTo>
                  <a:pt x="493" y="623"/>
                  <a:pt x="476" y="620"/>
                  <a:pt x="464" y="614"/>
                </a:cubicBezTo>
                <a:cubicBezTo>
                  <a:pt x="442" y="604"/>
                  <a:pt x="426" y="591"/>
                  <a:pt x="416" y="578"/>
                </a:cubicBezTo>
                <a:close/>
                <a:moveTo>
                  <a:pt x="741" y="195"/>
                </a:moveTo>
                <a:cubicBezTo>
                  <a:pt x="789" y="220"/>
                  <a:pt x="847" y="201"/>
                  <a:pt x="871" y="154"/>
                </a:cubicBezTo>
                <a:cubicBezTo>
                  <a:pt x="895" y="107"/>
                  <a:pt x="877" y="49"/>
                  <a:pt x="830" y="24"/>
                </a:cubicBezTo>
                <a:cubicBezTo>
                  <a:pt x="782" y="0"/>
                  <a:pt x="724" y="19"/>
                  <a:pt x="700" y="66"/>
                </a:cubicBezTo>
                <a:cubicBezTo>
                  <a:pt x="676" y="113"/>
                  <a:pt x="694" y="171"/>
                  <a:pt x="741" y="195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1122680" y="2133600"/>
            <a:ext cx="1981200" cy="711200"/>
            <a:chOff x="2408" y="3190"/>
            <a:chExt cx="3120" cy="1121"/>
          </a:xfrm>
        </p:grpSpPr>
        <p:sp>
          <p:nvSpPr>
            <p:cNvPr id="23" name="TextBox 45"/>
            <p:cNvSpPr txBox="1">
              <a:spLocks noChangeArrowheads="1"/>
            </p:cNvSpPr>
            <p:nvPr/>
          </p:nvSpPr>
          <p:spPr bwMode="auto">
            <a:xfrm>
              <a:off x="2408" y="3190"/>
              <a:ext cx="312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46"/>
            <p:cNvSpPr txBox="1">
              <a:spLocks noChangeArrowheads="1"/>
            </p:cNvSpPr>
            <p:nvPr/>
          </p:nvSpPr>
          <p:spPr bwMode="auto">
            <a:xfrm>
              <a:off x="2408" y="3853"/>
              <a:ext cx="2977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1031875" y="3554095"/>
            <a:ext cx="1981200" cy="711200"/>
            <a:chOff x="2408" y="3190"/>
            <a:chExt cx="3120" cy="1121"/>
          </a:xfrm>
        </p:grpSpPr>
        <p:sp>
          <p:nvSpPr>
            <p:cNvPr id="26" name="TextBox 45"/>
            <p:cNvSpPr txBox="1">
              <a:spLocks noChangeArrowheads="1"/>
            </p:cNvSpPr>
            <p:nvPr/>
          </p:nvSpPr>
          <p:spPr bwMode="auto">
            <a:xfrm>
              <a:off x="2408" y="3190"/>
              <a:ext cx="312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46"/>
            <p:cNvSpPr txBox="1">
              <a:spLocks noChangeArrowheads="1"/>
            </p:cNvSpPr>
            <p:nvPr/>
          </p:nvSpPr>
          <p:spPr bwMode="auto">
            <a:xfrm>
              <a:off x="2408" y="3853"/>
              <a:ext cx="2977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8747125" y="2133600"/>
            <a:ext cx="1981200" cy="711200"/>
            <a:chOff x="2408" y="3190"/>
            <a:chExt cx="3120" cy="1121"/>
          </a:xfrm>
        </p:grpSpPr>
        <p:sp>
          <p:nvSpPr>
            <p:cNvPr id="29" name="TextBox 45"/>
            <p:cNvSpPr txBox="1">
              <a:spLocks noChangeArrowheads="1"/>
            </p:cNvSpPr>
            <p:nvPr/>
          </p:nvSpPr>
          <p:spPr bwMode="auto">
            <a:xfrm>
              <a:off x="2408" y="3190"/>
              <a:ext cx="312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46"/>
            <p:cNvSpPr txBox="1">
              <a:spLocks noChangeArrowheads="1"/>
            </p:cNvSpPr>
            <p:nvPr/>
          </p:nvSpPr>
          <p:spPr bwMode="auto">
            <a:xfrm>
              <a:off x="2408" y="3853"/>
              <a:ext cx="2977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8656320" y="3554095"/>
            <a:ext cx="1981200" cy="711200"/>
            <a:chOff x="2408" y="3190"/>
            <a:chExt cx="3120" cy="1121"/>
          </a:xfrm>
        </p:grpSpPr>
        <p:sp>
          <p:nvSpPr>
            <p:cNvPr id="32" name="TextBox 45"/>
            <p:cNvSpPr txBox="1">
              <a:spLocks noChangeArrowheads="1"/>
            </p:cNvSpPr>
            <p:nvPr/>
          </p:nvSpPr>
          <p:spPr bwMode="auto">
            <a:xfrm>
              <a:off x="2408" y="3190"/>
              <a:ext cx="312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TextBox 46"/>
            <p:cNvSpPr txBox="1">
              <a:spLocks noChangeArrowheads="1"/>
            </p:cNvSpPr>
            <p:nvPr/>
          </p:nvSpPr>
          <p:spPr bwMode="auto">
            <a:xfrm>
              <a:off x="2408" y="3853"/>
              <a:ext cx="2977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2" grpId="0" bldLvl="0" animBg="1"/>
      <p:bldP spid="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 rot="5400000" flipH="1">
            <a:off x="-588010" y="3816350"/>
            <a:ext cx="3536315" cy="2763520"/>
          </a:xfrm>
          <a:custGeom>
            <a:avLst/>
            <a:gdLst>
              <a:gd name="connsiteX0" fmla="*/ 1575444 w 2181586"/>
              <a:gd name="connsiteY0" fmla="*/ 1943100 h 1943100"/>
              <a:gd name="connsiteX1" fmla="*/ 557392 w 2181586"/>
              <a:gd name="connsiteY1" fmla="*/ 725157 h 1943100"/>
              <a:gd name="connsiteX2" fmla="*/ 0 w 2181586"/>
              <a:gd name="connsiteY2" fmla="*/ 1391991 h 1943100"/>
              <a:gd name="connsiteX3" fmla="*/ 0 w 2181586"/>
              <a:gd name="connsiteY3" fmla="*/ 1464508 h 1943100"/>
              <a:gd name="connsiteX4" fmla="*/ 557393 w 2181586"/>
              <a:gd name="connsiteY4" fmla="*/ 797673 h 1943100"/>
              <a:gd name="connsiteX5" fmla="*/ 1514830 w 2181586"/>
              <a:gd name="connsiteY5" fmla="*/ 1943100 h 1943100"/>
              <a:gd name="connsiteX6" fmla="*/ 1696672 w 2181586"/>
              <a:gd name="connsiteY6" fmla="*/ 1943100 h 1943100"/>
              <a:gd name="connsiteX7" fmla="*/ 557392 w 2181586"/>
              <a:gd name="connsiteY7" fmla="*/ 580125 h 1943100"/>
              <a:gd name="connsiteX8" fmla="*/ 0 w 2181586"/>
              <a:gd name="connsiteY8" fmla="*/ 1246960 h 1943100"/>
              <a:gd name="connsiteX9" fmla="*/ 0 w 2181586"/>
              <a:gd name="connsiteY9" fmla="*/ 1319476 h 1943100"/>
              <a:gd name="connsiteX10" fmla="*/ 557393 w 2181586"/>
              <a:gd name="connsiteY10" fmla="*/ 652641 h 1943100"/>
              <a:gd name="connsiteX11" fmla="*/ 1636059 w 2181586"/>
              <a:gd name="connsiteY11" fmla="*/ 1943100 h 1943100"/>
              <a:gd name="connsiteX12" fmla="*/ 1817900 w 2181586"/>
              <a:gd name="connsiteY12" fmla="*/ 1943100 h 1943100"/>
              <a:gd name="connsiteX13" fmla="*/ 557392 w 2181586"/>
              <a:gd name="connsiteY13" fmla="*/ 435094 h 1943100"/>
              <a:gd name="connsiteX14" fmla="*/ 0 w 2181586"/>
              <a:gd name="connsiteY14" fmla="*/ 1101928 h 1943100"/>
              <a:gd name="connsiteX15" fmla="*/ 0 w 2181586"/>
              <a:gd name="connsiteY15" fmla="*/ 1174445 h 1943100"/>
              <a:gd name="connsiteX16" fmla="*/ 557393 w 2181586"/>
              <a:gd name="connsiteY16" fmla="*/ 507610 h 1943100"/>
              <a:gd name="connsiteX17" fmla="*/ 1757287 w 2181586"/>
              <a:gd name="connsiteY17" fmla="*/ 1943100 h 1943100"/>
              <a:gd name="connsiteX18" fmla="*/ 1939130 w 2181586"/>
              <a:gd name="connsiteY18" fmla="*/ 1943100 h 1943100"/>
              <a:gd name="connsiteX19" fmla="*/ 557392 w 2181586"/>
              <a:gd name="connsiteY19" fmla="*/ 290063 h 1943100"/>
              <a:gd name="connsiteX20" fmla="*/ 0 w 2181586"/>
              <a:gd name="connsiteY20" fmla="*/ 956897 h 1943100"/>
              <a:gd name="connsiteX21" fmla="*/ 0 w 2181586"/>
              <a:gd name="connsiteY21" fmla="*/ 1029414 h 1943100"/>
              <a:gd name="connsiteX22" fmla="*/ 557393 w 2181586"/>
              <a:gd name="connsiteY22" fmla="*/ 362579 h 1943100"/>
              <a:gd name="connsiteX23" fmla="*/ 1878516 w 2181586"/>
              <a:gd name="connsiteY23" fmla="*/ 1943100 h 1943100"/>
              <a:gd name="connsiteX24" fmla="*/ 2060358 w 2181586"/>
              <a:gd name="connsiteY24" fmla="*/ 1943100 h 1943100"/>
              <a:gd name="connsiteX25" fmla="*/ 557392 w 2181586"/>
              <a:gd name="connsiteY25" fmla="*/ 145032 h 1943100"/>
              <a:gd name="connsiteX26" fmla="*/ 0 w 2181586"/>
              <a:gd name="connsiteY26" fmla="*/ 811866 h 1943100"/>
              <a:gd name="connsiteX27" fmla="*/ 0 w 2181586"/>
              <a:gd name="connsiteY27" fmla="*/ 884382 h 1943100"/>
              <a:gd name="connsiteX28" fmla="*/ 557393 w 2181586"/>
              <a:gd name="connsiteY28" fmla="*/ 217547 h 1943100"/>
              <a:gd name="connsiteX29" fmla="*/ 1999744 w 2181586"/>
              <a:gd name="connsiteY29" fmla="*/ 1943100 h 1943100"/>
              <a:gd name="connsiteX30" fmla="*/ 2181586 w 2181586"/>
              <a:gd name="connsiteY30" fmla="*/ 1943100 h 1943100"/>
              <a:gd name="connsiteX31" fmla="*/ 557392 w 2181586"/>
              <a:gd name="connsiteY31" fmla="*/ 0 h 1943100"/>
              <a:gd name="connsiteX32" fmla="*/ 0 w 2181586"/>
              <a:gd name="connsiteY32" fmla="*/ 666835 h 1943100"/>
              <a:gd name="connsiteX33" fmla="*/ 0 w 2181586"/>
              <a:gd name="connsiteY33" fmla="*/ 739351 h 1943100"/>
              <a:gd name="connsiteX34" fmla="*/ 557393 w 2181586"/>
              <a:gd name="connsiteY34" fmla="*/ 72516 h 1943100"/>
              <a:gd name="connsiteX35" fmla="*/ 2120973 w 2181586"/>
              <a:gd name="connsiteY35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81586" h="1943100">
                <a:moveTo>
                  <a:pt x="1575444" y="1943100"/>
                </a:moveTo>
                <a:lnTo>
                  <a:pt x="557392" y="725157"/>
                </a:lnTo>
                <a:lnTo>
                  <a:pt x="0" y="1391991"/>
                </a:lnTo>
                <a:lnTo>
                  <a:pt x="0" y="1464508"/>
                </a:lnTo>
                <a:lnTo>
                  <a:pt x="557393" y="797673"/>
                </a:lnTo>
                <a:lnTo>
                  <a:pt x="1514830" y="1943100"/>
                </a:lnTo>
                <a:close/>
                <a:moveTo>
                  <a:pt x="1696672" y="1943100"/>
                </a:moveTo>
                <a:lnTo>
                  <a:pt x="557392" y="580125"/>
                </a:lnTo>
                <a:lnTo>
                  <a:pt x="0" y="1246960"/>
                </a:lnTo>
                <a:lnTo>
                  <a:pt x="0" y="1319476"/>
                </a:lnTo>
                <a:lnTo>
                  <a:pt x="557393" y="652641"/>
                </a:lnTo>
                <a:lnTo>
                  <a:pt x="1636059" y="1943100"/>
                </a:lnTo>
                <a:close/>
                <a:moveTo>
                  <a:pt x="1817900" y="1943100"/>
                </a:moveTo>
                <a:lnTo>
                  <a:pt x="557392" y="435094"/>
                </a:lnTo>
                <a:lnTo>
                  <a:pt x="0" y="1101928"/>
                </a:lnTo>
                <a:lnTo>
                  <a:pt x="0" y="1174445"/>
                </a:lnTo>
                <a:lnTo>
                  <a:pt x="557393" y="507610"/>
                </a:lnTo>
                <a:lnTo>
                  <a:pt x="1757287" y="1943100"/>
                </a:lnTo>
                <a:close/>
                <a:moveTo>
                  <a:pt x="1939130" y="1943100"/>
                </a:moveTo>
                <a:lnTo>
                  <a:pt x="557392" y="290063"/>
                </a:lnTo>
                <a:lnTo>
                  <a:pt x="0" y="956897"/>
                </a:lnTo>
                <a:lnTo>
                  <a:pt x="0" y="1029414"/>
                </a:lnTo>
                <a:lnTo>
                  <a:pt x="557393" y="362579"/>
                </a:lnTo>
                <a:lnTo>
                  <a:pt x="1878516" y="1943100"/>
                </a:lnTo>
                <a:close/>
                <a:moveTo>
                  <a:pt x="2060358" y="1943100"/>
                </a:moveTo>
                <a:lnTo>
                  <a:pt x="557392" y="145032"/>
                </a:lnTo>
                <a:lnTo>
                  <a:pt x="0" y="811866"/>
                </a:lnTo>
                <a:lnTo>
                  <a:pt x="0" y="884382"/>
                </a:lnTo>
                <a:lnTo>
                  <a:pt x="557393" y="217547"/>
                </a:lnTo>
                <a:lnTo>
                  <a:pt x="1999744" y="1943100"/>
                </a:lnTo>
                <a:close/>
                <a:moveTo>
                  <a:pt x="2181586" y="1943100"/>
                </a:moveTo>
                <a:lnTo>
                  <a:pt x="557392" y="0"/>
                </a:lnTo>
                <a:lnTo>
                  <a:pt x="0" y="666835"/>
                </a:lnTo>
                <a:lnTo>
                  <a:pt x="0" y="739351"/>
                </a:lnTo>
                <a:lnTo>
                  <a:pt x="557393" y="72516"/>
                </a:lnTo>
                <a:lnTo>
                  <a:pt x="2120973" y="1943100"/>
                </a:lnTo>
                <a:close/>
              </a:path>
            </a:pathLst>
          </a:custGeom>
          <a:noFill/>
          <a:ln w="1905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任意多边形: 形状 42"/>
          <p:cNvSpPr/>
          <p:nvPr/>
        </p:nvSpPr>
        <p:spPr>
          <a:xfrm flipV="1">
            <a:off x="8315325" y="0"/>
            <a:ext cx="3669030" cy="1915160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7" name="菱形 6"/>
          <p:cNvSpPr/>
          <p:nvPr/>
        </p:nvSpPr>
        <p:spPr>
          <a:xfrm>
            <a:off x="1943100" y="-604520"/>
            <a:ext cx="8054975" cy="8064500"/>
          </a:xfrm>
          <a:prstGeom prst="diamond">
            <a:avLst/>
          </a:prstGeom>
          <a:solidFill>
            <a:srgbClr val="EEEEF0">
              <a:alpha val="8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62065" y="762524"/>
            <a:ext cx="2981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ontents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044782" y="2312925"/>
            <a:ext cx="3669199" cy="1009030"/>
            <a:chOff x="2162007" y="1793495"/>
            <a:chExt cx="3669199" cy="1009030"/>
          </a:xfrm>
        </p:grpSpPr>
        <p:sp>
          <p:nvSpPr>
            <p:cNvPr id="2" name="菱形 1"/>
            <p:cNvSpPr/>
            <p:nvPr/>
          </p:nvSpPr>
          <p:spPr>
            <a:xfrm>
              <a:off x="2162007" y="1793495"/>
              <a:ext cx="569633" cy="570333"/>
            </a:xfrm>
            <a:prstGeom prst="diamond">
              <a:avLst/>
            </a:prstGeom>
            <a:solidFill>
              <a:srgbClr val="D5B89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69258" y="1848008"/>
              <a:ext cx="355528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73224" y="1849390"/>
              <a:ext cx="3057982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noProof="1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45417" y="3112390"/>
            <a:ext cx="3668255" cy="593595"/>
            <a:chOff x="2162007" y="1793495"/>
            <a:chExt cx="3668255" cy="593595"/>
          </a:xfrm>
        </p:grpSpPr>
        <p:sp>
          <p:nvSpPr>
            <p:cNvPr id="25" name="菱形 24"/>
            <p:cNvSpPr/>
            <p:nvPr/>
          </p:nvSpPr>
          <p:spPr>
            <a:xfrm>
              <a:off x="2162007" y="1793495"/>
              <a:ext cx="569633" cy="570333"/>
            </a:xfrm>
            <a:prstGeom prst="diamond">
              <a:avLst/>
            </a:prstGeom>
            <a:solidFill>
              <a:srgbClr val="D5B89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269258" y="1848008"/>
              <a:ext cx="355528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772280" y="1865120"/>
              <a:ext cx="305798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65737" y="3837640"/>
            <a:ext cx="3301533" cy="674193"/>
            <a:chOff x="2162007" y="1695785"/>
            <a:chExt cx="3301533" cy="674193"/>
          </a:xfrm>
        </p:grpSpPr>
        <p:sp>
          <p:nvSpPr>
            <p:cNvPr id="29" name="菱形 28"/>
            <p:cNvSpPr/>
            <p:nvPr/>
          </p:nvSpPr>
          <p:spPr>
            <a:xfrm>
              <a:off x="2162007" y="1793495"/>
              <a:ext cx="569633" cy="570333"/>
            </a:xfrm>
            <a:prstGeom prst="diamond">
              <a:avLst/>
            </a:prstGeom>
            <a:solidFill>
              <a:srgbClr val="D5B89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269258" y="1848008"/>
              <a:ext cx="355528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007398" y="1695785"/>
              <a:ext cx="245614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86057" y="4758310"/>
            <a:ext cx="3627615" cy="577733"/>
            <a:chOff x="2162007" y="1793495"/>
            <a:chExt cx="3627615" cy="577733"/>
          </a:xfrm>
        </p:grpSpPr>
        <p:sp>
          <p:nvSpPr>
            <p:cNvPr id="33" name="菱形 32"/>
            <p:cNvSpPr/>
            <p:nvPr/>
          </p:nvSpPr>
          <p:spPr>
            <a:xfrm>
              <a:off x="2162007" y="1793495"/>
              <a:ext cx="569633" cy="570333"/>
            </a:xfrm>
            <a:prstGeom prst="diamond">
              <a:avLst/>
            </a:prstGeom>
            <a:solidFill>
              <a:srgbClr val="D5B89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269258" y="1848008"/>
              <a:ext cx="355528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013402" y="1848008"/>
              <a:ext cx="27762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/>
        </p:nvSpPr>
        <p:spPr>
          <a:xfrm rot="13184398" flipH="1">
            <a:off x="5598308" y="-1186889"/>
            <a:ext cx="72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/>
        </p:nvSpPr>
        <p:spPr>
          <a:xfrm rot="13184398" flipH="1">
            <a:off x="9844041" y="-1586341"/>
            <a:ext cx="7200" cy="4523362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: 形状 33"/>
          <p:cNvSpPr/>
          <p:nvPr/>
        </p:nvSpPr>
        <p:spPr>
          <a:xfrm rot="13184398" flipH="1">
            <a:off x="7623370" y="3381787"/>
            <a:ext cx="7200" cy="3168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72945" y="621665"/>
            <a:ext cx="322897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04</a:t>
            </a:r>
            <a:endParaRPr lang="zh-CN" altLang="en-US" sz="16600" b="1" dirty="0">
              <a:solidFill>
                <a:srgbClr val="D5B898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 rot="15606436">
            <a:off x="7447280" y="725170"/>
            <a:ext cx="6240780" cy="4709795"/>
          </a:xfrm>
          <a:custGeom>
            <a:avLst/>
            <a:gdLst>
              <a:gd name="connsiteX0" fmla="*/ 3363098 w 3467473"/>
              <a:gd name="connsiteY0" fmla="*/ 1757782 h 2306723"/>
              <a:gd name="connsiteX1" fmla="*/ 3345702 w 3467473"/>
              <a:gd name="connsiteY1" fmla="*/ 1833779 h 2306723"/>
              <a:gd name="connsiteX2" fmla="*/ 2145810 w 3467473"/>
              <a:gd name="connsiteY2" fmla="*/ 651930 h 2306723"/>
              <a:gd name="connsiteX3" fmla="*/ 537073 w 3467473"/>
              <a:gd name="connsiteY3" fmla="*/ 2236475 h 2306723"/>
              <a:gd name="connsiteX4" fmla="*/ 460346 w 3467473"/>
              <a:gd name="connsiteY4" fmla="*/ 2218913 h 2306723"/>
              <a:gd name="connsiteX5" fmla="*/ 2145809 w 3467473"/>
              <a:gd name="connsiteY5" fmla="*/ 558797 h 2306723"/>
              <a:gd name="connsiteX6" fmla="*/ 3310911 w 3467473"/>
              <a:gd name="connsiteY6" fmla="*/ 1985776 h 2306723"/>
              <a:gd name="connsiteX7" fmla="*/ 2145810 w 3467473"/>
              <a:gd name="connsiteY7" fmla="*/ 838196 h 2306723"/>
              <a:gd name="connsiteX8" fmla="*/ 690522 w 3467473"/>
              <a:gd name="connsiteY8" fmla="*/ 2271599 h 2306723"/>
              <a:gd name="connsiteX9" fmla="*/ 613796 w 3467473"/>
              <a:gd name="connsiteY9" fmla="*/ 2254037 h 2306723"/>
              <a:gd name="connsiteX10" fmla="*/ 2145809 w 3467473"/>
              <a:gd name="connsiteY10" fmla="*/ 745063 h 2306723"/>
              <a:gd name="connsiteX11" fmla="*/ 3328306 w 3467473"/>
              <a:gd name="connsiteY11" fmla="*/ 1909780 h 2306723"/>
              <a:gd name="connsiteX12" fmla="*/ 3415286 w 3467473"/>
              <a:gd name="connsiteY12" fmla="*/ 1529784 h 2306723"/>
              <a:gd name="connsiteX13" fmla="*/ 2145810 w 3467473"/>
              <a:gd name="connsiteY13" fmla="*/ 279399 h 2306723"/>
              <a:gd name="connsiteX14" fmla="*/ 230175 w 3467473"/>
              <a:gd name="connsiteY14" fmla="*/ 2166227 h 2306723"/>
              <a:gd name="connsiteX15" fmla="*/ 153449 w 3467473"/>
              <a:gd name="connsiteY15" fmla="*/ 2148665 h 2306723"/>
              <a:gd name="connsiteX16" fmla="*/ 2145809 w 3467473"/>
              <a:gd name="connsiteY16" fmla="*/ 186266 h 2306723"/>
              <a:gd name="connsiteX17" fmla="*/ 3432681 w 3467473"/>
              <a:gd name="connsiteY17" fmla="*/ 1453787 h 2306723"/>
              <a:gd name="connsiteX18" fmla="*/ 3467473 w 3467473"/>
              <a:gd name="connsiteY18" fmla="*/ 1301790 h 2306723"/>
              <a:gd name="connsiteX19" fmla="*/ 3450077 w 3467473"/>
              <a:gd name="connsiteY19" fmla="*/ 1377787 h 2306723"/>
              <a:gd name="connsiteX20" fmla="*/ 2145810 w 3467473"/>
              <a:gd name="connsiteY20" fmla="*/ 93134 h 2306723"/>
              <a:gd name="connsiteX21" fmla="*/ 76725 w 3467473"/>
              <a:gd name="connsiteY21" fmla="*/ 2131103 h 2306723"/>
              <a:gd name="connsiteX22" fmla="*/ 0 w 3467473"/>
              <a:gd name="connsiteY22" fmla="*/ 2113541 h 2306723"/>
              <a:gd name="connsiteX23" fmla="*/ 2145809 w 3467473"/>
              <a:gd name="connsiteY23" fmla="*/ 0 h 2306723"/>
              <a:gd name="connsiteX24" fmla="*/ 3293515 w 3467473"/>
              <a:gd name="connsiteY24" fmla="*/ 2061776 h 2306723"/>
              <a:gd name="connsiteX25" fmla="*/ 3276119 w 3467473"/>
              <a:gd name="connsiteY25" fmla="*/ 2137773 h 2306723"/>
              <a:gd name="connsiteX26" fmla="*/ 2145810 w 3467473"/>
              <a:gd name="connsiteY26" fmla="*/ 1024462 h 2306723"/>
              <a:gd name="connsiteX27" fmla="*/ 843972 w 3467473"/>
              <a:gd name="connsiteY27" fmla="*/ 2306723 h 2306723"/>
              <a:gd name="connsiteX28" fmla="*/ 767245 w 3467473"/>
              <a:gd name="connsiteY28" fmla="*/ 2289161 h 2306723"/>
              <a:gd name="connsiteX29" fmla="*/ 2145809 w 3467473"/>
              <a:gd name="connsiteY29" fmla="*/ 931329 h 2306723"/>
              <a:gd name="connsiteX30" fmla="*/ 3397890 w 3467473"/>
              <a:gd name="connsiteY30" fmla="*/ 1605784 h 2306723"/>
              <a:gd name="connsiteX31" fmla="*/ 3380494 w 3467473"/>
              <a:gd name="connsiteY31" fmla="*/ 1681781 h 2306723"/>
              <a:gd name="connsiteX32" fmla="*/ 2145810 w 3467473"/>
              <a:gd name="connsiteY32" fmla="*/ 465665 h 2306723"/>
              <a:gd name="connsiteX33" fmla="*/ 383624 w 3467473"/>
              <a:gd name="connsiteY33" fmla="*/ 2201351 h 2306723"/>
              <a:gd name="connsiteX34" fmla="*/ 306897 w 3467473"/>
              <a:gd name="connsiteY34" fmla="*/ 2183789 h 2306723"/>
              <a:gd name="connsiteX35" fmla="*/ 2145809 w 3467473"/>
              <a:gd name="connsiteY35" fmla="*/ 372531 h 230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467473" h="2306723">
                <a:moveTo>
                  <a:pt x="3363098" y="1757782"/>
                </a:moveTo>
                <a:lnTo>
                  <a:pt x="3345702" y="1833779"/>
                </a:lnTo>
                <a:lnTo>
                  <a:pt x="2145810" y="651930"/>
                </a:lnTo>
                <a:lnTo>
                  <a:pt x="537073" y="2236475"/>
                </a:lnTo>
                <a:lnTo>
                  <a:pt x="460346" y="2218913"/>
                </a:lnTo>
                <a:lnTo>
                  <a:pt x="2145809" y="558797"/>
                </a:lnTo>
                <a:close/>
                <a:moveTo>
                  <a:pt x="3310911" y="1985776"/>
                </a:moveTo>
                <a:lnTo>
                  <a:pt x="2145810" y="838196"/>
                </a:lnTo>
                <a:lnTo>
                  <a:pt x="690522" y="2271599"/>
                </a:lnTo>
                <a:lnTo>
                  <a:pt x="613796" y="2254037"/>
                </a:lnTo>
                <a:lnTo>
                  <a:pt x="2145809" y="745063"/>
                </a:lnTo>
                <a:lnTo>
                  <a:pt x="3328306" y="1909780"/>
                </a:lnTo>
                <a:close/>
                <a:moveTo>
                  <a:pt x="3415286" y="1529784"/>
                </a:moveTo>
                <a:lnTo>
                  <a:pt x="2145810" y="279399"/>
                </a:lnTo>
                <a:lnTo>
                  <a:pt x="230175" y="2166227"/>
                </a:lnTo>
                <a:lnTo>
                  <a:pt x="153449" y="2148665"/>
                </a:lnTo>
                <a:lnTo>
                  <a:pt x="2145809" y="186266"/>
                </a:lnTo>
                <a:lnTo>
                  <a:pt x="3432681" y="1453787"/>
                </a:lnTo>
                <a:close/>
                <a:moveTo>
                  <a:pt x="3467473" y="1301790"/>
                </a:moveTo>
                <a:lnTo>
                  <a:pt x="3450077" y="1377787"/>
                </a:lnTo>
                <a:lnTo>
                  <a:pt x="2145810" y="93134"/>
                </a:lnTo>
                <a:lnTo>
                  <a:pt x="76725" y="2131103"/>
                </a:lnTo>
                <a:lnTo>
                  <a:pt x="0" y="2113541"/>
                </a:lnTo>
                <a:lnTo>
                  <a:pt x="2145809" y="0"/>
                </a:lnTo>
                <a:close/>
                <a:moveTo>
                  <a:pt x="3293515" y="2061776"/>
                </a:moveTo>
                <a:lnTo>
                  <a:pt x="3276119" y="2137773"/>
                </a:lnTo>
                <a:lnTo>
                  <a:pt x="2145810" y="1024462"/>
                </a:lnTo>
                <a:lnTo>
                  <a:pt x="843972" y="2306723"/>
                </a:lnTo>
                <a:lnTo>
                  <a:pt x="767245" y="2289161"/>
                </a:lnTo>
                <a:lnTo>
                  <a:pt x="2145809" y="931329"/>
                </a:lnTo>
                <a:close/>
                <a:moveTo>
                  <a:pt x="3397890" y="1605784"/>
                </a:moveTo>
                <a:lnTo>
                  <a:pt x="3380494" y="1681781"/>
                </a:lnTo>
                <a:lnTo>
                  <a:pt x="2145810" y="465665"/>
                </a:lnTo>
                <a:lnTo>
                  <a:pt x="383624" y="2201351"/>
                </a:lnTo>
                <a:lnTo>
                  <a:pt x="306897" y="2183789"/>
                </a:lnTo>
                <a:lnTo>
                  <a:pt x="2145809" y="372531"/>
                </a:lnTo>
                <a:close/>
              </a:path>
            </a:pathLst>
          </a:custGeom>
          <a:noFill/>
          <a:ln w="6350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6200000" flipV="1">
            <a:off x="-487428" y="4937970"/>
            <a:ext cx="2039158" cy="1064302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751601" y="2668558"/>
            <a:ext cx="5257165" cy="1353284"/>
            <a:chOff x="2829701" y="2440694"/>
            <a:chExt cx="2840404" cy="1353284"/>
          </a:xfrm>
        </p:grpSpPr>
        <p:sp>
          <p:nvSpPr>
            <p:cNvPr id="14" name="文本框 13"/>
            <p:cNvSpPr txBox="1"/>
            <p:nvPr/>
          </p:nvSpPr>
          <p:spPr>
            <a:xfrm>
              <a:off x="2829701" y="2440694"/>
              <a:ext cx="27735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6000" dirty="0">
                  <a:gradFill>
                    <a:gsLst>
                      <a:gs pos="0">
                        <a:srgbClr val="EAD9C5"/>
                      </a:gs>
                      <a:gs pos="100000">
                        <a:schemeClr val="bg1"/>
                      </a:gs>
                    </a:gsLst>
                    <a:lin ang="16200000" scaled="0"/>
                  </a:gradFill>
                  <a:cs typeface="+mn-ea"/>
                  <a:sym typeface="+mn-lt"/>
                </a:rPr>
                <a:t>Add title text</a:t>
              </a:r>
              <a:endParaRPr lang="zh-CN" altLang="en-US" sz="6000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29701" y="3455424"/>
              <a:ext cx="2840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1600" b="1" dirty="0">
                  <a:solidFill>
                    <a:srgbClr val="D5B898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7" name="任意多边形: 形状 36"/>
          <p:cNvSpPr/>
          <p:nvPr/>
        </p:nvSpPr>
        <p:spPr>
          <a:xfrm rot="13184398" flipH="1">
            <a:off x="3349519" y="3993848"/>
            <a:ext cx="7200" cy="2592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43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Add title text</a:t>
            </a:r>
            <a:endParaRPr lang="zh-CN" altLang="en-US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654175" y="3738880"/>
            <a:ext cx="2169160" cy="711835"/>
            <a:chOff x="2408" y="3190"/>
            <a:chExt cx="3120" cy="1121"/>
          </a:xfrm>
        </p:grpSpPr>
        <p:sp>
          <p:nvSpPr>
            <p:cNvPr id="3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b="1" kern="9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kern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675765" y="1928495"/>
            <a:ext cx="2169160" cy="711835"/>
            <a:chOff x="2408" y="3190"/>
            <a:chExt cx="3120" cy="1121"/>
          </a:xfrm>
        </p:grpSpPr>
        <p:sp>
          <p:nvSpPr>
            <p:cNvPr id="3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b="1" kern="9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kern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636635" y="1928495"/>
            <a:ext cx="2169160" cy="711835"/>
            <a:chOff x="2408" y="3190"/>
            <a:chExt cx="3120" cy="1121"/>
          </a:xfrm>
        </p:grpSpPr>
        <p:sp>
          <p:nvSpPr>
            <p:cNvPr id="3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b="1" kern="9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kern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49470" y="1703105"/>
            <a:ext cx="3241675" cy="3143850"/>
            <a:chOff x="7618" y="3136"/>
            <a:chExt cx="4042" cy="3920"/>
          </a:xfrm>
        </p:grpSpPr>
        <p:sp>
          <p:nvSpPr>
            <p:cNvPr id="28" name="矩形: 圆角 2"/>
            <p:cNvSpPr/>
            <p:nvPr/>
          </p:nvSpPr>
          <p:spPr>
            <a:xfrm rot="2700000">
              <a:off x="7829" y="3272"/>
              <a:ext cx="3654" cy="3654"/>
            </a:xfrm>
            <a:prstGeom prst="roundRect">
              <a:avLst/>
            </a:prstGeom>
            <a:noFill/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7627" y="3151"/>
              <a:ext cx="1327" cy="1327"/>
            </a:xfrm>
            <a:prstGeom prst="ellipse">
              <a:avLst/>
            </a:prstGeom>
            <a:gradFill>
              <a:gsLst>
                <a:gs pos="0">
                  <a:srgbClr val="D5B898"/>
                </a:gs>
                <a:gs pos="100000">
                  <a:srgbClr val="B4937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0333" y="5729"/>
              <a:ext cx="1327" cy="1327"/>
            </a:xfrm>
            <a:prstGeom prst="ellipse">
              <a:avLst/>
            </a:prstGeom>
            <a:gradFill>
              <a:gsLst>
                <a:gs pos="0">
                  <a:srgbClr val="D5B898"/>
                </a:gs>
                <a:gs pos="100000">
                  <a:srgbClr val="B4937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0331" y="3136"/>
              <a:ext cx="1327" cy="1327"/>
            </a:xfrm>
            <a:prstGeom prst="ellipse">
              <a:avLst/>
            </a:prstGeom>
            <a:solidFill>
              <a:srgbClr val="B493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7618" y="5729"/>
              <a:ext cx="1327" cy="1327"/>
            </a:xfrm>
            <a:prstGeom prst="ellipse">
              <a:avLst/>
            </a:prstGeom>
            <a:solidFill>
              <a:srgbClr val="B493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cs typeface="+mn-ea"/>
                <a:sym typeface="+mn-lt"/>
              </a:endParaRPr>
            </a:p>
          </p:txBody>
        </p:sp>
        <p:sp>
          <p:nvSpPr>
            <p:cNvPr id="42" name="太阳形 44"/>
            <p:cNvSpPr>
              <a:spLocks noChangeArrowheads="1"/>
            </p:cNvSpPr>
            <p:nvPr/>
          </p:nvSpPr>
          <p:spPr bwMode="auto">
            <a:xfrm>
              <a:off x="10674" y="6130"/>
              <a:ext cx="642" cy="619"/>
            </a:xfrm>
            <a:custGeom>
              <a:avLst/>
              <a:gdLst>
                <a:gd name="T0" fmla="*/ 11888 w 12803"/>
                <a:gd name="T1" fmla="*/ 0 h 12345"/>
                <a:gd name="T2" fmla="*/ 914 w 12803"/>
                <a:gd name="T3" fmla="*/ 0 h 12345"/>
                <a:gd name="T4" fmla="*/ 0 w 12803"/>
                <a:gd name="T5" fmla="*/ 914 h 12345"/>
                <a:gd name="T6" fmla="*/ 0 w 12803"/>
                <a:gd name="T7" fmla="*/ 8687 h 12345"/>
                <a:gd name="T8" fmla="*/ 914 w 12803"/>
                <a:gd name="T9" fmla="*/ 9602 h 12345"/>
                <a:gd name="T10" fmla="*/ 3201 w 12803"/>
                <a:gd name="T11" fmla="*/ 9602 h 12345"/>
                <a:gd name="T12" fmla="*/ 3201 w 12803"/>
                <a:gd name="T13" fmla="*/ 12345 h 12345"/>
                <a:gd name="T14" fmla="*/ 8230 w 12803"/>
                <a:gd name="T15" fmla="*/ 9602 h 12345"/>
                <a:gd name="T16" fmla="*/ 11888 w 12803"/>
                <a:gd name="T17" fmla="*/ 9602 h 12345"/>
                <a:gd name="T18" fmla="*/ 12803 w 12803"/>
                <a:gd name="T19" fmla="*/ 8687 h 12345"/>
                <a:gd name="T20" fmla="*/ 12803 w 12803"/>
                <a:gd name="T21" fmla="*/ 914 h 12345"/>
                <a:gd name="T22" fmla="*/ 11888 w 12803"/>
                <a:gd name="T23" fmla="*/ 0 h 12345"/>
                <a:gd name="T24" fmla="*/ 3201 w 12803"/>
                <a:gd name="T25" fmla="*/ 5487 h 12345"/>
                <a:gd name="T26" fmla="*/ 2286 w 12803"/>
                <a:gd name="T27" fmla="*/ 4572 h 12345"/>
                <a:gd name="T28" fmla="*/ 3201 w 12803"/>
                <a:gd name="T29" fmla="*/ 3658 h 12345"/>
                <a:gd name="T30" fmla="*/ 4115 w 12803"/>
                <a:gd name="T31" fmla="*/ 4572 h 12345"/>
                <a:gd name="T32" fmla="*/ 3201 w 12803"/>
                <a:gd name="T33" fmla="*/ 5487 h 12345"/>
                <a:gd name="T34" fmla="*/ 6401 w 12803"/>
                <a:gd name="T35" fmla="*/ 5487 h 12345"/>
                <a:gd name="T36" fmla="*/ 5487 w 12803"/>
                <a:gd name="T37" fmla="*/ 4572 h 12345"/>
                <a:gd name="T38" fmla="*/ 6401 w 12803"/>
                <a:gd name="T39" fmla="*/ 3658 h 12345"/>
                <a:gd name="T40" fmla="*/ 7316 w 12803"/>
                <a:gd name="T41" fmla="*/ 4572 h 12345"/>
                <a:gd name="T42" fmla="*/ 6401 w 12803"/>
                <a:gd name="T43" fmla="*/ 5487 h 12345"/>
                <a:gd name="T44" fmla="*/ 9602 w 12803"/>
                <a:gd name="T45" fmla="*/ 5487 h 12345"/>
                <a:gd name="T46" fmla="*/ 8687 w 12803"/>
                <a:gd name="T47" fmla="*/ 4572 h 12345"/>
                <a:gd name="T48" fmla="*/ 9602 w 12803"/>
                <a:gd name="T49" fmla="*/ 3658 h 12345"/>
                <a:gd name="T50" fmla="*/ 10516 w 12803"/>
                <a:gd name="T51" fmla="*/ 4572 h 12345"/>
                <a:gd name="T52" fmla="*/ 9602 w 12803"/>
                <a:gd name="T53" fmla="*/ 5487 h 12345"/>
                <a:gd name="T54" fmla="*/ 9602 w 12803"/>
                <a:gd name="T55" fmla="*/ 5487 h 1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03" h="12345">
                  <a:moveTo>
                    <a:pt x="11888" y="0"/>
                  </a:moveTo>
                  <a:lnTo>
                    <a:pt x="914" y="0"/>
                  </a:lnTo>
                  <a:cubicBezTo>
                    <a:pt x="409" y="0"/>
                    <a:pt x="0" y="409"/>
                    <a:pt x="0" y="914"/>
                  </a:cubicBezTo>
                  <a:lnTo>
                    <a:pt x="0" y="8687"/>
                  </a:lnTo>
                  <a:cubicBezTo>
                    <a:pt x="0" y="9193"/>
                    <a:pt x="409" y="9602"/>
                    <a:pt x="914" y="9602"/>
                  </a:cubicBezTo>
                  <a:lnTo>
                    <a:pt x="3201" y="9602"/>
                  </a:lnTo>
                  <a:lnTo>
                    <a:pt x="3201" y="12345"/>
                  </a:lnTo>
                  <a:lnTo>
                    <a:pt x="8230" y="9602"/>
                  </a:lnTo>
                  <a:lnTo>
                    <a:pt x="11888" y="9602"/>
                  </a:lnTo>
                  <a:cubicBezTo>
                    <a:pt x="12393" y="9602"/>
                    <a:pt x="12803" y="9193"/>
                    <a:pt x="12803" y="8687"/>
                  </a:cubicBezTo>
                  <a:lnTo>
                    <a:pt x="12803" y="914"/>
                  </a:lnTo>
                  <a:cubicBezTo>
                    <a:pt x="12803" y="409"/>
                    <a:pt x="12393" y="0"/>
                    <a:pt x="11888" y="0"/>
                  </a:cubicBezTo>
                  <a:close/>
                  <a:moveTo>
                    <a:pt x="3201" y="5487"/>
                  </a:moveTo>
                  <a:cubicBezTo>
                    <a:pt x="2695" y="5487"/>
                    <a:pt x="2286" y="5077"/>
                    <a:pt x="2286" y="4572"/>
                  </a:cubicBezTo>
                  <a:cubicBezTo>
                    <a:pt x="2286" y="4067"/>
                    <a:pt x="2695" y="3658"/>
                    <a:pt x="3201" y="3658"/>
                  </a:cubicBezTo>
                  <a:cubicBezTo>
                    <a:pt x="3706" y="3658"/>
                    <a:pt x="4115" y="4067"/>
                    <a:pt x="4115" y="4572"/>
                  </a:cubicBezTo>
                  <a:cubicBezTo>
                    <a:pt x="4115" y="5077"/>
                    <a:pt x="3706" y="5487"/>
                    <a:pt x="3201" y="5487"/>
                  </a:cubicBezTo>
                  <a:close/>
                  <a:moveTo>
                    <a:pt x="6401" y="5487"/>
                  </a:moveTo>
                  <a:cubicBezTo>
                    <a:pt x="5896" y="5487"/>
                    <a:pt x="5487" y="5077"/>
                    <a:pt x="5487" y="4572"/>
                  </a:cubicBezTo>
                  <a:cubicBezTo>
                    <a:pt x="5487" y="4067"/>
                    <a:pt x="5896" y="3658"/>
                    <a:pt x="6401" y="3658"/>
                  </a:cubicBezTo>
                  <a:cubicBezTo>
                    <a:pt x="6907" y="3658"/>
                    <a:pt x="7316" y="4067"/>
                    <a:pt x="7316" y="4572"/>
                  </a:cubicBezTo>
                  <a:cubicBezTo>
                    <a:pt x="7316" y="5077"/>
                    <a:pt x="6907" y="5487"/>
                    <a:pt x="6401" y="5487"/>
                  </a:cubicBezTo>
                  <a:close/>
                  <a:moveTo>
                    <a:pt x="9602" y="5487"/>
                  </a:moveTo>
                  <a:cubicBezTo>
                    <a:pt x="9097" y="5487"/>
                    <a:pt x="8687" y="5077"/>
                    <a:pt x="8687" y="4572"/>
                  </a:cubicBezTo>
                  <a:cubicBezTo>
                    <a:pt x="8687" y="4067"/>
                    <a:pt x="9097" y="3658"/>
                    <a:pt x="9602" y="3658"/>
                  </a:cubicBezTo>
                  <a:cubicBezTo>
                    <a:pt x="10107" y="3658"/>
                    <a:pt x="10516" y="4067"/>
                    <a:pt x="10516" y="4572"/>
                  </a:cubicBezTo>
                  <a:cubicBezTo>
                    <a:pt x="10516" y="5077"/>
                    <a:pt x="10107" y="5487"/>
                    <a:pt x="9602" y="5487"/>
                  </a:cubicBezTo>
                  <a:close/>
                  <a:moveTo>
                    <a:pt x="9602" y="5487"/>
                  </a:moveTo>
                  <a:close/>
                </a:path>
              </a:pathLst>
            </a:custGeom>
            <a:solidFill>
              <a:schemeClr val="bg1"/>
            </a:solidFill>
            <a:ln w="25400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太阳形 44"/>
            <p:cNvSpPr>
              <a:spLocks noChangeArrowheads="1"/>
            </p:cNvSpPr>
            <p:nvPr/>
          </p:nvSpPr>
          <p:spPr bwMode="auto">
            <a:xfrm>
              <a:off x="7979" y="6090"/>
              <a:ext cx="642" cy="605"/>
            </a:xfrm>
            <a:custGeom>
              <a:avLst/>
              <a:gdLst>
                <a:gd name="T0" fmla="*/ 12933 w 12933"/>
                <a:gd name="T1" fmla="*/ 5028 h 12198"/>
                <a:gd name="T2" fmla="*/ 7549 w 12933"/>
                <a:gd name="T3" fmla="*/ 1531 h 12198"/>
                <a:gd name="T4" fmla="*/ 6467 w 12933"/>
                <a:gd name="T5" fmla="*/ 0 h 12198"/>
                <a:gd name="T6" fmla="*/ 5384 w 12933"/>
                <a:gd name="T7" fmla="*/ 1531 h 12198"/>
                <a:gd name="T8" fmla="*/ 0 w 12933"/>
                <a:gd name="T9" fmla="*/ 5028 h 12198"/>
                <a:gd name="T10" fmla="*/ 452 w 12933"/>
                <a:gd name="T11" fmla="*/ 7610 h 12198"/>
                <a:gd name="T12" fmla="*/ 10910 w 12933"/>
                <a:gd name="T13" fmla="*/ 12198 h 12198"/>
                <a:gd name="T14" fmla="*/ 12933 w 12933"/>
                <a:gd name="T15" fmla="*/ 7610 h 12198"/>
                <a:gd name="T16" fmla="*/ 6920 w 12933"/>
                <a:gd name="T17" fmla="*/ 8984 h 12198"/>
                <a:gd name="T18" fmla="*/ 8704 w 12933"/>
                <a:gd name="T19" fmla="*/ 7623 h 12198"/>
                <a:gd name="T20" fmla="*/ 6013 w 12933"/>
                <a:gd name="T21" fmla="*/ 11291 h 12198"/>
                <a:gd name="T22" fmla="*/ 4453 w 12933"/>
                <a:gd name="T23" fmla="*/ 9890 h 12198"/>
                <a:gd name="T24" fmla="*/ 6013 w 12933"/>
                <a:gd name="T25" fmla="*/ 11291 h 12198"/>
                <a:gd name="T26" fmla="*/ 4229 w 12933"/>
                <a:gd name="T27" fmla="*/ 7623 h 12198"/>
                <a:gd name="T28" fmla="*/ 6013 w 12933"/>
                <a:gd name="T29" fmla="*/ 8984 h 12198"/>
                <a:gd name="T30" fmla="*/ 4363 w 12933"/>
                <a:gd name="T31" fmla="*/ 8984 h 12198"/>
                <a:gd name="T32" fmla="*/ 6630 w 12933"/>
                <a:gd name="T33" fmla="*/ 1325 h 12198"/>
                <a:gd name="T34" fmla="*/ 6303 w 12933"/>
                <a:gd name="T35" fmla="*/ 1325 h 12198"/>
                <a:gd name="T36" fmla="*/ 6303 w 12933"/>
                <a:gd name="T37" fmla="*/ 971 h 12198"/>
                <a:gd name="T38" fmla="*/ 6630 w 12933"/>
                <a:gd name="T39" fmla="*/ 971 h 12198"/>
                <a:gd name="T40" fmla="*/ 6000 w 12933"/>
                <a:gd name="T41" fmla="*/ 2196 h 12198"/>
                <a:gd name="T42" fmla="*/ 6934 w 12933"/>
                <a:gd name="T43" fmla="*/ 2196 h 12198"/>
                <a:gd name="T44" fmla="*/ 2935 w 12933"/>
                <a:gd name="T45" fmla="*/ 5028 h 12198"/>
                <a:gd name="T46" fmla="*/ 907 w 12933"/>
                <a:gd name="T47" fmla="*/ 5935 h 12198"/>
                <a:gd name="T48" fmla="*/ 12027 w 12933"/>
                <a:gd name="T49" fmla="*/ 6704 h 12198"/>
                <a:gd name="T50" fmla="*/ 907 w 12933"/>
                <a:gd name="T51" fmla="*/ 5935 h 12198"/>
                <a:gd name="T52" fmla="*/ 3452 w 12933"/>
                <a:gd name="T53" fmla="*/ 8984 h 12198"/>
                <a:gd name="T54" fmla="*/ 1415 w 12933"/>
                <a:gd name="T55" fmla="*/ 7623 h 12198"/>
                <a:gd name="T56" fmla="*/ 2671 w 12933"/>
                <a:gd name="T57" fmla="*/ 11291 h 12198"/>
                <a:gd name="T58" fmla="*/ 3542 w 12933"/>
                <a:gd name="T59" fmla="*/ 9890 h 12198"/>
                <a:gd name="T60" fmla="*/ 2671 w 12933"/>
                <a:gd name="T61" fmla="*/ 11291 h 12198"/>
                <a:gd name="T62" fmla="*/ 8480 w 12933"/>
                <a:gd name="T63" fmla="*/ 9890 h 12198"/>
                <a:gd name="T64" fmla="*/ 6920 w 12933"/>
                <a:gd name="T65" fmla="*/ 11291 h 12198"/>
                <a:gd name="T66" fmla="*/ 10263 w 12933"/>
                <a:gd name="T67" fmla="*/ 11291 h 12198"/>
                <a:gd name="T68" fmla="*/ 9391 w 12933"/>
                <a:gd name="T69" fmla="*/ 9890 h 12198"/>
                <a:gd name="T70" fmla="*/ 10263 w 12933"/>
                <a:gd name="T71" fmla="*/ 11291 h 12198"/>
                <a:gd name="T72" fmla="*/ 9481 w 12933"/>
                <a:gd name="T73" fmla="*/ 8984 h 12198"/>
                <a:gd name="T74" fmla="*/ 11519 w 12933"/>
                <a:gd name="T75" fmla="*/ 7623 h 1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33" h="12198">
                  <a:moveTo>
                    <a:pt x="12933" y="7610"/>
                  </a:moveTo>
                  <a:lnTo>
                    <a:pt x="12933" y="5028"/>
                  </a:lnTo>
                  <a:lnTo>
                    <a:pt x="11334" y="5028"/>
                  </a:lnTo>
                  <a:lnTo>
                    <a:pt x="7549" y="1531"/>
                  </a:lnTo>
                  <a:cubicBezTo>
                    <a:pt x="7592" y="1411"/>
                    <a:pt x="7615" y="1282"/>
                    <a:pt x="7615" y="1148"/>
                  </a:cubicBezTo>
                  <a:cubicBezTo>
                    <a:pt x="7615" y="515"/>
                    <a:pt x="7100" y="0"/>
                    <a:pt x="6467" y="0"/>
                  </a:cubicBezTo>
                  <a:cubicBezTo>
                    <a:pt x="5834" y="0"/>
                    <a:pt x="5318" y="515"/>
                    <a:pt x="5318" y="1148"/>
                  </a:cubicBezTo>
                  <a:cubicBezTo>
                    <a:pt x="5318" y="1282"/>
                    <a:pt x="5342" y="1411"/>
                    <a:pt x="5384" y="1531"/>
                  </a:cubicBezTo>
                  <a:lnTo>
                    <a:pt x="1599" y="5028"/>
                  </a:lnTo>
                  <a:lnTo>
                    <a:pt x="0" y="5028"/>
                  </a:lnTo>
                  <a:lnTo>
                    <a:pt x="0" y="7610"/>
                  </a:lnTo>
                  <a:lnTo>
                    <a:pt x="452" y="7610"/>
                  </a:lnTo>
                  <a:lnTo>
                    <a:pt x="2023" y="12198"/>
                  </a:lnTo>
                  <a:lnTo>
                    <a:pt x="10910" y="12198"/>
                  </a:lnTo>
                  <a:lnTo>
                    <a:pt x="12481" y="7610"/>
                  </a:lnTo>
                  <a:lnTo>
                    <a:pt x="12933" y="7610"/>
                  </a:lnTo>
                  <a:close/>
                  <a:moveTo>
                    <a:pt x="8570" y="8984"/>
                  </a:moveTo>
                  <a:lnTo>
                    <a:pt x="6920" y="8984"/>
                  </a:lnTo>
                  <a:lnTo>
                    <a:pt x="6920" y="7623"/>
                  </a:lnTo>
                  <a:lnTo>
                    <a:pt x="8704" y="7623"/>
                  </a:lnTo>
                  <a:lnTo>
                    <a:pt x="8570" y="8984"/>
                  </a:lnTo>
                  <a:close/>
                  <a:moveTo>
                    <a:pt x="6013" y="11291"/>
                  </a:moveTo>
                  <a:lnTo>
                    <a:pt x="4591" y="11291"/>
                  </a:lnTo>
                  <a:lnTo>
                    <a:pt x="4453" y="9890"/>
                  </a:lnTo>
                  <a:lnTo>
                    <a:pt x="6013" y="9890"/>
                  </a:lnTo>
                  <a:lnTo>
                    <a:pt x="6013" y="11291"/>
                  </a:lnTo>
                  <a:close/>
                  <a:moveTo>
                    <a:pt x="4363" y="8984"/>
                  </a:moveTo>
                  <a:lnTo>
                    <a:pt x="4229" y="7623"/>
                  </a:lnTo>
                  <a:lnTo>
                    <a:pt x="6013" y="7623"/>
                  </a:lnTo>
                  <a:lnTo>
                    <a:pt x="6013" y="8984"/>
                  </a:lnTo>
                  <a:lnTo>
                    <a:pt x="4363" y="8984"/>
                  </a:lnTo>
                  <a:lnTo>
                    <a:pt x="4363" y="8984"/>
                  </a:lnTo>
                  <a:close/>
                  <a:moveTo>
                    <a:pt x="6708" y="1148"/>
                  </a:moveTo>
                  <a:cubicBezTo>
                    <a:pt x="6708" y="1218"/>
                    <a:pt x="6678" y="1281"/>
                    <a:pt x="6630" y="1325"/>
                  </a:cubicBezTo>
                  <a:cubicBezTo>
                    <a:pt x="6587" y="1365"/>
                    <a:pt x="6530" y="1389"/>
                    <a:pt x="6467" y="1389"/>
                  </a:cubicBezTo>
                  <a:cubicBezTo>
                    <a:pt x="6403" y="1389"/>
                    <a:pt x="6346" y="1365"/>
                    <a:pt x="6303" y="1325"/>
                  </a:cubicBezTo>
                  <a:cubicBezTo>
                    <a:pt x="6255" y="1281"/>
                    <a:pt x="6225" y="1218"/>
                    <a:pt x="6225" y="1148"/>
                  </a:cubicBezTo>
                  <a:cubicBezTo>
                    <a:pt x="6225" y="1078"/>
                    <a:pt x="6255" y="1015"/>
                    <a:pt x="6303" y="971"/>
                  </a:cubicBezTo>
                  <a:cubicBezTo>
                    <a:pt x="6346" y="931"/>
                    <a:pt x="6403" y="906"/>
                    <a:pt x="6467" y="906"/>
                  </a:cubicBezTo>
                  <a:cubicBezTo>
                    <a:pt x="6530" y="906"/>
                    <a:pt x="6587" y="931"/>
                    <a:pt x="6630" y="971"/>
                  </a:cubicBezTo>
                  <a:cubicBezTo>
                    <a:pt x="6678" y="1015"/>
                    <a:pt x="6708" y="1078"/>
                    <a:pt x="6708" y="1148"/>
                  </a:cubicBezTo>
                  <a:close/>
                  <a:moveTo>
                    <a:pt x="6000" y="2196"/>
                  </a:moveTo>
                  <a:cubicBezTo>
                    <a:pt x="6143" y="2260"/>
                    <a:pt x="6300" y="2296"/>
                    <a:pt x="6467" y="2296"/>
                  </a:cubicBezTo>
                  <a:cubicBezTo>
                    <a:pt x="6633" y="2296"/>
                    <a:pt x="6791" y="2260"/>
                    <a:pt x="6934" y="2196"/>
                  </a:cubicBezTo>
                  <a:lnTo>
                    <a:pt x="9998" y="5028"/>
                  </a:lnTo>
                  <a:lnTo>
                    <a:pt x="2935" y="5028"/>
                  </a:lnTo>
                  <a:lnTo>
                    <a:pt x="6000" y="2196"/>
                  </a:lnTo>
                  <a:close/>
                  <a:moveTo>
                    <a:pt x="907" y="5935"/>
                  </a:moveTo>
                  <a:lnTo>
                    <a:pt x="12027" y="5935"/>
                  </a:lnTo>
                  <a:lnTo>
                    <a:pt x="12027" y="6704"/>
                  </a:lnTo>
                  <a:lnTo>
                    <a:pt x="907" y="6704"/>
                  </a:lnTo>
                  <a:lnTo>
                    <a:pt x="907" y="5935"/>
                  </a:lnTo>
                  <a:close/>
                  <a:moveTo>
                    <a:pt x="3318" y="7623"/>
                  </a:moveTo>
                  <a:lnTo>
                    <a:pt x="3452" y="8984"/>
                  </a:lnTo>
                  <a:lnTo>
                    <a:pt x="1881" y="8984"/>
                  </a:lnTo>
                  <a:lnTo>
                    <a:pt x="1415" y="7623"/>
                  </a:lnTo>
                  <a:lnTo>
                    <a:pt x="3318" y="7623"/>
                  </a:lnTo>
                  <a:close/>
                  <a:moveTo>
                    <a:pt x="2671" y="11291"/>
                  </a:moveTo>
                  <a:lnTo>
                    <a:pt x="2191" y="9890"/>
                  </a:lnTo>
                  <a:lnTo>
                    <a:pt x="3542" y="9890"/>
                  </a:lnTo>
                  <a:lnTo>
                    <a:pt x="3680" y="11291"/>
                  </a:lnTo>
                  <a:lnTo>
                    <a:pt x="2671" y="11291"/>
                  </a:lnTo>
                  <a:close/>
                  <a:moveTo>
                    <a:pt x="6920" y="9890"/>
                  </a:moveTo>
                  <a:lnTo>
                    <a:pt x="8480" y="9890"/>
                  </a:lnTo>
                  <a:lnTo>
                    <a:pt x="8342" y="11291"/>
                  </a:lnTo>
                  <a:lnTo>
                    <a:pt x="6920" y="11291"/>
                  </a:lnTo>
                  <a:lnTo>
                    <a:pt x="6920" y="9890"/>
                  </a:lnTo>
                  <a:close/>
                  <a:moveTo>
                    <a:pt x="10263" y="11291"/>
                  </a:moveTo>
                  <a:lnTo>
                    <a:pt x="9253" y="11291"/>
                  </a:lnTo>
                  <a:lnTo>
                    <a:pt x="9391" y="9890"/>
                  </a:lnTo>
                  <a:lnTo>
                    <a:pt x="10742" y="9890"/>
                  </a:lnTo>
                  <a:lnTo>
                    <a:pt x="10263" y="11291"/>
                  </a:lnTo>
                  <a:close/>
                  <a:moveTo>
                    <a:pt x="11053" y="8984"/>
                  </a:moveTo>
                  <a:lnTo>
                    <a:pt x="9481" y="8984"/>
                  </a:lnTo>
                  <a:lnTo>
                    <a:pt x="9615" y="7623"/>
                  </a:lnTo>
                  <a:lnTo>
                    <a:pt x="11519" y="7623"/>
                  </a:lnTo>
                  <a:lnTo>
                    <a:pt x="11053" y="8984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zh-CN" altLang="zh-CN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太阳形 44"/>
            <p:cNvSpPr>
              <a:spLocks noChangeArrowheads="1"/>
            </p:cNvSpPr>
            <p:nvPr/>
          </p:nvSpPr>
          <p:spPr bwMode="auto">
            <a:xfrm>
              <a:off x="10674" y="3578"/>
              <a:ext cx="642" cy="499"/>
            </a:xfrm>
            <a:custGeom>
              <a:avLst/>
              <a:gdLst>
                <a:gd name="T0" fmla="*/ 7352 w 7948"/>
                <a:gd name="T1" fmla="*/ 0 h 6182"/>
                <a:gd name="T2" fmla="*/ 596 w 7948"/>
                <a:gd name="T3" fmla="*/ 0 h 6182"/>
                <a:gd name="T4" fmla="*/ 0 w 7948"/>
                <a:gd name="T5" fmla="*/ 580 h 6182"/>
                <a:gd name="T6" fmla="*/ 0 w 7948"/>
                <a:gd name="T7" fmla="*/ 5602 h 6182"/>
                <a:gd name="T8" fmla="*/ 596 w 7948"/>
                <a:gd name="T9" fmla="*/ 6182 h 6182"/>
                <a:gd name="T10" fmla="*/ 7352 w 7948"/>
                <a:gd name="T11" fmla="*/ 6182 h 6182"/>
                <a:gd name="T12" fmla="*/ 7948 w 7948"/>
                <a:gd name="T13" fmla="*/ 5602 h 6182"/>
                <a:gd name="T14" fmla="*/ 7948 w 7948"/>
                <a:gd name="T15" fmla="*/ 580 h 6182"/>
                <a:gd name="T16" fmla="*/ 7352 w 7948"/>
                <a:gd name="T17" fmla="*/ 0 h 6182"/>
                <a:gd name="T18" fmla="*/ 3577 w 7948"/>
                <a:gd name="T19" fmla="*/ 4250 h 6182"/>
                <a:gd name="T20" fmla="*/ 2922 w 7948"/>
                <a:gd name="T21" fmla="*/ 3614 h 6182"/>
                <a:gd name="T22" fmla="*/ 2641 w 7948"/>
                <a:gd name="T23" fmla="*/ 3614 h 6182"/>
                <a:gd name="T24" fmla="*/ 795 w 7948"/>
                <a:gd name="T25" fmla="*/ 5409 h 6182"/>
                <a:gd name="T26" fmla="*/ 795 w 7948"/>
                <a:gd name="T27" fmla="*/ 773 h 6182"/>
                <a:gd name="T28" fmla="*/ 7153 w 7948"/>
                <a:gd name="T29" fmla="*/ 773 h 6182"/>
                <a:gd name="T30" fmla="*/ 3576 w 7948"/>
                <a:gd name="T31" fmla="*/ 4250 h 6182"/>
                <a:gd name="T32" fmla="*/ 3577 w 7948"/>
                <a:gd name="T33" fmla="*/ 4250 h 6182"/>
                <a:gd name="T34" fmla="*/ 2186 w 7948"/>
                <a:gd name="T35" fmla="*/ 2705 h 6182"/>
                <a:gd name="T36" fmla="*/ 2782 w 7948"/>
                <a:gd name="T37" fmla="*/ 2125 h 6182"/>
                <a:gd name="T38" fmla="*/ 2186 w 7948"/>
                <a:gd name="T39" fmla="*/ 1545 h 6182"/>
                <a:gd name="T40" fmla="*/ 1589 w 7948"/>
                <a:gd name="T41" fmla="*/ 2125 h 6182"/>
                <a:gd name="T42" fmla="*/ 2186 w 7948"/>
                <a:gd name="T43" fmla="*/ 2705 h 6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48" h="6182">
                  <a:moveTo>
                    <a:pt x="7352" y="0"/>
                  </a:moveTo>
                  <a:lnTo>
                    <a:pt x="596" y="0"/>
                  </a:lnTo>
                  <a:cubicBezTo>
                    <a:pt x="267" y="0"/>
                    <a:pt x="0" y="260"/>
                    <a:pt x="0" y="580"/>
                  </a:cubicBezTo>
                  <a:lnTo>
                    <a:pt x="0" y="5602"/>
                  </a:lnTo>
                  <a:cubicBezTo>
                    <a:pt x="0" y="5922"/>
                    <a:pt x="267" y="6182"/>
                    <a:pt x="596" y="6182"/>
                  </a:cubicBezTo>
                  <a:lnTo>
                    <a:pt x="7352" y="6182"/>
                  </a:lnTo>
                  <a:cubicBezTo>
                    <a:pt x="7681" y="6182"/>
                    <a:pt x="7948" y="5922"/>
                    <a:pt x="7948" y="5602"/>
                  </a:cubicBezTo>
                  <a:lnTo>
                    <a:pt x="7948" y="580"/>
                  </a:lnTo>
                  <a:cubicBezTo>
                    <a:pt x="7948" y="260"/>
                    <a:pt x="7681" y="0"/>
                    <a:pt x="7352" y="0"/>
                  </a:cubicBezTo>
                  <a:close/>
                  <a:moveTo>
                    <a:pt x="3577" y="4250"/>
                  </a:moveTo>
                  <a:lnTo>
                    <a:pt x="2922" y="3614"/>
                  </a:lnTo>
                  <a:cubicBezTo>
                    <a:pt x="2845" y="3539"/>
                    <a:pt x="2718" y="3539"/>
                    <a:pt x="2641" y="3614"/>
                  </a:cubicBezTo>
                  <a:lnTo>
                    <a:pt x="795" y="5409"/>
                  </a:lnTo>
                  <a:lnTo>
                    <a:pt x="795" y="773"/>
                  </a:lnTo>
                  <a:lnTo>
                    <a:pt x="7153" y="773"/>
                  </a:lnTo>
                  <a:lnTo>
                    <a:pt x="3576" y="4250"/>
                  </a:lnTo>
                  <a:lnTo>
                    <a:pt x="3577" y="4250"/>
                  </a:lnTo>
                  <a:close/>
                  <a:moveTo>
                    <a:pt x="2186" y="2705"/>
                  </a:moveTo>
                  <a:cubicBezTo>
                    <a:pt x="2515" y="2705"/>
                    <a:pt x="2782" y="2445"/>
                    <a:pt x="2782" y="2125"/>
                  </a:cubicBezTo>
                  <a:cubicBezTo>
                    <a:pt x="2782" y="1805"/>
                    <a:pt x="2515" y="1545"/>
                    <a:pt x="2186" y="1545"/>
                  </a:cubicBezTo>
                  <a:cubicBezTo>
                    <a:pt x="1856" y="1545"/>
                    <a:pt x="1589" y="1805"/>
                    <a:pt x="1589" y="2125"/>
                  </a:cubicBezTo>
                  <a:cubicBezTo>
                    <a:pt x="1589" y="2445"/>
                    <a:pt x="1856" y="2705"/>
                    <a:pt x="2186" y="2705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zh-CN" altLang="zh-CN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太阳形 44"/>
            <p:cNvSpPr>
              <a:spLocks noChangeArrowheads="1"/>
            </p:cNvSpPr>
            <p:nvPr/>
          </p:nvSpPr>
          <p:spPr bwMode="auto">
            <a:xfrm>
              <a:off x="8000" y="3518"/>
              <a:ext cx="642" cy="562"/>
            </a:xfrm>
            <a:custGeom>
              <a:avLst/>
              <a:gdLst>
                <a:gd name="connsiteX0" fmla="*/ 352138 w 608485"/>
                <a:gd name="connsiteY0" fmla="*/ 457876 h 532346"/>
                <a:gd name="connsiteX1" fmla="*/ 352138 w 608485"/>
                <a:gd name="connsiteY1" fmla="*/ 471679 h 532346"/>
                <a:gd name="connsiteX2" fmla="*/ 383994 w 608485"/>
                <a:gd name="connsiteY2" fmla="*/ 483262 h 532346"/>
                <a:gd name="connsiteX3" fmla="*/ 459356 w 608485"/>
                <a:gd name="connsiteY3" fmla="*/ 490502 h 532346"/>
                <a:gd name="connsiteX4" fmla="*/ 534767 w 608485"/>
                <a:gd name="connsiteY4" fmla="*/ 483262 h 532346"/>
                <a:gd name="connsiteX5" fmla="*/ 566574 w 608485"/>
                <a:gd name="connsiteY5" fmla="*/ 471679 h 532346"/>
                <a:gd name="connsiteX6" fmla="*/ 566574 w 608485"/>
                <a:gd name="connsiteY6" fmla="*/ 457876 h 532346"/>
                <a:gd name="connsiteX7" fmla="*/ 555746 w 608485"/>
                <a:gd name="connsiteY7" fmla="*/ 461351 h 532346"/>
                <a:gd name="connsiteX8" fmla="*/ 459356 w 608485"/>
                <a:gd name="connsiteY8" fmla="*/ 472886 h 532346"/>
                <a:gd name="connsiteX9" fmla="*/ 362967 w 608485"/>
                <a:gd name="connsiteY9" fmla="*/ 461351 h 532346"/>
                <a:gd name="connsiteX10" fmla="*/ 352138 w 608485"/>
                <a:gd name="connsiteY10" fmla="*/ 457876 h 532346"/>
                <a:gd name="connsiteX11" fmla="*/ 41901 w 608485"/>
                <a:gd name="connsiteY11" fmla="*/ 455228 h 532346"/>
                <a:gd name="connsiteX12" fmla="*/ 41901 w 608485"/>
                <a:gd name="connsiteY12" fmla="*/ 471396 h 532346"/>
                <a:gd name="connsiteX13" fmla="*/ 73701 w 608485"/>
                <a:gd name="connsiteY13" fmla="*/ 482979 h 532346"/>
                <a:gd name="connsiteX14" fmla="*/ 149094 w 608485"/>
                <a:gd name="connsiteY14" fmla="*/ 490267 h 532346"/>
                <a:gd name="connsiteX15" fmla="*/ 224438 w 608485"/>
                <a:gd name="connsiteY15" fmla="*/ 482979 h 532346"/>
                <a:gd name="connsiteX16" fmla="*/ 256238 w 608485"/>
                <a:gd name="connsiteY16" fmla="*/ 471396 h 532346"/>
                <a:gd name="connsiteX17" fmla="*/ 256238 w 608485"/>
                <a:gd name="connsiteY17" fmla="*/ 455228 h 532346"/>
                <a:gd name="connsiteX18" fmla="*/ 245461 w 608485"/>
                <a:gd name="connsiteY18" fmla="*/ 458703 h 532346"/>
                <a:gd name="connsiteX19" fmla="*/ 149094 w 608485"/>
                <a:gd name="connsiteY19" fmla="*/ 470286 h 532346"/>
                <a:gd name="connsiteX20" fmla="*/ 52678 w 608485"/>
                <a:gd name="connsiteY20" fmla="*/ 458703 h 532346"/>
                <a:gd name="connsiteX21" fmla="*/ 41901 w 608485"/>
                <a:gd name="connsiteY21" fmla="*/ 455228 h 532346"/>
                <a:gd name="connsiteX22" fmla="*/ 352138 w 608485"/>
                <a:gd name="connsiteY22" fmla="*/ 398705 h 532346"/>
                <a:gd name="connsiteX23" fmla="*/ 352138 w 608485"/>
                <a:gd name="connsiteY23" fmla="*/ 411688 h 532346"/>
                <a:gd name="connsiteX24" fmla="*/ 358471 w 608485"/>
                <a:gd name="connsiteY24" fmla="*/ 415307 h 532346"/>
                <a:gd name="connsiteX25" fmla="*/ 383946 w 608485"/>
                <a:gd name="connsiteY25" fmla="*/ 423560 h 532346"/>
                <a:gd name="connsiteX26" fmla="*/ 459356 w 608485"/>
                <a:gd name="connsiteY26" fmla="*/ 431090 h 532346"/>
                <a:gd name="connsiteX27" fmla="*/ 534767 w 608485"/>
                <a:gd name="connsiteY27" fmla="*/ 423560 h 532346"/>
                <a:gd name="connsiteX28" fmla="*/ 560290 w 608485"/>
                <a:gd name="connsiteY28" fmla="*/ 415307 h 532346"/>
                <a:gd name="connsiteX29" fmla="*/ 566574 w 608485"/>
                <a:gd name="connsiteY29" fmla="*/ 411688 h 532346"/>
                <a:gd name="connsiteX30" fmla="*/ 566574 w 608485"/>
                <a:gd name="connsiteY30" fmla="*/ 398705 h 532346"/>
                <a:gd name="connsiteX31" fmla="*/ 555746 w 608485"/>
                <a:gd name="connsiteY31" fmla="*/ 402180 h 532346"/>
                <a:gd name="connsiteX32" fmla="*/ 459356 w 608485"/>
                <a:gd name="connsiteY32" fmla="*/ 413715 h 532346"/>
                <a:gd name="connsiteX33" fmla="*/ 362967 w 608485"/>
                <a:gd name="connsiteY33" fmla="*/ 402180 h 532346"/>
                <a:gd name="connsiteX34" fmla="*/ 352138 w 608485"/>
                <a:gd name="connsiteY34" fmla="*/ 398705 h 532346"/>
                <a:gd name="connsiteX35" fmla="*/ 41901 w 608485"/>
                <a:gd name="connsiteY35" fmla="*/ 394801 h 532346"/>
                <a:gd name="connsiteX36" fmla="*/ 41901 w 608485"/>
                <a:gd name="connsiteY36" fmla="*/ 409039 h 532346"/>
                <a:gd name="connsiteX37" fmla="*/ 48184 w 608485"/>
                <a:gd name="connsiteY37" fmla="*/ 412659 h 532346"/>
                <a:gd name="connsiteX38" fmla="*/ 73701 w 608485"/>
                <a:gd name="connsiteY38" fmla="*/ 420912 h 532346"/>
                <a:gd name="connsiteX39" fmla="*/ 149094 w 608485"/>
                <a:gd name="connsiteY39" fmla="*/ 428441 h 532346"/>
                <a:gd name="connsiteX40" fmla="*/ 224486 w 608485"/>
                <a:gd name="connsiteY40" fmla="*/ 420912 h 532346"/>
                <a:gd name="connsiteX41" fmla="*/ 249955 w 608485"/>
                <a:gd name="connsiteY41" fmla="*/ 412659 h 532346"/>
                <a:gd name="connsiteX42" fmla="*/ 256238 w 608485"/>
                <a:gd name="connsiteY42" fmla="*/ 409039 h 532346"/>
                <a:gd name="connsiteX43" fmla="*/ 256238 w 608485"/>
                <a:gd name="connsiteY43" fmla="*/ 394801 h 532346"/>
                <a:gd name="connsiteX44" fmla="*/ 245461 w 608485"/>
                <a:gd name="connsiteY44" fmla="*/ 398276 h 532346"/>
                <a:gd name="connsiteX45" fmla="*/ 149094 w 608485"/>
                <a:gd name="connsiteY45" fmla="*/ 409811 h 532346"/>
                <a:gd name="connsiteX46" fmla="*/ 52678 w 608485"/>
                <a:gd name="connsiteY46" fmla="*/ 398276 h 532346"/>
                <a:gd name="connsiteX47" fmla="*/ 41901 w 608485"/>
                <a:gd name="connsiteY47" fmla="*/ 394801 h 532346"/>
                <a:gd name="connsiteX48" fmla="*/ 352138 w 608485"/>
                <a:gd name="connsiteY48" fmla="*/ 339534 h 532346"/>
                <a:gd name="connsiteX49" fmla="*/ 352138 w 608485"/>
                <a:gd name="connsiteY49" fmla="*/ 352517 h 532346"/>
                <a:gd name="connsiteX50" fmla="*/ 358471 w 608485"/>
                <a:gd name="connsiteY50" fmla="*/ 356136 h 532346"/>
                <a:gd name="connsiteX51" fmla="*/ 383946 w 608485"/>
                <a:gd name="connsiteY51" fmla="*/ 364390 h 532346"/>
                <a:gd name="connsiteX52" fmla="*/ 459356 w 608485"/>
                <a:gd name="connsiteY52" fmla="*/ 371919 h 532346"/>
                <a:gd name="connsiteX53" fmla="*/ 534767 w 608485"/>
                <a:gd name="connsiteY53" fmla="*/ 364390 h 532346"/>
                <a:gd name="connsiteX54" fmla="*/ 560290 w 608485"/>
                <a:gd name="connsiteY54" fmla="*/ 356136 h 532346"/>
                <a:gd name="connsiteX55" fmla="*/ 566574 w 608485"/>
                <a:gd name="connsiteY55" fmla="*/ 352468 h 532346"/>
                <a:gd name="connsiteX56" fmla="*/ 566574 w 608485"/>
                <a:gd name="connsiteY56" fmla="*/ 339534 h 532346"/>
                <a:gd name="connsiteX57" fmla="*/ 555746 w 608485"/>
                <a:gd name="connsiteY57" fmla="*/ 343009 h 532346"/>
                <a:gd name="connsiteX58" fmla="*/ 459356 w 608485"/>
                <a:gd name="connsiteY58" fmla="*/ 354544 h 532346"/>
                <a:gd name="connsiteX59" fmla="*/ 362967 w 608485"/>
                <a:gd name="connsiteY59" fmla="*/ 343009 h 532346"/>
                <a:gd name="connsiteX60" fmla="*/ 352138 w 608485"/>
                <a:gd name="connsiteY60" fmla="*/ 339534 h 532346"/>
                <a:gd name="connsiteX61" fmla="*/ 41901 w 608485"/>
                <a:gd name="connsiteY61" fmla="*/ 336256 h 532346"/>
                <a:gd name="connsiteX62" fmla="*/ 41901 w 608485"/>
                <a:gd name="connsiteY62" fmla="*/ 348612 h 532346"/>
                <a:gd name="connsiteX63" fmla="*/ 48184 w 608485"/>
                <a:gd name="connsiteY63" fmla="*/ 352232 h 532346"/>
                <a:gd name="connsiteX64" fmla="*/ 73701 w 608485"/>
                <a:gd name="connsiteY64" fmla="*/ 360485 h 532346"/>
                <a:gd name="connsiteX65" fmla="*/ 149094 w 608485"/>
                <a:gd name="connsiteY65" fmla="*/ 368014 h 532346"/>
                <a:gd name="connsiteX66" fmla="*/ 224486 w 608485"/>
                <a:gd name="connsiteY66" fmla="*/ 360485 h 532346"/>
                <a:gd name="connsiteX67" fmla="*/ 249955 w 608485"/>
                <a:gd name="connsiteY67" fmla="*/ 352232 h 532346"/>
                <a:gd name="connsiteX68" fmla="*/ 256238 w 608485"/>
                <a:gd name="connsiteY68" fmla="*/ 348612 h 532346"/>
                <a:gd name="connsiteX69" fmla="*/ 256238 w 608485"/>
                <a:gd name="connsiteY69" fmla="*/ 336256 h 532346"/>
                <a:gd name="connsiteX70" fmla="*/ 245461 w 608485"/>
                <a:gd name="connsiteY70" fmla="*/ 339731 h 532346"/>
                <a:gd name="connsiteX71" fmla="*/ 149094 w 608485"/>
                <a:gd name="connsiteY71" fmla="*/ 351315 h 532346"/>
                <a:gd name="connsiteX72" fmla="*/ 52678 w 608485"/>
                <a:gd name="connsiteY72" fmla="*/ 339731 h 532346"/>
                <a:gd name="connsiteX73" fmla="*/ 41901 w 608485"/>
                <a:gd name="connsiteY73" fmla="*/ 336256 h 532346"/>
                <a:gd name="connsiteX74" fmla="*/ 352138 w 608485"/>
                <a:gd name="connsiteY74" fmla="*/ 280315 h 532346"/>
                <a:gd name="connsiteX75" fmla="*/ 352138 w 608485"/>
                <a:gd name="connsiteY75" fmla="*/ 293298 h 532346"/>
                <a:gd name="connsiteX76" fmla="*/ 358471 w 608485"/>
                <a:gd name="connsiteY76" fmla="*/ 296917 h 532346"/>
                <a:gd name="connsiteX77" fmla="*/ 383946 w 608485"/>
                <a:gd name="connsiteY77" fmla="*/ 305219 h 532346"/>
                <a:gd name="connsiteX78" fmla="*/ 459356 w 608485"/>
                <a:gd name="connsiteY78" fmla="*/ 312699 h 532346"/>
                <a:gd name="connsiteX79" fmla="*/ 534767 w 608485"/>
                <a:gd name="connsiteY79" fmla="*/ 305219 h 532346"/>
                <a:gd name="connsiteX80" fmla="*/ 560290 w 608485"/>
                <a:gd name="connsiteY80" fmla="*/ 296917 h 532346"/>
                <a:gd name="connsiteX81" fmla="*/ 566574 w 608485"/>
                <a:gd name="connsiteY81" fmla="*/ 293298 h 532346"/>
                <a:gd name="connsiteX82" fmla="*/ 566574 w 608485"/>
                <a:gd name="connsiteY82" fmla="*/ 280315 h 532346"/>
                <a:gd name="connsiteX83" fmla="*/ 555746 w 608485"/>
                <a:gd name="connsiteY83" fmla="*/ 283790 h 532346"/>
                <a:gd name="connsiteX84" fmla="*/ 459356 w 608485"/>
                <a:gd name="connsiteY84" fmla="*/ 295373 h 532346"/>
                <a:gd name="connsiteX85" fmla="*/ 362967 w 608485"/>
                <a:gd name="connsiteY85" fmla="*/ 283790 h 532346"/>
                <a:gd name="connsiteX86" fmla="*/ 352138 w 608485"/>
                <a:gd name="connsiteY86" fmla="*/ 280315 h 532346"/>
                <a:gd name="connsiteX87" fmla="*/ 41901 w 608485"/>
                <a:gd name="connsiteY87" fmla="*/ 277712 h 532346"/>
                <a:gd name="connsiteX88" fmla="*/ 41901 w 608485"/>
                <a:gd name="connsiteY88" fmla="*/ 290068 h 532346"/>
                <a:gd name="connsiteX89" fmla="*/ 48184 w 608485"/>
                <a:gd name="connsiteY89" fmla="*/ 293687 h 532346"/>
                <a:gd name="connsiteX90" fmla="*/ 73701 w 608485"/>
                <a:gd name="connsiteY90" fmla="*/ 301941 h 532346"/>
                <a:gd name="connsiteX91" fmla="*/ 149094 w 608485"/>
                <a:gd name="connsiteY91" fmla="*/ 309470 h 532346"/>
                <a:gd name="connsiteX92" fmla="*/ 224486 w 608485"/>
                <a:gd name="connsiteY92" fmla="*/ 301941 h 532346"/>
                <a:gd name="connsiteX93" fmla="*/ 249955 w 608485"/>
                <a:gd name="connsiteY93" fmla="*/ 293687 h 532346"/>
                <a:gd name="connsiteX94" fmla="*/ 256238 w 608485"/>
                <a:gd name="connsiteY94" fmla="*/ 290068 h 532346"/>
                <a:gd name="connsiteX95" fmla="*/ 256286 w 608485"/>
                <a:gd name="connsiteY95" fmla="*/ 290068 h 532346"/>
                <a:gd name="connsiteX96" fmla="*/ 256286 w 608485"/>
                <a:gd name="connsiteY96" fmla="*/ 277712 h 532346"/>
                <a:gd name="connsiteX97" fmla="*/ 245461 w 608485"/>
                <a:gd name="connsiteY97" fmla="*/ 281187 h 532346"/>
                <a:gd name="connsiteX98" fmla="*/ 149094 w 608485"/>
                <a:gd name="connsiteY98" fmla="*/ 292770 h 532346"/>
                <a:gd name="connsiteX99" fmla="*/ 52678 w 608485"/>
                <a:gd name="connsiteY99" fmla="*/ 281187 h 532346"/>
                <a:gd name="connsiteX100" fmla="*/ 41901 w 608485"/>
                <a:gd name="connsiteY100" fmla="*/ 277712 h 532346"/>
                <a:gd name="connsiteX101" fmla="*/ 352138 w 608485"/>
                <a:gd name="connsiteY101" fmla="*/ 221144 h 532346"/>
                <a:gd name="connsiteX102" fmla="*/ 352138 w 608485"/>
                <a:gd name="connsiteY102" fmla="*/ 234127 h 532346"/>
                <a:gd name="connsiteX103" fmla="*/ 358471 w 608485"/>
                <a:gd name="connsiteY103" fmla="*/ 237746 h 532346"/>
                <a:gd name="connsiteX104" fmla="*/ 383946 w 608485"/>
                <a:gd name="connsiteY104" fmla="*/ 245999 h 532346"/>
                <a:gd name="connsiteX105" fmla="*/ 459356 w 608485"/>
                <a:gd name="connsiteY105" fmla="*/ 253529 h 532346"/>
                <a:gd name="connsiteX106" fmla="*/ 534767 w 608485"/>
                <a:gd name="connsiteY106" fmla="*/ 245999 h 532346"/>
                <a:gd name="connsiteX107" fmla="*/ 560290 w 608485"/>
                <a:gd name="connsiteY107" fmla="*/ 237746 h 532346"/>
                <a:gd name="connsiteX108" fmla="*/ 566574 w 608485"/>
                <a:gd name="connsiteY108" fmla="*/ 234127 h 532346"/>
                <a:gd name="connsiteX109" fmla="*/ 566574 w 608485"/>
                <a:gd name="connsiteY109" fmla="*/ 221144 h 532346"/>
                <a:gd name="connsiteX110" fmla="*/ 555746 w 608485"/>
                <a:gd name="connsiteY110" fmla="*/ 224619 h 532346"/>
                <a:gd name="connsiteX111" fmla="*/ 459356 w 608485"/>
                <a:gd name="connsiteY111" fmla="*/ 236202 h 532346"/>
                <a:gd name="connsiteX112" fmla="*/ 362967 w 608485"/>
                <a:gd name="connsiteY112" fmla="*/ 224619 h 532346"/>
                <a:gd name="connsiteX113" fmla="*/ 352138 w 608485"/>
                <a:gd name="connsiteY113" fmla="*/ 221144 h 532346"/>
                <a:gd name="connsiteX114" fmla="*/ 41901 w 608485"/>
                <a:gd name="connsiteY114" fmla="*/ 218540 h 532346"/>
                <a:gd name="connsiteX115" fmla="*/ 41901 w 608485"/>
                <a:gd name="connsiteY115" fmla="*/ 231523 h 532346"/>
                <a:gd name="connsiteX116" fmla="*/ 48184 w 608485"/>
                <a:gd name="connsiteY116" fmla="*/ 235143 h 532346"/>
                <a:gd name="connsiteX117" fmla="*/ 73701 w 608485"/>
                <a:gd name="connsiteY117" fmla="*/ 243396 h 532346"/>
                <a:gd name="connsiteX118" fmla="*/ 149094 w 608485"/>
                <a:gd name="connsiteY118" fmla="*/ 250925 h 532346"/>
                <a:gd name="connsiteX119" fmla="*/ 224486 w 608485"/>
                <a:gd name="connsiteY119" fmla="*/ 243396 h 532346"/>
                <a:gd name="connsiteX120" fmla="*/ 249955 w 608485"/>
                <a:gd name="connsiteY120" fmla="*/ 235143 h 532346"/>
                <a:gd name="connsiteX121" fmla="*/ 256238 w 608485"/>
                <a:gd name="connsiteY121" fmla="*/ 231523 h 532346"/>
                <a:gd name="connsiteX122" fmla="*/ 256238 w 608485"/>
                <a:gd name="connsiteY122" fmla="*/ 218540 h 532346"/>
                <a:gd name="connsiteX123" fmla="*/ 245461 w 608485"/>
                <a:gd name="connsiteY123" fmla="*/ 222015 h 532346"/>
                <a:gd name="connsiteX124" fmla="*/ 149094 w 608485"/>
                <a:gd name="connsiteY124" fmla="*/ 233599 h 532346"/>
                <a:gd name="connsiteX125" fmla="*/ 52678 w 608485"/>
                <a:gd name="connsiteY125" fmla="*/ 222015 h 532346"/>
                <a:gd name="connsiteX126" fmla="*/ 41901 w 608485"/>
                <a:gd name="connsiteY126" fmla="*/ 218540 h 532346"/>
                <a:gd name="connsiteX127" fmla="*/ 459356 w 608485"/>
                <a:gd name="connsiteY127" fmla="*/ 162793 h 532346"/>
                <a:gd name="connsiteX128" fmla="*/ 383946 w 608485"/>
                <a:gd name="connsiteY128" fmla="*/ 170322 h 532346"/>
                <a:gd name="connsiteX129" fmla="*/ 360840 w 608485"/>
                <a:gd name="connsiteY129" fmla="*/ 177514 h 532346"/>
                <a:gd name="connsiteX130" fmla="*/ 358471 w 608485"/>
                <a:gd name="connsiteY130" fmla="*/ 178576 h 532346"/>
                <a:gd name="connsiteX131" fmla="*/ 383946 w 608485"/>
                <a:gd name="connsiteY131" fmla="*/ 186829 h 532346"/>
                <a:gd name="connsiteX132" fmla="*/ 459356 w 608485"/>
                <a:gd name="connsiteY132" fmla="*/ 194358 h 532346"/>
                <a:gd name="connsiteX133" fmla="*/ 534767 w 608485"/>
                <a:gd name="connsiteY133" fmla="*/ 186829 h 532346"/>
                <a:gd name="connsiteX134" fmla="*/ 560290 w 608485"/>
                <a:gd name="connsiteY134" fmla="*/ 178576 h 532346"/>
                <a:gd name="connsiteX135" fmla="*/ 557873 w 608485"/>
                <a:gd name="connsiteY135" fmla="*/ 177514 h 532346"/>
                <a:gd name="connsiteX136" fmla="*/ 534767 w 608485"/>
                <a:gd name="connsiteY136" fmla="*/ 170322 h 532346"/>
                <a:gd name="connsiteX137" fmla="*/ 459356 w 608485"/>
                <a:gd name="connsiteY137" fmla="*/ 162793 h 532346"/>
                <a:gd name="connsiteX138" fmla="*/ 41901 w 608485"/>
                <a:gd name="connsiteY138" fmla="*/ 159368 h 532346"/>
                <a:gd name="connsiteX139" fmla="*/ 41901 w 608485"/>
                <a:gd name="connsiteY139" fmla="*/ 172351 h 532346"/>
                <a:gd name="connsiteX140" fmla="*/ 48184 w 608485"/>
                <a:gd name="connsiteY140" fmla="*/ 175971 h 532346"/>
                <a:gd name="connsiteX141" fmla="*/ 73701 w 608485"/>
                <a:gd name="connsiteY141" fmla="*/ 184224 h 532346"/>
                <a:gd name="connsiteX142" fmla="*/ 149094 w 608485"/>
                <a:gd name="connsiteY142" fmla="*/ 191754 h 532346"/>
                <a:gd name="connsiteX143" fmla="*/ 224486 w 608485"/>
                <a:gd name="connsiteY143" fmla="*/ 184224 h 532346"/>
                <a:gd name="connsiteX144" fmla="*/ 249955 w 608485"/>
                <a:gd name="connsiteY144" fmla="*/ 175971 h 532346"/>
                <a:gd name="connsiteX145" fmla="*/ 256238 w 608485"/>
                <a:gd name="connsiteY145" fmla="*/ 172351 h 532346"/>
                <a:gd name="connsiteX146" fmla="*/ 256286 w 608485"/>
                <a:gd name="connsiteY146" fmla="*/ 172351 h 532346"/>
                <a:gd name="connsiteX147" fmla="*/ 256286 w 608485"/>
                <a:gd name="connsiteY147" fmla="*/ 159368 h 532346"/>
                <a:gd name="connsiteX148" fmla="*/ 245461 w 608485"/>
                <a:gd name="connsiteY148" fmla="*/ 162843 h 532346"/>
                <a:gd name="connsiteX149" fmla="*/ 149094 w 608485"/>
                <a:gd name="connsiteY149" fmla="*/ 174378 h 532346"/>
                <a:gd name="connsiteX150" fmla="*/ 52678 w 608485"/>
                <a:gd name="connsiteY150" fmla="*/ 162843 h 532346"/>
                <a:gd name="connsiteX151" fmla="*/ 41901 w 608485"/>
                <a:gd name="connsiteY151" fmla="*/ 159368 h 532346"/>
                <a:gd name="connsiteX152" fmla="*/ 459356 w 608485"/>
                <a:gd name="connsiteY152" fmla="*/ 120949 h 532346"/>
                <a:gd name="connsiteX153" fmla="*/ 555746 w 608485"/>
                <a:gd name="connsiteY153" fmla="*/ 132532 h 532346"/>
                <a:gd name="connsiteX154" fmla="*/ 589197 w 608485"/>
                <a:gd name="connsiteY154" fmla="*/ 146963 h 532346"/>
                <a:gd name="connsiteX155" fmla="*/ 608437 w 608485"/>
                <a:gd name="connsiteY155" fmla="*/ 177514 h 532346"/>
                <a:gd name="connsiteX156" fmla="*/ 608485 w 608485"/>
                <a:gd name="connsiteY156" fmla="*/ 177514 h 532346"/>
                <a:gd name="connsiteX157" fmla="*/ 608485 w 608485"/>
                <a:gd name="connsiteY157" fmla="*/ 475395 h 532346"/>
                <a:gd name="connsiteX158" fmla="*/ 589101 w 608485"/>
                <a:gd name="connsiteY158" fmla="*/ 506960 h 532346"/>
                <a:gd name="connsiteX159" fmla="*/ 555649 w 608485"/>
                <a:gd name="connsiteY159" fmla="*/ 521149 h 532346"/>
                <a:gd name="connsiteX160" fmla="*/ 459356 w 608485"/>
                <a:gd name="connsiteY160" fmla="*/ 532346 h 532346"/>
                <a:gd name="connsiteX161" fmla="*/ 363112 w 608485"/>
                <a:gd name="connsiteY161" fmla="*/ 521149 h 532346"/>
                <a:gd name="connsiteX162" fmla="*/ 329660 w 608485"/>
                <a:gd name="connsiteY162" fmla="*/ 506960 h 532346"/>
                <a:gd name="connsiteX163" fmla="*/ 310276 w 608485"/>
                <a:gd name="connsiteY163" fmla="*/ 475395 h 532346"/>
                <a:gd name="connsiteX164" fmla="*/ 310276 w 608485"/>
                <a:gd name="connsiteY164" fmla="*/ 415307 h 532346"/>
                <a:gd name="connsiteX165" fmla="*/ 310276 w 608485"/>
                <a:gd name="connsiteY165" fmla="*/ 356136 h 532346"/>
                <a:gd name="connsiteX166" fmla="*/ 310276 w 608485"/>
                <a:gd name="connsiteY166" fmla="*/ 296917 h 532346"/>
                <a:gd name="connsiteX167" fmla="*/ 310276 w 608485"/>
                <a:gd name="connsiteY167" fmla="*/ 237746 h 532346"/>
                <a:gd name="connsiteX168" fmla="*/ 310276 w 608485"/>
                <a:gd name="connsiteY168" fmla="*/ 178576 h 532346"/>
                <a:gd name="connsiteX169" fmla="*/ 310276 w 608485"/>
                <a:gd name="connsiteY169" fmla="*/ 177514 h 532346"/>
                <a:gd name="connsiteX170" fmla="*/ 329515 w 608485"/>
                <a:gd name="connsiteY170" fmla="*/ 146963 h 532346"/>
                <a:gd name="connsiteX171" fmla="*/ 362967 w 608485"/>
                <a:gd name="connsiteY171" fmla="*/ 132532 h 532346"/>
                <a:gd name="connsiteX172" fmla="*/ 459356 w 608485"/>
                <a:gd name="connsiteY172" fmla="*/ 120949 h 532346"/>
                <a:gd name="connsiteX173" fmla="*/ 41901 w 608485"/>
                <a:gd name="connsiteY173" fmla="*/ 100196 h 532346"/>
                <a:gd name="connsiteX174" fmla="*/ 41901 w 608485"/>
                <a:gd name="connsiteY174" fmla="*/ 113180 h 532346"/>
                <a:gd name="connsiteX175" fmla="*/ 48184 w 608485"/>
                <a:gd name="connsiteY175" fmla="*/ 116799 h 532346"/>
                <a:gd name="connsiteX176" fmla="*/ 73701 w 608485"/>
                <a:gd name="connsiteY176" fmla="*/ 125052 h 532346"/>
                <a:gd name="connsiteX177" fmla="*/ 149094 w 608485"/>
                <a:gd name="connsiteY177" fmla="*/ 132582 h 532346"/>
                <a:gd name="connsiteX178" fmla="*/ 224486 w 608485"/>
                <a:gd name="connsiteY178" fmla="*/ 125052 h 532346"/>
                <a:gd name="connsiteX179" fmla="*/ 249955 w 608485"/>
                <a:gd name="connsiteY179" fmla="*/ 116799 h 532346"/>
                <a:gd name="connsiteX180" fmla="*/ 256238 w 608485"/>
                <a:gd name="connsiteY180" fmla="*/ 113180 h 532346"/>
                <a:gd name="connsiteX181" fmla="*/ 256238 w 608485"/>
                <a:gd name="connsiteY181" fmla="*/ 100196 h 532346"/>
                <a:gd name="connsiteX182" fmla="*/ 245461 w 608485"/>
                <a:gd name="connsiteY182" fmla="*/ 103671 h 532346"/>
                <a:gd name="connsiteX183" fmla="*/ 149094 w 608485"/>
                <a:gd name="connsiteY183" fmla="*/ 115207 h 532346"/>
                <a:gd name="connsiteX184" fmla="*/ 52678 w 608485"/>
                <a:gd name="connsiteY184" fmla="*/ 103671 h 532346"/>
                <a:gd name="connsiteX185" fmla="*/ 41901 w 608485"/>
                <a:gd name="connsiteY185" fmla="*/ 100196 h 532346"/>
                <a:gd name="connsiteX186" fmla="*/ 149094 w 608485"/>
                <a:gd name="connsiteY186" fmla="*/ 41845 h 532346"/>
                <a:gd name="connsiteX187" fmla="*/ 73701 w 608485"/>
                <a:gd name="connsiteY187" fmla="*/ 49326 h 532346"/>
                <a:gd name="connsiteX188" fmla="*/ 50552 w 608485"/>
                <a:gd name="connsiteY188" fmla="*/ 56517 h 532346"/>
                <a:gd name="connsiteX189" fmla="*/ 48184 w 608485"/>
                <a:gd name="connsiteY189" fmla="*/ 57627 h 532346"/>
                <a:gd name="connsiteX190" fmla="*/ 73701 w 608485"/>
                <a:gd name="connsiteY190" fmla="*/ 65881 h 532346"/>
                <a:gd name="connsiteX191" fmla="*/ 149094 w 608485"/>
                <a:gd name="connsiteY191" fmla="*/ 73410 h 532346"/>
                <a:gd name="connsiteX192" fmla="*/ 224486 w 608485"/>
                <a:gd name="connsiteY192" fmla="*/ 65881 h 532346"/>
                <a:gd name="connsiteX193" fmla="*/ 249955 w 608485"/>
                <a:gd name="connsiteY193" fmla="*/ 57627 h 532346"/>
                <a:gd name="connsiteX194" fmla="*/ 247587 w 608485"/>
                <a:gd name="connsiteY194" fmla="*/ 56517 h 532346"/>
                <a:gd name="connsiteX195" fmla="*/ 224486 w 608485"/>
                <a:gd name="connsiteY195" fmla="*/ 49326 h 532346"/>
                <a:gd name="connsiteX196" fmla="*/ 149094 w 608485"/>
                <a:gd name="connsiteY196" fmla="*/ 41845 h 532346"/>
                <a:gd name="connsiteX197" fmla="*/ 149094 w 608485"/>
                <a:gd name="connsiteY197" fmla="*/ 0 h 532346"/>
                <a:gd name="connsiteX198" fmla="*/ 245461 w 608485"/>
                <a:gd name="connsiteY198" fmla="*/ 11535 h 532346"/>
                <a:gd name="connsiteX199" fmla="*/ 278904 w 608485"/>
                <a:gd name="connsiteY199" fmla="*/ 26014 h 532346"/>
                <a:gd name="connsiteX200" fmla="*/ 298139 w 608485"/>
                <a:gd name="connsiteY200" fmla="*/ 56517 h 532346"/>
                <a:gd name="connsiteX201" fmla="*/ 298139 w 608485"/>
                <a:gd name="connsiteY201" fmla="*/ 57627 h 532346"/>
                <a:gd name="connsiteX202" fmla="*/ 298139 w 608485"/>
                <a:gd name="connsiteY202" fmla="*/ 116799 h 532346"/>
                <a:gd name="connsiteX203" fmla="*/ 298139 w 608485"/>
                <a:gd name="connsiteY203" fmla="*/ 175971 h 532346"/>
                <a:gd name="connsiteX204" fmla="*/ 298139 w 608485"/>
                <a:gd name="connsiteY204" fmla="*/ 235143 h 532346"/>
                <a:gd name="connsiteX205" fmla="*/ 298139 w 608485"/>
                <a:gd name="connsiteY205" fmla="*/ 293687 h 532346"/>
                <a:gd name="connsiteX206" fmla="*/ 298139 w 608485"/>
                <a:gd name="connsiteY206" fmla="*/ 352232 h 532346"/>
                <a:gd name="connsiteX207" fmla="*/ 298139 w 608485"/>
                <a:gd name="connsiteY207" fmla="*/ 412659 h 532346"/>
                <a:gd name="connsiteX208" fmla="*/ 298139 w 608485"/>
                <a:gd name="connsiteY208" fmla="*/ 475112 h 532346"/>
                <a:gd name="connsiteX209" fmla="*/ 278759 w 608485"/>
                <a:gd name="connsiteY209" fmla="*/ 506677 h 532346"/>
                <a:gd name="connsiteX210" fmla="*/ 245316 w 608485"/>
                <a:gd name="connsiteY210" fmla="*/ 520915 h 532346"/>
                <a:gd name="connsiteX211" fmla="*/ 149094 w 608485"/>
                <a:gd name="connsiteY211" fmla="*/ 532064 h 532346"/>
                <a:gd name="connsiteX212" fmla="*/ 52823 w 608485"/>
                <a:gd name="connsiteY212" fmla="*/ 520915 h 532346"/>
                <a:gd name="connsiteX213" fmla="*/ 19380 w 608485"/>
                <a:gd name="connsiteY213" fmla="*/ 506677 h 532346"/>
                <a:gd name="connsiteX214" fmla="*/ 0 w 608485"/>
                <a:gd name="connsiteY214" fmla="*/ 475112 h 532346"/>
                <a:gd name="connsiteX215" fmla="*/ 0 w 608485"/>
                <a:gd name="connsiteY215" fmla="*/ 412659 h 532346"/>
                <a:gd name="connsiteX216" fmla="*/ 0 w 608485"/>
                <a:gd name="connsiteY216" fmla="*/ 352232 h 532346"/>
                <a:gd name="connsiteX217" fmla="*/ 0 w 608485"/>
                <a:gd name="connsiteY217" fmla="*/ 293687 h 532346"/>
                <a:gd name="connsiteX218" fmla="*/ 0 w 608485"/>
                <a:gd name="connsiteY218" fmla="*/ 235143 h 532346"/>
                <a:gd name="connsiteX219" fmla="*/ 0 w 608485"/>
                <a:gd name="connsiteY219" fmla="*/ 175971 h 532346"/>
                <a:gd name="connsiteX220" fmla="*/ 0 w 608485"/>
                <a:gd name="connsiteY220" fmla="*/ 116799 h 532346"/>
                <a:gd name="connsiteX221" fmla="*/ 0 w 608485"/>
                <a:gd name="connsiteY221" fmla="*/ 57627 h 532346"/>
                <a:gd name="connsiteX222" fmla="*/ 0 w 608485"/>
                <a:gd name="connsiteY222" fmla="*/ 56517 h 532346"/>
                <a:gd name="connsiteX223" fmla="*/ 19235 w 608485"/>
                <a:gd name="connsiteY223" fmla="*/ 26014 h 532346"/>
                <a:gd name="connsiteX224" fmla="*/ 52678 w 608485"/>
                <a:gd name="connsiteY224" fmla="*/ 11535 h 532346"/>
                <a:gd name="connsiteX225" fmla="*/ 149094 w 608485"/>
                <a:gd name="connsiteY225" fmla="*/ 0 h 53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608485" h="532346">
                  <a:moveTo>
                    <a:pt x="352138" y="457876"/>
                  </a:moveTo>
                  <a:lnTo>
                    <a:pt x="352138" y="471679"/>
                  </a:lnTo>
                  <a:cubicBezTo>
                    <a:pt x="355667" y="474237"/>
                    <a:pt x="365045" y="479063"/>
                    <a:pt x="383994" y="483262"/>
                  </a:cubicBezTo>
                  <a:cubicBezTo>
                    <a:pt x="404974" y="487944"/>
                    <a:pt x="431754" y="490502"/>
                    <a:pt x="459356" y="490502"/>
                  </a:cubicBezTo>
                  <a:cubicBezTo>
                    <a:pt x="486958" y="490502"/>
                    <a:pt x="513739" y="487944"/>
                    <a:pt x="534767" y="483262"/>
                  </a:cubicBezTo>
                  <a:cubicBezTo>
                    <a:pt x="553668" y="479063"/>
                    <a:pt x="563094" y="474237"/>
                    <a:pt x="566574" y="471679"/>
                  </a:cubicBezTo>
                  <a:lnTo>
                    <a:pt x="566574" y="457876"/>
                  </a:lnTo>
                  <a:cubicBezTo>
                    <a:pt x="563190" y="459082"/>
                    <a:pt x="559565" y="460241"/>
                    <a:pt x="555746" y="461351"/>
                  </a:cubicBezTo>
                  <a:cubicBezTo>
                    <a:pt x="529739" y="468783"/>
                    <a:pt x="495515" y="472886"/>
                    <a:pt x="459356" y="472886"/>
                  </a:cubicBezTo>
                  <a:cubicBezTo>
                    <a:pt x="423246" y="472886"/>
                    <a:pt x="389022" y="468783"/>
                    <a:pt x="362967" y="461351"/>
                  </a:cubicBezTo>
                  <a:cubicBezTo>
                    <a:pt x="359148" y="460241"/>
                    <a:pt x="355571" y="459082"/>
                    <a:pt x="352138" y="457876"/>
                  </a:cubicBezTo>
                  <a:close/>
                  <a:moveTo>
                    <a:pt x="41901" y="455228"/>
                  </a:moveTo>
                  <a:lnTo>
                    <a:pt x="41901" y="471396"/>
                  </a:lnTo>
                  <a:cubicBezTo>
                    <a:pt x="45381" y="473954"/>
                    <a:pt x="54756" y="478780"/>
                    <a:pt x="73701" y="482979"/>
                  </a:cubicBezTo>
                  <a:cubicBezTo>
                    <a:pt x="94724" y="487661"/>
                    <a:pt x="121498" y="490267"/>
                    <a:pt x="149094" y="490267"/>
                  </a:cubicBezTo>
                  <a:cubicBezTo>
                    <a:pt x="176641" y="490267"/>
                    <a:pt x="203415" y="487661"/>
                    <a:pt x="224438" y="482979"/>
                  </a:cubicBezTo>
                  <a:cubicBezTo>
                    <a:pt x="243383" y="478780"/>
                    <a:pt x="252758" y="473954"/>
                    <a:pt x="256238" y="471396"/>
                  </a:cubicBezTo>
                  <a:lnTo>
                    <a:pt x="256238" y="455228"/>
                  </a:lnTo>
                  <a:cubicBezTo>
                    <a:pt x="252855" y="456482"/>
                    <a:pt x="249279" y="457641"/>
                    <a:pt x="245461" y="458703"/>
                  </a:cubicBezTo>
                  <a:cubicBezTo>
                    <a:pt x="219412" y="466184"/>
                    <a:pt x="185195" y="470286"/>
                    <a:pt x="149094" y="470286"/>
                  </a:cubicBezTo>
                  <a:cubicBezTo>
                    <a:pt x="112944" y="470286"/>
                    <a:pt x="78727" y="466184"/>
                    <a:pt x="52678" y="458703"/>
                  </a:cubicBezTo>
                  <a:cubicBezTo>
                    <a:pt x="48909" y="457641"/>
                    <a:pt x="45284" y="456482"/>
                    <a:pt x="41901" y="455228"/>
                  </a:cubicBezTo>
                  <a:close/>
                  <a:moveTo>
                    <a:pt x="352138" y="398705"/>
                  </a:moveTo>
                  <a:lnTo>
                    <a:pt x="352138" y="411688"/>
                  </a:lnTo>
                  <a:cubicBezTo>
                    <a:pt x="353395" y="412605"/>
                    <a:pt x="355425" y="413859"/>
                    <a:pt x="358471" y="415307"/>
                  </a:cubicBezTo>
                  <a:cubicBezTo>
                    <a:pt x="363692" y="417769"/>
                    <a:pt x="371861" y="420809"/>
                    <a:pt x="383946" y="423560"/>
                  </a:cubicBezTo>
                  <a:cubicBezTo>
                    <a:pt x="405071" y="428387"/>
                    <a:pt x="431851" y="431090"/>
                    <a:pt x="459356" y="431090"/>
                  </a:cubicBezTo>
                  <a:cubicBezTo>
                    <a:pt x="486862" y="431090"/>
                    <a:pt x="513642" y="428387"/>
                    <a:pt x="534767" y="423560"/>
                  </a:cubicBezTo>
                  <a:cubicBezTo>
                    <a:pt x="546852" y="420809"/>
                    <a:pt x="555021" y="417769"/>
                    <a:pt x="560290" y="415307"/>
                  </a:cubicBezTo>
                  <a:cubicBezTo>
                    <a:pt x="563287" y="413859"/>
                    <a:pt x="565317" y="412605"/>
                    <a:pt x="566574" y="411688"/>
                  </a:cubicBezTo>
                  <a:lnTo>
                    <a:pt x="566574" y="398705"/>
                  </a:lnTo>
                  <a:cubicBezTo>
                    <a:pt x="563190" y="399911"/>
                    <a:pt x="559565" y="401070"/>
                    <a:pt x="555746" y="402180"/>
                  </a:cubicBezTo>
                  <a:cubicBezTo>
                    <a:pt x="529739" y="409612"/>
                    <a:pt x="495515" y="413715"/>
                    <a:pt x="459356" y="413715"/>
                  </a:cubicBezTo>
                  <a:cubicBezTo>
                    <a:pt x="423246" y="413715"/>
                    <a:pt x="389022" y="409612"/>
                    <a:pt x="362967" y="402180"/>
                  </a:cubicBezTo>
                  <a:cubicBezTo>
                    <a:pt x="359148" y="401070"/>
                    <a:pt x="355571" y="399911"/>
                    <a:pt x="352138" y="398705"/>
                  </a:cubicBezTo>
                  <a:close/>
                  <a:moveTo>
                    <a:pt x="41901" y="394801"/>
                  </a:moveTo>
                  <a:lnTo>
                    <a:pt x="41901" y="409039"/>
                  </a:lnTo>
                  <a:cubicBezTo>
                    <a:pt x="43157" y="410004"/>
                    <a:pt x="45187" y="411259"/>
                    <a:pt x="48184" y="412659"/>
                  </a:cubicBezTo>
                  <a:cubicBezTo>
                    <a:pt x="53403" y="415168"/>
                    <a:pt x="61619" y="418161"/>
                    <a:pt x="73701" y="420912"/>
                  </a:cubicBezTo>
                  <a:cubicBezTo>
                    <a:pt x="94772" y="425786"/>
                    <a:pt x="121546" y="428441"/>
                    <a:pt x="149094" y="428441"/>
                  </a:cubicBezTo>
                  <a:cubicBezTo>
                    <a:pt x="176593" y="428441"/>
                    <a:pt x="203367" y="425786"/>
                    <a:pt x="224486" y="420912"/>
                  </a:cubicBezTo>
                  <a:cubicBezTo>
                    <a:pt x="236520" y="418161"/>
                    <a:pt x="244736" y="415168"/>
                    <a:pt x="249955" y="412659"/>
                  </a:cubicBezTo>
                  <a:cubicBezTo>
                    <a:pt x="252952" y="411259"/>
                    <a:pt x="255030" y="410004"/>
                    <a:pt x="256238" y="409039"/>
                  </a:cubicBezTo>
                  <a:lnTo>
                    <a:pt x="256238" y="394801"/>
                  </a:lnTo>
                  <a:cubicBezTo>
                    <a:pt x="252855" y="396007"/>
                    <a:pt x="249279" y="397166"/>
                    <a:pt x="245461" y="398276"/>
                  </a:cubicBezTo>
                  <a:cubicBezTo>
                    <a:pt x="219412" y="405709"/>
                    <a:pt x="185195" y="409811"/>
                    <a:pt x="149094" y="409811"/>
                  </a:cubicBezTo>
                  <a:cubicBezTo>
                    <a:pt x="112944" y="409811"/>
                    <a:pt x="78727" y="405709"/>
                    <a:pt x="52678" y="398276"/>
                  </a:cubicBezTo>
                  <a:cubicBezTo>
                    <a:pt x="48909" y="397166"/>
                    <a:pt x="45284" y="396007"/>
                    <a:pt x="41901" y="394801"/>
                  </a:cubicBezTo>
                  <a:close/>
                  <a:moveTo>
                    <a:pt x="352138" y="339534"/>
                  </a:moveTo>
                  <a:lnTo>
                    <a:pt x="352138" y="352517"/>
                  </a:lnTo>
                  <a:cubicBezTo>
                    <a:pt x="353395" y="353434"/>
                    <a:pt x="355425" y="354689"/>
                    <a:pt x="358471" y="356136"/>
                  </a:cubicBezTo>
                  <a:cubicBezTo>
                    <a:pt x="363692" y="358598"/>
                    <a:pt x="371861" y="361590"/>
                    <a:pt x="383946" y="364390"/>
                  </a:cubicBezTo>
                  <a:cubicBezTo>
                    <a:pt x="405071" y="369216"/>
                    <a:pt x="431851" y="371919"/>
                    <a:pt x="459356" y="371919"/>
                  </a:cubicBezTo>
                  <a:cubicBezTo>
                    <a:pt x="486862" y="371919"/>
                    <a:pt x="513642" y="369216"/>
                    <a:pt x="534767" y="364390"/>
                  </a:cubicBezTo>
                  <a:cubicBezTo>
                    <a:pt x="546852" y="361590"/>
                    <a:pt x="555021" y="358598"/>
                    <a:pt x="560290" y="356136"/>
                  </a:cubicBezTo>
                  <a:cubicBezTo>
                    <a:pt x="563287" y="354689"/>
                    <a:pt x="565317" y="353434"/>
                    <a:pt x="566574" y="352468"/>
                  </a:cubicBezTo>
                  <a:lnTo>
                    <a:pt x="566574" y="339534"/>
                  </a:lnTo>
                  <a:cubicBezTo>
                    <a:pt x="563190" y="340740"/>
                    <a:pt x="559565" y="341899"/>
                    <a:pt x="555746" y="343009"/>
                  </a:cubicBezTo>
                  <a:cubicBezTo>
                    <a:pt x="529739" y="350441"/>
                    <a:pt x="495515" y="354544"/>
                    <a:pt x="459356" y="354544"/>
                  </a:cubicBezTo>
                  <a:cubicBezTo>
                    <a:pt x="423246" y="354544"/>
                    <a:pt x="389022" y="350441"/>
                    <a:pt x="362967" y="343009"/>
                  </a:cubicBezTo>
                  <a:cubicBezTo>
                    <a:pt x="359148" y="341899"/>
                    <a:pt x="355571" y="340740"/>
                    <a:pt x="352138" y="339534"/>
                  </a:cubicBezTo>
                  <a:close/>
                  <a:moveTo>
                    <a:pt x="41901" y="336256"/>
                  </a:moveTo>
                  <a:lnTo>
                    <a:pt x="41901" y="348612"/>
                  </a:lnTo>
                  <a:cubicBezTo>
                    <a:pt x="43157" y="349529"/>
                    <a:pt x="45187" y="350784"/>
                    <a:pt x="48184" y="352232"/>
                  </a:cubicBezTo>
                  <a:cubicBezTo>
                    <a:pt x="53403" y="354693"/>
                    <a:pt x="61619" y="357686"/>
                    <a:pt x="73701" y="360485"/>
                  </a:cubicBezTo>
                  <a:cubicBezTo>
                    <a:pt x="94772" y="365311"/>
                    <a:pt x="121546" y="368014"/>
                    <a:pt x="149094" y="368014"/>
                  </a:cubicBezTo>
                  <a:cubicBezTo>
                    <a:pt x="176593" y="368014"/>
                    <a:pt x="203367" y="365311"/>
                    <a:pt x="224486" y="360485"/>
                  </a:cubicBezTo>
                  <a:cubicBezTo>
                    <a:pt x="236520" y="357686"/>
                    <a:pt x="244736" y="354693"/>
                    <a:pt x="249955" y="352232"/>
                  </a:cubicBezTo>
                  <a:cubicBezTo>
                    <a:pt x="252952" y="350784"/>
                    <a:pt x="255030" y="349529"/>
                    <a:pt x="256238" y="348612"/>
                  </a:cubicBezTo>
                  <a:lnTo>
                    <a:pt x="256238" y="336256"/>
                  </a:lnTo>
                  <a:cubicBezTo>
                    <a:pt x="252855" y="337511"/>
                    <a:pt x="249279" y="338670"/>
                    <a:pt x="245461" y="339731"/>
                  </a:cubicBezTo>
                  <a:cubicBezTo>
                    <a:pt x="219412" y="347212"/>
                    <a:pt x="185195" y="351315"/>
                    <a:pt x="149094" y="351315"/>
                  </a:cubicBezTo>
                  <a:cubicBezTo>
                    <a:pt x="112944" y="351315"/>
                    <a:pt x="78727" y="347212"/>
                    <a:pt x="52678" y="339731"/>
                  </a:cubicBezTo>
                  <a:cubicBezTo>
                    <a:pt x="48909" y="338670"/>
                    <a:pt x="45284" y="337511"/>
                    <a:pt x="41901" y="336256"/>
                  </a:cubicBezTo>
                  <a:close/>
                  <a:moveTo>
                    <a:pt x="352138" y="280315"/>
                  </a:moveTo>
                  <a:lnTo>
                    <a:pt x="352138" y="293298"/>
                  </a:lnTo>
                  <a:cubicBezTo>
                    <a:pt x="353395" y="294263"/>
                    <a:pt x="355425" y="295518"/>
                    <a:pt x="358471" y="296917"/>
                  </a:cubicBezTo>
                  <a:cubicBezTo>
                    <a:pt x="363692" y="299427"/>
                    <a:pt x="371861" y="302419"/>
                    <a:pt x="383946" y="305219"/>
                  </a:cubicBezTo>
                  <a:cubicBezTo>
                    <a:pt x="405071" y="310045"/>
                    <a:pt x="431851" y="312699"/>
                    <a:pt x="459356" y="312699"/>
                  </a:cubicBezTo>
                  <a:cubicBezTo>
                    <a:pt x="486862" y="312699"/>
                    <a:pt x="513642" y="310045"/>
                    <a:pt x="534767" y="305219"/>
                  </a:cubicBezTo>
                  <a:cubicBezTo>
                    <a:pt x="546852" y="302419"/>
                    <a:pt x="555021" y="299427"/>
                    <a:pt x="560290" y="296917"/>
                  </a:cubicBezTo>
                  <a:cubicBezTo>
                    <a:pt x="563287" y="295518"/>
                    <a:pt x="565317" y="294263"/>
                    <a:pt x="566574" y="293298"/>
                  </a:cubicBezTo>
                  <a:lnTo>
                    <a:pt x="566574" y="280315"/>
                  </a:lnTo>
                  <a:cubicBezTo>
                    <a:pt x="563190" y="281570"/>
                    <a:pt x="559565" y="282728"/>
                    <a:pt x="555746" y="283790"/>
                  </a:cubicBezTo>
                  <a:cubicBezTo>
                    <a:pt x="529739" y="291271"/>
                    <a:pt x="495515" y="295373"/>
                    <a:pt x="459356" y="295373"/>
                  </a:cubicBezTo>
                  <a:cubicBezTo>
                    <a:pt x="423246" y="295373"/>
                    <a:pt x="389022" y="291271"/>
                    <a:pt x="362967" y="283790"/>
                  </a:cubicBezTo>
                  <a:cubicBezTo>
                    <a:pt x="359148" y="282728"/>
                    <a:pt x="355571" y="281570"/>
                    <a:pt x="352138" y="280315"/>
                  </a:cubicBezTo>
                  <a:close/>
                  <a:moveTo>
                    <a:pt x="41901" y="277712"/>
                  </a:moveTo>
                  <a:lnTo>
                    <a:pt x="41901" y="290068"/>
                  </a:lnTo>
                  <a:cubicBezTo>
                    <a:pt x="43157" y="291033"/>
                    <a:pt x="45187" y="292288"/>
                    <a:pt x="48184" y="293687"/>
                  </a:cubicBezTo>
                  <a:cubicBezTo>
                    <a:pt x="53451" y="296197"/>
                    <a:pt x="61619" y="299190"/>
                    <a:pt x="73701" y="301941"/>
                  </a:cubicBezTo>
                  <a:cubicBezTo>
                    <a:pt x="94821" y="306815"/>
                    <a:pt x="121595" y="309470"/>
                    <a:pt x="149094" y="309470"/>
                  </a:cubicBezTo>
                  <a:cubicBezTo>
                    <a:pt x="176593" y="309470"/>
                    <a:pt x="203367" y="306815"/>
                    <a:pt x="224486" y="301941"/>
                  </a:cubicBezTo>
                  <a:cubicBezTo>
                    <a:pt x="236520" y="299190"/>
                    <a:pt x="244736" y="296197"/>
                    <a:pt x="249955" y="293687"/>
                  </a:cubicBezTo>
                  <a:cubicBezTo>
                    <a:pt x="252952" y="292288"/>
                    <a:pt x="255030" y="291033"/>
                    <a:pt x="256238" y="290068"/>
                  </a:cubicBezTo>
                  <a:lnTo>
                    <a:pt x="256286" y="290068"/>
                  </a:lnTo>
                  <a:lnTo>
                    <a:pt x="256286" y="277712"/>
                  </a:lnTo>
                  <a:cubicBezTo>
                    <a:pt x="252855" y="278967"/>
                    <a:pt x="249279" y="280125"/>
                    <a:pt x="245461" y="281187"/>
                  </a:cubicBezTo>
                  <a:cubicBezTo>
                    <a:pt x="219412" y="288668"/>
                    <a:pt x="185195" y="292770"/>
                    <a:pt x="149094" y="292770"/>
                  </a:cubicBezTo>
                  <a:cubicBezTo>
                    <a:pt x="112944" y="292770"/>
                    <a:pt x="78727" y="288668"/>
                    <a:pt x="52678" y="281187"/>
                  </a:cubicBezTo>
                  <a:cubicBezTo>
                    <a:pt x="48909" y="280125"/>
                    <a:pt x="45284" y="278967"/>
                    <a:pt x="41901" y="277712"/>
                  </a:cubicBezTo>
                  <a:close/>
                  <a:moveTo>
                    <a:pt x="352138" y="221144"/>
                  </a:moveTo>
                  <a:lnTo>
                    <a:pt x="352138" y="234127"/>
                  </a:lnTo>
                  <a:cubicBezTo>
                    <a:pt x="353395" y="235092"/>
                    <a:pt x="355425" y="236347"/>
                    <a:pt x="358471" y="237746"/>
                  </a:cubicBezTo>
                  <a:cubicBezTo>
                    <a:pt x="363692" y="240256"/>
                    <a:pt x="371861" y="243248"/>
                    <a:pt x="383946" y="245999"/>
                  </a:cubicBezTo>
                  <a:cubicBezTo>
                    <a:pt x="405071" y="250874"/>
                    <a:pt x="431851" y="253529"/>
                    <a:pt x="459356" y="253529"/>
                  </a:cubicBezTo>
                  <a:cubicBezTo>
                    <a:pt x="486862" y="253529"/>
                    <a:pt x="513642" y="250874"/>
                    <a:pt x="534767" y="245999"/>
                  </a:cubicBezTo>
                  <a:cubicBezTo>
                    <a:pt x="546852" y="243248"/>
                    <a:pt x="555021" y="240256"/>
                    <a:pt x="560290" y="237746"/>
                  </a:cubicBezTo>
                  <a:cubicBezTo>
                    <a:pt x="563287" y="236347"/>
                    <a:pt x="565317" y="235092"/>
                    <a:pt x="566574" y="234127"/>
                  </a:cubicBezTo>
                  <a:lnTo>
                    <a:pt x="566574" y="221144"/>
                  </a:lnTo>
                  <a:cubicBezTo>
                    <a:pt x="563190" y="222399"/>
                    <a:pt x="559565" y="223557"/>
                    <a:pt x="555746" y="224619"/>
                  </a:cubicBezTo>
                  <a:cubicBezTo>
                    <a:pt x="529739" y="232100"/>
                    <a:pt x="495515" y="236202"/>
                    <a:pt x="459356" y="236202"/>
                  </a:cubicBezTo>
                  <a:cubicBezTo>
                    <a:pt x="423246" y="236202"/>
                    <a:pt x="389022" y="232100"/>
                    <a:pt x="362967" y="224619"/>
                  </a:cubicBezTo>
                  <a:cubicBezTo>
                    <a:pt x="359148" y="223557"/>
                    <a:pt x="355571" y="222399"/>
                    <a:pt x="352138" y="221144"/>
                  </a:cubicBezTo>
                  <a:close/>
                  <a:moveTo>
                    <a:pt x="41901" y="218540"/>
                  </a:moveTo>
                  <a:lnTo>
                    <a:pt x="41901" y="231523"/>
                  </a:lnTo>
                  <a:cubicBezTo>
                    <a:pt x="43157" y="232488"/>
                    <a:pt x="45187" y="233743"/>
                    <a:pt x="48184" y="235143"/>
                  </a:cubicBezTo>
                  <a:cubicBezTo>
                    <a:pt x="53403" y="237653"/>
                    <a:pt x="61619" y="240645"/>
                    <a:pt x="73701" y="243396"/>
                  </a:cubicBezTo>
                  <a:cubicBezTo>
                    <a:pt x="94772" y="248271"/>
                    <a:pt x="121546" y="250925"/>
                    <a:pt x="149094" y="250925"/>
                  </a:cubicBezTo>
                  <a:cubicBezTo>
                    <a:pt x="176593" y="250925"/>
                    <a:pt x="203367" y="248271"/>
                    <a:pt x="224486" y="243396"/>
                  </a:cubicBezTo>
                  <a:cubicBezTo>
                    <a:pt x="236520" y="240645"/>
                    <a:pt x="244736" y="237653"/>
                    <a:pt x="249955" y="235143"/>
                  </a:cubicBezTo>
                  <a:cubicBezTo>
                    <a:pt x="252952" y="233743"/>
                    <a:pt x="255030" y="232488"/>
                    <a:pt x="256238" y="231523"/>
                  </a:cubicBezTo>
                  <a:lnTo>
                    <a:pt x="256238" y="218540"/>
                  </a:lnTo>
                  <a:cubicBezTo>
                    <a:pt x="252855" y="219795"/>
                    <a:pt x="249279" y="220953"/>
                    <a:pt x="245461" y="222015"/>
                  </a:cubicBezTo>
                  <a:cubicBezTo>
                    <a:pt x="219412" y="229496"/>
                    <a:pt x="185195" y="233599"/>
                    <a:pt x="149094" y="233599"/>
                  </a:cubicBezTo>
                  <a:cubicBezTo>
                    <a:pt x="112944" y="233599"/>
                    <a:pt x="78727" y="229496"/>
                    <a:pt x="52678" y="222015"/>
                  </a:cubicBezTo>
                  <a:cubicBezTo>
                    <a:pt x="48909" y="220953"/>
                    <a:pt x="45284" y="219795"/>
                    <a:pt x="41901" y="218540"/>
                  </a:cubicBezTo>
                  <a:close/>
                  <a:moveTo>
                    <a:pt x="459356" y="162793"/>
                  </a:moveTo>
                  <a:cubicBezTo>
                    <a:pt x="431851" y="162793"/>
                    <a:pt x="405071" y="165448"/>
                    <a:pt x="383946" y="170322"/>
                  </a:cubicBezTo>
                  <a:cubicBezTo>
                    <a:pt x="373553" y="172687"/>
                    <a:pt x="366060" y="175245"/>
                    <a:pt x="360840" y="177514"/>
                  </a:cubicBezTo>
                  <a:cubicBezTo>
                    <a:pt x="359969" y="177852"/>
                    <a:pt x="359196" y="178238"/>
                    <a:pt x="358471" y="178576"/>
                  </a:cubicBezTo>
                  <a:cubicBezTo>
                    <a:pt x="363692" y="181085"/>
                    <a:pt x="371861" y="184078"/>
                    <a:pt x="383946" y="186829"/>
                  </a:cubicBezTo>
                  <a:cubicBezTo>
                    <a:pt x="405071" y="191703"/>
                    <a:pt x="431851" y="194358"/>
                    <a:pt x="459356" y="194358"/>
                  </a:cubicBezTo>
                  <a:cubicBezTo>
                    <a:pt x="486862" y="194358"/>
                    <a:pt x="513642" y="191703"/>
                    <a:pt x="534767" y="186829"/>
                  </a:cubicBezTo>
                  <a:cubicBezTo>
                    <a:pt x="546852" y="184078"/>
                    <a:pt x="555021" y="181085"/>
                    <a:pt x="560290" y="178576"/>
                  </a:cubicBezTo>
                  <a:cubicBezTo>
                    <a:pt x="559565" y="178238"/>
                    <a:pt x="558743" y="177852"/>
                    <a:pt x="557873" y="177514"/>
                  </a:cubicBezTo>
                  <a:cubicBezTo>
                    <a:pt x="552652" y="175245"/>
                    <a:pt x="545160" y="172687"/>
                    <a:pt x="534767" y="170322"/>
                  </a:cubicBezTo>
                  <a:cubicBezTo>
                    <a:pt x="513642" y="165448"/>
                    <a:pt x="486862" y="162793"/>
                    <a:pt x="459356" y="162793"/>
                  </a:cubicBezTo>
                  <a:close/>
                  <a:moveTo>
                    <a:pt x="41901" y="159368"/>
                  </a:moveTo>
                  <a:lnTo>
                    <a:pt x="41901" y="172351"/>
                  </a:lnTo>
                  <a:cubicBezTo>
                    <a:pt x="43157" y="173268"/>
                    <a:pt x="45187" y="174523"/>
                    <a:pt x="48184" y="175971"/>
                  </a:cubicBezTo>
                  <a:cubicBezTo>
                    <a:pt x="53451" y="178481"/>
                    <a:pt x="61619" y="181473"/>
                    <a:pt x="73701" y="184224"/>
                  </a:cubicBezTo>
                  <a:cubicBezTo>
                    <a:pt x="94821" y="189099"/>
                    <a:pt x="121595" y="191754"/>
                    <a:pt x="149094" y="191754"/>
                  </a:cubicBezTo>
                  <a:cubicBezTo>
                    <a:pt x="176593" y="191754"/>
                    <a:pt x="203367" y="189099"/>
                    <a:pt x="224486" y="184224"/>
                  </a:cubicBezTo>
                  <a:cubicBezTo>
                    <a:pt x="236520" y="181473"/>
                    <a:pt x="244736" y="178481"/>
                    <a:pt x="249955" y="175971"/>
                  </a:cubicBezTo>
                  <a:cubicBezTo>
                    <a:pt x="252952" y="174523"/>
                    <a:pt x="255030" y="173268"/>
                    <a:pt x="256238" y="172351"/>
                  </a:cubicBezTo>
                  <a:lnTo>
                    <a:pt x="256286" y="172351"/>
                  </a:lnTo>
                  <a:lnTo>
                    <a:pt x="256286" y="159368"/>
                  </a:lnTo>
                  <a:cubicBezTo>
                    <a:pt x="252855" y="160575"/>
                    <a:pt x="249279" y="161733"/>
                    <a:pt x="245461" y="162843"/>
                  </a:cubicBezTo>
                  <a:cubicBezTo>
                    <a:pt x="219412" y="170276"/>
                    <a:pt x="185195" y="174378"/>
                    <a:pt x="149094" y="174378"/>
                  </a:cubicBezTo>
                  <a:cubicBezTo>
                    <a:pt x="112944" y="174378"/>
                    <a:pt x="78727" y="170276"/>
                    <a:pt x="52678" y="162843"/>
                  </a:cubicBezTo>
                  <a:cubicBezTo>
                    <a:pt x="48909" y="161733"/>
                    <a:pt x="45284" y="160575"/>
                    <a:pt x="41901" y="159368"/>
                  </a:cubicBezTo>
                  <a:close/>
                  <a:moveTo>
                    <a:pt x="459356" y="120949"/>
                  </a:moveTo>
                  <a:cubicBezTo>
                    <a:pt x="495515" y="120949"/>
                    <a:pt x="529739" y="125051"/>
                    <a:pt x="555746" y="132532"/>
                  </a:cubicBezTo>
                  <a:cubicBezTo>
                    <a:pt x="569668" y="136490"/>
                    <a:pt x="580931" y="141364"/>
                    <a:pt x="589197" y="146963"/>
                  </a:cubicBezTo>
                  <a:cubicBezTo>
                    <a:pt x="604473" y="157291"/>
                    <a:pt x="608195" y="169068"/>
                    <a:pt x="608437" y="177514"/>
                  </a:cubicBezTo>
                  <a:lnTo>
                    <a:pt x="608485" y="177514"/>
                  </a:lnTo>
                  <a:lnTo>
                    <a:pt x="608485" y="475395"/>
                  </a:lnTo>
                  <a:cubicBezTo>
                    <a:pt x="608485" y="483890"/>
                    <a:pt x="605101" y="496245"/>
                    <a:pt x="589101" y="506960"/>
                  </a:cubicBezTo>
                  <a:cubicBezTo>
                    <a:pt x="580786" y="512510"/>
                    <a:pt x="569571" y="517240"/>
                    <a:pt x="555649" y="521149"/>
                  </a:cubicBezTo>
                  <a:cubicBezTo>
                    <a:pt x="529788" y="528340"/>
                    <a:pt x="495611" y="532346"/>
                    <a:pt x="459356" y="532346"/>
                  </a:cubicBezTo>
                  <a:cubicBezTo>
                    <a:pt x="423150" y="532346"/>
                    <a:pt x="388925" y="528340"/>
                    <a:pt x="363112" y="521149"/>
                  </a:cubicBezTo>
                  <a:cubicBezTo>
                    <a:pt x="349190" y="517240"/>
                    <a:pt x="337926" y="512462"/>
                    <a:pt x="329660" y="506960"/>
                  </a:cubicBezTo>
                  <a:cubicBezTo>
                    <a:pt x="313611" y="496245"/>
                    <a:pt x="310276" y="483890"/>
                    <a:pt x="310276" y="475395"/>
                  </a:cubicBezTo>
                  <a:lnTo>
                    <a:pt x="310276" y="415307"/>
                  </a:lnTo>
                  <a:lnTo>
                    <a:pt x="310276" y="356136"/>
                  </a:lnTo>
                  <a:lnTo>
                    <a:pt x="310276" y="296917"/>
                  </a:lnTo>
                  <a:lnTo>
                    <a:pt x="310276" y="237746"/>
                  </a:lnTo>
                  <a:lnTo>
                    <a:pt x="310276" y="178576"/>
                  </a:lnTo>
                  <a:lnTo>
                    <a:pt x="310276" y="177514"/>
                  </a:lnTo>
                  <a:cubicBezTo>
                    <a:pt x="310566" y="169068"/>
                    <a:pt x="314240" y="157291"/>
                    <a:pt x="329515" y="146963"/>
                  </a:cubicBezTo>
                  <a:cubicBezTo>
                    <a:pt x="337830" y="141364"/>
                    <a:pt x="349045" y="136490"/>
                    <a:pt x="362967" y="132532"/>
                  </a:cubicBezTo>
                  <a:cubicBezTo>
                    <a:pt x="389022" y="125051"/>
                    <a:pt x="423246" y="120949"/>
                    <a:pt x="459356" y="120949"/>
                  </a:cubicBezTo>
                  <a:close/>
                  <a:moveTo>
                    <a:pt x="41901" y="100196"/>
                  </a:moveTo>
                  <a:lnTo>
                    <a:pt x="41901" y="113180"/>
                  </a:lnTo>
                  <a:cubicBezTo>
                    <a:pt x="43157" y="114097"/>
                    <a:pt x="45187" y="115351"/>
                    <a:pt x="48184" y="116799"/>
                  </a:cubicBezTo>
                  <a:cubicBezTo>
                    <a:pt x="53403" y="119261"/>
                    <a:pt x="61619" y="122301"/>
                    <a:pt x="73701" y="125052"/>
                  </a:cubicBezTo>
                  <a:cubicBezTo>
                    <a:pt x="94772" y="129927"/>
                    <a:pt x="121546" y="132582"/>
                    <a:pt x="149094" y="132582"/>
                  </a:cubicBezTo>
                  <a:cubicBezTo>
                    <a:pt x="176593" y="132582"/>
                    <a:pt x="203367" y="129879"/>
                    <a:pt x="224486" y="125052"/>
                  </a:cubicBezTo>
                  <a:cubicBezTo>
                    <a:pt x="236520" y="122301"/>
                    <a:pt x="244736" y="119261"/>
                    <a:pt x="249955" y="116799"/>
                  </a:cubicBezTo>
                  <a:cubicBezTo>
                    <a:pt x="252952" y="115351"/>
                    <a:pt x="255030" y="114097"/>
                    <a:pt x="256238" y="113180"/>
                  </a:cubicBezTo>
                  <a:lnTo>
                    <a:pt x="256238" y="100196"/>
                  </a:lnTo>
                  <a:cubicBezTo>
                    <a:pt x="252855" y="101403"/>
                    <a:pt x="249279" y="102561"/>
                    <a:pt x="245461" y="103671"/>
                  </a:cubicBezTo>
                  <a:cubicBezTo>
                    <a:pt x="219412" y="111104"/>
                    <a:pt x="185195" y="115207"/>
                    <a:pt x="149094" y="115207"/>
                  </a:cubicBezTo>
                  <a:cubicBezTo>
                    <a:pt x="112944" y="115207"/>
                    <a:pt x="78727" y="111104"/>
                    <a:pt x="52678" y="103671"/>
                  </a:cubicBezTo>
                  <a:cubicBezTo>
                    <a:pt x="48909" y="102561"/>
                    <a:pt x="45284" y="101403"/>
                    <a:pt x="41901" y="100196"/>
                  </a:cubicBezTo>
                  <a:close/>
                  <a:moveTo>
                    <a:pt x="149094" y="41845"/>
                  </a:moveTo>
                  <a:cubicBezTo>
                    <a:pt x="121595" y="41845"/>
                    <a:pt x="94772" y="44500"/>
                    <a:pt x="73701" y="49326"/>
                  </a:cubicBezTo>
                  <a:cubicBezTo>
                    <a:pt x="63310" y="51739"/>
                    <a:pt x="55820" y="54297"/>
                    <a:pt x="50552" y="56517"/>
                  </a:cubicBezTo>
                  <a:cubicBezTo>
                    <a:pt x="49730" y="56903"/>
                    <a:pt x="48909" y="57241"/>
                    <a:pt x="48184" y="57627"/>
                  </a:cubicBezTo>
                  <a:cubicBezTo>
                    <a:pt x="53403" y="60089"/>
                    <a:pt x="61619" y="63081"/>
                    <a:pt x="73701" y="65881"/>
                  </a:cubicBezTo>
                  <a:cubicBezTo>
                    <a:pt x="94772" y="70707"/>
                    <a:pt x="121546" y="73410"/>
                    <a:pt x="149094" y="73410"/>
                  </a:cubicBezTo>
                  <a:cubicBezTo>
                    <a:pt x="176593" y="73410"/>
                    <a:pt x="203367" y="70707"/>
                    <a:pt x="224486" y="65881"/>
                  </a:cubicBezTo>
                  <a:cubicBezTo>
                    <a:pt x="236520" y="63081"/>
                    <a:pt x="244736" y="60089"/>
                    <a:pt x="249955" y="57627"/>
                  </a:cubicBezTo>
                  <a:cubicBezTo>
                    <a:pt x="249230" y="57241"/>
                    <a:pt x="248409" y="56903"/>
                    <a:pt x="247587" y="56517"/>
                  </a:cubicBezTo>
                  <a:cubicBezTo>
                    <a:pt x="242368" y="54297"/>
                    <a:pt x="234829" y="51739"/>
                    <a:pt x="224486" y="49326"/>
                  </a:cubicBezTo>
                  <a:cubicBezTo>
                    <a:pt x="203367" y="44500"/>
                    <a:pt x="176593" y="41845"/>
                    <a:pt x="149094" y="41845"/>
                  </a:cubicBezTo>
                  <a:close/>
                  <a:moveTo>
                    <a:pt x="149094" y="0"/>
                  </a:moveTo>
                  <a:cubicBezTo>
                    <a:pt x="185195" y="0"/>
                    <a:pt x="219412" y="4103"/>
                    <a:pt x="245461" y="11535"/>
                  </a:cubicBezTo>
                  <a:cubicBezTo>
                    <a:pt x="259331" y="15541"/>
                    <a:pt x="270592" y="20416"/>
                    <a:pt x="278904" y="26014"/>
                  </a:cubicBezTo>
                  <a:cubicBezTo>
                    <a:pt x="294128" y="36343"/>
                    <a:pt x="297849" y="48119"/>
                    <a:pt x="298139" y="56517"/>
                  </a:cubicBezTo>
                  <a:lnTo>
                    <a:pt x="298139" y="57627"/>
                  </a:lnTo>
                  <a:lnTo>
                    <a:pt x="298139" y="116799"/>
                  </a:lnTo>
                  <a:lnTo>
                    <a:pt x="298139" y="175971"/>
                  </a:lnTo>
                  <a:lnTo>
                    <a:pt x="298139" y="235143"/>
                  </a:lnTo>
                  <a:lnTo>
                    <a:pt x="298139" y="293687"/>
                  </a:lnTo>
                  <a:lnTo>
                    <a:pt x="298139" y="352232"/>
                  </a:lnTo>
                  <a:lnTo>
                    <a:pt x="298139" y="412659"/>
                  </a:lnTo>
                  <a:lnTo>
                    <a:pt x="298139" y="475112"/>
                  </a:lnTo>
                  <a:cubicBezTo>
                    <a:pt x="298139" y="483655"/>
                    <a:pt x="294804" y="496011"/>
                    <a:pt x="278759" y="506677"/>
                  </a:cubicBezTo>
                  <a:cubicBezTo>
                    <a:pt x="270495" y="512228"/>
                    <a:pt x="259235" y="517006"/>
                    <a:pt x="245316" y="520915"/>
                  </a:cubicBezTo>
                  <a:cubicBezTo>
                    <a:pt x="219460" y="528106"/>
                    <a:pt x="185292" y="532064"/>
                    <a:pt x="149094" y="532064"/>
                  </a:cubicBezTo>
                  <a:cubicBezTo>
                    <a:pt x="112847" y="532064"/>
                    <a:pt x="78679" y="528106"/>
                    <a:pt x="52823" y="520915"/>
                  </a:cubicBezTo>
                  <a:cubicBezTo>
                    <a:pt x="38905" y="517006"/>
                    <a:pt x="27644" y="512228"/>
                    <a:pt x="19380" y="506677"/>
                  </a:cubicBezTo>
                  <a:cubicBezTo>
                    <a:pt x="3383" y="496011"/>
                    <a:pt x="0" y="483655"/>
                    <a:pt x="0" y="475112"/>
                  </a:cubicBezTo>
                  <a:lnTo>
                    <a:pt x="0" y="412659"/>
                  </a:lnTo>
                  <a:lnTo>
                    <a:pt x="0" y="352232"/>
                  </a:lnTo>
                  <a:lnTo>
                    <a:pt x="0" y="293687"/>
                  </a:lnTo>
                  <a:lnTo>
                    <a:pt x="0" y="235143"/>
                  </a:lnTo>
                  <a:lnTo>
                    <a:pt x="0" y="175971"/>
                  </a:lnTo>
                  <a:lnTo>
                    <a:pt x="0" y="116799"/>
                  </a:lnTo>
                  <a:lnTo>
                    <a:pt x="0" y="57627"/>
                  </a:lnTo>
                  <a:lnTo>
                    <a:pt x="0" y="56517"/>
                  </a:lnTo>
                  <a:cubicBezTo>
                    <a:pt x="290" y="48119"/>
                    <a:pt x="4011" y="36343"/>
                    <a:pt x="19235" y="26014"/>
                  </a:cubicBezTo>
                  <a:cubicBezTo>
                    <a:pt x="27547" y="20416"/>
                    <a:pt x="38808" y="15541"/>
                    <a:pt x="52678" y="11535"/>
                  </a:cubicBezTo>
                  <a:cubicBezTo>
                    <a:pt x="78727" y="4103"/>
                    <a:pt x="112944" y="0"/>
                    <a:pt x="149094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zh-CN" altLang="zh-CN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432" y="4582"/>
              <a:ext cx="2449" cy="1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800" b="1" dirty="0">
                  <a:solidFill>
                    <a:srgbClr val="E6E6E6"/>
                  </a:solidFill>
                  <a:cs typeface="+mn-ea"/>
                  <a:sym typeface="+mn-lt"/>
                </a:rPr>
                <a:t>PLAN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636635" y="3739515"/>
            <a:ext cx="2169160" cy="711835"/>
            <a:chOff x="2408" y="3190"/>
            <a:chExt cx="3120" cy="1121"/>
          </a:xfrm>
        </p:grpSpPr>
        <p:sp>
          <p:nvSpPr>
            <p:cNvPr id="5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b="1" kern="9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kern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43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Add title text</a:t>
            </a:r>
            <a:endParaRPr lang="zh-CN" altLang="en-US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24222" y="1472246"/>
            <a:ext cx="1862048" cy="4136147"/>
            <a:chOff x="4373042" y="1599881"/>
            <a:chExt cx="1862048" cy="4136147"/>
          </a:xfrm>
        </p:grpSpPr>
        <p:sp>
          <p:nvSpPr>
            <p:cNvPr id="4" name="文本框 3"/>
            <p:cNvSpPr txBox="1"/>
            <p:nvPr/>
          </p:nvSpPr>
          <p:spPr>
            <a:xfrm rot="16200000">
              <a:off x="4346111" y="3847049"/>
              <a:ext cx="1915910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CEBFAD">
                      <a:alpha val="50000"/>
                    </a:srgb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392275" y="2112508"/>
              <a:ext cx="1823581" cy="846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任意多边形: 形状 29"/>
            <p:cNvSpPr/>
            <p:nvPr/>
          </p:nvSpPr>
          <p:spPr>
            <a:xfrm flipH="1" flipV="1">
              <a:off x="4461819" y="1599881"/>
              <a:ext cx="1684493" cy="367973"/>
            </a:xfrm>
            <a:custGeom>
              <a:avLst/>
              <a:gdLst>
                <a:gd name="connsiteX0" fmla="*/ 1383981 w 1453481"/>
                <a:gd name="connsiteY0" fmla="*/ 482463 h 482463"/>
                <a:gd name="connsiteX1" fmla="*/ 69499 w 1453481"/>
                <a:gd name="connsiteY1" fmla="*/ 482463 h 482463"/>
                <a:gd name="connsiteX2" fmla="*/ 20356 w 1453481"/>
                <a:gd name="connsiteY2" fmla="*/ 462107 h 482463"/>
                <a:gd name="connsiteX3" fmla="*/ 1666 w 1453481"/>
                <a:gd name="connsiteY3" fmla="*/ 416986 h 482463"/>
                <a:gd name="connsiteX4" fmla="*/ 1 w 1453481"/>
                <a:gd name="connsiteY4" fmla="*/ 416986 h 482463"/>
                <a:gd name="connsiteX5" fmla="*/ 1 w 1453481"/>
                <a:gd name="connsiteY5" fmla="*/ 412967 h 482463"/>
                <a:gd name="connsiteX6" fmla="*/ 0 w 1453481"/>
                <a:gd name="connsiteY6" fmla="*/ 412964 h 482463"/>
                <a:gd name="connsiteX7" fmla="*/ 0 w 1453481"/>
                <a:gd name="connsiteY7" fmla="*/ 65477 h 482463"/>
                <a:gd name="connsiteX8" fmla="*/ 1667 w 1453481"/>
                <a:gd name="connsiteY8" fmla="*/ 65477 h 482463"/>
                <a:gd name="connsiteX9" fmla="*/ 20357 w 1453481"/>
                <a:gd name="connsiteY9" fmla="*/ 20356 h 482463"/>
                <a:gd name="connsiteX10" fmla="*/ 69500 w 1453481"/>
                <a:gd name="connsiteY10" fmla="*/ 0 h 482463"/>
                <a:gd name="connsiteX11" fmla="*/ 1383982 w 1453481"/>
                <a:gd name="connsiteY11" fmla="*/ 0 h 482463"/>
                <a:gd name="connsiteX12" fmla="*/ 1433125 w 1453481"/>
                <a:gd name="connsiteY12" fmla="*/ 20356 h 482463"/>
                <a:gd name="connsiteX13" fmla="*/ 1451815 w 1453481"/>
                <a:gd name="connsiteY13" fmla="*/ 65477 h 482463"/>
                <a:gd name="connsiteX14" fmla="*/ 1453480 w 1453481"/>
                <a:gd name="connsiteY14" fmla="*/ 65477 h 482463"/>
                <a:gd name="connsiteX15" fmla="*/ 1453480 w 1453481"/>
                <a:gd name="connsiteY15" fmla="*/ 69497 h 482463"/>
                <a:gd name="connsiteX16" fmla="*/ 1453481 w 1453481"/>
                <a:gd name="connsiteY16" fmla="*/ 69499 h 482463"/>
                <a:gd name="connsiteX17" fmla="*/ 1453481 w 1453481"/>
                <a:gd name="connsiteY17" fmla="*/ 416986 h 482463"/>
                <a:gd name="connsiteX18" fmla="*/ 1451814 w 1453481"/>
                <a:gd name="connsiteY18" fmla="*/ 416986 h 482463"/>
                <a:gd name="connsiteX19" fmla="*/ 1433124 w 1453481"/>
                <a:gd name="connsiteY19" fmla="*/ 462107 h 482463"/>
                <a:gd name="connsiteX20" fmla="*/ 1383981 w 1453481"/>
                <a:gd name="connsiteY20" fmla="*/ 482463 h 48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3481" h="482463">
                  <a:moveTo>
                    <a:pt x="1383981" y="482463"/>
                  </a:moveTo>
                  <a:lnTo>
                    <a:pt x="69499" y="482463"/>
                  </a:lnTo>
                  <a:cubicBezTo>
                    <a:pt x="50308" y="482463"/>
                    <a:pt x="32933" y="474684"/>
                    <a:pt x="20356" y="462107"/>
                  </a:cubicBezTo>
                  <a:lnTo>
                    <a:pt x="1666" y="416986"/>
                  </a:lnTo>
                  <a:lnTo>
                    <a:pt x="1" y="416986"/>
                  </a:lnTo>
                  <a:lnTo>
                    <a:pt x="1" y="412967"/>
                  </a:lnTo>
                  <a:lnTo>
                    <a:pt x="0" y="412964"/>
                  </a:lnTo>
                  <a:lnTo>
                    <a:pt x="0" y="65477"/>
                  </a:lnTo>
                  <a:lnTo>
                    <a:pt x="1667" y="65477"/>
                  </a:lnTo>
                  <a:lnTo>
                    <a:pt x="20357" y="20356"/>
                  </a:lnTo>
                  <a:cubicBezTo>
                    <a:pt x="32934" y="7779"/>
                    <a:pt x="50309" y="0"/>
                    <a:pt x="69500" y="0"/>
                  </a:cubicBezTo>
                  <a:lnTo>
                    <a:pt x="1383982" y="0"/>
                  </a:lnTo>
                  <a:cubicBezTo>
                    <a:pt x="1403174" y="0"/>
                    <a:pt x="1420548" y="7779"/>
                    <a:pt x="1433125" y="20356"/>
                  </a:cubicBezTo>
                  <a:lnTo>
                    <a:pt x="1451815" y="65477"/>
                  </a:lnTo>
                  <a:lnTo>
                    <a:pt x="1453480" y="65477"/>
                  </a:lnTo>
                  <a:lnTo>
                    <a:pt x="1453480" y="69497"/>
                  </a:lnTo>
                  <a:lnTo>
                    <a:pt x="1453481" y="69499"/>
                  </a:lnTo>
                  <a:lnTo>
                    <a:pt x="1453481" y="416986"/>
                  </a:lnTo>
                  <a:lnTo>
                    <a:pt x="1451814" y="416986"/>
                  </a:lnTo>
                  <a:lnTo>
                    <a:pt x="1433124" y="462107"/>
                  </a:lnTo>
                  <a:cubicBezTo>
                    <a:pt x="1420547" y="474684"/>
                    <a:pt x="1403173" y="482463"/>
                    <a:pt x="1383981" y="482463"/>
                  </a:cubicBezTo>
                  <a:close/>
                </a:path>
              </a:pathLst>
            </a:custGeom>
            <a:gradFill>
              <a:gsLst>
                <a:gs pos="0">
                  <a:srgbClr val="DBA97F"/>
                </a:gs>
                <a:gs pos="100000">
                  <a:srgbClr val="CFAF8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392275" y="1599881"/>
              <a:ext cx="17855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79450" y="1329733"/>
            <a:ext cx="1862048" cy="3864835"/>
            <a:chOff x="6858215" y="1457368"/>
            <a:chExt cx="1862048" cy="3864835"/>
          </a:xfrm>
        </p:grpSpPr>
        <p:sp>
          <p:nvSpPr>
            <p:cNvPr id="9" name="文本框 8"/>
            <p:cNvSpPr txBox="1"/>
            <p:nvPr/>
          </p:nvSpPr>
          <p:spPr>
            <a:xfrm rot="16200000">
              <a:off x="6831284" y="1484299"/>
              <a:ext cx="1915910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CEBFAD">
                      <a:alpha val="50000"/>
                    </a:srgb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877448" y="4475689"/>
              <a:ext cx="1823581" cy="846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: 形状 29"/>
            <p:cNvSpPr/>
            <p:nvPr/>
          </p:nvSpPr>
          <p:spPr>
            <a:xfrm flipH="1" flipV="1">
              <a:off x="6946992" y="3963062"/>
              <a:ext cx="1684493" cy="367973"/>
            </a:xfrm>
            <a:custGeom>
              <a:avLst/>
              <a:gdLst>
                <a:gd name="connsiteX0" fmla="*/ 1383981 w 1453481"/>
                <a:gd name="connsiteY0" fmla="*/ 482463 h 482463"/>
                <a:gd name="connsiteX1" fmla="*/ 69499 w 1453481"/>
                <a:gd name="connsiteY1" fmla="*/ 482463 h 482463"/>
                <a:gd name="connsiteX2" fmla="*/ 20356 w 1453481"/>
                <a:gd name="connsiteY2" fmla="*/ 462107 h 482463"/>
                <a:gd name="connsiteX3" fmla="*/ 1666 w 1453481"/>
                <a:gd name="connsiteY3" fmla="*/ 416986 h 482463"/>
                <a:gd name="connsiteX4" fmla="*/ 1 w 1453481"/>
                <a:gd name="connsiteY4" fmla="*/ 416986 h 482463"/>
                <a:gd name="connsiteX5" fmla="*/ 1 w 1453481"/>
                <a:gd name="connsiteY5" fmla="*/ 412967 h 482463"/>
                <a:gd name="connsiteX6" fmla="*/ 0 w 1453481"/>
                <a:gd name="connsiteY6" fmla="*/ 412964 h 482463"/>
                <a:gd name="connsiteX7" fmla="*/ 0 w 1453481"/>
                <a:gd name="connsiteY7" fmla="*/ 65477 h 482463"/>
                <a:gd name="connsiteX8" fmla="*/ 1667 w 1453481"/>
                <a:gd name="connsiteY8" fmla="*/ 65477 h 482463"/>
                <a:gd name="connsiteX9" fmla="*/ 20357 w 1453481"/>
                <a:gd name="connsiteY9" fmla="*/ 20356 h 482463"/>
                <a:gd name="connsiteX10" fmla="*/ 69500 w 1453481"/>
                <a:gd name="connsiteY10" fmla="*/ 0 h 482463"/>
                <a:gd name="connsiteX11" fmla="*/ 1383982 w 1453481"/>
                <a:gd name="connsiteY11" fmla="*/ 0 h 482463"/>
                <a:gd name="connsiteX12" fmla="*/ 1433125 w 1453481"/>
                <a:gd name="connsiteY12" fmla="*/ 20356 h 482463"/>
                <a:gd name="connsiteX13" fmla="*/ 1451815 w 1453481"/>
                <a:gd name="connsiteY13" fmla="*/ 65477 h 482463"/>
                <a:gd name="connsiteX14" fmla="*/ 1453480 w 1453481"/>
                <a:gd name="connsiteY14" fmla="*/ 65477 h 482463"/>
                <a:gd name="connsiteX15" fmla="*/ 1453480 w 1453481"/>
                <a:gd name="connsiteY15" fmla="*/ 69497 h 482463"/>
                <a:gd name="connsiteX16" fmla="*/ 1453481 w 1453481"/>
                <a:gd name="connsiteY16" fmla="*/ 69499 h 482463"/>
                <a:gd name="connsiteX17" fmla="*/ 1453481 w 1453481"/>
                <a:gd name="connsiteY17" fmla="*/ 416986 h 482463"/>
                <a:gd name="connsiteX18" fmla="*/ 1451814 w 1453481"/>
                <a:gd name="connsiteY18" fmla="*/ 416986 h 482463"/>
                <a:gd name="connsiteX19" fmla="*/ 1433124 w 1453481"/>
                <a:gd name="connsiteY19" fmla="*/ 462107 h 482463"/>
                <a:gd name="connsiteX20" fmla="*/ 1383981 w 1453481"/>
                <a:gd name="connsiteY20" fmla="*/ 482463 h 48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3481" h="482463">
                  <a:moveTo>
                    <a:pt x="1383981" y="482463"/>
                  </a:moveTo>
                  <a:lnTo>
                    <a:pt x="69499" y="482463"/>
                  </a:lnTo>
                  <a:cubicBezTo>
                    <a:pt x="50308" y="482463"/>
                    <a:pt x="32933" y="474684"/>
                    <a:pt x="20356" y="462107"/>
                  </a:cubicBezTo>
                  <a:lnTo>
                    <a:pt x="1666" y="416986"/>
                  </a:lnTo>
                  <a:lnTo>
                    <a:pt x="1" y="416986"/>
                  </a:lnTo>
                  <a:lnTo>
                    <a:pt x="1" y="412967"/>
                  </a:lnTo>
                  <a:lnTo>
                    <a:pt x="0" y="412964"/>
                  </a:lnTo>
                  <a:lnTo>
                    <a:pt x="0" y="65477"/>
                  </a:lnTo>
                  <a:lnTo>
                    <a:pt x="1667" y="65477"/>
                  </a:lnTo>
                  <a:lnTo>
                    <a:pt x="20357" y="20356"/>
                  </a:lnTo>
                  <a:cubicBezTo>
                    <a:pt x="32934" y="7779"/>
                    <a:pt x="50309" y="0"/>
                    <a:pt x="69500" y="0"/>
                  </a:cubicBezTo>
                  <a:lnTo>
                    <a:pt x="1383982" y="0"/>
                  </a:lnTo>
                  <a:cubicBezTo>
                    <a:pt x="1403174" y="0"/>
                    <a:pt x="1420548" y="7779"/>
                    <a:pt x="1433125" y="20356"/>
                  </a:cubicBezTo>
                  <a:lnTo>
                    <a:pt x="1451815" y="65477"/>
                  </a:lnTo>
                  <a:lnTo>
                    <a:pt x="1453480" y="65477"/>
                  </a:lnTo>
                  <a:lnTo>
                    <a:pt x="1453480" y="69497"/>
                  </a:lnTo>
                  <a:lnTo>
                    <a:pt x="1453481" y="69499"/>
                  </a:lnTo>
                  <a:lnTo>
                    <a:pt x="1453481" y="416986"/>
                  </a:lnTo>
                  <a:lnTo>
                    <a:pt x="1451814" y="416986"/>
                  </a:lnTo>
                  <a:lnTo>
                    <a:pt x="1433124" y="462107"/>
                  </a:lnTo>
                  <a:cubicBezTo>
                    <a:pt x="1420547" y="474684"/>
                    <a:pt x="1403173" y="482463"/>
                    <a:pt x="1383981" y="482463"/>
                  </a:cubicBezTo>
                  <a:close/>
                </a:path>
              </a:pathLst>
            </a:custGeom>
            <a:gradFill>
              <a:gsLst>
                <a:gs pos="0">
                  <a:srgbClr val="DBA97F"/>
                </a:gs>
                <a:gs pos="100000">
                  <a:srgbClr val="CFAF8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877448" y="3963062"/>
              <a:ext cx="17855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65133" y="1472246"/>
            <a:ext cx="1862048" cy="4214281"/>
            <a:chOff x="9325713" y="1599881"/>
            <a:chExt cx="1862048" cy="4214281"/>
          </a:xfrm>
        </p:grpSpPr>
        <p:sp>
          <p:nvSpPr>
            <p:cNvPr id="18" name="文本框 17"/>
            <p:cNvSpPr txBox="1"/>
            <p:nvPr/>
          </p:nvSpPr>
          <p:spPr>
            <a:xfrm rot="16200000">
              <a:off x="9298782" y="3925183"/>
              <a:ext cx="1915910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CEBFAD">
                      <a:alpha val="50000"/>
                    </a:srgb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344947" y="2112508"/>
              <a:ext cx="1823581" cy="846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29"/>
            <p:cNvSpPr/>
            <p:nvPr/>
          </p:nvSpPr>
          <p:spPr>
            <a:xfrm flipH="1" flipV="1">
              <a:off x="9414491" y="1599881"/>
              <a:ext cx="1684493" cy="367973"/>
            </a:xfrm>
            <a:custGeom>
              <a:avLst/>
              <a:gdLst>
                <a:gd name="connsiteX0" fmla="*/ 1383981 w 1453481"/>
                <a:gd name="connsiteY0" fmla="*/ 482463 h 482463"/>
                <a:gd name="connsiteX1" fmla="*/ 69499 w 1453481"/>
                <a:gd name="connsiteY1" fmla="*/ 482463 h 482463"/>
                <a:gd name="connsiteX2" fmla="*/ 20356 w 1453481"/>
                <a:gd name="connsiteY2" fmla="*/ 462107 h 482463"/>
                <a:gd name="connsiteX3" fmla="*/ 1666 w 1453481"/>
                <a:gd name="connsiteY3" fmla="*/ 416986 h 482463"/>
                <a:gd name="connsiteX4" fmla="*/ 1 w 1453481"/>
                <a:gd name="connsiteY4" fmla="*/ 416986 h 482463"/>
                <a:gd name="connsiteX5" fmla="*/ 1 w 1453481"/>
                <a:gd name="connsiteY5" fmla="*/ 412967 h 482463"/>
                <a:gd name="connsiteX6" fmla="*/ 0 w 1453481"/>
                <a:gd name="connsiteY6" fmla="*/ 412964 h 482463"/>
                <a:gd name="connsiteX7" fmla="*/ 0 w 1453481"/>
                <a:gd name="connsiteY7" fmla="*/ 65477 h 482463"/>
                <a:gd name="connsiteX8" fmla="*/ 1667 w 1453481"/>
                <a:gd name="connsiteY8" fmla="*/ 65477 h 482463"/>
                <a:gd name="connsiteX9" fmla="*/ 20357 w 1453481"/>
                <a:gd name="connsiteY9" fmla="*/ 20356 h 482463"/>
                <a:gd name="connsiteX10" fmla="*/ 69500 w 1453481"/>
                <a:gd name="connsiteY10" fmla="*/ 0 h 482463"/>
                <a:gd name="connsiteX11" fmla="*/ 1383982 w 1453481"/>
                <a:gd name="connsiteY11" fmla="*/ 0 h 482463"/>
                <a:gd name="connsiteX12" fmla="*/ 1433125 w 1453481"/>
                <a:gd name="connsiteY12" fmla="*/ 20356 h 482463"/>
                <a:gd name="connsiteX13" fmla="*/ 1451815 w 1453481"/>
                <a:gd name="connsiteY13" fmla="*/ 65477 h 482463"/>
                <a:gd name="connsiteX14" fmla="*/ 1453480 w 1453481"/>
                <a:gd name="connsiteY14" fmla="*/ 65477 h 482463"/>
                <a:gd name="connsiteX15" fmla="*/ 1453480 w 1453481"/>
                <a:gd name="connsiteY15" fmla="*/ 69497 h 482463"/>
                <a:gd name="connsiteX16" fmla="*/ 1453481 w 1453481"/>
                <a:gd name="connsiteY16" fmla="*/ 69499 h 482463"/>
                <a:gd name="connsiteX17" fmla="*/ 1453481 w 1453481"/>
                <a:gd name="connsiteY17" fmla="*/ 416986 h 482463"/>
                <a:gd name="connsiteX18" fmla="*/ 1451814 w 1453481"/>
                <a:gd name="connsiteY18" fmla="*/ 416986 h 482463"/>
                <a:gd name="connsiteX19" fmla="*/ 1433124 w 1453481"/>
                <a:gd name="connsiteY19" fmla="*/ 462107 h 482463"/>
                <a:gd name="connsiteX20" fmla="*/ 1383981 w 1453481"/>
                <a:gd name="connsiteY20" fmla="*/ 482463 h 48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3481" h="482463">
                  <a:moveTo>
                    <a:pt x="1383981" y="482463"/>
                  </a:moveTo>
                  <a:lnTo>
                    <a:pt x="69499" y="482463"/>
                  </a:lnTo>
                  <a:cubicBezTo>
                    <a:pt x="50308" y="482463"/>
                    <a:pt x="32933" y="474684"/>
                    <a:pt x="20356" y="462107"/>
                  </a:cubicBezTo>
                  <a:lnTo>
                    <a:pt x="1666" y="416986"/>
                  </a:lnTo>
                  <a:lnTo>
                    <a:pt x="1" y="416986"/>
                  </a:lnTo>
                  <a:lnTo>
                    <a:pt x="1" y="412967"/>
                  </a:lnTo>
                  <a:lnTo>
                    <a:pt x="0" y="412964"/>
                  </a:lnTo>
                  <a:lnTo>
                    <a:pt x="0" y="65477"/>
                  </a:lnTo>
                  <a:lnTo>
                    <a:pt x="1667" y="65477"/>
                  </a:lnTo>
                  <a:lnTo>
                    <a:pt x="20357" y="20356"/>
                  </a:lnTo>
                  <a:cubicBezTo>
                    <a:pt x="32934" y="7779"/>
                    <a:pt x="50309" y="0"/>
                    <a:pt x="69500" y="0"/>
                  </a:cubicBezTo>
                  <a:lnTo>
                    <a:pt x="1383982" y="0"/>
                  </a:lnTo>
                  <a:cubicBezTo>
                    <a:pt x="1403174" y="0"/>
                    <a:pt x="1420548" y="7779"/>
                    <a:pt x="1433125" y="20356"/>
                  </a:cubicBezTo>
                  <a:lnTo>
                    <a:pt x="1451815" y="65477"/>
                  </a:lnTo>
                  <a:lnTo>
                    <a:pt x="1453480" y="65477"/>
                  </a:lnTo>
                  <a:lnTo>
                    <a:pt x="1453480" y="69497"/>
                  </a:lnTo>
                  <a:lnTo>
                    <a:pt x="1453481" y="69499"/>
                  </a:lnTo>
                  <a:lnTo>
                    <a:pt x="1453481" y="416986"/>
                  </a:lnTo>
                  <a:lnTo>
                    <a:pt x="1451814" y="416986"/>
                  </a:lnTo>
                  <a:lnTo>
                    <a:pt x="1433124" y="462107"/>
                  </a:lnTo>
                  <a:cubicBezTo>
                    <a:pt x="1420547" y="474684"/>
                    <a:pt x="1403173" y="482463"/>
                    <a:pt x="1383981" y="482463"/>
                  </a:cubicBezTo>
                  <a:close/>
                </a:path>
              </a:pathLst>
            </a:custGeom>
            <a:gradFill>
              <a:gsLst>
                <a:gs pos="0">
                  <a:srgbClr val="DBA97F"/>
                </a:gs>
                <a:gs pos="100000">
                  <a:srgbClr val="CFAF8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366631" y="1599881"/>
              <a:ext cx="17855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05531" y="2000313"/>
            <a:ext cx="2876108" cy="2703630"/>
            <a:chOff x="1091558" y="2013437"/>
            <a:chExt cx="2876108" cy="2703630"/>
          </a:xfrm>
        </p:grpSpPr>
        <p:sp>
          <p:nvSpPr>
            <p:cNvPr id="44" name="文本框 43"/>
            <p:cNvSpPr txBox="1"/>
            <p:nvPr/>
          </p:nvSpPr>
          <p:spPr>
            <a:xfrm>
              <a:off x="1261708" y="3296101"/>
              <a:ext cx="2434565" cy="846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705627" y="4234467"/>
              <a:ext cx="1546225" cy="482600"/>
              <a:chOff x="1459668" y="4668292"/>
              <a:chExt cx="1546225" cy="482600"/>
            </a:xfrm>
          </p:grpSpPr>
          <p:sp>
            <p:nvSpPr>
              <p:cNvPr id="46" name="矩形: 圆角 29"/>
              <p:cNvSpPr/>
              <p:nvPr/>
            </p:nvSpPr>
            <p:spPr>
              <a:xfrm flipH="1" flipV="1">
                <a:off x="1459668" y="4668292"/>
                <a:ext cx="1546225" cy="4826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1593136" y="4709468"/>
                <a:ext cx="11839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DETAILS</a:t>
                </a: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091558" y="2013437"/>
              <a:ext cx="2876108" cy="1077220"/>
              <a:chOff x="-2869712" y="1799542"/>
              <a:chExt cx="2876108" cy="1077220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-2625720" y="1799542"/>
                <a:ext cx="25196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spc="-300" dirty="0">
                    <a:solidFill>
                      <a:srgbClr val="EAD2B8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600" spc="-300" dirty="0">
                  <a:solidFill>
                    <a:srgbClr val="EAD2B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-2869712" y="2568985"/>
                <a:ext cx="28761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>
                        <a:alpha val="50000"/>
                      </a:schemeClr>
                    </a:solidFill>
                    <a:cs typeface="+mn-ea"/>
                    <a:sym typeface="+mn-lt"/>
                  </a:rPr>
                  <a:t>FUTURE WORK PLAN PROJECT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43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Add title text</a:t>
            </a:r>
            <a:endParaRPr lang="zh-CN" altLang="en-US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cxnSp>
        <p:nvCxnSpPr>
          <p:cNvPr id="56" name="Straight Connector 102"/>
          <p:cNvCxnSpPr/>
          <p:nvPr/>
        </p:nvCxnSpPr>
        <p:spPr>
          <a:xfrm>
            <a:off x="6096000" y="2617788"/>
            <a:ext cx="0" cy="2852737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01"/>
          <p:cNvCxnSpPr/>
          <p:nvPr/>
        </p:nvCxnSpPr>
        <p:spPr>
          <a:xfrm>
            <a:off x="6496050" y="3128963"/>
            <a:ext cx="2089150" cy="152400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98"/>
          <p:cNvCxnSpPr/>
          <p:nvPr/>
        </p:nvCxnSpPr>
        <p:spPr>
          <a:xfrm flipV="1">
            <a:off x="3606800" y="3048000"/>
            <a:ext cx="2089150" cy="152400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6"/>
          <p:cNvCxnSpPr/>
          <p:nvPr/>
        </p:nvCxnSpPr>
        <p:spPr>
          <a:xfrm>
            <a:off x="2881313" y="2533650"/>
            <a:ext cx="6429375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4"/>
          <p:cNvSpPr/>
          <p:nvPr/>
        </p:nvSpPr>
        <p:spPr>
          <a:xfrm>
            <a:off x="4910138" y="1430338"/>
            <a:ext cx="2371725" cy="2373312"/>
          </a:xfrm>
          <a:prstGeom prst="ellipse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1" name="Oval 88"/>
          <p:cNvSpPr/>
          <p:nvPr/>
        </p:nvSpPr>
        <p:spPr>
          <a:xfrm>
            <a:off x="8575675" y="1804988"/>
            <a:ext cx="1643063" cy="1643062"/>
          </a:xfrm>
          <a:prstGeom prst="ellipse">
            <a:avLst/>
          </a:prstGeom>
          <a:solidFill>
            <a:srgbClr val="AA8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2" name="Oval 89"/>
          <p:cNvSpPr/>
          <p:nvPr/>
        </p:nvSpPr>
        <p:spPr>
          <a:xfrm>
            <a:off x="1963738" y="1804988"/>
            <a:ext cx="1643062" cy="1643062"/>
          </a:xfrm>
          <a:prstGeom prst="ellipse">
            <a:avLst/>
          </a:prstGeom>
          <a:solidFill>
            <a:srgbClr val="AA8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3" name="Oval 90"/>
          <p:cNvSpPr/>
          <p:nvPr/>
        </p:nvSpPr>
        <p:spPr>
          <a:xfrm>
            <a:off x="5264150" y="4343400"/>
            <a:ext cx="1644650" cy="1643063"/>
          </a:xfrm>
          <a:prstGeom prst="ellipse">
            <a:avLst/>
          </a:prstGeom>
          <a:solidFill>
            <a:srgbClr val="AA8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4" name="Oval 91"/>
          <p:cNvSpPr/>
          <p:nvPr/>
        </p:nvSpPr>
        <p:spPr>
          <a:xfrm>
            <a:off x="7667625" y="3803650"/>
            <a:ext cx="1643063" cy="1643063"/>
          </a:xfrm>
          <a:prstGeom prst="ellipse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5" name="Oval 97"/>
          <p:cNvSpPr/>
          <p:nvPr/>
        </p:nvSpPr>
        <p:spPr>
          <a:xfrm>
            <a:off x="2881313" y="3803650"/>
            <a:ext cx="1643062" cy="1643063"/>
          </a:xfrm>
          <a:prstGeom prst="ellipse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6" name="Rectangle 11"/>
          <p:cNvSpPr/>
          <p:nvPr/>
        </p:nvSpPr>
        <p:spPr>
          <a:xfrm>
            <a:off x="4900612" y="2252346"/>
            <a:ext cx="2428874" cy="51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Rectangle 11"/>
          <p:cNvSpPr/>
          <p:nvPr/>
        </p:nvSpPr>
        <p:spPr>
          <a:xfrm>
            <a:off x="2110478" y="2430981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Rectangle 11"/>
          <p:cNvSpPr/>
          <p:nvPr/>
        </p:nvSpPr>
        <p:spPr>
          <a:xfrm>
            <a:off x="3028053" y="4466950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9" name="Rectangle 11"/>
          <p:cNvSpPr/>
          <p:nvPr/>
        </p:nvSpPr>
        <p:spPr>
          <a:xfrm>
            <a:off x="7814366" y="4466950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0" name="Rectangle 11"/>
          <p:cNvSpPr/>
          <p:nvPr/>
        </p:nvSpPr>
        <p:spPr>
          <a:xfrm>
            <a:off x="8736025" y="2430981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Rectangle 11"/>
          <p:cNvSpPr/>
          <p:nvPr/>
        </p:nvSpPr>
        <p:spPr>
          <a:xfrm>
            <a:off x="5421209" y="4969393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43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Add title text</a:t>
            </a:r>
            <a:endParaRPr lang="zh-CN" altLang="en-US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5480628" y="1146404"/>
          <a:ext cx="6456217" cy="2596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799711" y="4031118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BC872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BC872B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11434" y="4360119"/>
            <a:ext cx="420023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，。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99711" y="5051346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BC872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BC872B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11434" y="5380347"/>
            <a:ext cx="420023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，。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斜纹 16"/>
          <p:cNvSpPr/>
          <p:nvPr/>
        </p:nvSpPr>
        <p:spPr>
          <a:xfrm>
            <a:off x="5808000" y="4018417"/>
            <a:ext cx="757209" cy="757209"/>
          </a:xfrm>
          <a:prstGeom prst="diagStripe">
            <a:avLst/>
          </a:prstGeom>
          <a:solidFill>
            <a:srgbClr val="EAD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1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8" name="斜纹 17"/>
          <p:cNvSpPr/>
          <p:nvPr/>
        </p:nvSpPr>
        <p:spPr>
          <a:xfrm>
            <a:off x="5880453" y="5001742"/>
            <a:ext cx="757209" cy="757209"/>
          </a:xfrm>
          <a:prstGeom prst="diagStripe">
            <a:avLst/>
          </a:prstGeom>
          <a:solidFill>
            <a:srgbClr val="EAD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2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44079" y="1353371"/>
            <a:ext cx="3700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44079" y="2637159"/>
            <a:ext cx="3538253" cy="84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1" name="矩形 20"/>
          <p:cNvSpPr/>
          <p:nvPr/>
        </p:nvSpPr>
        <p:spPr>
          <a:xfrm>
            <a:off x="1148382" y="2366969"/>
            <a:ext cx="1714550" cy="45719"/>
          </a:xfrm>
          <a:prstGeom prst="rect">
            <a:avLst/>
          </a:prstGeom>
          <a:solidFill>
            <a:srgbClr val="EAD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09079" y="3995661"/>
            <a:ext cx="2089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cs typeface="+mn-ea"/>
                <a:sym typeface="+mn-lt"/>
              </a:rPr>
              <a:t>98%</a:t>
            </a:r>
            <a:endParaRPr lang="zh-CN" altLang="en-US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66560" y="4207444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alpha val="9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600" dirty="0">
                <a:solidFill>
                  <a:schemeClr val="bg1">
                    <a:alpha val="90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schemeClr val="bg1">
                  <a:alpha val="9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15" grpId="0"/>
      <p:bldP spid="17" grpId="0" animBg="1"/>
      <p:bldP spid="18" grpId="0" animBg="1"/>
      <p:bldP spid="19" grpId="0"/>
      <p:bldP spid="20" grpId="0"/>
      <p:bldP spid="21" grpId="0" bldLvl="0" animBg="1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/>
          <p:cNvSpPr/>
          <p:nvPr/>
        </p:nvSpPr>
        <p:spPr>
          <a:xfrm rot="13184398" flipH="1">
            <a:off x="4036889" y="1431611"/>
            <a:ext cx="180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任意多边形: 形状 69"/>
          <p:cNvSpPr/>
          <p:nvPr/>
        </p:nvSpPr>
        <p:spPr>
          <a:xfrm rot="16200000">
            <a:off x="8571230" y="697865"/>
            <a:ext cx="5067301" cy="2495550"/>
          </a:xfrm>
          <a:custGeom>
            <a:avLst/>
            <a:gdLst>
              <a:gd name="connsiteX0" fmla="*/ 3475172 w 4272391"/>
              <a:gd name="connsiteY0" fmla="*/ 3677797 h 3677797"/>
              <a:gd name="connsiteX1" fmla="*/ 3395451 w 4272391"/>
              <a:gd name="connsiteY1" fmla="*/ 3677797 h 3677797"/>
              <a:gd name="connsiteX2" fmla="*/ 2136197 w 4272391"/>
              <a:gd name="connsiteY2" fmla="*/ 1509793 h 3677797"/>
              <a:gd name="connsiteX3" fmla="*/ 876942 w 4272391"/>
              <a:gd name="connsiteY3" fmla="*/ 3677797 h 3677797"/>
              <a:gd name="connsiteX4" fmla="*/ 797219 w 4272391"/>
              <a:gd name="connsiteY4" fmla="*/ 3677797 h 3677797"/>
              <a:gd name="connsiteX5" fmla="*/ 2136196 w 4272391"/>
              <a:gd name="connsiteY5" fmla="*/ 1372539 h 3677797"/>
              <a:gd name="connsiteX6" fmla="*/ 3634615 w 4272391"/>
              <a:gd name="connsiteY6" fmla="*/ 3677797 h 3677797"/>
              <a:gd name="connsiteX7" fmla="*/ 3554895 w 4272391"/>
              <a:gd name="connsiteY7" fmla="*/ 3677797 h 3677797"/>
              <a:gd name="connsiteX8" fmla="*/ 2136197 w 4272391"/>
              <a:gd name="connsiteY8" fmla="*/ 1235285 h 3677797"/>
              <a:gd name="connsiteX9" fmla="*/ 717498 w 4272391"/>
              <a:gd name="connsiteY9" fmla="*/ 3677797 h 3677797"/>
              <a:gd name="connsiteX10" fmla="*/ 637775 w 4272391"/>
              <a:gd name="connsiteY10" fmla="*/ 3677797 h 3677797"/>
              <a:gd name="connsiteX11" fmla="*/ 2136196 w 4272391"/>
              <a:gd name="connsiteY11" fmla="*/ 1098030 h 3677797"/>
              <a:gd name="connsiteX12" fmla="*/ 3794059 w 4272391"/>
              <a:gd name="connsiteY12" fmla="*/ 3677797 h 3677797"/>
              <a:gd name="connsiteX13" fmla="*/ 3714338 w 4272391"/>
              <a:gd name="connsiteY13" fmla="*/ 3677797 h 3677797"/>
              <a:gd name="connsiteX14" fmla="*/ 2136197 w 4272391"/>
              <a:gd name="connsiteY14" fmla="*/ 960778 h 3677797"/>
              <a:gd name="connsiteX15" fmla="*/ 558055 w 4272391"/>
              <a:gd name="connsiteY15" fmla="*/ 3677797 h 3677797"/>
              <a:gd name="connsiteX16" fmla="*/ 478331 w 4272391"/>
              <a:gd name="connsiteY16" fmla="*/ 3677797 h 3677797"/>
              <a:gd name="connsiteX17" fmla="*/ 2136196 w 4272391"/>
              <a:gd name="connsiteY17" fmla="*/ 823523 h 3677797"/>
              <a:gd name="connsiteX18" fmla="*/ 3953504 w 4272391"/>
              <a:gd name="connsiteY18" fmla="*/ 3677797 h 3677797"/>
              <a:gd name="connsiteX19" fmla="*/ 3873782 w 4272391"/>
              <a:gd name="connsiteY19" fmla="*/ 3677797 h 3677797"/>
              <a:gd name="connsiteX20" fmla="*/ 2136197 w 4272391"/>
              <a:gd name="connsiteY20" fmla="*/ 686270 h 3677797"/>
              <a:gd name="connsiteX21" fmla="*/ 398611 w 4272391"/>
              <a:gd name="connsiteY21" fmla="*/ 3677797 h 3677797"/>
              <a:gd name="connsiteX22" fmla="*/ 318887 w 4272391"/>
              <a:gd name="connsiteY22" fmla="*/ 3677797 h 3677797"/>
              <a:gd name="connsiteX23" fmla="*/ 2136196 w 4272391"/>
              <a:gd name="connsiteY23" fmla="*/ 549015 h 3677797"/>
              <a:gd name="connsiteX24" fmla="*/ 4112947 w 4272391"/>
              <a:gd name="connsiteY24" fmla="*/ 3677797 h 3677797"/>
              <a:gd name="connsiteX25" fmla="*/ 4033226 w 4272391"/>
              <a:gd name="connsiteY25" fmla="*/ 3677797 h 3677797"/>
              <a:gd name="connsiteX26" fmla="*/ 2136197 w 4272391"/>
              <a:gd name="connsiteY26" fmla="*/ 411762 h 3677797"/>
              <a:gd name="connsiteX27" fmla="*/ 239167 w 4272391"/>
              <a:gd name="connsiteY27" fmla="*/ 3677797 h 3677797"/>
              <a:gd name="connsiteX28" fmla="*/ 159444 w 4272391"/>
              <a:gd name="connsiteY28" fmla="*/ 3677797 h 3677797"/>
              <a:gd name="connsiteX29" fmla="*/ 2136196 w 4272391"/>
              <a:gd name="connsiteY29" fmla="*/ 274508 h 3677797"/>
              <a:gd name="connsiteX30" fmla="*/ 4272391 w 4272391"/>
              <a:gd name="connsiteY30" fmla="*/ 3677797 h 3677797"/>
              <a:gd name="connsiteX31" fmla="*/ 4192670 w 4272391"/>
              <a:gd name="connsiteY31" fmla="*/ 3677797 h 3677797"/>
              <a:gd name="connsiteX32" fmla="*/ 2136197 w 4272391"/>
              <a:gd name="connsiteY32" fmla="*/ 137255 h 3677797"/>
              <a:gd name="connsiteX33" fmla="*/ 79723 w 4272391"/>
              <a:gd name="connsiteY33" fmla="*/ 3677797 h 3677797"/>
              <a:gd name="connsiteX34" fmla="*/ 0 w 4272391"/>
              <a:gd name="connsiteY34" fmla="*/ 3677797 h 3677797"/>
              <a:gd name="connsiteX35" fmla="*/ 2136196 w 4272391"/>
              <a:gd name="connsiteY35" fmla="*/ 0 h 367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72391" h="3677797">
                <a:moveTo>
                  <a:pt x="3475172" y="3677797"/>
                </a:moveTo>
                <a:lnTo>
                  <a:pt x="3395451" y="3677797"/>
                </a:lnTo>
                <a:lnTo>
                  <a:pt x="2136197" y="1509793"/>
                </a:lnTo>
                <a:lnTo>
                  <a:pt x="876942" y="3677797"/>
                </a:lnTo>
                <a:lnTo>
                  <a:pt x="797219" y="3677797"/>
                </a:lnTo>
                <a:lnTo>
                  <a:pt x="2136196" y="1372539"/>
                </a:lnTo>
                <a:close/>
                <a:moveTo>
                  <a:pt x="3634615" y="3677797"/>
                </a:moveTo>
                <a:lnTo>
                  <a:pt x="3554895" y="3677797"/>
                </a:lnTo>
                <a:lnTo>
                  <a:pt x="2136197" y="1235285"/>
                </a:lnTo>
                <a:lnTo>
                  <a:pt x="717498" y="3677797"/>
                </a:lnTo>
                <a:lnTo>
                  <a:pt x="637775" y="3677797"/>
                </a:lnTo>
                <a:lnTo>
                  <a:pt x="2136196" y="1098030"/>
                </a:lnTo>
                <a:close/>
                <a:moveTo>
                  <a:pt x="3794059" y="3677797"/>
                </a:moveTo>
                <a:lnTo>
                  <a:pt x="3714338" y="3677797"/>
                </a:lnTo>
                <a:lnTo>
                  <a:pt x="2136197" y="960778"/>
                </a:lnTo>
                <a:lnTo>
                  <a:pt x="558055" y="3677797"/>
                </a:lnTo>
                <a:lnTo>
                  <a:pt x="478331" y="3677797"/>
                </a:lnTo>
                <a:lnTo>
                  <a:pt x="2136196" y="823523"/>
                </a:lnTo>
                <a:close/>
                <a:moveTo>
                  <a:pt x="3953504" y="3677797"/>
                </a:moveTo>
                <a:lnTo>
                  <a:pt x="3873782" y="3677797"/>
                </a:lnTo>
                <a:lnTo>
                  <a:pt x="2136197" y="686270"/>
                </a:lnTo>
                <a:lnTo>
                  <a:pt x="398611" y="3677797"/>
                </a:lnTo>
                <a:lnTo>
                  <a:pt x="318887" y="3677797"/>
                </a:lnTo>
                <a:lnTo>
                  <a:pt x="2136196" y="549015"/>
                </a:lnTo>
                <a:close/>
                <a:moveTo>
                  <a:pt x="4112947" y="3677797"/>
                </a:moveTo>
                <a:lnTo>
                  <a:pt x="4033226" y="3677797"/>
                </a:lnTo>
                <a:lnTo>
                  <a:pt x="2136197" y="411762"/>
                </a:lnTo>
                <a:lnTo>
                  <a:pt x="239167" y="3677797"/>
                </a:lnTo>
                <a:lnTo>
                  <a:pt x="159444" y="3677797"/>
                </a:lnTo>
                <a:lnTo>
                  <a:pt x="2136196" y="274508"/>
                </a:lnTo>
                <a:close/>
                <a:moveTo>
                  <a:pt x="4272391" y="3677797"/>
                </a:moveTo>
                <a:lnTo>
                  <a:pt x="4192670" y="3677797"/>
                </a:lnTo>
                <a:lnTo>
                  <a:pt x="2136197" y="137255"/>
                </a:lnTo>
                <a:lnTo>
                  <a:pt x="79723" y="3677797"/>
                </a:lnTo>
                <a:lnTo>
                  <a:pt x="0" y="3677797"/>
                </a:lnTo>
                <a:lnTo>
                  <a:pt x="2136196" y="0"/>
                </a:lnTo>
                <a:close/>
              </a:path>
            </a:pathLst>
          </a:custGeom>
          <a:noFill/>
          <a:ln w="6350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任意多边形: 形状 72"/>
          <p:cNvSpPr/>
          <p:nvPr/>
        </p:nvSpPr>
        <p:spPr>
          <a:xfrm rot="5400000" flipH="1">
            <a:off x="-119243" y="4795657"/>
            <a:ext cx="2181586" cy="1943100"/>
          </a:xfrm>
          <a:custGeom>
            <a:avLst/>
            <a:gdLst>
              <a:gd name="connsiteX0" fmla="*/ 1575444 w 2181586"/>
              <a:gd name="connsiteY0" fmla="*/ 1943100 h 1943100"/>
              <a:gd name="connsiteX1" fmla="*/ 557392 w 2181586"/>
              <a:gd name="connsiteY1" fmla="*/ 725157 h 1943100"/>
              <a:gd name="connsiteX2" fmla="*/ 0 w 2181586"/>
              <a:gd name="connsiteY2" fmla="*/ 1391991 h 1943100"/>
              <a:gd name="connsiteX3" fmla="*/ 0 w 2181586"/>
              <a:gd name="connsiteY3" fmla="*/ 1464508 h 1943100"/>
              <a:gd name="connsiteX4" fmla="*/ 557393 w 2181586"/>
              <a:gd name="connsiteY4" fmla="*/ 797673 h 1943100"/>
              <a:gd name="connsiteX5" fmla="*/ 1514830 w 2181586"/>
              <a:gd name="connsiteY5" fmla="*/ 1943100 h 1943100"/>
              <a:gd name="connsiteX6" fmla="*/ 1696672 w 2181586"/>
              <a:gd name="connsiteY6" fmla="*/ 1943100 h 1943100"/>
              <a:gd name="connsiteX7" fmla="*/ 557392 w 2181586"/>
              <a:gd name="connsiteY7" fmla="*/ 580125 h 1943100"/>
              <a:gd name="connsiteX8" fmla="*/ 0 w 2181586"/>
              <a:gd name="connsiteY8" fmla="*/ 1246960 h 1943100"/>
              <a:gd name="connsiteX9" fmla="*/ 0 w 2181586"/>
              <a:gd name="connsiteY9" fmla="*/ 1319476 h 1943100"/>
              <a:gd name="connsiteX10" fmla="*/ 557393 w 2181586"/>
              <a:gd name="connsiteY10" fmla="*/ 652641 h 1943100"/>
              <a:gd name="connsiteX11" fmla="*/ 1636059 w 2181586"/>
              <a:gd name="connsiteY11" fmla="*/ 1943100 h 1943100"/>
              <a:gd name="connsiteX12" fmla="*/ 1817900 w 2181586"/>
              <a:gd name="connsiteY12" fmla="*/ 1943100 h 1943100"/>
              <a:gd name="connsiteX13" fmla="*/ 557392 w 2181586"/>
              <a:gd name="connsiteY13" fmla="*/ 435094 h 1943100"/>
              <a:gd name="connsiteX14" fmla="*/ 0 w 2181586"/>
              <a:gd name="connsiteY14" fmla="*/ 1101928 h 1943100"/>
              <a:gd name="connsiteX15" fmla="*/ 0 w 2181586"/>
              <a:gd name="connsiteY15" fmla="*/ 1174445 h 1943100"/>
              <a:gd name="connsiteX16" fmla="*/ 557393 w 2181586"/>
              <a:gd name="connsiteY16" fmla="*/ 507610 h 1943100"/>
              <a:gd name="connsiteX17" fmla="*/ 1757287 w 2181586"/>
              <a:gd name="connsiteY17" fmla="*/ 1943100 h 1943100"/>
              <a:gd name="connsiteX18" fmla="*/ 1939130 w 2181586"/>
              <a:gd name="connsiteY18" fmla="*/ 1943100 h 1943100"/>
              <a:gd name="connsiteX19" fmla="*/ 557392 w 2181586"/>
              <a:gd name="connsiteY19" fmla="*/ 290063 h 1943100"/>
              <a:gd name="connsiteX20" fmla="*/ 0 w 2181586"/>
              <a:gd name="connsiteY20" fmla="*/ 956897 h 1943100"/>
              <a:gd name="connsiteX21" fmla="*/ 0 w 2181586"/>
              <a:gd name="connsiteY21" fmla="*/ 1029414 h 1943100"/>
              <a:gd name="connsiteX22" fmla="*/ 557393 w 2181586"/>
              <a:gd name="connsiteY22" fmla="*/ 362579 h 1943100"/>
              <a:gd name="connsiteX23" fmla="*/ 1878516 w 2181586"/>
              <a:gd name="connsiteY23" fmla="*/ 1943100 h 1943100"/>
              <a:gd name="connsiteX24" fmla="*/ 2060358 w 2181586"/>
              <a:gd name="connsiteY24" fmla="*/ 1943100 h 1943100"/>
              <a:gd name="connsiteX25" fmla="*/ 557392 w 2181586"/>
              <a:gd name="connsiteY25" fmla="*/ 145032 h 1943100"/>
              <a:gd name="connsiteX26" fmla="*/ 0 w 2181586"/>
              <a:gd name="connsiteY26" fmla="*/ 811866 h 1943100"/>
              <a:gd name="connsiteX27" fmla="*/ 0 w 2181586"/>
              <a:gd name="connsiteY27" fmla="*/ 884382 h 1943100"/>
              <a:gd name="connsiteX28" fmla="*/ 557393 w 2181586"/>
              <a:gd name="connsiteY28" fmla="*/ 217547 h 1943100"/>
              <a:gd name="connsiteX29" fmla="*/ 1999744 w 2181586"/>
              <a:gd name="connsiteY29" fmla="*/ 1943100 h 1943100"/>
              <a:gd name="connsiteX30" fmla="*/ 2181586 w 2181586"/>
              <a:gd name="connsiteY30" fmla="*/ 1943100 h 1943100"/>
              <a:gd name="connsiteX31" fmla="*/ 557392 w 2181586"/>
              <a:gd name="connsiteY31" fmla="*/ 0 h 1943100"/>
              <a:gd name="connsiteX32" fmla="*/ 0 w 2181586"/>
              <a:gd name="connsiteY32" fmla="*/ 666835 h 1943100"/>
              <a:gd name="connsiteX33" fmla="*/ 0 w 2181586"/>
              <a:gd name="connsiteY33" fmla="*/ 739351 h 1943100"/>
              <a:gd name="connsiteX34" fmla="*/ 557393 w 2181586"/>
              <a:gd name="connsiteY34" fmla="*/ 72516 h 1943100"/>
              <a:gd name="connsiteX35" fmla="*/ 2120973 w 2181586"/>
              <a:gd name="connsiteY35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81586" h="1943100">
                <a:moveTo>
                  <a:pt x="1575444" y="1943100"/>
                </a:moveTo>
                <a:lnTo>
                  <a:pt x="557392" y="725157"/>
                </a:lnTo>
                <a:lnTo>
                  <a:pt x="0" y="1391991"/>
                </a:lnTo>
                <a:lnTo>
                  <a:pt x="0" y="1464508"/>
                </a:lnTo>
                <a:lnTo>
                  <a:pt x="557393" y="797673"/>
                </a:lnTo>
                <a:lnTo>
                  <a:pt x="1514830" y="1943100"/>
                </a:lnTo>
                <a:close/>
                <a:moveTo>
                  <a:pt x="1696672" y="1943100"/>
                </a:moveTo>
                <a:lnTo>
                  <a:pt x="557392" y="580125"/>
                </a:lnTo>
                <a:lnTo>
                  <a:pt x="0" y="1246960"/>
                </a:lnTo>
                <a:lnTo>
                  <a:pt x="0" y="1319476"/>
                </a:lnTo>
                <a:lnTo>
                  <a:pt x="557393" y="652641"/>
                </a:lnTo>
                <a:lnTo>
                  <a:pt x="1636059" y="1943100"/>
                </a:lnTo>
                <a:close/>
                <a:moveTo>
                  <a:pt x="1817900" y="1943100"/>
                </a:moveTo>
                <a:lnTo>
                  <a:pt x="557392" y="435094"/>
                </a:lnTo>
                <a:lnTo>
                  <a:pt x="0" y="1101928"/>
                </a:lnTo>
                <a:lnTo>
                  <a:pt x="0" y="1174445"/>
                </a:lnTo>
                <a:lnTo>
                  <a:pt x="557393" y="507610"/>
                </a:lnTo>
                <a:lnTo>
                  <a:pt x="1757287" y="1943100"/>
                </a:lnTo>
                <a:close/>
                <a:moveTo>
                  <a:pt x="1939130" y="1943100"/>
                </a:moveTo>
                <a:lnTo>
                  <a:pt x="557392" y="290063"/>
                </a:lnTo>
                <a:lnTo>
                  <a:pt x="0" y="956897"/>
                </a:lnTo>
                <a:lnTo>
                  <a:pt x="0" y="1029414"/>
                </a:lnTo>
                <a:lnTo>
                  <a:pt x="557393" y="362579"/>
                </a:lnTo>
                <a:lnTo>
                  <a:pt x="1878516" y="1943100"/>
                </a:lnTo>
                <a:close/>
                <a:moveTo>
                  <a:pt x="2060358" y="1943100"/>
                </a:moveTo>
                <a:lnTo>
                  <a:pt x="557392" y="145032"/>
                </a:lnTo>
                <a:lnTo>
                  <a:pt x="0" y="811866"/>
                </a:lnTo>
                <a:lnTo>
                  <a:pt x="0" y="884382"/>
                </a:lnTo>
                <a:lnTo>
                  <a:pt x="557393" y="217547"/>
                </a:lnTo>
                <a:lnTo>
                  <a:pt x="1999744" y="1943100"/>
                </a:lnTo>
                <a:close/>
                <a:moveTo>
                  <a:pt x="2181586" y="1943100"/>
                </a:moveTo>
                <a:lnTo>
                  <a:pt x="557392" y="0"/>
                </a:lnTo>
                <a:lnTo>
                  <a:pt x="0" y="666835"/>
                </a:lnTo>
                <a:lnTo>
                  <a:pt x="0" y="739351"/>
                </a:lnTo>
                <a:lnTo>
                  <a:pt x="557393" y="72516"/>
                </a:lnTo>
                <a:lnTo>
                  <a:pt x="2120973" y="1943100"/>
                </a:lnTo>
                <a:close/>
              </a:path>
            </a:pathLst>
          </a:custGeom>
          <a:noFill/>
          <a:ln w="1905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13184398" flipH="1">
            <a:off x="9834489" y="-1589793"/>
            <a:ext cx="18000" cy="4523362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>
          <a:xfrm rot="13184398" flipH="1">
            <a:off x="2832926" y="-1592256"/>
            <a:ext cx="180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: 形状 21"/>
          <p:cNvSpPr/>
          <p:nvPr/>
        </p:nvSpPr>
        <p:spPr>
          <a:xfrm rot="13184398" flipH="1">
            <a:off x="8633397" y="4821532"/>
            <a:ext cx="18000" cy="3780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: 形状 22"/>
          <p:cNvSpPr/>
          <p:nvPr/>
        </p:nvSpPr>
        <p:spPr>
          <a:xfrm rot="13184398" flipH="1">
            <a:off x="7613818" y="3378335"/>
            <a:ext cx="18000" cy="3168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 rot="13184398" flipH="1">
            <a:off x="3675460" y="3859206"/>
            <a:ext cx="180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1953260" y="-603250"/>
            <a:ext cx="8054975" cy="8064500"/>
          </a:xfrm>
          <a:prstGeom prst="diamond">
            <a:avLst/>
          </a:prstGeom>
          <a:solidFill>
            <a:srgbClr val="EEEEF0">
              <a:alpha val="8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66315" y="2832246"/>
            <a:ext cx="77520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spc="6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THANKS</a:t>
            </a:r>
            <a:endParaRPr lang="zh-CN" altLang="en-US" sz="6000" spc="6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A0B50A64-5FF3-42DF-8CB6-27060A2677C2}"/>
              </a:ext>
            </a:extLst>
          </p:cNvPr>
          <p:cNvSpPr/>
          <p:nvPr/>
        </p:nvSpPr>
        <p:spPr>
          <a:xfrm>
            <a:off x="5147035" y="40931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EAD2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6" name="TextBox 3">
            <a:hlinkClick r:id="rId2"/>
            <a:extLst>
              <a:ext uri="{FF2B5EF4-FFF2-40B4-BE49-F238E27FC236}">
                <a16:creationId xmlns:a16="http://schemas.microsoft.com/office/drawing/2014/main" id="{B96704F4-99B6-4364-9A8E-FC45829E9544}"/>
              </a:ext>
            </a:extLst>
          </p:cNvPr>
          <p:cNvSpPr txBox="1"/>
          <p:nvPr/>
        </p:nvSpPr>
        <p:spPr>
          <a:xfrm>
            <a:off x="3381079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8A603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8A603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82978" y="3089942"/>
            <a:ext cx="85188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AD2B8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AD2B8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AD2B8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rgbClr val="EAD2B8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rgbClr val="EAD2B8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EAD2B8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AD2B8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AA8462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A8462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AA8462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AA8462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AD2B8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AD2B8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AD2B8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AD2B8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AD2B8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AD2B8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AD2B8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AD2B8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AD2B8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9E65AB7C-73DA-4C83-AA9A-8308B3DADBE9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10ED2D36-0CE6-4597-A5A1-98C882866F0B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EAD2B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rgbClr val="EAD2B8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EAD2B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rgbClr val="EAD2B8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rgbClr val="EAD2B8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rgbClr val="EAD2B8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rgbClr val="EAD2B8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 dirty="0">
                <a:solidFill>
                  <a:srgbClr val="EAD2B8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rgbClr val="EAD2B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/>
        </p:nvSpPr>
        <p:spPr>
          <a:xfrm rot="13184398" flipH="1">
            <a:off x="5598308" y="-1186889"/>
            <a:ext cx="72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/>
        </p:nvSpPr>
        <p:spPr>
          <a:xfrm rot="13184398" flipH="1">
            <a:off x="9844041" y="-1586341"/>
            <a:ext cx="7200" cy="4523362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: 形状 33"/>
          <p:cNvSpPr/>
          <p:nvPr/>
        </p:nvSpPr>
        <p:spPr>
          <a:xfrm rot="13184398" flipH="1">
            <a:off x="7623370" y="3381787"/>
            <a:ext cx="7200" cy="3168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72945" y="621665"/>
            <a:ext cx="322897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01</a:t>
            </a:r>
            <a:endParaRPr lang="zh-CN" altLang="en-US" sz="16600" b="1" dirty="0">
              <a:solidFill>
                <a:srgbClr val="D5B898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 rot="15606436">
            <a:off x="7456170" y="732790"/>
            <a:ext cx="6225540" cy="4709795"/>
          </a:xfrm>
          <a:custGeom>
            <a:avLst/>
            <a:gdLst>
              <a:gd name="connsiteX0" fmla="*/ 3363098 w 3467473"/>
              <a:gd name="connsiteY0" fmla="*/ 1757782 h 2306723"/>
              <a:gd name="connsiteX1" fmla="*/ 3345702 w 3467473"/>
              <a:gd name="connsiteY1" fmla="*/ 1833779 h 2306723"/>
              <a:gd name="connsiteX2" fmla="*/ 2145810 w 3467473"/>
              <a:gd name="connsiteY2" fmla="*/ 651930 h 2306723"/>
              <a:gd name="connsiteX3" fmla="*/ 537073 w 3467473"/>
              <a:gd name="connsiteY3" fmla="*/ 2236475 h 2306723"/>
              <a:gd name="connsiteX4" fmla="*/ 460346 w 3467473"/>
              <a:gd name="connsiteY4" fmla="*/ 2218913 h 2306723"/>
              <a:gd name="connsiteX5" fmla="*/ 2145809 w 3467473"/>
              <a:gd name="connsiteY5" fmla="*/ 558797 h 2306723"/>
              <a:gd name="connsiteX6" fmla="*/ 3310911 w 3467473"/>
              <a:gd name="connsiteY6" fmla="*/ 1985776 h 2306723"/>
              <a:gd name="connsiteX7" fmla="*/ 2145810 w 3467473"/>
              <a:gd name="connsiteY7" fmla="*/ 838196 h 2306723"/>
              <a:gd name="connsiteX8" fmla="*/ 690522 w 3467473"/>
              <a:gd name="connsiteY8" fmla="*/ 2271599 h 2306723"/>
              <a:gd name="connsiteX9" fmla="*/ 613796 w 3467473"/>
              <a:gd name="connsiteY9" fmla="*/ 2254037 h 2306723"/>
              <a:gd name="connsiteX10" fmla="*/ 2145809 w 3467473"/>
              <a:gd name="connsiteY10" fmla="*/ 745063 h 2306723"/>
              <a:gd name="connsiteX11" fmla="*/ 3328306 w 3467473"/>
              <a:gd name="connsiteY11" fmla="*/ 1909780 h 2306723"/>
              <a:gd name="connsiteX12" fmla="*/ 3415286 w 3467473"/>
              <a:gd name="connsiteY12" fmla="*/ 1529784 h 2306723"/>
              <a:gd name="connsiteX13" fmla="*/ 2145810 w 3467473"/>
              <a:gd name="connsiteY13" fmla="*/ 279399 h 2306723"/>
              <a:gd name="connsiteX14" fmla="*/ 230175 w 3467473"/>
              <a:gd name="connsiteY14" fmla="*/ 2166227 h 2306723"/>
              <a:gd name="connsiteX15" fmla="*/ 153449 w 3467473"/>
              <a:gd name="connsiteY15" fmla="*/ 2148665 h 2306723"/>
              <a:gd name="connsiteX16" fmla="*/ 2145809 w 3467473"/>
              <a:gd name="connsiteY16" fmla="*/ 186266 h 2306723"/>
              <a:gd name="connsiteX17" fmla="*/ 3432681 w 3467473"/>
              <a:gd name="connsiteY17" fmla="*/ 1453787 h 2306723"/>
              <a:gd name="connsiteX18" fmla="*/ 3467473 w 3467473"/>
              <a:gd name="connsiteY18" fmla="*/ 1301790 h 2306723"/>
              <a:gd name="connsiteX19" fmla="*/ 3450077 w 3467473"/>
              <a:gd name="connsiteY19" fmla="*/ 1377787 h 2306723"/>
              <a:gd name="connsiteX20" fmla="*/ 2145810 w 3467473"/>
              <a:gd name="connsiteY20" fmla="*/ 93134 h 2306723"/>
              <a:gd name="connsiteX21" fmla="*/ 76725 w 3467473"/>
              <a:gd name="connsiteY21" fmla="*/ 2131103 h 2306723"/>
              <a:gd name="connsiteX22" fmla="*/ 0 w 3467473"/>
              <a:gd name="connsiteY22" fmla="*/ 2113541 h 2306723"/>
              <a:gd name="connsiteX23" fmla="*/ 2145809 w 3467473"/>
              <a:gd name="connsiteY23" fmla="*/ 0 h 2306723"/>
              <a:gd name="connsiteX24" fmla="*/ 3293515 w 3467473"/>
              <a:gd name="connsiteY24" fmla="*/ 2061776 h 2306723"/>
              <a:gd name="connsiteX25" fmla="*/ 3276119 w 3467473"/>
              <a:gd name="connsiteY25" fmla="*/ 2137773 h 2306723"/>
              <a:gd name="connsiteX26" fmla="*/ 2145810 w 3467473"/>
              <a:gd name="connsiteY26" fmla="*/ 1024462 h 2306723"/>
              <a:gd name="connsiteX27" fmla="*/ 843972 w 3467473"/>
              <a:gd name="connsiteY27" fmla="*/ 2306723 h 2306723"/>
              <a:gd name="connsiteX28" fmla="*/ 767245 w 3467473"/>
              <a:gd name="connsiteY28" fmla="*/ 2289161 h 2306723"/>
              <a:gd name="connsiteX29" fmla="*/ 2145809 w 3467473"/>
              <a:gd name="connsiteY29" fmla="*/ 931329 h 2306723"/>
              <a:gd name="connsiteX30" fmla="*/ 3397890 w 3467473"/>
              <a:gd name="connsiteY30" fmla="*/ 1605784 h 2306723"/>
              <a:gd name="connsiteX31" fmla="*/ 3380494 w 3467473"/>
              <a:gd name="connsiteY31" fmla="*/ 1681781 h 2306723"/>
              <a:gd name="connsiteX32" fmla="*/ 2145810 w 3467473"/>
              <a:gd name="connsiteY32" fmla="*/ 465665 h 2306723"/>
              <a:gd name="connsiteX33" fmla="*/ 383624 w 3467473"/>
              <a:gd name="connsiteY33" fmla="*/ 2201351 h 2306723"/>
              <a:gd name="connsiteX34" fmla="*/ 306897 w 3467473"/>
              <a:gd name="connsiteY34" fmla="*/ 2183789 h 2306723"/>
              <a:gd name="connsiteX35" fmla="*/ 2145809 w 3467473"/>
              <a:gd name="connsiteY35" fmla="*/ 372531 h 230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467473" h="2306723">
                <a:moveTo>
                  <a:pt x="3363098" y="1757782"/>
                </a:moveTo>
                <a:lnTo>
                  <a:pt x="3345702" y="1833779"/>
                </a:lnTo>
                <a:lnTo>
                  <a:pt x="2145810" y="651930"/>
                </a:lnTo>
                <a:lnTo>
                  <a:pt x="537073" y="2236475"/>
                </a:lnTo>
                <a:lnTo>
                  <a:pt x="460346" y="2218913"/>
                </a:lnTo>
                <a:lnTo>
                  <a:pt x="2145809" y="558797"/>
                </a:lnTo>
                <a:close/>
                <a:moveTo>
                  <a:pt x="3310911" y="1985776"/>
                </a:moveTo>
                <a:lnTo>
                  <a:pt x="2145810" y="838196"/>
                </a:lnTo>
                <a:lnTo>
                  <a:pt x="690522" y="2271599"/>
                </a:lnTo>
                <a:lnTo>
                  <a:pt x="613796" y="2254037"/>
                </a:lnTo>
                <a:lnTo>
                  <a:pt x="2145809" y="745063"/>
                </a:lnTo>
                <a:lnTo>
                  <a:pt x="3328306" y="1909780"/>
                </a:lnTo>
                <a:close/>
                <a:moveTo>
                  <a:pt x="3415286" y="1529784"/>
                </a:moveTo>
                <a:lnTo>
                  <a:pt x="2145810" y="279399"/>
                </a:lnTo>
                <a:lnTo>
                  <a:pt x="230175" y="2166227"/>
                </a:lnTo>
                <a:lnTo>
                  <a:pt x="153449" y="2148665"/>
                </a:lnTo>
                <a:lnTo>
                  <a:pt x="2145809" y="186266"/>
                </a:lnTo>
                <a:lnTo>
                  <a:pt x="3432681" y="1453787"/>
                </a:lnTo>
                <a:close/>
                <a:moveTo>
                  <a:pt x="3467473" y="1301790"/>
                </a:moveTo>
                <a:lnTo>
                  <a:pt x="3450077" y="1377787"/>
                </a:lnTo>
                <a:lnTo>
                  <a:pt x="2145810" y="93134"/>
                </a:lnTo>
                <a:lnTo>
                  <a:pt x="76725" y="2131103"/>
                </a:lnTo>
                <a:lnTo>
                  <a:pt x="0" y="2113541"/>
                </a:lnTo>
                <a:lnTo>
                  <a:pt x="2145809" y="0"/>
                </a:lnTo>
                <a:close/>
                <a:moveTo>
                  <a:pt x="3293515" y="2061776"/>
                </a:moveTo>
                <a:lnTo>
                  <a:pt x="3276119" y="2137773"/>
                </a:lnTo>
                <a:lnTo>
                  <a:pt x="2145810" y="1024462"/>
                </a:lnTo>
                <a:lnTo>
                  <a:pt x="843972" y="2306723"/>
                </a:lnTo>
                <a:lnTo>
                  <a:pt x="767245" y="2289161"/>
                </a:lnTo>
                <a:lnTo>
                  <a:pt x="2145809" y="931329"/>
                </a:lnTo>
                <a:close/>
                <a:moveTo>
                  <a:pt x="3397890" y="1605784"/>
                </a:moveTo>
                <a:lnTo>
                  <a:pt x="3380494" y="1681781"/>
                </a:lnTo>
                <a:lnTo>
                  <a:pt x="2145810" y="465665"/>
                </a:lnTo>
                <a:lnTo>
                  <a:pt x="383624" y="2201351"/>
                </a:lnTo>
                <a:lnTo>
                  <a:pt x="306897" y="2183789"/>
                </a:lnTo>
                <a:lnTo>
                  <a:pt x="2145809" y="372531"/>
                </a:lnTo>
                <a:close/>
              </a:path>
            </a:pathLst>
          </a:custGeom>
          <a:noFill/>
          <a:ln w="6350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6200000" flipV="1">
            <a:off x="-487428" y="4937970"/>
            <a:ext cx="2039158" cy="1064302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973090" y="2668558"/>
            <a:ext cx="6425880" cy="1353284"/>
            <a:chOff x="2409078" y="2440694"/>
            <a:chExt cx="3471851" cy="1353284"/>
          </a:xfrm>
        </p:grpSpPr>
        <p:sp>
          <p:nvSpPr>
            <p:cNvPr id="14" name="文本框 13"/>
            <p:cNvSpPr txBox="1"/>
            <p:nvPr/>
          </p:nvSpPr>
          <p:spPr>
            <a:xfrm>
              <a:off x="2409078" y="2440694"/>
              <a:ext cx="34718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gradFill>
                    <a:gsLst>
                      <a:gs pos="0">
                        <a:srgbClr val="EAD9C5"/>
                      </a:gs>
                      <a:gs pos="100000">
                        <a:schemeClr val="bg1"/>
                      </a:gs>
                    </a:gsLst>
                    <a:lin ang="16200000" scaled="0"/>
                  </a:gradFill>
                  <a:cs typeface="+mn-ea"/>
                  <a:sym typeface="+mn-lt"/>
                </a:rPr>
                <a:t>Add title text</a:t>
              </a:r>
              <a:endParaRPr lang="zh-CN" altLang="en-US" sz="6000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29701" y="3455424"/>
              <a:ext cx="2840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1600" b="1" dirty="0">
                  <a:solidFill>
                    <a:srgbClr val="D5B898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7" name="任意多边形: 形状 36"/>
          <p:cNvSpPr/>
          <p:nvPr/>
        </p:nvSpPr>
        <p:spPr>
          <a:xfrm rot="13184398" flipH="1">
            <a:off x="3349519" y="3993848"/>
            <a:ext cx="7200" cy="2592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43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Add title text</a:t>
            </a:r>
            <a:endParaRPr lang="zh-CN" altLang="en-US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75420" y="1346482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EAD2B8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EAD2B8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87144" y="1747048"/>
            <a:ext cx="2415743" cy="84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bg1">
                    <a:alpha val="9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ts val="2000"/>
              </a:lnSpc>
            </a:pPr>
            <a:endParaRPr lang="en-US" altLang="zh-CN" sz="1400" dirty="0">
              <a:solidFill>
                <a:schemeClr val="bg1">
                  <a:alpha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75420" y="2948282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EAD2B8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EAD2B8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87144" y="3348848"/>
            <a:ext cx="2600437" cy="84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bg1">
                    <a:alpha val="9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ts val="2000"/>
              </a:lnSpc>
            </a:pPr>
            <a:endParaRPr lang="en-US" altLang="zh-CN" sz="1400" dirty="0">
              <a:solidFill>
                <a:schemeClr val="bg1">
                  <a:alpha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75420" y="4550082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EAD2B8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EAD2B8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087144" y="4950648"/>
            <a:ext cx="2600437" cy="84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bg1">
                    <a:alpha val="9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ts val="2000"/>
              </a:lnSpc>
            </a:pPr>
            <a:endParaRPr lang="en-US" altLang="zh-CN" sz="1400" dirty="0">
              <a:solidFill>
                <a:schemeClr val="bg1">
                  <a:alpha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28839" y="1813746"/>
            <a:ext cx="3700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8840" y="3098169"/>
            <a:ext cx="3586406" cy="84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1" name="矩形 10"/>
          <p:cNvSpPr/>
          <p:nvPr/>
        </p:nvSpPr>
        <p:spPr>
          <a:xfrm>
            <a:off x="1133142" y="2827344"/>
            <a:ext cx="1714550" cy="45719"/>
          </a:xfrm>
          <a:prstGeom prst="rect">
            <a:avLst/>
          </a:prstGeom>
          <a:solidFill>
            <a:srgbClr val="B49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32655" y="4656389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alpha val="9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600" dirty="0">
                <a:solidFill>
                  <a:schemeClr val="bg1">
                    <a:alpha val="90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schemeClr val="bg1">
                  <a:alpha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38700" y="1708150"/>
            <a:ext cx="3029585" cy="382206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38700" y="3943350"/>
            <a:ext cx="2675890" cy="159004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3000">
                <a:schemeClr val="tx1">
                  <a:alpha val="50000"/>
                </a:schemeClr>
              </a:gs>
              <a:gs pos="100000">
                <a:schemeClr val="tx1">
                  <a:alpha val="9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斜纹 16"/>
          <p:cNvSpPr/>
          <p:nvPr/>
        </p:nvSpPr>
        <p:spPr>
          <a:xfrm>
            <a:off x="8151423" y="1346005"/>
            <a:ext cx="757209" cy="757209"/>
          </a:xfrm>
          <a:prstGeom prst="diagStripe">
            <a:avLst/>
          </a:prstGeom>
          <a:solidFill>
            <a:srgbClr val="B49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1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8" name="斜纹 17"/>
          <p:cNvSpPr/>
          <p:nvPr/>
        </p:nvSpPr>
        <p:spPr>
          <a:xfrm>
            <a:off x="8151423" y="2965266"/>
            <a:ext cx="757209" cy="757209"/>
          </a:xfrm>
          <a:prstGeom prst="diagStripe">
            <a:avLst/>
          </a:prstGeom>
          <a:solidFill>
            <a:srgbClr val="B49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2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9" name="斜纹 18"/>
          <p:cNvSpPr/>
          <p:nvPr/>
        </p:nvSpPr>
        <p:spPr>
          <a:xfrm>
            <a:off x="8151423" y="4586670"/>
            <a:ext cx="757209" cy="757209"/>
          </a:xfrm>
          <a:prstGeom prst="diagStripe">
            <a:avLst/>
          </a:prstGeom>
          <a:solidFill>
            <a:srgbClr val="B49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3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20" name="直角三角形 19"/>
          <p:cNvSpPr/>
          <p:nvPr/>
        </p:nvSpPr>
        <p:spPr>
          <a:xfrm>
            <a:off x="7404735" y="1703705"/>
            <a:ext cx="463550" cy="39116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直角三角形 20"/>
          <p:cNvSpPr/>
          <p:nvPr/>
        </p:nvSpPr>
        <p:spPr>
          <a:xfrm flipH="1" flipV="1">
            <a:off x="7404735" y="1707515"/>
            <a:ext cx="463550" cy="391160"/>
          </a:xfrm>
          <a:prstGeom prst="rtTriangle">
            <a:avLst/>
          </a:prstGeom>
          <a:solidFill>
            <a:srgbClr val="1B1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47" grpId="0"/>
      <p:bldP spid="9" grpId="0"/>
      <p:bldP spid="10" grpId="0"/>
      <p:bldP spid="11" grpId="0" animBg="1"/>
      <p:bldP spid="13" grpId="0"/>
      <p:bldP spid="15" grpId="0" bldLvl="0" animBg="1"/>
      <p:bldP spid="16" grpId="0" bldLvl="0" animBg="1"/>
      <p:bldP spid="17" grpId="0" animBg="1"/>
      <p:bldP spid="18" grpId="0" animBg="1"/>
      <p:bldP spid="19" grpId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43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Add title text</a:t>
            </a:r>
            <a:endParaRPr lang="zh-CN" altLang="en-US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 rot="17100000">
            <a:off x="2293975" y="1884835"/>
            <a:ext cx="1664895" cy="1307790"/>
            <a:chOff x="5384801" y="2874888"/>
            <a:chExt cx="1422919" cy="1117675"/>
          </a:xfrm>
          <a:gradFill>
            <a:gsLst>
              <a:gs pos="0">
                <a:srgbClr val="6D3AAF"/>
              </a:gs>
              <a:gs pos="30000">
                <a:srgbClr val="1A128F">
                  <a:alpha val="58000"/>
                </a:srgbClr>
              </a:gs>
              <a:gs pos="60000">
                <a:srgbClr val="256AAE"/>
              </a:gs>
              <a:gs pos="84000">
                <a:srgbClr val="95AEB8">
                  <a:alpha val="78000"/>
                </a:srgb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0"/>
          </a:gradFill>
        </p:grpSpPr>
        <p:sp>
          <p:nvSpPr>
            <p:cNvPr id="23" name="Freeform 1039"/>
            <p:cNvSpPr/>
            <p:nvPr/>
          </p:nvSpPr>
          <p:spPr bwMode="auto">
            <a:xfrm>
              <a:off x="5384801" y="3074988"/>
              <a:ext cx="1176338" cy="917575"/>
            </a:xfrm>
            <a:custGeom>
              <a:avLst/>
              <a:gdLst>
                <a:gd name="T0" fmla="*/ 265 w 741"/>
                <a:gd name="T1" fmla="*/ 0 h 578"/>
                <a:gd name="T2" fmla="*/ 0 w 741"/>
                <a:gd name="T3" fmla="*/ 155 h 578"/>
                <a:gd name="T4" fmla="*/ 58 w 741"/>
                <a:gd name="T5" fmla="*/ 456 h 578"/>
                <a:gd name="T6" fmla="*/ 741 w 741"/>
                <a:gd name="T7" fmla="*/ 578 h 578"/>
                <a:gd name="T8" fmla="*/ 265 w 741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578">
                  <a:moveTo>
                    <a:pt x="265" y="0"/>
                  </a:moveTo>
                  <a:lnTo>
                    <a:pt x="0" y="155"/>
                  </a:lnTo>
                  <a:lnTo>
                    <a:pt x="58" y="456"/>
                  </a:lnTo>
                  <a:lnTo>
                    <a:pt x="741" y="578"/>
                  </a:ln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040"/>
            <p:cNvSpPr/>
            <p:nvPr/>
          </p:nvSpPr>
          <p:spPr bwMode="auto">
            <a:xfrm>
              <a:off x="5384801" y="3074988"/>
              <a:ext cx="1176338" cy="917575"/>
            </a:xfrm>
            <a:custGeom>
              <a:avLst/>
              <a:gdLst>
                <a:gd name="T0" fmla="*/ 265 w 741"/>
                <a:gd name="T1" fmla="*/ 0 h 578"/>
                <a:gd name="T2" fmla="*/ 0 w 741"/>
                <a:gd name="T3" fmla="*/ 155 h 578"/>
                <a:gd name="T4" fmla="*/ 58 w 741"/>
                <a:gd name="T5" fmla="*/ 456 h 578"/>
                <a:gd name="T6" fmla="*/ 741 w 741"/>
                <a:gd name="T7" fmla="*/ 578 h 578"/>
                <a:gd name="T8" fmla="*/ 265 w 741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578">
                  <a:moveTo>
                    <a:pt x="265" y="0"/>
                  </a:moveTo>
                  <a:lnTo>
                    <a:pt x="0" y="155"/>
                  </a:lnTo>
                  <a:lnTo>
                    <a:pt x="58" y="456"/>
                  </a:lnTo>
                  <a:lnTo>
                    <a:pt x="741" y="578"/>
                  </a:lnTo>
                  <a:lnTo>
                    <a:pt x="265" y="0"/>
                  </a:lnTo>
                </a:path>
              </a:pathLst>
            </a:custGeom>
            <a:gradFill>
              <a:gsLst>
                <a:gs pos="0">
                  <a:srgbClr val="B49374"/>
                </a:gs>
                <a:gs pos="100000">
                  <a:srgbClr val="EAD2B8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041"/>
            <p:cNvSpPr>
              <a:spLocks noEditPoints="1"/>
            </p:cNvSpPr>
            <p:nvPr/>
          </p:nvSpPr>
          <p:spPr bwMode="auto">
            <a:xfrm>
              <a:off x="5569470" y="2874888"/>
              <a:ext cx="1238250" cy="965200"/>
            </a:xfrm>
            <a:custGeom>
              <a:avLst/>
              <a:gdLst>
                <a:gd name="T0" fmla="*/ 0 w 780"/>
                <a:gd name="T1" fmla="*/ 164 h 608"/>
                <a:gd name="T2" fmla="*/ 279 w 780"/>
                <a:gd name="T3" fmla="*/ 0 h 608"/>
                <a:gd name="T4" fmla="*/ 780 w 780"/>
                <a:gd name="T5" fmla="*/ 608 h 608"/>
                <a:gd name="T6" fmla="*/ 62 w 780"/>
                <a:gd name="T7" fmla="*/ 479 h 608"/>
                <a:gd name="T8" fmla="*/ 0 w 780"/>
                <a:gd name="T9" fmla="*/ 164 h 608"/>
                <a:gd name="T10" fmla="*/ 274 w 780"/>
                <a:gd name="T11" fmla="*/ 29 h 608"/>
                <a:gd name="T12" fmla="*/ 25 w 780"/>
                <a:gd name="T13" fmla="*/ 175 h 608"/>
                <a:gd name="T14" fmla="*/ 81 w 780"/>
                <a:gd name="T15" fmla="*/ 460 h 608"/>
                <a:gd name="T16" fmla="*/ 726 w 780"/>
                <a:gd name="T17" fmla="*/ 577 h 608"/>
                <a:gd name="T18" fmla="*/ 274 w 780"/>
                <a:gd name="T19" fmla="*/ 29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0" h="608">
                  <a:moveTo>
                    <a:pt x="0" y="164"/>
                  </a:moveTo>
                  <a:lnTo>
                    <a:pt x="279" y="0"/>
                  </a:lnTo>
                  <a:lnTo>
                    <a:pt x="780" y="608"/>
                  </a:lnTo>
                  <a:lnTo>
                    <a:pt x="62" y="479"/>
                  </a:lnTo>
                  <a:lnTo>
                    <a:pt x="0" y="164"/>
                  </a:lnTo>
                  <a:close/>
                  <a:moveTo>
                    <a:pt x="274" y="29"/>
                  </a:moveTo>
                  <a:lnTo>
                    <a:pt x="25" y="175"/>
                  </a:lnTo>
                  <a:lnTo>
                    <a:pt x="81" y="460"/>
                  </a:lnTo>
                  <a:lnTo>
                    <a:pt x="726" y="577"/>
                  </a:lnTo>
                  <a:lnTo>
                    <a:pt x="274" y="29"/>
                  </a:lnTo>
                  <a:close/>
                </a:path>
              </a:pathLst>
            </a:custGeom>
            <a:solidFill>
              <a:srgbClr val="EAD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042"/>
            <p:cNvSpPr/>
            <p:nvPr/>
          </p:nvSpPr>
          <p:spPr bwMode="auto">
            <a:xfrm>
              <a:off x="5991745" y="2893938"/>
              <a:ext cx="784225" cy="936625"/>
            </a:xfrm>
            <a:custGeom>
              <a:avLst/>
              <a:gdLst>
                <a:gd name="T0" fmla="*/ 0 w 494"/>
                <a:gd name="T1" fmla="*/ 4 h 590"/>
                <a:gd name="T2" fmla="*/ 21 w 494"/>
                <a:gd name="T3" fmla="*/ 0 h 590"/>
                <a:gd name="T4" fmla="*/ 81 w 494"/>
                <a:gd name="T5" fmla="*/ 307 h 590"/>
                <a:gd name="T6" fmla="*/ 494 w 494"/>
                <a:gd name="T7" fmla="*/ 572 h 590"/>
                <a:gd name="T8" fmla="*/ 481 w 494"/>
                <a:gd name="T9" fmla="*/ 590 h 590"/>
                <a:gd name="T10" fmla="*/ 61 w 494"/>
                <a:gd name="T11" fmla="*/ 321 h 590"/>
                <a:gd name="T12" fmla="*/ 0 w 494"/>
                <a:gd name="T13" fmla="*/ 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590">
                  <a:moveTo>
                    <a:pt x="0" y="4"/>
                  </a:moveTo>
                  <a:lnTo>
                    <a:pt x="21" y="0"/>
                  </a:lnTo>
                  <a:lnTo>
                    <a:pt x="81" y="307"/>
                  </a:lnTo>
                  <a:lnTo>
                    <a:pt x="494" y="572"/>
                  </a:lnTo>
                  <a:lnTo>
                    <a:pt x="481" y="590"/>
                  </a:lnTo>
                  <a:lnTo>
                    <a:pt x="61" y="32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D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043"/>
            <p:cNvSpPr/>
            <p:nvPr/>
          </p:nvSpPr>
          <p:spPr bwMode="auto">
            <a:xfrm>
              <a:off x="5672138" y="3368675"/>
              <a:ext cx="438150" cy="258763"/>
            </a:xfrm>
            <a:custGeom>
              <a:avLst/>
              <a:gdLst>
                <a:gd name="T0" fmla="*/ 0 w 276"/>
                <a:gd name="T1" fmla="*/ 144 h 163"/>
                <a:gd name="T2" fmla="*/ 266 w 276"/>
                <a:gd name="T3" fmla="*/ 0 h 163"/>
                <a:gd name="T4" fmla="*/ 276 w 276"/>
                <a:gd name="T5" fmla="*/ 20 h 163"/>
                <a:gd name="T6" fmla="*/ 9 w 276"/>
                <a:gd name="T7" fmla="*/ 163 h 163"/>
                <a:gd name="T8" fmla="*/ 0 w 276"/>
                <a:gd name="T9" fmla="*/ 14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63">
                  <a:moveTo>
                    <a:pt x="0" y="144"/>
                  </a:moveTo>
                  <a:lnTo>
                    <a:pt x="266" y="0"/>
                  </a:lnTo>
                  <a:lnTo>
                    <a:pt x="276" y="20"/>
                  </a:lnTo>
                  <a:lnTo>
                    <a:pt x="9" y="163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AD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077720" y="3810318"/>
            <a:ext cx="1981200" cy="711200"/>
            <a:chOff x="2408" y="3190"/>
            <a:chExt cx="3120" cy="1121"/>
          </a:xfrm>
        </p:grpSpPr>
        <p:sp>
          <p:nvSpPr>
            <p:cNvPr id="2050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b" anchorCtr="1"/>
            <a:lstStyle/>
            <a:p>
              <a:pPr algn="ctr" eaLnBrk="1" hangingPunct="1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50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1"/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41875" y="3810318"/>
            <a:ext cx="1981200" cy="711200"/>
            <a:chOff x="2408" y="3190"/>
            <a:chExt cx="3120" cy="1121"/>
          </a:xfrm>
        </p:grpSpPr>
        <p:sp>
          <p:nvSpPr>
            <p:cNvPr id="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b" anchorCtr="1"/>
            <a:lstStyle/>
            <a:p>
              <a:pPr algn="ctr" eaLnBrk="1" hangingPunct="1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1"/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81290" y="3810318"/>
            <a:ext cx="1981200" cy="711200"/>
            <a:chOff x="2408" y="3190"/>
            <a:chExt cx="3120" cy="1121"/>
          </a:xfrm>
        </p:grpSpPr>
        <p:sp>
          <p:nvSpPr>
            <p:cNvPr id="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b" anchorCtr="1"/>
            <a:lstStyle/>
            <a:p>
              <a:pPr algn="ctr" eaLnBrk="1" hangingPunct="1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1"/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7100000">
            <a:off x="4917795" y="1746405"/>
            <a:ext cx="1664895" cy="1307790"/>
            <a:chOff x="5384801" y="2874888"/>
            <a:chExt cx="1422919" cy="1117675"/>
          </a:xfrm>
          <a:gradFill>
            <a:gsLst>
              <a:gs pos="0">
                <a:srgbClr val="6D3AAF"/>
              </a:gs>
              <a:gs pos="30000">
                <a:srgbClr val="1A128F">
                  <a:alpha val="58000"/>
                </a:srgbClr>
              </a:gs>
              <a:gs pos="60000">
                <a:srgbClr val="256AAE"/>
              </a:gs>
              <a:gs pos="84000">
                <a:srgbClr val="95AEB8">
                  <a:alpha val="78000"/>
                </a:srgb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0"/>
          </a:gradFill>
        </p:grpSpPr>
        <p:sp>
          <p:nvSpPr>
            <p:cNvPr id="11" name="Freeform 1039"/>
            <p:cNvSpPr/>
            <p:nvPr/>
          </p:nvSpPr>
          <p:spPr bwMode="auto">
            <a:xfrm>
              <a:off x="5384801" y="3074988"/>
              <a:ext cx="1176338" cy="917575"/>
            </a:xfrm>
            <a:custGeom>
              <a:avLst/>
              <a:gdLst>
                <a:gd name="T0" fmla="*/ 265 w 741"/>
                <a:gd name="T1" fmla="*/ 0 h 578"/>
                <a:gd name="T2" fmla="*/ 0 w 741"/>
                <a:gd name="T3" fmla="*/ 155 h 578"/>
                <a:gd name="T4" fmla="*/ 58 w 741"/>
                <a:gd name="T5" fmla="*/ 456 h 578"/>
                <a:gd name="T6" fmla="*/ 741 w 741"/>
                <a:gd name="T7" fmla="*/ 578 h 578"/>
                <a:gd name="T8" fmla="*/ 265 w 741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578">
                  <a:moveTo>
                    <a:pt x="265" y="0"/>
                  </a:moveTo>
                  <a:lnTo>
                    <a:pt x="0" y="155"/>
                  </a:lnTo>
                  <a:lnTo>
                    <a:pt x="58" y="456"/>
                  </a:lnTo>
                  <a:lnTo>
                    <a:pt x="741" y="578"/>
                  </a:ln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040"/>
            <p:cNvSpPr/>
            <p:nvPr/>
          </p:nvSpPr>
          <p:spPr bwMode="auto">
            <a:xfrm>
              <a:off x="5384801" y="3074988"/>
              <a:ext cx="1176338" cy="917575"/>
            </a:xfrm>
            <a:custGeom>
              <a:avLst/>
              <a:gdLst>
                <a:gd name="T0" fmla="*/ 265 w 741"/>
                <a:gd name="T1" fmla="*/ 0 h 578"/>
                <a:gd name="T2" fmla="*/ 0 w 741"/>
                <a:gd name="T3" fmla="*/ 155 h 578"/>
                <a:gd name="T4" fmla="*/ 58 w 741"/>
                <a:gd name="T5" fmla="*/ 456 h 578"/>
                <a:gd name="T6" fmla="*/ 741 w 741"/>
                <a:gd name="T7" fmla="*/ 578 h 578"/>
                <a:gd name="T8" fmla="*/ 265 w 741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578">
                  <a:moveTo>
                    <a:pt x="265" y="0"/>
                  </a:moveTo>
                  <a:lnTo>
                    <a:pt x="0" y="155"/>
                  </a:lnTo>
                  <a:lnTo>
                    <a:pt x="58" y="456"/>
                  </a:lnTo>
                  <a:lnTo>
                    <a:pt x="741" y="578"/>
                  </a:lnTo>
                  <a:lnTo>
                    <a:pt x="265" y="0"/>
                  </a:lnTo>
                </a:path>
              </a:pathLst>
            </a:custGeom>
            <a:gradFill>
              <a:gsLst>
                <a:gs pos="0">
                  <a:srgbClr val="B49374"/>
                </a:gs>
                <a:gs pos="100000">
                  <a:srgbClr val="EAD2B8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041"/>
            <p:cNvSpPr>
              <a:spLocks noEditPoints="1"/>
            </p:cNvSpPr>
            <p:nvPr/>
          </p:nvSpPr>
          <p:spPr bwMode="auto">
            <a:xfrm>
              <a:off x="5569470" y="2874888"/>
              <a:ext cx="1238250" cy="965200"/>
            </a:xfrm>
            <a:custGeom>
              <a:avLst/>
              <a:gdLst>
                <a:gd name="T0" fmla="*/ 0 w 780"/>
                <a:gd name="T1" fmla="*/ 164 h 608"/>
                <a:gd name="T2" fmla="*/ 279 w 780"/>
                <a:gd name="T3" fmla="*/ 0 h 608"/>
                <a:gd name="T4" fmla="*/ 780 w 780"/>
                <a:gd name="T5" fmla="*/ 608 h 608"/>
                <a:gd name="T6" fmla="*/ 62 w 780"/>
                <a:gd name="T7" fmla="*/ 479 h 608"/>
                <a:gd name="T8" fmla="*/ 0 w 780"/>
                <a:gd name="T9" fmla="*/ 164 h 608"/>
                <a:gd name="T10" fmla="*/ 274 w 780"/>
                <a:gd name="T11" fmla="*/ 29 h 608"/>
                <a:gd name="T12" fmla="*/ 25 w 780"/>
                <a:gd name="T13" fmla="*/ 175 h 608"/>
                <a:gd name="T14" fmla="*/ 81 w 780"/>
                <a:gd name="T15" fmla="*/ 460 h 608"/>
                <a:gd name="T16" fmla="*/ 726 w 780"/>
                <a:gd name="T17" fmla="*/ 577 h 608"/>
                <a:gd name="T18" fmla="*/ 274 w 780"/>
                <a:gd name="T19" fmla="*/ 29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0" h="608">
                  <a:moveTo>
                    <a:pt x="0" y="164"/>
                  </a:moveTo>
                  <a:lnTo>
                    <a:pt x="279" y="0"/>
                  </a:lnTo>
                  <a:lnTo>
                    <a:pt x="780" y="608"/>
                  </a:lnTo>
                  <a:lnTo>
                    <a:pt x="62" y="479"/>
                  </a:lnTo>
                  <a:lnTo>
                    <a:pt x="0" y="164"/>
                  </a:lnTo>
                  <a:close/>
                  <a:moveTo>
                    <a:pt x="274" y="29"/>
                  </a:moveTo>
                  <a:lnTo>
                    <a:pt x="25" y="175"/>
                  </a:lnTo>
                  <a:lnTo>
                    <a:pt x="81" y="460"/>
                  </a:lnTo>
                  <a:lnTo>
                    <a:pt x="726" y="577"/>
                  </a:lnTo>
                  <a:lnTo>
                    <a:pt x="274" y="29"/>
                  </a:lnTo>
                  <a:close/>
                </a:path>
              </a:pathLst>
            </a:custGeom>
            <a:solidFill>
              <a:srgbClr val="EAD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042"/>
            <p:cNvSpPr/>
            <p:nvPr/>
          </p:nvSpPr>
          <p:spPr bwMode="auto">
            <a:xfrm>
              <a:off x="5991745" y="2893938"/>
              <a:ext cx="784225" cy="936625"/>
            </a:xfrm>
            <a:custGeom>
              <a:avLst/>
              <a:gdLst>
                <a:gd name="T0" fmla="*/ 0 w 494"/>
                <a:gd name="T1" fmla="*/ 4 h 590"/>
                <a:gd name="T2" fmla="*/ 21 w 494"/>
                <a:gd name="T3" fmla="*/ 0 h 590"/>
                <a:gd name="T4" fmla="*/ 81 w 494"/>
                <a:gd name="T5" fmla="*/ 307 h 590"/>
                <a:gd name="T6" fmla="*/ 494 w 494"/>
                <a:gd name="T7" fmla="*/ 572 h 590"/>
                <a:gd name="T8" fmla="*/ 481 w 494"/>
                <a:gd name="T9" fmla="*/ 590 h 590"/>
                <a:gd name="T10" fmla="*/ 61 w 494"/>
                <a:gd name="T11" fmla="*/ 321 h 590"/>
                <a:gd name="T12" fmla="*/ 0 w 494"/>
                <a:gd name="T13" fmla="*/ 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590">
                  <a:moveTo>
                    <a:pt x="0" y="4"/>
                  </a:moveTo>
                  <a:lnTo>
                    <a:pt x="21" y="0"/>
                  </a:lnTo>
                  <a:lnTo>
                    <a:pt x="81" y="307"/>
                  </a:lnTo>
                  <a:lnTo>
                    <a:pt x="494" y="572"/>
                  </a:lnTo>
                  <a:lnTo>
                    <a:pt x="481" y="590"/>
                  </a:lnTo>
                  <a:lnTo>
                    <a:pt x="61" y="32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D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043"/>
            <p:cNvSpPr/>
            <p:nvPr/>
          </p:nvSpPr>
          <p:spPr bwMode="auto">
            <a:xfrm>
              <a:off x="5672138" y="3368675"/>
              <a:ext cx="438150" cy="258763"/>
            </a:xfrm>
            <a:custGeom>
              <a:avLst/>
              <a:gdLst>
                <a:gd name="T0" fmla="*/ 0 w 276"/>
                <a:gd name="T1" fmla="*/ 144 h 163"/>
                <a:gd name="T2" fmla="*/ 266 w 276"/>
                <a:gd name="T3" fmla="*/ 0 h 163"/>
                <a:gd name="T4" fmla="*/ 276 w 276"/>
                <a:gd name="T5" fmla="*/ 20 h 163"/>
                <a:gd name="T6" fmla="*/ 9 w 276"/>
                <a:gd name="T7" fmla="*/ 163 h 163"/>
                <a:gd name="T8" fmla="*/ 0 w 276"/>
                <a:gd name="T9" fmla="*/ 14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63">
                  <a:moveTo>
                    <a:pt x="0" y="144"/>
                  </a:moveTo>
                  <a:lnTo>
                    <a:pt x="266" y="0"/>
                  </a:lnTo>
                  <a:lnTo>
                    <a:pt x="276" y="20"/>
                  </a:lnTo>
                  <a:lnTo>
                    <a:pt x="9" y="163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AD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17100000">
            <a:off x="7928965" y="1704495"/>
            <a:ext cx="1664895" cy="1307790"/>
            <a:chOff x="5384801" y="2874888"/>
            <a:chExt cx="1422919" cy="1117675"/>
          </a:xfrm>
          <a:gradFill>
            <a:gsLst>
              <a:gs pos="0">
                <a:srgbClr val="6D3AAF"/>
              </a:gs>
              <a:gs pos="30000">
                <a:srgbClr val="1A128F">
                  <a:alpha val="58000"/>
                </a:srgbClr>
              </a:gs>
              <a:gs pos="60000">
                <a:srgbClr val="256AAE"/>
              </a:gs>
              <a:gs pos="84000">
                <a:srgbClr val="95AEB8">
                  <a:alpha val="78000"/>
                </a:srgb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0"/>
          </a:gradFill>
        </p:grpSpPr>
        <p:sp>
          <p:nvSpPr>
            <p:cNvPr id="18" name="Freeform 1039"/>
            <p:cNvSpPr/>
            <p:nvPr/>
          </p:nvSpPr>
          <p:spPr bwMode="auto">
            <a:xfrm>
              <a:off x="5384801" y="3074988"/>
              <a:ext cx="1176338" cy="917575"/>
            </a:xfrm>
            <a:custGeom>
              <a:avLst/>
              <a:gdLst>
                <a:gd name="T0" fmla="*/ 265 w 741"/>
                <a:gd name="T1" fmla="*/ 0 h 578"/>
                <a:gd name="T2" fmla="*/ 0 w 741"/>
                <a:gd name="T3" fmla="*/ 155 h 578"/>
                <a:gd name="T4" fmla="*/ 58 w 741"/>
                <a:gd name="T5" fmla="*/ 456 h 578"/>
                <a:gd name="T6" fmla="*/ 741 w 741"/>
                <a:gd name="T7" fmla="*/ 578 h 578"/>
                <a:gd name="T8" fmla="*/ 265 w 741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578">
                  <a:moveTo>
                    <a:pt x="265" y="0"/>
                  </a:moveTo>
                  <a:lnTo>
                    <a:pt x="0" y="155"/>
                  </a:lnTo>
                  <a:lnTo>
                    <a:pt x="58" y="456"/>
                  </a:lnTo>
                  <a:lnTo>
                    <a:pt x="741" y="578"/>
                  </a:ln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040"/>
            <p:cNvSpPr/>
            <p:nvPr/>
          </p:nvSpPr>
          <p:spPr bwMode="auto">
            <a:xfrm>
              <a:off x="5384801" y="3074988"/>
              <a:ext cx="1176338" cy="917575"/>
            </a:xfrm>
            <a:custGeom>
              <a:avLst/>
              <a:gdLst>
                <a:gd name="T0" fmla="*/ 265 w 741"/>
                <a:gd name="T1" fmla="*/ 0 h 578"/>
                <a:gd name="T2" fmla="*/ 0 w 741"/>
                <a:gd name="T3" fmla="*/ 155 h 578"/>
                <a:gd name="T4" fmla="*/ 58 w 741"/>
                <a:gd name="T5" fmla="*/ 456 h 578"/>
                <a:gd name="T6" fmla="*/ 741 w 741"/>
                <a:gd name="T7" fmla="*/ 578 h 578"/>
                <a:gd name="T8" fmla="*/ 265 w 741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578">
                  <a:moveTo>
                    <a:pt x="265" y="0"/>
                  </a:moveTo>
                  <a:lnTo>
                    <a:pt x="0" y="155"/>
                  </a:lnTo>
                  <a:lnTo>
                    <a:pt x="58" y="456"/>
                  </a:lnTo>
                  <a:lnTo>
                    <a:pt x="741" y="578"/>
                  </a:lnTo>
                  <a:lnTo>
                    <a:pt x="265" y="0"/>
                  </a:lnTo>
                </a:path>
              </a:pathLst>
            </a:custGeom>
            <a:gradFill>
              <a:gsLst>
                <a:gs pos="0">
                  <a:srgbClr val="B49374"/>
                </a:gs>
                <a:gs pos="100000">
                  <a:srgbClr val="EAD2B8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041"/>
            <p:cNvSpPr>
              <a:spLocks noEditPoints="1"/>
            </p:cNvSpPr>
            <p:nvPr/>
          </p:nvSpPr>
          <p:spPr bwMode="auto">
            <a:xfrm>
              <a:off x="5569470" y="2874888"/>
              <a:ext cx="1238250" cy="965200"/>
            </a:xfrm>
            <a:custGeom>
              <a:avLst/>
              <a:gdLst>
                <a:gd name="T0" fmla="*/ 0 w 780"/>
                <a:gd name="T1" fmla="*/ 164 h 608"/>
                <a:gd name="T2" fmla="*/ 279 w 780"/>
                <a:gd name="T3" fmla="*/ 0 h 608"/>
                <a:gd name="T4" fmla="*/ 780 w 780"/>
                <a:gd name="T5" fmla="*/ 608 h 608"/>
                <a:gd name="T6" fmla="*/ 62 w 780"/>
                <a:gd name="T7" fmla="*/ 479 h 608"/>
                <a:gd name="T8" fmla="*/ 0 w 780"/>
                <a:gd name="T9" fmla="*/ 164 h 608"/>
                <a:gd name="T10" fmla="*/ 274 w 780"/>
                <a:gd name="T11" fmla="*/ 29 h 608"/>
                <a:gd name="T12" fmla="*/ 25 w 780"/>
                <a:gd name="T13" fmla="*/ 175 h 608"/>
                <a:gd name="T14" fmla="*/ 81 w 780"/>
                <a:gd name="T15" fmla="*/ 460 h 608"/>
                <a:gd name="T16" fmla="*/ 726 w 780"/>
                <a:gd name="T17" fmla="*/ 577 h 608"/>
                <a:gd name="T18" fmla="*/ 274 w 780"/>
                <a:gd name="T19" fmla="*/ 29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0" h="608">
                  <a:moveTo>
                    <a:pt x="0" y="164"/>
                  </a:moveTo>
                  <a:lnTo>
                    <a:pt x="279" y="0"/>
                  </a:lnTo>
                  <a:lnTo>
                    <a:pt x="780" y="608"/>
                  </a:lnTo>
                  <a:lnTo>
                    <a:pt x="62" y="479"/>
                  </a:lnTo>
                  <a:lnTo>
                    <a:pt x="0" y="164"/>
                  </a:lnTo>
                  <a:close/>
                  <a:moveTo>
                    <a:pt x="274" y="29"/>
                  </a:moveTo>
                  <a:lnTo>
                    <a:pt x="25" y="175"/>
                  </a:lnTo>
                  <a:lnTo>
                    <a:pt x="81" y="460"/>
                  </a:lnTo>
                  <a:lnTo>
                    <a:pt x="726" y="577"/>
                  </a:lnTo>
                  <a:lnTo>
                    <a:pt x="274" y="29"/>
                  </a:lnTo>
                  <a:close/>
                </a:path>
              </a:pathLst>
            </a:custGeom>
            <a:solidFill>
              <a:srgbClr val="EAD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042"/>
            <p:cNvSpPr/>
            <p:nvPr/>
          </p:nvSpPr>
          <p:spPr bwMode="auto">
            <a:xfrm>
              <a:off x="5991745" y="2893938"/>
              <a:ext cx="784225" cy="936625"/>
            </a:xfrm>
            <a:custGeom>
              <a:avLst/>
              <a:gdLst>
                <a:gd name="T0" fmla="*/ 0 w 494"/>
                <a:gd name="T1" fmla="*/ 4 h 590"/>
                <a:gd name="T2" fmla="*/ 21 w 494"/>
                <a:gd name="T3" fmla="*/ 0 h 590"/>
                <a:gd name="T4" fmla="*/ 81 w 494"/>
                <a:gd name="T5" fmla="*/ 307 h 590"/>
                <a:gd name="T6" fmla="*/ 494 w 494"/>
                <a:gd name="T7" fmla="*/ 572 h 590"/>
                <a:gd name="T8" fmla="*/ 481 w 494"/>
                <a:gd name="T9" fmla="*/ 590 h 590"/>
                <a:gd name="T10" fmla="*/ 61 w 494"/>
                <a:gd name="T11" fmla="*/ 321 h 590"/>
                <a:gd name="T12" fmla="*/ 0 w 494"/>
                <a:gd name="T13" fmla="*/ 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590">
                  <a:moveTo>
                    <a:pt x="0" y="4"/>
                  </a:moveTo>
                  <a:lnTo>
                    <a:pt x="21" y="0"/>
                  </a:lnTo>
                  <a:lnTo>
                    <a:pt x="81" y="307"/>
                  </a:lnTo>
                  <a:lnTo>
                    <a:pt x="494" y="572"/>
                  </a:lnTo>
                  <a:lnTo>
                    <a:pt x="481" y="590"/>
                  </a:lnTo>
                  <a:lnTo>
                    <a:pt x="61" y="32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D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043"/>
            <p:cNvSpPr/>
            <p:nvPr/>
          </p:nvSpPr>
          <p:spPr bwMode="auto">
            <a:xfrm>
              <a:off x="5672138" y="3368675"/>
              <a:ext cx="438150" cy="258763"/>
            </a:xfrm>
            <a:custGeom>
              <a:avLst/>
              <a:gdLst>
                <a:gd name="T0" fmla="*/ 0 w 276"/>
                <a:gd name="T1" fmla="*/ 144 h 163"/>
                <a:gd name="T2" fmla="*/ 266 w 276"/>
                <a:gd name="T3" fmla="*/ 0 h 163"/>
                <a:gd name="T4" fmla="*/ 276 w 276"/>
                <a:gd name="T5" fmla="*/ 20 h 163"/>
                <a:gd name="T6" fmla="*/ 9 w 276"/>
                <a:gd name="T7" fmla="*/ 163 h 163"/>
                <a:gd name="T8" fmla="*/ 0 w 276"/>
                <a:gd name="T9" fmla="*/ 14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63">
                  <a:moveTo>
                    <a:pt x="0" y="144"/>
                  </a:moveTo>
                  <a:lnTo>
                    <a:pt x="266" y="0"/>
                  </a:lnTo>
                  <a:lnTo>
                    <a:pt x="276" y="20"/>
                  </a:lnTo>
                  <a:lnTo>
                    <a:pt x="9" y="163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AD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43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Add title text</a:t>
            </a:r>
            <a:endParaRPr lang="zh-CN" altLang="en-US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graphicFrame>
        <p:nvGraphicFramePr>
          <p:cNvPr id="17" name="图表 16"/>
          <p:cNvGraphicFramePr/>
          <p:nvPr/>
        </p:nvGraphicFramePr>
        <p:xfrm>
          <a:off x="948191" y="1809720"/>
          <a:ext cx="3734300" cy="360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1992743" y="3283694"/>
            <a:ext cx="1651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ENTER TEXT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986087" y="3556851"/>
            <a:ext cx="165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You can resize these keeping the quality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708133" y="3556851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60%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83118" y="3772295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25%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26431" y="2559934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9%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074557" y="2209652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6%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45932" y="2285852"/>
            <a:ext cx="22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1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545933" y="2661237"/>
            <a:ext cx="2268000" cy="51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798534" y="2285852"/>
            <a:ext cx="22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1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798535" y="2661237"/>
            <a:ext cx="2268000" cy="51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7" name="Google Shape;5918;p64"/>
          <p:cNvGrpSpPr/>
          <p:nvPr/>
        </p:nvGrpSpPr>
        <p:grpSpPr>
          <a:xfrm>
            <a:off x="5090471" y="2562184"/>
            <a:ext cx="329314" cy="329314"/>
            <a:chOff x="5648375" y="238125"/>
            <a:chExt cx="483125" cy="483125"/>
          </a:xfrm>
          <a:gradFill>
            <a:gsLst>
              <a:gs pos="0">
                <a:srgbClr val="D5B898"/>
              </a:gs>
              <a:gs pos="80000">
                <a:srgbClr val="EAD2B8">
                  <a:alpha val="100000"/>
                </a:srgbClr>
              </a:gs>
            </a:gsLst>
            <a:lin ang="9780000" scaled="0"/>
          </a:gradFill>
        </p:grpSpPr>
        <p:sp>
          <p:nvSpPr>
            <p:cNvPr id="38" name="Google Shape;5919;p64"/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Google Shape;5920;p64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Google Shape;5921;p64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Google Shape;5922;p64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" name="Google Shape;5923;p64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Google Shape;5924;p64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Google Shape;5925;p64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Google Shape;5926;p64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Google Shape;5927;p64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Google Shape;5928;p64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oogle Shape;6042;p64"/>
          <p:cNvGrpSpPr/>
          <p:nvPr/>
        </p:nvGrpSpPr>
        <p:grpSpPr>
          <a:xfrm>
            <a:off x="8319400" y="2562184"/>
            <a:ext cx="333282" cy="306977"/>
            <a:chOff x="2680100" y="2638725"/>
            <a:chExt cx="475125" cy="437625"/>
          </a:xfrm>
          <a:gradFill>
            <a:gsLst>
              <a:gs pos="0">
                <a:srgbClr val="D5B898"/>
              </a:gs>
              <a:gs pos="80000">
                <a:srgbClr val="EAD2B8">
                  <a:alpha val="100000"/>
                </a:srgbClr>
              </a:gs>
            </a:gsLst>
            <a:lin ang="9780000" scaled="0"/>
          </a:gradFill>
        </p:grpSpPr>
        <p:sp>
          <p:nvSpPr>
            <p:cNvPr id="50" name="Google Shape;6043;p64"/>
            <p:cNvSpPr/>
            <p:nvPr/>
          </p:nvSpPr>
          <p:spPr>
            <a:xfrm>
              <a:off x="2680100" y="2638725"/>
              <a:ext cx="475125" cy="437625"/>
            </a:xfrm>
            <a:custGeom>
              <a:avLst/>
              <a:gdLst/>
              <a:ahLst/>
              <a:cxnLst/>
              <a:rect l="l" t="t" r="r" b="b"/>
              <a:pathLst>
                <a:path w="19005" h="17505" extrusionOk="0">
                  <a:moveTo>
                    <a:pt x="11399" y="1133"/>
                  </a:moveTo>
                  <a:cubicBezTo>
                    <a:pt x="11803" y="1133"/>
                    <a:pt x="12130" y="1462"/>
                    <a:pt x="12133" y="1867"/>
                  </a:cubicBezTo>
                  <a:lnTo>
                    <a:pt x="12133" y="3301"/>
                  </a:lnTo>
                  <a:lnTo>
                    <a:pt x="6876" y="3301"/>
                  </a:lnTo>
                  <a:lnTo>
                    <a:pt x="6873" y="1867"/>
                  </a:lnTo>
                  <a:cubicBezTo>
                    <a:pt x="6876" y="1462"/>
                    <a:pt x="7202" y="1133"/>
                    <a:pt x="7606" y="1133"/>
                  </a:cubicBezTo>
                  <a:close/>
                  <a:moveTo>
                    <a:pt x="2815" y="4433"/>
                  </a:moveTo>
                  <a:lnTo>
                    <a:pt x="2815" y="5430"/>
                  </a:lnTo>
                  <a:cubicBezTo>
                    <a:pt x="2815" y="5880"/>
                    <a:pt x="2449" y="6245"/>
                    <a:pt x="1999" y="6245"/>
                  </a:cubicBezTo>
                  <a:lnTo>
                    <a:pt x="1133" y="6245"/>
                  </a:lnTo>
                  <a:lnTo>
                    <a:pt x="1133" y="4433"/>
                  </a:lnTo>
                  <a:close/>
                  <a:moveTo>
                    <a:pt x="17873" y="4433"/>
                  </a:moveTo>
                  <a:lnTo>
                    <a:pt x="17873" y="6248"/>
                  </a:lnTo>
                  <a:lnTo>
                    <a:pt x="17006" y="6248"/>
                  </a:lnTo>
                  <a:cubicBezTo>
                    <a:pt x="16556" y="6248"/>
                    <a:pt x="16191" y="5883"/>
                    <a:pt x="16191" y="5433"/>
                  </a:cubicBezTo>
                  <a:lnTo>
                    <a:pt x="16191" y="4433"/>
                  </a:lnTo>
                  <a:close/>
                  <a:moveTo>
                    <a:pt x="15058" y="4430"/>
                  </a:moveTo>
                  <a:lnTo>
                    <a:pt x="15058" y="5430"/>
                  </a:lnTo>
                  <a:cubicBezTo>
                    <a:pt x="15058" y="6505"/>
                    <a:pt x="15931" y="7377"/>
                    <a:pt x="17006" y="7377"/>
                  </a:cubicBezTo>
                  <a:lnTo>
                    <a:pt x="17873" y="7377"/>
                  </a:lnTo>
                  <a:lnTo>
                    <a:pt x="17873" y="13422"/>
                  </a:lnTo>
                  <a:lnTo>
                    <a:pt x="17006" y="13422"/>
                  </a:lnTo>
                  <a:cubicBezTo>
                    <a:pt x="15931" y="13425"/>
                    <a:pt x="15058" y="14295"/>
                    <a:pt x="15058" y="15373"/>
                  </a:cubicBezTo>
                  <a:lnTo>
                    <a:pt x="15058" y="16369"/>
                  </a:lnTo>
                  <a:lnTo>
                    <a:pt x="3947" y="16369"/>
                  </a:lnTo>
                  <a:lnTo>
                    <a:pt x="3947" y="15373"/>
                  </a:lnTo>
                  <a:cubicBezTo>
                    <a:pt x="3947" y="14295"/>
                    <a:pt x="3074" y="13425"/>
                    <a:pt x="1999" y="13422"/>
                  </a:cubicBezTo>
                  <a:lnTo>
                    <a:pt x="1133" y="13422"/>
                  </a:lnTo>
                  <a:lnTo>
                    <a:pt x="1133" y="7377"/>
                  </a:lnTo>
                  <a:lnTo>
                    <a:pt x="1999" y="7377"/>
                  </a:lnTo>
                  <a:cubicBezTo>
                    <a:pt x="3074" y="7377"/>
                    <a:pt x="3947" y="6505"/>
                    <a:pt x="3947" y="5430"/>
                  </a:cubicBezTo>
                  <a:lnTo>
                    <a:pt x="3947" y="4430"/>
                  </a:lnTo>
                  <a:close/>
                  <a:moveTo>
                    <a:pt x="1999" y="14557"/>
                  </a:moveTo>
                  <a:cubicBezTo>
                    <a:pt x="2449" y="14557"/>
                    <a:pt x="2815" y="14923"/>
                    <a:pt x="2815" y="15376"/>
                  </a:cubicBezTo>
                  <a:lnTo>
                    <a:pt x="2815" y="16372"/>
                  </a:lnTo>
                  <a:lnTo>
                    <a:pt x="1133" y="16372"/>
                  </a:lnTo>
                  <a:lnTo>
                    <a:pt x="1133" y="14557"/>
                  </a:lnTo>
                  <a:close/>
                  <a:moveTo>
                    <a:pt x="17873" y="14557"/>
                  </a:moveTo>
                  <a:lnTo>
                    <a:pt x="17873" y="16372"/>
                  </a:lnTo>
                  <a:lnTo>
                    <a:pt x="16191" y="16372"/>
                  </a:lnTo>
                  <a:lnTo>
                    <a:pt x="16191" y="15376"/>
                  </a:lnTo>
                  <a:cubicBezTo>
                    <a:pt x="16191" y="14923"/>
                    <a:pt x="16556" y="14557"/>
                    <a:pt x="17006" y="14557"/>
                  </a:cubicBezTo>
                  <a:close/>
                  <a:moveTo>
                    <a:pt x="7606" y="1"/>
                  </a:moveTo>
                  <a:cubicBezTo>
                    <a:pt x="6577" y="1"/>
                    <a:pt x="5743" y="837"/>
                    <a:pt x="5743" y="1867"/>
                  </a:cubicBezTo>
                  <a:lnTo>
                    <a:pt x="5743" y="3301"/>
                  </a:lnTo>
                  <a:lnTo>
                    <a:pt x="1133" y="3301"/>
                  </a:lnTo>
                  <a:cubicBezTo>
                    <a:pt x="508" y="3301"/>
                    <a:pt x="0" y="3808"/>
                    <a:pt x="0" y="4433"/>
                  </a:cubicBezTo>
                  <a:lnTo>
                    <a:pt x="0" y="16372"/>
                  </a:lnTo>
                  <a:cubicBezTo>
                    <a:pt x="0" y="16997"/>
                    <a:pt x="508" y="17504"/>
                    <a:pt x="1133" y="17504"/>
                  </a:cubicBezTo>
                  <a:lnTo>
                    <a:pt x="17873" y="17504"/>
                  </a:lnTo>
                  <a:cubicBezTo>
                    <a:pt x="18498" y="17504"/>
                    <a:pt x="19005" y="16997"/>
                    <a:pt x="19005" y="16372"/>
                  </a:cubicBezTo>
                  <a:lnTo>
                    <a:pt x="19005" y="4430"/>
                  </a:lnTo>
                  <a:cubicBezTo>
                    <a:pt x="19005" y="3805"/>
                    <a:pt x="18498" y="3298"/>
                    <a:pt x="17873" y="3298"/>
                  </a:cubicBezTo>
                  <a:lnTo>
                    <a:pt x="13265" y="3298"/>
                  </a:lnTo>
                  <a:lnTo>
                    <a:pt x="13265" y="1864"/>
                  </a:lnTo>
                  <a:cubicBezTo>
                    <a:pt x="13262" y="834"/>
                    <a:pt x="12428" y="1"/>
                    <a:pt x="11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Google Shape;6044;p64"/>
            <p:cNvSpPr/>
            <p:nvPr/>
          </p:nvSpPr>
          <p:spPr>
            <a:xfrm>
              <a:off x="2795000" y="2810525"/>
              <a:ext cx="237800" cy="164300"/>
            </a:xfrm>
            <a:custGeom>
              <a:avLst/>
              <a:gdLst/>
              <a:ahLst/>
              <a:cxnLst/>
              <a:rect l="l" t="t" r="r" b="b"/>
              <a:pathLst>
                <a:path w="9512" h="6572" extrusionOk="0">
                  <a:moveTo>
                    <a:pt x="8379" y="1133"/>
                  </a:moveTo>
                  <a:lnTo>
                    <a:pt x="8379" y="5439"/>
                  </a:lnTo>
                  <a:lnTo>
                    <a:pt x="1132" y="5439"/>
                  </a:lnTo>
                  <a:lnTo>
                    <a:pt x="1132" y="1133"/>
                  </a:lnTo>
                  <a:close/>
                  <a:moveTo>
                    <a:pt x="568" y="1"/>
                  </a:moveTo>
                  <a:cubicBezTo>
                    <a:pt x="254" y="1"/>
                    <a:pt x="0" y="255"/>
                    <a:pt x="0" y="566"/>
                  </a:cubicBezTo>
                  <a:lnTo>
                    <a:pt x="0" y="6007"/>
                  </a:lnTo>
                  <a:cubicBezTo>
                    <a:pt x="0" y="6318"/>
                    <a:pt x="254" y="6571"/>
                    <a:pt x="568" y="6571"/>
                  </a:cubicBezTo>
                  <a:lnTo>
                    <a:pt x="8947" y="6571"/>
                  </a:lnTo>
                  <a:cubicBezTo>
                    <a:pt x="9258" y="6571"/>
                    <a:pt x="9511" y="6318"/>
                    <a:pt x="9511" y="6007"/>
                  </a:cubicBezTo>
                  <a:lnTo>
                    <a:pt x="9511" y="566"/>
                  </a:lnTo>
                  <a:cubicBezTo>
                    <a:pt x="9511" y="255"/>
                    <a:pt x="9258" y="1"/>
                    <a:pt x="89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Google Shape;6045;p64"/>
            <p:cNvSpPr/>
            <p:nvPr/>
          </p:nvSpPr>
          <p:spPr>
            <a:xfrm>
              <a:off x="2871900" y="2856725"/>
              <a:ext cx="91525" cy="28350"/>
            </a:xfrm>
            <a:custGeom>
              <a:avLst/>
              <a:gdLst/>
              <a:ahLst/>
              <a:cxnLst/>
              <a:rect l="l" t="t" r="r" b="b"/>
              <a:pathLst>
                <a:path w="3661" h="1134" extrusionOk="0">
                  <a:moveTo>
                    <a:pt x="565" y="1"/>
                  </a:moveTo>
                  <a:cubicBezTo>
                    <a:pt x="254" y="1"/>
                    <a:pt x="1" y="254"/>
                    <a:pt x="1" y="565"/>
                  </a:cubicBezTo>
                  <a:cubicBezTo>
                    <a:pt x="1" y="879"/>
                    <a:pt x="254" y="1133"/>
                    <a:pt x="565" y="1133"/>
                  </a:cubicBezTo>
                  <a:lnTo>
                    <a:pt x="3096" y="1133"/>
                  </a:lnTo>
                  <a:cubicBezTo>
                    <a:pt x="3407" y="1133"/>
                    <a:pt x="3660" y="879"/>
                    <a:pt x="3660" y="565"/>
                  </a:cubicBezTo>
                  <a:cubicBezTo>
                    <a:pt x="3660" y="254"/>
                    <a:pt x="3407" y="1"/>
                    <a:pt x="3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Google Shape;6046;p64"/>
            <p:cNvSpPr/>
            <p:nvPr/>
          </p:nvSpPr>
          <p:spPr>
            <a:xfrm>
              <a:off x="2845500" y="2900300"/>
              <a:ext cx="144350" cy="28325"/>
            </a:xfrm>
            <a:custGeom>
              <a:avLst/>
              <a:gdLst/>
              <a:ahLst/>
              <a:cxnLst/>
              <a:rect l="l" t="t" r="r" b="b"/>
              <a:pathLst>
                <a:path w="5774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2"/>
                    <a:pt x="565" y="1132"/>
                  </a:cubicBezTo>
                  <a:lnTo>
                    <a:pt x="5209" y="1132"/>
                  </a:lnTo>
                  <a:cubicBezTo>
                    <a:pt x="5520" y="1132"/>
                    <a:pt x="5773" y="879"/>
                    <a:pt x="5773" y="568"/>
                  </a:cubicBezTo>
                  <a:cubicBezTo>
                    <a:pt x="5773" y="254"/>
                    <a:pt x="5520" y="0"/>
                    <a:pt x="5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Google Shape;5961;p64"/>
          <p:cNvGrpSpPr/>
          <p:nvPr/>
        </p:nvGrpSpPr>
        <p:grpSpPr>
          <a:xfrm>
            <a:off x="5140842" y="4078411"/>
            <a:ext cx="294818" cy="335415"/>
            <a:chOff x="6272100" y="832575"/>
            <a:chExt cx="424650" cy="483125"/>
          </a:xfrm>
          <a:gradFill>
            <a:gsLst>
              <a:gs pos="0">
                <a:srgbClr val="D5B898"/>
              </a:gs>
              <a:gs pos="80000">
                <a:srgbClr val="EAD2B8">
                  <a:alpha val="100000"/>
                </a:srgbClr>
              </a:gs>
            </a:gsLst>
            <a:lin ang="9780000" scaled="0"/>
          </a:gradFill>
        </p:grpSpPr>
        <p:sp>
          <p:nvSpPr>
            <p:cNvPr id="55" name="Google Shape;5962;p64"/>
            <p:cNvSpPr/>
            <p:nvPr/>
          </p:nvSpPr>
          <p:spPr>
            <a:xfrm>
              <a:off x="6272100" y="83257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2265" y="6537"/>
                  </a:moveTo>
                  <a:lnTo>
                    <a:pt x="2265" y="8334"/>
                  </a:lnTo>
                  <a:lnTo>
                    <a:pt x="1366" y="7437"/>
                  </a:lnTo>
                  <a:lnTo>
                    <a:pt x="2265" y="6537"/>
                  </a:lnTo>
                  <a:close/>
                  <a:moveTo>
                    <a:pt x="14721" y="6537"/>
                  </a:moveTo>
                  <a:lnTo>
                    <a:pt x="15617" y="7437"/>
                  </a:lnTo>
                  <a:lnTo>
                    <a:pt x="14721" y="8334"/>
                  </a:lnTo>
                  <a:lnTo>
                    <a:pt x="14721" y="6537"/>
                  </a:lnTo>
                  <a:close/>
                  <a:moveTo>
                    <a:pt x="13588" y="1132"/>
                  </a:moveTo>
                  <a:lnTo>
                    <a:pt x="13588" y="9466"/>
                  </a:lnTo>
                  <a:lnTo>
                    <a:pt x="10521" y="12531"/>
                  </a:lnTo>
                  <a:lnTo>
                    <a:pt x="6462" y="12531"/>
                  </a:lnTo>
                  <a:lnTo>
                    <a:pt x="3398" y="9466"/>
                  </a:lnTo>
                  <a:lnTo>
                    <a:pt x="3398" y="1132"/>
                  </a:lnTo>
                  <a:close/>
                  <a:moveTo>
                    <a:pt x="1133" y="8802"/>
                  </a:moveTo>
                  <a:lnTo>
                    <a:pt x="5427" y="13099"/>
                  </a:lnTo>
                  <a:lnTo>
                    <a:pt x="1133" y="17392"/>
                  </a:lnTo>
                  <a:lnTo>
                    <a:pt x="1133" y="8802"/>
                  </a:lnTo>
                  <a:close/>
                  <a:moveTo>
                    <a:pt x="15853" y="8802"/>
                  </a:moveTo>
                  <a:lnTo>
                    <a:pt x="15853" y="17392"/>
                  </a:lnTo>
                  <a:lnTo>
                    <a:pt x="11556" y="13099"/>
                  </a:lnTo>
                  <a:lnTo>
                    <a:pt x="15853" y="8802"/>
                  </a:lnTo>
                  <a:close/>
                  <a:moveTo>
                    <a:pt x="10521" y="13663"/>
                  </a:moveTo>
                  <a:lnTo>
                    <a:pt x="15050" y="18192"/>
                  </a:lnTo>
                  <a:lnTo>
                    <a:pt x="1933" y="18192"/>
                  </a:lnTo>
                  <a:lnTo>
                    <a:pt x="6462" y="13663"/>
                  </a:lnTo>
                  <a:close/>
                  <a:moveTo>
                    <a:pt x="2830" y="0"/>
                  </a:moveTo>
                  <a:cubicBezTo>
                    <a:pt x="2516" y="0"/>
                    <a:pt x="2265" y="254"/>
                    <a:pt x="2265" y="568"/>
                  </a:cubicBezTo>
                  <a:lnTo>
                    <a:pt x="2265" y="4937"/>
                  </a:lnTo>
                  <a:lnTo>
                    <a:pt x="164" y="7036"/>
                  </a:lnTo>
                  <a:lnTo>
                    <a:pt x="161" y="7042"/>
                  </a:lnTo>
                  <a:cubicBezTo>
                    <a:pt x="152" y="7051"/>
                    <a:pt x="143" y="7063"/>
                    <a:pt x="134" y="7072"/>
                  </a:cubicBezTo>
                  <a:lnTo>
                    <a:pt x="125" y="7084"/>
                  </a:lnTo>
                  <a:cubicBezTo>
                    <a:pt x="112" y="7096"/>
                    <a:pt x="103" y="7108"/>
                    <a:pt x="94" y="7120"/>
                  </a:cubicBezTo>
                  <a:cubicBezTo>
                    <a:pt x="91" y="7126"/>
                    <a:pt x="88" y="7129"/>
                    <a:pt x="85" y="7132"/>
                  </a:cubicBezTo>
                  <a:cubicBezTo>
                    <a:pt x="85" y="7138"/>
                    <a:pt x="73" y="7153"/>
                    <a:pt x="70" y="7162"/>
                  </a:cubicBezTo>
                  <a:cubicBezTo>
                    <a:pt x="64" y="7171"/>
                    <a:pt x="61" y="7174"/>
                    <a:pt x="58" y="7180"/>
                  </a:cubicBezTo>
                  <a:cubicBezTo>
                    <a:pt x="55" y="7186"/>
                    <a:pt x="52" y="7199"/>
                    <a:pt x="46" y="7208"/>
                  </a:cubicBezTo>
                  <a:cubicBezTo>
                    <a:pt x="43" y="7217"/>
                    <a:pt x="40" y="7220"/>
                    <a:pt x="40" y="7226"/>
                  </a:cubicBezTo>
                  <a:cubicBezTo>
                    <a:pt x="34" y="7241"/>
                    <a:pt x="28" y="7256"/>
                    <a:pt x="25" y="7271"/>
                  </a:cubicBezTo>
                  <a:cubicBezTo>
                    <a:pt x="25" y="7274"/>
                    <a:pt x="22" y="7280"/>
                    <a:pt x="19" y="7283"/>
                  </a:cubicBezTo>
                  <a:cubicBezTo>
                    <a:pt x="16" y="7295"/>
                    <a:pt x="13" y="7307"/>
                    <a:pt x="13" y="7319"/>
                  </a:cubicBezTo>
                  <a:cubicBezTo>
                    <a:pt x="13" y="7325"/>
                    <a:pt x="10" y="7331"/>
                    <a:pt x="10" y="7334"/>
                  </a:cubicBezTo>
                  <a:cubicBezTo>
                    <a:pt x="7" y="7340"/>
                    <a:pt x="4" y="7359"/>
                    <a:pt x="4" y="7371"/>
                  </a:cubicBezTo>
                  <a:lnTo>
                    <a:pt x="4" y="7386"/>
                  </a:lnTo>
                  <a:cubicBezTo>
                    <a:pt x="4" y="7401"/>
                    <a:pt x="1" y="7416"/>
                    <a:pt x="1" y="7434"/>
                  </a:cubicBezTo>
                  <a:lnTo>
                    <a:pt x="1" y="17625"/>
                  </a:lnTo>
                  <a:cubicBezTo>
                    <a:pt x="1" y="18063"/>
                    <a:pt x="170" y="18482"/>
                    <a:pt x="475" y="18799"/>
                  </a:cubicBezTo>
                  <a:cubicBezTo>
                    <a:pt x="481" y="18808"/>
                    <a:pt x="490" y="18817"/>
                    <a:pt x="499" y="18826"/>
                  </a:cubicBezTo>
                  <a:cubicBezTo>
                    <a:pt x="508" y="18833"/>
                    <a:pt x="517" y="18842"/>
                    <a:pt x="526" y="18851"/>
                  </a:cubicBezTo>
                  <a:cubicBezTo>
                    <a:pt x="840" y="19156"/>
                    <a:pt x="1260" y="19325"/>
                    <a:pt x="1698" y="19325"/>
                  </a:cubicBezTo>
                  <a:lnTo>
                    <a:pt x="15285" y="19325"/>
                  </a:lnTo>
                  <a:cubicBezTo>
                    <a:pt x="15723" y="19325"/>
                    <a:pt x="16143" y="19156"/>
                    <a:pt x="16460" y="18854"/>
                  </a:cubicBezTo>
                  <a:cubicBezTo>
                    <a:pt x="16469" y="18845"/>
                    <a:pt x="16478" y="18836"/>
                    <a:pt x="16487" y="18826"/>
                  </a:cubicBezTo>
                  <a:cubicBezTo>
                    <a:pt x="16496" y="18817"/>
                    <a:pt x="16502" y="18808"/>
                    <a:pt x="16511" y="18799"/>
                  </a:cubicBezTo>
                  <a:cubicBezTo>
                    <a:pt x="16816" y="18485"/>
                    <a:pt x="16985" y="18063"/>
                    <a:pt x="16985" y="17628"/>
                  </a:cubicBezTo>
                  <a:lnTo>
                    <a:pt x="16985" y="7437"/>
                  </a:lnTo>
                  <a:cubicBezTo>
                    <a:pt x="16985" y="7419"/>
                    <a:pt x="16985" y="7404"/>
                    <a:pt x="16982" y="7389"/>
                  </a:cubicBezTo>
                  <a:lnTo>
                    <a:pt x="16982" y="7371"/>
                  </a:lnTo>
                  <a:cubicBezTo>
                    <a:pt x="16982" y="7362"/>
                    <a:pt x="16979" y="7350"/>
                    <a:pt x="16976" y="7337"/>
                  </a:cubicBezTo>
                  <a:cubicBezTo>
                    <a:pt x="16973" y="7328"/>
                    <a:pt x="16973" y="7325"/>
                    <a:pt x="16973" y="7319"/>
                  </a:cubicBezTo>
                  <a:cubicBezTo>
                    <a:pt x="16973" y="7316"/>
                    <a:pt x="16967" y="7298"/>
                    <a:pt x="16964" y="7286"/>
                  </a:cubicBezTo>
                  <a:cubicBezTo>
                    <a:pt x="16964" y="7283"/>
                    <a:pt x="16964" y="7277"/>
                    <a:pt x="16961" y="7271"/>
                  </a:cubicBezTo>
                  <a:cubicBezTo>
                    <a:pt x="16958" y="7256"/>
                    <a:pt x="16952" y="7244"/>
                    <a:pt x="16946" y="7229"/>
                  </a:cubicBezTo>
                  <a:cubicBezTo>
                    <a:pt x="16943" y="7223"/>
                    <a:pt x="16940" y="7217"/>
                    <a:pt x="16940" y="7211"/>
                  </a:cubicBezTo>
                  <a:cubicBezTo>
                    <a:pt x="16937" y="7205"/>
                    <a:pt x="16931" y="7193"/>
                    <a:pt x="16925" y="7183"/>
                  </a:cubicBezTo>
                  <a:cubicBezTo>
                    <a:pt x="16922" y="7174"/>
                    <a:pt x="16919" y="7171"/>
                    <a:pt x="16916" y="7165"/>
                  </a:cubicBezTo>
                  <a:cubicBezTo>
                    <a:pt x="16913" y="7159"/>
                    <a:pt x="16904" y="7144"/>
                    <a:pt x="16898" y="7135"/>
                  </a:cubicBezTo>
                  <a:lnTo>
                    <a:pt x="16892" y="7123"/>
                  </a:lnTo>
                  <a:cubicBezTo>
                    <a:pt x="16882" y="7108"/>
                    <a:pt x="16873" y="7096"/>
                    <a:pt x="16861" y="7084"/>
                  </a:cubicBezTo>
                  <a:lnTo>
                    <a:pt x="16852" y="7075"/>
                  </a:lnTo>
                  <a:cubicBezTo>
                    <a:pt x="16843" y="7063"/>
                    <a:pt x="16834" y="7054"/>
                    <a:pt x="16825" y="7045"/>
                  </a:cubicBezTo>
                  <a:lnTo>
                    <a:pt x="16819" y="7039"/>
                  </a:lnTo>
                  <a:lnTo>
                    <a:pt x="14721" y="4937"/>
                  </a:lnTo>
                  <a:lnTo>
                    <a:pt x="14721" y="568"/>
                  </a:lnTo>
                  <a:cubicBezTo>
                    <a:pt x="14721" y="254"/>
                    <a:pt x="14467" y="0"/>
                    <a:pt x="14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Google Shape;5963;p64"/>
            <p:cNvSpPr/>
            <p:nvPr/>
          </p:nvSpPr>
          <p:spPr>
            <a:xfrm>
              <a:off x="6384200" y="889150"/>
              <a:ext cx="199300" cy="198200"/>
            </a:xfrm>
            <a:custGeom>
              <a:avLst/>
              <a:gdLst/>
              <a:ahLst/>
              <a:cxnLst/>
              <a:rect l="l" t="t" r="r" b="b"/>
              <a:pathLst>
                <a:path w="7972" h="7928" extrusionOk="0">
                  <a:moveTo>
                    <a:pt x="4005" y="3398"/>
                  </a:moveTo>
                  <a:cubicBezTo>
                    <a:pt x="4274" y="3398"/>
                    <a:pt x="4534" y="3588"/>
                    <a:pt x="4569" y="3900"/>
                  </a:cubicBezTo>
                  <a:cubicBezTo>
                    <a:pt x="4560" y="3951"/>
                    <a:pt x="4560" y="4003"/>
                    <a:pt x="4566" y="4057"/>
                  </a:cubicBezTo>
                  <a:cubicBezTo>
                    <a:pt x="4521" y="4329"/>
                    <a:pt x="4285" y="4531"/>
                    <a:pt x="4007" y="4531"/>
                  </a:cubicBezTo>
                  <a:cubicBezTo>
                    <a:pt x="3518" y="4531"/>
                    <a:pt x="3259" y="3954"/>
                    <a:pt x="3585" y="3589"/>
                  </a:cubicBezTo>
                  <a:cubicBezTo>
                    <a:pt x="3702" y="3458"/>
                    <a:pt x="3855" y="3398"/>
                    <a:pt x="4005" y="3398"/>
                  </a:cubicBezTo>
                  <a:close/>
                  <a:moveTo>
                    <a:pt x="4005" y="1"/>
                  </a:moveTo>
                  <a:cubicBezTo>
                    <a:pt x="3351" y="1"/>
                    <a:pt x="2696" y="163"/>
                    <a:pt x="2102" y="488"/>
                  </a:cubicBezTo>
                  <a:cubicBezTo>
                    <a:pt x="876" y="1161"/>
                    <a:pt x="94" y="2432"/>
                    <a:pt x="46" y="3830"/>
                  </a:cubicBezTo>
                  <a:cubicBezTo>
                    <a:pt x="1" y="5231"/>
                    <a:pt x="695" y="6551"/>
                    <a:pt x="1876" y="7303"/>
                  </a:cubicBezTo>
                  <a:cubicBezTo>
                    <a:pt x="2510" y="7713"/>
                    <a:pt x="3247" y="7928"/>
                    <a:pt x="4001" y="7928"/>
                  </a:cubicBezTo>
                  <a:cubicBezTo>
                    <a:pt x="4629" y="7925"/>
                    <a:pt x="5248" y="7783"/>
                    <a:pt x="5816" y="7517"/>
                  </a:cubicBezTo>
                  <a:cubicBezTo>
                    <a:pt x="6106" y="7390"/>
                    <a:pt x="6233" y="7049"/>
                    <a:pt x="6100" y="6762"/>
                  </a:cubicBezTo>
                  <a:cubicBezTo>
                    <a:pt x="6006" y="6555"/>
                    <a:pt x="5802" y="6435"/>
                    <a:pt x="5589" y="6435"/>
                  </a:cubicBezTo>
                  <a:cubicBezTo>
                    <a:pt x="5506" y="6435"/>
                    <a:pt x="5422" y="6453"/>
                    <a:pt x="5342" y="6491"/>
                  </a:cubicBezTo>
                  <a:cubicBezTo>
                    <a:pt x="4902" y="6692"/>
                    <a:pt x="4449" y="6792"/>
                    <a:pt x="4007" y="6792"/>
                  </a:cubicBezTo>
                  <a:cubicBezTo>
                    <a:pt x="3468" y="6792"/>
                    <a:pt x="2947" y="6644"/>
                    <a:pt x="2486" y="6349"/>
                  </a:cubicBezTo>
                  <a:cubicBezTo>
                    <a:pt x="1643" y="5811"/>
                    <a:pt x="1145" y="4869"/>
                    <a:pt x="1178" y="3870"/>
                  </a:cubicBezTo>
                  <a:cubicBezTo>
                    <a:pt x="1211" y="2870"/>
                    <a:pt x="1770" y="1961"/>
                    <a:pt x="2649" y="1481"/>
                  </a:cubicBezTo>
                  <a:cubicBezTo>
                    <a:pt x="3073" y="1247"/>
                    <a:pt x="3541" y="1131"/>
                    <a:pt x="4009" y="1131"/>
                  </a:cubicBezTo>
                  <a:cubicBezTo>
                    <a:pt x="4508" y="1131"/>
                    <a:pt x="5007" y="1263"/>
                    <a:pt x="5451" y="1527"/>
                  </a:cubicBezTo>
                  <a:cubicBezTo>
                    <a:pt x="6311" y="2037"/>
                    <a:pt x="6840" y="2964"/>
                    <a:pt x="6840" y="3966"/>
                  </a:cubicBezTo>
                  <a:cubicBezTo>
                    <a:pt x="6846" y="4277"/>
                    <a:pt x="6598" y="4537"/>
                    <a:pt x="6284" y="4543"/>
                  </a:cubicBezTo>
                  <a:cubicBezTo>
                    <a:pt x="6280" y="4543"/>
                    <a:pt x="6277" y="4543"/>
                    <a:pt x="6273" y="4543"/>
                  </a:cubicBezTo>
                  <a:cubicBezTo>
                    <a:pt x="5967" y="4543"/>
                    <a:pt x="5713" y="4298"/>
                    <a:pt x="5707" y="3990"/>
                  </a:cubicBezTo>
                  <a:lnTo>
                    <a:pt x="5707" y="3972"/>
                  </a:lnTo>
                  <a:lnTo>
                    <a:pt x="5707" y="3966"/>
                  </a:lnTo>
                  <a:cubicBezTo>
                    <a:pt x="5707" y="3163"/>
                    <a:pt x="5146" y="2469"/>
                    <a:pt x="4361" y="2300"/>
                  </a:cubicBezTo>
                  <a:cubicBezTo>
                    <a:pt x="4241" y="2274"/>
                    <a:pt x="4121" y="2261"/>
                    <a:pt x="4003" y="2261"/>
                  </a:cubicBezTo>
                  <a:cubicBezTo>
                    <a:pt x="3345" y="2261"/>
                    <a:pt x="2731" y="2647"/>
                    <a:pt x="2452" y="3269"/>
                  </a:cubicBezTo>
                  <a:cubicBezTo>
                    <a:pt x="2126" y="4000"/>
                    <a:pt x="2353" y="4863"/>
                    <a:pt x="3002" y="5337"/>
                  </a:cubicBezTo>
                  <a:cubicBezTo>
                    <a:pt x="3302" y="5555"/>
                    <a:pt x="3654" y="5663"/>
                    <a:pt x="4005" y="5663"/>
                  </a:cubicBezTo>
                  <a:cubicBezTo>
                    <a:pt x="4413" y="5663"/>
                    <a:pt x="4818" y="5517"/>
                    <a:pt x="5140" y="5228"/>
                  </a:cubicBezTo>
                  <a:cubicBezTo>
                    <a:pt x="5457" y="5513"/>
                    <a:pt x="5863" y="5662"/>
                    <a:pt x="6274" y="5662"/>
                  </a:cubicBezTo>
                  <a:cubicBezTo>
                    <a:pt x="6507" y="5662"/>
                    <a:pt x="6742" y="5614"/>
                    <a:pt x="6963" y="5515"/>
                  </a:cubicBezTo>
                  <a:cubicBezTo>
                    <a:pt x="7576" y="5241"/>
                    <a:pt x="7969" y="4634"/>
                    <a:pt x="7972" y="3966"/>
                  </a:cubicBezTo>
                  <a:cubicBezTo>
                    <a:pt x="7972" y="2565"/>
                    <a:pt x="7232" y="1267"/>
                    <a:pt x="6027" y="554"/>
                  </a:cubicBezTo>
                  <a:cubicBezTo>
                    <a:pt x="5405" y="186"/>
                    <a:pt x="4705" y="1"/>
                    <a:pt x="40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oogle Shape;5988;p64"/>
          <p:cNvGrpSpPr/>
          <p:nvPr/>
        </p:nvGrpSpPr>
        <p:grpSpPr>
          <a:xfrm>
            <a:off x="8335275" y="4056039"/>
            <a:ext cx="339806" cy="335450"/>
            <a:chOff x="6238300" y="1426975"/>
            <a:chExt cx="489450" cy="483175"/>
          </a:xfrm>
          <a:gradFill>
            <a:gsLst>
              <a:gs pos="0">
                <a:srgbClr val="D5B898"/>
              </a:gs>
              <a:gs pos="80000">
                <a:srgbClr val="EAD2B8">
                  <a:alpha val="100000"/>
                </a:srgbClr>
              </a:gs>
            </a:gsLst>
            <a:lin ang="9780000" scaled="0"/>
          </a:gradFill>
        </p:grpSpPr>
        <p:sp>
          <p:nvSpPr>
            <p:cNvPr id="58" name="Google Shape;5989;p64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Google Shape;5990;p64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Google Shape;5991;p64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5545932" y="3808180"/>
            <a:ext cx="22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1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545933" y="4183565"/>
            <a:ext cx="2268000" cy="51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798534" y="3808180"/>
            <a:ext cx="22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1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798535" y="4183565"/>
            <a:ext cx="2268000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28" grpId="0"/>
      <p:bldP spid="29" grpId="0"/>
      <p:bldP spid="1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62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43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Add title text</a:t>
            </a:r>
            <a:endParaRPr lang="zh-CN" altLang="en-US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01745" y="2478405"/>
            <a:ext cx="4904740" cy="1936115"/>
            <a:chOff x="4399868" y="2736850"/>
            <a:chExt cx="3514522" cy="1387364"/>
          </a:xfrm>
          <a:solidFill>
            <a:srgbClr val="415264"/>
          </a:solidFill>
        </p:grpSpPr>
        <p:sp>
          <p:nvSpPr>
            <p:cNvPr id="4" name="菱形 3"/>
            <p:cNvSpPr/>
            <p:nvPr/>
          </p:nvSpPr>
          <p:spPr>
            <a:xfrm>
              <a:off x="4613185" y="3151962"/>
              <a:ext cx="215346" cy="573421"/>
            </a:xfrm>
            <a:prstGeom prst="diamond">
              <a:avLst/>
            </a:prstGeom>
            <a:solidFill>
              <a:srgbClr val="415264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7445911" y="3139350"/>
              <a:ext cx="215346" cy="573421"/>
            </a:xfrm>
            <a:prstGeom prst="diamond">
              <a:avLst/>
            </a:prstGeom>
            <a:solidFill>
              <a:srgbClr val="415264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6838960" y="3003251"/>
              <a:ext cx="304552" cy="848257"/>
            </a:xfrm>
            <a:prstGeom prst="diamond">
              <a:avLst/>
            </a:prstGeom>
            <a:solidFill>
              <a:schemeClr val="tx1">
                <a:lumMod val="65000"/>
                <a:lumOff val="35000"/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6273546" y="2822222"/>
              <a:ext cx="317166" cy="1189202"/>
            </a:xfrm>
            <a:prstGeom prst="diamond">
              <a:avLst/>
            </a:prstGeom>
            <a:solidFill>
              <a:schemeClr val="tx1">
                <a:lumMod val="65000"/>
                <a:lumOff val="35000"/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5076318" y="2990638"/>
              <a:ext cx="304552" cy="848257"/>
            </a:xfrm>
            <a:prstGeom prst="diamond">
              <a:avLst/>
            </a:prstGeom>
            <a:solidFill>
              <a:schemeClr val="tx1">
                <a:lumMod val="65000"/>
                <a:lumOff val="35000"/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5617718" y="2822631"/>
              <a:ext cx="304552" cy="1189202"/>
            </a:xfrm>
            <a:prstGeom prst="diamond">
              <a:avLst/>
            </a:prstGeom>
            <a:solidFill>
              <a:schemeClr val="tx1">
                <a:lumMod val="65000"/>
                <a:lumOff val="35000"/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99868" y="2736850"/>
              <a:ext cx="3514522" cy="1387364"/>
              <a:chOff x="4304618" y="2832100"/>
              <a:chExt cx="3514522" cy="1387364"/>
            </a:xfrm>
            <a:grpFill/>
          </p:grpSpPr>
          <p:sp>
            <p:nvSpPr>
              <p:cNvPr id="25" name="平行四边形 24"/>
              <p:cNvSpPr/>
              <p:nvPr/>
            </p:nvSpPr>
            <p:spPr>
              <a:xfrm>
                <a:off x="4304620" y="3221987"/>
                <a:ext cx="329034" cy="302698"/>
              </a:xfrm>
              <a:prstGeom prst="parallelogram">
                <a:avLst>
                  <a:gd name="adj" fmla="val 35847"/>
                </a:avLst>
              </a:prstGeom>
              <a:gradFill>
                <a:gsLst>
                  <a:gs pos="0">
                    <a:srgbClr val="D5B898"/>
                  </a:gs>
                  <a:gs pos="100000">
                    <a:srgbClr val="B4937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平行四边形 25"/>
              <p:cNvSpPr/>
              <p:nvPr/>
            </p:nvSpPr>
            <p:spPr>
              <a:xfrm flipH="1">
                <a:off x="4304618" y="3524686"/>
                <a:ext cx="329036" cy="302696"/>
              </a:xfrm>
              <a:prstGeom prst="parallelogram">
                <a:avLst>
                  <a:gd name="adj" fmla="val 39412"/>
                </a:avLst>
              </a:prstGeom>
              <a:solidFill>
                <a:srgbClr val="DAC2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平行四边形 5"/>
              <p:cNvSpPr/>
              <p:nvPr/>
            </p:nvSpPr>
            <p:spPr>
              <a:xfrm flipH="1">
                <a:off x="7453768" y="3234601"/>
                <a:ext cx="365372" cy="287449"/>
              </a:xfrm>
              <a:prstGeom prst="parallelogram">
                <a:avLst>
                  <a:gd name="adj" fmla="val 35847"/>
                </a:avLst>
              </a:prstGeom>
              <a:gradFill>
                <a:gsLst>
                  <a:gs pos="0">
                    <a:srgbClr val="D5B898"/>
                  </a:gs>
                  <a:gs pos="100000">
                    <a:srgbClr val="B4937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平行四边形 7"/>
              <p:cNvSpPr/>
              <p:nvPr/>
            </p:nvSpPr>
            <p:spPr>
              <a:xfrm>
                <a:off x="7441153" y="3512075"/>
                <a:ext cx="365374" cy="287448"/>
              </a:xfrm>
              <a:prstGeom prst="parallelogram">
                <a:avLst>
                  <a:gd name="adj" fmla="val 39412"/>
                </a:avLst>
              </a:prstGeom>
              <a:solidFill>
                <a:srgbClr val="DAC2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平行四边形 8"/>
              <p:cNvSpPr/>
              <p:nvPr/>
            </p:nvSpPr>
            <p:spPr>
              <a:xfrm flipH="1">
                <a:off x="6348902" y="2934129"/>
                <a:ext cx="494851" cy="577944"/>
              </a:xfrm>
              <a:prstGeom prst="parallelogram">
                <a:avLst>
                  <a:gd name="adj" fmla="val 30098"/>
                </a:avLst>
              </a:prstGeom>
              <a:gradFill>
                <a:gsLst>
                  <a:gs pos="0">
                    <a:srgbClr val="D5B898"/>
                  </a:gs>
                  <a:gs pos="100000">
                    <a:srgbClr val="B4937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平行四边形 10"/>
              <p:cNvSpPr/>
              <p:nvPr/>
            </p:nvSpPr>
            <p:spPr>
              <a:xfrm>
                <a:off x="6348902" y="3512074"/>
                <a:ext cx="494851" cy="595009"/>
              </a:xfrm>
              <a:prstGeom prst="parallelogram">
                <a:avLst>
                  <a:gd name="adj" fmla="val 30098"/>
                </a:avLst>
              </a:prstGeom>
              <a:solidFill>
                <a:srgbClr val="DAC2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平行四边形 11"/>
              <p:cNvSpPr/>
              <p:nvPr/>
            </p:nvSpPr>
            <p:spPr>
              <a:xfrm>
                <a:off x="5185610" y="2945611"/>
                <a:ext cx="494851" cy="577944"/>
              </a:xfrm>
              <a:prstGeom prst="parallelogram">
                <a:avLst>
                  <a:gd name="adj" fmla="val 30098"/>
                </a:avLst>
              </a:prstGeom>
              <a:gradFill>
                <a:gsLst>
                  <a:gs pos="0">
                    <a:srgbClr val="D5B898"/>
                  </a:gs>
                  <a:gs pos="100000">
                    <a:srgbClr val="B4937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平行四边形 12"/>
              <p:cNvSpPr/>
              <p:nvPr/>
            </p:nvSpPr>
            <p:spPr>
              <a:xfrm flipH="1">
                <a:off x="5185610" y="3523556"/>
                <a:ext cx="494851" cy="595009"/>
              </a:xfrm>
              <a:prstGeom prst="parallelogram">
                <a:avLst>
                  <a:gd name="adj" fmla="val 30098"/>
                </a:avLst>
              </a:prstGeom>
              <a:solidFill>
                <a:srgbClr val="DAC2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4655894" y="2832100"/>
                <a:ext cx="2791374" cy="1387364"/>
                <a:chOff x="4655894" y="2832100"/>
                <a:chExt cx="2791374" cy="1387364"/>
              </a:xfrm>
              <a:grpFill/>
            </p:grpSpPr>
            <p:sp>
              <p:nvSpPr>
                <p:cNvPr id="15" name="平行四边形 14"/>
                <p:cNvSpPr/>
                <p:nvPr/>
              </p:nvSpPr>
              <p:spPr>
                <a:xfrm flipH="1">
                  <a:off x="6886025" y="3069416"/>
                  <a:ext cx="561243" cy="455271"/>
                </a:xfrm>
                <a:prstGeom prst="parallelogram">
                  <a:avLst>
                    <a:gd name="adj" fmla="val 35847"/>
                  </a:avLst>
                </a:prstGeom>
                <a:gradFill>
                  <a:gsLst>
                    <a:gs pos="0">
                      <a:srgbClr val="D5B898"/>
                    </a:gs>
                    <a:gs pos="100000">
                      <a:srgbClr val="B49374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平行四边形 15"/>
                <p:cNvSpPr/>
                <p:nvPr/>
              </p:nvSpPr>
              <p:spPr>
                <a:xfrm>
                  <a:off x="6886025" y="3509437"/>
                  <a:ext cx="561243" cy="421482"/>
                </a:xfrm>
                <a:prstGeom prst="parallelogram">
                  <a:avLst>
                    <a:gd name="adj" fmla="val 39412"/>
                  </a:avLst>
                </a:prstGeom>
                <a:solidFill>
                  <a:srgbClr val="DAC2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平行四边形 16"/>
                <p:cNvSpPr/>
                <p:nvPr/>
              </p:nvSpPr>
              <p:spPr>
                <a:xfrm>
                  <a:off x="4655894" y="3073276"/>
                  <a:ext cx="494851" cy="438798"/>
                </a:xfrm>
                <a:prstGeom prst="parallelogram">
                  <a:avLst>
                    <a:gd name="adj" fmla="val 35847"/>
                  </a:avLst>
                </a:prstGeom>
                <a:gradFill>
                  <a:gsLst>
                    <a:gs pos="0">
                      <a:srgbClr val="D5B898"/>
                    </a:gs>
                    <a:gs pos="100000">
                      <a:srgbClr val="B49374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平行四边形 37"/>
                <p:cNvSpPr/>
                <p:nvPr/>
              </p:nvSpPr>
              <p:spPr>
                <a:xfrm flipH="1">
                  <a:off x="4655894" y="3512074"/>
                  <a:ext cx="494851" cy="406232"/>
                </a:xfrm>
                <a:prstGeom prst="parallelogram">
                  <a:avLst>
                    <a:gd name="adj" fmla="val 39412"/>
                  </a:avLst>
                </a:prstGeom>
                <a:solidFill>
                  <a:srgbClr val="DAC2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梯形 38"/>
                <p:cNvSpPr/>
                <p:nvPr/>
              </p:nvSpPr>
              <p:spPr>
                <a:xfrm>
                  <a:off x="5751675" y="2832100"/>
                  <a:ext cx="504496" cy="688410"/>
                </a:xfrm>
                <a:prstGeom prst="trapezoid">
                  <a:avLst/>
                </a:prstGeom>
                <a:gradFill>
                  <a:gsLst>
                    <a:gs pos="0">
                      <a:srgbClr val="D5B898"/>
                    </a:gs>
                    <a:gs pos="100000">
                      <a:srgbClr val="B49374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梯形 39"/>
                <p:cNvSpPr/>
                <p:nvPr/>
              </p:nvSpPr>
              <p:spPr>
                <a:xfrm flipV="1">
                  <a:off x="5749819" y="3520510"/>
                  <a:ext cx="504496" cy="698954"/>
                </a:xfrm>
                <a:prstGeom prst="trapezoid">
                  <a:avLst/>
                </a:prstGeom>
                <a:solidFill>
                  <a:srgbClr val="DAC2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80" name="组合 79"/>
          <p:cNvGrpSpPr/>
          <p:nvPr/>
        </p:nvGrpSpPr>
        <p:grpSpPr bwMode="auto">
          <a:xfrm>
            <a:off x="1626870" y="1993265"/>
            <a:ext cx="1981200" cy="711200"/>
            <a:chOff x="2408" y="3190"/>
            <a:chExt cx="3120" cy="1121"/>
          </a:xfrm>
        </p:grpSpPr>
        <p:sp>
          <p:nvSpPr>
            <p:cNvPr id="9230" name="TextBox 45"/>
            <p:cNvSpPr txBox="1">
              <a:spLocks noChangeArrowheads="1"/>
            </p:cNvSpPr>
            <p:nvPr/>
          </p:nvSpPr>
          <p:spPr bwMode="auto">
            <a:xfrm>
              <a:off x="2408" y="3190"/>
              <a:ext cx="312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31" name="TextBox 46"/>
            <p:cNvSpPr txBox="1">
              <a:spLocks noChangeArrowheads="1"/>
            </p:cNvSpPr>
            <p:nvPr/>
          </p:nvSpPr>
          <p:spPr bwMode="auto">
            <a:xfrm>
              <a:off x="2408" y="3853"/>
              <a:ext cx="2977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1626870" y="4024630"/>
            <a:ext cx="1981200" cy="711200"/>
            <a:chOff x="2408" y="3190"/>
            <a:chExt cx="3120" cy="1121"/>
          </a:xfrm>
        </p:grpSpPr>
        <p:sp>
          <p:nvSpPr>
            <p:cNvPr id="42" name="TextBox 45"/>
            <p:cNvSpPr txBox="1">
              <a:spLocks noChangeArrowheads="1"/>
            </p:cNvSpPr>
            <p:nvPr/>
          </p:nvSpPr>
          <p:spPr bwMode="auto">
            <a:xfrm>
              <a:off x="2408" y="3190"/>
              <a:ext cx="312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TextBox 46"/>
            <p:cNvSpPr txBox="1">
              <a:spLocks noChangeArrowheads="1"/>
            </p:cNvSpPr>
            <p:nvPr/>
          </p:nvSpPr>
          <p:spPr bwMode="auto">
            <a:xfrm>
              <a:off x="2408" y="3853"/>
              <a:ext cx="2977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8709025" y="1993900"/>
            <a:ext cx="1981200" cy="711200"/>
            <a:chOff x="2408" y="3190"/>
            <a:chExt cx="3120" cy="1121"/>
          </a:xfrm>
        </p:grpSpPr>
        <p:sp>
          <p:nvSpPr>
            <p:cNvPr id="18" name="TextBox 45"/>
            <p:cNvSpPr txBox="1">
              <a:spLocks noChangeArrowheads="1"/>
            </p:cNvSpPr>
            <p:nvPr/>
          </p:nvSpPr>
          <p:spPr bwMode="auto">
            <a:xfrm>
              <a:off x="2408" y="3190"/>
              <a:ext cx="312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TextBox 46"/>
            <p:cNvSpPr txBox="1">
              <a:spLocks noChangeArrowheads="1"/>
            </p:cNvSpPr>
            <p:nvPr/>
          </p:nvSpPr>
          <p:spPr bwMode="auto">
            <a:xfrm>
              <a:off x="2408" y="3853"/>
              <a:ext cx="2977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8706485" y="4025265"/>
            <a:ext cx="1981200" cy="711200"/>
            <a:chOff x="2408" y="3190"/>
            <a:chExt cx="3120" cy="1121"/>
          </a:xfrm>
        </p:grpSpPr>
        <p:sp>
          <p:nvSpPr>
            <p:cNvPr id="48" name="TextBox 45"/>
            <p:cNvSpPr txBox="1">
              <a:spLocks noChangeArrowheads="1"/>
            </p:cNvSpPr>
            <p:nvPr/>
          </p:nvSpPr>
          <p:spPr bwMode="auto">
            <a:xfrm>
              <a:off x="2408" y="3190"/>
              <a:ext cx="312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TextBox 46"/>
            <p:cNvSpPr txBox="1">
              <a:spLocks noChangeArrowheads="1"/>
            </p:cNvSpPr>
            <p:nvPr/>
          </p:nvSpPr>
          <p:spPr bwMode="auto">
            <a:xfrm>
              <a:off x="2408" y="3853"/>
              <a:ext cx="2977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43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Add title text</a:t>
            </a:r>
            <a:endParaRPr lang="zh-CN" altLang="en-US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2137175" y="3424993"/>
            <a:ext cx="2026301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空心弧 4"/>
          <p:cNvSpPr/>
          <p:nvPr/>
        </p:nvSpPr>
        <p:spPr bwMode="auto">
          <a:xfrm rot="16200000">
            <a:off x="1246541" y="1841550"/>
            <a:ext cx="3806424" cy="3806428"/>
          </a:xfrm>
          <a:custGeom>
            <a:avLst/>
            <a:gdLst>
              <a:gd name="T0" fmla="*/ 6106 w 21600"/>
              <a:gd name="T1" fmla="*/ 18536 h 21600"/>
              <a:gd name="T2" fmla="*/ 1751 w 21600"/>
              <a:gd name="T3" fmla="*/ 10800 h 21600"/>
              <a:gd name="T4" fmla="*/ 10800 w 21600"/>
              <a:gd name="T5" fmla="*/ 1751 h 21600"/>
              <a:gd name="T6" fmla="*/ 19849 w 21600"/>
              <a:gd name="T7" fmla="*/ 10800 h 21600"/>
              <a:gd name="T8" fmla="*/ 15493 w 21600"/>
              <a:gd name="T9" fmla="*/ 18536 h 21600"/>
              <a:gd name="T10" fmla="*/ 16401 w 21600"/>
              <a:gd name="T11" fmla="*/ 20033 h 21600"/>
              <a:gd name="T12" fmla="*/ 21600 w 21600"/>
              <a:gd name="T13" fmla="*/ 10800 h 21600"/>
              <a:gd name="T14" fmla="*/ 10800 w 21600"/>
              <a:gd name="T15" fmla="*/ 0 h 21600"/>
              <a:gd name="T16" fmla="*/ 0 w 21600"/>
              <a:gd name="T17" fmla="*/ 10800 h 21600"/>
              <a:gd name="T18" fmla="*/ 5198 w 21600"/>
              <a:gd name="T19" fmla="*/ 20033 h 21600"/>
              <a:gd name="T20" fmla="*/ 6106 w 21600"/>
              <a:gd name="T21" fmla="*/ 18536 h 21600"/>
              <a:gd name="T22" fmla="*/ 0 w 21600"/>
              <a:gd name="T23" fmla="*/ 0 h 21600"/>
              <a:gd name="T24" fmla="*/ 21600 w 21600"/>
              <a:gd name="T25" fmla="*/ 187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>
                <a:moveTo>
                  <a:pt x="6106" y="18536"/>
                </a:moveTo>
                <a:cubicBezTo>
                  <a:pt x="3402" y="16896"/>
                  <a:pt x="1751" y="13962"/>
                  <a:pt x="1751" y="10800"/>
                </a:cubicBezTo>
                <a:cubicBezTo>
                  <a:pt x="1751" y="5802"/>
                  <a:pt x="5802" y="1751"/>
                  <a:pt x="10800" y="1751"/>
                </a:cubicBezTo>
                <a:cubicBezTo>
                  <a:pt x="15797" y="1751"/>
                  <a:pt x="19849" y="5802"/>
                  <a:pt x="19849" y="10800"/>
                </a:cubicBezTo>
                <a:cubicBezTo>
                  <a:pt x="19849" y="13962"/>
                  <a:pt x="18197" y="16896"/>
                  <a:pt x="15493" y="18536"/>
                </a:cubicBezTo>
                <a:lnTo>
                  <a:pt x="16401" y="20033"/>
                </a:lnTo>
                <a:cubicBezTo>
                  <a:pt x="19628" y="18075"/>
                  <a:pt x="21600" y="1457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574"/>
                  <a:pt x="1971" y="18075"/>
                  <a:pt x="5198" y="20033"/>
                </a:cubicBezTo>
                <a:lnTo>
                  <a:pt x="6106" y="18536"/>
                </a:lnTo>
                <a:close/>
              </a:path>
            </a:pathLst>
          </a:cu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 rot="1561121">
            <a:off x="1793364" y="2387245"/>
            <a:ext cx="2713822" cy="2711458"/>
            <a:chOff x="1642796" y="2615022"/>
            <a:chExt cx="2407382" cy="2405286"/>
          </a:xfrm>
          <a:solidFill>
            <a:srgbClr val="DAC2A2"/>
          </a:solidFill>
        </p:grpSpPr>
        <p:sp>
          <p:nvSpPr>
            <p:cNvPr id="11" name="空心弧 3"/>
            <p:cNvSpPr/>
            <p:nvPr/>
          </p:nvSpPr>
          <p:spPr bwMode="auto">
            <a:xfrm rot="15302329">
              <a:off x="1643844" y="2613974"/>
              <a:ext cx="2405286" cy="2407382"/>
            </a:xfrm>
            <a:custGeom>
              <a:avLst/>
              <a:gdLst>
                <a:gd name="T0" fmla="*/ 2643 w 21600"/>
                <a:gd name="T1" fmla="*/ 7715 h 21600"/>
                <a:gd name="T2" fmla="*/ 10799 w 21600"/>
                <a:gd name="T3" fmla="*/ 2080 h 21600"/>
                <a:gd name="T4" fmla="*/ 18956 w 21600"/>
                <a:gd name="T5" fmla="*/ 7715 h 21600"/>
                <a:gd name="T6" fmla="*/ 20901 w 21600"/>
                <a:gd name="T7" fmla="*/ 6979 h 21600"/>
                <a:gd name="T8" fmla="*/ 10800 w 21600"/>
                <a:gd name="T9" fmla="*/ 0 h 21600"/>
                <a:gd name="T10" fmla="*/ 698 w 21600"/>
                <a:gd name="T11" fmla="*/ 6979 h 21600"/>
                <a:gd name="T12" fmla="*/ 2643 w 21600"/>
                <a:gd name="T13" fmla="*/ 7715 h 21600"/>
                <a:gd name="T14" fmla="*/ 0 w 21600"/>
                <a:gd name="T15" fmla="*/ 0 h 21600"/>
                <a:gd name="T16" fmla="*/ 21600 w 21600"/>
                <a:gd name="T17" fmla="*/ 39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1600" h="21600">
                  <a:moveTo>
                    <a:pt x="2643" y="7715"/>
                  </a:moveTo>
                  <a:cubicBezTo>
                    <a:pt x="3926" y="4323"/>
                    <a:pt x="7173" y="2080"/>
                    <a:pt x="10799" y="2080"/>
                  </a:cubicBezTo>
                  <a:cubicBezTo>
                    <a:pt x="14426" y="2079"/>
                    <a:pt x="17673" y="4323"/>
                    <a:pt x="18956" y="7715"/>
                  </a:cubicBezTo>
                  <a:lnTo>
                    <a:pt x="20901" y="6979"/>
                  </a:lnTo>
                  <a:cubicBezTo>
                    <a:pt x="19313" y="2779"/>
                    <a:pt x="15290" y="0"/>
                    <a:pt x="10800" y="0"/>
                  </a:cubicBezTo>
                  <a:cubicBezTo>
                    <a:pt x="6309" y="-1"/>
                    <a:pt x="2286" y="2779"/>
                    <a:pt x="698" y="6979"/>
                  </a:cubicBezTo>
                  <a:lnTo>
                    <a:pt x="2643" y="77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空心弧 3"/>
            <p:cNvSpPr/>
            <p:nvPr/>
          </p:nvSpPr>
          <p:spPr bwMode="auto">
            <a:xfrm rot="7872149">
              <a:off x="1643844" y="2613974"/>
              <a:ext cx="2405286" cy="2407382"/>
            </a:xfrm>
            <a:custGeom>
              <a:avLst/>
              <a:gdLst>
                <a:gd name="T0" fmla="*/ 2643 w 21600"/>
                <a:gd name="T1" fmla="*/ 7715 h 21600"/>
                <a:gd name="T2" fmla="*/ 10799 w 21600"/>
                <a:gd name="T3" fmla="*/ 2080 h 21600"/>
                <a:gd name="T4" fmla="*/ 18956 w 21600"/>
                <a:gd name="T5" fmla="*/ 7715 h 21600"/>
                <a:gd name="T6" fmla="*/ 20901 w 21600"/>
                <a:gd name="T7" fmla="*/ 6979 h 21600"/>
                <a:gd name="T8" fmla="*/ 10800 w 21600"/>
                <a:gd name="T9" fmla="*/ 0 h 21600"/>
                <a:gd name="T10" fmla="*/ 698 w 21600"/>
                <a:gd name="T11" fmla="*/ 6979 h 21600"/>
                <a:gd name="T12" fmla="*/ 2643 w 21600"/>
                <a:gd name="T13" fmla="*/ 7715 h 21600"/>
                <a:gd name="T14" fmla="*/ 0 w 21600"/>
                <a:gd name="T15" fmla="*/ 0 h 21600"/>
                <a:gd name="T16" fmla="*/ 21600 w 21600"/>
                <a:gd name="T17" fmla="*/ 39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1600" h="21600">
                  <a:moveTo>
                    <a:pt x="2643" y="7715"/>
                  </a:moveTo>
                  <a:cubicBezTo>
                    <a:pt x="3926" y="4323"/>
                    <a:pt x="7173" y="2080"/>
                    <a:pt x="10799" y="2080"/>
                  </a:cubicBezTo>
                  <a:cubicBezTo>
                    <a:pt x="14426" y="2079"/>
                    <a:pt x="17673" y="4323"/>
                    <a:pt x="18956" y="7715"/>
                  </a:cubicBezTo>
                  <a:lnTo>
                    <a:pt x="20901" y="6979"/>
                  </a:lnTo>
                  <a:cubicBezTo>
                    <a:pt x="19313" y="2779"/>
                    <a:pt x="15290" y="0"/>
                    <a:pt x="10800" y="0"/>
                  </a:cubicBezTo>
                  <a:cubicBezTo>
                    <a:pt x="6309" y="-1"/>
                    <a:pt x="2286" y="2779"/>
                    <a:pt x="698" y="6979"/>
                  </a:cubicBezTo>
                  <a:lnTo>
                    <a:pt x="2643" y="7715"/>
                  </a:lnTo>
                  <a:close/>
                </a:path>
              </a:pathLst>
            </a:custGeom>
            <a:solidFill>
              <a:srgbClr val="B4937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Oval 3"/>
          <p:cNvSpPr/>
          <p:nvPr/>
        </p:nvSpPr>
        <p:spPr>
          <a:xfrm>
            <a:off x="5526396" y="1901886"/>
            <a:ext cx="408768" cy="408768"/>
          </a:xfrm>
          <a:prstGeom prst="ellipse">
            <a:avLst/>
          </a:prstGeom>
          <a:solidFill>
            <a:srgbClr val="DAC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8" name="Oval 5"/>
          <p:cNvSpPr/>
          <p:nvPr/>
        </p:nvSpPr>
        <p:spPr>
          <a:xfrm>
            <a:off x="5526396" y="3262222"/>
            <a:ext cx="408768" cy="408768"/>
          </a:xfrm>
          <a:prstGeom prst="ellipse">
            <a:avLst/>
          </a:prstGeom>
          <a:solidFill>
            <a:srgbClr val="DAC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2" name="Oval 7"/>
          <p:cNvSpPr/>
          <p:nvPr/>
        </p:nvSpPr>
        <p:spPr>
          <a:xfrm>
            <a:off x="5526396" y="4683806"/>
            <a:ext cx="408768" cy="408768"/>
          </a:xfrm>
          <a:prstGeom prst="ellipse">
            <a:avLst/>
          </a:prstGeom>
          <a:solidFill>
            <a:srgbClr val="DAC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972810" y="2310765"/>
            <a:ext cx="4824730" cy="8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72778" y="1972367"/>
            <a:ext cx="1633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972810" y="3636645"/>
            <a:ext cx="4824730" cy="8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972778" y="3298108"/>
            <a:ext cx="1633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72810" y="5017770"/>
            <a:ext cx="4824730" cy="8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972778" y="4755668"/>
            <a:ext cx="1633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5" y="66790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172137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172137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172137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172137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172137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ldLvl="0" animBg="1"/>
      <p:bldP spid="6" grpId="0" bldLvl="0" animBg="1"/>
      <p:bldP spid="8" grpId="0" bldLvl="0" animBg="1"/>
      <p:bldP spid="12" grpId="0" bldLvl="0" animBg="1"/>
      <p:bldP spid="13" grpId="0"/>
      <p:bldP spid="7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/>
        </p:nvSpPr>
        <p:spPr>
          <a:xfrm rot="13184398" flipH="1">
            <a:off x="5598308" y="-1186889"/>
            <a:ext cx="72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/>
        </p:nvSpPr>
        <p:spPr>
          <a:xfrm rot="13184398" flipH="1">
            <a:off x="9844041" y="-1586341"/>
            <a:ext cx="7200" cy="4523362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: 形状 33"/>
          <p:cNvSpPr/>
          <p:nvPr/>
        </p:nvSpPr>
        <p:spPr>
          <a:xfrm rot="13184398" flipH="1">
            <a:off x="7623370" y="3381787"/>
            <a:ext cx="7200" cy="3168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72945" y="621665"/>
            <a:ext cx="322897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02</a:t>
            </a:r>
            <a:endParaRPr lang="zh-CN" altLang="en-US" sz="16600" b="1" dirty="0">
              <a:solidFill>
                <a:srgbClr val="D5B898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 rot="15606436">
            <a:off x="7472045" y="746125"/>
            <a:ext cx="6198870" cy="4709795"/>
          </a:xfrm>
          <a:custGeom>
            <a:avLst/>
            <a:gdLst>
              <a:gd name="connsiteX0" fmla="*/ 3363098 w 3467473"/>
              <a:gd name="connsiteY0" fmla="*/ 1757782 h 2306723"/>
              <a:gd name="connsiteX1" fmla="*/ 3345702 w 3467473"/>
              <a:gd name="connsiteY1" fmla="*/ 1833779 h 2306723"/>
              <a:gd name="connsiteX2" fmla="*/ 2145810 w 3467473"/>
              <a:gd name="connsiteY2" fmla="*/ 651930 h 2306723"/>
              <a:gd name="connsiteX3" fmla="*/ 537073 w 3467473"/>
              <a:gd name="connsiteY3" fmla="*/ 2236475 h 2306723"/>
              <a:gd name="connsiteX4" fmla="*/ 460346 w 3467473"/>
              <a:gd name="connsiteY4" fmla="*/ 2218913 h 2306723"/>
              <a:gd name="connsiteX5" fmla="*/ 2145809 w 3467473"/>
              <a:gd name="connsiteY5" fmla="*/ 558797 h 2306723"/>
              <a:gd name="connsiteX6" fmla="*/ 3310911 w 3467473"/>
              <a:gd name="connsiteY6" fmla="*/ 1985776 h 2306723"/>
              <a:gd name="connsiteX7" fmla="*/ 2145810 w 3467473"/>
              <a:gd name="connsiteY7" fmla="*/ 838196 h 2306723"/>
              <a:gd name="connsiteX8" fmla="*/ 690522 w 3467473"/>
              <a:gd name="connsiteY8" fmla="*/ 2271599 h 2306723"/>
              <a:gd name="connsiteX9" fmla="*/ 613796 w 3467473"/>
              <a:gd name="connsiteY9" fmla="*/ 2254037 h 2306723"/>
              <a:gd name="connsiteX10" fmla="*/ 2145809 w 3467473"/>
              <a:gd name="connsiteY10" fmla="*/ 745063 h 2306723"/>
              <a:gd name="connsiteX11" fmla="*/ 3328306 w 3467473"/>
              <a:gd name="connsiteY11" fmla="*/ 1909780 h 2306723"/>
              <a:gd name="connsiteX12" fmla="*/ 3415286 w 3467473"/>
              <a:gd name="connsiteY12" fmla="*/ 1529784 h 2306723"/>
              <a:gd name="connsiteX13" fmla="*/ 2145810 w 3467473"/>
              <a:gd name="connsiteY13" fmla="*/ 279399 h 2306723"/>
              <a:gd name="connsiteX14" fmla="*/ 230175 w 3467473"/>
              <a:gd name="connsiteY14" fmla="*/ 2166227 h 2306723"/>
              <a:gd name="connsiteX15" fmla="*/ 153449 w 3467473"/>
              <a:gd name="connsiteY15" fmla="*/ 2148665 h 2306723"/>
              <a:gd name="connsiteX16" fmla="*/ 2145809 w 3467473"/>
              <a:gd name="connsiteY16" fmla="*/ 186266 h 2306723"/>
              <a:gd name="connsiteX17" fmla="*/ 3432681 w 3467473"/>
              <a:gd name="connsiteY17" fmla="*/ 1453787 h 2306723"/>
              <a:gd name="connsiteX18" fmla="*/ 3467473 w 3467473"/>
              <a:gd name="connsiteY18" fmla="*/ 1301790 h 2306723"/>
              <a:gd name="connsiteX19" fmla="*/ 3450077 w 3467473"/>
              <a:gd name="connsiteY19" fmla="*/ 1377787 h 2306723"/>
              <a:gd name="connsiteX20" fmla="*/ 2145810 w 3467473"/>
              <a:gd name="connsiteY20" fmla="*/ 93134 h 2306723"/>
              <a:gd name="connsiteX21" fmla="*/ 76725 w 3467473"/>
              <a:gd name="connsiteY21" fmla="*/ 2131103 h 2306723"/>
              <a:gd name="connsiteX22" fmla="*/ 0 w 3467473"/>
              <a:gd name="connsiteY22" fmla="*/ 2113541 h 2306723"/>
              <a:gd name="connsiteX23" fmla="*/ 2145809 w 3467473"/>
              <a:gd name="connsiteY23" fmla="*/ 0 h 2306723"/>
              <a:gd name="connsiteX24" fmla="*/ 3293515 w 3467473"/>
              <a:gd name="connsiteY24" fmla="*/ 2061776 h 2306723"/>
              <a:gd name="connsiteX25" fmla="*/ 3276119 w 3467473"/>
              <a:gd name="connsiteY25" fmla="*/ 2137773 h 2306723"/>
              <a:gd name="connsiteX26" fmla="*/ 2145810 w 3467473"/>
              <a:gd name="connsiteY26" fmla="*/ 1024462 h 2306723"/>
              <a:gd name="connsiteX27" fmla="*/ 843972 w 3467473"/>
              <a:gd name="connsiteY27" fmla="*/ 2306723 h 2306723"/>
              <a:gd name="connsiteX28" fmla="*/ 767245 w 3467473"/>
              <a:gd name="connsiteY28" fmla="*/ 2289161 h 2306723"/>
              <a:gd name="connsiteX29" fmla="*/ 2145809 w 3467473"/>
              <a:gd name="connsiteY29" fmla="*/ 931329 h 2306723"/>
              <a:gd name="connsiteX30" fmla="*/ 3397890 w 3467473"/>
              <a:gd name="connsiteY30" fmla="*/ 1605784 h 2306723"/>
              <a:gd name="connsiteX31" fmla="*/ 3380494 w 3467473"/>
              <a:gd name="connsiteY31" fmla="*/ 1681781 h 2306723"/>
              <a:gd name="connsiteX32" fmla="*/ 2145810 w 3467473"/>
              <a:gd name="connsiteY32" fmla="*/ 465665 h 2306723"/>
              <a:gd name="connsiteX33" fmla="*/ 383624 w 3467473"/>
              <a:gd name="connsiteY33" fmla="*/ 2201351 h 2306723"/>
              <a:gd name="connsiteX34" fmla="*/ 306897 w 3467473"/>
              <a:gd name="connsiteY34" fmla="*/ 2183789 h 2306723"/>
              <a:gd name="connsiteX35" fmla="*/ 2145809 w 3467473"/>
              <a:gd name="connsiteY35" fmla="*/ 372531 h 230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467473" h="2306723">
                <a:moveTo>
                  <a:pt x="3363098" y="1757782"/>
                </a:moveTo>
                <a:lnTo>
                  <a:pt x="3345702" y="1833779"/>
                </a:lnTo>
                <a:lnTo>
                  <a:pt x="2145810" y="651930"/>
                </a:lnTo>
                <a:lnTo>
                  <a:pt x="537073" y="2236475"/>
                </a:lnTo>
                <a:lnTo>
                  <a:pt x="460346" y="2218913"/>
                </a:lnTo>
                <a:lnTo>
                  <a:pt x="2145809" y="558797"/>
                </a:lnTo>
                <a:close/>
                <a:moveTo>
                  <a:pt x="3310911" y="1985776"/>
                </a:moveTo>
                <a:lnTo>
                  <a:pt x="2145810" y="838196"/>
                </a:lnTo>
                <a:lnTo>
                  <a:pt x="690522" y="2271599"/>
                </a:lnTo>
                <a:lnTo>
                  <a:pt x="613796" y="2254037"/>
                </a:lnTo>
                <a:lnTo>
                  <a:pt x="2145809" y="745063"/>
                </a:lnTo>
                <a:lnTo>
                  <a:pt x="3328306" y="1909780"/>
                </a:lnTo>
                <a:close/>
                <a:moveTo>
                  <a:pt x="3415286" y="1529784"/>
                </a:moveTo>
                <a:lnTo>
                  <a:pt x="2145810" y="279399"/>
                </a:lnTo>
                <a:lnTo>
                  <a:pt x="230175" y="2166227"/>
                </a:lnTo>
                <a:lnTo>
                  <a:pt x="153449" y="2148665"/>
                </a:lnTo>
                <a:lnTo>
                  <a:pt x="2145809" y="186266"/>
                </a:lnTo>
                <a:lnTo>
                  <a:pt x="3432681" y="1453787"/>
                </a:lnTo>
                <a:close/>
                <a:moveTo>
                  <a:pt x="3467473" y="1301790"/>
                </a:moveTo>
                <a:lnTo>
                  <a:pt x="3450077" y="1377787"/>
                </a:lnTo>
                <a:lnTo>
                  <a:pt x="2145810" y="93134"/>
                </a:lnTo>
                <a:lnTo>
                  <a:pt x="76725" y="2131103"/>
                </a:lnTo>
                <a:lnTo>
                  <a:pt x="0" y="2113541"/>
                </a:lnTo>
                <a:lnTo>
                  <a:pt x="2145809" y="0"/>
                </a:lnTo>
                <a:close/>
                <a:moveTo>
                  <a:pt x="3293515" y="2061776"/>
                </a:moveTo>
                <a:lnTo>
                  <a:pt x="3276119" y="2137773"/>
                </a:lnTo>
                <a:lnTo>
                  <a:pt x="2145810" y="1024462"/>
                </a:lnTo>
                <a:lnTo>
                  <a:pt x="843972" y="2306723"/>
                </a:lnTo>
                <a:lnTo>
                  <a:pt x="767245" y="2289161"/>
                </a:lnTo>
                <a:lnTo>
                  <a:pt x="2145809" y="931329"/>
                </a:lnTo>
                <a:close/>
                <a:moveTo>
                  <a:pt x="3397890" y="1605784"/>
                </a:moveTo>
                <a:lnTo>
                  <a:pt x="3380494" y="1681781"/>
                </a:lnTo>
                <a:lnTo>
                  <a:pt x="2145810" y="465665"/>
                </a:lnTo>
                <a:lnTo>
                  <a:pt x="383624" y="2201351"/>
                </a:lnTo>
                <a:lnTo>
                  <a:pt x="306897" y="2183789"/>
                </a:lnTo>
                <a:lnTo>
                  <a:pt x="2145809" y="372531"/>
                </a:lnTo>
                <a:close/>
              </a:path>
            </a:pathLst>
          </a:custGeom>
          <a:noFill/>
          <a:ln w="6350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6200000" flipV="1">
            <a:off x="-487428" y="4937970"/>
            <a:ext cx="2039158" cy="1064302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973090" y="2668558"/>
            <a:ext cx="6425880" cy="1353284"/>
            <a:chOff x="2409078" y="2440694"/>
            <a:chExt cx="3471851" cy="1353284"/>
          </a:xfrm>
        </p:grpSpPr>
        <p:sp>
          <p:nvSpPr>
            <p:cNvPr id="14" name="文本框 13"/>
            <p:cNvSpPr txBox="1"/>
            <p:nvPr/>
          </p:nvSpPr>
          <p:spPr>
            <a:xfrm>
              <a:off x="2409078" y="2440694"/>
              <a:ext cx="34718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gradFill>
                    <a:gsLst>
                      <a:gs pos="0">
                        <a:srgbClr val="EAD9C5"/>
                      </a:gs>
                      <a:gs pos="100000">
                        <a:schemeClr val="bg1"/>
                      </a:gs>
                    </a:gsLst>
                    <a:lin ang="16200000" scaled="0"/>
                  </a:gradFill>
                  <a:cs typeface="+mn-ea"/>
                  <a:sym typeface="+mn-lt"/>
                </a:rPr>
                <a:t>Add title text</a:t>
              </a:r>
              <a:endParaRPr lang="zh-CN" altLang="en-US" sz="6000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29701" y="3455424"/>
              <a:ext cx="2840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1600" b="1" dirty="0">
                  <a:solidFill>
                    <a:srgbClr val="D5B898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7" name="任意多边形: 形状 36"/>
          <p:cNvSpPr/>
          <p:nvPr/>
        </p:nvSpPr>
        <p:spPr>
          <a:xfrm rot="13184398" flipH="1">
            <a:off x="3349519" y="3993848"/>
            <a:ext cx="7200" cy="2592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3sao50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"/>
        <a:ea typeface=""/>
        <a:cs typeface=""/>
        <a:font script="Jpan" typeface="ＭＳ Ｐゴシック"/>
        <a:font script="Hang" typeface="맑은 고딕"/>
        <a:font script="Hans" typeface="思源宋体"/>
        <a:font script="Hant" typeface="新細明體"/>
        <a:font script="Arab" typeface="思源宋体"/>
        <a:font script="Hebr" typeface="思源宋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"/>
        <a:ea typeface=""/>
        <a:cs typeface=""/>
        <a:font script="Jpan" typeface="ＭＳ Ｐゴシック"/>
        <a:font script="Hang" typeface="맑은 고딕"/>
        <a:font script="Hans" typeface="思源宋体"/>
        <a:font script="Hant" typeface="新細明體"/>
        <a:font script="Arab" typeface="思源宋体"/>
        <a:font script="Hebr" typeface="思源宋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1368</Words>
  <Application>Microsoft Office PowerPoint</Application>
  <PresentationFormat>宽屏</PresentationFormat>
  <Paragraphs>277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Calibri</vt:lpstr>
      <vt:lpstr>Arial</vt:lpstr>
      <vt:lpstr>Lato Light</vt:lpstr>
      <vt:lpstr>思源宋体</vt:lpstr>
      <vt:lpstr>方正正黑简体</vt:lpstr>
      <vt:lpstr>微软雅黑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81</cp:revision>
  <dcterms:created xsi:type="dcterms:W3CDTF">2020-02-16T11:38:00Z</dcterms:created>
  <dcterms:modified xsi:type="dcterms:W3CDTF">2022-03-17T13:42:57Z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